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notesMasterIdLst>
    <p:notesMasterId r:id="rId14"/>
  </p:notesMasterIdLst>
  <p:sldIdLst>
    <p:sldId id="257" r:id="rId2"/>
    <p:sldId id="266" r:id="rId3"/>
    <p:sldId id="258" r:id="rId4"/>
    <p:sldId id="267" r:id="rId5"/>
    <p:sldId id="259" r:id="rId6"/>
    <p:sldId id="268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FABCBF-53AD-4ED5-C8AA-BCFCC80B26CD}" v="732" dt="2025-11-12T17:35:50.475"/>
    <p1510:client id="{4E79B080-4AB9-2276-F8B2-90C7CB933E72}" v="3" dt="2025-11-12T22:39:30.497"/>
    <p1510:client id="{A6FA3239-F6AA-49EA-86A8-69C514F7EA06}" v="17" dt="2025-11-13T14:04:54.569"/>
    <p1510:client id="{CEA51C03-52D9-B6FA-F79A-AF31EC50F727}" v="860" dt="2025-11-12T20:40:22.323"/>
    <p1510:client id="{FF722124-80D9-0D70-362B-C4325121E445}" v="5" dt="2025-11-13T09:58:56.7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2623" autoAdjust="0"/>
  </p:normalViewPr>
  <p:slideViewPr>
    <p:cSldViewPr snapToGrid="0">
      <p:cViewPr varScale="1">
        <p:scale>
          <a:sx n="85" d="100"/>
          <a:sy n="85" d="100"/>
        </p:scale>
        <p:origin x="15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y Azadegan (2518447)" userId="d882fa5a-4206-40d6-a3f8-3bffa85193f4" providerId="ADAL" clId="{E7970A35-15CC-40E6-82B3-2A46D6FB91A0}"/>
    <pc:docChg chg="undo custSel modSld">
      <pc:chgData name="Chay Azadegan (2518447)" userId="d882fa5a-4206-40d6-a3f8-3bffa85193f4" providerId="ADAL" clId="{E7970A35-15CC-40E6-82B3-2A46D6FB91A0}" dt="2025-11-11T15:58:16.343" v="2531" actId="12"/>
      <pc:docMkLst>
        <pc:docMk/>
      </pc:docMkLst>
      <pc:sldChg chg="modSp mod modShow">
        <pc:chgData name="Chay Azadegan (2518447)" userId="d882fa5a-4206-40d6-a3f8-3bffa85193f4" providerId="ADAL" clId="{E7970A35-15CC-40E6-82B3-2A46D6FB91A0}" dt="2025-11-11T15:17:49.853" v="1090" actId="14100"/>
        <pc:sldMkLst>
          <pc:docMk/>
          <pc:sldMk cId="3930617698" sldId="257"/>
        </pc:sldMkLst>
        <pc:spChg chg="mod">
          <ac:chgData name="Chay Azadegan (2518447)" userId="d882fa5a-4206-40d6-a3f8-3bffa85193f4" providerId="ADAL" clId="{E7970A35-15CC-40E6-82B3-2A46D6FB91A0}" dt="2025-11-11T15:17:49.853" v="1090" actId="14100"/>
          <ac:spMkLst>
            <pc:docMk/>
            <pc:sldMk cId="3930617698" sldId="257"/>
            <ac:spMk id="3" creationId="{00000000-0000-0000-0000-000000000000}"/>
          </ac:spMkLst>
        </pc:spChg>
      </pc:sldChg>
      <pc:sldChg chg="modNotesTx">
        <pc:chgData name="Chay Azadegan (2518447)" userId="d882fa5a-4206-40d6-a3f8-3bffa85193f4" providerId="ADAL" clId="{E7970A35-15CC-40E6-82B3-2A46D6FB91A0}" dt="2025-11-11T15:57:49.211" v="2524" actId="20577"/>
        <pc:sldMkLst>
          <pc:docMk/>
          <pc:sldMk cId="1122799644" sldId="258"/>
        </pc:sldMkLst>
      </pc:sldChg>
      <pc:sldChg chg="addSp modSp mod">
        <pc:chgData name="Chay Azadegan (2518447)" userId="d882fa5a-4206-40d6-a3f8-3bffa85193f4" providerId="ADAL" clId="{E7970A35-15CC-40E6-82B3-2A46D6FB91A0}" dt="2025-11-11T15:57:26.824" v="2519" actId="20577"/>
        <pc:sldMkLst>
          <pc:docMk/>
          <pc:sldMk cId="1188111074" sldId="259"/>
        </pc:sldMkLst>
        <pc:spChg chg="mod">
          <ac:chgData name="Chay Azadegan (2518447)" userId="d882fa5a-4206-40d6-a3f8-3bffa85193f4" providerId="ADAL" clId="{E7970A35-15CC-40E6-82B3-2A46D6FB91A0}" dt="2025-11-11T15:56:49.383" v="2509" actId="1076"/>
          <ac:spMkLst>
            <pc:docMk/>
            <pc:sldMk cId="1188111074" sldId="259"/>
            <ac:spMk id="3" creationId="{D91B8091-B66D-2278-3443-B027422E6CFA}"/>
          </ac:spMkLst>
        </pc:spChg>
        <pc:spChg chg="mod">
          <ac:chgData name="Chay Azadegan (2518447)" userId="d882fa5a-4206-40d6-a3f8-3bffa85193f4" providerId="ADAL" clId="{E7970A35-15CC-40E6-82B3-2A46D6FB91A0}" dt="2025-11-11T15:57:26.824" v="2519" actId="20577"/>
          <ac:spMkLst>
            <pc:docMk/>
            <pc:sldMk cId="1188111074" sldId="259"/>
            <ac:spMk id="4" creationId="{52E4C8AD-E49E-55AE-8C76-BEC329FEC194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5" creationId="{39A4F827-05A9-5953-A63B-6DE0B4AED298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6" creationId="{03EF09C3-F411-9153-E864-84273D11EA85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7" creationId="{009CAEC4-3784-8636-DDC4-18AE601A7771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8" creationId="{DA87EDDE-56B4-FA23-CE8B-59F51CEF49B7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9" creationId="{40BC9A89-86F4-181D-BB88-A7AE1DD2BC54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13" creationId="{C4A28287-33EE-912E-3F31-E2B8F3A59DB4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14" creationId="{29C3D449-A0C4-0408-6C82-9661C964D893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15" creationId="{570716BD-7E57-67A2-8B7E-59DB46E5E9C3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16" creationId="{F998E647-F50D-E51C-FF73-93BD09312395}"/>
          </ac:spMkLst>
        </pc:spChg>
        <pc:spChg chg="mod">
          <ac:chgData name="Chay Azadegan (2518447)" userId="d882fa5a-4206-40d6-a3f8-3bffa85193f4" providerId="ADAL" clId="{E7970A35-15CC-40E6-82B3-2A46D6FB91A0}" dt="2025-11-11T15:56:55.263" v="2510" actId="164"/>
          <ac:spMkLst>
            <pc:docMk/>
            <pc:sldMk cId="1188111074" sldId="259"/>
            <ac:spMk id="17" creationId="{6EC412C4-D9DB-958F-E165-9546FB6A6D0B}"/>
          </ac:spMkLst>
        </pc:spChg>
        <pc:spChg chg="mod">
          <ac:chgData name="Chay Azadegan (2518447)" userId="d882fa5a-4206-40d6-a3f8-3bffa85193f4" providerId="ADAL" clId="{E7970A35-15CC-40E6-82B3-2A46D6FB91A0}" dt="2025-11-11T15:57:23.613" v="2518" actId="20577"/>
          <ac:spMkLst>
            <pc:docMk/>
            <pc:sldMk cId="1188111074" sldId="259"/>
            <ac:spMk id="21" creationId="{C66AF8B3-62F2-B260-E54F-08EB9A141222}"/>
          </ac:spMkLst>
        </pc:spChg>
        <pc:grpChg chg="mod">
          <ac:chgData name="Chay Azadegan (2518447)" userId="d882fa5a-4206-40d6-a3f8-3bffa85193f4" providerId="ADAL" clId="{E7970A35-15CC-40E6-82B3-2A46D6FB91A0}" dt="2025-11-11T15:57:06.996" v="2513" actId="14100"/>
          <ac:grpSpMkLst>
            <pc:docMk/>
            <pc:sldMk cId="1188111074" sldId="259"/>
            <ac:grpSpMk id="10" creationId="{78E55138-4EE1-B5E9-5126-FAEEF4295F7C}"/>
          </ac:grpSpMkLst>
        </pc:grpChg>
      </pc:sldChg>
      <pc:sldChg chg="modSp mod">
        <pc:chgData name="Chay Azadegan (2518447)" userId="d882fa5a-4206-40d6-a3f8-3bffa85193f4" providerId="ADAL" clId="{E7970A35-15CC-40E6-82B3-2A46D6FB91A0}" dt="2025-11-11T15:58:16.343" v="2531" actId="12"/>
        <pc:sldMkLst>
          <pc:docMk/>
          <pc:sldMk cId="687905540" sldId="260"/>
        </pc:sldMkLst>
        <pc:spChg chg="mod">
          <ac:chgData name="Chay Azadegan (2518447)" userId="d882fa5a-4206-40d6-a3f8-3bffa85193f4" providerId="ADAL" clId="{E7970A35-15CC-40E6-82B3-2A46D6FB91A0}" dt="2025-11-11T15:58:16.343" v="2531" actId="12"/>
          <ac:spMkLst>
            <pc:docMk/>
            <pc:sldMk cId="687905540" sldId="260"/>
            <ac:spMk id="3" creationId="{1B57FA71-5386-EB2B-DA19-DD3B926BE7F8}"/>
          </ac:spMkLst>
        </pc:spChg>
      </pc:sldChg>
      <pc:sldChg chg="addSp modSp mod modNotesTx">
        <pc:chgData name="Chay Azadegan (2518447)" userId="d882fa5a-4206-40d6-a3f8-3bffa85193f4" providerId="ADAL" clId="{E7970A35-15CC-40E6-82B3-2A46D6FB91A0}" dt="2025-11-11T15:38:53.313" v="2151" actId="1076"/>
        <pc:sldMkLst>
          <pc:docMk/>
          <pc:sldMk cId="167982347" sldId="261"/>
        </pc:sldMkLst>
        <pc:spChg chg="mod">
          <ac:chgData name="Chay Azadegan (2518447)" userId="d882fa5a-4206-40d6-a3f8-3bffa85193f4" providerId="ADAL" clId="{E7970A35-15CC-40E6-82B3-2A46D6FB91A0}" dt="2025-11-11T15:38:08.320" v="2146" actId="14100"/>
          <ac:spMkLst>
            <pc:docMk/>
            <pc:sldMk cId="167982347" sldId="261"/>
            <ac:spMk id="2" creationId="{DFB90E23-285B-C5CC-9DAE-2971414C8F3C}"/>
          </ac:spMkLst>
        </pc:spChg>
        <pc:spChg chg="mod">
          <ac:chgData name="Chay Azadegan (2518447)" userId="d882fa5a-4206-40d6-a3f8-3bffa85193f4" providerId="ADAL" clId="{E7970A35-15CC-40E6-82B3-2A46D6FB91A0}" dt="2025-11-11T15:36:11.974" v="2142" actId="20577"/>
          <ac:spMkLst>
            <pc:docMk/>
            <pc:sldMk cId="167982347" sldId="261"/>
            <ac:spMk id="4" creationId="{E30F6AC9-0AE6-8866-19BB-0D1183677E11}"/>
          </ac:spMkLst>
        </pc:spChg>
        <pc:spChg chg="mod">
          <ac:chgData name="Chay Azadegan (2518447)" userId="d882fa5a-4206-40d6-a3f8-3bffa85193f4" providerId="ADAL" clId="{E7970A35-15CC-40E6-82B3-2A46D6FB91A0}" dt="2025-11-11T15:36:10.171" v="2141" actId="20577"/>
          <ac:spMkLst>
            <pc:docMk/>
            <pc:sldMk cId="167982347" sldId="261"/>
            <ac:spMk id="5" creationId="{0F622D11-B781-DF6D-3A96-E8AF4BD443A8}"/>
          </ac:spMkLst>
        </pc:spChg>
        <pc:picChg chg="add mod">
          <ac:chgData name="Chay Azadegan (2518447)" userId="d882fa5a-4206-40d6-a3f8-3bffa85193f4" providerId="ADAL" clId="{E7970A35-15CC-40E6-82B3-2A46D6FB91A0}" dt="2025-11-11T15:38:53.313" v="2151" actId="1076"/>
          <ac:picMkLst>
            <pc:docMk/>
            <pc:sldMk cId="167982347" sldId="261"/>
            <ac:picMk id="7" creationId="{DC13E2FE-8DC0-539B-2AB4-598DDAB12D69}"/>
          </ac:picMkLst>
        </pc:picChg>
      </pc:sldChg>
      <pc:sldChg chg="addSp modSp mod setBg modNotesTx">
        <pc:chgData name="Chay Azadegan (2518447)" userId="d882fa5a-4206-40d6-a3f8-3bffa85193f4" providerId="ADAL" clId="{E7970A35-15CC-40E6-82B3-2A46D6FB91A0}" dt="2025-11-11T15:30:21.597" v="1804" actId="20577"/>
        <pc:sldMkLst>
          <pc:docMk/>
          <pc:sldMk cId="4037098704" sldId="262"/>
        </pc:sldMkLst>
        <pc:spChg chg="mod">
          <ac:chgData name="Chay Azadegan (2518447)" userId="d882fa5a-4206-40d6-a3f8-3bffa85193f4" providerId="ADAL" clId="{E7970A35-15CC-40E6-82B3-2A46D6FB91A0}" dt="2025-11-11T15:04:23.438" v="671" actId="20577"/>
          <ac:spMkLst>
            <pc:docMk/>
            <pc:sldMk cId="4037098704" sldId="262"/>
            <ac:spMk id="3" creationId="{BCA90E0D-5549-193D-2340-A03A02233CF8}"/>
          </ac:spMkLst>
        </pc:spChg>
        <pc:spChg chg="add mod">
          <ac:chgData name="Chay Azadegan (2518447)" userId="d882fa5a-4206-40d6-a3f8-3bffa85193f4" providerId="ADAL" clId="{E7970A35-15CC-40E6-82B3-2A46D6FB91A0}" dt="2025-11-11T14:53:17.004" v="279" actId="20577"/>
          <ac:spMkLst>
            <pc:docMk/>
            <pc:sldMk cId="4037098704" sldId="262"/>
            <ac:spMk id="4" creationId="{8C81F8D6-540D-18C0-E61A-A1FC7B07F026}"/>
          </ac:spMkLst>
        </pc:spChg>
      </pc:sldChg>
      <pc:sldChg chg="addSp delSp modSp mod">
        <pc:chgData name="Chay Azadegan (2518447)" userId="d882fa5a-4206-40d6-a3f8-3bffa85193f4" providerId="ADAL" clId="{E7970A35-15CC-40E6-82B3-2A46D6FB91A0}" dt="2025-11-11T15:36:02.387" v="2140" actId="1076"/>
        <pc:sldMkLst>
          <pc:docMk/>
          <pc:sldMk cId="2960370144" sldId="263"/>
        </pc:sldMkLst>
        <pc:spChg chg="mod">
          <ac:chgData name="Chay Azadegan (2518447)" userId="d882fa5a-4206-40d6-a3f8-3bffa85193f4" providerId="ADAL" clId="{E7970A35-15CC-40E6-82B3-2A46D6FB91A0}" dt="2025-11-11T15:35:58.625" v="2139" actId="14100"/>
          <ac:spMkLst>
            <pc:docMk/>
            <pc:sldMk cId="2960370144" sldId="263"/>
            <ac:spMk id="8" creationId="{2BA456F3-2FDC-71C5-87BF-B7FCC8017D1F}"/>
          </ac:spMkLst>
        </pc:spChg>
        <pc:graphicFrameChg chg="add mod modGraphic">
          <ac:chgData name="Chay Azadegan (2518447)" userId="d882fa5a-4206-40d6-a3f8-3bffa85193f4" providerId="ADAL" clId="{E7970A35-15CC-40E6-82B3-2A46D6FB91A0}" dt="2025-11-11T15:36:02.387" v="2140" actId="1076"/>
          <ac:graphicFrameMkLst>
            <pc:docMk/>
            <pc:sldMk cId="2960370144" sldId="263"/>
            <ac:graphicFrameMk id="3" creationId="{ABC40A58-41B8-2859-302E-397D928954AD}"/>
          </ac:graphicFrameMkLst>
        </pc:graphicFrameChg>
      </pc:sldChg>
      <pc:sldChg chg="addSp delSp modSp mod modAnim modNotesTx">
        <pc:chgData name="Chay Azadegan (2518447)" userId="d882fa5a-4206-40d6-a3f8-3bffa85193f4" providerId="ADAL" clId="{E7970A35-15CC-40E6-82B3-2A46D6FB91A0}" dt="2025-11-11T15:55:28.767" v="2508"/>
        <pc:sldMkLst>
          <pc:docMk/>
          <pc:sldMk cId="1687214233" sldId="264"/>
        </pc:sldMkLst>
        <pc:spChg chg="mod">
          <ac:chgData name="Chay Azadegan (2518447)" userId="d882fa5a-4206-40d6-a3f8-3bffa85193f4" providerId="ADAL" clId="{E7970A35-15CC-40E6-82B3-2A46D6FB91A0}" dt="2025-11-11T15:11:10.927" v="951" actId="20577"/>
          <ac:spMkLst>
            <pc:docMk/>
            <pc:sldMk cId="1687214233" sldId="264"/>
            <ac:spMk id="2" creationId="{A8255A88-DC02-1FE8-5F85-C45284AF9D42}"/>
          </ac:spMkLst>
        </pc:spChg>
        <pc:spChg chg="add mod">
          <ac:chgData name="Chay Azadegan (2518447)" userId="d882fa5a-4206-40d6-a3f8-3bffa85193f4" providerId="ADAL" clId="{E7970A35-15CC-40E6-82B3-2A46D6FB91A0}" dt="2025-11-11T15:15:33.465" v="979" actId="14100"/>
          <ac:spMkLst>
            <pc:docMk/>
            <pc:sldMk cId="1687214233" sldId="264"/>
            <ac:spMk id="3" creationId="{1A557D3E-423D-05E4-F1CB-1ED4C1D2D56E}"/>
          </ac:spMkLst>
        </pc:spChg>
        <pc:spChg chg="add mod">
          <ac:chgData name="Chay Azadegan (2518447)" userId="d882fa5a-4206-40d6-a3f8-3bffa85193f4" providerId="ADAL" clId="{E7970A35-15CC-40E6-82B3-2A46D6FB91A0}" dt="2025-11-11T15:55:09.999" v="2506" actId="1076"/>
          <ac:spMkLst>
            <pc:docMk/>
            <pc:sldMk cId="1687214233" sldId="264"/>
            <ac:spMk id="9" creationId="{35F6F4E5-7152-B2C9-7663-DF033420BE63}"/>
          </ac:spMkLst>
        </pc:spChg>
        <pc:spChg chg="add mod">
          <ac:chgData name="Chay Azadegan (2518447)" userId="d882fa5a-4206-40d6-a3f8-3bffa85193f4" providerId="ADAL" clId="{E7970A35-15CC-40E6-82B3-2A46D6FB91A0}" dt="2025-11-11T15:55:12.018" v="2507" actId="1076"/>
          <ac:spMkLst>
            <pc:docMk/>
            <pc:sldMk cId="1687214233" sldId="264"/>
            <ac:spMk id="10" creationId="{4DE08F31-4C48-7CF7-CFB3-9EC498B489D7}"/>
          </ac:spMkLst>
        </pc:spChg>
        <pc:picChg chg="add mod">
          <ac:chgData name="Chay Azadegan (2518447)" userId="d882fa5a-4206-40d6-a3f8-3bffa85193f4" providerId="ADAL" clId="{E7970A35-15CC-40E6-82B3-2A46D6FB91A0}" dt="2025-11-11T15:16:04.789" v="980" actId="14861"/>
          <ac:picMkLst>
            <pc:docMk/>
            <pc:sldMk cId="1687214233" sldId="264"/>
            <ac:picMk id="7" creationId="{BDEA4C56-A9B6-D94C-B4CF-C8B8E841BF09}"/>
          </ac:picMkLst>
        </pc:picChg>
      </pc:sldChg>
      <pc:sldChg chg="modSp mod">
        <pc:chgData name="Chay Azadegan (2518447)" userId="d882fa5a-4206-40d6-a3f8-3bffa85193f4" providerId="ADAL" clId="{E7970A35-15CC-40E6-82B3-2A46D6FB91A0}" dt="2025-11-11T14:51:51.105" v="210" actId="20577"/>
        <pc:sldMkLst>
          <pc:docMk/>
          <pc:sldMk cId="1470882554" sldId="265"/>
        </pc:sldMkLst>
        <pc:spChg chg="mod">
          <ac:chgData name="Chay Azadegan (2518447)" userId="d882fa5a-4206-40d6-a3f8-3bffa85193f4" providerId="ADAL" clId="{E7970A35-15CC-40E6-82B3-2A46D6FB91A0}" dt="2025-11-11T14:51:51.105" v="210" actId="20577"/>
          <ac:spMkLst>
            <pc:docMk/>
            <pc:sldMk cId="1470882554" sldId="265"/>
            <ac:spMk id="3" creationId="{4680368E-8E09-2E41-321C-4E26B3FED871}"/>
          </ac:spMkLst>
        </pc:spChg>
      </pc:sldChg>
      <pc:sldChg chg="modSp mod modTransition">
        <pc:chgData name="Chay Azadegan (2518447)" userId="d882fa5a-4206-40d6-a3f8-3bffa85193f4" providerId="ADAL" clId="{E7970A35-15CC-40E6-82B3-2A46D6FB91A0}" dt="2025-11-11T15:19:30.372" v="1094"/>
        <pc:sldMkLst>
          <pc:docMk/>
          <pc:sldMk cId="1246176475" sldId="266"/>
        </pc:sldMkLst>
        <pc:spChg chg="mod">
          <ac:chgData name="Chay Azadegan (2518447)" userId="d882fa5a-4206-40d6-a3f8-3bffa85193f4" providerId="ADAL" clId="{E7970A35-15CC-40E6-82B3-2A46D6FB91A0}" dt="2025-11-11T15:19:14.345" v="1093" actId="20577"/>
          <ac:spMkLst>
            <pc:docMk/>
            <pc:sldMk cId="1246176475" sldId="266"/>
            <ac:spMk id="3" creationId="{46D4F97F-C882-287C-6227-580029C1FB0D}"/>
          </ac:spMkLst>
        </pc:spChg>
      </pc:sldChg>
      <pc:sldChg chg="modSp mod">
        <pc:chgData name="Chay Azadegan (2518447)" userId="d882fa5a-4206-40d6-a3f8-3bffa85193f4" providerId="ADAL" clId="{E7970A35-15CC-40E6-82B3-2A46D6FB91A0}" dt="2025-11-11T15:19:57.447" v="1097" actId="313"/>
        <pc:sldMkLst>
          <pc:docMk/>
          <pc:sldMk cId="750755458" sldId="267"/>
        </pc:sldMkLst>
        <pc:spChg chg="mod">
          <ac:chgData name="Chay Azadegan (2518447)" userId="d882fa5a-4206-40d6-a3f8-3bffa85193f4" providerId="ADAL" clId="{E7970A35-15CC-40E6-82B3-2A46D6FB91A0}" dt="2025-11-11T15:19:57.447" v="1097" actId="313"/>
          <ac:spMkLst>
            <pc:docMk/>
            <pc:sldMk cId="750755458" sldId="267"/>
            <ac:spMk id="3" creationId="{B2C4A78F-3918-572D-BA34-9B23EF0F57A1}"/>
          </ac:spMkLst>
        </pc:spChg>
      </pc:sldChg>
    </pc:docChg>
  </pc:docChgLst>
  <pc:docChgLst>
    <pc:chgData name="Chay Azadegan (2518447)" userId="S::2518447@student.uwtsd.ac.uk::d882fa5a-4206-40d6-a3f8-3bffa85193f4" providerId="AD" clId="Web-{6278BDA1-BED8-7325-C0AF-78B92CF562F2}"/>
    <pc:docChg chg="addSld delSld">
      <pc:chgData name="Chay Azadegan (2518447)" userId="S::2518447@student.uwtsd.ac.uk::d882fa5a-4206-40d6-a3f8-3bffa85193f4" providerId="AD" clId="Web-{6278BDA1-BED8-7325-C0AF-78B92CF562F2}" dt="2025-11-06T13:44:16.699" v="9"/>
      <pc:docMkLst>
        <pc:docMk/>
      </pc:docMkLst>
      <pc:sldChg chg="add">
        <pc:chgData name="Chay Azadegan (2518447)" userId="S::2518447@student.uwtsd.ac.uk::d882fa5a-4206-40d6-a3f8-3bffa85193f4" providerId="AD" clId="Web-{6278BDA1-BED8-7325-C0AF-78B92CF562F2}" dt="2025-11-06T13:44:08.215" v="0"/>
        <pc:sldMkLst>
          <pc:docMk/>
          <pc:sldMk cId="3930617698" sldId="257"/>
        </pc:sldMkLst>
      </pc:sldChg>
      <pc:sldChg chg="add">
        <pc:chgData name="Chay Azadegan (2518447)" userId="S::2518447@student.uwtsd.ac.uk::d882fa5a-4206-40d6-a3f8-3bffa85193f4" providerId="AD" clId="Web-{6278BDA1-BED8-7325-C0AF-78B92CF562F2}" dt="2025-11-06T13:44:08.324" v="1"/>
        <pc:sldMkLst>
          <pc:docMk/>
          <pc:sldMk cId="1122799644" sldId="258"/>
        </pc:sldMkLst>
      </pc:sldChg>
      <pc:sldChg chg="add">
        <pc:chgData name="Chay Azadegan (2518447)" userId="S::2518447@student.uwtsd.ac.uk::d882fa5a-4206-40d6-a3f8-3bffa85193f4" providerId="AD" clId="Web-{6278BDA1-BED8-7325-C0AF-78B92CF562F2}" dt="2025-11-06T13:44:08.340" v="2"/>
        <pc:sldMkLst>
          <pc:docMk/>
          <pc:sldMk cId="1188111074" sldId="259"/>
        </pc:sldMkLst>
      </pc:sldChg>
      <pc:sldChg chg="add">
        <pc:chgData name="Chay Azadegan (2518447)" userId="S::2518447@student.uwtsd.ac.uk::d882fa5a-4206-40d6-a3f8-3bffa85193f4" providerId="AD" clId="Web-{6278BDA1-BED8-7325-C0AF-78B92CF562F2}" dt="2025-11-06T13:44:08.371" v="3"/>
        <pc:sldMkLst>
          <pc:docMk/>
          <pc:sldMk cId="687905540" sldId="260"/>
        </pc:sldMkLst>
      </pc:sldChg>
      <pc:sldChg chg="add">
        <pc:chgData name="Chay Azadegan (2518447)" userId="S::2518447@student.uwtsd.ac.uk::d882fa5a-4206-40d6-a3f8-3bffa85193f4" providerId="AD" clId="Web-{6278BDA1-BED8-7325-C0AF-78B92CF562F2}" dt="2025-11-06T13:44:08.387" v="4"/>
        <pc:sldMkLst>
          <pc:docMk/>
          <pc:sldMk cId="167982347" sldId="261"/>
        </pc:sldMkLst>
      </pc:sldChg>
      <pc:sldChg chg="add">
        <pc:chgData name="Chay Azadegan (2518447)" userId="S::2518447@student.uwtsd.ac.uk::d882fa5a-4206-40d6-a3f8-3bffa85193f4" providerId="AD" clId="Web-{6278BDA1-BED8-7325-C0AF-78B92CF562F2}" dt="2025-11-06T13:44:08.402" v="5"/>
        <pc:sldMkLst>
          <pc:docMk/>
          <pc:sldMk cId="4037098704" sldId="262"/>
        </pc:sldMkLst>
      </pc:sldChg>
      <pc:sldChg chg="add">
        <pc:chgData name="Chay Azadegan (2518447)" userId="S::2518447@student.uwtsd.ac.uk::d882fa5a-4206-40d6-a3f8-3bffa85193f4" providerId="AD" clId="Web-{6278BDA1-BED8-7325-C0AF-78B92CF562F2}" dt="2025-11-06T13:44:08.418" v="6"/>
        <pc:sldMkLst>
          <pc:docMk/>
          <pc:sldMk cId="2960370144" sldId="263"/>
        </pc:sldMkLst>
      </pc:sldChg>
      <pc:sldChg chg="add">
        <pc:chgData name="Chay Azadegan (2518447)" userId="S::2518447@student.uwtsd.ac.uk::d882fa5a-4206-40d6-a3f8-3bffa85193f4" providerId="AD" clId="Web-{6278BDA1-BED8-7325-C0AF-78B92CF562F2}" dt="2025-11-06T13:44:08.433" v="7"/>
        <pc:sldMkLst>
          <pc:docMk/>
          <pc:sldMk cId="1687214233" sldId="264"/>
        </pc:sldMkLst>
      </pc:sldChg>
      <pc:sldChg chg="add">
        <pc:chgData name="Chay Azadegan (2518447)" userId="S::2518447@student.uwtsd.ac.uk::d882fa5a-4206-40d6-a3f8-3bffa85193f4" providerId="AD" clId="Web-{6278BDA1-BED8-7325-C0AF-78B92CF562F2}" dt="2025-11-06T13:44:08.465" v="8"/>
        <pc:sldMkLst>
          <pc:docMk/>
          <pc:sldMk cId="1470882554" sldId="265"/>
        </pc:sldMkLst>
      </pc:sldChg>
    </pc:docChg>
  </pc:docChgLst>
  <pc:docChgLst>
    <pc:chgData name="Fiona Morgan (2501925)" userId="S::2501925@student.uwtsd.ac.uk::bced8fd0-105b-4c8e-9151-e393bfa69560" providerId="AD" clId="Web-{CEA51C03-52D9-B6FA-F79A-AF31EC50F727}"/>
    <pc:docChg chg="addSld delSld modSld sldOrd">
      <pc:chgData name="Fiona Morgan (2501925)" userId="S::2501925@student.uwtsd.ac.uk::bced8fd0-105b-4c8e-9151-e393bfa69560" providerId="AD" clId="Web-{CEA51C03-52D9-B6FA-F79A-AF31EC50F727}" dt="2025-11-12T21:15:05.337" v="692" actId="20577"/>
      <pc:docMkLst>
        <pc:docMk/>
      </pc:docMkLst>
      <pc:sldChg chg="modSp">
        <pc:chgData name="Fiona Morgan (2501925)" userId="S::2501925@student.uwtsd.ac.uk::bced8fd0-105b-4c8e-9151-e393bfa69560" providerId="AD" clId="Web-{CEA51C03-52D9-B6FA-F79A-AF31EC50F727}" dt="2025-11-12T19:47:53.742" v="242" actId="20577"/>
        <pc:sldMkLst>
          <pc:docMk/>
          <pc:sldMk cId="687905540" sldId="260"/>
        </pc:sldMkLst>
        <pc:spChg chg="mod">
          <ac:chgData name="Fiona Morgan (2501925)" userId="S::2501925@student.uwtsd.ac.uk::bced8fd0-105b-4c8e-9151-e393bfa69560" providerId="AD" clId="Web-{CEA51C03-52D9-B6FA-F79A-AF31EC50F727}" dt="2025-11-12T19:47:53.742" v="242" actId="20577"/>
          <ac:spMkLst>
            <pc:docMk/>
            <pc:sldMk cId="687905540" sldId="260"/>
            <ac:spMk id="3" creationId="{1B57FA71-5386-EB2B-DA19-DD3B926BE7F8}"/>
          </ac:spMkLst>
        </pc:spChg>
      </pc:sldChg>
      <pc:sldChg chg="addSp delSp modSp">
        <pc:chgData name="Fiona Morgan (2501925)" userId="S::2501925@student.uwtsd.ac.uk::bced8fd0-105b-4c8e-9151-e393bfa69560" providerId="AD" clId="Web-{CEA51C03-52D9-B6FA-F79A-AF31EC50F727}" dt="2025-11-12T20:40:20.135" v="598" actId="20577"/>
        <pc:sldMkLst>
          <pc:docMk/>
          <pc:sldMk cId="167982347" sldId="261"/>
        </pc:sldMkLst>
        <pc:spChg chg="mod">
          <ac:chgData name="Fiona Morgan (2501925)" userId="S::2501925@student.uwtsd.ac.uk::bced8fd0-105b-4c8e-9151-e393bfa69560" providerId="AD" clId="Web-{CEA51C03-52D9-B6FA-F79A-AF31EC50F727}" dt="2025-11-12T20:40:20.135" v="598" actId="20577"/>
          <ac:spMkLst>
            <pc:docMk/>
            <pc:sldMk cId="167982347" sldId="261"/>
            <ac:spMk id="4" creationId="{E30F6AC9-0AE6-8866-19BB-0D1183677E11}"/>
          </ac:spMkLst>
        </pc:spChg>
        <pc:spChg chg="mod">
          <ac:chgData name="Fiona Morgan (2501925)" userId="S::2501925@student.uwtsd.ac.uk::bced8fd0-105b-4c8e-9151-e393bfa69560" providerId="AD" clId="Web-{CEA51C03-52D9-B6FA-F79A-AF31EC50F727}" dt="2025-11-12T19:57:52.062" v="415" actId="20577"/>
          <ac:spMkLst>
            <pc:docMk/>
            <pc:sldMk cId="167982347" sldId="261"/>
            <ac:spMk id="5" creationId="{0F622D11-B781-DF6D-3A96-E8AF4BD443A8}"/>
          </ac:spMkLst>
        </pc:spChg>
        <pc:spChg chg="add mod">
          <ac:chgData name="Fiona Morgan (2501925)" userId="S::2501925@student.uwtsd.ac.uk::bced8fd0-105b-4c8e-9151-e393bfa69560" providerId="AD" clId="Web-{CEA51C03-52D9-B6FA-F79A-AF31EC50F727}" dt="2025-11-12T20:01:06.895" v="467" actId="20577"/>
          <ac:spMkLst>
            <pc:docMk/>
            <pc:sldMk cId="167982347" sldId="261"/>
            <ac:spMk id="6" creationId="{7B2A5A69-DA16-7088-D057-D587CF548520}"/>
          </ac:spMkLst>
        </pc:spChg>
        <pc:spChg chg="del mod">
          <ac:chgData name="Fiona Morgan (2501925)" userId="S::2501925@student.uwtsd.ac.uk::bced8fd0-105b-4c8e-9151-e393bfa69560" providerId="AD" clId="Web-{CEA51C03-52D9-B6FA-F79A-AF31EC50F727}" dt="2025-11-12T19:59:02.908" v="420"/>
          <ac:spMkLst>
            <pc:docMk/>
            <pc:sldMk cId="167982347" sldId="261"/>
            <ac:spMk id="8" creationId="{40F8249C-5F8A-7A16-EAD9-88885BE8B7BD}"/>
          </ac:spMkLst>
        </pc:spChg>
      </pc:sldChg>
      <pc:sldChg chg="modSp">
        <pc:chgData name="Fiona Morgan (2501925)" userId="S::2501925@student.uwtsd.ac.uk::bced8fd0-105b-4c8e-9151-e393bfa69560" providerId="AD" clId="Web-{CEA51C03-52D9-B6FA-F79A-AF31EC50F727}" dt="2025-11-12T21:15:05.337" v="692" actId="20577"/>
        <pc:sldMkLst>
          <pc:docMk/>
          <pc:sldMk cId="2960370144" sldId="263"/>
        </pc:sldMkLst>
        <pc:spChg chg="mod">
          <ac:chgData name="Fiona Morgan (2501925)" userId="S::2501925@student.uwtsd.ac.uk::bced8fd0-105b-4c8e-9151-e393bfa69560" providerId="AD" clId="Web-{CEA51C03-52D9-B6FA-F79A-AF31EC50F727}" dt="2025-11-12T20:40:09.197" v="597" actId="20577"/>
          <ac:spMkLst>
            <pc:docMk/>
            <pc:sldMk cId="2960370144" sldId="263"/>
            <ac:spMk id="8" creationId="{2BA456F3-2FDC-71C5-87BF-B7FCC8017D1F}"/>
          </ac:spMkLst>
        </pc:spChg>
        <pc:graphicFrameChg chg="modGraphic">
          <ac:chgData name="Fiona Morgan (2501925)" userId="S::2501925@student.uwtsd.ac.uk::bced8fd0-105b-4c8e-9151-e393bfa69560" providerId="AD" clId="Web-{CEA51C03-52D9-B6FA-F79A-AF31EC50F727}" dt="2025-11-12T21:15:05.337" v="692" actId="20577"/>
          <ac:graphicFrameMkLst>
            <pc:docMk/>
            <pc:sldMk cId="2960370144" sldId="263"/>
            <ac:graphicFrameMk id="3" creationId="{ABC40A58-41B8-2859-302E-397D928954AD}"/>
          </ac:graphicFrameMkLst>
        </pc:graphicFrameChg>
      </pc:sldChg>
      <pc:sldChg chg="new del">
        <pc:chgData name="Fiona Morgan (2501925)" userId="S::2501925@student.uwtsd.ac.uk::bced8fd0-105b-4c8e-9151-e393bfa69560" providerId="AD" clId="Web-{CEA51C03-52D9-B6FA-F79A-AF31EC50F727}" dt="2025-11-12T19:31:06.006" v="31"/>
        <pc:sldMkLst>
          <pc:docMk/>
          <pc:sldMk cId="208530274" sldId="268"/>
        </pc:sldMkLst>
      </pc:sldChg>
      <pc:sldChg chg="addSp delSp modSp new ord">
        <pc:chgData name="Fiona Morgan (2501925)" userId="S::2501925@student.uwtsd.ac.uk::bced8fd0-105b-4c8e-9151-e393bfa69560" providerId="AD" clId="Web-{CEA51C03-52D9-B6FA-F79A-AF31EC50F727}" dt="2025-11-12T20:04:48.852" v="571" actId="20577"/>
        <pc:sldMkLst>
          <pc:docMk/>
          <pc:sldMk cId="406782904" sldId="268"/>
        </pc:sldMkLst>
        <pc:spChg chg="mod">
          <ac:chgData name="Fiona Morgan (2501925)" userId="S::2501925@student.uwtsd.ac.uk::bced8fd0-105b-4c8e-9151-e393bfa69560" providerId="AD" clId="Web-{CEA51C03-52D9-B6FA-F79A-AF31EC50F727}" dt="2025-11-12T19:34:51.464" v="44" actId="20577"/>
          <ac:spMkLst>
            <pc:docMk/>
            <pc:sldMk cId="406782904" sldId="268"/>
            <ac:spMk id="2" creationId="{FCB0325A-44E1-EC1B-8235-C99200F9E2AF}"/>
          </ac:spMkLst>
        </pc:spChg>
        <pc:spChg chg="del">
          <ac:chgData name="Fiona Morgan (2501925)" userId="S::2501925@student.uwtsd.ac.uk::bced8fd0-105b-4c8e-9151-e393bfa69560" providerId="AD" clId="Web-{CEA51C03-52D9-B6FA-F79A-AF31EC50F727}" dt="2025-11-12T19:34:55.979" v="45"/>
          <ac:spMkLst>
            <pc:docMk/>
            <pc:sldMk cId="406782904" sldId="268"/>
            <ac:spMk id="3" creationId="{90ACA723-BA02-B7C8-5BA1-65393E039480}"/>
          </ac:spMkLst>
        </pc:spChg>
        <pc:spChg chg="mod">
          <ac:chgData name="Fiona Morgan (2501925)" userId="S::2501925@student.uwtsd.ac.uk::bced8fd0-105b-4c8e-9151-e393bfa69560" providerId="AD" clId="Web-{CEA51C03-52D9-B6FA-F79A-AF31EC50F727}" dt="2025-11-12T20:04:48.852" v="571" actId="20577"/>
          <ac:spMkLst>
            <pc:docMk/>
            <pc:sldMk cId="406782904" sldId="268"/>
            <ac:spMk id="4" creationId="{FE49AE42-D455-A9AE-9711-BA242A2DC6D7}"/>
          </ac:spMkLst>
        </pc:spChg>
        <pc:spChg chg="add del">
          <ac:chgData name="Fiona Morgan (2501925)" userId="S::2501925@student.uwtsd.ac.uk::bced8fd0-105b-4c8e-9151-e393bfa69560" providerId="AD" clId="Web-{CEA51C03-52D9-B6FA-F79A-AF31EC50F727}" dt="2025-11-12T19:35:39.683" v="50"/>
          <ac:spMkLst>
            <pc:docMk/>
            <pc:sldMk cId="406782904" sldId="268"/>
            <ac:spMk id="9" creationId="{2C0DB74D-EFD5-2668-C382-41AE9A87B9AC}"/>
          </ac:spMkLst>
        </pc:spChg>
        <pc:spChg chg="add mod">
          <ac:chgData name="Fiona Morgan (2501925)" userId="S::2501925@student.uwtsd.ac.uk::bced8fd0-105b-4c8e-9151-e393bfa69560" providerId="AD" clId="Web-{CEA51C03-52D9-B6FA-F79A-AF31EC50F727}" dt="2025-11-12T19:35:38.011" v="49" actId="1076"/>
          <ac:spMkLst>
            <pc:docMk/>
            <pc:sldMk cId="406782904" sldId="268"/>
            <ac:spMk id="10" creationId="{5352BE87-1B7C-7EFC-B129-B3D23931B732}"/>
          </ac:spMkLst>
        </pc:spChg>
        <pc:spChg chg="add mod">
          <ac:chgData name="Fiona Morgan (2501925)" userId="S::2501925@student.uwtsd.ac.uk::bced8fd0-105b-4c8e-9151-e393bfa69560" providerId="AD" clId="Web-{CEA51C03-52D9-B6FA-F79A-AF31EC50F727}" dt="2025-11-12T20:01:47.474" v="480" actId="20577"/>
          <ac:spMkLst>
            <pc:docMk/>
            <pc:sldMk cId="406782904" sldId="268"/>
            <ac:spMk id="11" creationId="{45FB94FB-0908-16B4-23BD-BD000ED22712}"/>
          </ac:spMkLst>
        </pc:spChg>
        <pc:picChg chg="add mod ord">
          <ac:chgData name="Fiona Morgan (2501925)" userId="S::2501925@student.uwtsd.ac.uk::bced8fd0-105b-4c8e-9151-e393bfa69560" providerId="AD" clId="Web-{CEA51C03-52D9-B6FA-F79A-AF31EC50F727}" dt="2025-11-12T19:34:55.979" v="45"/>
          <ac:picMkLst>
            <pc:docMk/>
            <pc:sldMk cId="406782904" sldId="268"/>
            <ac:picMk id="8" creationId="{260DC90A-E8E1-36AC-0272-E1A2C110B10B}"/>
          </ac:picMkLst>
        </pc:picChg>
      </pc:sldChg>
      <pc:sldChg chg="new del">
        <pc:chgData name="Fiona Morgan (2501925)" userId="S::2501925@student.uwtsd.ac.uk::bced8fd0-105b-4c8e-9151-e393bfa69560" providerId="AD" clId="Web-{CEA51C03-52D9-B6FA-F79A-AF31EC50F727}" dt="2025-11-12T19:28:49.641" v="17"/>
        <pc:sldMkLst>
          <pc:docMk/>
          <pc:sldMk cId="1831457183" sldId="268"/>
        </pc:sldMkLst>
      </pc:sldChg>
      <pc:sldChg chg="addSp delSp modSp new del">
        <pc:chgData name="Fiona Morgan (2501925)" userId="S::2501925@student.uwtsd.ac.uk::bced8fd0-105b-4c8e-9151-e393bfa69560" providerId="AD" clId="Web-{CEA51C03-52D9-B6FA-F79A-AF31EC50F727}" dt="2025-11-12T19:31:10.068" v="32"/>
        <pc:sldMkLst>
          <pc:docMk/>
          <pc:sldMk cId="374763393" sldId="269"/>
        </pc:sldMkLst>
        <pc:spChg chg="mod">
          <ac:chgData name="Fiona Morgan (2501925)" userId="S::2501925@student.uwtsd.ac.uk::bced8fd0-105b-4c8e-9151-e393bfa69560" providerId="AD" clId="Web-{CEA51C03-52D9-B6FA-F79A-AF31EC50F727}" dt="2025-11-12T19:30:19.223" v="29" actId="20577"/>
          <ac:spMkLst>
            <pc:docMk/>
            <pc:sldMk cId="374763393" sldId="269"/>
            <ac:spMk id="2" creationId="{AD9CDEFA-C18D-67F0-E2A3-93FF11DE5A01}"/>
          </ac:spMkLst>
        </pc:spChg>
        <pc:spChg chg="del">
          <ac:chgData name="Fiona Morgan (2501925)" userId="S::2501925@student.uwtsd.ac.uk::bced8fd0-105b-4c8e-9151-e393bfa69560" providerId="AD" clId="Web-{CEA51C03-52D9-B6FA-F79A-AF31EC50F727}" dt="2025-11-12T19:30:22.489" v="30"/>
          <ac:spMkLst>
            <pc:docMk/>
            <pc:sldMk cId="374763393" sldId="269"/>
            <ac:spMk id="4" creationId="{A487CE4C-7E83-E401-2669-386F212D4B56}"/>
          </ac:spMkLst>
        </pc:spChg>
        <pc:picChg chg="add mod ord">
          <ac:chgData name="Fiona Morgan (2501925)" userId="S::2501925@student.uwtsd.ac.uk::bced8fd0-105b-4c8e-9151-e393bfa69560" providerId="AD" clId="Web-{CEA51C03-52D9-B6FA-F79A-AF31EC50F727}" dt="2025-11-12T19:30:22.489" v="30"/>
          <ac:picMkLst>
            <pc:docMk/>
            <pc:sldMk cId="374763393" sldId="269"/>
            <ac:picMk id="10" creationId="{9C3527DE-9296-2793-9F31-829FF5AE4D01}"/>
          </ac:picMkLst>
        </pc:picChg>
      </pc:sldChg>
    </pc:docChg>
  </pc:docChgLst>
  <pc:docChgLst>
    <pc:chgData name="Fiona Morgan (2501925)" userId="S::2501925@student.uwtsd.ac.uk::bced8fd0-105b-4c8e-9151-e393bfa69560" providerId="AD" clId="Web-{B2D2C2BA-F797-0957-EA1D-EDCB4C60AD90}"/>
    <pc:docChg chg="modSld">
      <pc:chgData name="Fiona Morgan (2501925)" userId="S::2501925@student.uwtsd.ac.uk::bced8fd0-105b-4c8e-9151-e393bfa69560" providerId="AD" clId="Web-{B2D2C2BA-F797-0957-EA1D-EDCB4C60AD90}" dt="2025-11-11T16:31:38.895" v="414" actId="20577"/>
      <pc:docMkLst>
        <pc:docMk/>
      </pc:docMkLst>
      <pc:sldChg chg="modSp">
        <pc:chgData name="Fiona Morgan (2501925)" userId="S::2501925@student.uwtsd.ac.uk::bced8fd0-105b-4c8e-9151-e393bfa69560" providerId="AD" clId="Web-{B2D2C2BA-F797-0957-EA1D-EDCB4C60AD90}" dt="2025-11-11T11:49:50.514" v="71" actId="20577"/>
        <pc:sldMkLst>
          <pc:docMk/>
          <pc:sldMk cId="1188111074" sldId="259"/>
        </pc:sldMkLst>
        <pc:spChg chg="mod">
          <ac:chgData name="Fiona Morgan (2501925)" userId="S::2501925@student.uwtsd.ac.uk::bced8fd0-105b-4c8e-9151-e393bfa69560" providerId="AD" clId="Web-{B2D2C2BA-F797-0957-EA1D-EDCB4C60AD90}" dt="2025-11-11T11:35:10.871" v="59" actId="14100"/>
          <ac:spMkLst>
            <pc:docMk/>
            <pc:sldMk cId="1188111074" sldId="259"/>
            <ac:spMk id="2" creationId="{DFA6DFCB-DECB-6964-A267-FC88A0E460A7}"/>
          </ac:spMkLst>
        </pc:spChg>
        <pc:spChg chg="mod">
          <ac:chgData name="Fiona Morgan (2501925)" userId="S::2501925@student.uwtsd.ac.uk::bced8fd0-105b-4c8e-9151-e393bfa69560" providerId="AD" clId="Web-{B2D2C2BA-F797-0957-EA1D-EDCB4C60AD90}" dt="2025-11-11T11:49:50.514" v="71" actId="20577"/>
          <ac:spMkLst>
            <pc:docMk/>
            <pc:sldMk cId="1188111074" sldId="259"/>
            <ac:spMk id="4" creationId="{52E4C8AD-E49E-55AE-8C76-BEC329FEC194}"/>
          </ac:spMkLst>
        </pc:spChg>
        <pc:spChg chg="mod">
          <ac:chgData name="Fiona Morgan (2501925)" userId="S::2501925@student.uwtsd.ac.uk::bced8fd0-105b-4c8e-9151-e393bfa69560" providerId="AD" clId="Web-{B2D2C2BA-F797-0957-EA1D-EDCB4C60AD90}" dt="2025-11-11T11:28:16.661" v="9" actId="688"/>
          <ac:spMkLst>
            <pc:docMk/>
            <pc:sldMk cId="1188111074" sldId="259"/>
            <ac:spMk id="16" creationId="{F998E647-F50D-E51C-FF73-93BD09312395}"/>
          </ac:spMkLst>
        </pc:spChg>
        <pc:spChg chg="mod">
          <ac:chgData name="Fiona Morgan (2501925)" userId="S::2501925@student.uwtsd.ac.uk::bced8fd0-105b-4c8e-9151-e393bfa69560" providerId="AD" clId="Web-{B2D2C2BA-F797-0957-EA1D-EDCB4C60AD90}" dt="2025-11-11T11:28:34.381" v="10" actId="688"/>
          <ac:spMkLst>
            <pc:docMk/>
            <pc:sldMk cId="1188111074" sldId="259"/>
            <ac:spMk id="17" creationId="{6EC412C4-D9DB-958F-E165-9546FB6A6D0B}"/>
          </ac:spMkLst>
        </pc:spChg>
      </pc:sldChg>
      <pc:sldChg chg="modSp">
        <pc:chgData name="Fiona Morgan (2501925)" userId="S::2501925@student.uwtsd.ac.uk::bced8fd0-105b-4c8e-9151-e393bfa69560" providerId="AD" clId="Web-{B2D2C2BA-F797-0957-EA1D-EDCB4C60AD90}" dt="2025-11-11T13:23:54.032" v="128" actId="20577"/>
        <pc:sldMkLst>
          <pc:docMk/>
          <pc:sldMk cId="687905540" sldId="260"/>
        </pc:sldMkLst>
        <pc:spChg chg="mod">
          <ac:chgData name="Fiona Morgan (2501925)" userId="S::2501925@student.uwtsd.ac.uk::bced8fd0-105b-4c8e-9151-e393bfa69560" providerId="AD" clId="Web-{B2D2C2BA-F797-0957-EA1D-EDCB4C60AD90}" dt="2025-11-11T13:23:54.032" v="128" actId="20577"/>
          <ac:spMkLst>
            <pc:docMk/>
            <pc:sldMk cId="687905540" sldId="260"/>
            <ac:spMk id="3" creationId="{1B57FA71-5386-EB2B-DA19-DD3B926BE7F8}"/>
          </ac:spMkLst>
        </pc:spChg>
      </pc:sldChg>
      <pc:sldChg chg="modSp">
        <pc:chgData name="Fiona Morgan (2501925)" userId="S::2501925@student.uwtsd.ac.uk::bced8fd0-105b-4c8e-9151-e393bfa69560" providerId="AD" clId="Web-{B2D2C2BA-F797-0957-EA1D-EDCB4C60AD90}" dt="2025-11-11T16:31:38.895" v="414" actId="20577"/>
        <pc:sldMkLst>
          <pc:docMk/>
          <pc:sldMk cId="167982347" sldId="261"/>
        </pc:sldMkLst>
        <pc:spChg chg="mod">
          <ac:chgData name="Fiona Morgan (2501925)" userId="S::2501925@student.uwtsd.ac.uk::bced8fd0-105b-4c8e-9151-e393bfa69560" providerId="AD" clId="Web-{B2D2C2BA-F797-0957-EA1D-EDCB4C60AD90}" dt="2025-11-11T16:31:38.895" v="414" actId="20577"/>
          <ac:spMkLst>
            <pc:docMk/>
            <pc:sldMk cId="167982347" sldId="261"/>
            <ac:spMk id="4" creationId="{E30F6AC9-0AE6-8866-19BB-0D1183677E11}"/>
          </ac:spMkLst>
        </pc:spChg>
        <pc:spChg chg="mod">
          <ac:chgData name="Fiona Morgan (2501925)" userId="S::2501925@student.uwtsd.ac.uk::bced8fd0-105b-4c8e-9151-e393bfa69560" providerId="AD" clId="Web-{B2D2C2BA-F797-0957-EA1D-EDCB4C60AD90}" dt="2025-11-11T16:22:21.446" v="412" actId="1076"/>
          <ac:spMkLst>
            <pc:docMk/>
            <pc:sldMk cId="167982347" sldId="261"/>
            <ac:spMk id="5" creationId="{0F622D11-B781-DF6D-3A96-E8AF4BD443A8}"/>
          </ac:spMkLst>
        </pc:spChg>
      </pc:sldChg>
      <pc:sldChg chg="modSp">
        <pc:chgData name="Fiona Morgan (2501925)" userId="S::2501925@student.uwtsd.ac.uk::bced8fd0-105b-4c8e-9151-e393bfa69560" providerId="AD" clId="Web-{B2D2C2BA-F797-0957-EA1D-EDCB4C60AD90}" dt="2025-11-11T11:09:39.869" v="7" actId="20577"/>
        <pc:sldMkLst>
          <pc:docMk/>
          <pc:sldMk cId="1246176475" sldId="266"/>
        </pc:sldMkLst>
        <pc:spChg chg="mod">
          <ac:chgData name="Fiona Morgan (2501925)" userId="S::2501925@student.uwtsd.ac.uk::bced8fd0-105b-4c8e-9151-e393bfa69560" providerId="AD" clId="Web-{B2D2C2BA-F797-0957-EA1D-EDCB4C60AD90}" dt="2025-11-11T11:09:39.869" v="7" actId="20577"/>
          <ac:spMkLst>
            <pc:docMk/>
            <pc:sldMk cId="1246176475" sldId="266"/>
            <ac:spMk id="3" creationId="{46D4F97F-C882-287C-6227-580029C1FB0D}"/>
          </ac:spMkLst>
        </pc:spChg>
      </pc:sldChg>
      <pc:sldChg chg="modSp">
        <pc:chgData name="Fiona Morgan (2501925)" userId="S::2501925@student.uwtsd.ac.uk::bced8fd0-105b-4c8e-9151-e393bfa69560" providerId="AD" clId="Web-{B2D2C2BA-F797-0957-EA1D-EDCB4C60AD90}" dt="2025-11-11T15:05:00.528" v="411" actId="20577"/>
        <pc:sldMkLst>
          <pc:docMk/>
          <pc:sldMk cId="750755458" sldId="267"/>
        </pc:sldMkLst>
        <pc:spChg chg="mod">
          <ac:chgData name="Fiona Morgan (2501925)" userId="S::2501925@student.uwtsd.ac.uk::bced8fd0-105b-4c8e-9151-e393bfa69560" providerId="AD" clId="Web-{B2D2C2BA-F797-0957-EA1D-EDCB4C60AD90}" dt="2025-11-11T15:05:00.528" v="411" actId="20577"/>
          <ac:spMkLst>
            <pc:docMk/>
            <pc:sldMk cId="750755458" sldId="267"/>
            <ac:spMk id="3" creationId="{B2C4A78F-3918-572D-BA34-9B23EF0F57A1}"/>
          </ac:spMkLst>
        </pc:spChg>
      </pc:sldChg>
    </pc:docChg>
  </pc:docChgLst>
  <pc:docChgLst>
    <pc:chgData name="Fiona Morgan (2501925)" userId="S::2501925@student.uwtsd.ac.uk::bced8fd0-105b-4c8e-9151-e393bfa69560" providerId="AD" clId="Web-{B3574163-1BCD-D0EA-2770-3344B1CAC2AA}"/>
    <pc:docChg chg="modSld">
      <pc:chgData name="Fiona Morgan (2501925)" userId="S::2501925@student.uwtsd.ac.uk::bced8fd0-105b-4c8e-9151-e393bfa69560" providerId="AD" clId="Web-{B3574163-1BCD-D0EA-2770-3344B1CAC2AA}" dt="2025-11-08T10:06:14.085" v="612" actId="20577"/>
      <pc:docMkLst>
        <pc:docMk/>
      </pc:docMkLst>
      <pc:sldChg chg="addSp delSp modSp">
        <pc:chgData name="Fiona Morgan (2501925)" userId="S::2501925@student.uwtsd.ac.uk::bced8fd0-105b-4c8e-9151-e393bfa69560" providerId="AD" clId="Web-{B3574163-1BCD-D0EA-2770-3344B1CAC2AA}" dt="2025-11-08T10:06:14.085" v="612" actId="20577"/>
        <pc:sldMkLst>
          <pc:docMk/>
          <pc:sldMk cId="2960370144" sldId="263"/>
        </pc:sldMkLst>
        <pc:spChg chg="add del mod">
          <ac:chgData name="Fiona Morgan (2501925)" userId="S::2501925@student.uwtsd.ac.uk::bced8fd0-105b-4c8e-9151-e393bfa69560" providerId="AD" clId="Web-{B3574163-1BCD-D0EA-2770-3344B1CAC2AA}" dt="2025-11-08T09:11:32.711" v="167" actId="14100"/>
          <ac:spMkLst>
            <pc:docMk/>
            <pc:sldMk cId="2960370144" sldId="263"/>
            <ac:spMk id="2" creationId="{D7D9DB36-DE19-5682-FF3D-2E69F4118B29}"/>
          </ac:spMkLst>
        </pc:spChg>
        <pc:spChg chg="add mod">
          <ac:chgData name="Fiona Morgan (2501925)" userId="S::2501925@student.uwtsd.ac.uk::bced8fd0-105b-4c8e-9151-e393bfa69560" providerId="AD" clId="Web-{B3574163-1BCD-D0EA-2770-3344B1CAC2AA}" dt="2025-11-08T09:29:12.197" v="383" actId="20577"/>
          <ac:spMkLst>
            <pc:docMk/>
            <pc:sldMk cId="2960370144" sldId="263"/>
            <ac:spMk id="8" creationId="{2BA456F3-2FDC-71C5-87BF-B7FCC8017D1F}"/>
          </ac:spMkLst>
        </pc:spChg>
      </pc:sldChg>
    </pc:docChg>
  </pc:docChgLst>
  <pc:docChgLst>
    <pc:chgData name="Fiona Morgan (2501925)" userId="S::2501925@student.uwtsd.ac.uk::bced8fd0-105b-4c8e-9151-e393bfa69560" providerId="AD" clId="Web-{4E79B080-4AB9-2276-F8B2-90C7CB933E72}"/>
    <pc:docChg chg="modSld">
      <pc:chgData name="Fiona Morgan (2501925)" userId="S::2501925@student.uwtsd.ac.uk::bced8fd0-105b-4c8e-9151-e393bfa69560" providerId="AD" clId="Web-{4E79B080-4AB9-2276-F8B2-90C7CB933E72}" dt="2025-11-12T22:39:30.497" v="2" actId="20577"/>
      <pc:docMkLst>
        <pc:docMk/>
      </pc:docMkLst>
      <pc:sldChg chg="modSp">
        <pc:chgData name="Fiona Morgan (2501925)" userId="S::2501925@student.uwtsd.ac.uk::bced8fd0-105b-4c8e-9151-e393bfa69560" providerId="AD" clId="Web-{4E79B080-4AB9-2276-F8B2-90C7CB933E72}" dt="2025-11-12T22:39:30.497" v="2" actId="20577"/>
        <pc:sldMkLst>
          <pc:docMk/>
          <pc:sldMk cId="406782904" sldId="268"/>
        </pc:sldMkLst>
        <pc:spChg chg="mod">
          <ac:chgData name="Fiona Morgan (2501925)" userId="S::2501925@student.uwtsd.ac.uk::bced8fd0-105b-4c8e-9151-e393bfa69560" providerId="AD" clId="Web-{4E79B080-4AB9-2276-F8B2-90C7CB933E72}" dt="2025-11-12T22:39:30.497" v="2" actId="20577"/>
          <ac:spMkLst>
            <pc:docMk/>
            <pc:sldMk cId="406782904" sldId="268"/>
            <ac:spMk id="4" creationId="{FE49AE42-D455-A9AE-9711-BA242A2DC6D7}"/>
          </ac:spMkLst>
        </pc:spChg>
      </pc:sldChg>
    </pc:docChg>
  </pc:docChgLst>
  <pc:docChgLst>
    <pc:chgData name="Fiona Morgan (2501925)" userId="S::2501925@student.uwtsd.ac.uk::bced8fd0-105b-4c8e-9151-e393bfa69560" providerId="AD" clId="Web-{48037475-75C5-C0E6-1C1F-60566ADD9D1B}"/>
    <pc:docChg chg="modSld">
      <pc:chgData name="Fiona Morgan (2501925)" userId="S::2501925@student.uwtsd.ac.uk::bced8fd0-105b-4c8e-9151-e393bfa69560" providerId="AD" clId="Web-{48037475-75C5-C0E6-1C1F-60566ADD9D1B}" dt="2025-11-07T14:33:55.645" v="763" actId="20577"/>
      <pc:docMkLst>
        <pc:docMk/>
      </pc:docMkLst>
      <pc:sldChg chg="modSp">
        <pc:chgData name="Fiona Morgan (2501925)" userId="S::2501925@student.uwtsd.ac.uk::bced8fd0-105b-4c8e-9151-e393bfa69560" providerId="AD" clId="Web-{48037475-75C5-C0E6-1C1F-60566ADD9D1B}" dt="2025-11-07T14:29:37.602" v="742" actId="20577"/>
        <pc:sldMkLst>
          <pc:docMk/>
          <pc:sldMk cId="687905540" sldId="260"/>
        </pc:sldMkLst>
        <pc:spChg chg="mod">
          <ac:chgData name="Fiona Morgan (2501925)" userId="S::2501925@student.uwtsd.ac.uk::bced8fd0-105b-4c8e-9151-e393bfa69560" providerId="AD" clId="Web-{48037475-75C5-C0E6-1C1F-60566ADD9D1B}" dt="2025-11-07T14:29:37.602" v="742" actId="20577"/>
          <ac:spMkLst>
            <pc:docMk/>
            <pc:sldMk cId="687905540" sldId="260"/>
            <ac:spMk id="3" creationId="{1B57FA71-5386-EB2B-DA19-DD3B926BE7F8}"/>
          </ac:spMkLst>
        </pc:spChg>
      </pc:sldChg>
      <pc:sldChg chg="addSp modSp">
        <pc:chgData name="Fiona Morgan (2501925)" userId="S::2501925@student.uwtsd.ac.uk::bced8fd0-105b-4c8e-9151-e393bfa69560" providerId="AD" clId="Web-{48037475-75C5-C0E6-1C1F-60566ADD9D1B}" dt="2025-11-07T13:36:11.823" v="182" actId="20577"/>
        <pc:sldMkLst>
          <pc:docMk/>
          <pc:sldMk cId="167982347" sldId="261"/>
        </pc:sldMkLst>
        <pc:spChg chg="add mod">
          <ac:chgData name="Fiona Morgan (2501925)" userId="S::2501925@student.uwtsd.ac.uk::bced8fd0-105b-4c8e-9151-e393bfa69560" providerId="AD" clId="Web-{48037475-75C5-C0E6-1C1F-60566ADD9D1B}" dt="2025-11-07T13:28:08.148" v="43" actId="20577"/>
          <ac:spMkLst>
            <pc:docMk/>
            <pc:sldMk cId="167982347" sldId="261"/>
            <ac:spMk id="2" creationId="{DFB90E23-285B-C5CC-9DAE-2971414C8F3C}"/>
          </ac:spMkLst>
        </pc:spChg>
        <pc:spChg chg="mod">
          <ac:chgData name="Fiona Morgan (2501925)" userId="S::2501925@student.uwtsd.ac.uk::bced8fd0-105b-4c8e-9151-e393bfa69560" providerId="AD" clId="Web-{48037475-75C5-C0E6-1C1F-60566ADD9D1B}" dt="2025-11-07T13:28:16.914" v="53" actId="20577"/>
          <ac:spMkLst>
            <pc:docMk/>
            <pc:sldMk cId="167982347" sldId="261"/>
            <ac:spMk id="3" creationId="{190797EC-53C3-BB89-0665-B3A67220B624}"/>
          </ac:spMkLst>
        </pc:spChg>
        <pc:spChg chg="add mod">
          <ac:chgData name="Fiona Morgan (2501925)" userId="S::2501925@student.uwtsd.ac.uk::bced8fd0-105b-4c8e-9151-e393bfa69560" providerId="AD" clId="Web-{48037475-75C5-C0E6-1C1F-60566ADD9D1B}" dt="2025-11-07T13:33:43.541" v="156" actId="20577"/>
          <ac:spMkLst>
            <pc:docMk/>
            <pc:sldMk cId="167982347" sldId="261"/>
            <ac:spMk id="4" creationId="{E30F6AC9-0AE6-8866-19BB-0D1183677E11}"/>
          </ac:spMkLst>
        </pc:spChg>
        <pc:spChg chg="add mod">
          <ac:chgData name="Fiona Morgan (2501925)" userId="S::2501925@student.uwtsd.ac.uk::bced8fd0-105b-4c8e-9151-e393bfa69560" providerId="AD" clId="Web-{48037475-75C5-C0E6-1C1F-60566ADD9D1B}" dt="2025-11-07T13:36:11.823" v="182" actId="20577"/>
          <ac:spMkLst>
            <pc:docMk/>
            <pc:sldMk cId="167982347" sldId="261"/>
            <ac:spMk id="5" creationId="{0F622D11-B781-DF6D-3A96-E8AF4BD443A8}"/>
          </ac:spMkLst>
        </pc:spChg>
      </pc:sldChg>
      <pc:sldChg chg="modSp">
        <pc:chgData name="Fiona Morgan (2501925)" userId="S::2501925@student.uwtsd.ac.uk::bced8fd0-105b-4c8e-9151-e393bfa69560" providerId="AD" clId="Web-{48037475-75C5-C0E6-1C1F-60566ADD9D1B}" dt="2025-11-07T14:33:55.645" v="763" actId="20577"/>
        <pc:sldMkLst>
          <pc:docMk/>
          <pc:sldMk cId="4037098704" sldId="262"/>
        </pc:sldMkLst>
        <pc:spChg chg="mod">
          <ac:chgData name="Fiona Morgan (2501925)" userId="S::2501925@student.uwtsd.ac.uk::bced8fd0-105b-4c8e-9151-e393bfa69560" providerId="AD" clId="Web-{48037475-75C5-C0E6-1C1F-60566ADD9D1B}" dt="2025-11-07T14:33:55.645" v="763" actId="20577"/>
          <ac:spMkLst>
            <pc:docMk/>
            <pc:sldMk cId="4037098704" sldId="262"/>
            <ac:spMk id="2" creationId="{CDA6F997-C12A-59EC-95B8-6835ADB6BE98}"/>
          </ac:spMkLst>
        </pc:spChg>
      </pc:sldChg>
    </pc:docChg>
  </pc:docChgLst>
  <pc:docChgLst>
    <pc:chgData name="Chay Azadegan (2518447)" userId="S::2518447@student.uwtsd.ac.uk::d882fa5a-4206-40d6-a3f8-3bffa85193f4" providerId="AD" clId="Web-{FF722124-80D9-0D70-362B-C4325121E445}"/>
    <pc:docChg chg="modSld">
      <pc:chgData name="Chay Azadegan (2518447)" userId="S::2518447@student.uwtsd.ac.uk::d882fa5a-4206-40d6-a3f8-3bffa85193f4" providerId="AD" clId="Web-{FF722124-80D9-0D70-362B-C4325121E445}" dt="2025-11-13T09:58:55.836" v="3" actId="20577"/>
      <pc:docMkLst>
        <pc:docMk/>
      </pc:docMkLst>
      <pc:sldChg chg="modSp">
        <pc:chgData name="Chay Azadegan (2518447)" userId="S::2518447@student.uwtsd.ac.uk::d882fa5a-4206-40d6-a3f8-3bffa85193f4" providerId="AD" clId="Web-{FF722124-80D9-0D70-362B-C4325121E445}" dt="2025-11-13T09:58:55.836" v="3" actId="20577"/>
        <pc:sldMkLst>
          <pc:docMk/>
          <pc:sldMk cId="3930617698" sldId="257"/>
        </pc:sldMkLst>
        <pc:spChg chg="mod">
          <ac:chgData name="Chay Azadegan (2518447)" userId="S::2518447@student.uwtsd.ac.uk::d882fa5a-4206-40d6-a3f8-3bffa85193f4" providerId="AD" clId="Web-{FF722124-80D9-0D70-362B-C4325121E445}" dt="2025-11-13T09:58:55.836" v="3" actId="20577"/>
          <ac:spMkLst>
            <pc:docMk/>
            <pc:sldMk cId="3930617698" sldId="257"/>
            <ac:spMk id="3" creationId="{00000000-0000-0000-0000-000000000000}"/>
          </ac:spMkLst>
        </pc:spChg>
      </pc:sldChg>
    </pc:docChg>
  </pc:docChgLst>
  <pc:docChgLst>
    <pc:chgData name="Fiona Morgan (2501925)" userId="S::2501925@student.uwtsd.ac.uk::bced8fd0-105b-4c8e-9151-e393bfa69560" providerId="AD" clId="Web-{5C045835-D3A5-6291-A3A8-824FA4ADC0C9}"/>
    <pc:docChg chg="mod addSld modSld addMainMaster delMainMaster">
      <pc:chgData name="Fiona Morgan (2501925)" userId="S::2501925@student.uwtsd.ac.uk::bced8fd0-105b-4c8e-9151-e393bfa69560" providerId="AD" clId="Web-{5C045835-D3A5-6291-A3A8-824FA4ADC0C9}" dt="2025-11-07T11:07:15.350" v="912" actId="20577"/>
      <pc:docMkLst>
        <pc:docMk/>
      </pc:docMkLst>
      <pc:sldChg chg="modSp mod modClrScheme chgLayout">
        <pc:chgData name="Fiona Morgan (2501925)" userId="S::2501925@student.uwtsd.ac.uk::bced8fd0-105b-4c8e-9151-e393bfa69560" providerId="AD" clId="Web-{5C045835-D3A5-6291-A3A8-824FA4ADC0C9}" dt="2025-11-07T08:41:51.682" v="104"/>
        <pc:sldMkLst>
          <pc:docMk/>
          <pc:sldMk cId="3930617698" sldId="257"/>
        </pc:sldMkLst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3930617698" sldId="257"/>
            <ac:spMk id="2" creationId="{00000000-0000-0000-0000-000000000000}"/>
          </ac:spMkLst>
        </pc:spChg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3930617698" sldId="257"/>
            <ac:spMk id="3" creationId="{00000000-0000-0000-0000-000000000000}"/>
          </ac:spMkLst>
        </pc:spChg>
      </pc:sldChg>
      <pc:sldChg chg="modSp mod modClrScheme chgLayout">
        <pc:chgData name="Fiona Morgan (2501925)" userId="S::2501925@student.uwtsd.ac.uk::bced8fd0-105b-4c8e-9151-e393bfa69560" providerId="AD" clId="Web-{5C045835-D3A5-6291-A3A8-824FA4ADC0C9}" dt="2025-11-07T08:44:42.583" v="127" actId="20577"/>
        <pc:sldMkLst>
          <pc:docMk/>
          <pc:sldMk cId="1122799644" sldId="258"/>
        </pc:sldMkLst>
        <pc:spChg chg="mod ord">
          <ac:chgData name="Fiona Morgan (2501925)" userId="S::2501925@student.uwtsd.ac.uk::bced8fd0-105b-4c8e-9151-e393bfa69560" providerId="AD" clId="Web-{5C045835-D3A5-6291-A3A8-824FA4ADC0C9}" dt="2025-11-07T08:44:42.583" v="127" actId="20577"/>
          <ac:spMkLst>
            <pc:docMk/>
            <pc:sldMk cId="1122799644" sldId="258"/>
            <ac:spMk id="5" creationId="{E09F5835-A1BA-D684-2BD0-8ADC0CAA4E50}"/>
          </ac:spMkLst>
        </pc:spChg>
      </pc:sldChg>
      <pc:sldChg chg="addSp delSp modSp mod modClrScheme chgLayout">
        <pc:chgData name="Fiona Morgan (2501925)" userId="S::2501925@student.uwtsd.ac.uk::bced8fd0-105b-4c8e-9151-e393bfa69560" providerId="AD" clId="Web-{5C045835-D3A5-6291-A3A8-824FA4ADC0C9}" dt="2025-11-07T11:07:15.350" v="912" actId="20577"/>
        <pc:sldMkLst>
          <pc:docMk/>
          <pc:sldMk cId="1188111074" sldId="259"/>
        </pc:sldMkLst>
        <pc:spChg chg="mod ord">
          <ac:chgData name="Fiona Morgan (2501925)" userId="S::2501925@student.uwtsd.ac.uk::bced8fd0-105b-4c8e-9151-e393bfa69560" providerId="AD" clId="Web-{5C045835-D3A5-6291-A3A8-824FA4ADC0C9}" dt="2025-11-07T09:43:22.819" v="614" actId="14100"/>
          <ac:spMkLst>
            <pc:docMk/>
            <pc:sldMk cId="1188111074" sldId="259"/>
            <ac:spMk id="2" creationId="{DFA6DFCB-DECB-6964-A267-FC88A0E460A7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56:59.961" v="810" actId="14100"/>
          <ac:spMkLst>
            <pc:docMk/>
            <pc:sldMk cId="1188111074" sldId="259"/>
            <ac:spMk id="3" creationId="{D91B8091-B66D-2278-3443-B027422E6CFA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46:03.976" v="687" actId="14100"/>
          <ac:spMkLst>
            <pc:docMk/>
            <pc:sldMk cId="1188111074" sldId="259"/>
            <ac:spMk id="4" creationId="{52E4C8AD-E49E-55AE-8C76-BEC329FEC194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54:28.092" v="783"/>
          <ac:spMkLst>
            <pc:docMk/>
            <pc:sldMk cId="1188111074" sldId="259"/>
            <ac:spMk id="5" creationId="{39A4F827-05A9-5953-A63B-6DE0B4AED298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56:16.303" v="806" actId="20577"/>
          <ac:spMkLst>
            <pc:docMk/>
            <pc:sldMk cId="1188111074" sldId="259"/>
            <ac:spMk id="6" creationId="{03EF09C3-F411-9153-E864-84273D11EA85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56:24.194" v="807" actId="1076"/>
          <ac:spMkLst>
            <pc:docMk/>
            <pc:sldMk cId="1188111074" sldId="259"/>
            <ac:spMk id="7" creationId="{009CAEC4-3784-8636-DDC4-18AE601A7771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54:43.703" v="784" actId="1076"/>
          <ac:spMkLst>
            <pc:docMk/>
            <pc:sldMk cId="1188111074" sldId="259"/>
            <ac:spMk id="8" creationId="{DA87EDDE-56B4-FA23-CE8B-59F51CEF49B7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53:47.355" v="770" actId="1076"/>
          <ac:spMkLst>
            <pc:docMk/>
            <pc:sldMk cId="1188111074" sldId="259"/>
            <ac:spMk id="9" creationId="{40BC9A89-86F4-181D-BB88-A7AE1DD2BC54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58:49.856" v="820" actId="688"/>
          <ac:spMkLst>
            <pc:docMk/>
            <pc:sldMk cId="1188111074" sldId="259"/>
            <ac:spMk id="13" creationId="{C4A28287-33EE-912E-3F31-E2B8F3A59DB4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0:59:29.170" v="824" actId="688"/>
          <ac:spMkLst>
            <pc:docMk/>
            <pc:sldMk cId="1188111074" sldId="259"/>
            <ac:spMk id="14" creationId="{29C3D449-A0C4-0408-6C82-9661C964D893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1:03:52.379" v="894" actId="1076"/>
          <ac:spMkLst>
            <pc:docMk/>
            <pc:sldMk cId="1188111074" sldId="259"/>
            <ac:spMk id="15" creationId="{570716BD-7E57-67A2-8B7E-59DB46E5E9C3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1:00:17.031" v="830" actId="688"/>
          <ac:spMkLst>
            <pc:docMk/>
            <pc:sldMk cId="1188111074" sldId="259"/>
            <ac:spMk id="16" creationId="{F998E647-F50D-E51C-FF73-93BD09312395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1:00:36.625" v="833" actId="688"/>
          <ac:spMkLst>
            <pc:docMk/>
            <pc:sldMk cId="1188111074" sldId="259"/>
            <ac:spMk id="17" creationId="{6EC412C4-D9DB-958F-E165-9546FB6A6D0B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11:07:15.350" v="912" actId="20577"/>
          <ac:spMkLst>
            <pc:docMk/>
            <pc:sldMk cId="1188111074" sldId="259"/>
            <ac:spMk id="21" creationId="{C66AF8B3-62F2-B260-E54F-08EB9A141222}"/>
          </ac:spMkLst>
        </pc:spChg>
      </pc:sldChg>
      <pc:sldChg chg="modSp mod modClrScheme chgLayout">
        <pc:chgData name="Fiona Morgan (2501925)" userId="S::2501925@student.uwtsd.ac.uk::bced8fd0-105b-4c8e-9151-e393bfa69560" providerId="AD" clId="Web-{5C045835-D3A5-6291-A3A8-824FA4ADC0C9}" dt="2025-11-07T08:41:51.682" v="104"/>
        <pc:sldMkLst>
          <pc:docMk/>
          <pc:sldMk cId="687905540" sldId="260"/>
        </pc:sldMkLst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687905540" sldId="260"/>
            <ac:spMk id="3" creationId="{1B57FA71-5386-EB2B-DA19-DD3B926BE7F8}"/>
          </ac:spMkLst>
        </pc:spChg>
      </pc:sldChg>
      <pc:sldChg chg="modSp mod modClrScheme chgLayout">
        <pc:chgData name="Fiona Morgan (2501925)" userId="S::2501925@student.uwtsd.ac.uk::bced8fd0-105b-4c8e-9151-e393bfa69560" providerId="AD" clId="Web-{5C045835-D3A5-6291-A3A8-824FA4ADC0C9}" dt="2025-11-07T08:41:51.682" v="104"/>
        <pc:sldMkLst>
          <pc:docMk/>
          <pc:sldMk cId="167982347" sldId="261"/>
        </pc:sldMkLst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167982347" sldId="261"/>
            <ac:spMk id="3" creationId="{190797EC-53C3-BB89-0665-B3A67220B624}"/>
          </ac:spMkLst>
        </pc:spChg>
      </pc:sldChg>
      <pc:sldChg chg="modSp mod modClrScheme chgLayout">
        <pc:chgData name="Fiona Morgan (2501925)" userId="S::2501925@student.uwtsd.ac.uk::bced8fd0-105b-4c8e-9151-e393bfa69560" providerId="AD" clId="Web-{5C045835-D3A5-6291-A3A8-824FA4ADC0C9}" dt="2025-11-07T08:41:51.682" v="104"/>
        <pc:sldMkLst>
          <pc:docMk/>
          <pc:sldMk cId="4037098704" sldId="262"/>
        </pc:sldMkLst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4037098704" sldId="262"/>
            <ac:spMk id="2" creationId="{CDA6F997-C12A-59EC-95B8-6835ADB6BE98}"/>
          </ac:spMkLst>
        </pc:spChg>
      </pc:sldChg>
      <pc:sldChg chg="modSp mod modClrScheme chgLayout">
        <pc:chgData name="Fiona Morgan (2501925)" userId="S::2501925@student.uwtsd.ac.uk::bced8fd0-105b-4c8e-9151-e393bfa69560" providerId="AD" clId="Web-{5C045835-D3A5-6291-A3A8-824FA4ADC0C9}" dt="2025-11-07T08:41:51.682" v="104"/>
        <pc:sldMkLst>
          <pc:docMk/>
          <pc:sldMk cId="2960370144" sldId="263"/>
        </pc:sldMkLst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2960370144" sldId="263"/>
            <ac:spMk id="2" creationId="{D7D9DB36-DE19-5682-FF3D-2E69F4118B29}"/>
          </ac:spMkLst>
        </pc:spChg>
      </pc:sldChg>
      <pc:sldChg chg="modSp mod modClrScheme chgLayout">
        <pc:chgData name="Fiona Morgan (2501925)" userId="S::2501925@student.uwtsd.ac.uk::bced8fd0-105b-4c8e-9151-e393bfa69560" providerId="AD" clId="Web-{5C045835-D3A5-6291-A3A8-824FA4ADC0C9}" dt="2025-11-07T08:41:51.682" v="104"/>
        <pc:sldMkLst>
          <pc:docMk/>
          <pc:sldMk cId="1687214233" sldId="264"/>
        </pc:sldMkLst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1687214233" sldId="264"/>
            <ac:spMk id="2" creationId="{A8255A88-DC02-1FE8-5F85-C45284AF9D42}"/>
          </ac:spMkLst>
        </pc:spChg>
      </pc:sldChg>
      <pc:sldChg chg="modSp mod modClrScheme chgLayout">
        <pc:chgData name="Fiona Morgan (2501925)" userId="S::2501925@student.uwtsd.ac.uk::bced8fd0-105b-4c8e-9151-e393bfa69560" providerId="AD" clId="Web-{5C045835-D3A5-6291-A3A8-824FA4ADC0C9}" dt="2025-11-07T08:41:51.682" v="104"/>
        <pc:sldMkLst>
          <pc:docMk/>
          <pc:sldMk cId="1470882554" sldId="265"/>
        </pc:sldMkLst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1470882554" sldId="265"/>
            <ac:spMk id="2" creationId="{2697C47D-D137-4D84-2F27-DCDF2C68AF9B}"/>
          </ac:spMkLst>
        </pc:spChg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1470882554" sldId="265"/>
            <ac:spMk id="3" creationId="{4680368E-8E09-2E41-321C-4E26B3FED871}"/>
          </ac:spMkLst>
        </pc:spChg>
      </pc:sldChg>
      <pc:sldChg chg="addSp modSp new mod modClrScheme chgLayout">
        <pc:chgData name="Fiona Morgan (2501925)" userId="S::2501925@student.uwtsd.ac.uk::bced8fd0-105b-4c8e-9151-e393bfa69560" providerId="AD" clId="Web-{5C045835-D3A5-6291-A3A8-824FA4ADC0C9}" dt="2025-11-07T08:43:18.243" v="118" actId="20577"/>
        <pc:sldMkLst>
          <pc:docMk/>
          <pc:sldMk cId="1246176475" sldId="266"/>
        </pc:sldMkLst>
        <pc:spChg chg="mod ord">
          <ac:chgData name="Fiona Morgan (2501925)" userId="S::2501925@student.uwtsd.ac.uk::bced8fd0-105b-4c8e-9151-e393bfa69560" providerId="AD" clId="Web-{5C045835-D3A5-6291-A3A8-824FA4ADC0C9}" dt="2025-11-07T08:43:18.243" v="118" actId="20577"/>
          <ac:spMkLst>
            <pc:docMk/>
            <pc:sldMk cId="1246176475" sldId="266"/>
            <ac:spMk id="2" creationId="{04FC14B4-E09C-3CFB-53BE-0D375F139947}"/>
          </ac:spMkLst>
        </pc:spChg>
        <pc:spChg chg="mod ord">
          <ac:chgData name="Fiona Morgan (2501925)" userId="S::2501925@student.uwtsd.ac.uk::bced8fd0-105b-4c8e-9151-e393bfa69560" providerId="AD" clId="Web-{5C045835-D3A5-6291-A3A8-824FA4ADC0C9}" dt="2025-11-07T08:41:51.682" v="104"/>
          <ac:spMkLst>
            <pc:docMk/>
            <pc:sldMk cId="1246176475" sldId="266"/>
            <ac:spMk id="3" creationId="{46D4F97F-C882-287C-6227-580029C1FB0D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08:41:32.678" v="103" actId="20577"/>
          <ac:spMkLst>
            <pc:docMk/>
            <pc:sldMk cId="1246176475" sldId="266"/>
            <ac:spMk id="4" creationId="{D8ADFC5E-D0E2-EB09-82CE-356E4E4168DB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08:40:45.672" v="98" actId="20577"/>
          <ac:spMkLst>
            <pc:docMk/>
            <pc:sldMk cId="1246176475" sldId="266"/>
            <ac:spMk id="5" creationId="{8D14DA01-C0DB-5EB4-312C-94A21FF6568E}"/>
          </ac:spMkLst>
        </pc:spChg>
        <pc:spChg chg="add mod">
          <ac:chgData name="Fiona Morgan (2501925)" userId="S::2501925@student.uwtsd.ac.uk::bced8fd0-105b-4c8e-9151-e393bfa69560" providerId="AD" clId="Web-{5C045835-D3A5-6291-A3A8-824FA4ADC0C9}" dt="2025-11-07T08:39:41.935" v="89" actId="20577"/>
          <ac:spMkLst>
            <pc:docMk/>
            <pc:sldMk cId="1246176475" sldId="266"/>
            <ac:spMk id="6" creationId="{6A2F4E3A-8217-5744-BCF8-3A85323ED724}"/>
          </ac:spMkLst>
        </pc:spChg>
      </pc:sldChg>
      <pc:sldChg chg="modSp new">
        <pc:chgData name="Fiona Morgan (2501925)" userId="S::2501925@student.uwtsd.ac.uk::bced8fd0-105b-4c8e-9151-e393bfa69560" providerId="AD" clId="Web-{5C045835-D3A5-6291-A3A8-824FA4ADC0C9}" dt="2025-11-07T09:32:57.351" v="513" actId="20577"/>
        <pc:sldMkLst>
          <pc:docMk/>
          <pc:sldMk cId="750755458" sldId="267"/>
        </pc:sldMkLst>
        <pc:spChg chg="mod">
          <ac:chgData name="Fiona Morgan (2501925)" userId="S::2501925@student.uwtsd.ac.uk::bced8fd0-105b-4c8e-9151-e393bfa69560" providerId="AD" clId="Web-{5C045835-D3A5-6291-A3A8-824FA4ADC0C9}" dt="2025-11-07T08:44:27.581" v="121" actId="20577"/>
          <ac:spMkLst>
            <pc:docMk/>
            <pc:sldMk cId="750755458" sldId="267"/>
            <ac:spMk id="2" creationId="{8C7357F9-7B9F-53DE-5E77-97C252D659C1}"/>
          </ac:spMkLst>
        </pc:spChg>
        <pc:spChg chg="mod">
          <ac:chgData name="Fiona Morgan (2501925)" userId="S::2501925@student.uwtsd.ac.uk::bced8fd0-105b-4c8e-9151-e393bfa69560" providerId="AD" clId="Web-{5C045835-D3A5-6291-A3A8-824FA4ADC0C9}" dt="2025-11-07T09:32:57.351" v="513" actId="20577"/>
          <ac:spMkLst>
            <pc:docMk/>
            <pc:sldMk cId="750755458" sldId="267"/>
            <ac:spMk id="3" creationId="{B2C4A78F-3918-572D-BA34-9B23EF0F57A1}"/>
          </ac:spMkLst>
        </pc:spChg>
      </pc:sldChg>
      <pc:sldMasterChg chg="add addSldLayout modSldLayout">
        <pc:chgData name="Fiona Morgan (2501925)" userId="S::2501925@student.uwtsd.ac.uk::bced8fd0-105b-4c8e-9151-e393bfa69560" providerId="AD" clId="Web-{5C045835-D3A5-6291-A3A8-824FA4ADC0C9}" dt="2025-11-07T08:41:51.682" v="104"/>
        <pc:sldMasterMkLst>
          <pc:docMk/>
          <pc:sldMasterMk cId="4194359777" sldId="2147483762"/>
        </pc:sldMasterMkLst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47523848" sldId="2147483763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342910594" sldId="2147483764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1942292516" sldId="2147483765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3683394686" sldId="2147483766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1128849129" sldId="2147483767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1987741597" sldId="2147483768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3636810922" sldId="2147483769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988030575" sldId="2147483770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2556118094" sldId="2147483771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4200037879" sldId="2147483772"/>
          </pc:sldLayoutMkLst>
        </pc:sldLayoutChg>
        <pc:sldLayoutChg chg="add mod replId">
          <pc:chgData name="Fiona Morgan (2501925)" userId="S::2501925@student.uwtsd.ac.uk::bced8fd0-105b-4c8e-9151-e393bfa69560" providerId="AD" clId="Web-{5C045835-D3A5-6291-A3A8-824FA4ADC0C9}" dt="2025-11-07T08:41:51.682" v="104"/>
          <pc:sldLayoutMkLst>
            <pc:docMk/>
            <pc:sldMasterMk cId="4194359777" sldId="2147483762"/>
            <pc:sldLayoutMk cId="53792639" sldId="2147483773"/>
          </pc:sldLayoutMkLst>
        </pc:sldLayoutChg>
      </pc:sldMasterChg>
    </pc:docChg>
  </pc:docChgLst>
  <pc:docChgLst>
    <pc:chgData name="Fiona Morgan (2501925)" userId="S::2501925@student.uwtsd.ac.uk::bced8fd0-105b-4c8e-9151-e393bfa69560" providerId="AD" clId="Web-{5EF41AF0-B276-4939-67F8-93F0DE871523}"/>
    <pc:docChg chg="modSld">
      <pc:chgData name="Fiona Morgan (2501925)" userId="S::2501925@student.uwtsd.ac.uk::bced8fd0-105b-4c8e-9151-e393bfa69560" providerId="AD" clId="Web-{5EF41AF0-B276-4939-67F8-93F0DE871523}" dt="2025-11-07T12:30:26.073" v="41" actId="20577"/>
      <pc:docMkLst>
        <pc:docMk/>
      </pc:docMkLst>
      <pc:sldChg chg="modSp">
        <pc:chgData name="Fiona Morgan (2501925)" userId="S::2501925@student.uwtsd.ac.uk::bced8fd0-105b-4c8e-9151-e393bfa69560" providerId="AD" clId="Web-{5EF41AF0-B276-4939-67F8-93F0DE871523}" dt="2025-11-07T12:30:26.073" v="41" actId="20577"/>
        <pc:sldMkLst>
          <pc:docMk/>
          <pc:sldMk cId="687905540" sldId="260"/>
        </pc:sldMkLst>
        <pc:spChg chg="mod">
          <ac:chgData name="Fiona Morgan (2501925)" userId="S::2501925@student.uwtsd.ac.uk::bced8fd0-105b-4c8e-9151-e393bfa69560" providerId="AD" clId="Web-{5EF41AF0-B276-4939-67F8-93F0DE871523}" dt="2025-11-07T12:30:26.073" v="41" actId="20577"/>
          <ac:spMkLst>
            <pc:docMk/>
            <pc:sldMk cId="687905540" sldId="260"/>
            <ac:spMk id="3" creationId="{1B57FA71-5386-EB2B-DA19-DD3B926BE7F8}"/>
          </ac:spMkLst>
        </pc:spChg>
      </pc:sldChg>
    </pc:docChg>
  </pc:docChgLst>
  <pc:docChgLst>
    <pc:chgData name="Chay Azadegan (2518447)" userId="d882fa5a-4206-40d6-a3f8-3bffa85193f4" providerId="ADAL" clId="{1D23DEBF-C779-4B79-8082-4DE7748924E9}"/>
    <pc:docChg chg="custSel modSld">
      <pc:chgData name="Chay Azadegan (2518447)" userId="d882fa5a-4206-40d6-a3f8-3bffa85193f4" providerId="ADAL" clId="{1D23DEBF-C779-4B79-8082-4DE7748924E9}" dt="2025-11-13T14:04:54.569" v="997"/>
      <pc:docMkLst>
        <pc:docMk/>
      </pc:docMkLst>
      <pc:sldChg chg="modSp mod modNotesTx">
        <pc:chgData name="Chay Azadegan (2518447)" userId="d882fa5a-4206-40d6-a3f8-3bffa85193f4" providerId="ADAL" clId="{1D23DEBF-C779-4B79-8082-4DE7748924E9}" dt="2025-11-10T13:16:50.740" v="138" actId="20577"/>
        <pc:sldMkLst>
          <pc:docMk/>
          <pc:sldMk cId="167982347" sldId="261"/>
        </pc:sldMkLst>
        <pc:spChg chg="mod">
          <ac:chgData name="Chay Azadegan (2518447)" userId="d882fa5a-4206-40d6-a3f8-3bffa85193f4" providerId="ADAL" clId="{1D23DEBF-C779-4B79-8082-4DE7748924E9}" dt="2025-11-10T12:47:52.883" v="0" actId="1076"/>
          <ac:spMkLst>
            <pc:docMk/>
            <pc:sldMk cId="167982347" sldId="261"/>
            <ac:spMk id="3" creationId="{190797EC-53C3-BB89-0665-B3A67220B624}"/>
          </ac:spMkLst>
        </pc:spChg>
        <pc:spChg chg="mod">
          <ac:chgData name="Chay Azadegan (2518447)" userId="d882fa5a-4206-40d6-a3f8-3bffa85193f4" providerId="ADAL" clId="{1D23DEBF-C779-4B79-8082-4DE7748924E9}" dt="2025-11-10T12:53:55.423" v="77" actId="20577"/>
          <ac:spMkLst>
            <pc:docMk/>
            <pc:sldMk cId="167982347" sldId="261"/>
            <ac:spMk id="4" creationId="{E30F6AC9-0AE6-8866-19BB-0D1183677E11}"/>
          </ac:spMkLst>
        </pc:spChg>
        <pc:spChg chg="mod">
          <ac:chgData name="Chay Azadegan (2518447)" userId="d882fa5a-4206-40d6-a3f8-3bffa85193f4" providerId="ADAL" clId="{1D23DEBF-C779-4B79-8082-4DE7748924E9}" dt="2025-11-10T13:16:50.740" v="138" actId="20577"/>
          <ac:spMkLst>
            <pc:docMk/>
            <pc:sldMk cId="167982347" sldId="261"/>
            <ac:spMk id="5" creationId="{0F622D11-B781-DF6D-3A96-E8AF4BD443A8}"/>
          </ac:spMkLst>
        </pc:spChg>
      </pc:sldChg>
      <pc:sldChg chg="addSp modSp mod modNotesTx">
        <pc:chgData name="Chay Azadegan (2518447)" userId="d882fa5a-4206-40d6-a3f8-3bffa85193f4" providerId="ADAL" clId="{1D23DEBF-C779-4B79-8082-4DE7748924E9}" dt="2025-11-10T13:46:33.595" v="407" actId="20577"/>
        <pc:sldMkLst>
          <pc:docMk/>
          <pc:sldMk cId="4037098704" sldId="262"/>
        </pc:sldMkLst>
        <pc:spChg chg="add mod">
          <ac:chgData name="Chay Azadegan (2518447)" userId="d882fa5a-4206-40d6-a3f8-3bffa85193f4" providerId="ADAL" clId="{1D23DEBF-C779-4B79-8082-4DE7748924E9}" dt="2025-11-10T13:46:33.595" v="407" actId="20577"/>
          <ac:spMkLst>
            <pc:docMk/>
            <pc:sldMk cId="4037098704" sldId="262"/>
            <ac:spMk id="3" creationId="{BCA90E0D-5549-193D-2340-A03A02233CF8}"/>
          </ac:spMkLst>
        </pc:spChg>
      </pc:sldChg>
      <pc:sldChg chg="addSp modSp mod modAnim modNotesTx">
        <pc:chgData name="Chay Azadegan (2518447)" userId="d882fa5a-4206-40d6-a3f8-3bffa85193f4" providerId="ADAL" clId="{1D23DEBF-C779-4B79-8082-4DE7748924E9}" dt="2025-11-13T14:04:54.569" v="997"/>
        <pc:sldMkLst>
          <pc:docMk/>
          <pc:sldMk cId="1687214233" sldId="264"/>
        </pc:sldMkLst>
        <pc:spChg chg="add mod">
          <ac:chgData name="Chay Azadegan (2518447)" userId="d882fa5a-4206-40d6-a3f8-3bffa85193f4" providerId="ADAL" clId="{1D23DEBF-C779-4B79-8082-4DE7748924E9}" dt="2025-11-13T12:20:06.248" v="475" actId="20577"/>
          <ac:spMkLst>
            <pc:docMk/>
            <pc:sldMk cId="1687214233" sldId="264"/>
            <ac:spMk id="4" creationId="{E7029D8C-B3D4-8F59-0557-33EB25257119}"/>
          </ac:spMkLst>
        </pc:spChg>
        <pc:spChg chg="add mod">
          <ac:chgData name="Chay Azadegan (2518447)" userId="d882fa5a-4206-40d6-a3f8-3bffa85193f4" providerId="ADAL" clId="{1D23DEBF-C779-4B79-8082-4DE7748924E9}" dt="2025-11-13T12:29:44.796" v="960" actId="20577"/>
          <ac:spMkLst>
            <pc:docMk/>
            <pc:sldMk cId="1687214233" sldId="264"/>
            <ac:spMk id="5" creationId="{B8C29507-BB5A-AA72-E8A3-DE75C8485B5D}"/>
          </ac:spMkLst>
        </pc:spChg>
        <pc:spChg chg="add mod">
          <ac:chgData name="Chay Azadegan (2518447)" userId="d882fa5a-4206-40d6-a3f8-3bffa85193f4" providerId="ADAL" clId="{1D23DEBF-C779-4B79-8082-4DE7748924E9}" dt="2025-11-13T14:04:54.569" v="997"/>
          <ac:spMkLst>
            <pc:docMk/>
            <pc:sldMk cId="1687214233" sldId="264"/>
            <ac:spMk id="6" creationId="{1F94EADC-72EE-0484-7CDC-731162934537}"/>
          </ac:spMkLst>
        </pc:spChg>
        <pc:spChg chg="mod">
          <ac:chgData name="Chay Azadegan (2518447)" userId="d882fa5a-4206-40d6-a3f8-3bffa85193f4" providerId="ADAL" clId="{1D23DEBF-C779-4B79-8082-4DE7748924E9}" dt="2025-11-13T12:25:23.107" v="658" actId="20577"/>
          <ac:spMkLst>
            <pc:docMk/>
            <pc:sldMk cId="1687214233" sldId="264"/>
            <ac:spMk id="9" creationId="{35F6F4E5-7152-B2C9-7663-DF033420BE63}"/>
          </ac:spMkLst>
        </pc:spChg>
      </pc:sldChg>
      <pc:sldChg chg="modSp mod">
        <pc:chgData name="Chay Azadegan (2518447)" userId="d882fa5a-4206-40d6-a3f8-3bffa85193f4" providerId="ADAL" clId="{1D23DEBF-C779-4B79-8082-4DE7748924E9}" dt="2025-11-13T14:04:07.090" v="995" actId="20577"/>
        <pc:sldMkLst>
          <pc:docMk/>
          <pc:sldMk cId="750755458" sldId="267"/>
        </pc:sldMkLst>
        <pc:spChg chg="mod">
          <ac:chgData name="Chay Azadegan (2518447)" userId="d882fa5a-4206-40d6-a3f8-3bffa85193f4" providerId="ADAL" clId="{1D23DEBF-C779-4B79-8082-4DE7748924E9}" dt="2025-11-13T14:04:07.090" v="995" actId="20577"/>
          <ac:spMkLst>
            <pc:docMk/>
            <pc:sldMk cId="750755458" sldId="267"/>
            <ac:spMk id="3" creationId="{B2C4A78F-3918-572D-BA34-9B23EF0F57A1}"/>
          </ac:spMkLst>
        </pc:spChg>
      </pc:sldChg>
    </pc:docChg>
  </pc:docChgLst>
  <pc:docChgLst>
    <pc:chgData name="Chay Azadegan (2518447)" userId="S::2518447@student.uwtsd.ac.uk::d882fa5a-4206-40d6-a3f8-3bffa85193f4" providerId="AD" clId="Web-{A25B32B9-43A8-C942-64E6-86E99BE88F3E}"/>
    <pc:docChg chg="modSld">
      <pc:chgData name="Chay Azadegan (2518447)" userId="S::2518447@student.uwtsd.ac.uk::d882fa5a-4206-40d6-a3f8-3bffa85193f4" providerId="AD" clId="Web-{A25B32B9-43A8-C942-64E6-86E99BE88F3E}" dt="2025-11-11T14:00:35.294" v="15"/>
      <pc:docMkLst>
        <pc:docMk/>
      </pc:docMkLst>
      <pc:sldChg chg="modNotes">
        <pc:chgData name="Chay Azadegan (2518447)" userId="S::2518447@student.uwtsd.ac.uk::d882fa5a-4206-40d6-a3f8-3bffa85193f4" providerId="AD" clId="Web-{A25B32B9-43A8-C942-64E6-86E99BE88F3E}" dt="2025-11-11T14:00:35.294" v="15"/>
        <pc:sldMkLst>
          <pc:docMk/>
          <pc:sldMk cId="4037098704" sldId="262"/>
        </pc:sldMkLst>
      </pc:sldChg>
    </pc:docChg>
  </pc:docChgLst>
  <pc:docChgLst>
    <pc:chgData name="Fiona Morgan (2501925)" userId="S::2501925@student.uwtsd.ac.uk::bced8fd0-105b-4c8e-9151-e393bfa69560" providerId="AD" clId="Web-{11FABCBF-53AD-4ED5-C8AA-BCFCC80B26CD}"/>
    <pc:docChg chg="modSld">
      <pc:chgData name="Fiona Morgan (2501925)" userId="S::2501925@student.uwtsd.ac.uk::bced8fd0-105b-4c8e-9151-e393bfa69560" providerId="AD" clId="Web-{11FABCBF-53AD-4ED5-C8AA-BCFCC80B26CD}" dt="2025-11-12T17:43:48.084" v="624" actId="20577"/>
      <pc:docMkLst>
        <pc:docMk/>
      </pc:docMkLst>
      <pc:sldChg chg="addSp delSp modSp">
        <pc:chgData name="Fiona Morgan (2501925)" userId="S::2501925@student.uwtsd.ac.uk::bced8fd0-105b-4c8e-9151-e393bfa69560" providerId="AD" clId="Web-{11FABCBF-53AD-4ED5-C8AA-BCFCC80B26CD}" dt="2025-11-12T17:35:50.475" v="396" actId="20577"/>
        <pc:sldMkLst>
          <pc:docMk/>
          <pc:sldMk cId="167982347" sldId="261"/>
        </pc:sldMkLst>
        <pc:spChg chg="mod">
          <ac:chgData name="Fiona Morgan (2501925)" userId="S::2501925@student.uwtsd.ac.uk::bced8fd0-105b-4c8e-9151-e393bfa69560" providerId="AD" clId="Web-{11FABCBF-53AD-4ED5-C8AA-BCFCC80B26CD}" dt="2025-11-12T17:34:13.177" v="386" actId="14100"/>
          <ac:spMkLst>
            <pc:docMk/>
            <pc:sldMk cId="167982347" sldId="261"/>
            <ac:spMk id="4" creationId="{E30F6AC9-0AE6-8866-19BB-0D1183677E11}"/>
          </ac:spMkLst>
        </pc:spChg>
        <pc:spChg chg="mod">
          <ac:chgData name="Fiona Morgan (2501925)" userId="S::2501925@student.uwtsd.ac.uk::bced8fd0-105b-4c8e-9151-e393bfa69560" providerId="AD" clId="Web-{11FABCBF-53AD-4ED5-C8AA-BCFCC80B26CD}" dt="2025-11-12T17:35:50.475" v="396" actId="20577"/>
          <ac:spMkLst>
            <pc:docMk/>
            <pc:sldMk cId="167982347" sldId="261"/>
            <ac:spMk id="5" creationId="{0F622D11-B781-DF6D-3A96-E8AF4BD443A8}"/>
          </ac:spMkLst>
        </pc:spChg>
        <pc:spChg chg="add del">
          <ac:chgData name="Fiona Morgan (2501925)" userId="S::2501925@student.uwtsd.ac.uk::bced8fd0-105b-4c8e-9151-e393bfa69560" providerId="AD" clId="Web-{11FABCBF-53AD-4ED5-C8AA-BCFCC80B26CD}" dt="2025-11-12T14:54:53.645" v="167"/>
          <ac:spMkLst>
            <pc:docMk/>
            <pc:sldMk cId="167982347" sldId="261"/>
            <ac:spMk id="6" creationId="{7392A2A5-32EF-E2F0-AD8E-6F754FD24CB6}"/>
          </ac:spMkLst>
        </pc:spChg>
        <pc:spChg chg="add mod">
          <ac:chgData name="Fiona Morgan (2501925)" userId="S::2501925@student.uwtsd.ac.uk::bced8fd0-105b-4c8e-9151-e393bfa69560" providerId="AD" clId="Web-{11FABCBF-53AD-4ED5-C8AA-BCFCC80B26CD}" dt="2025-11-12T14:56:53.619" v="191"/>
          <ac:spMkLst>
            <pc:docMk/>
            <pc:sldMk cId="167982347" sldId="261"/>
            <ac:spMk id="8" creationId="{40F8249C-5F8A-7A16-EAD9-88885BE8B7BD}"/>
          </ac:spMkLst>
        </pc:spChg>
      </pc:sldChg>
      <pc:sldChg chg="modSp">
        <pc:chgData name="Fiona Morgan (2501925)" userId="S::2501925@student.uwtsd.ac.uk::bced8fd0-105b-4c8e-9151-e393bfa69560" providerId="AD" clId="Web-{11FABCBF-53AD-4ED5-C8AA-BCFCC80B26CD}" dt="2025-11-12T17:43:48.084" v="624" actId="20577"/>
        <pc:sldMkLst>
          <pc:docMk/>
          <pc:sldMk cId="2960370144" sldId="263"/>
        </pc:sldMkLst>
        <pc:graphicFrameChg chg="modGraphic">
          <ac:chgData name="Fiona Morgan (2501925)" userId="S::2501925@student.uwtsd.ac.uk::bced8fd0-105b-4c8e-9151-e393bfa69560" providerId="AD" clId="Web-{11FABCBF-53AD-4ED5-C8AA-BCFCC80B26CD}" dt="2025-11-12T17:43:48.084" v="624" actId="20577"/>
          <ac:graphicFrameMkLst>
            <pc:docMk/>
            <pc:sldMk cId="2960370144" sldId="263"/>
            <ac:graphicFrameMk id="3" creationId="{ABC40A58-41B8-2859-302E-397D928954AD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6161DF-A251-46C0-8D05-67870948A4AD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8AC292C4-2330-48A1-A55A-7743C7458F94}">
      <dgm:prSet phldrT="[Text]" phldr="0"/>
      <dgm:spPr/>
      <dgm:t>
        <a:bodyPr/>
        <a:lstStyle/>
        <a:p>
          <a:r>
            <a:rPr lang="en-GB"/>
            <a:t>60-30-10 Challenge</a:t>
          </a:r>
        </a:p>
      </dgm:t>
    </dgm:pt>
    <dgm:pt modelId="{AF7A4BED-E0DA-433E-8E55-68F2988DE234}" type="parTrans" cxnId="{1DB19114-B72E-4CDF-AA5E-CC63C97A3A53}">
      <dgm:prSet/>
      <dgm:spPr/>
      <dgm:t>
        <a:bodyPr/>
        <a:lstStyle/>
        <a:p>
          <a:endParaRPr lang="en-GB"/>
        </a:p>
      </dgm:t>
    </dgm:pt>
    <dgm:pt modelId="{842B1773-8524-4B14-92F5-4DDAD65AC038}" type="sibTrans" cxnId="{1DB19114-B72E-4CDF-AA5E-CC63C97A3A53}">
      <dgm:prSet/>
      <dgm:spPr/>
      <dgm:t>
        <a:bodyPr/>
        <a:lstStyle/>
        <a:p>
          <a:endParaRPr lang="en-GB"/>
        </a:p>
      </dgm:t>
    </dgm:pt>
    <dgm:pt modelId="{153B4E72-9985-42E1-8351-5AF5F303E1C9}">
      <dgm:prSet phldrT="[Text]" phldr="0"/>
      <dgm:spPr/>
      <dgm:t>
        <a:bodyPr/>
        <a:lstStyle/>
        <a:p>
          <a:r>
            <a:rPr lang="en-GB"/>
            <a:t>60% of care on average is in line with evidence or consensus-based guidelines</a:t>
          </a:r>
        </a:p>
      </dgm:t>
    </dgm:pt>
    <dgm:pt modelId="{4664A72D-8899-43A2-9DF4-19E8C2840779}" type="parTrans" cxnId="{85411943-C1B0-4130-B19A-FBB801721164}">
      <dgm:prSet/>
      <dgm:spPr/>
      <dgm:t>
        <a:bodyPr/>
        <a:lstStyle/>
        <a:p>
          <a:endParaRPr lang="en-GB"/>
        </a:p>
      </dgm:t>
    </dgm:pt>
    <dgm:pt modelId="{B05E6B1A-6C89-41D1-945D-4F3AA28E9C63}" type="sibTrans" cxnId="{85411943-C1B0-4130-B19A-FBB801721164}">
      <dgm:prSet/>
      <dgm:spPr/>
      <dgm:t>
        <a:bodyPr/>
        <a:lstStyle/>
        <a:p>
          <a:endParaRPr lang="en-GB"/>
        </a:p>
      </dgm:t>
    </dgm:pt>
    <dgm:pt modelId="{4CE72B00-0752-45A9-AB87-80027CE271B1}">
      <dgm:prSet phldrT="[Text]" phldr="0"/>
      <dgm:spPr/>
      <dgm:t>
        <a:bodyPr/>
        <a:lstStyle/>
        <a:p>
          <a:r>
            <a:rPr lang="en-GB"/>
            <a:t>30% of care is waste or of low value</a:t>
          </a:r>
        </a:p>
      </dgm:t>
    </dgm:pt>
    <dgm:pt modelId="{663DCCA7-407F-48F3-9DDF-EF4C06ADC241}" type="parTrans" cxnId="{0B1830E3-3F1B-48E4-8AA0-891417226BE4}">
      <dgm:prSet/>
      <dgm:spPr/>
      <dgm:t>
        <a:bodyPr/>
        <a:lstStyle/>
        <a:p>
          <a:endParaRPr lang="en-GB"/>
        </a:p>
      </dgm:t>
    </dgm:pt>
    <dgm:pt modelId="{141716FB-4553-4258-9B47-42BB1787839A}" type="sibTrans" cxnId="{0B1830E3-3F1B-48E4-8AA0-891417226BE4}">
      <dgm:prSet/>
      <dgm:spPr/>
      <dgm:t>
        <a:bodyPr/>
        <a:lstStyle/>
        <a:p>
          <a:endParaRPr lang="en-GB"/>
        </a:p>
      </dgm:t>
    </dgm:pt>
    <dgm:pt modelId="{5248E8E8-F37E-4004-BE22-CC153D2D9D4A}">
      <dgm:prSet phldrT="[Text]" phldr="0"/>
      <dgm:spPr/>
      <dgm:t>
        <a:bodyPr/>
        <a:lstStyle/>
        <a:p>
          <a:r>
            <a:rPr lang="en-GB"/>
            <a:t>10% is iatrogenic harm to a patient.</a:t>
          </a:r>
        </a:p>
      </dgm:t>
    </dgm:pt>
    <dgm:pt modelId="{31957F6F-CD6C-4F56-AFC9-6D6C9BEAB556}" type="parTrans" cxnId="{5BB3265B-AB9E-4AD0-A28C-83A69A2D5623}">
      <dgm:prSet/>
      <dgm:spPr/>
      <dgm:t>
        <a:bodyPr/>
        <a:lstStyle/>
        <a:p>
          <a:endParaRPr lang="en-GB"/>
        </a:p>
      </dgm:t>
    </dgm:pt>
    <dgm:pt modelId="{C8C3C02B-C512-49DB-900A-9C97694C6D3F}" type="sibTrans" cxnId="{5BB3265B-AB9E-4AD0-A28C-83A69A2D5623}">
      <dgm:prSet/>
      <dgm:spPr/>
      <dgm:t>
        <a:bodyPr/>
        <a:lstStyle/>
        <a:p>
          <a:endParaRPr lang="en-GB"/>
        </a:p>
      </dgm:t>
    </dgm:pt>
    <dgm:pt modelId="{F02BD310-A364-4270-B637-C86B638DD45D}" type="pres">
      <dgm:prSet presAssocID="{D96161DF-A251-46C0-8D05-67870948A4A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61CC38E-AFAD-4EB9-85BC-32C36C37D865}" type="pres">
      <dgm:prSet presAssocID="{8AC292C4-2330-48A1-A55A-7743C7458F94}" presName="hierRoot1" presStyleCnt="0">
        <dgm:presLayoutVars>
          <dgm:hierBranch/>
        </dgm:presLayoutVars>
      </dgm:prSet>
      <dgm:spPr/>
    </dgm:pt>
    <dgm:pt modelId="{A8CDC245-EB45-4B81-AAA8-97AC8E348E5F}" type="pres">
      <dgm:prSet presAssocID="{8AC292C4-2330-48A1-A55A-7743C7458F94}" presName="rootComposite1" presStyleCnt="0"/>
      <dgm:spPr/>
    </dgm:pt>
    <dgm:pt modelId="{711D3CDC-88FB-445B-A611-6F19414AB2CC}" type="pres">
      <dgm:prSet presAssocID="{8AC292C4-2330-48A1-A55A-7743C7458F94}" presName="rootText1" presStyleLbl="node0" presStyleIdx="0" presStyleCnt="1">
        <dgm:presLayoutVars>
          <dgm:chPref val="3"/>
        </dgm:presLayoutVars>
      </dgm:prSet>
      <dgm:spPr/>
    </dgm:pt>
    <dgm:pt modelId="{D1D662F8-FABE-4A37-807D-28147BFB009A}" type="pres">
      <dgm:prSet presAssocID="{8AC292C4-2330-48A1-A55A-7743C7458F94}" presName="rootConnector1" presStyleLbl="node1" presStyleIdx="0" presStyleCnt="0"/>
      <dgm:spPr/>
    </dgm:pt>
    <dgm:pt modelId="{08F13FD7-0936-44E0-88BB-09B5F30B818E}" type="pres">
      <dgm:prSet presAssocID="{8AC292C4-2330-48A1-A55A-7743C7458F94}" presName="hierChild2" presStyleCnt="0"/>
      <dgm:spPr/>
    </dgm:pt>
    <dgm:pt modelId="{EA4894C8-7AFF-482F-8E2E-E14667DE1237}" type="pres">
      <dgm:prSet presAssocID="{4664A72D-8899-43A2-9DF4-19E8C2840779}" presName="Name64" presStyleLbl="parChTrans1D2" presStyleIdx="0" presStyleCnt="3"/>
      <dgm:spPr/>
    </dgm:pt>
    <dgm:pt modelId="{48E55901-BAD9-474B-9AF6-D148D6CE7B84}" type="pres">
      <dgm:prSet presAssocID="{153B4E72-9985-42E1-8351-5AF5F303E1C9}" presName="hierRoot2" presStyleCnt="0">
        <dgm:presLayoutVars>
          <dgm:hierBranch val="init"/>
        </dgm:presLayoutVars>
      </dgm:prSet>
      <dgm:spPr/>
    </dgm:pt>
    <dgm:pt modelId="{F85F0968-11B1-4451-BB35-4F64638AE726}" type="pres">
      <dgm:prSet presAssocID="{153B4E72-9985-42E1-8351-5AF5F303E1C9}" presName="rootComposite" presStyleCnt="0"/>
      <dgm:spPr/>
    </dgm:pt>
    <dgm:pt modelId="{0DC6139F-4F44-4BFD-83E2-AB7624653D09}" type="pres">
      <dgm:prSet presAssocID="{153B4E72-9985-42E1-8351-5AF5F303E1C9}" presName="rootText" presStyleLbl="node2" presStyleIdx="0" presStyleCnt="3">
        <dgm:presLayoutVars>
          <dgm:chPref val="3"/>
        </dgm:presLayoutVars>
      </dgm:prSet>
      <dgm:spPr/>
    </dgm:pt>
    <dgm:pt modelId="{D36D7DE2-1BE5-4320-9C90-5F2F4133BC4A}" type="pres">
      <dgm:prSet presAssocID="{153B4E72-9985-42E1-8351-5AF5F303E1C9}" presName="rootConnector" presStyleLbl="node2" presStyleIdx="0" presStyleCnt="3"/>
      <dgm:spPr/>
    </dgm:pt>
    <dgm:pt modelId="{BB77D111-AC76-46A0-A5CC-2A54F32DA76B}" type="pres">
      <dgm:prSet presAssocID="{153B4E72-9985-42E1-8351-5AF5F303E1C9}" presName="hierChild4" presStyleCnt="0"/>
      <dgm:spPr/>
    </dgm:pt>
    <dgm:pt modelId="{B2B5D996-1FAD-4F09-86E0-5CBB9ACD8BB3}" type="pres">
      <dgm:prSet presAssocID="{153B4E72-9985-42E1-8351-5AF5F303E1C9}" presName="hierChild5" presStyleCnt="0"/>
      <dgm:spPr/>
    </dgm:pt>
    <dgm:pt modelId="{CBAC9741-53A0-4C25-88FC-6E73E4744E69}" type="pres">
      <dgm:prSet presAssocID="{663DCCA7-407F-48F3-9DDF-EF4C06ADC241}" presName="Name64" presStyleLbl="parChTrans1D2" presStyleIdx="1" presStyleCnt="3"/>
      <dgm:spPr/>
    </dgm:pt>
    <dgm:pt modelId="{EF55CB22-61A9-446B-8B02-94822085AA9D}" type="pres">
      <dgm:prSet presAssocID="{4CE72B00-0752-45A9-AB87-80027CE271B1}" presName="hierRoot2" presStyleCnt="0">
        <dgm:presLayoutVars>
          <dgm:hierBranch val="init"/>
        </dgm:presLayoutVars>
      </dgm:prSet>
      <dgm:spPr/>
    </dgm:pt>
    <dgm:pt modelId="{5AB7B40A-7D2B-4267-95A4-539C61543F4B}" type="pres">
      <dgm:prSet presAssocID="{4CE72B00-0752-45A9-AB87-80027CE271B1}" presName="rootComposite" presStyleCnt="0"/>
      <dgm:spPr/>
    </dgm:pt>
    <dgm:pt modelId="{524F673E-7AE8-4DD5-BDFB-31432B66CE72}" type="pres">
      <dgm:prSet presAssocID="{4CE72B00-0752-45A9-AB87-80027CE271B1}" presName="rootText" presStyleLbl="node2" presStyleIdx="1" presStyleCnt="3">
        <dgm:presLayoutVars>
          <dgm:chPref val="3"/>
        </dgm:presLayoutVars>
      </dgm:prSet>
      <dgm:spPr/>
    </dgm:pt>
    <dgm:pt modelId="{DBF09030-D36E-4F7A-81F3-5C16A2899A13}" type="pres">
      <dgm:prSet presAssocID="{4CE72B00-0752-45A9-AB87-80027CE271B1}" presName="rootConnector" presStyleLbl="node2" presStyleIdx="1" presStyleCnt="3"/>
      <dgm:spPr/>
    </dgm:pt>
    <dgm:pt modelId="{C5ABD36E-13E5-476B-BCBB-6664678F18B1}" type="pres">
      <dgm:prSet presAssocID="{4CE72B00-0752-45A9-AB87-80027CE271B1}" presName="hierChild4" presStyleCnt="0"/>
      <dgm:spPr/>
    </dgm:pt>
    <dgm:pt modelId="{B1F57A10-9D8C-470B-9483-B311AFE213E0}" type="pres">
      <dgm:prSet presAssocID="{4CE72B00-0752-45A9-AB87-80027CE271B1}" presName="hierChild5" presStyleCnt="0"/>
      <dgm:spPr/>
    </dgm:pt>
    <dgm:pt modelId="{85E6035B-DA66-4CCA-AE45-FEBFC9F58107}" type="pres">
      <dgm:prSet presAssocID="{31957F6F-CD6C-4F56-AFC9-6D6C9BEAB556}" presName="Name64" presStyleLbl="parChTrans1D2" presStyleIdx="2" presStyleCnt="3"/>
      <dgm:spPr/>
    </dgm:pt>
    <dgm:pt modelId="{38604790-45A6-4184-BDCD-B27696D8DB10}" type="pres">
      <dgm:prSet presAssocID="{5248E8E8-F37E-4004-BE22-CC153D2D9D4A}" presName="hierRoot2" presStyleCnt="0">
        <dgm:presLayoutVars>
          <dgm:hierBranch val="init"/>
        </dgm:presLayoutVars>
      </dgm:prSet>
      <dgm:spPr/>
    </dgm:pt>
    <dgm:pt modelId="{62C1E9FB-DFF7-4B49-898A-E76B5379C5BB}" type="pres">
      <dgm:prSet presAssocID="{5248E8E8-F37E-4004-BE22-CC153D2D9D4A}" presName="rootComposite" presStyleCnt="0"/>
      <dgm:spPr/>
    </dgm:pt>
    <dgm:pt modelId="{AB1AFD32-8AB7-41A1-AA3A-8309E37BD354}" type="pres">
      <dgm:prSet presAssocID="{5248E8E8-F37E-4004-BE22-CC153D2D9D4A}" presName="rootText" presStyleLbl="node2" presStyleIdx="2" presStyleCnt="3">
        <dgm:presLayoutVars>
          <dgm:chPref val="3"/>
        </dgm:presLayoutVars>
      </dgm:prSet>
      <dgm:spPr/>
    </dgm:pt>
    <dgm:pt modelId="{9ED684DC-E614-4C82-A3ED-2BB3E7500621}" type="pres">
      <dgm:prSet presAssocID="{5248E8E8-F37E-4004-BE22-CC153D2D9D4A}" presName="rootConnector" presStyleLbl="node2" presStyleIdx="2" presStyleCnt="3"/>
      <dgm:spPr/>
    </dgm:pt>
    <dgm:pt modelId="{6E13DBC7-BBF1-4765-A1C7-B2963E99A04C}" type="pres">
      <dgm:prSet presAssocID="{5248E8E8-F37E-4004-BE22-CC153D2D9D4A}" presName="hierChild4" presStyleCnt="0"/>
      <dgm:spPr/>
    </dgm:pt>
    <dgm:pt modelId="{3215CF34-D452-4901-BB38-EADCF46CCC41}" type="pres">
      <dgm:prSet presAssocID="{5248E8E8-F37E-4004-BE22-CC153D2D9D4A}" presName="hierChild5" presStyleCnt="0"/>
      <dgm:spPr/>
    </dgm:pt>
    <dgm:pt modelId="{B4148381-C132-48E6-A92B-726E4698FAA3}" type="pres">
      <dgm:prSet presAssocID="{8AC292C4-2330-48A1-A55A-7743C7458F94}" presName="hierChild3" presStyleCnt="0"/>
      <dgm:spPr/>
    </dgm:pt>
  </dgm:ptLst>
  <dgm:cxnLst>
    <dgm:cxn modelId="{9A8C3000-268D-4441-B119-3099B1611BB1}" type="presOf" srcId="{4CE72B00-0752-45A9-AB87-80027CE271B1}" destId="{DBF09030-D36E-4F7A-81F3-5C16A2899A13}" srcOrd="1" destOrd="0" presId="urn:microsoft.com/office/officeart/2009/3/layout/HorizontalOrganizationChart"/>
    <dgm:cxn modelId="{1DB19114-B72E-4CDF-AA5E-CC63C97A3A53}" srcId="{D96161DF-A251-46C0-8D05-67870948A4AD}" destId="{8AC292C4-2330-48A1-A55A-7743C7458F94}" srcOrd="0" destOrd="0" parTransId="{AF7A4BED-E0DA-433E-8E55-68F2988DE234}" sibTransId="{842B1773-8524-4B14-92F5-4DDAD65AC038}"/>
    <dgm:cxn modelId="{7F887024-81A4-4004-A473-C8C2672E257C}" type="presOf" srcId="{4664A72D-8899-43A2-9DF4-19E8C2840779}" destId="{EA4894C8-7AFF-482F-8E2E-E14667DE1237}" srcOrd="0" destOrd="0" presId="urn:microsoft.com/office/officeart/2009/3/layout/HorizontalOrganizationChart"/>
    <dgm:cxn modelId="{62EE9428-3F86-4C05-BD2D-EF928D932384}" type="presOf" srcId="{153B4E72-9985-42E1-8351-5AF5F303E1C9}" destId="{0DC6139F-4F44-4BFD-83E2-AB7624653D09}" srcOrd="0" destOrd="0" presId="urn:microsoft.com/office/officeart/2009/3/layout/HorizontalOrganizationChart"/>
    <dgm:cxn modelId="{2A9A7C33-0A1A-4175-8CB0-0CF3C70875AC}" type="presOf" srcId="{31957F6F-CD6C-4F56-AFC9-6D6C9BEAB556}" destId="{85E6035B-DA66-4CCA-AE45-FEBFC9F58107}" srcOrd="0" destOrd="0" presId="urn:microsoft.com/office/officeart/2009/3/layout/HorizontalOrganizationChart"/>
    <dgm:cxn modelId="{CF515B3E-021F-452A-939D-C2A44BF8CA8D}" type="presOf" srcId="{8AC292C4-2330-48A1-A55A-7743C7458F94}" destId="{D1D662F8-FABE-4A37-807D-28147BFB009A}" srcOrd="1" destOrd="0" presId="urn:microsoft.com/office/officeart/2009/3/layout/HorizontalOrganizationChart"/>
    <dgm:cxn modelId="{5BB3265B-AB9E-4AD0-A28C-83A69A2D5623}" srcId="{8AC292C4-2330-48A1-A55A-7743C7458F94}" destId="{5248E8E8-F37E-4004-BE22-CC153D2D9D4A}" srcOrd="2" destOrd="0" parTransId="{31957F6F-CD6C-4F56-AFC9-6D6C9BEAB556}" sibTransId="{C8C3C02B-C512-49DB-900A-9C97694C6D3F}"/>
    <dgm:cxn modelId="{85411943-C1B0-4130-B19A-FBB801721164}" srcId="{8AC292C4-2330-48A1-A55A-7743C7458F94}" destId="{153B4E72-9985-42E1-8351-5AF5F303E1C9}" srcOrd="0" destOrd="0" parTransId="{4664A72D-8899-43A2-9DF4-19E8C2840779}" sibTransId="{B05E6B1A-6C89-41D1-945D-4F3AA28E9C63}"/>
    <dgm:cxn modelId="{3B79C345-331F-4ED2-B9D9-CC8FF05DE418}" type="presOf" srcId="{5248E8E8-F37E-4004-BE22-CC153D2D9D4A}" destId="{9ED684DC-E614-4C82-A3ED-2BB3E7500621}" srcOrd="1" destOrd="0" presId="urn:microsoft.com/office/officeart/2009/3/layout/HorizontalOrganizationChart"/>
    <dgm:cxn modelId="{47D60867-1392-478E-BA05-FDC7AB8D8179}" type="presOf" srcId="{663DCCA7-407F-48F3-9DDF-EF4C06ADC241}" destId="{CBAC9741-53A0-4C25-88FC-6E73E4744E69}" srcOrd="0" destOrd="0" presId="urn:microsoft.com/office/officeart/2009/3/layout/HorizontalOrganizationChart"/>
    <dgm:cxn modelId="{3B7C0798-E45F-478B-9FCA-9A20518C1FA9}" type="presOf" srcId="{D96161DF-A251-46C0-8D05-67870948A4AD}" destId="{F02BD310-A364-4270-B637-C86B638DD45D}" srcOrd="0" destOrd="0" presId="urn:microsoft.com/office/officeart/2009/3/layout/HorizontalOrganizationChart"/>
    <dgm:cxn modelId="{1193F0A0-7BC6-46BE-9833-FAD801510FDC}" type="presOf" srcId="{4CE72B00-0752-45A9-AB87-80027CE271B1}" destId="{524F673E-7AE8-4DD5-BDFB-31432B66CE72}" srcOrd="0" destOrd="0" presId="urn:microsoft.com/office/officeart/2009/3/layout/HorizontalOrganizationChart"/>
    <dgm:cxn modelId="{4FDD56A5-3772-4784-9F4A-910E354AE318}" type="presOf" srcId="{153B4E72-9985-42E1-8351-5AF5F303E1C9}" destId="{D36D7DE2-1BE5-4320-9C90-5F2F4133BC4A}" srcOrd="1" destOrd="0" presId="urn:microsoft.com/office/officeart/2009/3/layout/HorizontalOrganizationChart"/>
    <dgm:cxn modelId="{D8E55DD8-73FD-451F-8CFE-231CCC4FA1ED}" type="presOf" srcId="{5248E8E8-F37E-4004-BE22-CC153D2D9D4A}" destId="{AB1AFD32-8AB7-41A1-AA3A-8309E37BD354}" srcOrd="0" destOrd="0" presId="urn:microsoft.com/office/officeart/2009/3/layout/HorizontalOrganizationChart"/>
    <dgm:cxn modelId="{CBBA47DE-9E54-4D36-B452-6B1D8589AFB1}" type="presOf" srcId="{8AC292C4-2330-48A1-A55A-7743C7458F94}" destId="{711D3CDC-88FB-445B-A611-6F19414AB2CC}" srcOrd="0" destOrd="0" presId="urn:microsoft.com/office/officeart/2009/3/layout/HorizontalOrganizationChart"/>
    <dgm:cxn modelId="{0B1830E3-3F1B-48E4-8AA0-891417226BE4}" srcId="{8AC292C4-2330-48A1-A55A-7743C7458F94}" destId="{4CE72B00-0752-45A9-AB87-80027CE271B1}" srcOrd="1" destOrd="0" parTransId="{663DCCA7-407F-48F3-9DDF-EF4C06ADC241}" sibTransId="{141716FB-4553-4258-9B47-42BB1787839A}"/>
    <dgm:cxn modelId="{7D2B6BC9-A37D-471B-B30B-D29421548982}" type="presParOf" srcId="{F02BD310-A364-4270-B637-C86B638DD45D}" destId="{761CC38E-AFAD-4EB9-85BC-32C36C37D865}" srcOrd="0" destOrd="0" presId="urn:microsoft.com/office/officeart/2009/3/layout/HorizontalOrganizationChart"/>
    <dgm:cxn modelId="{2B514C71-F445-4F7E-8D64-9586B0AFD716}" type="presParOf" srcId="{761CC38E-AFAD-4EB9-85BC-32C36C37D865}" destId="{A8CDC245-EB45-4B81-AAA8-97AC8E348E5F}" srcOrd="0" destOrd="0" presId="urn:microsoft.com/office/officeart/2009/3/layout/HorizontalOrganizationChart"/>
    <dgm:cxn modelId="{64B33C6D-ABAE-4B06-8B16-F6B4D55B5D7E}" type="presParOf" srcId="{A8CDC245-EB45-4B81-AAA8-97AC8E348E5F}" destId="{711D3CDC-88FB-445B-A611-6F19414AB2CC}" srcOrd="0" destOrd="0" presId="urn:microsoft.com/office/officeart/2009/3/layout/HorizontalOrganizationChart"/>
    <dgm:cxn modelId="{3FA82F73-ADA5-4940-87E4-67A3BEB45815}" type="presParOf" srcId="{A8CDC245-EB45-4B81-AAA8-97AC8E348E5F}" destId="{D1D662F8-FABE-4A37-807D-28147BFB009A}" srcOrd="1" destOrd="0" presId="urn:microsoft.com/office/officeart/2009/3/layout/HorizontalOrganizationChart"/>
    <dgm:cxn modelId="{69F59148-B5EE-4E28-A329-53CC8D19D818}" type="presParOf" srcId="{761CC38E-AFAD-4EB9-85BC-32C36C37D865}" destId="{08F13FD7-0936-44E0-88BB-09B5F30B818E}" srcOrd="1" destOrd="0" presId="urn:microsoft.com/office/officeart/2009/3/layout/HorizontalOrganizationChart"/>
    <dgm:cxn modelId="{5CAB96D8-90E5-42D6-B7BB-A3B20556D9FF}" type="presParOf" srcId="{08F13FD7-0936-44E0-88BB-09B5F30B818E}" destId="{EA4894C8-7AFF-482F-8E2E-E14667DE1237}" srcOrd="0" destOrd="0" presId="urn:microsoft.com/office/officeart/2009/3/layout/HorizontalOrganizationChart"/>
    <dgm:cxn modelId="{927F4686-C5C9-4636-80A4-3D3BE0D69B4A}" type="presParOf" srcId="{08F13FD7-0936-44E0-88BB-09B5F30B818E}" destId="{48E55901-BAD9-474B-9AF6-D148D6CE7B84}" srcOrd="1" destOrd="0" presId="urn:microsoft.com/office/officeart/2009/3/layout/HorizontalOrganizationChart"/>
    <dgm:cxn modelId="{9BB75B96-986B-4196-A697-45459975A7C6}" type="presParOf" srcId="{48E55901-BAD9-474B-9AF6-D148D6CE7B84}" destId="{F85F0968-11B1-4451-BB35-4F64638AE726}" srcOrd="0" destOrd="0" presId="urn:microsoft.com/office/officeart/2009/3/layout/HorizontalOrganizationChart"/>
    <dgm:cxn modelId="{A8919B7E-5D3E-4B82-8BA5-6727C66C63B9}" type="presParOf" srcId="{F85F0968-11B1-4451-BB35-4F64638AE726}" destId="{0DC6139F-4F44-4BFD-83E2-AB7624653D09}" srcOrd="0" destOrd="0" presId="urn:microsoft.com/office/officeart/2009/3/layout/HorizontalOrganizationChart"/>
    <dgm:cxn modelId="{CF6529EA-5828-42F3-B6EE-3EC23C5A3021}" type="presParOf" srcId="{F85F0968-11B1-4451-BB35-4F64638AE726}" destId="{D36D7DE2-1BE5-4320-9C90-5F2F4133BC4A}" srcOrd="1" destOrd="0" presId="urn:microsoft.com/office/officeart/2009/3/layout/HorizontalOrganizationChart"/>
    <dgm:cxn modelId="{6215B04C-F706-487E-8B08-B412C69D5A00}" type="presParOf" srcId="{48E55901-BAD9-474B-9AF6-D148D6CE7B84}" destId="{BB77D111-AC76-46A0-A5CC-2A54F32DA76B}" srcOrd="1" destOrd="0" presId="urn:microsoft.com/office/officeart/2009/3/layout/HorizontalOrganizationChart"/>
    <dgm:cxn modelId="{0AB82645-2F19-4BD7-A340-5E3E54CC15FD}" type="presParOf" srcId="{48E55901-BAD9-474B-9AF6-D148D6CE7B84}" destId="{B2B5D996-1FAD-4F09-86E0-5CBB9ACD8BB3}" srcOrd="2" destOrd="0" presId="urn:microsoft.com/office/officeart/2009/3/layout/HorizontalOrganizationChart"/>
    <dgm:cxn modelId="{76E1D35B-0E2E-4E09-BB03-490C6688F9AE}" type="presParOf" srcId="{08F13FD7-0936-44E0-88BB-09B5F30B818E}" destId="{CBAC9741-53A0-4C25-88FC-6E73E4744E69}" srcOrd="2" destOrd="0" presId="urn:microsoft.com/office/officeart/2009/3/layout/HorizontalOrganizationChart"/>
    <dgm:cxn modelId="{F7E8975A-7B7A-48AB-AB18-0F27218F4004}" type="presParOf" srcId="{08F13FD7-0936-44E0-88BB-09B5F30B818E}" destId="{EF55CB22-61A9-446B-8B02-94822085AA9D}" srcOrd="3" destOrd="0" presId="urn:microsoft.com/office/officeart/2009/3/layout/HorizontalOrganizationChart"/>
    <dgm:cxn modelId="{073C3532-096B-4A81-92FE-6D36C3EB28AF}" type="presParOf" srcId="{EF55CB22-61A9-446B-8B02-94822085AA9D}" destId="{5AB7B40A-7D2B-4267-95A4-539C61543F4B}" srcOrd="0" destOrd="0" presId="urn:microsoft.com/office/officeart/2009/3/layout/HorizontalOrganizationChart"/>
    <dgm:cxn modelId="{2C543418-77CC-467A-BECC-5E3EA3E7E83E}" type="presParOf" srcId="{5AB7B40A-7D2B-4267-95A4-539C61543F4B}" destId="{524F673E-7AE8-4DD5-BDFB-31432B66CE72}" srcOrd="0" destOrd="0" presId="urn:microsoft.com/office/officeart/2009/3/layout/HorizontalOrganizationChart"/>
    <dgm:cxn modelId="{D9CB488F-FFE1-41E0-AF9B-C164CD9C21BB}" type="presParOf" srcId="{5AB7B40A-7D2B-4267-95A4-539C61543F4B}" destId="{DBF09030-D36E-4F7A-81F3-5C16A2899A13}" srcOrd="1" destOrd="0" presId="urn:microsoft.com/office/officeart/2009/3/layout/HorizontalOrganizationChart"/>
    <dgm:cxn modelId="{7991F087-9CDF-4804-B03C-621CB672133B}" type="presParOf" srcId="{EF55CB22-61A9-446B-8B02-94822085AA9D}" destId="{C5ABD36E-13E5-476B-BCBB-6664678F18B1}" srcOrd="1" destOrd="0" presId="urn:microsoft.com/office/officeart/2009/3/layout/HorizontalOrganizationChart"/>
    <dgm:cxn modelId="{022E5680-5B16-4561-B2F9-AA0EEE2225E8}" type="presParOf" srcId="{EF55CB22-61A9-446B-8B02-94822085AA9D}" destId="{B1F57A10-9D8C-470B-9483-B311AFE213E0}" srcOrd="2" destOrd="0" presId="urn:microsoft.com/office/officeart/2009/3/layout/HorizontalOrganizationChart"/>
    <dgm:cxn modelId="{36C10071-095A-4A91-B87B-7269B811D301}" type="presParOf" srcId="{08F13FD7-0936-44E0-88BB-09B5F30B818E}" destId="{85E6035B-DA66-4CCA-AE45-FEBFC9F58107}" srcOrd="4" destOrd="0" presId="urn:microsoft.com/office/officeart/2009/3/layout/HorizontalOrganizationChart"/>
    <dgm:cxn modelId="{73204E9C-7744-4814-B261-9C3C396FB0C6}" type="presParOf" srcId="{08F13FD7-0936-44E0-88BB-09B5F30B818E}" destId="{38604790-45A6-4184-BDCD-B27696D8DB10}" srcOrd="5" destOrd="0" presId="urn:microsoft.com/office/officeart/2009/3/layout/HorizontalOrganizationChart"/>
    <dgm:cxn modelId="{5DE8FD6E-59D3-4DC7-B204-97F79CD3D174}" type="presParOf" srcId="{38604790-45A6-4184-BDCD-B27696D8DB10}" destId="{62C1E9FB-DFF7-4B49-898A-E76B5379C5BB}" srcOrd="0" destOrd="0" presId="urn:microsoft.com/office/officeart/2009/3/layout/HorizontalOrganizationChart"/>
    <dgm:cxn modelId="{1E0E5035-7038-4A39-99D3-F76DC0093A3C}" type="presParOf" srcId="{62C1E9FB-DFF7-4B49-898A-E76B5379C5BB}" destId="{AB1AFD32-8AB7-41A1-AA3A-8309E37BD354}" srcOrd="0" destOrd="0" presId="urn:microsoft.com/office/officeart/2009/3/layout/HorizontalOrganizationChart"/>
    <dgm:cxn modelId="{E47055B5-0450-491E-9AA6-7B2B9F865B19}" type="presParOf" srcId="{62C1E9FB-DFF7-4B49-898A-E76B5379C5BB}" destId="{9ED684DC-E614-4C82-A3ED-2BB3E7500621}" srcOrd="1" destOrd="0" presId="urn:microsoft.com/office/officeart/2009/3/layout/HorizontalOrganizationChart"/>
    <dgm:cxn modelId="{236D9AC6-6933-4D7F-8B6D-FEC2A5150119}" type="presParOf" srcId="{38604790-45A6-4184-BDCD-B27696D8DB10}" destId="{6E13DBC7-BBF1-4765-A1C7-B2963E99A04C}" srcOrd="1" destOrd="0" presId="urn:microsoft.com/office/officeart/2009/3/layout/HorizontalOrganizationChart"/>
    <dgm:cxn modelId="{9FEAB6CD-020C-4E34-A45D-C7FF305632E4}" type="presParOf" srcId="{38604790-45A6-4184-BDCD-B27696D8DB10}" destId="{3215CF34-D452-4901-BB38-EADCF46CCC41}" srcOrd="2" destOrd="0" presId="urn:microsoft.com/office/officeart/2009/3/layout/HorizontalOrganizationChart"/>
    <dgm:cxn modelId="{B93FC31C-3158-4828-A88B-C8DB5CBE778A}" type="presParOf" srcId="{761CC38E-AFAD-4EB9-85BC-32C36C37D865}" destId="{B4148381-C132-48E6-A92B-726E4698FAA3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F9AEB8C-27C8-4BDF-92E2-2FD0A8B027B4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D5E65C4-BD41-4A3A-8887-4ADF946D6065}">
      <dgm:prSet phldrT="[Text]" phldr="0" custT="1"/>
      <dgm:spPr/>
      <dgm:t>
        <a:bodyPr/>
        <a:lstStyle/>
        <a:p>
          <a:pPr rtl="0"/>
          <a:r>
            <a:rPr lang="en-GB" sz="1600" dirty="0"/>
            <a:t>Fit for </a:t>
          </a:r>
          <a:r>
            <a:rPr lang="en-GB" sz="2000" dirty="0">
              <a:latin typeface="Neue Haas Grotesk Text Pro"/>
            </a:rPr>
            <a:t>Purpose</a:t>
          </a:r>
          <a:endParaRPr lang="en-GB" sz="1600" dirty="0">
            <a:latin typeface="Neue Haas Grotesk Text Pro"/>
          </a:endParaRPr>
        </a:p>
      </dgm:t>
    </dgm:pt>
    <dgm:pt modelId="{9572BB79-7F47-411A-86E9-DC029EC9366C}" type="parTrans" cxnId="{D4E12097-62C9-4005-BCDE-2BD9075BCB0F}">
      <dgm:prSet/>
      <dgm:spPr/>
      <dgm:t>
        <a:bodyPr/>
        <a:lstStyle/>
        <a:p>
          <a:endParaRPr lang="en-GB" sz="1600"/>
        </a:p>
      </dgm:t>
    </dgm:pt>
    <dgm:pt modelId="{9BD2FD0C-2C4B-406A-8C3A-20076E8932C0}" type="sibTrans" cxnId="{D4E12097-62C9-4005-BCDE-2BD9075BCB0F}">
      <dgm:prSet/>
      <dgm:spPr/>
      <dgm:t>
        <a:bodyPr/>
        <a:lstStyle/>
        <a:p>
          <a:endParaRPr lang="en-GB" sz="1600"/>
        </a:p>
      </dgm:t>
    </dgm:pt>
    <dgm:pt modelId="{21B563C5-2FB5-4207-B178-863C32E2642A}">
      <dgm:prSet phldrT="[Text]" phldr="0" custT="1"/>
      <dgm:spPr/>
      <dgm:t>
        <a:bodyPr/>
        <a:lstStyle/>
        <a:p>
          <a:r>
            <a:rPr lang="en-GB" sz="1600" dirty="0"/>
            <a:t>Responsive</a:t>
          </a:r>
        </a:p>
      </dgm:t>
    </dgm:pt>
    <dgm:pt modelId="{DFC43C8D-255F-494F-9EA1-085DE80AE92F}" type="parTrans" cxnId="{D7896F01-B74B-4CB5-A30E-1D42F344D731}">
      <dgm:prSet/>
      <dgm:spPr/>
      <dgm:t>
        <a:bodyPr/>
        <a:lstStyle/>
        <a:p>
          <a:endParaRPr lang="en-GB" sz="1600"/>
        </a:p>
      </dgm:t>
    </dgm:pt>
    <dgm:pt modelId="{44646EE3-1068-4412-B4E1-303909A2236F}" type="sibTrans" cxnId="{D7896F01-B74B-4CB5-A30E-1D42F344D731}">
      <dgm:prSet/>
      <dgm:spPr/>
      <dgm:t>
        <a:bodyPr/>
        <a:lstStyle/>
        <a:p>
          <a:endParaRPr lang="en-GB" sz="1600"/>
        </a:p>
      </dgm:t>
    </dgm:pt>
    <dgm:pt modelId="{01A197B9-2A19-4B05-8729-618C9A4E080E}">
      <dgm:prSet phldrT="[Text]" phldr="0" custT="1"/>
      <dgm:spPr/>
      <dgm:t>
        <a:bodyPr/>
        <a:lstStyle/>
        <a:p>
          <a:r>
            <a:rPr lang="en-GB" sz="1600" dirty="0"/>
            <a:t>Patient </a:t>
          </a:r>
          <a:r>
            <a:rPr lang="en-GB" sz="1600" dirty="0">
              <a:latin typeface="Neue Haas Grotesk Text Pro"/>
            </a:rPr>
            <a:t>centred</a:t>
          </a:r>
          <a:endParaRPr lang="en-GB" sz="1600" dirty="0"/>
        </a:p>
      </dgm:t>
    </dgm:pt>
    <dgm:pt modelId="{5656C04B-ACB0-4944-BAA3-7ABC320BE24A}" type="parTrans" cxnId="{8388F2CA-F752-4162-BD87-9F45BAF24351}">
      <dgm:prSet/>
      <dgm:spPr/>
      <dgm:t>
        <a:bodyPr/>
        <a:lstStyle/>
        <a:p>
          <a:endParaRPr lang="en-GB" sz="1600"/>
        </a:p>
      </dgm:t>
    </dgm:pt>
    <dgm:pt modelId="{326F49A9-F632-4FC4-99A1-F65DB7895B51}" type="sibTrans" cxnId="{8388F2CA-F752-4162-BD87-9F45BAF24351}">
      <dgm:prSet/>
      <dgm:spPr/>
      <dgm:t>
        <a:bodyPr/>
        <a:lstStyle/>
        <a:p>
          <a:endParaRPr lang="en-GB" sz="1600"/>
        </a:p>
      </dgm:t>
    </dgm:pt>
    <dgm:pt modelId="{B3AAF911-48B2-4874-AEC5-DE253802760C}">
      <dgm:prSet phldrT="[Text]" phldr="0" custT="1"/>
      <dgm:spPr/>
      <dgm:t>
        <a:bodyPr/>
        <a:lstStyle/>
        <a:p>
          <a:r>
            <a:rPr lang="en-GB" sz="1600" dirty="0"/>
            <a:t>Evidence Based</a:t>
          </a:r>
        </a:p>
      </dgm:t>
    </dgm:pt>
    <dgm:pt modelId="{4D2C2F67-FEB3-4BA7-A87D-471EC22AFC78}" type="parTrans" cxnId="{0794FED6-CE02-4975-A847-AC4CBEF886D2}">
      <dgm:prSet/>
      <dgm:spPr/>
      <dgm:t>
        <a:bodyPr/>
        <a:lstStyle/>
        <a:p>
          <a:endParaRPr lang="en-GB" sz="1600"/>
        </a:p>
      </dgm:t>
    </dgm:pt>
    <dgm:pt modelId="{7C9D9C07-392A-4AA3-B9FD-1A4745D1FBBF}" type="sibTrans" cxnId="{0794FED6-CE02-4975-A847-AC4CBEF886D2}">
      <dgm:prSet/>
      <dgm:spPr/>
      <dgm:t>
        <a:bodyPr/>
        <a:lstStyle/>
        <a:p>
          <a:endParaRPr lang="en-GB" sz="1600"/>
        </a:p>
      </dgm:t>
    </dgm:pt>
    <dgm:pt modelId="{3FD618DD-E150-493C-89C7-4AF62D803968}">
      <dgm:prSet phldrT="[Text]" phldr="0" custT="1"/>
      <dgm:spPr/>
      <dgm:t>
        <a:bodyPr/>
        <a:lstStyle/>
        <a:p>
          <a:pPr rtl="0"/>
          <a:r>
            <a:rPr lang="en-GB" sz="1600" dirty="0">
              <a:latin typeface="Neue Haas Grotesk Text Pro"/>
            </a:rPr>
            <a:t> Scientific Research</a:t>
          </a:r>
          <a:r>
            <a:rPr lang="en-GB" sz="1600" dirty="0"/>
            <a:t> </a:t>
          </a:r>
        </a:p>
      </dgm:t>
    </dgm:pt>
    <dgm:pt modelId="{09541132-E693-43F6-91C7-3B7971830848}" type="parTrans" cxnId="{93412F82-10C5-4519-B009-1156F0BFFE04}">
      <dgm:prSet/>
      <dgm:spPr/>
      <dgm:t>
        <a:bodyPr/>
        <a:lstStyle/>
        <a:p>
          <a:endParaRPr lang="en-GB" sz="1600"/>
        </a:p>
      </dgm:t>
    </dgm:pt>
    <dgm:pt modelId="{5AF7D1A3-8CC2-437F-9C13-7FADB87B99D8}" type="sibTrans" cxnId="{93412F82-10C5-4519-B009-1156F0BFFE04}">
      <dgm:prSet/>
      <dgm:spPr/>
      <dgm:t>
        <a:bodyPr/>
        <a:lstStyle/>
        <a:p>
          <a:endParaRPr lang="en-GB" sz="1600"/>
        </a:p>
      </dgm:t>
    </dgm:pt>
    <dgm:pt modelId="{55E36BE2-0D8D-47DA-84DC-84124A42D245}">
      <dgm:prSet phldrT="[Text]" phldr="0" custT="1"/>
      <dgm:spPr/>
      <dgm:t>
        <a:bodyPr/>
        <a:lstStyle/>
        <a:p>
          <a:pPr rtl="0"/>
          <a:r>
            <a:rPr lang="en-GB" sz="1600" dirty="0">
              <a:latin typeface="Neue Haas Grotesk Text Pro"/>
            </a:rPr>
            <a:t>Best Practice</a:t>
          </a:r>
          <a:endParaRPr lang="en-GB" sz="1600" dirty="0"/>
        </a:p>
      </dgm:t>
    </dgm:pt>
    <dgm:pt modelId="{BAC108F5-7EDA-4E1B-B601-F30697CEA38C}" type="parTrans" cxnId="{9958B513-4171-4484-8592-CD2840F2C800}">
      <dgm:prSet/>
      <dgm:spPr/>
      <dgm:t>
        <a:bodyPr/>
        <a:lstStyle/>
        <a:p>
          <a:endParaRPr lang="en-GB" sz="1600"/>
        </a:p>
      </dgm:t>
    </dgm:pt>
    <dgm:pt modelId="{F6CCE062-CADA-472C-BC24-BAC30EAECA6B}" type="sibTrans" cxnId="{9958B513-4171-4484-8592-CD2840F2C800}">
      <dgm:prSet/>
      <dgm:spPr/>
      <dgm:t>
        <a:bodyPr/>
        <a:lstStyle/>
        <a:p>
          <a:endParaRPr lang="en-GB" sz="1600"/>
        </a:p>
      </dgm:t>
    </dgm:pt>
    <dgm:pt modelId="{9447D2E7-C7E5-401D-9011-CB1AE9679074}">
      <dgm:prSet phldrT="[Text]" phldr="0" custT="1"/>
      <dgm:spPr/>
      <dgm:t>
        <a:bodyPr/>
        <a:lstStyle/>
        <a:p>
          <a:pPr rtl="0"/>
          <a:r>
            <a:rPr lang="en-GB" sz="1600" dirty="0">
              <a:latin typeface="Neue Haas Grotesk Text Pro"/>
            </a:rPr>
            <a:t>Workforce flexability</a:t>
          </a:r>
          <a:endParaRPr lang="en-GB" sz="1600" dirty="0"/>
        </a:p>
      </dgm:t>
    </dgm:pt>
    <dgm:pt modelId="{E3018C4A-123F-47A1-8710-22225651E6A8}" type="parTrans" cxnId="{51A887F5-53DE-493D-AE53-F93580060B3C}">
      <dgm:prSet/>
      <dgm:spPr/>
      <dgm:t>
        <a:bodyPr/>
        <a:lstStyle/>
        <a:p>
          <a:endParaRPr lang="en-GB" sz="1600"/>
        </a:p>
      </dgm:t>
    </dgm:pt>
    <dgm:pt modelId="{B790F1F0-5431-4B13-B170-3FF50B8B2F21}" type="sibTrans" cxnId="{51A887F5-53DE-493D-AE53-F93580060B3C}">
      <dgm:prSet/>
      <dgm:spPr/>
      <dgm:t>
        <a:bodyPr/>
        <a:lstStyle/>
        <a:p>
          <a:endParaRPr lang="en-GB" sz="1600"/>
        </a:p>
      </dgm:t>
    </dgm:pt>
    <dgm:pt modelId="{F4C71571-9412-4506-B130-63B9A604C987}">
      <dgm:prSet phldrT="[Text]" phldr="0" custT="1"/>
      <dgm:spPr/>
      <dgm:t>
        <a:bodyPr/>
        <a:lstStyle/>
        <a:p>
          <a:pPr rtl="0"/>
          <a:r>
            <a:rPr lang="en-GB" sz="1600" dirty="0">
              <a:latin typeface="Neue Haas Grotesk Text Pro"/>
            </a:rPr>
            <a:t>Pathways/policy's in place</a:t>
          </a:r>
          <a:endParaRPr lang="en-GB" sz="1600" dirty="0"/>
        </a:p>
      </dgm:t>
    </dgm:pt>
    <dgm:pt modelId="{4BC45FC1-6A2E-4DDF-8145-B5800465A33B}" type="parTrans" cxnId="{E168BD36-93B4-4D3D-ACA4-A349960452A3}">
      <dgm:prSet/>
      <dgm:spPr/>
      <dgm:t>
        <a:bodyPr/>
        <a:lstStyle/>
        <a:p>
          <a:endParaRPr lang="en-GB" sz="1600"/>
        </a:p>
      </dgm:t>
    </dgm:pt>
    <dgm:pt modelId="{F015D6F5-9431-416C-A93F-6A74CC289956}" type="sibTrans" cxnId="{E168BD36-93B4-4D3D-ACA4-A349960452A3}">
      <dgm:prSet/>
      <dgm:spPr/>
      <dgm:t>
        <a:bodyPr/>
        <a:lstStyle/>
        <a:p>
          <a:endParaRPr lang="en-GB" sz="1600"/>
        </a:p>
      </dgm:t>
    </dgm:pt>
    <dgm:pt modelId="{4FC57291-4440-4901-AF54-60479653295B}">
      <dgm:prSet phldrT="[Text]" phldr="0" custT="1"/>
      <dgm:spPr/>
      <dgm:t>
        <a:bodyPr/>
        <a:lstStyle/>
        <a:p>
          <a:pPr rtl="0"/>
          <a:r>
            <a:rPr lang="en-GB" sz="1600" dirty="0">
              <a:latin typeface="Neue Haas Grotesk Text Pro"/>
            </a:rPr>
            <a:t>Holistic approach</a:t>
          </a:r>
          <a:endParaRPr lang="en-GB" sz="1600" dirty="0"/>
        </a:p>
      </dgm:t>
    </dgm:pt>
    <dgm:pt modelId="{F2D1FCA4-7108-411A-9C42-DAC92DC40CF6}" type="parTrans" cxnId="{0BA879A9-2093-495E-AE20-E1610F60981B}">
      <dgm:prSet/>
      <dgm:spPr/>
      <dgm:t>
        <a:bodyPr/>
        <a:lstStyle/>
        <a:p>
          <a:endParaRPr lang="en-GB" sz="1600"/>
        </a:p>
      </dgm:t>
    </dgm:pt>
    <dgm:pt modelId="{6EDEAE22-B461-434C-A37B-B5A81EF1B3BD}" type="sibTrans" cxnId="{0BA879A9-2093-495E-AE20-E1610F60981B}">
      <dgm:prSet/>
      <dgm:spPr/>
      <dgm:t>
        <a:bodyPr/>
        <a:lstStyle/>
        <a:p>
          <a:endParaRPr lang="en-GB" sz="1600"/>
        </a:p>
      </dgm:t>
    </dgm:pt>
    <dgm:pt modelId="{CA536004-BBAA-4355-AE01-B17BCCF3C4DF}">
      <dgm:prSet phldr="0"/>
      <dgm:spPr/>
      <dgm:t>
        <a:bodyPr/>
        <a:lstStyle/>
        <a:p>
          <a:pPr rtl="0"/>
          <a:r>
            <a:rPr lang="en-GB" sz="1600" dirty="0">
              <a:latin typeface="Neue Haas Grotesk Text Pro"/>
            </a:rPr>
            <a:t>Systems in place </a:t>
          </a:r>
        </a:p>
      </dgm:t>
    </dgm:pt>
    <dgm:pt modelId="{56930E1E-C858-4064-9E71-56133A748711}" type="parTrans" cxnId="{A9F598EA-28A6-4CF6-A741-2D224312A6C9}">
      <dgm:prSet/>
      <dgm:spPr/>
    </dgm:pt>
    <dgm:pt modelId="{1E6F8495-B662-40FA-A5E2-045041F8B323}" type="sibTrans" cxnId="{A9F598EA-28A6-4CF6-A741-2D224312A6C9}">
      <dgm:prSet/>
      <dgm:spPr/>
    </dgm:pt>
    <dgm:pt modelId="{E1A77836-BBFF-49C6-BA08-5643C3D4C76C}">
      <dgm:prSet phldr="0"/>
      <dgm:spPr/>
      <dgm:t>
        <a:bodyPr/>
        <a:lstStyle/>
        <a:p>
          <a:pPr rtl="0"/>
          <a:r>
            <a:rPr lang="en-GB" sz="1600" dirty="0">
              <a:latin typeface="Neue Haas Grotesk Text Pro"/>
            </a:rPr>
            <a:t>are  they intergrated together</a:t>
          </a:r>
          <a:endParaRPr lang="en-GB" dirty="0"/>
        </a:p>
      </dgm:t>
    </dgm:pt>
    <dgm:pt modelId="{8A286CC6-8A23-4584-AC56-3C6DFF43EE6E}" type="parTrans" cxnId="{41D64BF0-A504-443E-BC2A-8259B0BF9E19}">
      <dgm:prSet/>
      <dgm:spPr/>
    </dgm:pt>
    <dgm:pt modelId="{0DB33DCA-1F62-4A71-B345-6154B1898426}" type="sibTrans" cxnId="{41D64BF0-A504-443E-BC2A-8259B0BF9E19}">
      <dgm:prSet/>
      <dgm:spPr/>
    </dgm:pt>
    <dgm:pt modelId="{A56560AE-46E4-4F60-99C8-CFCFFD2C91CE}">
      <dgm:prSet phldr="0"/>
      <dgm:spPr/>
      <dgm:t>
        <a:bodyPr/>
        <a:lstStyle/>
        <a:p>
          <a:pPr rtl="0"/>
          <a:endParaRPr lang="en-US" sz="1600" dirty="0">
            <a:latin typeface="Neue Haas Grotesk Text Pro"/>
          </a:endParaRPr>
        </a:p>
      </dgm:t>
    </dgm:pt>
    <dgm:pt modelId="{2BF41959-E341-4EE1-A2A0-8AA36EE00758}" type="parTrans" cxnId="{8EDDC43E-9D98-4E94-A3DB-617AC7F2832B}">
      <dgm:prSet/>
      <dgm:spPr/>
    </dgm:pt>
    <dgm:pt modelId="{1E3EED77-BC39-42F6-B40D-22B598681DFD}" type="sibTrans" cxnId="{8EDDC43E-9D98-4E94-A3DB-617AC7F2832B}">
      <dgm:prSet/>
      <dgm:spPr/>
    </dgm:pt>
    <dgm:pt modelId="{1E30B1DA-F0EE-4BB3-A3AA-6C82FDAF0440}">
      <dgm:prSet phldr="0"/>
      <dgm:spPr/>
      <dgm:t>
        <a:bodyPr/>
        <a:lstStyle/>
        <a:p>
          <a:pPr rtl="0"/>
          <a:r>
            <a:rPr lang="en-GB" sz="1600" dirty="0">
              <a:latin typeface="Neue Haas Grotesk Text Pro"/>
            </a:rPr>
            <a:t>Communication/ information</a:t>
          </a:r>
        </a:p>
      </dgm:t>
    </dgm:pt>
    <dgm:pt modelId="{C18FB489-9F22-43A6-870C-844DDF7B28A6}" type="parTrans" cxnId="{E3C994E3-CB1E-410B-995A-2D8736A1C342}">
      <dgm:prSet/>
      <dgm:spPr/>
    </dgm:pt>
    <dgm:pt modelId="{1F6679D6-518F-402D-93D8-950EAC64BCF2}" type="sibTrans" cxnId="{E3C994E3-CB1E-410B-995A-2D8736A1C342}">
      <dgm:prSet/>
      <dgm:spPr/>
    </dgm:pt>
    <dgm:pt modelId="{6B5F47D6-FFE9-47AF-B0E6-EABF62935E90}" type="pres">
      <dgm:prSet presAssocID="{BF9AEB8C-27C8-4BDF-92E2-2FD0A8B027B4}" presName="Name0" presStyleCnt="0">
        <dgm:presLayoutVars>
          <dgm:dir/>
          <dgm:animLvl val="lvl"/>
          <dgm:resizeHandles val="exact"/>
        </dgm:presLayoutVars>
      </dgm:prSet>
      <dgm:spPr/>
    </dgm:pt>
    <dgm:pt modelId="{6D2EF82C-62CF-4789-B8F5-0A9FE696282C}" type="pres">
      <dgm:prSet presAssocID="{3D5E65C4-BD41-4A3A-8887-4ADF946D6065}" presName="composite" presStyleCnt="0"/>
      <dgm:spPr/>
    </dgm:pt>
    <dgm:pt modelId="{341D63CC-B1FF-4CB0-927E-3B5D3A3CCC11}" type="pres">
      <dgm:prSet presAssocID="{3D5E65C4-BD41-4A3A-8887-4ADF946D6065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2768CEA8-D137-4E16-AB27-7B5D990BE3DB}" type="pres">
      <dgm:prSet presAssocID="{3D5E65C4-BD41-4A3A-8887-4ADF946D6065}" presName="desTx" presStyleLbl="alignAccFollowNode1" presStyleIdx="0" presStyleCnt="3" custScaleY="100000">
        <dgm:presLayoutVars>
          <dgm:bulletEnabled val="1"/>
        </dgm:presLayoutVars>
      </dgm:prSet>
      <dgm:spPr/>
    </dgm:pt>
    <dgm:pt modelId="{FA24A438-11DA-4A77-8284-64EA0C9A1C6E}" type="pres">
      <dgm:prSet presAssocID="{9BD2FD0C-2C4B-406A-8C3A-20076E8932C0}" presName="space" presStyleCnt="0"/>
      <dgm:spPr/>
    </dgm:pt>
    <dgm:pt modelId="{5155B93B-D2FB-4020-8DE2-9FA5C0F674DC}" type="pres">
      <dgm:prSet presAssocID="{21B563C5-2FB5-4207-B178-863C32E2642A}" presName="composite" presStyleCnt="0"/>
      <dgm:spPr/>
    </dgm:pt>
    <dgm:pt modelId="{0639FFA3-5C1D-40D0-AD77-E14239A2DA85}" type="pres">
      <dgm:prSet presAssocID="{21B563C5-2FB5-4207-B178-863C32E2642A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7B4E7EF6-E718-45DB-9EC4-AC0C5822A954}" type="pres">
      <dgm:prSet presAssocID="{21B563C5-2FB5-4207-B178-863C32E2642A}" presName="desTx" presStyleLbl="alignAccFollowNode1" presStyleIdx="1" presStyleCnt="3" custScaleY="100000">
        <dgm:presLayoutVars>
          <dgm:bulletEnabled val="1"/>
        </dgm:presLayoutVars>
      </dgm:prSet>
      <dgm:spPr/>
    </dgm:pt>
    <dgm:pt modelId="{19A1F602-347A-45C3-B374-FFB2ABF181F1}" type="pres">
      <dgm:prSet presAssocID="{44646EE3-1068-4412-B4E1-303909A2236F}" presName="space" presStyleCnt="0"/>
      <dgm:spPr/>
    </dgm:pt>
    <dgm:pt modelId="{B25B251A-B685-4765-BCFE-6BBD67C391AA}" type="pres">
      <dgm:prSet presAssocID="{B3AAF911-48B2-4874-AEC5-DE253802760C}" presName="composite" presStyleCnt="0"/>
      <dgm:spPr/>
    </dgm:pt>
    <dgm:pt modelId="{6BA157CD-66D2-415F-8F1D-3CC1090D9DE9}" type="pres">
      <dgm:prSet presAssocID="{B3AAF911-48B2-4874-AEC5-DE253802760C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8664DA64-1814-4F8C-9B0B-46982615E296}" type="pres">
      <dgm:prSet presAssocID="{B3AAF911-48B2-4874-AEC5-DE253802760C}" presName="desTx" presStyleLbl="alignAccFollowNode1" presStyleIdx="2" presStyleCnt="3" custScaleY="100000">
        <dgm:presLayoutVars>
          <dgm:bulletEnabled val="1"/>
        </dgm:presLayoutVars>
      </dgm:prSet>
      <dgm:spPr/>
    </dgm:pt>
  </dgm:ptLst>
  <dgm:cxnLst>
    <dgm:cxn modelId="{D7896F01-B74B-4CB5-A30E-1D42F344D731}" srcId="{BF9AEB8C-27C8-4BDF-92E2-2FD0A8B027B4}" destId="{21B563C5-2FB5-4207-B178-863C32E2642A}" srcOrd="1" destOrd="0" parTransId="{DFC43C8D-255F-494F-9EA1-085DE80AE92F}" sibTransId="{44646EE3-1068-4412-B4E1-303909A2236F}"/>
    <dgm:cxn modelId="{EC745001-7FAC-4349-B039-961542327C53}" type="presOf" srcId="{55E36BE2-0D8D-47DA-84DC-84124A42D245}" destId="{8664DA64-1814-4F8C-9B0B-46982615E296}" srcOrd="0" destOrd="1" presId="urn:microsoft.com/office/officeart/2005/8/layout/hList1"/>
    <dgm:cxn modelId="{9958B513-4171-4484-8592-CD2840F2C800}" srcId="{B3AAF911-48B2-4874-AEC5-DE253802760C}" destId="{55E36BE2-0D8D-47DA-84DC-84124A42D245}" srcOrd="1" destOrd="0" parTransId="{BAC108F5-7EDA-4E1B-B601-F30697CEA38C}" sibTransId="{F6CCE062-CADA-472C-BC24-BAC30EAECA6B}"/>
    <dgm:cxn modelId="{327D5E22-4674-4F6B-843C-83696050AFB5}" type="presOf" srcId="{E1A77836-BBFF-49C6-BA08-5643C3D4C76C}" destId="{2768CEA8-D137-4E16-AB27-7B5D990BE3DB}" srcOrd="0" destOrd="1" presId="urn:microsoft.com/office/officeart/2005/8/layout/hList1"/>
    <dgm:cxn modelId="{8D779230-105A-4842-9EE3-BF390161E595}" type="presOf" srcId="{3D5E65C4-BD41-4A3A-8887-4ADF946D6065}" destId="{341D63CC-B1FF-4CB0-927E-3B5D3A3CCC11}" srcOrd="0" destOrd="0" presId="urn:microsoft.com/office/officeart/2005/8/layout/hList1"/>
    <dgm:cxn modelId="{E168BD36-93B4-4D3D-ACA4-A349960452A3}" srcId="{3D5E65C4-BD41-4A3A-8887-4ADF946D6065}" destId="{F4C71571-9412-4506-B130-63B9A604C987}" srcOrd="3" destOrd="0" parTransId="{4BC45FC1-6A2E-4DDF-8145-B5800465A33B}" sibTransId="{F015D6F5-9431-416C-A93F-6A74CC289956}"/>
    <dgm:cxn modelId="{D18F423B-4BD7-4E7B-9DF8-4D6150AA7ACE}" type="presOf" srcId="{4FC57291-4440-4901-AF54-60479653295B}" destId="{7B4E7EF6-E718-45DB-9EC4-AC0C5822A954}" srcOrd="0" destOrd="1" presId="urn:microsoft.com/office/officeart/2005/8/layout/hList1"/>
    <dgm:cxn modelId="{8EDDC43E-9D98-4E94-A3DB-617AC7F2832B}" srcId="{3D5E65C4-BD41-4A3A-8887-4ADF946D6065}" destId="{A56560AE-46E4-4F60-99C8-CFCFFD2C91CE}" srcOrd="4" destOrd="0" parTransId="{2BF41959-E341-4EE1-A2A0-8AA36EE00758}" sibTransId="{1E3EED77-BC39-42F6-B40D-22B598681DFD}"/>
    <dgm:cxn modelId="{E711FC41-5B7E-46DE-9F8C-57A31644D3A1}" type="presOf" srcId="{CA536004-BBAA-4355-AE01-B17BCCF3C4DF}" destId="{2768CEA8-D137-4E16-AB27-7B5D990BE3DB}" srcOrd="0" destOrd="0" presId="urn:microsoft.com/office/officeart/2005/8/layout/hList1"/>
    <dgm:cxn modelId="{DDD78164-753A-4FCE-9CA9-9E7B69B1124B}" type="presOf" srcId="{1E30B1DA-F0EE-4BB3-A3AA-6C82FDAF0440}" destId="{7B4E7EF6-E718-45DB-9EC4-AC0C5822A954}" srcOrd="0" destOrd="2" presId="urn:microsoft.com/office/officeart/2005/8/layout/hList1"/>
    <dgm:cxn modelId="{4CB23257-4AB4-444F-8D65-7561F7163B2D}" type="presOf" srcId="{01A197B9-2A19-4B05-8729-618C9A4E080E}" destId="{7B4E7EF6-E718-45DB-9EC4-AC0C5822A954}" srcOrd="0" destOrd="0" presId="urn:microsoft.com/office/officeart/2005/8/layout/hList1"/>
    <dgm:cxn modelId="{3824C859-4843-4BF9-8049-C2C6B94559A4}" type="presOf" srcId="{B3AAF911-48B2-4874-AEC5-DE253802760C}" destId="{6BA157CD-66D2-415F-8F1D-3CC1090D9DE9}" srcOrd="0" destOrd="0" presId="urn:microsoft.com/office/officeart/2005/8/layout/hList1"/>
    <dgm:cxn modelId="{4DC2D159-0E77-4A9D-9425-387EAE903531}" type="presOf" srcId="{BF9AEB8C-27C8-4BDF-92E2-2FD0A8B027B4}" destId="{6B5F47D6-FFE9-47AF-B0E6-EABF62935E90}" srcOrd="0" destOrd="0" presId="urn:microsoft.com/office/officeart/2005/8/layout/hList1"/>
    <dgm:cxn modelId="{93412F82-10C5-4519-B009-1156F0BFFE04}" srcId="{B3AAF911-48B2-4874-AEC5-DE253802760C}" destId="{3FD618DD-E150-493C-89C7-4AF62D803968}" srcOrd="0" destOrd="0" parTransId="{09541132-E693-43F6-91C7-3B7971830848}" sibTransId="{5AF7D1A3-8CC2-437F-9C13-7FADB87B99D8}"/>
    <dgm:cxn modelId="{9D020083-3343-4D22-9DDA-420DE3E9D9C5}" type="presOf" srcId="{21B563C5-2FB5-4207-B178-863C32E2642A}" destId="{0639FFA3-5C1D-40D0-AD77-E14239A2DA85}" srcOrd="0" destOrd="0" presId="urn:microsoft.com/office/officeart/2005/8/layout/hList1"/>
    <dgm:cxn modelId="{E7EB8D84-78F5-4F35-8D1C-E213FE6C5200}" type="presOf" srcId="{A56560AE-46E4-4F60-99C8-CFCFFD2C91CE}" destId="{2768CEA8-D137-4E16-AB27-7B5D990BE3DB}" srcOrd="0" destOrd="4" presId="urn:microsoft.com/office/officeart/2005/8/layout/hList1"/>
    <dgm:cxn modelId="{614D1291-D286-4CE4-96E9-F9A13BC5B354}" type="presOf" srcId="{9447D2E7-C7E5-401D-9011-CB1AE9679074}" destId="{2768CEA8-D137-4E16-AB27-7B5D990BE3DB}" srcOrd="0" destOrd="2" presId="urn:microsoft.com/office/officeart/2005/8/layout/hList1"/>
    <dgm:cxn modelId="{D4E12097-62C9-4005-BCDE-2BD9075BCB0F}" srcId="{BF9AEB8C-27C8-4BDF-92E2-2FD0A8B027B4}" destId="{3D5E65C4-BD41-4A3A-8887-4ADF946D6065}" srcOrd="0" destOrd="0" parTransId="{9572BB79-7F47-411A-86E9-DC029EC9366C}" sibTransId="{9BD2FD0C-2C4B-406A-8C3A-20076E8932C0}"/>
    <dgm:cxn modelId="{A715F0A4-BAC2-4E10-BFD5-2AAC8F4DD44E}" type="presOf" srcId="{F4C71571-9412-4506-B130-63B9A604C987}" destId="{2768CEA8-D137-4E16-AB27-7B5D990BE3DB}" srcOrd="0" destOrd="3" presId="urn:microsoft.com/office/officeart/2005/8/layout/hList1"/>
    <dgm:cxn modelId="{0BA879A9-2093-495E-AE20-E1610F60981B}" srcId="{21B563C5-2FB5-4207-B178-863C32E2642A}" destId="{4FC57291-4440-4901-AF54-60479653295B}" srcOrd="1" destOrd="0" parTransId="{F2D1FCA4-7108-411A-9C42-DAC92DC40CF6}" sibTransId="{6EDEAE22-B461-434C-A37B-B5A81EF1B3BD}"/>
    <dgm:cxn modelId="{8388F2CA-F752-4162-BD87-9F45BAF24351}" srcId="{21B563C5-2FB5-4207-B178-863C32E2642A}" destId="{01A197B9-2A19-4B05-8729-618C9A4E080E}" srcOrd="0" destOrd="0" parTransId="{5656C04B-ACB0-4944-BAA3-7ABC320BE24A}" sibTransId="{326F49A9-F632-4FC4-99A1-F65DB7895B51}"/>
    <dgm:cxn modelId="{0794FED6-CE02-4975-A847-AC4CBEF886D2}" srcId="{BF9AEB8C-27C8-4BDF-92E2-2FD0A8B027B4}" destId="{B3AAF911-48B2-4874-AEC5-DE253802760C}" srcOrd="2" destOrd="0" parTransId="{4D2C2F67-FEB3-4BA7-A87D-471EC22AFC78}" sibTransId="{7C9D9C07-392A-4AA3-B9FD-1A4745D1FBBF}"/>
    <dgm:cxn modelId="{E3C994E3-CB1E-410B-995A-2D8736A1C342}" srcId="{21B563C5-2FB5-4207-B178-863C32E2642A}" destId="{1E30B1DA-F0EE-4BB3-A3AA-6C82FDAF0440}" srcOrd="2" destOrd="0" parTransId="{C18FB489-9F22-43A6-870C-844DDF7B28A6}" sibTransId="{1F6679D6-518F-402D-93D8-950EAC64BCF2}"/>
    <dgm:cxn modelId="{B8611FE7-2C5E-4BD5-8E57-1E7DBFE3D3E7}" type="presOf" srcId="{3FD618DD-E150-493C-89C7-4AF62D803968}" destId="{8664DA64-1814-4F8C-9B0B-46982615E296}" srcOrd="0" destOrd="0" presId="urn:microsoft.com/office/officeart/2005/8/layout/hList1"/>
    <dgm:cxn modelId="{A9F598EA-28A6-4CF6-A741-2D224312A6C9}" srcId="{3D5E65C4-BD41-4A3A-8887-4ADF946D6065}" destId="{CA536004-BBAA-4355-AE01-B17BCCF3C4DF}" srcOrd="0" destOrd="0" parTransId="{56930E1E-C858-4064-9E71-56133A748711}" sibTransId="{1E6F8495-B662-40FA-A5E2-045041F8B323}"/>
    <dgm:cxn modelId="{41D64BF0-A504-443E-BC2A-8259B0BF9E19}" srcId="{3D5E65C4-BD41-4A3A-8887-4ADF946D6065}" destId="{E1A77836-BBFF-49C6-BA08-5643C3D4C76C}" srcOrd="1" destOrd="0" parTransId="{8A286CC6-8A23-4584-AC56-3C6DFF43EE6E}" sibTransId="{0DB33DCA-1F62-4A71-B345-6154B1898426}"/>
    <dgm:cxn modelId="{51A887F5-53DE-493D-AE53-F93580060B3C}" srcId="{3D5E65C4-BD41-4A3A-8887-4ADF946D6065}" destId="{9447D2E7-C7E5-401D-9011-CB1AE9679074}" srcOrd="2" destOrd="0" parTransId="{E3018C4A-123F-47A1-8710-22225651E6A8}" sibTransId="{B790F1F0-5431-4B13-B170-3FF50B8B2F21}"/>
    <dgm:cxn modelId="{5E2A41F2-37E9-40F5-8D78-6DD4EF9AE863}" type="presParOf" srcId="{6B5F47D6-FFE9-47AF-B0E6-EABF62935E90}" destId="{6D2EF82C-62CF-4789-B8F5-0A9FE696282C}" srcOrd="0" destOrd="0" presId="urn:microsoft.com/office/officeart/2005/8/layout/hList1"/>
    <dgm:cxn modelId="{815F5B4B-61D2-4A5E-A0D6-823288B2A334}" type="presParOf" srcId="{6D2EF82C-62CF-4789-B8F5-0A9FE696282C}" destId="{341D63CC-B1FF-4CB0-927E-3B5D3A3CCC11}" srcOrd="0" destOrd="0" presId="urn:microsoft.com/office/officeart/2005/8/layout/hList1"/>
    <dgm:cxn modelId="{9A2F01CD-713A-4389-8977-AE8A8992B2B6}" type="presParOf" srcId="{6D2EF82C-62CF-4789-B8F5-0A9FE696282C}" destId="{2768CEA8-D137-4E16-AB27-7B5D990BE3DB}" srcOrd="1" destOrd="0" presId="urn:microsoft.com/office/officeart/2005/8/layout/hList1"/>
    <dgm:cxn modelId="{C291B362-A18F-490A-94CA-4D8AA24EE494}" type="presParOf" srcId="{6B5F47D6-FFE9-47AF-B0E6-EABF62935E90}" destId="{FA24A438-11DA-4A77-8284-64EA0C9A1C6E}" srcOrd="1" destOrd="0" presId="urn:microsoft.com/office/officeart/2005/8/layout/hList1"/>
    <dgm:cxn modelId="{0BDEAD84-9619-4D30-A95C-8CF9BE20AAD4}" type="presParOf" srcId="{6B5F47D6-FFE9-47AF-B0E6-EABF62935E90}" destId="{5155B93B-D2FB-4020-8DE2-9FA5C0F674DC}" srcOrd="2" destOrd="0" presId="urn:microsoft.com/office/officeart/2005/8/layout/hList1"/>
    <dgm:cxn modelId="{DAD9A2E2-CD47-4947-9D9C-2700FC603DD5}" type="presParOf" srcId="{5155B93B-D2FB-4020-8DE2-9FA5C0F674DC}" destId="{0639FFA3-5C1D-40D0-AD77-E14239A2DA85}" srcOrd="0" destOrd="0" presId="urn:microsoft.com/office/officeart/2005/8/layout/hList1"/>
    <dgm:cxn modelId="{9FF2BBD2-0C5C-455F-9868-F5A0A31D0D85}" type="presParOf" srcId="{5155B93B-D2FB-4020-8DE2-9FA5C0F674DC}" destId="{7B4E7EF6-E718-45DB-9EC4-AC0C5822A954}" srcOrd="1" destOrd="0" presId="urn:microsoft.com/office/officeart/2005/8/layout/hList1"/>
    <dgm:cxn modelId="{90BE6EF9-A032-4FCE-8FD7-96641A9FE20E}" type="presParOf" srcId="{6B5F47D6-FFE9-47AF-B0E6-EABF62935E90}" destId="{19A1F602-347A-45C3-B374-FFB2ABF181F1}" srcOrd="3" destOrd="0" presId="urn:microsoft.com/office/officeart/2005/8/layout/hList1"/>
    <dgm:cxn modelId="{522CE46B-FFD6-4E83-AAD6-5FD209F530C0}" type="presParOf" srcId="{6B5F47D6-FFE9-47AF-B0E6-EABF62935E90}" destId="{B25B251A-B685-4765-BCFE-6BBD67C391AA}" srcOrd="4" destOrd="0" presId="urn:microsoft.com/office/officeart/2005/8/layout/hList1"/>
    <dgm:cxn modelId="{1189A963-8314-49B2-8211-3D586C755B69}" type="presParOf" srcId="{B25B251A-B685-4765-BCFE-6BBD67C391AA}" destId="{6BA157CD-66D2-415F-8F1D-3CC1090D9DE9}" srcOrd="0" destOrd="0" presId="urn:microsoft.com/office/officeart/2005/8/layout/hList1"/>
    <dgm:cxn modelId="{AD777E3A-7DA4-4558-90F3-5ED7B6602DA3}" type="presParOf" srcId="{B25B251A-B685-4765-BCFE-6BBD67C391AA}" destId="{8664DA64-1814-4F8C-9B0B-46982615E29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E6035B-DA66-4CCA-AE45-FEBFC9F58107}">
      <dsp:nvSpPr>
        <dsp:cNvPr id="0" name=""/>
        <dsp:cNvSpPr/>
      </dsp:nvSpPr>
      <dsp:spPr>
        <a:xfrm>
          <a:off x="5339231" y="1900759"/>
          <a:ext cx="652146" cy="14021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26073" y="0"/>
              </a:lnTo>
              <a:lnTo>
                <a:pt x="326073" y="1402114"/>
              </a:lnTo>
              <a:lnTo>
                <a:pt x="652146" y="1402114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AC9741-53A0-4C25-88FC-6E73E4744E69}">
      <dsp:nvSpPr>
        <dsp:cNvPr id="0" name=""/>
        <dsp:cNvSpPr/>
      </dsp:nvSpPr>
      <dsp:spPr>
        <a:xfrm>
          <a:off x="5339231" y="1855039"/>
          <a:ext cx="6521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52146" y="4572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4894C8-7AFF-482F-8E2E-E14667DE1237}">
      <dsp:nvSpPr>
        <dsp:cNvPr id="0" name=""/>
        <dsp:cNvSpPr/>
      </dsp:nvSpPr>
      <dsp:spPr>
        <a:xfrm>
          <a:off x="5339231" y="498645"/>
          <a:ext cx="652146" cy="1402114"/>
        </a:xfrm>
        <a:custGeom>
          <a:avLst/>
          <a:gdLst/>
          <a:ahLst/>
          <a:cxnLst/>
          <a:rect l="0" t="0" r="0" b="0"/>
          <a:pathLst>
            <a:path>
              <a:moveTo>
                <a:pt x="0" y="1402114"/>
              </a:moveTo>
              <a:lnTo>
                <a:pt x="326073" y="1402114"/>
              </a:lnTo>
              <a:lnTo>
                <a:pt x="326073" y="0"/>
              </a:lnTo>
              <a:lnTo>
                <a:pt x="652146" y="0"/>
              </a:lnTo>
            </a:path>
          </a:pathLst>
        </a:custGeom>
        <a:noFill/>
        <a:ln w="127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1D3CDC-88FB-445B-A611-6F19414AB2CC}">
      <dsp:nvSpPr>
        <dsp:cNvPr id="0" name=""/>
        <dsp:cNvSpPr/>
      </dsp:nvSpPr>
      <dsp:spPr>
        <a:xfrm>
          <a:off x="2078500" y="1403497"/>
          <a:ext cx="3260731" cy="9945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60-30-10 Challenge</a:t>
          </a:r>
        </a:p>
      </dsp:txBody>
      <dsp:txXfrm>
        <a:off x="2078500" y="1403497"/>
        <a:ext cx="3260731" cy="994523"/>
      </dsp:txXfrm>
    </dsp:sp>
    <dsp:sp modelId="{0DC6139F-4F44-4BFD-83E2-AB7624653D09}">
      <dsp:nvSpPr>
        <dsp:cNvPr id="0" name=""/>
        <dsp:cNvSpPr/>
      </dsp:nvSpPr>
      <dsp:spPr>
        <a:xfrm>
          <a:off x="5991377" y="1383"/>
          <a:ext cx="3260731" cy="9945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60% of care on average is in line with evidence or consensus-based guidelines</a:t>
          </a:r>
        </a:p>
      </dsp:txBody>
      <dsp:txXfrm>
        <a:off x="5991377" y="1383"/>
        <a:ext cx="3260731" cy="994523"/>
      </dsp:txXfrm>
    </dsp:sp>
    <dsp:sp modelId="{524F673E-7AE8-4DD5-BDFB-31432B66CE72}">
      <dsp:nvSpPr>
        <dsp:cNvPr id="0" name=""/>
        <dsp:cNvSpPr/>
      </dsp:nvSpPr>
      <dsp:spPr>
        <a:xfrm>
          <a:off x="5991377" y="1403497"/>
          <a:ext cx="3260731" cy="9945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30% of care is waste or of low value</a:t>
          </a:r>
        </a:p>
      </dsp:txBody>
      <dsp:txXfrm>
        <a:off x="5991377" y="1403497"/>
        <a:ext cx="3260731" cy="994523"/>
      </dsp:txXfrm>
    </dsp:sp>
    <dsp:sp modelId="{AB1AFD32-8AB7-41A1-AA3A-8309E37BD354}">
      <dsp:nvSpPr>
        <dsp:cNvPr id="0" name=""/>
        <dsp:cNvSpPr/>
      </dsp:nvSpPr>
      <dsp:spPr>
        <a:xfrm>
          <a:off x="5991377" y="2805612"/>
          <a:ext cx="3260731" cy="99452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10% is iatrogenic harm to a patient.</a:t>
          </a:r>
        </a:p>
      </dsp:txBody>
      <dsp:txXfrm>
        <a:off x="5991377" y="2805612"/>
        <a:ext cx="3260731" cy="9945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1D63CC-B1FF-4CB0-927E-3B5D3A3CCC11}">
      <dsp:nvSpPr>
        <dsp:cNvPr id="0" name=""/>
        <dsp:cNvSpPr/>
      </dsp:nvSpPr>
      <dsp:spPr>
        <a:xfrm>
          <a:off x="2539" y="215105"/>
          <a:ext cx="2476500" cy="990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Fit for </a:t>
          </a:r>
          <a:r>
            <a:rPr lang="en-GB" sz="2000" kern="1200" dirty="0">
              <a:latin typeface="Neue Haas Grotesk Text Pro"/>
            </a:rPr>
            <a:t>Purpose</a:t>
          </a:r>
          <a:endParaRPr lang="en-GB" sz="1600" kern="1200" dirty="0">
            <a:latin typeface="Neue Haas Grotesk Text Pro"/>
          </a:endParaRPr>
        </a:p>
      </dsp:txBody>
      <dsp:txXfrm>
        <a:off x="2539" y="215105"/>
        <a:ext cx="2476500" cy="990600"/>
      </dsp:txXfrm>
    </dsp:sp>
    <dsp:sp modelId="{2768CEA8-D137-4E16-AB27-7B5D990BE3DB}">
      <dsp:nvSpPr>
        <dsp:cNvPr id="0" name=""/>
        <dsp:cNvSpPr/>
      </dsp:nvSpPr>
      <dsp:spPr>
        <a:xfrm>
          <a:off x="2539" y="1205705"/>
          <a:ext cx="2476500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Neue Haas Grotesk Text Pro"/>
            </a:rPr>
            <a:t>Systems in place 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Neue Haas Grotesk Text Pro"/>
            </a:rPr>
            <a:t>are  they intergrated together</a:t>
          </a:r>
          <a:endParaRPr lang="en-GB" kern="1200" dirty="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Neue Haas Grotesk Text Pro"/>
            </a:rPr>
            <a:t>Workforce flexability</a:t>
          </a:r>
          <a:endParaRPr lang="en-GB" sz="1600" kern="1200" dirty="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Neue Haas Grotesk Text Pro"/>
            </a:rPr>
            <a:t>Pathways/policy's in place</a:t>
          </a:r>
          <a:endParaRPr lang="en-GB" sz="1600" kern="1200" dirty="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>
            <a:latin typeface="Neue Haas Grotesk Text Pro"/>
          </a:endParaRPr>
        </a:p>
      </dsp:txBody>
      <dsp:txXfrm>
        <a:off x="2539" y="1205705"/>
        <a:ext cx="2476500" cy="2854800"/>
      </dsp:txXfrm>
    </dsp:sp>
    <dsp:sp modelId="{0639FFA3-5C1D-40D0-AD77-E14239A2DA85}">
      <dsp:nvSpPr>
        <dsp:cNvPr id="0" name=""/>
        <dsp:cNvSpPr/>
      </dsp:nvSpPr>
      <dsp:spPr>
        <a:xfrm>
          <a:off x="2825749" y="215105"/>
          <a:ext cx="2476500" cy="990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Responsive</a:t>
          </a:r>
        </a:p>
      </dsp:txBody>
      <dsp:txXfrm>
        <a:off x="2825749" y="215105"/>
        <a:ext cx="2476500" cy="990600"/>
      </dsp:txXfrm>
    </dsp:sp>
    <dsp:sp modelId="{7B4E7EF6-E718-45DB-9EC4-AC0C5822A954}">
      <dsp:nvSpPr>
        <dsp:cNvPr id="0" name=""/>
        <dsp:cNvSpPr/>
      </dsp:nvSpPr>
      <dsp:spPr>
        <a:xfrm>
          <a:off x="2825749" y="1205705"/>
          <a:ext cx="2476500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Patient </a:t>
          </a:r>
          <a:r>
            <a:rPr lang="en-GB" sz="1600" kern="1200" dirty="0">
              <a:latin typeface="Neue Haas Grotesk Text Pro"/>
            </a:rPr>
            <a:t>centred</a:t>
          </a:r>
          <a:endParaRPr lang="en-GB" sz="1600" kern="1200" dirty="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Neue Haas Grotesk Text Pro"/>
            </a:rPr>
            <a:t>Holistic approach</a:t>
          </a:r>
          <a:endParaRPr lang="en-GB" sz="1600" kern="1200" dirty="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Neue Haas Grotesk Text Pro"/>
            </a:rPr>
            <a:t>Communication/ information</a:t>
          </a:r>
        </a:p>
      </dsp:txBody>
      <dsp:txXfrm>
        <a:off x="2825749" y="1205705"/>
        <a:ext cx="2476500" cy="2854800"/>
      </dsp:txXfrm>
    </dsp:sp>
    <dsp:sp modelId="{6BA157CD-66D2-415F-8F1D-3CC1090D9DE9}">
      <dsp:nvSpPr>
        <dsp:cNvPr id="0" name=""/>
        <dsp:cNvSpPr/>
      </dsp:nvSpPr>
      <dsp:spPr>
        <a:xfrm>
          <a:off x="5648960" y="215105"/>
          <a:ext cx="2476500" cy="990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Evidence Based</a:t>
          </a:r>
        </a:p>
      </dsp:txBody>
      <dsp:txXfrm>
        <a:off x="5648960" y="215105"/>
        <a:ext cx="2476500" cy="990600"/>
      </dsp:txXfrm>
    </dsp:sp>
    <dsp:sp modelId="{8664DA64-1814-4F8C-9B0B-46982615E296}">
      <dsp:nvSpPr>
        <dsp:cNvPr id="0" name=""/>
        <dsp:cNvSpPr/>
      </dsp:nvSpPr>
      <dsp:spPr>
        <a:xfrm>
          <a:off x="5648960" y="1205705"/>
          <a:ext cx="2476500" cy="28548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Neue Haas Grotesk Text Pro"/>
            </a:rPr>
            <a:t> Scientific Research</a:t>
          </a:r>
          <a:r>
            <a:rPr lang="en-GB" sz="1600" kern="1200" dirty="0"/>
            <a:t> 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Neue Haas Grotesk Text Pro"/>
            </a:rPr>
            <a:t>Best Practice</a:t>
          </a:r>
          <a:endParaRPr lang="en-GB" sz="1600" kern="1200" dirty="0"/>
        </a:p>
      </dsp:txBody>
      <dsp:txXfrm>
        <a:off x="5648960" y="1205705"/>
        <a:ext cx="2476500" cy="2854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FACA4C-570A-4019-B8C0-8DB681ADBEA2}" type="datetimeFigureOut">
              <a:t>11/13/2025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F053EB-E5B8-445E-9A4F-DC81CCB2EDD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647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60%-of care average is in line with evidence or consensus-based guidelines</a:t>
            </a:r>
            <a:b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b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30%- is some form of waste or low value care</a:t>
            </a:r>
            <a:b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b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10%- is harm.</a:t>
            </a:r>
          </a:p>
          <a:p>
            <a:b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en-US" sz="12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This challenge has persisted for 3 decades.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B8F19-F574-4144-8942-B1A8851E3AA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332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Give an example to support the claim that “complex healthcare systems do not respond in a linear way to what the high-level architects of change intend?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B8F19-F574-4144-8942-B1A8851E3AA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21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Arial"/>
                <a:cs typeface="Arial"/>
              </a:rPr>
              <a:t>On page 4 the paper identifies the following requirements for a learning health system – which do you believe are the hardest challenges and why?</a:t>
            </a:r>
            <a:endParaRPr lang="en-US"/>
          </a:p>
          <a:p>
            <a:pPr lvl="1"/>
            <a:r>
              <a:rPr lang="en-US">
                <a:latin typeface="Arial"/>
                <a:cs typeface="Arial"/>
              </a:rPr>
              <a:t>harvesting big data</a:t>
            </a:r>
            <a:endParaRPr lang="en-US"/>
          </a:p>
          <a:p>
            <a:pPr lvl="1"/>
            <a:r>
              <a:rPr lang="en-US">
                <a:latin typeface="Arial"/>
                <a:cs typeface="Arial"/>
              </a:rPr>
              <a:t>developing the next generation of clinicians to be:</a:t>
            </a:r>
            <a:endParaRPr lang="en-US"/>
          </a:p>
          <a:p>
            <a:pPr lvl="2"/>
            <a:r>
              <a:rPr lang="en-US">
                <a:latin typeface="Arial"/>
                <a:cs typeface="Arial"/>
              </a:rPr>
              <a:t>adept with managing information</a:t>
            </a:r>
            <a:endParaRPr lang="en-US"/>
          </a:p>
          <a:p>
            <a:pPr lvl="2"/>
            <a:r>
              <a:rPr lang="en-US">
                <a:latin typeface="Arial"/>
                <a:cs typeface="Arial"/>
              </a:rPr>
              <a:t>sure-footed with continuous improvement methods and systems-based approaches to practice</a:t>
            </a:r>
            <a:endParaRPr lang="en-US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B8F19-F574-4144-8942-B1A8851E3AA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569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Learning Health System- </a:t>
            </a:r>
            <a:br>
              <a:rPr lang="en-GB" dirty="0"/>
            </a:br>
            <a:r>
              <a:rPr lang="en-GB" dirty="0"/>
              <a:t>A system at the crossroads of people and information systems- i.e. one that is “sociotechnical” and that enables virtuous learning cycles through an underlying information infrastructure. Through the implementation of virtuous learning cycles, a learning system is  informed by evidence and actionable data in “real time” and creates the foundation of a system capable of meeting systems-wide, clinically orientated and patient-relevant delivery targets.</a:t>
            </a:r>
          </a:p>
          <a:p>
            <a:endParaRPr lang="en-GB" dirty="0"/>
          </a:p>
          <a:p>
            <a:r>
              <a:rPr lang="en-GB" dirty="0"/>
              <a:t>It is essential for improvement of care through better use of health data but significant barriers such as limited analytical capacity, cultural resistance and insufficient incentives for clinicians must be addressed.</a:t>
            </a:r>
          </a:p>
          <a:p>
            <a:endParaRPr lang="en-GB" dirty="0"/>
          </a:p>
          <a:p>
            <a:pPr fontAlgn="base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a small scale, this could mean implementing learning systems within individual health boards or services, allowing for tailored improvements and easier testing. At a large scale, Wales could adopt a national approach, integrating data across all health boards to drive system-wide learning and transformation. Both approaches support the goals of reducing waste (30%) and harm (10%) in healthcare, as highlighted in the 60-30-10 challenge.</a:t>
            </a:r>
          </a:p>
          <a:p>
            <a:pPr fontAlgn="base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base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could compare the benefits and challenges of small vs large scale suggesting starting small and scaling up ( a bit like one of the recommendations for the Wachter's review).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B8F19-F574-4144-8942-B1A8851E3AA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954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strategies could be used to address the issues reported in the Challenge?</a:t>
            </a:r>
          </a:p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GB" b="1"/>
              <a:t>Move from Linear models of change to a learning model </a:t>
            </a:r>
            <a:r>
              <a:rPr lang="en-GB"/>
              <a:t>–  Like Shannon's Weaver rule communication as a one-way approach where sender transmits a message to a received through a channel. Lots of areas for errors to occur. A learning model allows a continuous cycle of learning and adaptation, making sure up to date with practices and health care itself.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r>
              <a:rPr lang="en-GB"/>
              <a:t>-</a:t>
            </a:r>
          </a:p>
          <a:p>
            <a:r>
              <a:rPr lang="en-GB" b="1"/>
              <a:t>Create a Deep Learning health system- </a:t>
            </a:r>
            <a:r>
              <a:rPr lang="en-GB"/>
              <a:t>Connection of data, research and healthcare improvement. Critical for enabling locally led service change, example by FI.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endParaRPr lang="en-GB"/>
          </a:p>
          <a:p>
            <a:r>
              <a:rPr lang="en-GB" b="1"/>
              <a:t>Apply Artificial Intelligence to support decision making- </a:t>
            </a:r>
            <a:r>
              <a:rPr lang="en-GB"/>
              <a:t>efficient by shortening timeframes of implementation but also use real-time data.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  <a:p>
            <a:r>
              <a:rPr lang="en-GB">
                <a:ea typeface="Calibri" panose="020F0502020204030204"/>
                <a:cs typeface="Calibri" panose="020F0502020204030204"/>
              </a:rPr>
              <a:t>Overall, these strategies can drive the transformation ideas and goals.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B8F19-F574-4144-8942-B1A8851E3AA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0571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The NHS has implemented successful LHSs which have improved patient care. Are you aware of any of these?</a:t>
            </a:r>
          </a:p>
          <a:p>
            <a:endParaRPr lang="en-US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To be honest we did not know of any recognisable implemented deep learning health system, but on research found a few such as :</a:t>
            </a:r>
          </a:p>
          <a:p>
            <a:endParaRPr lang="en-US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NHS Genomic Medicines Service AI Genomics- predict Disease risk and personalize treatment examples brcha.</a:t>
            </a:r>
          </a:p>
          <a:p>
            <a:endParaRPr lang="en-US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Foresight Kings College London AI Model –Forecasting healthcare trajectories to enable early intervention and preventative care.</a:t>
            </a:r>
          </a:p>
          <a:p>
            <a:endParaRPr lang="en-US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r>
              <a:rPr lang="en-GB" dirty="0"/>
              <a:t>Developing learning health systems in the UK: Priorities for action states case studies of LHS. </a:t>
            </a:r>
          </a:p>
          <a:p>
            <a:r>
              <a:rPr lang="en-GB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UK case studies.</a:t>
            </a:r>
          </a:p>
          <a:p>
            <a:endParaRPr lang="en-GB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Example: WALES SAIL 2007 by Swansea university </a:t>
            </a:r>
            <a:r>
              <a:rPr lang="en-GB" dirty="0"/>
              <a:t>The Secure Anonymised Information Linkage (SAIL) Databank whole population. </a:t>
            </a:r>
          </a:p>
          <a:p>
            <a:endParaRPr lang="en-GB" b="1" dirty="0"/>
          </a:p>
          <a:p>
            <a:r>
              <a:rPr lang="en-GB" b="1" dirty="0"/>
              <a:t>SAIL Databank is Wales’s national Trusted Research Environment for anonymised, linked population-scale data, underpinned by robust governance, public trust, and secure remote access. It supports health, social care, education, and research innovation, backed by ~£50 m in funding and recognized by prestigious awards. It has driven impactful studies in palliative care, social services, ambulance operations, and pandemic response, with future expansion through new initiatives like </a:t>
            </a:r>
            <a:r>
              <a:rPr lang="en-GB" b="1" i="1" dirty="0"/>
              <a:t>SAIL-PHW-Hwb</a:t>
            </a:r>
            <a:r>
              <a:rPr lang="en-GB" b="1" dirty="0"/>
              <a:t>.</a:t>
            </a:r>
            <a:endParaRPr lang="en-US" sz="1200" b="1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Example:</a:t>
            </a:r>
            <a:r>
              <a:rPr lang="en-GB" dirty="0"/>
              <a:t>Towards a national learning health system for asthma in Scotland. Common condition GP monitoring risk of potential </a:t>
            </a:r>
            <a:r>
              <a:rPr lang="en-GB" dirty="0" err="1"/>
              <a:t>reaons</a:t>
            </a:r>
            <a:r>
              <a:rPr lang="en-GB" dirty="0"/>
              <a:t> for asthma prevalence, risk, </a:t>
            </a:r>
            <a:r>
              <a:rPr lang="en-GB" dirty="0" err="1"/>
              <a:t>exercabations</a:t>
            </a:r>
            <a:r>
              <a:rPr lang="en-GB" dirty="0"/>
              <a:t>, </a:t>
            </a:r>
            <a:r>
              <a:rPr lang="en-GB" dirty="0" err="1"/>
              <a:t>hospilisation</a:t>
            </a:r>
            <a:r>
              <a:rPr lang="en-GB" dirty="0"/>
              <a:t> was steered during covid but continues to look at continuous learning.</a:t>
            </a:r>
            <a:endParaRPr lang="en-US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endParaRPr lang="en-US" sz="1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FB8F19-F574-4144-8942-B1A8851E3AA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600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238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105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292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394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11/13/2025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849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11/13/2025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741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11/13/2025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810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030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118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037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92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359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clpartners.com/blog-post/the-five-features-of-a-successful-learning-health-syste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wales-map-flag-coat-of-arms-1500761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tatum-myth.blogspot.com/2020/08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Self –Directed Session 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8204" y="591344"/>
            <a:ext cx="11015596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BMDS7008</a:t>
            </a:r>
            <a:r>
              <a:rPr lang="en-US" dirty="0"/>
              <a:t> An Introduction to IT </a:t>
            </a:r>
            <a:r>
              <a:rPr lang="en-US"/>
              <a:t>and </a:t>
            </a:r>
            <a:r>
              <a:rPr lang="en-US" dirty="0"/>
              <a:t>IS in Health and Social Care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Group Presentations from Self-Directed Learning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617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C14B4-E09C-3CFB-53BE-0D375F139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60-30-10 Assertion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4F97F-C882-287C-6227-580029C1F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 By Chay Azadegan, Fiona Morgan </a:t>
            </a:r>
          </a:p>
          <a:p>
            <a:pPr marL="0" indent="0">
              <a:buNone/>
            </a:pPr>
            <a:endParaRPr lang="en-US">
              <a:ea typeface="Calibri Light"/>
              <a:cs typeface="Calibri Light"/>
            </a:endParaRPr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D8ADFC5E-D0E2-EB09-82CE-356E4E4168DB}"/>
              </a:ext>
            </a:extLst>
          </p:cNvPr>
          <p:cNvSpPr/>
          <p:nvPr/>
        </p:nvSpPr>
        <p:spPr>
          <a:xfrm>
            <a:off x="3333745" y="3038843"/>
            <a:ext cx="2180593" cy="1986302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>
                <a:ea typeface="Calibri Light"/>
                <a:cs typeface="Calibri Light"/>
              </a:rPr>
              <a:t>60%</a:t>
            </a:r>
            <a:endParaRPr lang="en-US" sz="3600"/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8D14DA01-C0DB-5EB4-312C-94A21FF6568E}"/>
              </a:ext>
            </a:extLst>
          </p:cNvPr>
          <p:cNvSpPr/>
          <p:nvPr/>
        </p:nvSpPr>
        <p:spPr>
          <a:xfrm>
            <a:off x="5207853" y="3069734"/>
            <a:ext cx="2180593" cy="1955411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>
                <a:ea typeface="Calibri Light"/>
                <a:cs typeface="Calibri Light"/>
              </a:rPr>
              <a:t>30</a:t>
            </a:r>
            <a:r>
              <a:rPr lang="en-US">
                <a:ea typeface="Calibri Light"/>
                <a:cs typeface="Calibri Light"/>
              </a:rPr>
              <a:t>%</a:t>
            </a:r>
            <a:endParaRPr lang="en-US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6A2F4E3A-8217-5744-BCF8-3A85323ED724}"/>
              </a:ext>
            </a:extLst>
          </p:cNvPr>
          <p:cNvSpPr/>
          <p:nvPr/>
        </p:nvSpPr>
        <p:spPr>
          <a:xfrm>
            <a:off x="7030474" y="3069734"/>
            <a:ext cx="2180593" cy="1986303"/>
          </a:xfrm>
          <a:prstGeom prst="flowChartConnector">
            <a:avLst/>
          </a:prstGeom>
          <a:solidFill>
            <a:srgbClr val="ED7D3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600">
                <a:ea typeface="Calibri Light"/>
                <a:cs typeface="Calibri Light"/>
              </a:rPr>
              <a:t>10%</a:t>
            </a:r>
          </a:p>
        </p:txBody>
      </p:sp>
    </p:spTree>
    <p:extLst>
      <p:ext uri="{BB962C8B-B14F-4D97-AF65-F5344CB8AC3E}">
        <p14:creationId xmlns:p14="http://schemas.microsoft.com/office/powerpoint/2010/main" val="1246176475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20B174BF-1736-3960-9A80-40F2FCC036B6}"/>
              </a:ext>
            </a:extLst>
          </p:cNvPr>
          <p:cNvGraphicFramePr/>
          <p:nvPr/>
        </p:nvGraphicFramePr>
        <p:xfrm>
          <a:off x="397565" y="1498423"/>
          <a:ext cx="11330609" cy="3801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E09F5835-A1BA-D684-2BD0-8ADC0CAA4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248" y="241679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/>
              <a:t>What is </a:t>
            </a:r>
            <a:r>
              <a:rPr lang="en-US"/>
              <a:t> </a:t>
            </a:r>
            <a:r>
              <a:rPr lang="en-US" sz="3600"/>
              <a:t>the 60-30-10 assertion?</a:t>
            </a:r>
            <a:endParaRPr lang="en-GB" sz="36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CDDCCC-ED28-4FE7-45AD-B93DE438A401}"/>
              </a:ext>
            </a:extLst>
          </p:cNvPr>
          <p:cNvSpPr txBox="1"/>
          <p:nvPr/>
        </p:nvSpPr>
        <p:spPr>
          <a:xfrm>
            <a:off x="6096001" y="5953539"/>
            <a:ext cx="5453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/>
              <a:t>Braithwaite, J., Glasziou, P. and Westbrook, J. (2020)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799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357F9-7B9F-53DE-5E77-97C252D65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the evidence for the 60-30-10 assertion?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4A78F-3918-572D-BA34-9B23EF0F5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  Braithwaite, </a:t>
            </a:r>
            <a:r>
              <a:rPr lang="en-US" dirty="0" err="1"/>
              <a:t>Glasziou</a:t>
            </a:r>
            <a:r>
              <a:rPr lang="en-US" dirty="0"/>
              <a:t> and Westbrook (2020) looked at multiple studies of conditions in adults and children in USA , Australia, and  England.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Healthcare delivery is underperforming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 60% of care is in line with guidelines and evidence practice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 30% of care showed wastage, duplication or was of low value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10% could cause harm to patients or could cause adverse event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Healthcare spends less effort on improvement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dirty="0"/>
              <a:t>With advances of healthcare – risk these figures will change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dirty="0"/>
          </a:p>
          <a:p>
            <a:pPr>
              <a:buFont typeface="Wingdings" panose="020B0604020202020204" pitchFamily="34" charset="0"/>
              <a:buChar char="Ø"/>
            </a:pPr>
            <a:endParaRPr lang="en-US" dirty="0"/>
          </a:p>
          <a:p>
            <a:pPr>
              <a:buFont typeface="Wingdings" panose="020B0604020202020204" pitchFamily="34" charset="0"/>
              <a:buChar char="Ø"/>
            </a:pPr>
            <a:endParaRPr lang="en-US" dirty="0"/>
          </a:p>
          <a:p>
            <a:pPr>
              <a:buFont typeface="Wingdings" panose="020B0604020202020204" pitchFamily="34" charset="0"/>
              <a:buChar char="Ø"/>
            </a:pPr>
            <a:endParaRPr lang="en-US" dirty="0"/>
          </a:p>
          <a:p>
            <a:pPr>
              <a:buFont typeface="Wingdings" panose="020B0604020202020204" pitchFamily="34" charset="0"/>
              <a:buChar char="Ø"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D8BBF-46BF-7D88-DC88-D4C29F882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EC21EF-3E84-417E-9A6E-53064AA97F5D}" type="datetime1">
              <a:rPr lang="en-US"/>
              <a:t>11/13/2025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6F4FA-1E7B-DE2F-5EC2-F3E306E17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2BC705-0BF8-494C-5879-8EA27B1BB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755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6DFCB-DECB-6964-A267-FC88A0E46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308" y="1052800"/>
            <a:ext cx="11718324" cy="4554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285750" indent="-285750" algn="ctr"/>
            <a:r>
              <a:rPr lang="en-US" sz="4000"/>
              <a:t>Linear</a:t>
            </a:r>
            <a:r>
              <a:rPr lang="en-US" sz="4000" kern="1200">
                <a:latin typeface="+mj-lt"/>
                <a:ea typeface="+mj-ea"/>
                <a:cs typeface="+mj-cs"/>
              </a:rPr>
              <a:t> </a:t>
            </a:r>
            <a:r>
              <a:rPr lang="en-US" sz="4000"/>
              <a:t>Thinking</a:t>
            </a:r>
            <a:br>
              <a:rPr lang="en-US" sz="4000" kern="1200"/>
            </a:br>
            <a:br>
              <a:rPr lang="en-US" sz="4000"/>
            </a:b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/>
            <a:endParaRPr lang="en-US" sz="2000" b="0" kern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E4C8AD-E49E-55AE-8C76-BEC329FEC194}"/>
              </a:ext>
            </a:extLst>
          </p:cNvPr>
          <p:cNvSpPr txBox="1"/>
          <p:nvPr/>
        </p:nvSpPr>
        <p:spPr>
          <a:xfrm>
            <a:off x="730897" y="897806"/>
            <a:ext cx="1073250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Linear thinking- step by step, sequential thought process-predicable path to solution-straight forward solutions </a:t>
            </a:r>
          </a:p>
          <a:p>
            <a:endParaRPr lang="en-US"/>
          </a:p>
          <a:p>
            <a:r>
              <a:rPr lang="en-US" dirty="0"/>
              <a:t>Not </a:t>
            </a:r>
            <a:r>
              <a:rPr lang="en-US"/>
              <a:t>sufficient – for </a:t>
            </a:r>
            <a:r>
              <a:rPr lang="en-US" dirty="0"/>
              <a:t> the larger concerns within health care </a:t>
            </a:r>
          </a:p>
          <a:p>
            <a:endParaRPr lang="en-US"/>
          </a:p>
          <a:p>
            <a:r>
              <a:rPr lang="en-US" dirty="0"/>
              <a:t>Example: </a:t>
            </a:r>
          </a:p>
          <a:p>
            <a:endParaRPr lang="en-US"/>
          </a:p>
          <a:p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8E55138-4EE1-B5E9-5126-FAEEF4295F7C}"/>
              </a:ext>
            </a:extLst>
          </p:cNvPr>
          <p:cNvGrpSpPr/>
          <p:nvPr/>
        </p:nvGrpSpPr>
        <p:grpSpPr>
          <a:xfrm>
            <a:off x="1596315" y="2834563"/>
            <a:ext cx="6259324" cy="3675070"/>
            <a:chOff x="1821946" y="3721523"/>
            <a:chExt cx="5559629" cy="2970634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D91B8091-B66D-2278-3443-B027422E6CFA}"/>
                </a:ext>
              </a:extLst>
            </p:cNvPr>
            <p:cNvSpPr/>
            <p:nvPr/>
          </p:nvSpPr>
          <p:spPr>
            <a:xfrm>
              <a:off x="4001794" y="3721523"/>
              <a:ext cx="1351214" cy="839094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1600"/>
                <a:t>Find out what happens</a:t>
              </a: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9A4F827-05A9-5953-A63B-6DE0B4AED298}"/>
                </a:ext>
              </a:extLst>
            </p:cNvPr>
            <p:cNvSpPr/>
            <p:nvPr/>
          </p:nvSpPr>
          <p:spPr>
            <a:xfrm>
              <a:off x="4001794" y="5049873"/>
              <a:ext cx="1351214" cy="736122"/>
            </a:xfrm>
            <a:prstGeom prst="rect">
              <a:avLst/>
            </a:prstGeom>
            <a:ln/>
          </p:spPr>
          <p:style>
            <a:lnRef idx="2">
              <a:schemeClr val="accent5">
                <a:shade val="15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/>
                <a:t>Medical error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3EF09C3-F411-9153-E864-84273D11EA85}"/>
                </a:ext>
              </a:extLst>
            </p:cNvPr>
            <p:cNvSpPr/>
            <p:nvPr/>
          </p:nvSpPr>
          <p:spPr>
            <a:xfrm>
              <a:off x="1821946" y="4565901"/>
              <a:ext cx="1351214" cy="591960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1600"/>
                <a:t>Causes harm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09CAEC4-3784-8636-DDC4-18AE601A7771}"/>
                </a:ext>
              </a:extLst>
            </p:cNvPr>
            <p:cNvSpPr/>
            <p:nvPr/>
          </p:nvSpPr>
          <p:spPr>
            <a:xfrm>
              <a:off x="2436604" y="5935441"/>
              <a:ext cx="1351214" cy="75671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1600"/>
                <a:t>Another medical error occurs</a:t>
              </a: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A87EDDE-56B4-FA23-CE8B-59F51CEF49B7}"/>
                </a:ext>
              </a:extLst>
            </p:cNvPr>
            <p:cNvSpPr/>
            <p:nvPr/>
          </p:nvSpPr>
          <p:spPr>
            <a:xfrm>
              <a:off x="5855307" y="5842765"/>
              <a:ext cx="1340917" cy="74641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1600"/>
                <a:t>Change pathways  and policy's</a:t>
              </a: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0BC9A89-86F4-181D-BB88-A7AE1DD2BC54}"/>
                </a:ext>
              </a:extLst>
            </p:cNvPr>
            <p:cNvSpPr/>
            <p:nvPr/>
          </p:nvSpPr>
          <p:spPr>
            <a:xfrm>
              <a:off x="6030361" y="4411441"/>
              <a:ext cx="1351214" cy="74641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sz="1600"/>
                <a:t>Look at the pathways</a:t>
              </a:r>
            </a:p>
          </p:txBody>
        </p:sp>
        <p:sp>
          <p:nvSpPr>
            <p:cNvPr id="13" name="Arrow: Down 12">
              <a:extLst>
                <a:ext uri="{FF2B5EF4-FFF2-40B4-BE49-F238E27FC236}">
                  <a16:creationId xmlns:a16="http://schemas.microsoft.com/office/drawing/2014/main" id="{C4A28287-33EE-912E-3F31-E2B8F3A59DB4}"/>
                </a:ext>
              </a:extLst>
            </p:cNvPr>
            <p:cNvSpPr/>
            <p:nvPr/>
          </p:nvSpPr>
          <p:spPr>
            <a:xfrm rot="-3060000">
              <a:off x="5584400" y="3937824"/>
              <a:ext cx="527616" cy="450404"/>
            </a:xfrm>
            <a:prstGeom prst="down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Arrow: Down 13">
              <a:extLst>
                <a:ext uri="{FF2B5EF4-FFF2-40B4-BE49-F238E27FC236}">
                  <a16:creationId xmlns:a16="http://schemas.microsoft.com/office/drawing/2014/main" id="{29C3D449-A0C4-0408-6C82-9661C964D893}"/>
                </a:ext>
              </a:extLst>
            </p:cNvPr>
            <p:cNvSpPr/>
            <p:nvPr/>
          </p:nvSpPr>
          <p:spPr>
            <a:xfrm>
              <a:off x="6593535" y="5286770"/>
              <a:ext cx="527616" cy="450404"/>
            </a:xfrm>
            <a:prstGeom prst="down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Arrow: Down 14">
              <a:extLst>
                <a:ext uri="{FF2B5EF4-FFF2-40B4-BE49-F238E27FC236}">
                  <a16:creationId xmlns:a16="http://schemas.microsoft.com/office/drawing/2014/main" id="{570716BD-7E57-67A2-8B7E-59DB46E5E9C3}"/>
                </a:ext>
              </a:extLst>
            </p:cNvPr>
            <p:cNvSpPr/>
            <p:nvPr/>
          </p:nvSpPr>
          <p:spPr>
            <a:xfrm rot="5400000">
              <a:off x="4420805" y="6100256"/>
              <a:ext cx="527616" cy="450404"/>
            </a:xfrm>
            <a:prstGeom prst="down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Arrow: Down 15">
              <a:extLst>
                <a:ext uri="{FF2B5EF4-FFF2-40B4-BE49-F238E27FC236}">
                  <a16:creationId xmlns:a16="http://schemas.microsoft.com/office/drawing/2014/main" id="{F998E647-F50D-E51C-FF73-93BD09312395}"/>
                </a:ext>
              </a:extLst>
            </p:cNvPr>
            <p:cNvSpPr/>
            <p:nvPr/>
          </p:nvSpPr>
          <p:spPr>
            <a:xfrm rot="10800000">
              <a:off x="2436605" y="5286770"/>
              <a:ext cx="527616" cy="450404"/>
            </a:xfrm>
            <a:prstGeom prst="down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Arrow: Down 16">
              <a:extLst>
                <a:ext uri="{FF2B5EF4-FFF2-40B4-BE49-F238E27FC236}">
                  <a16:creationId xmlns:a16="http://schemas.microsoft.com/office/drawing/2014/main" id="{6EC412C4-D9DB-958F-E165-9546FB6A6D0B}"/>
                </a:ext>
              </a:extLst>
            </p:cNvPr>
            <p:cNvSpPr/>
            <p:nvPr/>
          </p:nvSpPr>
          <p:spPr>
            <a:xfrm rot="14820000">
              <a:off x="3044145" y="3917229"/>
              <a:ext cx="527616" cy="450404"/>
            </a:xfrm>
            <a:prstGeom prst="down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C66AF8B3-62F2-B260-E54F-08EB9A141222}"/>
              </a:ext>
            </a:extLst>
          </p:cNvPr>
          <p:cNvSpPr txBox="1"/>
          <p:nvPr/>
        </p:nvSpPr>
        <p:spPr>
          <a:xfrm>
            <a:off x="8632283" y="3178925"/>
            <a:ext cx="320741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Medical errors are never the same</a:t>
            </a:r>
            <a:r>
              <a:rPr lang="en-US"/>
              <a:t>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Staff find difficult to adapt to the situation</a:t>
            </a:r>
            <a:r>
              <a:rPr lang="en-US"/>
              <a:t>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Causes more harm and error</a:t>
            </a:r>
            <a:r>
              <a:rPr lang="en-US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111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0325A-44E1-EC1B-8235-C99200F9E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Health System</a:t>
            </a:r>
          </a:p>
        </p:txBody>
      </p:sp>
      <p:pic>
        <p:nvPicPr>
          <p:cNvPr id="8" name="Content Placeholder 7" descr="The five features of a successful Learning Health System - UCLPartners">
            <a:extLst>
              <a:ext uri="{FF2B5EF4-FFF2-40B4-BE49-F238E27FC236}">
                <a16:creationId xmlns:a16="http://schemas.microsoft.com/office/drawing/2014/main" id="{260DC90A-E8E1-36AC-0272-E1A2C110B10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12648" y="2543969"/>
            <a:ext cx="5181600" cy="291465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49AE42-D455-A9AE-9711-BA242A2DC6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0417" y="2340489"/>
            <a:ext cx="5243383" cy="38364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/>
              <a:t>Once plan is implemented  :</a:t>
            </a:r>
            <a:endParaRPr lang="en-US" dirty="0"/>
          </a:p>
          <a:p>
            <a:pPr marL="342900" indent="-342900">
              <a:buAutoNum type="arabicPeriod"/>
            </a:pPr>
            <a:r>
              <a:rPr lang="en-GB" sz="1600" dirty="0"/>
              <a:t>Start gather data-  statistics feedback</a:t>
            </a:r>
            <a:endParaRPr lang="en-GB" dirty="0"/>
          </a:p>
          <a:p>
            <a:pPr marL="342900" indent="-342900">
              <a:buAutoNum type="arabicPeriod"/>
            </a:pPr>
            <a:r>
              <a:rPr lang="en-GB" sz="1600" dirty="0"/>
              <a:t>Analysing data- what have you found out , what impact?</a:t>
            </a:r>
          </a:p>
          <a:p>
            <a:pPr marL="342900" indent="-342900">
              <a:buAutoNum type="arabicPeriod"/>
            </a:pPr>
            <a:r>
              <a:rPr lang="en-GB" sz="1600" dirty="0"/>
              <a:t>Make decisions – what changes we are going to make </a:t>
            </a:r>
            <a:endParaRPr lang="en-GB"/>
          </a:p>
          <a:p>
            <a:pPr marL="342900" indent="-342900">
              <a:buAutoNum type="arabicPeriod"/>
            </a:pPr>
            <a:r>
              <a:rPr lang="en-GB" sz="1600" dirty="0"/>
              <a:t>Implementing those changes</a:t>
            </a:r>
          </a:p>
          <a:p>
            <a:pPr marL="342900" indent="-342900">
              <a:buAutoNum type="arabicPeriod"/>
            </a:pPr>
            <a:r>
              <a:rPr lang="en-GB" sz="1600" dirty="0"/>
              <a:t>Close the loop- evaluate the services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A1C703-5900-7FC5-5FEA-D211D42E05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C4006-D869-4D02-99DA-3C72D990936D}" type="datetime1">
              <a:t>11/13/2025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9C1C4E-6528-287D-7E85-6C596E017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DF0484-D9DD-8EA2-3794-37DBA2EF9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52BE87-1B7C-7EFC-B129-B3D23931B732}"/>
              </a:ext>
            </a:extLst>
          </p:cNvPr>
          <p:cNvSpPr txBox="1"/>
          <p:nvPr/>
        </p:nvSpPr>
        <p:spPr>
          <a:xfrm>
            <a:off x="1019432" y="5591432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3"/>
              </a:rPr>
              <a:t>The five features of a successful Learning Health System - UCLPartners</a:t>
            </a:r>
            <a:endParaRPr lang="en-US"/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FB94FB-0908-16B4-23BD-BD000ED22712}"/>
              </a:ext>
            </a:extLst>
          </p:cNvPr>
          <p:cNvSpPr txBox="1"/>
          <p:nvPr/>
        </p:nvSpPr>
        <p:spPr>
          <a:xfrm>
            <a:off x="883278" y="1214507"/>
            <a:ext cx="9039800" cy="12731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Wingdings,Sans-Serif"/>
              <a:buChar char="Ø"/>
            </a:pPr>
            <a:r>
              <a:rPr lang="en-US" sz="1400" dirty="0"/>
              <a:t>A team working together with stakeholders, to learn from their own delivery of services and improve from it.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Wingdings,Sans-Serif"/>
              <a:buChar char="Ø"/>
            </a:pPr>
            <a:r>
              <a:rPr lang="en-US" sz="1400" dirty="0"/>
              <a:t>Looking at data , feedback and continuously learning  improve the delivery of care.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82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7FA71-5386-EB2B-DA19-DD3B926BE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939" y="330994"/>
            <a:ext cx="11638005" cy="60195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3600" b="1" u="sng" dirty="0"/>
              <a:t>A Learning Health System</a:t>
            </a:r>
            <a:endParaRPr lang="en-US" dirty="0"/>
          </a:p>
          <a:p>
            <a:endParaRPr lang="en-US" sz="1600" dirty="0"/>
          </a:p>
          <a:p>
            <a:pPr marL="0" indent="0">
              <a:buNone/>
            </a:pPr>
            <a:r>
              <a:rPr lang="en-US" sz="1600" b="1" dirty="0"/>
              <a:t>Following requirements for a learning heath system</a:t>
            </a:r>
          </a:p>
          <a:p>
            <a:r>
              <a:rPr lang="en-US" sz="1600" dirty="0"/>
              <a:t>Being committed to improvement</a:t>
            </a:r>
          </a:p>
          <a:p>
            <a:r>
              <a:rPr lang="en-US" sz="1600" dirty="0"/>
              <a:t> Being prepared  and having the willingness to change </a:t>
            </a:r>
          </a:p>
          <a:p>
            <a:r>
              <a:rPr lang="en-US" sz="1600" dirty="0" err="1"/>
              <a:t>Recognising</a:t>
            </a:r>
            <a:r>
              <a:rPr lang="en-US" sz="1600" dirty="0"/>
              <a:t> barriers that could interfere with change</a:t>
            </a:r>
          </a:p>
          <a:p>
            <a:r>
              <a:rPr lang="en-US" sz="1600" dirty="0"/>
              <a:t>Understanding what strategies are available </a:t>
            </a:r>
          </a:p>
          <a:p>
            <a:r>
              <a:rPr lang="en-US" sz="1600" dirty="0"/>
              <a:t>Ensure resources are readily available.</a:t>
            </a:r>
          </a:p>
          <a:p>
            <a:endParaRPr lang="en-US" sz="1600" dirty="0"/>
          </a:p>
          <a:p>
            <a:pPr marL="0" indent="0">
              <a:buNone/>
            </a:pPr>
            <a:r>
              <a:rPr lang="en-US" sz="1600" b="1" dirty="0"/>
              <a:t>Hardest challenges:</a:t>
            </a:r>
          </a:p>
          <a:p>
            <a:r>
              <a:rPr lang="en-US" sz="1600" b="1" dirty="0"/>
              <a:t>  </a:t>
            </a:r>
            <a:r>
              <a:rPr lang="en-US" sz="1600" dirty="0"/>
              <a:t>Developing the next generation-</a:t>
            </a:r>
            <a:endParaRPr lang="en-US" dirty="0"/>
          </a:p>
          <a:p>
            <a:r>
              <a:rPr lang="en-US" sz="1600" dirty="0"/>
              <a:t>Changing clinicians mind sets</a:t>
            </a:r>
            <a:endParaRPr lang="en-US" dirty="0"/>
          </a:p>
          <a:p>
            <a:r>
              <a:rPr lang="en-US" sz="1600" dirty="0"/>
              <a:t>already have embedded processes</a:t>
            </a:r>
          </a:p>
          <a:p>
            <a:r>
              <a:rPr lang="en-US" sz="1600" dirty="0"/>
              <a:t>                                                    changing clinician's roles</a:t>
            </a:r>
          </a:p>
          <a:p>
            <a:r>
              <a:rPr lang="en-US" sz="1600" dirty="0"/>
              <a:t>                                                              training</a:t>
            </a:r>
          </a:p>
          <a:p>
            <a:r>
              <a:rPr lang="en-US" sz="1600" dirty="0"/>
              <a:t>                                                             financial costs 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687905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797EC-53C3-BB89-0665-B3A67220B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069" y="1604925"/>
            <a:ext cx="10653579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 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B90E23-285B-C5CC-9DAE-2971414C8F3C}"/>
              </a:ext>
            </a:extLst>
          </p:cNvPr>
          <p:cNvSpPr txBox="1"/>
          <p:nvPr/>
        </p:nvSpPr>
        <p:spPr>
          <a:xfrm>
            <a:off x="199301" y="404596"/>
            <a:ext cx="1126038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dirty="0"/>
              <a:t>How can the deep learning concept be applied in Wales?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0F6AC9-0AE6-8866-19BB-0D1183677E11}"/>
              </a:ext>
            </a:extLst>
          </p:cNvPr>
          <p:cNvSpPr txBox="1"/>
          <p:nvPr/>
        </p:nvSpPr>
        <p:spPr>
          <a:xfrm>
            <a:off x="199301" y="1006496"/>
            <a:ext cx="4007429" cy="565795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/>
              <a:t>Small Scale</a:t>
            </a:r>
          </a:p>
          <a:p>
            <a:endParaRPr lang="en-US" sz="1000" dirty="0"/>
          </a:p>
          <a:p>
            <a:r>
              <a:rPr lang="en-US" sz="1400" dirty="0"/>
              <a:t>Providing an Educational class for patients who are waiting a total hip replacement. In one health board-  To prepare and enable patient to manage post-surgery.  -</a:t>
            </a:r>
            <a:r>
              <a:rPr lang="en-US" sz="1400"/>
              <a:t>Tailored</a:t>
            </a:r>
            <a:r>
              <a:rPr lang="en-US" sz="1400" dirty="0"/>
              <a:t> improvements</a:t>
            </a: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AutoNum type="arabicPeriod"/>
            </a:pPr>
            <a:r>
              <a:rPr lang="en-GB" sz="1400" dirty="0"/>
              <a:t>Start gather data- stats , length of stay , readmissions , feedback from service users/ other health care professions</a:t>
            </a: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AutoNum type="arabicPeriod"/>
            </a:pPr>
            <a:r>
              <a:rPr lang="en-GB" sz="1400" dirty="0"/>
              <a:t>Analysing data- is this service having an impact / is it costing less with more rewards</a:t>
            </a:r>
            <a:endParaRPr lang="en-US" sz="1400" dirty="0"/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AutoNum type="arabicPeriod"/>
            </a:pPr>
            <a:r>
              <a:rPr lang="en-GB" sz="1400" dirty="0"/>
              <a:t>Make decisions – what changes need to be made </a:t>
            </a:r>
            <a:endParaRPr lang="en-US" sz="1400" dirty="0"/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AutoNum type="arabicPeriod"/>
            </a:pPr>
            <a:r>
              <a:rPr lang="en-GB" sz="1400" dirty="0"/>
              <a:t>Implement those changes</a:t>
            </a:r>
            <a:endParaRPr lang="en-US" sz="1400" dirty="0"/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AutoNum type="arabicPeriod"/>
            </a:pPr>
            <a:r>
              <a:rPr lang="en-GB" sz="1400" dirty="0"/>
              <a:t>Close the loop</a:t>
            </a:r>
            <a:endParaRPr lang="en-US" sz="1400" dirty="0"/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622D11-B781-DF6D-3A96-E8AF4BD443A8}"/>
              </a:ext>
            </a:extLst>
          </p:cNvPr>
          <p:cNvSpPr txBox="1"/>
          <p:nvPr/>
        </p:nvSpPr>
        <p:spPr>
          <a:xfrm>
            <a:off x="7737481" y="1715446"/>
            <a:ext cx="3773052" cy="45243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/>
              <a:t>Large scale</a:t>
            </a:r>
          </a:p>
          <a:p>
            <a:endParaRPr lang="en-US" b="1" u="sng" dirty="0"/>
          </a:p>
          <a:p>
            <a:r>
              <a:rPr lang="en-US" sz="1600" dirty="0"/>
              <a:t>Having regional approach to educating patients awaiting a Total Hip replacement.- all patients having same information, provided to be prepared for their surgery across  whole of Wales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Unify patient care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/>
              <a:t>Pooling resources across multiple </a:t>
            </a:r>
            <a:r>
              <a:rPr lang="en-US" sz="1600" dirty="0" err="1"/>
              <a:t>organisations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pic>
        <p:nvPicPr>
          <p:cNvPr id="7" name="Picture 6" descr="A red dragon on a green and white flag&#10;&#10;AI-generated content may be incorrect.">
            <a:extLst>
              <a:ext uri="{FF2B5EF4-FFF2-40B4-BE49-F238E27FC236}">
                <a16:creationId xmlns:a16="http://schemas.microsoft.com/office/drawing/2014/main" id="{DC13E2FE-8DC0-539B-2AB4-598DDAB12D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536498" y="1905000"/>
            <a:ext cx="2390775" cy="304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2A5A69-DA16-7088-D057-D587CF548520}"/>
              </a:ext>
            </a:extLst>
          </p:cNvPr>
          <p:cNvSpPr txBox="1"/>
          <p:nvPr/>
        </p:nvSpPr>
        <p:spPr>
          <a:xfrm>
            <a:off x="4630971" y="5113636"/>
            <a:ext cx="279162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Reducing waste (30%) </a:t>
            </a:r>
          </a:p>
          <a:p>
            <a:r>
              <a:rPr lang="en-GB" dirty="0"/>
              <a:t>Reducing harm (10 %)</a:t>
            </a:r>
          </a:p>
        </p:txBody>
      </p:sp>
    </p:spTree>
    <p:extLst>
      <p:ext uri="{BB962C8B-B14F-4D97-AF65-F5344CB8AC3E}">
        <p14:creationId xmlns:p14="http://schemas.microsoft.com/office/powerpoint/2010/main" val="167982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6F997-C12A-59EC-95B8-6835ADB6B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68065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kern="1200" dirty="0">
                <a:latin typeface="+mj-lt"/>
                <a:ea typeface="+mj-ea"/>
                <a:cs typeface="+mj-cs"/>
              </a:rPr>
              <a:t>Strategies to address the issues </a:t>
            </a:r>
            <a:r>
              <a:rPr lang="en-US" dirty="0"/>
              <a:t>in the 60-30-10 challenge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A90E0D-5549-193D-2340-A03A02233CF8}"/>
              </a:ext>
            </a:extLst>
          </p:cNvPr>
          <p:cNvSpPr txBox="1"/>
          <p:nvPr/>
        </p:nvSpPr>
        <p:spPr>
          <a:xfrm>
            <a:off x="607512" y="2157650"/>
            <a:ext cx="95842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Move from Linear models of change to a </a:t>
            </a:r>
            <a:r>
              <a:rPr lang="en-GB"/>
              <a:t>dynamic </a:t>
            </a:r>
            <a:r>
              <a:rPr lang="en-GB" dirty="0"/>
              <a:t>learning model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Create a Deep Learning health system</a:t>
            </a:r>
            <a:endParaRPr lang="en-GB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Apply Artificial Intelligence to </a:t>
            </a:r>
            <a:r>
              <a:rPr lang="en-GB"/>
              <a:t>support decision making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81F8D6-540D-18C0-E61A-A1FC7B07F026}"/>
              </a:ext>
            </a:extLst>
          </p:cNvPr>
          <p:cNvSpPr txBox="1"/>
          <p:nvPr/>
        </p:nvSpPr>
        <p:spPr>
          <a:xfrm>
            <a:off x="7052153" y="5824603"/>
            <a:ext cx="4722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Scobie, S and Castle-Clarke, S (2019)</a:t>
            </a:r>
          </a:p>
        </p:txBody>
      </p:sp>
    </p:spTree>
    <p:extLst>
      <p:ext uri="{BB962C8B-B14F-4D97-AF65-F5344CB8AC3E}">
        <p14:creationId xmlns:p14="http://schemas.microsoft.com/office/powerpoint/2010/main" val="4037098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9DB36-DE19-5682-FF3D-2E69F4118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01177"/>
            <a:ext cx="9144000" cy="13573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400" dirty="0"/>
              <a:t>Fit-for-purpose, responsive, evidence-based delivery model.</a:t>
            </a:r>
            <a:endParaRPr lang="en-US" sz="3400" b="0" dirty="0"/>
          </a:p>
          <a:p>
            <a:endParaRPr lang="en-US" sz="1600" kern="1200" dirty="0">
              <a:latin typeface="+mj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A456F3-2FDC-71C5-87BF-B7FCC8017D1F}"/>
              </a:ext>
            </a:extLst>
          </p:cNvPr>
          <p:cNvSpPr txBox="1"/>
          <p:nvPr/>
        </p:nvSpPr>
        <p:spPr>
          <a:xfrm>
            <a:off x="159019" y="1242512"/>
            <a:ext cx="1143129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dirty="0"/>
              <a:t>Solutions to reduce the numbers of 60-30-10-challenge is to implement fit for purpose , responsive and evidence-based delivery model.</a:t>
            </a:r>
            <a:endParaRPr lang="en-US"/>
          </a:p>
          <a:p>
            <a:pPr marL="285750" indent="-285750">
              <a:buFont typeface="Wingdings"/>
              <a:buChar char="Ø"/>
            </a:pPr>
            <a:r>
              <a:rPr lang="en-US" dirty="0"/>
              <a:t>The model is a framework that works  to gain the best research, clinical skills and patients input to meet the need that is being looked at</a:t>
            </a:r>
          </a:p>
          <a:p>
            <a:pPr marL="285750" indent="-285750">
              <a:buFont typeface="Wingdings"/>
              <a:buChar char="Ø"/>
            </a:pPr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BC40A58-41B8-2859-302E-397D928954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5970330"/>
              </p:ext>
            </p:extLst>
          </p:nvPr>
        </p:nvGraphicFramePr>
        <p:xfrm>
          <a:off x="1679060" y="2481213"/>
          <a:ext cx="8128000" cy="42756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0370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55A88-DC02-1FE8-5F85-C45284AF9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671" y="563671"/>
            <a:ext cx="10333971" cy="112449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3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The NHS has implemented successful LHSs which have improved patient care. Did we know of any?</a:t>
            </a:r>
          </a:p>
        </p:txBody>
      </p:sp>
      <p:sp>
        <p:nvSpPr>
          <p:cNvPr id="3" name="Speech Bubble: Rectangle 2">
            <a:extLst>
              <a:ext uri="{FF2B5EF4-FFF2-40B4-BE49-F238E27FC236}">
                <a16:creationId xmlns:a16="http://schemas.microsoft.com/office/drawing/2014/main" id="{1A557D3E-423D-05E4-F1CB-1ED4C1D2D56E}"/>
              </a:ext>
            </a:extLst>
          </p:cNvPr>
          <p:cNvSpPr/>
          <p:nvPr/>
        </p:nvSpPr>
        <p:spPr>
          <a:xfrm>
            <a:off x="463463" y="701457"/>
            <a:ext cx="10835014" cy="1124489"/>
          </a:xfrm>
          <a:prstGeom prst="wedgeRectCallout">
            <a:avLst>
              <a:gd name="adj1" fmla="val -37017"/>
              <a:gd name="adj2" fmla="val 94804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DEA4C56-A9B6-D94C-B4CF-C8B8E841BF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2734" y="2367932"/>
            <a:ext cx="2968669" cy="1834023"/>
          </a:xfrm>
          <a:prstGeom prst="ellipse">
            <a:avLst/>
          </a:prstGeom>
          <a:ln>
            <a:noFill/>
          </a:ln>
          <a:effectLst>
            <a:softEdge rad="6350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5F6F4E5-7152-B2C9-7663-DF033420BE63}"/>
              </a:ext>
            </a:extLst>
          </p:cNvPr>
          <p:cNvSpPr/>
          <p:nvPr/>
        </p:nvSpPr>
        <p:spPr>
          <a:xfrm>
            <a:off x="4085111" y="2256312"/>
            <a:ext cx="2565070" cy="131816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Genomics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DE08F31-4C48-7CF7-CFB3-9EC498B489D7}"/>
              </a:ext>
            </a:extLst>
          </p:cNvPr>
          <p:cNvSpPr/>
          <p:nvPr/>
        </p:nvSpPr>
        <p:spPr>
          <a:xfrm>
            <a:off x="8360229" y="4572000"/>
            <a:ext cx="2814452" cy="1235034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Foresight AI Model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029D8C-B3D4-8F59-0557-33EB25257119}"/>
              </a:ext>
            </a:extLst>
          </p:cNvPr>
          <p:cNvSpPr/>
          <p:nvPr/>
        </p:nvSpPr>
        <p:spPr>
          <a:xfrm>
            <a:off x="2381956" y="5034844"/>
            <a:ext cx="2077155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SAIL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C29507-BB5A-AA72-E8A3-DE75C8485B5D}"/>
              </a:ext>
            </a:extLst>
          </p:cNvPr>
          <p:cNvSpPr/>
          <p:nvPr/>
        </p:nvSpPr>
        <p:spPr>
          <a:xfrm>
            <a:off x="8466667" y="2573867"/>
            <a:ext cx="2430975" cy="85513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Asthma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94EADC-72EE-0484-7CDC-731162934537}"/>
              </a:ext>
            </a:extLst>
          </p:cNvPr>
          <p:cNvSpPr txBox="1"/>
          <p:nvPr/>
        </p:nvSpPr>
        <p:spPr>
          <a:xfrm>
            <a:off x="8161867" y="6242756"/>
            <a:ext cx="3136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Hardie, T. </a:t>
            </a:r>
            <a:r>
              <a:rPr lang="en-US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(2022)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21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7C47D-D137-4D84-2F27-DCDF2C68A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0368E-8E09-2E41-321C-4E26B3FED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Braithwaite, J.,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Glasziou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P. and Westbrook, J. (2020) ‘The three numbers you need to know about healthcare: the 60-30-10 Challenge’,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BMC Medicine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18(1), p. 102. doi:10.1186/s12916-020-01563-4.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Hardie, 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Developing learning health systems in the UK: Priorities for action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doi:10.37829/HF-2022-I06.</a:t>
            </a:r>
          </a:p>
          <a:p>
            <a:r>
              <a:rPr lang="en-GB" sz="1100" b="0" i="0" dirty="0">
                <a:solidFill>
                  <a:srgbClr val="1B1B1B"/>
                </a:solidFill>
                <a:effectLst/>
                <a:latin typeface="Roboto Mono Web"/>
              </a:rPr>
              <a:t>Scobie S, Castle-Clarke S. Implementing learning health systems in the UK NHS: Policy actions to improve collaboration and transparency and support innovation and better use of analytics. Learn Health Syst. 2019 Dec 15;4(1):e10209. </a:t>
            </a:r>
            <a:r>
              <a:rPr lang="en-GB" sz="1100" b="0" i="0" dirty="0" err="1">
                <a:solidFill>
                  <a:srgbClr val="1B1B1B"/>
                </a:solidFill>
                <a:effectLst/>
                <a:latin typeface="Roboto Mono Web"/>
              </a:rPr>
              <a:t>doi</a:t>
            </a:r>
            <a:r>
              <a:rPr lang="en-GB" sz="1100" b="0" i="0" dirty="0">
                <a:solidFill>
                  <a:srgbClr val="1B1B1B"/>
                </a:solidFill>
                <a:effectLst/>
                <a:latin typeface="Roboto Mono Web"/>
              </a:rPr>
              <a:t>: 10.1002/lrh2.10209. PMID: 31989031; PMCID: PMC6971118.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882554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235</TotalTime>
  <Words>1592</Words>
  <Application>Microsoft Office PowerPoint</Application>
  <PresentationFormat>Widescreen</PresentationFormat>
  <Paragraphs>176</Paragraphs>
  <Slides>12</Slides>
  <Notes>6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Calibri Light</vt:lpstr>
      <vt:lpstr>Neue Haas Grotesk Text Pro</vt:lpstr>
      <vt:lpstr>Roboto Mono Web</vt:lpstr>
      <vt:lpstr>Wingdings</vt:lpstr>
      <vt:lpstr>Wingdings,Sans-Serif</vt:lpstr>
      <vt:lpstr>VanillaVTI</vt:lpstr>
      <vt:lpstr>Self –Directed Session 4</vt:lpstr>
      <vt:lpstr>The 60-30-10 Assertion</vt:lpstr>
      <vt:lpstr>What is  the 60-30-10 assertion?</vt:lpstr>
      <vt:lpstr>What is the evidence for the 60-30-10 assertion?</vt:lpstr>
      <vt:lpstr>Linear Thinking   </vt:lpstr>
      <vt:lpstr>Learning Health System</vt:lpstr>
      <vt:lpstr>PowerPoint Presentation</vt:lpstr>
      <vt:lpstr>PowerPoint Presentation</vt:lpstr>
      <vt:lpstr>Strategies to address the issues in the 60-30-10 challenge</vt:lpstr>
      <vt:lpstr>Fit-for-purpose, responsive, evidence-based delivery model. </vt:lpstr>
      <vt:lpstr>The NHS has implemented successful LHSs which have improved patient care. Did we know of any?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Chay Azadegan (2518447)</cp:lastModifiedBy>
  <cp:revision>1</cp:revision>
  <dcterms:created xsi:type="dcterms:W3CDTF">2025-11-06T13:43:40Z</dcterms:created>
  <dcterms:modified xsi:type="dcterms:W3CDTF">2025-11-13T14:05:01Z</dcterms:modified>
</cp:coreProperties>
</file>