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6699FF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843" autoAdjust="0"/>
    <p:restoredTop sz="94660"/>
  </p:normalViewPr>
  <p:slideViewPr>
    <p:cSldViewPr snapToGrid="0">
      <p:cViewPr>
        <p:scale>
          <a:sx n="80" d="100"/>
          <a:sy n="80" d="100"/>
        </p:scale>
        <p:origin x="-185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0AC829-333F-4039-8B22-E9F6F4F7435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98C423-69F5-4982-BE61-CF4B4BA20A0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33E1C9-B526-41E5-A53E-31D0B7B0D1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552DFE-E6CB-4CD8-8B0F-F794271364F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C4470F-9791-4132-B7BA-1F34EBDE3A5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584D00-96BE-47E1-A476-D8B211559E3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ED85F9-5C20-4F7C-8C76-4B3D978C7C2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F5F660-927A-458C-8922-4E0F7D36F13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861C52-514D-4A89-9EF6-C7FE65565EC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621A2C-0F9C-48D2-BC71-1129A04F35E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C2C452-7959-4894-A198-45C1FA97E6B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6F80B05-CC33-4994-92D3-E0F7DA29E8D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ED0D353-7201-4EA8-9639-F77C7EA08041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Sequences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Give the next two numbers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in each sequence.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6" name="AutoShape 3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7" name="AutoShape 37"/>
          <p:cNvSpPr>
            <a:spLocks noChangeArrowheads="1"/>
          </p:cNvSpPr>
          <p:nvPr/>
        </p:nvSpPr>
        <p:spPr bwMode="auto">
          <a:xfrm>
            <a:off x="693738" y="1751013"/>
            <a:ext cx="7754937" cy="3355975"/>
          </a:xfrm>
          <a:prstGeom prst="roundRect">
            <a:avLst>
              <a:gd name="adj" fmla="val 1281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8" name="Oval 18"/>
          <p:cNvSpPr>
            <a:spLocks noChangeArrowheads="1"/>
          </p:cNvSpPr>
          <p:nvPr/>
        </p:nvSpPr>
        <p:spPr bwMode="auto">
          <a:xfrm>
            <a:off x="1079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1143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2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462" name="Oval 22"/>
          <p:cNvSpPr>
            <a:spLocks noChangeArrowheads="1"/>
          </p:cNvSpPr>
          <p:nvPr/>
        </p:nvSpPr>
        <p:spPr bwMode="auto">
          <a:xfrm>
            <a:off x="16097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3" name="Text Box 23"/>
          <p:cNvSpPr txBox="1">
            <a:spLocks noChangeArrowheads="1"/>
          </p:cNvSpPr>
          <p:nvPr/>
        </p:nvSpPr>
        <p:spPr bwMode="auto">
          <a:xfrm>
            <a:off x="16160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4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465" name="Oval 25"/>
          <p:cNvSpPr>
            <a:spLocks noChangeArrowheads="1"/>
          </p:cNvSpPr>
          <p:nvPr/>
        </p:nvSpPr>
        <p:spPr bwMode="auto">
          <a:xfrm>
            <a:off x="311150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6" name="Text Box 26"/>
          <p:cNvSpPr txBox="1">
            <a:spLocks noChangeArrowheads="1"/>
          </p:cNvSpPr>
          <p:nvPr/>
        </p:nvSpPr>
        <p:spPr bwMode="auto">
          <a:xfrm>
            <a:off x="311785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6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468" name="Oval 28"/>
          <p:cNvSpPr>
            <a:spLocks noChangeArrowheads="1"/>
          </p:cNvSpPr>
          <p:nvPr/>
        </p:nvSpPr>
        <p:spPr bwMode="auto">
          <a:xfrm>
            <a:off x="461327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9" name="Text Box 29"/>
          <p:cNvSpPr txBox="1">
            <a:spLocks noChangeArrowheads="1"/>
          </p:cNvSpPr>
          <p:nvPr/>
        </p:nvSpPr>
        <p:spPr bwMode="auto">
          <a:xfrm>
            <a:off x="461962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471" name="Oval 31"/>
          <p:cNvSpPr>
            <a:spLocks noChangeArrowheads="1"/>
          </p:cNvSpPr>
          <p:nvPr/>
        </p:nvSpPr>
        <p:spPr bwMode="auto">
          <a:xfrm>
            <a:off x="61150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2" name="Text Box 32"/>
          <p:cNvSpPr txBox="1">
            <a:spLocks noChangeArrowheads="1"/>
          </p:cNvSpPr>
          <p:nvPr/>
        </p:nvSpPr>
        <p:spPr bwMode="auto">
          <a:xfrm>
            <a:off x="61214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74" name="Oval 34"/>
          <p:cNvSpPr>
            <a:spLocks noChangeArrowheads="1"/>
          </p:cNvSpPr>
          <p:nvPr/>
        </p:nvSpPr>
        <p:spPr bwMode="auto">
          <a:xfrm>
            <a:off x="76168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5" name="Text Box 35"/>
          <p:cNvSpPr txBox="1">
            <a:spLocks noChangeArrowheads="1"/>
          </p:cNvSpPr>
          <p:nvPr/>
        </p:nvSpPr>
        <p:spPr bwMode="auto">
          <a:xfrm>
            <a:off x="76231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2" grpId="0"/>
      <p:bldP spid="6147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80" name="AutoShape 16"/>
          <p:cNvSpPr>
            <a:spLocks noChangeArrowheads="1"/>
          </p:cNvSpPr>
          <p:nvPr/>
        </p:nvSpPr>
        <p:spPr bwMode="auto">
          <a:xfrm>
            <a:off x="693738" y="1751013"/>
            <a:ext cx="7754937" cy="3355975"/>
          </a:xfrm>
          <a:prstGeom prst="roundRect">
            <a:avLst>
              <a:gd name="adj" fmla="val 1281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Oval 3"/>
          <p:cNvSpPr>
            <a:spLocks noChangeArrowheads="1"/>
          </p:cNvSpPr>
          <p:nvPr/>
        </p:nvSpPr>
        <p:spPr bwMode="auto">
          <a:xfrm>
            <a:off x="1079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1143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10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69" name="Oval 5"/>
          <p:cNvSpPr>
            <a:spLocks noChangeArrowheads="1"/>
          </p:cNvSpPr>
          <p:nvPr/>
        </p:nvSpPr>
        <p:spPr bwMode="auto">
          <a:xfrm>
            <a:off x="16097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16160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14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71" name="Oval 7"/>
          <p:cNvSpPr>
            <a:spLocks noChangeArrowheads="1"/>
          </p:cNvSpPr>
          <p:nvPr/>
        </p:nvSpPr>
        <p:spPr bwMode="auto">
          <a:xfrm>
            <a:off x="311150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311785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18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73" name="Oval 9"/>
          <p:cNvSpPr>
            <a:spLocks noChangeArrowheads="1"/>
          </p:cNvSpPr>
          <p:nvPr/>
        </p:nvSpPr>
        <p:spPr bwMode="auto">
          <a:xfrm>
            <a:off x="461327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461962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22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75" name="Oval 11"/>
          <p:cNvSpPr>
            <a:spLocks noChangeArrowheads="1"/>
          </p:cNvSpPr>
          <p:nvPr/>
        </p:nvSpPr>
        <p:spPr bwMode="auto">
          <a:xfrm>
            <a:off x="61150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61214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26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7" name="Oval 13"/>
          <p:cNvSpPr>
            <a:spLocks noChangeArrowheads="1"/>
          </p:cNvSpPr>
          <p:nvPr/>
        </p:nvSpPr>
        <p:spPr bwMode="auto">
          <a:xfrm>
            <a:off x="76168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8" name="Text Box 14"/>
          <p:cNvSpPr txBox="1">
            <a:spLocks noChangeArrowheads="1"/>
          </p:cNvSpPr>
          <p:nvPr/>
        </p:nvSpPr>
        <p:spPr bwMode="auto">
          <a:xfrm>
            <a:off x="76231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24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24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6" grpId="0"/>
      <p:bldP spid="6247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4" name="AutoShape 16"/>
          <p:cNvSpPr>
            <a:spLocks noChangeArrowheads="1"/>
          </p:cNvSpPr>
          <p:nvPr/>
        </p:nvSpPr>
        <p:spPr bwMode="auto">
          <a:xfrm>
            <a:off x="693738" y="1751013"/>
            <a:ext cx="7754937" cy="3355975"/>
          </a:xfrm>
          <a:prstGeom prst="roundRect">
            <a:avLst>
              <a:gd name="adj" fmla="val 1281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Oval 3"/>
          <p:cNvSpPr>
            <a:spLocks noChangeArrowheads="1"/>
          </p:cNvSpPr>
          <p:nvPr/>
        </p:nvSpPr>
        <p:spPr bwMode="auto">
          <a:xfrm>
            <a:off x="1079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1143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6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3" name="Oval 5"/>
          <p:cNvSpPr>
            <a:spLocks noChangeArrowheads="1"/>
          </p:cNvSpPr>
          <p:nvPr/>
        </p:nvSpPr>
        <p:spPr bwMode="auto">
          <a:xfrm>
            <a:off x="16097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16160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12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5" name="Oval 7"/>
          <p:cNvSpPr>
            <a:spLocks noChangeArrowheads="1"/>
          </p:cNvSpPr>
          <p:nvPr/>
        </p:nvSpPr>
        <p:spPr bwMode="auto">
          <a:xfrm>
            <a:off x="311150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311785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18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7" name="Oval 9"/>
          <p:cNvSpPr>
            <a:spLocks noChangeArrowheads="1"/>
          </p:cNvSpPr>
          <p:nvPr/>
        </p:nvSpPr>
        <p:spPr bwMode="auto">
          <a:xfrm>
            <a:off x="461327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461962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24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3499" name="Oval 11"/>
          <p:cNvSpPr>
            <a:spLocks noChangeArrowheads="1"/>
          </p:cNvSpPr>
          <p:nvPr/>
        </p:nvSpPr>
        <p:spPr bwMode="auto">
          <a:xfrm>
            <a:off x="61150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61214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1" name="Oval 13"/>
          <p:cNvSpPr>
            <a:spLocks noChangeArrowheads="1"/>
          </p:cNvSpPr>
          <p:nvPr/>
        </p:nvSpPr>
        <p:spPr bwMode="auto">
          <a:xfrm>
            <a:off x="76168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2" name="Text Box 14"/>
          <p:cNvSpPr txBox="1">
            <a:spLocks noChangeArrowheads="1"/>
          </p:cNvSpPr>
          <p:nvPr/>
        </p:nvSpPr>
        <p:spPr bwMode="auto">
          <a:xfrm>
            <a:off x="76231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36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35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35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0" grpId="0"/>
      <p:bldP spid="6350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8" name="AutoShape 16"/>
          <p:cNvSpPr>
            <a:spLocks noChangeArrowheads="1"/>
          </p:cNvSpPr>
          <p:nvPr/>
        </p:nvSpPr>
        <p:spPr bwMode="auto">
          <a:xfrm>
            <a:off x="693738" y="1751013"/>
            <a:ext cx="7754937" cy="3355975"/>
          </a:xfrm>
          <a:prstGeom prst="roundRect">
            <a:avLst>
              <a:gd name="adj" fmla="val 1281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Oval 3"/>
          <p:cNvSpPr>
            <a:spLocks noChangeArrowheads="1"/>
          </p:cNvSpPr>
          <p:nvPr/>
        </p:nvSpPr>
        <p:spPr bwMode="auto">
          <a:xfrm>
            <a:off x="1079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1143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17" name="Oval 5"/>
          <p:cNvSpPr>
            <a:spLocks noChangeArrowheads="1"/>
          </p:cNvSpPr>
          <p:nvPr/>
        </p:nvSpPr>
        <p:spPr bwMode="auto">
          <a:xfrm>
            <a:off x="16097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16160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6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19" name="Oval 7"/>
          <p:cNvSpPr>
            <a:spLocks noChangeArrowheads="1"/>
          </p:cNvSpPr>
          <p:nvPr/>
        </p:nvSpPr>
        <p:spPr bwMode="auto">
          <a:xfrm>
            <a:off x="311150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311785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11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21" name="Oval 9"/>
          <p:cNvSpPr>
            <a:spLocks noChangeArrowheads="1"/>
          </p:cNvSpPr>
          <p:nvPr/>
        </p:nvSpPr>
        <p:spPr bwMode="auto">
          <a:xfrm>
            <a:off x="461327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461962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16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4523" name="Oval 11"/>
          <p:cNvSpPr>
            <a:spLocks noChangeArrowheads="1"/>
          </p:cNvSpPr>
          <p:nvPr/>
        </p:nvSpPr>
        <p:spPr bwMode="auto">
          <a:xfrm>
            <a:off x="61150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61214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21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5" name="Oval 13"/>
          <p:cNvSpPr>
            <a:spLocks noChangeArrowheads="1"/>
          </p:cNvSpPr>
          <p:nvPr/>
        </p:nvSpPr>
        <p:spPr bwMode="auto">
          <a:xfrm>
            <a:off x="76168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6" name="Text Box 14"/>
          <p:cNvSpPr txBox="1">
            <a:spLocks noChangeArrowheads="1"/>
          </p:cNvSpPr>
          <p:nvPr/>
        </p:nvSpPr>
        <p:spPr bwMode="auto">
          <a:xfrm>
            <a:off x="76231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26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45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45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4" grpId="0"/>
      <p:bldP spid="645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2" name="AutoShape 16"/>
          <p:cNvSpPr>
            <a:spLocks noChangeArrowheads="1"/>
          </p:cNvSpPr>
          <p:nvPr/>
        </p:nvSpPr>
        <p:spPr bwMode="auto">
          <a:xfrm>
            <a:off x="693738" y="1751013"/>
            <a:ext cx="7754937" cy="3355975"/>
          </a:xfrm>
          <a:prstGeom prst="roundRect">
            <a:avLst>
              <a:gd name="adj" fmla="val 1281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Oval 3"/>
          <p:cNvSpPr>
            <a:spLocks noChangeArrowheads="1"/>
          </p:cNvSpPr>
          <p:nvPr/>
        </p:nvSpPr>
        <p:spPr bwMode="auto">
          <a:xfrm>
            <a:off x="1079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1143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1" name="Oval 5"/>
          <p:cNvSpPr>
            <a:spLocks noChangeArrowheads="1"/>
          </p:cNvSpPr>
          <p:nvPr/>
        </p:nvSpPr>
        <p:spPr bwMode="auto">
          <a:xfrm>
            <a:off x="16097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16160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14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3" name="Oval 7"/>
          <p:cNvSpPr>
            <a:spLocks noChangeArrowheads="1"/>
          </p:cNvSpPr>
          <p:nvPr/>
        </p:nvSpPr>
        <p:spPr bwMode="auto">
          <a:xfrm>
            <a:off x="311150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311785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20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5" name="Oval 9"/>
          <p:cNvSpPr>
            <a:spLocks noChangeArrowheads="1"/>
          </p:cNvSpPr>
          <p:nvPr/>
        </p:nvSpPr>
        <p:spPr bwMode="auto">
          <a:xfrm>
            <a:off x="461327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461962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26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5547" name="Oval 11"/>
          <p:cNvSpPr>
            <a:spLocks noChangeArrowheads="1"/>
          </p:cNvSpPr>
          <p:nvPr/>
        </p:nvSpPr>
        <p:spPr bwMode="auto">
          <a:xfrm>
            <a:off x="61150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61214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32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9" name="Oval 13"/>
          <p:cNvSpPr>
            <a:spLocks noChangeArrowheads="1"/>
          </p:cNvSpPr>
          <p:nvPr/>
        </p:nvSpPr>
        <p:spPr bwMode="auto">
          <a:xfrm>
            <a:off x="76168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0" name="Text Box 14"/>
          <p:cNvSpPr txBox="1">
            <a:spLocks noChangeArrowheads="1"/>
          </p:cNvSpPr>
          <p:nvPr/>
        </p:nvSpPr>
        <p:spPr bwMode="auto">
          <a:xfrm>
            <a:off x="76231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38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55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55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8" grpId="0"/>
      <p:bldP spid="6555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6" name="AutoShape 16"/>
          <p:cNvSpPr>
            <a:spLocks noChangeArrowheads="1"/>
          </p:cNvSpPr>
          <p:nvPr/>
        </p:nvSpPr>
        <p:spPr bwMode="auto">
          <a:xfrm>
            <a:off x="693738" y="1751013"/>
            <a:ext cx="7754937" cy="3355975"/>
          </a:xfrm>
          <a:prstGeom prst="roundRect">
            <a:avLst>
              <a:gd name="adj" fmla="val 1281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Oval 3"/>
          <p:cNvSpPr>
            <a:spLocks noChangeArrowheads="1"/>
          </p:cNvSpPr>
          <p:nvPr/>
        </p:nvSpPr>
        <p:spPr bwMode="auto">
          <a:xfrm>
            <a:off x="1079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1143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20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65" name="Oval 5"/>
          <p:cNvSpPr>
            <a:spLocks noChangeArrowheads="1"/>
          </p:cNvSpPr>
          <p:nvPr/>
        </p:nvSpPr>
        <p:spPr bwMode="auto">
          <a:xfrm>
            <a:off x="16097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16160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35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67" name="Oval 7"/>
          <p:cNvSpPr>
            <a:spLocks noChangeArrowheads="1"/>
          </p:cNvSpPr>
          <p:nvPr/>
        </p:nvSpPr>
        <p:spPr bwMode="auto">
          <a:xfrm>
            <a:off x="311150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311785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50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69" name="Oval 9"/>
          <p:cNvSpPr>
            <a:spLocks noChangeArrowheads="1"/>
          </p:cNvSpPr>
          <p:nvPr/>
        </p:nvSpPr>
        <p:spPr bwMode="auto">
          <a:xfrm>
            <a:off x="461327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461962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65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6571" name="Oval 11"/>
          <p:cNvSpPr>
            <a:spLocks noChangeArrowheads="1"/>
          </p:cNvSpPr>
          <p:nvPr/>
        </p:nvSpPr>
        <p:spPr bwMode="auto">
          <a:xfrm>
            <a:off x="61150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61214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80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3" name="Oval 13"/>
          <p:cNvSpPr>
            <a:spLocks noChangeArrowheads="1"/>
          </p:cNvSpPr>
          <p:nvPr/>
        </p:nvSpPr>
        <p:spPr bwMode="auto">
          <a:xfrm>
            <a:off x="76168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4" name="Text Box 14"/>
          <p:cNvSpPr txBox="1">
            <a:spLocks noChangeArrowheads="1"/>
          </p:cNvSpPr>
          <p:nvPr/>
        </p:nvSpPr>
        <p:spPr bwMode="auto">
          <a:xfrm>
            <a:off x="76231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95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65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65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72" grpId="0"/>
      <p:bldP spid="6657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0" name="AutoShape 16"/>
          <p:cNvSpPr>
            <a:spLocks noChangeArrowheads="1"/>
          </p:cNvSpPr>
          <p:nvPr/>
        </p:nvSpPr>
        <p:spPr bwMode="auto">
          <a:xfrm>
            <a:off x="693738" y="1751013"/>
            <a:ext cx="7754937" cy="3355975"/>
          </a:xfrm>
          <a:prstGeom prst="roundRect">
            <a:avLst>
              <a:gd name="adj" fmla="val 1281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Oval 3"/>
          <p:cNvSpPr>
            <a:spLocks noChangeArrowheads="1"/>
          </p:cNvSpPr>
          <p:nvPr/>
        </p:nvSpPr>
        <p:spPr bwMode="auto">
          <a:xfrm>
            <a:off x="1079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1143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60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89" name="Oval 5"/>
          <p:cNvSpPr>
            <a:spLocks noChangeArrowheads="1"/>
          </p:cNvSpPr>
          <p:nvPr/>
        </p:nvSpPr>
        <p:spPr bwMode="auto">
          <a:xfrm>
            <a:off x="16097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16160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51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91" name="Oval 7"/>
          <p:cNvSpPr>
            <a:spLocks noChangeArrowheads="1"/>
          </p:cNvSpPr>
          <p:nvPr/>
        </p:nvSpPr>
        <p:spPr bwMode="auto">
          <a:xfrm>
            <a:off x="311150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311785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42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93" name="Oval 9"/>
          <p:cNvSpPr>
            <a:spLocks noChangeArrowheads="1"/>
          </p:cNvSpPr>
          <p:nvPr/>
        </p:nvSpPr>
        <p:spPr bwMode="auto">
          <a:xfrm>
            <a:off x="461327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461962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33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7595" name="Oval 11"/>
          <p:cNvSpPr>
            <a:spLocks noChangeArrowheads="1"/>
          </p:cNvSpPr>
          <p:nvPr/>
        </p:nvSpPr>
        <p:spPr bwMode="auto">
          <a:xfrm>
            <a:off x="61150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61214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24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7" name="Oval 13"/>
          <p:cNvSpPr>
            <a:spLocks noChangeArrowheads="1"/>
          </p:cNvSpPr>
          <p:nvPr/>
        </p:nvSpPr>
        <p:spPr bwMode="auto">
          <a:xfrm>
            <a:off x="76168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8" name="Text Box 14"/>
          <p:cNvSpPr txBox="1">
            <a:spLocks noChangeArrowheads="1"/>
          </p:cNvSpPr>
          <p:nvPr/>
        </p:nvSpPr>
        <p:spPr bwMode="auto">
          <a:xfrm>
            <a:off x="76231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75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75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6" grpId="0"/>
      <p:bldP spid="6759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4" name="AutoShape 16"/>
          <p:cNvSpPr>
            <a:spLocks noChangeArrowheads="1"/>
          </p:cNvSpPr>
          <p:nvPr/>
        </p:nvSpPr>
        <p:spPr bwMode="auto">
          <a:xfrm>
            <a:off x="693738" y="1751013"/>
            <a:ext cx="7754937" cy="3355975"/>
          </a:xfrm>
          <a:prstGeom prst="roundRect">
            <a:avLst>
              <a:gd name="adj" fmla="val 1281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Oval 3"/>
          <p:cNvSpPr>
            <a:spLocks noChangeArrowheads="1"/>
          </p:cNvSpPr>
          <p:nvPr/>
        </p:nvSpPr>
        <p:spPr bwMode="auto">
          <a:xfrm>
            <a:off x="1079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1143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10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3" name="Oval 5"/>
          <p:cNvSpPr>
            <a:spLocks noChangeArrowheads="1"/>
          </p:cNvSpPr>
          <p:nvPr/>
        </p:nvSpPr>
        <p:spPr bwMode="auto">
          <a:xfrm>
            <a:off x="16097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16160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20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5" name="Oval 7"/>
          <p:cNvSpPr>
            <a:spLocks noChangeArrowheads="1"/>
          </p:cNvSpPr>
          <p:nvPr/>
        </p:nvSpPr>
        <p:spPr bwMode="auto">
          <a:xfrm>
            <a:off x="311150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311785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30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7" name="Oval 9"/>
          <p:cNvSpPr>
            <a:spLocks noChangeArrowheads="1"/>
          </p:cNvSpPr>
          <p:nvPr/>
        </p:nvSpPr>
        <p:spPr bwMode="auto">
          <a:xfrm>
            <a:off x="461327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461962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40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8619" name="Oval 11"/>
          <p:cNvSpPr>
            <a:spLocks noChangeArrowheads="1"/>
          </p:cNvSpPr>
          <p:nvPr/>
        </p:nvSpPr>
        <p:spPr bwMode="auto">
          <a:xfrm>
            <a:off x="61150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61214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50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1" name="Oval 13"/>
          <p:cNvSpPr>
            <a:spLocks noChangeArrowheads="1"/>
          </p:cNvSpPr>
          <p:nvPr/>
        </p:nvSpPr>
        <p:spPr bwMode="auto">
          <a:xfrm>
            <a:off x="76168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2" name="Text Box 14"/>
          <p:cNvSpPr txBox="1">
            <a:spLocks noChangeArrowheads="1"/>
          </p:cNvSpPr>
          <p:nvPr/>
        </p:nvSpPr>
        <p:spPr bwMode="auto">
          <a:xfrm>
            <a:off x="76231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60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86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86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20" grpId="0"/>
      <p:bldP spid="686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8" name="AutoShape 16"/>
          <p:cNvSpPr>
            <a:spLocks noChangeArrowheads="1"/>
          </p:cNvSpPr>
          <p:nvPr/>
        </p:nvSpPr>
        <p:spPr bwMode="auto">
          <a:xfrm>
            <a:off x="693738" y="1751013"/>
            <a:ext cx="7754937" cy="3355975"/>
          </a:xfrm>
          <a:prstGeom prst="roundRect">
            <a:avLst>
              <a:gd name="adj" fmla="val 1281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Oval 3"/>
          <p:cNvSpPr>
            <a:spLocks noChangeArrowheads="1"/>
          </p:cNvSpPr>
          <p:nvPr/>
        </p:nvSpPr>
        <p:spPr bwMode="auto">
          <a:xfrm>
            <a:off x="1079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1143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13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37" name="Oval 5"/>
          <p:cNvSpPr>
            <a:spLocks noChangeArrowheads="1"/>
          </p:cNvSpPr>
          <p:nvPr/>
        </p:nvSpPr>
        <p:spPr bwMode="auto">
          <a:xfrm>
            <a:off x="16097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16160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16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39" name="Oval 7"/>
          <p:cNvSpPr>
            <a:spLocks noChangeArrowheads="1"/>
          </p:cNvSpPr>
          <p:nvPr/>
        </p:nvSpPr>
        <p:spPr bwMode="auto">
          <a:xfrm>
            <a:off x="311150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311785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19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41" name="Oval 9"/>
          <p:cNvSpPr>
            <a:spLocks noChangeArrowheads="1"/>
          </p:cNvSpPr>
          <p:nvPr/>
        </p:nvSpPr>
        <p:spPr bwMode="auto">
          <a:xfrm>
            <a:off x="461327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461962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22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9643" name="Oval 11"/>
          <p:cNvSpPr>
            <a:spLocks noChangeArrowheads="1"/>
          </p:cNvSpPr>
          <p:nvPr/>
        </p:nvSpPr>
        <p:spPr bwMode="auto">
          <a:xfrm>
            <a:off x="61150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61214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5" name="Oval 13"/>
          <p:cNvSpPr>
            <a:spLocks noChangeArrowheads="1"/>
          </p:cNvSpPr>
          <p:nvPr/>
        </p:nvSpPr>
        <p:spPr bwMode="auto">
          <a:xfrm>
            <a:off x="76168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6" name="Text Box 14"/>
          <p:cNvSpPr txBox="1">
            <a:spLocks noChangeArrowheads="1"/>
          </p:cNvSpPr>
          <p:nvPr/>
        </p:nvSpPr>
        <p:spPr bwMode="auto">
          <a:xfrm>
            <a:off x="76231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28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96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96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4" grpId="0"/>
      <p:bldP spid="6964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2" name="AutoShape 16"/>
          <p:cNvSpPr>
            <a:spLocks noChangeArrowheads="1"/>
          </p:cNvSpPr>
          <p:nvPr/>
        </p:nvSpPr>
        <p:spPr bwMode="auto">
          <a:xfrm>
            <a:off x="693738" y="1751013"/>
            <a:ext cx="7754937" cy="3355975"/>
          </a:xfrm>
          <a:prstGeom prst="roundRect">
            <a:avLst>
              <a:gd name="adj" fmla="val 1281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Oval 3"/>
          <p:cNvSpPr>
            <a:spLocks noChangeArrowheads="1"/>
          </p:cNvSpPr>
          <p:nvPr/>
        </p:nvSpPr>
        <p:spPr bwMode="auto">
          <a:xfrm>
            <a:off x="1079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1143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1" name="Oval 5"/>
          <p:cNvSpPr>
            <a:spLocks noChangeArrowheads="1"/>
          </p:cNvSpPr>
          <p:nvPr/>
        </p:nvSpPr>
        <p:spPr bwMode="auto">
          <a:xfrm>
            <a:off x="16097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16160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3" name="Oval 7"/>
          <p:cNvSpPr>
            <a:spLocks noChangeArrowheads="1"/>
          </p:cNvSpPr>
          <p:nvPr/>
        </p:nvSpPr>
        <p:spPr bwMode="auto">
          <a:xfrm>
            <a:off x="311150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311785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15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5" name="Oval 9"/>
          <p:cNvSpPr>
            <a:spLocks noChangeArrowheads="1"/>
          </p:cNvSpPr>
          <p:nvPr/>
        </p:nvSpPr>
        <p:spPr bwMode="auto">
          <a:xfrm>
            <a:off x="461327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461962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22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0667" name="Oval 11"/>
          <p:cNvSpPr>
            <a:spLocks noChangeArrowheads="1"/>
          </p:cNvSpPr>
          <p:nvPr/>
        </p:nvSpPr>
        <p:spPr bwMode="auto">
          <a:xfrm>
            <a:off x="61150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61214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29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9" name="Oval 13"/>
          <p:cNvSpPr>
            <a:spLocks noChangeArrowheads="1"/>
          </p:cNvSpPr>
          <p:nvPr/>
        </p:nvSpPr>
        <p:spPr bwMode="auto">
          <a:xfrm>
            <a:off x="76168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0" name="Text Box 14"/>
          <p:cNvSpPr txBox="1">
            <a:spLocks noChangeArrowheads="1"/>
          </p:cNvSpPr>
          <p:nvPr/>
        </p:nvSpPr>
        <p:spPr bwMode="auto">
          <a:xfrm>
            <a:off x="76231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36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06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06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8" grpId="0"/>
      <p:bldP spid="7067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6" name="AutoShape 16"/>
          <p:cNvSpPr>
            <a:spLocks noChangeArrowheads="1"/>
          </p:cNvSpPr>
          <p:nvPr/>
        </p:nvSpPr>
        <p:spPr bwMode="auto">
          <a:xfrm>
            <a:off x="693738" y="1751013"/>
            <a:ext cx="7754937" cy="3355975"/>
          </a:xfrm>
          <a:prstGeom prst="roundRect">
            <a:avLst>
              <a:gd name="adj" fmla="val 1281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Oval 3"/>
          <p:cNvSpPr>
            <a:spLocks noChangeArrowheads="1"/>
          </p:cNvSpPr>
          <p:nvPr/>
        </p:nvSpPr>
        <p:spPr bwMode="auto">
          <a:xfrm>
            <a:off x="1079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1143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7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85" name="Oval 5"/>
          <p:cNvSpPr>
            <a:spLocks noChangeArrowheads="1"/>
          </p:cNvSpPr>
          <p:nvPr/>
        </p:nvSpPr>
        <p:spPr bwMode="auto">
          <a:xfrm>
            <a:off x="16097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16160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9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87" name="Oval 7"/>
          <p:cNvSpPr>
            <a:spLocks noChangeArrowheads="1"/>
          </p:cNvSpPr>
          <p:nvPr/>
        </p:nvSpPr>
        <p:spPr bwMode="auto">
          <a:xfrm>
            <a:off x="311150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311785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11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89" name="Oval 9"/>
          <p:cNvSpPr>
            <a:spLocks noChangeArrowheads="1"/>
          </p:cNvSpPr>
          <p:nvPr/>
        </p:nvSpPr>
        <p:spPr bwMode="auto">
          <a:xfrm>
            <a:off x="461327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461962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13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1691" name="Oval 11"/>
          <p:cNvSpPr>
            <a:spLocks noChangeArrowheads="1"/>
          </p:cNvSpPr>
          <p:nvPr/>
        </p:nvSpPr>
        <p:spPr bwMode="auto">
          <a:xfrm>
            <a:off x="61150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61214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3" name="Oval 13"/>
          <p:cNvSpPr>
            <a:spLocks noChangeArrowheads="1"/>
          </p:cNvSpPr>
          <p:nvPr/>
        </p:nvSpPr>
        <p:spPr bwMode="auto">
          <a:xfrm>
            <a:off x="76168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4" name="Text Box 14"/>
          <p:cNvSpPr txBox="1">
            <a:spLocks noChangeArrowheads="1"/>
          </p:cNvSpPr>
          <p:nvPr/>
        </p:nvSpPr>
        <p:spPr bwMode="auto">
          <a:xfrm>
            <a:off x="76231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17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16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6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2" grpId="0"/>
      <p:bldP spid="7169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0" name="AutoShape 16"/>
          <p:cNvSpPr>
            <a:spLocks noChangeArrowheads="1"/>
          </p:cNvSpPr>
          <p:nvPr/>
        </p:nvSpPr>
        <p:spPr bwMode="auto">
          <a:xfrm>
            <a:off x="693738" y="1751013"/>
            <a:ext cx="7754937" cy="3355975"/>
          </a:xfrm>
          <a:prstGeom prst="roundRect">
            <a:avLst>
              <a:gd name="adj" fmla="val 1281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Oval 3"/>
          <p:cNvSpPr>
            <a:spLocks noChangeArrowheads="1"/>
          </p:cNvSpPr>
          <p:nvPr/>
        </p:nvSpPr>
        <p:spPr bwMode="auto">
          <a:xfrm>
            <a:off x="1079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1143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44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09" name="Oval 5"/>
          <p:cNvSpPr>
            <a:spLocks noChangeArrowheads="1"/>
          </p:cNvSpPr>
          <p:nvPr/>
        </p:nvSpPr>
        <p:spPr bwMode="auto">
          <a:xfrm>
            <a:off x="16097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16160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39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11" name="Oval 7"/>
          <p:cNvSpPr>
            <a:spLocks noChangeArrowheads="1"/>
          </p:cNvSpPr>
          <p:nvPr/>
        </p:nvSpPr>
        <p:spPr bwMode="auto">
          <a:xfrm>
            <a:off x="311150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311785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34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13" name="Oval 9"/>
          <p:cNvSpPr>
            <a:spLocks noChangeArrowheads="1"/>
          </p:cNvSpPr>
          <p:nvPr/>
        </p:nvSpPr>
        <p:spPr bwMode="auto">
          <a:xfrm>
            <a:off x="461327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461962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29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2715" name="Oval 11"/>
          <p:cNvSpPr>
            <a:spLocks noChangeArrowheads="1"/>
          </p:cNvSpPr>
          <p:nvPr/>
        </p:nvSpPr>
        <p:spPr bwMode="auto">
          <a:xfrm>
            <a:off x="61150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61214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24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7" name="Oval 13"/>
          <p:cNvSpPr>
            <a:spLocks noChangeArrowheads="1"/>
          </p:cNvSpPr>
          <p:nvPr/>
        </p:nvSpPr>
        <p:spPr bwMode="auto">
          <a:xfrm>
            <a:off x="76168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8" name="Text Box 14"/>
          <p:cNvSpPr txBox="1">
            <a:spLocks noChangeArrowheads="1"/>
          </p:cNvSpPr>
          <p:nvPr/>
        </p:nvSpPr>
        <p:spPr bwMode="auto">
          <a:xfrm>
            <a:off x="76231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19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27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27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16" grpId="0"/>
      <p:bldP spid="727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4" name="AutoShape 16"/>
          <p:cNvSpPr>
            <a:spLocks noChangeArrowheads="1"/>
          </p:cNvSpPr>
          <p:nvPr/>
        </p:nvSpPr>
        <p:spPr bwMode="auto">
          <a:xfrm>
            <a:off x="693738" y="1751013"/>
            <a:ext cx="7754937" cy="3355975"/>
          </a:xfrm>
          <a:prstGeom prst="roundRect">
            <a:avLst>
              <a:gd name="adj" fmla="val 1281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Oval 3"/>
          <p:cNvSpPr>
            <a:spLocks noChangeArrowheads="1"/>
          </p:cNvSpPr>
          <p:nvPr/>
        </p:nvSpPr>
        <p:spPr bwMode="auto">
          <a:xfrm>
            <a:off x="1079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1143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90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3" name="Oval 5"/>
          <p:cNvSpPr>
            <a:spLocks noChangeArrowheads="1"/>
          </p:cNvSpPr>
          <p:nvPr/>
        </p:nvSpPr>
        <p:spPr bwMode="auto">
          <a:xfrm>
            <a:off x="16097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16160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75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5" name="Oval 7"/>
          <p:cNvSpPr>
            <a:spLocks noChangeArrowheads="1"/>
          </p:cNvSpPr>
          <p:nvPr/>
        </p:nvSpPr>
        <p:spPr bwMode="auto">
          <a:xfrm>
            <a:off x="311150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311785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60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7" name="Oval 9"/>
          <p:cNvSpPr>
            <a:spLocks noChangeArrowheads="1"/>
          </p:cNvSpPr>
          <p:nvPr/>
        </p:nvSpPr>
        <p:spPr bwMode="auto">
          <a:xfrm>
            <a:off x="461327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461962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45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3739" name="Oval 11"/>
          <p:cNvSpPr>
            <a:spLocks noChangeArrowheads="1"/>
          </p:cNvSpPr>
          <p:nvPr/>
        </p:nvSpPr>
        <p:spPr bwMode="auto">
          <a:xfrm>
            <a:off x="61150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61214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1" name="Oval 13"/>
          <p:cNvSpPr>
            <a:spLocks noChangeArrowheads="1"/>
          </p:cNvSpPr>
          <p:nvPr/>
        </p:nvSpPr>
        <p:spPr bwMode="auto">
          <a:xfrm>
            <a:off x="76168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2" name="Text Box 14"/>
          <p:cNvSpPr txBox="1">
            <a:spLocks noChangeArrowheads="1"/>
          </p:cNvSpPr>
          <p:nvPr/>
        </p:nvSpPr>
        <p:spPr bwMode="auto">
          <a:xfrm>
            <a:off x="76231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37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37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0" grpId="0"/>
      <p:bldP spid="7374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8" name="AutoShape 16"/>
          <p:cNvSpPr>
            <a:spLocks noChangeArrowheads="1"/>
          </p:cNvSpPr>
          <p:nvPr/>
        </p:nvSpPr>
        <p:spPr bwMode="auto">
          <a:xfrm>
            <a:off x="693738" y="1751013"/>
            <a:ext cx="7754937" cy="3355975"/>
          </a:xfrm>
          <a:prstGeom prst="roundRect">
            <a:avLst>
              <a:gd name="adj" fmla="val 1281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Oval 3"/>
          <p:cNvSpPr>
            <a:spLocks noChangeArrowheads="1"/>
          </p:cNvSpPr>
          <p:nvPr/>
        </p:nvSpPr>
        <p:spPr bwMode="auto">
          <a:xfrm>
            <a:off x="1079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1143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9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57" name="Oval 5"/>
          <p:cNvSpPr>
            <a:spLocks noChangeArrowheads="1"/>
          </p:cNvSpPr>
          <p:nvPr/>
        </p:nvSpPr>
        <p:spPr bwMode="auto">
          <a:xfrm>
            <a:off x="16097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16160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13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59" name="Oval 7"/>
          <p:cNvSpPr>
            <a:spLocks noChangeArrowheads="1"/>
          </p:cNvSpPr>
          <p:nvPr/>
        </p:nvSpPr>
        <p:spPr bwMode="auto">
          <a:xfrm>
            <a:off x="311150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311785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17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61" name="Oval 9"/>
          <p:cNvSpPr>
            <a:spLocks noChangeArrowheads="1"/>
          </p:cNvSpPr>
          <p:nvPr/>
        </p:nvSpPr>
        <p:spPr bwMode="auto">
          <a:xfrm>
            <a:off x="461327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461962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21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4763" name="Oval 11"/>
          <p:cNvSpPr>
            <a:spLocks noChangeArrowheads="1"/>
          </p:cNvSpPr>
          <p:nvPr/>
        </p:nvSpPr>
        <p:spPr bwMode="auto">
          <a:xfrm>
            <a:off x="61150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61214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5" name="Oval 13"/>
          <p:cNvSpPr>
            <a:spLocks noChangeArrowheads="1"/>
          </p:cNvSpPr>
          <p:nvPr/>
        </p:nvSpPr>
        <p:spPr bwMode="auto">
          <a:xfrm>
            <a:off x="76168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6" name="Text Box 14"/>
          <p:cNvSpPr txBox="1">
            <a:spLocks noChangeArrowheads="1"/>
          </p:cNvSpPr>
          <p:nvPr/>
        </p:nvSpPr>
        <p:spPr bwMode="auto">
          <a:xfrm>
            <a:off x="76231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29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47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47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4" grpId="0"/>
      <p:bldP spid="7476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2" name="AutoShape 16"/>
          <p:cNvSpPr>
            <a:spLocks noChangeArrowheads="1"/>
          </p:cNvSpPr>
          <p:nvPr/>
        </p:nvSpPr>
        <p:spPr bwMode="auto">
          <a:xfrm>
            <a:off x="693738" y="1751013"/>
            <a:ext cx="7754937" cy="3355975"/>
          </a:xfrm>
          <a:prstGeom prst="roundRect">
            <a:avLst>
              <a:gd name="adj" fmla="val 1281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Oval 3"/>
          <p:cNvSpPr>
            <a:spLocks noChangeArrowheads="1"/>
          </p:cNvSpPr>
          <p:nvPr/>
        </p:nvSpPr>
        <p:spPr bwMode="auto">
          <a:xfrm>
            <a:off x="1079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1143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28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1" name="Oval 5"/>
          <p:cNvSpPr>
            <a:spLocks noChangeArrowheads="1"/>
          </p:cNvSpPr>
          <p:nvPr/>
        </p:nvSpPr>
        <p:spPr bwMode="auto">
          <a:xfrm>
            <a:off x="16097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16160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34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3" name="Oval 7"/>
          <p:cNvSpPr>
            <a:spLocks noChangeArrowheads="1"/>
          </p:cNvSpPr>
          <p:nvPr/>
        </p:nvSpPr>
        <p:spPr bwMode="auto">
          <a:xfrm>
            <a:off x="311150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311785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40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5" name="Oval 9"/>
          <p:cNvSpPr>
            <a:spLocks noChangeArrowheads="1"/>
          </p:cNvSpPr>
          <p:nvPr/>
        </p:nvSpPr>
        <p:spPr bwMode="auto">
          <a:xfrm>
            <a:off x="461327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461962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46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5787" name="Oval 11"/>
          <p:cNvSpPr>
            <a:spLocks noChangeArrowheads="1"/>
          </p:cNvSpPr>
          <p:nvPr/>
        </p:nvSpPr>
        <p:spPr bwMode="auto">
          <a:xfrm>
            <a:off x="61150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61214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52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9" name="Oval 13"/>
          <p:cNvSpPr>
            <a:spLocks noChangeArrowheads="1"/>
          </p:cNvSpPr>
          <p:nvPr/>
        </p:nvSpPr>
        <p:spPr bwMode="auto">
          <a:xfrm>
            <a:off x="76168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0" name="Text Box 14"/>
          <p:cNvSpPr txBox="1">
            <a:spLocks noChangeArrowheads="1"/>
          </p:cNvSpPr>
          <p:nvPr/>
        </p:nvSpPr>
        <p:spPr bwMode="auto">
          <a:xfrm>
            <a:off x="76231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58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57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57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8" grpId="0"/>
      <p:bldP spid="7579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5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6" name="AutoShape 16"/>
          <p:cNvSpPr>
            <a:spLocks noChangeArrowheads="1"/>
          </p:cNvSpPr>
          <p:nvPr/>
        </p:nvSpPr>
        <p:spPr bwMode="auto">
          <a:xfrm>
            <a:off x="693738" y="1751013"/>
            <a:ext cx="7754937" cy="3355975"/>
          </a:xfrm>
          <a:prstGeom prst="roundRect">
            <a:avLst>
              <a:gd name="adj" fmla="val 1281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Oval 3"/>
          <p:cNvSpPr>
            <a:spLocks noChangeArrowheads="1"/>
          </p:cNvSpPr>
          <p:nvPr/>
        </p:nvSpPr>
        <p:spPr bwMode="auto">
          <a:xfrm>
            <a:off x="1079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1143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5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6805" name="Oval 5"/>
          <p:cNvSpPr>
            <a:spLocks noChangeArrowheads="1"/>
          </p:cNvSpPr>
          <p:nvPr/>
        </p:nvSpPr>
        <p:spPr bwMode="auto">
          <a:xfrm>
            <a:off x="16097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16160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9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6807" name="Oval 7"/>
          <p:cNvSpPr>
            <a:spLocks noChangeArrowheads="1"/>
          </p:cNvSpPr>
          <p:nvPr/>
        </p:nvSpPr>
        <p:spPr bwMode="auto">
          <a:xfrm>
            <a:off x="311150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311785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13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6809" name="Oval 9"/>
          <p:cNvSpPr>
            <a:spLocks noChangeArrowheads="1"/>
          </p:cNvSpPr>
          <p:nvPr/>
        </p:nvSpPr>
        <p:spPr bwMode="auto">
          <a:xfrm>
            <a:off x="461327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461962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17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6811" name="Oval 11"/>
          <p:cNvSpPr>
            <a:spLocks noChangeArrowheads="1"/>
          </p:cNvSpPr>
          <p:nvPr/>
        </p:nvSpPr>
        <p:spPr bwMode="auto">
          <a:xfrm>
            <a:off x="61150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61214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21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3" name="Oval 13"/>
          <p:cNvSpPr>
            <a:spLocks noChangeArrowheads="1"/>
          </p:cNvSpPr>
          <p:nvPr/>
        </p:nvSpPr>
        <p:spPr bwMode="auto">
          <a:xfrm>
            <a:off x="76168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4" name="Text Box 14"/>
          <p:cNvSpPr txBox="1">
            <a:spLocks noChangeArrowheads="1"/>
          </p:cNvSpPr>
          <p:nvPr/>
        </p:nvSpPr>
        <p:spPr bwMode="auto">
          <a:xfrm>
            <a:off x="76231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68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68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2" grpId="0"/>
      <p:bldP spid="7681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9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0" name="AutoShape 16"/>
          <p:cNvSpPr>
            <a:spLocks noChangeArrowheads="1"/>
          </p:cNvSpPr>
          <p:nvPr/>
        </p:nvSpPr>
        <p:spPr bwMode="auto">
          <a:xfrm>
            <a:off x="693738" y="1751013"/>
            <a:ext cx="7754937" cy="3355975"/>
          </a:xfrm>
          <a:prstGeom prst="roundRect">
            <a:avLst>
              <a:gd name="adj" fmla="val 1281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Oval 3"/>
          <p:cNvSpPr>
            <a:spLocks noChangeArrowheads="1"/>
          </p:cNvSpPr>
          <p:nvPr/>
        </p:nvSpPr>
        <p:spPr bwMode="auto">
          <a:xfrm>
            <a:off x="1079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1143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39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29" name="Oval 5"/>
          <p:cNvSpPr>
            <a:spLocks noChangeArrowheads="1"/>
          </p:cNvSpPr>
          <p:nvPr/>
        </p:nvSpPr>
        <p:spPr bwMode="auto">
          <a:xfrm>
            <a:off x="16097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16160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51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31" name="Oval 7"/>
          <p:cNvSpPr>
            <a:spLocks noChangeArrowheads="1"/>
          </p:cNvSpPr>
          <p:nvPr/>
        </p:nvSpPr>
        <p:spPr bwMode="auto">
          <a:xfrm>
            <a:off x="311150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311785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63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33" name="Oval 9"/>
          <p:cNvSpPr>
            <a:spLocks noChangeArrowheads="1"/>
          </p:cNvSpPr>
          <p:nvPr/>
        </p:nvSpPr>
        <p:spPr bwMode="auto">
          <a:xfrm>
            <a:off x="461327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461962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75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7835" name="Oval 11"/>
          <p:cNvSpPr>
            <a:spLocks noChangeArrowheads="1"/>
          </p:cNvSpPr>
          <p:nvPr/>
        </p:nvSpPr>
        <p:spPr bwMode="auto">
          <a:xfrm>
            <a:off x="61150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61214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87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7" name="Oval 13"/>
          <p:cNvSpPr>
            <a:spLocks noChangeArrowheads="1"/>
          </p:cNvSpPr>
          <p:nvPr/>
        </p:nvSpPr>
        <p:spPr bwMode="auto">
          <a:xfrm>
            <a:off x="76168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8" name="Text Box 14"/>
          <p:cNvSpPr txBox="1">
            <a:spLocks noChangeArrowheads="1"/>
          </p:cNvSpPr>
          <p:nvPr/>
        </p:nvSpPr>
        <p:spPr bwMode="auto">
          <a:xfrm>
            <a:off x="76231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99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78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78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6" grpId="0"/>
      <p:bldP spid="7783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3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4" name="AutoShape 16"/>
          <p:cNvSpPr>
            <a:spLocks noChangeArrowheads="1"/>
          </p:cNvSpPr>
          <p:nvPr/>
        </p:nvSpPr>
        <p:spPr bwMode="auto">
          <a:xfrm>
            <a:off x="693738" y="1751013"/>
            <a:ext cx="7754937" cy="3355975"/>
          </a:xfrm>
          <a:prstGeom prst="roundRect">
            <a:avLst>
              <a:gd name="adj" fmla="val 1281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Oval 3"/>
          <p:cNvSpPr>
            <a:spLocks noChangeArrowheads="1"/>
          </p:cNvSpPr>
          <p:nvPr/>
        </p:nvSpPr>
        <p:spPr bwMode="auto">
          <a:xfrm>
            <a:off x="1079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1143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30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3" name="Oval 5"/>
          <p:cNvSpPr>
            <a:spLocks noChangeArrowheads="1"/>
          </p:cNvSpPr>
          <p:nvPr/>
        </p:nvSpPr>
        <p:spPr bwMode="auto">
          <a:xfrm>
            <a:off x="16097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16160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26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5" name="Oval 7"/>
          <p:cNvSpPr>
            <a:spLocks noChangeArrowheads="1"/>
          </p:cNvSpPr>
          <p:nvPr/>
        </p:nvSpPr>
        <p:spPr bwMode="auto">
          <a:xfrm>
            <a:off x="311150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311785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22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7" name="Oval 9"/>
          <p:cNvSpPr>
            <a:spLocks noChangeArrowheads="1"/>
          </p:cNvSpPr>
          <p:nvPr/>
        </p:nvSpPr>
        <p:spPr bwMode="auto">
          <a:xfrm>
            <a:off x="461327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461962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18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8859" name="Oval 11"/>
          <p:cNvSpPr>
            <a:spLocks noChangeArrowheads="1"/>
          </p:cNvSpPr>
          <p:nvPr/>
        </p:nvSpPr>
        <p:spPr bwMode="auto">
          <a:xfrm>
            <a:off x="61150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61214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1" name="Oval 13"/>
          <p:cNvSpPr>
            <a:spLocks noChangeArrowheads="1"/>
          </p:cNvSpPr>
          <p:nvPr/>
        </p:nvSpPr>
        <p:spPr bwMode="auto">
          <a:xfrm>
            <a:off x="76168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2" name="Text Box 14"/>
          <p:cNvSpPr txBox="1">
            <a:spLocks noChangeArrowheads="1"/>
          </p:cNvSpPr>
          <p:nvPr/>
        </p:nvSpPr>
        <p:spPr bwMode="auto">
          <a:xfrm>
            <a:off x="76231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88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88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60" grpId="0"/>
      <p:bldP spid="7886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7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8" name="AutoShape 16"/>
          <p:cNvSpPr>
            <a:spLocks noChangeArrowheads="1"/>
          </p:cNvSpPr>
          <p:nvPr/>
        </p:nvSpPr>
        <p:spPr bwMode="auto">
          <a:xfrm>
            <a:off x="693738" y="1751013"/>
            <a:ext cx="7754937" cy="3355975"/>
          </a:xfrm>
          <a:prstGeom prst="roundRect">
            <a:avLst>
              <a:gd name="adj" fmla="val 1281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Oval 3"/>
          <p:cNvSpPr>
            <a:spLocks noChangeArrowheads="1"/>
          </p:cNvSpPr>
          <p:nvPr/>
        </p:nvSpPr>
        <p:spPr bwMode="auto">
          <a:xfrm>
            <a:off x="1079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1143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19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77" name="Oval 5"/>
          <p:cNvSpPr>
            <a:spLocks noChangeArrowheads="1"/>
          </p:cNvSpPr>
          <p:nvPr/>
        </p:nvSpPr>
        <p:spPr bwMode="auto">
          <a:xfrm>
            <a:off x="16097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16160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30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79" name="Oval 7"/>
          <p:cNvSpPr>
            <a:spLocks noChangeArrowheads="1"/>
          </p:cNvSpPr>
          <p:nvPr/>
        </p:nvSpPr>
        <p:spPr bwMode="auto">
          <a:xfrm>
            <a:off x="311150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311785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41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81" name="Oval 9"/>
          <p:cNvSpPr>
            <a:spLocks noChangeArrowheads="1"/>
          </p:cNvSpPr>
          <p:nvPr/>
        </p:nvSpPr>
        <p:spPr bwMode="auto">
          <a:xfrm>
            <a:off x="461327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461962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52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79883" name="Oval 11"/>
          <p:cNvSpPr>
            <a:spLocks noChangeArrowheads="1"/>
          </p:cNvSpPr>
          <p:nvPr/>
        </p:nvSpPr>
        <p:spPr bwMode="auto">
          <a:xfrm>
            <a:off x="61150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61214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63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5" name="Oval 13"/>
          <p:cNvSpPr>
            <a:spLocks noChangeArrowheads="1"/>
          </p:cNvSpPr>
          <p:nvPr/>
        </p:nvSpPr>
        <p:spPr bwMode="auto">
          <a:xfrm>
            <a:off x="76168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6" name="Text Box 14"/>
          <p:cNvSpPr txBox="1">
            <a:spLocks noChangeArrowheads="1"/>
          </p:cNvSpPr>
          <p:nvPr/>
        </p:nvSpPr>
        <p:spPr bwMode="auto">
          <a:xfrm>
            <a:off x="76231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74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98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98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4" grpId="0"/>
      <p:bldP spid="7988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1" name="AutoShape 1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2" name="AutoShape 16"/>
          <p:cNvSpPr>
            <a:spLocks noChangeArrowheads="1"/>
          </p:cNvSpPr>
          <p:nvPr/>
        </p:nvSpPr>
        <p:spPr bwMode="auto">
          <a:xfrm>
            <a:off x="693738" y="1751013"/>
            <a:ext cx="7754937" cy="3355975"/>
          </a:xfrm>
          <a:prstGeom prst="roundRect">
            <a:avLst>
              <a:gd name="adj" fmla="val 12819"/>
            </a:avLst>
          </a:prstGeom>
          <a:gradFill rotWithShape="1">
            <a:gsLst>
              <a:gs pos="0">
                <a:srgbClr val="0099FF">
                  <a:gamma/>
                  <a:shade val="46275"/>
                  <a:invGamma/>
                </a:srgbClr>
              </a:gs>
              <a:gs pos="50000">
                <a:srgbClr val="0099FF"/>
              </a:gs>
              <a:gs pos="100000">
                <a:srgbClr val="0099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Oval 3"/>
          <p:cNvSpPr>
            <a:spLocks noChangeArrowheads="1"/>
          </p:cNvSpPr>
          <p:nvPr/>
        </p:nvSpPr>
        <p:spPr bwMode="auto">
          <a:xfrm>
            <a:off x="1079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1143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0901" name="Oval 5"/>
          <p:cNvSpPr>
            <a:spLocks noChangeArrowheads="1"/>
          </p:cNvSpPr>
          <p:nvPr/>
        </p:nvSpPr>
        <p:spPr bwMode="auto">
          <a:xfrm>
            <a:off x="16097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16160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15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0903" name="Oval 7"/>
          <p:cNvSpPr>
            <a:spLocks noChangeArrowheads="1"/>
          </p:cNvSpPr>
          <p:nvPr/>
        </p:nvSpPr>
        <p:spPr bwMode="auto">
          <a:xfrm>
            <a:off x="311150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311785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22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0905" name="Oval 9"/>
          <p:cNvSpPr>
            <a:spLocks noChangeArrowheads="1"/>
          </p:cNvSpPr>
          <p:nvPr/>
        </p:nvSpPr>
        <p:spPr bwMode="auto">
          <a:xfrm>
            <a:off x="461327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461962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chemeClr val="bg1"/>
                </a:solidFill>
                <a:latin typeface="Comic Sans MS" pitchFamily="66" charset="0"/>
              </a:rPr>
              <a:t>29</a:t>
            </a:r>
            <a:endParaRPr lang="en-US" sz="7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0907" name="Oval 11"/>
          <p:cNvSpPr>
            <a:spLocks noChangeArrowheads="1"/>
          </p:cNvSpPr>
          <p:nvPr/>
        </p:nvSpPr>
        <p:spPr bwMode="auto">
          <a:xfrm>
            <a:off x="6115050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6121400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36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9" name="Oval 13"/>
          <p:cNvSpPr>
            <a:spLocks noChangeArrowheads="1"/>
          </p:cNvSpPr>
          <p:nvPr/>
        </p:nvSpPr>
        <p:spPr bwMode="auto">
          <a:xfrm>
            <a:off x="7616825" y="2720975"/>
            <a:ext cx="1401763" cy="1401763"/>
          </a:xfrm>
          <a:prstGeom prst="ellipse">
            <a:avLst/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0" name="Text Box 14"/>
          <p:cNvSpPr txBox="1">
            <a:spLocks noChangeArrowheads="1"/>
          </p:cNvSpPr>
          <p:nvPr/>
        </p:nvSpPr>
        <p:spPr bwMode="auto">
          <a:xfrm>
            <a:off x="7623175" y="2903538"/>
            <a:ext cx="1389063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43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09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09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8" grpId="0"/>
      <p:bldP spid="809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137</Words>
  <Application>Microsoft Office PowerPoint</Application>
  <PresentationFormat>On-screen Show (4:3)</PresentationFormat>
  <Paragraphs>126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39</cp:revision>
  <dcterms:created xsi:type="dcterms:W3CDTF">2006-03-03T16:34:11Z</dcterms:created>
  <dcterms:modified xsi:type="dcterms:W3CDTF">2011-11-25T20:09:14Z</dcterms:modified>
</cp:coreProperties>
</file>