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719" r:id="rId24"/>
    <p:sldId id="754" r:id="rId25"/>
    <p:sldId id="758" r:id="rId26"/>
    <p:sldId id="757" r:id="rId27"/>
    <p:sldId id="756" r:id="rId28"/>
    <p:sldId id="755" r:id="rId29"/>
    <p:sldId id="487" r:id="rId30"/>
    <p:sldId id="489" r:id="rId31"/>
    <p:sldId id="491" r:id="rId32"/>
    <p:sldId id="492" r:id="rId33"/>
    <p:sldId id="72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809A64-C113-4DE6-88B0-E244DEBCE669}" v="3" dt="2023-11-20T10:32:31.9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F809A64-C113-4DE6-88B0-E244DEBCE669}"/>
    <pc:docChg chg="undo custSel addSld delSld modSld">
      <pc:chgData name="Stalin Jacob Wilson Packia Dhas" userId="050d7d71-3621-4503-95e8-1c9a9d962492" providerId="ADAL" clId="{0F809A64-C113-4DE6-88B0-E244DEBCE669}" dt="2023-11-20T10:32:25.745" v="263" actId="14100"/>
      <pc:docMkLst>
        <pc:docMk/>
      </pc:docMkLst>
      <pc:sldChg chg="modSp mod">
        <pc:chgData name="Stalin Jacob Wilson Packia Dhas" userId="050d7d71-3621-4503-95e8-1c9a9d962492" providerId="ADAL" clId="{0F809A64-C113-4DE6-88B0-E244DEBCE669}" dt="2023-11-20T10:30:20.235" v="136" actId="404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F809A64-C113-4DE6-88B0-E244DEBCE669}" dt="2023-11-20T10:30:20.235" v="136" actId="404"/>
          <ac:spMkLst>
            <pc:docMk/>
            <pc:sldMk cId="3119007398" sldId="719"/>
            <ac:spMk id="2" creationId="{5AF40EAB-6954-8B5E-C784-2A455332F66A}"/>
          </ac:spMkLst>
        </pc:spChg>
      </pc:sldChg>
      <pc:sldChg chg="delSp modSp add del mod">
        <pc:chgData name="Stalin Jacob Wilson Packia Dhas" userId="050d7d71-3621-4503-95e8-1c9a9d962492" providerId="ADAL" clId="{0F809A64-C113-4DE6-88B0-E244DEBCE669}" dt="2023-11-20T10:31:27.612" v="203" actId="20577"/>
        <pc:sldMkLst>
          <pc:docMk/>
          <pc:sldMk cId="477123209" sldId="754"/>
        </pc:sldMkLst>
        <pc:spChg chg="mod">
          <ac:chgData name="Stalin Jacob Wilson Packia Dhas" userId="050d7d71-3621-4503-95e8-1c9a9d962492" providerId="ADAL" clId="{0F809A64-C113-4DE6-88B0-E244DEBCE669}" dt="2023-11-20T10:31:27.612" v="203" actId="20577"/>
          <ac:spMkLst>
            <pc:docMk/>
            <pc:sldMk cId="477123209" sldId="75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0F809A64-C113-4DE6-88B0-E244DEBCE669}" dt="2023-11-20T10:31:23.001" v="196" actId="20577"/>
          <ac:spMkLst>
            <pc:docMk/>
            <pc:sldMk cId="477123209" sldId="754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0F809A64-C113-4DE6-88B0-E244DEBCE669}" dt="2023-11-20T10:29:20.574" v="17" actId="20577"/>
          <ac:spMkLst>
            <pc:docMk/>
            <pc:sldMk cId="477123209" sldId="754"/>
            <ac:spMk id="4" creationId="{7E2EBC05-CB4F-406D-2F45-D8D94E4ABFE4}"/>
          </ac:spMkLst>
        </pc:spChg>
        <pc:picChg chg="del">
          <ac:chgData name="Stalin Jacob Wilson Packia Dhas" userId="050d7d71-3621-4503-95e8-1c9a9d962492" providerId="ADAL" clId="{0F809A64-C113-4DE6-88B0-E244DEBCE669}" dt="2023-11-20T10:30:33.723" v="140" actId="478"/>
          <ac:picMkLst>
            <pc:docMk/>
            <pc:sldMk cId="477123209" sldId="754"/>
            <ac:picMk id="6146" creationId="{E3A26959-0C06-A9D9-F043-0332BEF25BFD}"/>
          </ac:picMkLst>
        </pc:picChg>
      </pc:sldChg>
      <pc:sldChg chg="add">
        <pc:chgData name="Stalin Jacob Wilson Packia Dhas" userId="050d7d71-3621-4503-95e8-1c9a9d962492" providerId="ADAL" clId="{0F809A64-C113-4DE6-88B0-E244DEBCE669}" dt="2023-11-20T10:30:30.023" v="139" actId="2890"/>
        <pc:sldMkLst>
          <pc:docMk/>
          <pc:sldMk cId="2218133771" sldId="757"/>
        </pc:sldMkLst>
      </pc:sldChg>
      <pc:sldChg chg="modSp add mod">
        <pc:chgData name="Stalin Jacob Wilson Packia Dhas" userId="050d7d71-3621-4503-95e8-1c9a9d962492" providerId="ADAL" clId="{0F809A64-C113-4DE6-88B0-E244DEBCE669}" dt="2023-11-20T10:32:25.745" v="263" actId="14100"/>
        <pc:sldMkLst>
          <pc:docMk/>
          <pc:sldMk cId="1211443206" sldId="758"/>
        </pc:sldMkLst>
        <pc:spChg chg="mod">
          <ac:chgData name="Stalin Jacob Wilson Packia Dhas" userId="050d7d71-3621-4503-95e8-1c9a9d962492" providerId="ADAL" clId="{0F809A64-C113-4DE6-88B0-E244DEBCE669}" dt="2023-11-20T10:32:25.745" v="263" actId="14100"/>
          <ac:spMkLst>
            <pc:docMk/>
            <pc:sldMk cId="1211443206" sldId="758"/>
            <ac:spMk id="4" creationId="{7E2EBC05-CB4F-406D-2F45-D8D94E4ABFE4}"/>
          </ac:spMkLst>
        </pc:spChg>
      </pc:sldChg>
    </pc:docChg>
  </pc:docChgLst>
  <pc:docChgLst>
    <pc:chgData name="Stalin Jacob Wilson Packia Dhas" userId="050d7d71-3621-4503-95e8-1c9a9d962492" providerId="ADAL" clId="{3D418E8C-BC40-4F7B-963F-AF52986A9A06}"/>
    <pc:docChg chg="custSel addSld delSld modSld">
      <pc:chgData name="Stalin Jacob Wilson Packia Dhas" userId="050d7d71-3621-4503-95e8-1c9a9d962492" providerId="ADAL" clId="{3D418E8C-BC40-4F7B-963F-AF52986A9A06}" dt="2023-11-10T10:55:29.644" v="232" actId="20577"/>
      <pc:docMkLst>
        <pc:docMk/>
      </pc:docMkLst>
      <pc:sldChg chg="del">
        <pc:chgData name="Stalin Jacob Wilson Packia Dhas" userId="050d7d71-3621-4503-95e8-1c9a9d962492" providerId="ADAL" clId="{3D418E8C-BC40-4F7B-963F-AF52986A9A06}" dt="2023-11-10T10:43:34.900" v="1" actId="47"/>
        <pc:sldMkLst>
          <pc:docMk/>
          <pc:sldMk cId="3657130640" sldId="301"/>
        </pc:sldMkLst>
      </pc:sldChg>
      <pc:sldChg chg="delSp modSp add mod delAnim modAnim">
        <pc:chgData name="Stalin Jacob Wilson Packia Dhas" userId="050d7d71-3621-4503-95e8-1c9a9d962492" providerId="ADAL" clId="{3D418E8C-BC40-4F7B-963F-AF52986A9A06}" dt="2023-11-10T10:50:32.021" v="158"/>
        <pc:sldMkLst>
          <pc:docMk/>
          <pc:sldMk cId="0" sldId="487"/>
        </pc:sldMkLst>
        <pc:spChg chg="del mod">
          <ac:chgData name="Stalin Jacob Wilson Packia Dhas" userId="050d7d71-3621-4503-95e8-1c9a9d962492" providerId="ADAL" clId="{3D418E8C-BC40-4F7B-963F-AF52986A9A06}" dt="2023-11-10T10:50:32.021" v="158"/>
          <ac:spMkLst>
            <pc:docMk/>
            <pc:sldMk cId="0" sldId="487"/>
            <ac:spMk id="7" creationId="{5568836F-A1AA-6147-539A-91CC155F96AC}"/>
          </ac:spMkLst>
        </pc:spChg>
        <pc:spChg chg="del mod">
          <ac:chgData name="Stalin Jacob Wilson Packia Dhas" userId="050d7d71-3621-4503-95e8-1c9a9d962492" providerId="ADAL" clId="{3D418E8C-BC40-4F7B-963F-AF52986A9A06}" dt="2023-11-10T10:48:21.037" v="68"/>
          <ac:spMkLst>
            <pc:docMk/>
            <pc:sldMk cId="0" sldId="487"/>
            <ac:spMk id="8" creationId="{6276D9AE-AEB7-D98E-803C-7EC1C9C790B2}"/>
          </ac:spMkLst>
        </pc:spChg>
        <pc:spChg chg="del mod">
          <ac:chgData name="Stalin Jacob Wilson Packia Dhas" userId="050d7d71-3621-4503-95e8-1c9a9d962492" providerId="ADAL" clId="{3D418E8C-BC40-4F7B-963F-AF52986A9A06}" dt="2023-11-10T10:48:35.897" v="78"/>
          <ac:spMkLst>
            <pc:docMk/>
            <pc:sldMk cId="0" sldId="487"/>
            <ac:spMk id="9" creationId="{79350212-5D99-CC3C-54C3-B44742F7F3C5}"/>
          </ac:spMkLst>
        </pc:spChg>
        <pc:spChg chg="del mod">
          <ac:chgData name="Stalin Jacob Wilson Packia Dhas" userId="050d7d71-3621-4503-95e8-1c9a9d962492" providerId="ADAL" clId="{3D418E8C-BC40-4F7B-963F-AF52986A9A06}" dt="2023-11-10T10:48:21.021" v="66" actId="478"/>
          <ac:spMkLst>
            <pc:docMk/>
            <pc:sldMk cId="0" sldId="487"/>
            <ac:spMk id="10" creationId="{B57449D5-98E4-2E65-4E62-09F4C81BA350}"/>
          </ac:spMkLst>
        </pc:spChg>
        <pc:spChg chg="del mod">
          <ac:chgData name="Stalin Jacob Wilson Packia Dhas" userId="050d7d71-3621-4503-95e8-1c9a9d962492" providerId="ADAL" clId="{3D418E8C-BC40-4F7B-963F-AF52986A9A06}" dt="2023-11-10T10:48:35.897" v="80"/>
          <ac:spMkLst>
            <pc:docMk/>
            <pc:sldMk cId="0" sldId="487"/>
            <ac:spMk id="11" creationId="{B339B3F8-58C4-EBF8-3660-2CDEBBAFF1BE}"/>
          </ac:spMkLst>
        </pc:spChg>
        <pc:spChg chg="mod">
          <ac:chgData name="Stalin Jacob Wilson Packia Dhas" userId="050d7d71-3621-4503-95e8-1c9a9d962492" providerId="ADAL" clId="{3D418E8C-BC40-4F7B-963F-AF52986A9A06}" dt="2023-11-10T10:49:12.393" v="97" actId="1076"/>
          <ac:spMkLst>
            <pc:docMk/>
            <pc:sldMk cId="0" sldId="487"/>
            <ac:spMk id="6146" creationId="{C9FA496A-D9F3-47DD-2753-2B3B933CEE83}"/>
          </ac:spMkLst>
        </pc:spChg>
        <pc:spChg chg="mod">
          <ac:chgData name="Stalin Jacob Wilson Packia Dhas" userId="050d7d71-3621-4503-95e8-1c9a9d962492" providerId="ADAL" clId="{3D418E8C-BC40-4F7B-963F-AF52986A9A06}" dt="2023-11-10T10:48:57.169" v="90" actId="6549"/>
          <ac:spMkLst>
            <pc:docMk/>
            <pc:sldMk cId="0" sldId="487"/>
            <ac:spMk id="152580" creationId="{FE6CAC04-2123-A95B-F4C2-6988698A0FD6}"/>
          </ac:spMkLst>
        </pc:spChg>
      </pc:sldChg>
      <pc:sldChg chg="delSp modSp add mod delAnim modAnim">
        <pc:chgData name="Stalin Jacob Wilson Packia Dhas" userId="050d7d71-3621-4503-95e8-1c9a9d962492" providerId="ADAL" clId="{3D418E8C-BC40-4F7B-963F-AF52986A9A06}" dt="2023-11-10T10:50:53.680" v="163" actId="403"/>
        <pc:sldMkLst>
          <pc:docMk/>
          <pc:sldMk cId="0" sldId="489"/>
        </pc:sldMkLst>
        <pc:spChg chg="mod">
          <ac:chgData name="Stalin Jacob Wilson Packia Dhas" userId="050d7d71-3621-4503-95e8-1c9a9d962492" providerId="ADAL" clId="{3D418E8C-BC40-4F7B-963F-AF52986A9A06}" dt="2023-11-10T10:50:19.426" v="134" actId="1036"/>
          <ac:spMkLst>
            <pc:docMk/>
            <pc:sldMk cId="0" sldId="489"/>
            <ac:spMk id="2" creationId="{2B9827FE-7933-3605-20F6-3F4470D01798}"/>
          </ac:spMkLst>
        </pc:spChg>
        <pc:spChg chg="del mod">
          <ac:chgData name="Stalin Jacob Wilson Packia Dhas" userId="050d7d71-3621-4503-95e8-1c9a9d962492" providerId="ADAL" clId="{3D418E8C-BC40-4F7B-963F-AF52986A9A06}" dt="2023-11-10T10:50:26.861" v="147"/>
          <ac:spMkLst>
            <pc:docMk/>
            <pc:sldMk cId="0" sldId="489"/>
            <ac:spMk id="7" creationId="{41A53414-6978-D50B-9C41-979BD3BD4E1A}"/>
          </ac:spMkLst>
        </pc:spChg>
        <pc:spChg chg="mod">
          <ac:chgData name="Stalin Jacob Wilson Packia Dhas" userId="050d7d71-3621-4503-95e8-1c9a9d962492" providerId="ADAL" clId="{3D418E8C-BC40-4F7B-963F-AF52986A9A06}" dt="2023-11-10T10:50:38.952" v="160" actId="207"/>
          <ac:spMkLst>
            <pc:docMk/>
            <pc:sldMk cId="0" sldId="489"/>
            <ac:spMk id="12" creationId="{0378B4FC-3CFB-BBF6-2B13-9A67D3832602}"/>
          </ac:spMkLst>
        </pc:spChg>
        <pc:spChg chg="mod">
          <ac:chgData name="Stalin Jacob Wilson Packia Dhas" userId="050d7d71-3621-4503-95e8-1c9a9d962492" providerId="ADAL" clId="{3D418E8C-BC40-4F7B-963F-AF52986A9A06}" dt="2023-11-10T10:50:53.680" v="163" actId="403"/>
          <ac:spMkLst>
            <pc:docMk/>
            <pc:sldMk cId="0" sldId="489"/>
            <ac:spMk id="17" creationId="{16949A1E-E69D-3661-825C-7B1E7AD21B18}"/>
          </ac:spMkLst>
        </pc:spChg>
        <pc:spChg chg="mod">
          <ac:chgData name="Stalin Jacob Wilson Packia Dhas" userId="050d7d71-3621-4503-95e8-1c9a9d962492" providerId="ADAL" clId="{3D418E8C-BC40-4F7B-963F-AF52986A9A06}" dt="2023-11-10T10:50:19.426" v="134" actId="1036"/>
          <ac:spMkLst>
            <pc:docMk/>
            <pc:sldMk cId="0" sldId="489"/>
            <ac:spMk id="19" creationId="{7847C8F9-3AE1-53F3-A6D6-8D03CC5A222D}"/>
          </ac:spMkLst>
        </pc:spChg>
        <pc:spChg chg="mod">
          <ac:chgData name="Stalin Jacob Wilson Packia Dhas" userId="050d7d71-3621-4503-95e8-1c9a9d962492" providerId="ADAL" clId="{3D418E8C-BC40-4F7B-963F-AF52986A9A06}" dt="2023-11-10T10:50:19.426" v="134" actId="1036"/>
          <ac:spMkLst>
            <pc:docMk/>
            <pc:sldMk cId="0" sldId="489"/>
            <ac:spMk id="22" creationId="{A3D010EC-D255-819C-004B-3C4012F7D405}"/>
          </ac:spMkLst>
        </pc:spChg>
        <pc:spChg chg="mod">
          <ac:chgData name="Stalin Jacob Wilson Packia Dhas" userId="050d7d71-3621-4503-95e8-1c9a9d962492" providerId="ADAL" clId="{3D418E8C-BC40-4F7B-963F-AF52986A9A06}" dt="2023-11-10T10:50:19.426" v="134" actId="1036"/>
          <ac:spMkLst>
            <pc:docMk/>
            <pc:sldMk cId="0" sldId="489"/>
            <ac:spMk id="23" creationId="{6489507B-086B-F797-A371-6FBFB7C0F330}"/>
          </ac:spMkLst>
        </pc:spChg>
        <pc:spChg chg="mod">
          <ac:chgData name="Stalin Jacob Wilson Packia Dhas" userId="050d7d71-3621-4503-95e8-1c9a9d962492" providerId="ADAL" clId="{3D418E8C-BC40-4F7B-963F-AF52986A9A06}" dt="2023-11-10T10:49:58.033" v="102" actId="122"/>
          <ac:spMkLst>
            <pc:docMk/>
            <pc:sldMk cId="0" sldId="489"/>
            <ac:spMk id="8195" creationId="{925FE204-8FA8-5450-44D2-AA115DD8A50C}"/>
          </ac:spMkLst>
        </pc:spChg>
        <pc:picChg chg="del mod">
          <ac:chgData name="Stalin Jacob Wilson Packia Dhas" userId="050d7d71-3621-4503-95e8-1c9a9d962492" providerId="ADAL" clId="{3D418E8C-BC40-4F7B-963F-AF52986A9A06}" dt="2023-11-10T10:50:09.081" v="105" actId="478"/>
          <ac:picMkLst>
            <pc:docMk/>
            <pc:sldMk cId="0" sldId="489"/>
            <ac:picMk id="8209" creationId="{B32C139A-F893-97E4-3578-53704A0077EA}"/>
          </ac:picMkLst>
        </pc:picChg>
        <pc:picChg chg="mod">
          <ac:chgData name="Stalin Jacob Wilson Packia Dhas" userId="050d7d71-3621-4503-95e8-1c9a9d962492" providerId="ADAL" clId="{3D418E8C-BC40-4F7B-963F-AF52986A9A06}" dt="2023-11-10T10:50:19.426" v="134" actId="1036"/>
          <ac:picMkLst>
            <pc:docMk/>
            <pc:sldMk cId="0" sldId="489"/>
            <ac:picMk id="8210" creationId="{BA390028-626C-8D85-8BB3-1096EF6874B5}"/>
          </ac:picMkLst>
        </pc:picChg>
        <pc:cxnChg chg="mod">
          <ac:chgData name="Stalin Jacob Wilson Packia Dhas" userId="050d7d71-3621-4503-95e8-1c9a9d962492" providerId="ADAL" clId="{3D418E8C-BC40-4F7B-963F-AF52986A9A06}" dt="2023-11-10T10:50:19.426" v="134" actId="1036"/>
          <ac:cxnSpMkLst>
            <pc:docMk/>
            <pc:sldMk cId="0" sldId="489"/>
            <ac:cxnSpMk id="4" creationId="{72FF3FC4-BB69-7C18-C68F-52A10AC3E88F}"/>
          </ac:cxnSpMkLst>
        </pc:cxnChg>
        <pc:cxnChg chg="mod">
          <ac:chgData name="Stalin Jacob Wilson Packia Dhas" userId="050d7d71-3621-4503-95e8-1c9a9d962492" providerId="ADAL" clId="{3D418E8C-BC40-4F7B-963F-AF52986A9A06}" dt="2023-11-10T10:50:19.426" v="134" actId="1036"/>
          <ac:cxnSpMkLst>
            <pc:docMk/>
            <pc:sldMk cId="0" sldId="489"/>
            <ac:cxnSpMk id="20" creationId="{3860FD9A-07DE-461B-EE78-9177FADA226D}"/>
          </ac:cxnSpMkLst>
        </pc:cxnChg>
      </pc:sldChg>
      <pc:sldChg chg="delSp modSp add mod modAnim">
        <pc:chgData name="Stalin Jacob Wilson Packia Dhas" userId="050d7d71-3621-4503-95e8-1c9a9d962492" providerId="ADAL" clId="{3D418E8C-BC40-4F7B-963F-AF52986A9A06}" dt="2023-11-10T10:54:07.466" v="203" actId="478"/>
        <pc:sldMkLst>
          <pc:docMk/>
          <pc:sldMk cId="0" sldId="491"/>
        </pc:sldMkLst>
        <pc:spChg chg="del">
          <ac:chgData name="Stalin Jacob Wilson Packia Dhas" userId="050d7d71-3621-4503-95e8-1c9a9d962492" providerId="ADAL" clId="{3D418E8C-BC40-4F7B-963F-AF52986A9A06}" dt="2023-11-10T10:54:07.466" v="203" actId="478"/>
          <ac:spMkLst>
            <pc:docMk/>
            <pc:sldMk cId="0" sldId="491"/>
            <ac:spMk id="7" creationId="{38E7E48B-A1B5-F25A-1933-8FB7C4B876E6}"/>
          </ac:spMkLst>
        </pc:spChg>
        <pc:spChg chg="mod">
          <ac:chgData name="Stalin Jacob Wilson Packia Dhas" userId="050d7d71-3621-4503-95e8-1c9a9d962492" providerId="ADAL" clId="{3D418E8C-BC40-4F7B-963F-AF52986A9A06}" dt="2023-11-10T10:52:32.670" v="174" actId="207"/>
          <ac:spMkLst>
            <pc:docMk/>
            <pc:sldMk cId="0" sldId="491"/>
            <ac:spMk id="9" creationId="{916467CE-0297-3437-AD23-53FC418D6B6B}"/>
          </ac:spMkLst>
        </pc:spChg>
        <pc:spChg chg="mod">
          <ac:chgData name="Stalin Jacob Wilson Packia Dhas" userId="050d7d71-3621-4503-95e8-1c9a9d962492" providerId="ADAL" clId="{3D418E8C-BC40-4F7B-963F-AF52986A9A06}" dt="2023-11-10T10:52:39.809" v="176" actId="207"/>
          <ac:spMkLst>
            <pc:docMk/>
            <pc:sldMk cId="0" sldId="491"/>
            <ac:spMk id="12" creationId="{6912A99C-CF27-50F3-80BE-B5EE9F809894}"/>
          </ac:spMkLst>
        </pc:spChg>
        <pc:spChg chg="mod">
          <ac:chgData name="Stalin Jacob Wilson Packia Dhas" userId="050d7d71-3621-4503-95e8-1c9a9d962492" providerId="ADAL" clId="{3D418E8C-BC40-4F7B-963F-AF52986A9A06}" dt="2023-11-10T10:52:24.906" v="172" actId="1076"/>
          <ac:spMkLst>
            <pc:docMk/>
            <pc:sldMk cId="0" sldId="491"/>
            <ac:spMk id="10242" creationId="{945987E1-0857-B648-C5C0-B91EF8454E3D}"/>
          </ac:spMkLst>
        </pc:spChg>
      </pc:sldChg>
      <pc:sldChg chg="delSp modSp add mod modAnim">
        <pc:chgData name="Stalin Jacob Wilson Packia Dhas" userId="050d7d71-3621-4503-95e8-1c9a9d962492" providerId="ADAL" clId="{3D418E8C-BC40-4F7B-963F-AF52986A9A06}" dt="2023-11-10T10:54:14.230" v="204" actId="478"/>
        <pc:sldMkLst>
          <pc:docMk/>
          <pc:sldMk cId="0" sldId="492"/>
        </pc:sldMkLst>
        <pc:spChg chg="mod">
          <ac:chgData name="Stalin Jacob Wilson Packia Dhas" userId="050d7d71-3621-4503-95e8-1c9a9d962492" providerId="ADAL" clId="{3D418E8C-BC40-4F7B-963F-AF52986A9A06}" dt="2023-11-10T10:53:31.582" v="194" actId="1076"/>
          <ac:spMkLst>
            <pc:docMk/>
            <pc:sldMk cId="0" sldId="492"/>
            <ac:spMk id="2" creationId="{FB977044-00A1-5AB3-7A82-EF1A519DB64E}"/>
          </ac:spMkLst>
        </pc:spChg>
        <pc:spChg chg="del">
          <ac:chgData name="Stalin Jacob Wilson Packia Dhas" userId="050d7d71-3621-4503-95e8-1c9a9d962492" providerId="ADAL" clId="{3D418E8C-BC40-4F7B-963F-AF52986A9A06}" dt="2023-11-10T10:54:14.230" v="204" actId="478"/>
          <ac:spMkLst>
            <pc:docMk/>
            <pc:sldMk cId="0" sldId="492"/>
            <ac:spMk id="7" creationId="{A4AF4E42-CF2C-2B53-F028-C3772962B0EB}"/>
          </ac:spMkLst>
        </pc:spChg>
        <pc:spChg chg="del mod">
          <ac:chgData name="Stalin Jacob Wilson Packia Dhas" userId="050d7d71-3621-4503-95e8-1c9a9d962492" providerId="ADAL" clId="{3D418E8C-BC40-4F7B-963F-AF52986A9A06}" dt="2023-11-10T10:53:14.936" v="187" actId="478"/>
          <ac:spMkLst>
            <pc:docMk/>
            <pc:sldMk cId="0" sldId="492"/>
            <ac:spMk id="9" creationId="{C6D4CCE0-3069-3A89-5F55-BE2E227E4650}"/>
          </ac:spMkLst>
        </pc:spChg>
        <pc:spChg chg="del mod">
          <ac:chgData name="Stalin Jacob Wilson Packia Dhas" userId="050d7d71-3621-4503-95e8-1c9a9d962492" providerId="ADAL" clId="{3D418E8C-BC40-4F7B-963F-AF52986A9A06}" dt="2023-11-10T10:53:06.427" v="183" actId="478"/>
          <ac:spMkLst>
            <pc:docMk/>
            <pc:sldMk cId="0" sldId="492"/>
            <ac:spMk id="10" creationId="{2F0FBA23-E7BE-A95B-287B-205BD9D8B10C}"/>
          </ac:spMkLst>
        </pc:spChg>
        <pc:spChg chg="mod">
          <ac:chgData name="Stalin Jacob Wilson Packia Dhas" userId="050d7d71-3621-4503-95e8-1c9a9d962492" providerId="ADAL" clId="{3D418E8C-BC40-4F7B-963F-AF52986A9A06}" dt="2023-11-10T10:53:52.293" v="202" actId="403"/>
          <ac:spMkLst>
            <pc:docMk/>
            <pc:sldMk cId="0" sldId="492"/>
            <ac:spMk id="11266" creationId="{2AD68B5B-44D3-A3D1-A012-86B16AAD3E9B}"/>
          </ac:spMkLst>
        </pc:spChg>
        <pc:spChg chg="mod">
          <ac:chgData name="Stalin Jacob Wilson Packia Dhas" userId="050d7d71-3621-4503-95e8-1c9a9d962492" providerId="ADAL" clId="{3D418E8C-BC40-4F7B-963F-AF52986A9A06}" dt="2023-11-10T10:53:45.437" v="199" actId="1076"/>
          <ac:spMkLst>
            <pc:docMk/>
            <pc:sldMk cId="0" sldId="492"/>
            <ac:spMk id="152580" creationId="{3E206452-8A96-A5FE-EFD1-7AB200593D62}"/>
          </ac:spMkLst>
        </pc:spChg>
        <pc:grpChg chg="mod">
          <ac:chgData name="Stalin Jacob Wilson Packia Dhas" userId="050d7d71-3621-4503-95e8-1c9a9d962492" providerId="ADAL" clId="{3D418E8C-BC40-4F7B-963F-AF52986A9A06}" dt="2023-11-10T10:53:31.582" v="194" actId="1076"/>
          <ac:grpSpMkLst>
            <pc:docMk/>
            <pc:sldMk cId="0" sldId="492"/>
            <ac:grpSpMk id="3" creationId="{B71D6662-F41B-6B48-7489-406491376C0F}"/>
          </ac:grpSpMkLst>
        </pc:grpChg>
        <pc:picChg chg="mod">
          <ac:chgData name="Stalin Jacob Wilson Packia Dhas" userId="050d7d71-3621-4503-95e8-1c9a9d962492" providerId="ADAL" clId="{3D418E8C-BC40-4F7B-963F-AF52986A9A06}" dt="2023-11-10T10:53:31.582" v="194" actId="1076"/>
          <ac:picMkLst>
            <pc:docMk/>
            <pc:sldMk cId="0" sldId="492"/>
            <ac:picMk id="11274" creationId="{AF44C2C5-8412-324B-4B3E-AF5E2003A31F}"/>
          </ac:picMkLst>
        </pc:picChg>
        <pc:picChg chg="mod">
          <ac:chgData name="Stalin Jacob Wilson Packia Dhas" userId="050d7d71-3621-4503-95e8-1c9a9d962492" providerId="ADAL" clId="{3D418E8C-BC40-4F7B-963F-AF52986A9A06}" dt="2023-11-10T10:52:58.910" v="180" actId="1076"/>
          <ac:picMkLst>
            <pc:docMk/>
            <pc:sldMk cId="0" sldId="492"/>
            <ac:picMk id="13322" creationId="{B7DCB365-7717-8993-2ABC-C4CB91414EC0}"/>
          </ac:picMkLst>
        </pc:picChg>
      </pc:sldChg>
      <pc:sldChg chg="modSp mod">
        <pc:chgData name="Stalin Jacob Wilson Packia Dhas" userId="050d7d71-3621-4503-95e8-1c9a9d962492" providerId="ADAL" clId="{3D418E8C-BC40-4F7B-963F-AF52986A9A06}" dt="2023-11-10T10:55:29.644" v="23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D418E8C-BC40-4F7B-963F-AF52986A9A06}" dt="2023-11-10T10:55:29.644" v="23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3D418E8C-BC40-4F7B-963F-AF52986A9A06}" dt="2023-11-10T10:43:34.488" v="0" actId="47"/>
        <pc:sldMkLst>
          <pc:docMk/>
          <pc:sldMk cId="3302105363" sldId="740"/>
        </pc:sldMkLst>
      </pc:sldChg>
      <pc:sldChg chg="del">
        <pc:chgData name="Stalin Jacob Wilson Packia Dhas" userId="050d7d71-3621-4503-95e8-1c9a9d962492" providerId="ADAL" clId="{3D418E8C-BC40-4F7B-963F-AF52986A9A06}" dt="2023-11-10T10:43:35.123" v="2" actId="47"/>
        <pc:sldMkLst>
          <pc:docMk/>
          <pc:sldMk cId="2875933266" sldId="741"/>
        </pc:sldMkLst>
      </pc:sldChg>
      <pc:sldChg chg="del">
        <pc:chgData name="Stalin Jacob Wilson Packia Dhas" userId="050d7d71-3621-4503-95e8-1c9a9d962492" providerId="ADAL" clId="{3D418E8C-BC40-4F7B-963F-AF52986A9A06}" dt="2023-11-10T10:43:35.343" v="3" actId="47"/>
        <pc:sldMkLst>
          <pc:docMk/>
          <pc:sldMk cId="2731413640" sldId="742"/>
        </pc:sldMkLst>
      </pc:sldChg>
      <pc:sldChg chg="del">
        <pc:chgData name="Stalin Jacob Wilson Packia Dhas" userId="050d7d71-3621-4503-95e8-1c9a9d962492" providerId="ADAL" clId="{3D418E8C-BC40-4F7B-963F-AF52986A9A06}" dt="2023-11-10T10:43:36.633" v="6" actId="47"/>
        <pc:sldMkLst>
          <pc:docMk/>
          <pc:sldMk cId="1598344195" sldId="745"/>
        </pc:sldMkLst>
      </pc:sldChg>
      <pc:sldChg chg="del">
        <pc:chgData name="Stalin Jacob Wilson Packia Dhas" userId="050d7d71-3621-4503-95e8-1c9a9d962492" providerId="ADAL" clId="{3D418E8C-BC40-4F7B-963F-AF52986A9A06}" dt="2023-11-10T10:43:35.500" v="4" actId="47"/>
        <pc:sldMkLst>
          <pc:docMk/>
          <pc:sldMk cId="510430299" sldId="746"/>
        </pc:sldMkLst>
      </pc:sldChg>
      <pc:sldChg chg="del">
        <pc:chgData name="Stalin Jacob Wilson Packia Dhas" userId="050d7d71-3621-4503-95e8-1c9a9d962492" providerId="ADAL" clId="{3D418E8C-BC40-4F7B-963F-AF52986A9A06}" dt="2023-11-10T10:43:36.108" v="5" actId="47"/>
        <pc:sldMkLst>
          <pc:docMk/>
          <pc:sldMk cId="4248781942" sldId="747"/>
        </pc:sldMkLst>
      </pc:sldChg>
      <pc:sldChg chg="del">
        <pc:chgData name="Stalin Jacob Wilson Packia Dhas" userId="050d7d71-3621-4503-95e8-1c9a9d962492" providerId="ADAL" clId="{3D418E8C-BC40-4F7B-963F-AF52986A9A06}" dt="2023-11-10T10:43:37.127" v="7" actId="47"/>
        <pc:sldMkLst>
          <pc:docMk/>
          <pc:sldMk cId="991712844" sldId="749"/>
        </pc:sldMkLst>
      </pc:sldChg>
      <pc:sldChg chg="del">
        <pc:chgData name="Stalin Jacob Wilson Packia Dhas" userId="050d7d71-3621-4503-95e8-1c9a9d962492" providerId="ADAL" clId="{3D418E8C-BC40-4F7B-963F-AF52986A9A06}" dt="2023-11-10T10:43:37.338" v="8" actId="47"/>
        <pc:sldMkLst>
          <pc:docMk/>
          <pc:sldMk cId="2231231203" sldId="750"/>
        </pc:sldMkLst>
      </pc:sldChg>
      <pc:sldChg chg="del">
        <pc:chgData name="Stalin Jacob Wilson Packia Dhas" userId="050d7d71-3621-4503-95e8-1c9a9d962492" providerId="ADAL" clId="{3D418E8C-BC40-4F7B-963F-AF52986A9A06}" dt="2023-11-10T10:43:37.476" v="9" actId="47"/>
        <pc:sldMkLst>
          <pc:docMk/>
          <pc:sldMk cId="3599075085" sldId="751"/>
        </pc:sldMkLst>
      </pc:sldChg>
      <pc:sldChg chg="del">
        <pc:chgData name="Stalin Jacob Wilson Packia Dhas" userId="050d7d71-3621-4503-95e8-1c9a9d962492" providerId="ADAL" clId="{3D418E8C-BC40-4F7B-963F-AF52986A9A06}" dt="2023-11-10T10:43:38.478" v="10" actId="47"/>
        <pc:sldMkLst>
          <pc:docMk/>
          <pc:sldMk cId="290672738" sldId="752"/>
        </pc:sldMkLst>
      </pc:sldChg>
      <pc:sldChg chg="del">
        <pc:chgData name="Stalin Jacob Wilson Packia Dhas" userId="050d7d71-3621-4503-95e8-1c9a9d962492" providerId="ADAL" clId="{3D418E8C-BC40-4F7B-963F-AF52986A9A06}" dt="2023-11-10T10:43:47.324" v="27" actId="47"/>
        <pc:sldMkLst>
          <pc:docMk/>
          <pc:sldMk cId="3925780462" sldId="753"/>
        </pc:sldMkLst>
      </pc:sldChg>
      <pc:sldChg chg="modSp mod">
        <pc:chgData name="Stalin Jacob Wilson Packia Dhas" userId="050d7d71-3621-4503-95e8-1c9a9d962492" providerId="ADAL" clId="{3D418E8C-BC40-4F7B-963F-AF52986A9A06}" dt="2023-11-10T10:55:18.266" v="230" actId="20577"/>
        <pc:sldMkLst>
          <pc:docMk/>
          <pc:sldMk cId="477123209" sldId="754"/>
        </pc:sldMkLst>
        <pc:spChg chg="mod">
          <ac:chgData name="Stalin Jacob Wilson Packia Dhas" userId="050d7d71-3621-4503-95e8-1c9a9d962492" providerId="ADAL" clId="{3D418E8C-BC40-4F7B-963F-AF52986A9A06}" dt="2023-11-10T10:55:18.266" v="230" actId="20577"/>
          <ac:spMkLst>
            <pc:docMk/>
            <pc:sldMk cId="477123209" sldId="754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3D418E8C-BC40-4F7B-963F-AF52986A9A06}" dt="2023-11-10T10:43:58.292" v="48" actId="20577"/>
        <pc:sldMkLst>
          <pc:docMk/>
          <pc:sldMk cId="1443976147" sldId="755"/>
        </pc:sldMkLst>
        <pc:spChg chg="mod">
          <ac:chgData name="Stalin Jacob Wilson Packia Dhas" userId="050d7d71-3621-4503-95e8-1c9a9d962492" providerId="ADAL" clId="{3D418E8C-BC40-4F7B-963F-AF52986A9A06}" dt="2023-11-10T10:43:58.292" v="48" actId="20577"/>
          <ac:spMkLst>
            <pc:docMk/>
            <pc:sldMk cId="1443976147" sldId="755"/>
            <ac:spMk id="4" creationId="{7E2EBC05-CB4F-406D-2F45-D8D94E4ABFE4}"/>
          </ac:spMkLst>
        </pc:spChg>
      </pc:sldChg>
      <pc:sldChg chg="addSp delSp modSp mod">
        <pc:chgData name="Stalin Jacob Wilson Packia Dhas" userId="050d7d71-3621-4503-95e8-1c9a9d962492" providerId="ADAL" clId="{3D418E8C-BC40-4F7B-963F-AF52986A9A06}" dt="2023-11-10T10:46:03.779" v="51" actId="1076"/>
        <pc:sldMkLst>
          <pc:docMk/>
          <pc:sldMk cId="1247155234" sldId="756"/>
        </pc:sldMkLst>
        <pc:picChg chg="add mod">
          <ac:chgData name="Stalin Jacob Wilson Packia Dhas" userId="050d7d71-3621-4503-95e8-1c9a9d962492" providerId="ADAL" clId="{3D418E8C-BC40-4F7B-963F-AF52986A9A06}" dt="2023-11-10T10:46:03.779" v="51" actId="1076"/>
          <ac:picMkLst>
            <pc:docMk/>
            <pc:sldMk cId="1247155234" sldId="756"/>
            <ac:picMk id="6" creationId="{5C131743-9A8C-D4E2-4699-C470BD06A4EC}"/>
          </ac:picMkLst>
        </pc:picChg>
        <pc:picChg chg="del">
          <ac:chgData name="Stalin Jacob Wilson Packia Dhas" userId="050d7d71-3621-4503-95e8-1c9a9d962492" providerId="ADAL" clId="{3D418E8C-BC40-4F7B-963F-AF52986A9A06}" dt="2023-11-10T10:45:59.570" v="49" actId="478"/>
          <ac:picMkLst>
            <pc:docMk/>
            <pc:sldMk cId="1247155234" sldId="756"/>
            <ac:picMk id="8" creationId="{0E1A28E1-CD55-D379-E7DC-F2FA5E457503}"/>
          </ac:picMkLst>
        </pc:picChg>
      </pc:sldChg>
      <pc:sldChg chg="del">
        <pc:chgData name="Stalin Jacob Wilson Packia Dhas" userId="050d7d71-3621-4503-95e8-1c9a9d962492" providerId="ADAL" clId="{3D418E8C-BC40-4F7B-963F-AF52986A9A06}" dt="2023-11-10T10:43:42.316" v="16" actId="47"/>
        <pc:sldMkLst>
          <pc:docMk/>
          <pc:sldMk cId="142746414" sldId="757"/>
        </pc:sldMkLst>
      </pc:sldChg>
      <pc:sldChg chg="del">
        <pc:chgData name="Stalin Jacob Wilson Packia Dhas" userId="050d7d71-3621-4503-95e8-1c9a9d962492" providerId="ADAL" clId="{3D418E8C-BC40-4F7B-963F-AF52986A9A06}" dt="2023-11-10T10:43:40.568" v="11" actId="47"/>
        <pc:sldMkLst>
          <pc:docMk/>
          <pc:sldMk cId="501823583" sldId="758"/>
        </pc:sldMkLst>
      </pc:sldChg>
      <pc:sldChg chg="del">
        <pc:chgData name="Stalin Jacob Wilson Packia Dhas" userId="050d7d71-3621-4503-95e8-1c9a9d962492" providerId="ADAL" clId="{3D418E8C-BC40-4F7B-963F-AF52986A9A06}" dt="2023-11-10T10:43:40.951" v="12" actId="47"/>
        <pc:sldMkLst>
          <pc:docMk/>
          <pc:sldMk cId="2705665321" sldId="759"/>
        </pc:sldMkLst>
      </pc:sldChg>
      <pc:sldChg chg="del">
        <pc:chgData name="Stalin Jacob Wilson Packia Dhas" userId="050d7d71-3621-4503-95e8-1c9a9d962492" providerId="ADAL" clId="{3D418E8C-BC40-4F7B-963F-AF52986A9A06}" dt="2023-11-10T10:43:41.327" v="13" actId="47"/>
        <pc:sldMkLst>
          <pc:docMk/>
          <pc:sldMk cId="4161546724" sldId="760"/>
        </pc:sldMkLst>
      </pc:sldChg>
      <pc:sldChg chg="del">
        <pc:chgData name="Stalin Jacob Wilson Packia Dhas" userId="050d7d71-3621-4503-95e8-1c9a9d962492" providerId="ADAL" clId="{3D418E8C-BC40-4F7B-963F-AF52986A9A06}" dt="2023-11-10T10:43:41.720" v="14" actId="47"/>
        <pc:sldMkLst>
          <pc:docMk/>
          <pc:sldMk cId="430557027" sldId="761"/>
        </pc:sldMkLst>
      </pc:sldChg>
      <pc:sldChg chg="del">
        <pc:chgData name="Stalin Jacob Wilson Packia Dhas" userId="050d7d71-3621-4503-95e8-1c9a9d962492" providerId="ADAL" clId="{3D418E8C-BC40-4F7B-963F-AF52986A9A06}" dt="2023-11-10T10:43:42.570" v="17" actId="47"/>
        <pc:sldMkLst>
          <pc:docMk/>
          <pc:sldMk cId="3879377568" sldId="762"/>
        </pc:sldMkLst>
      </pc:sldChg>
      <pc:sldChg chg="del">
        <pc:chgData name="Stalin Jacob Wilson Packia Dhas" userId="050d7d71-3621-4503-95e8-1c9a9d962492" providerId="ADAL" clId="{3D418E8C-BC40-4F7B-963F-AF52986A9A06}" dt="2023-11-10T10:43:43.615" v="20" actId="47"/>
        <pc:sldMkLst>
          <pc:docMk/>
          <pc:sldMk cId="155865269" sldId="763"/>
        </pc:sldMkLst>
      </pc:sldChg>
      <pc:sldChg chg="del">
        <pc:chgData name="Stalin Jacob Wilson Packia Dhas" userId="050d7d71-3621-4503-95e8-1c9a9d962492" providerId="ADAL" clId="{3D418E8C-BC40-4F7B-963F-AF52986A9A06}" dt="2023-11-10T10:43:45.178" v="24" actId="47"/>
        <pc:sldMkLst>
          <pc:docMk/>
          <pc:sldMk cId="2198207423" sldId="764"/>
        </pc:sldMkLst>
      </pc:sldChg>
      <pc:sldChg chg="del">
        <pc:chgData name="Stalin Jacob Wilson Packia Dhas" userId="050d7d71-3621-4503-95e8-1c9a9d962492" providerId="ADAL" clId="{3D418E8C-BC40-4F7B-963F-AF52986A9A06}" dt="2023-11-10T10:43:42.928" v="18" actId="47"/>
        <pc:sldMkLst>
          <pc:docMk/>
          <pc:sldMk cId="1635510651" sldId="765"/>
        </pc:sldMkLst>
      </pc:sldChg>
      <pc:sldChg chg="del">
        <pc:chgData name="Stalin Jacob Wilson Packia Dhas" userId="050d7d71-3621-4503-95e8-1c9a9d962492" providerId="ADAL" clId="{3D418E8C-BC40-4F7B-963F-AF52986A9A06}" dt="2023-11-10T10:43:43.231" v="19" actId="47"/>
        <pc:sldMkLst>
          <pc:docMk/>
          <pc:sldMk cId="980113057" sldId="766"/>
        </pc:sldMkLst>
      </pc:sldChg>
      <pc:sldChg chg="del">
        <pc:chgData name="Stalin Jacob Wilson Packia Dhas" userId="050d7d71-3621-4503-95e8-1c9a9d962492" providerId="ADAL" clId="{3D418E8C-BC40-4F7B-963F-AF52986A9A06}" dt="2023-11-10T10:43:43.884" v="21" actId="47"/>
        <pc:sldMkLst>
          <pc:docMk/>
          <pc:sldMk cId="2031186519" sldId="767"/>
        </pc:sldMkLst>
      </pc:sldChg>
      <pc:sldChg chg="del">
        <pc:chgData name="Stalin Jacob Wilson Packia Dhas" userId="050d7d71-3621-4503-95e8-1c9a9d962492" providerId="ADAL" clId="{3D418E8C-BC40-4F7B-963F-AF52986A9A06}" dt="2023-11-10T10:43:44.213" v="22" actId="47"/>
        <pc:sldMkLst>
          <pc:docMk/>
          <pc:sldMk cId="458867500" sldId="768"/>
        </pc:sldMkLst>
      </pc:sldChg>
      <pc:sldChg chg="del">
        <pc:chgData name="Stalin Jacob Wilson Packia Dhas" userId="050d7d71-3621-4503-95e8-1c9a9d962492" providerId="ADAL" clId="{3D418E8C-BC40-4F7B-963F-AF52986A9A06}" dt="2023-11-10T10:43:44.810" v="23" actId="47"/>
        <pc:sldMkLst>
          <pc:docMk/>
          <pc:sldMk cId="975791576" sldId="769"/>
        </pc:sldMkLst>
      </pc:sldChg>
      <pc:sldChg chg="del">
        <pc:chgData name="Stalin Jacob Wilson Packia Dhas" userId="050d7d71-3621-4503-95e8-1c9a9d962492" providerId="ADAL" clId="{3D418E8C-BC40-4F7B-963F-AF52986A9A06}" dt="2023-11-10T10:43:45.537" v="25" actId="47"/>
        <pc:sldMkLst>
          <pc:docMk/>
          <pc:sldMk cId="3013083307" sldId="770"/>
        </pc:sldMkLst>
      </pc:sldChg>
      <pc:sldChg chg="del">
        <pc:chgData name="Stalin Jacob Wilson Packia Dhas" userId="050d7d71-3621-4503-95e8-1c9a9d962492" providerId="ADAL" clId="{3D418E8C-BC40-4F7B-963F-AF52986A9A06}" dt="2023-11-10T10:43:46.370" v="26" actId="47"/>
        <pc:sldMkLst>
          <pc:docMk/>
          <pc:sldMk cId="3255793641" sldId="771"/>
        </pc:sldMkLst>
      </pc:sldChg>
      <pc:sldChg chg="del">
        <pc:chgData name="Stalin Jacob Wilson Packia Dhas" userId="050d7d71-3621-4503-95e8-1c9a9d962492" providerId="ADAL" clId="{3D418E8C-BC40-4F7B-963F-AF52986A9A06}" dt="2023-11-10T10:43:41.981" v="15" actId="47"/>
        <pc:sldMkLst>
          <pc:docMk/>
          <pc:sldMk cId="4209371020" sldId="7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E6427222-D15D-712D-4B32-AE07EC1281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4F51268-6796-407E-8D2C-CCB744587D63}" type="slidenum">
              <a:rPr lang="en-US" altLang="en-US" sz="1200"/>
              <a:pPr/>
              <a:t>7</a:t>
            </a:fld>
            <a:endParaRPr lang="en-US" altLang="en-US" sz="12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4B154118-CD1C-C1DD-C5FC-A3566467C9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BCC09E45-DF1D-BE01-B2E7-64BAF60B4E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295CF7E-B0A0-976F-F61E-35159B2C2B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14DF3CE-972A-4F1B-86DA-F79EEA45CAAB}" type="slidenum">
              <a:rPr lang="en-US" altLang="en-US" sz="1200"/>
              <a:pPr/>
              <a:t>8</a:t>
            </a:fld>
            <a:endParaRPr lang="en-US" altLang="en-US" sz="12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BDA7855-0FC8-72E2-81B7-447C39D504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7FB722FD-99C4-DB49-FDE9-4F68A5BE0B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65329EE6-0610-57A4-9C09-EBDAEAB190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6F4B8EB-F1C2-4C4B-B828-2D1912993EB3}" type="slidenum">
              <a:rPr lang="en-US" altLang="en-US" sz="1200"/>
              <a:pPr/>
              <a:t>9</a:t>
            </a:fld>
            <a:endParaRPr lang="en-US" altLang="en-US" sz="1200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F354A57F-BA80-2629-9FE2-6D70C6C981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8F4F7A65-E3E0-4AC1-420D-4D33112EE2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7457862-B965-6E46-4426-B7DDE5DC4D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71C257-044E-4283-B452-43ADDB20C7A7}" type="slidenum">
              <a:rPr lang="en-US" altLang="en-US" sz="1200"/>
              <a:pPr/>
              <a:t>10</a:t>
            </a:fld>
            <a:endParaRPr lang="en-US" altLang="en-US" sz="120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3CF954E-F604-B96C-E29D-6CFA29C361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64FAA33A-A057-05C6-0A6E-6BFDD98831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F370E8D-9585-4F5B-9830-F0A727DDA035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29EB-9176-4E31-92A3-A3AD3B2554C5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C22C44F-DEC0-4D5A-A379-88768D51DB99}" type="datetime1">
              <a:rPr lang="en-GB" smtClean="0"/>
              <a:t>20/11/2023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9BDD05F-0FE7-41B6-BEBF-D536DAE50C09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70867-C3B4-41C1-83A5-D0F84A7FEAB6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B9BE94F-9702-4E29-A839-801C3091C580}" type="datetime1">
              <a:rPr lang="en-GB" smtClean="0"/>
              <a:t>20/11/2023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C62795-F762-4537-9344-2604282C9532}" type="datetime1">
              <a:rPr lang="en-GB" noProof="0" smtClean="0"/>
              <a:t>20/11/2023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10-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E4EFA4C-3C08-4947-8D8D-F5307410FBA1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805EA-C875-4684-9C55-AB339973DE8D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CACF19C-9404-46A6-A403-BC4004E6676C}" type="datetime1">
              <a:rPr lang="en-GB" smtClean="0"/>
              <a:t>20/11/2023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2240602-3C59-4773-9081-969A2A79B852}" type="datetime1">
              <a:rPr lang="en-GB" noProof="0" smtClean="0"/>
              <a:t>20/11/2023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10-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2D0325-CCD0-45CB-82BE-84F7ED2E30F7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E9034-3EF7-4764-9352-1F63BA82C4ED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7826C96-A5E8-4403-81C7-A9D2B41055AD}" type="datetime1">
              <a:rPr lang="en-GB" smtClean="0"/>
              <a:t>20/11/2023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86B5A-8593-4807-AEF8-32502FC352BF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620714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33FC5CD-0720-46D1-AD08-8EBC59ED7276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8EEC-695B-4AAF-BE07-7B657C14A4E7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5E33168-6726-48FC-91B8-47593D653E61}" type="datetime1">
              <a:rPr lang="en-GB" smtClean="0"/>
              <a:t>20/11/2023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CB406C-33E7-4CB2-BF5F-A75A3D43FD56}" type="datetime1">
              <a:rPr lang="en-GB" noProof="0" smtClean="0"/>
              <a:t>20/11/2023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10-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070E138-79C8-48D3-BB95-B03104B33247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5E5F-CDB7-47C8-911F-0A611F0EA77F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940D76A-F744-4810-B4CB-7026769E86D0}" type="datetime1">
              <a:rPr lang="en-GB" smtClean="0"/>
              <a:t>20/11/2023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6124FE5-2F3C-47CE-958B-1CBE67B829F5}" type="datetime1">
              <a:rPr lang="en-GB" noProof="0" smtClean="0"/>
              <a:t>20/11/2023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10-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845A829-A986-406E-BBBE-535910661BD9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4D83A-0DD4-4282-9039-BDAE987E543D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B03B6FA-356C-44B9-9C4C-941F093950CE}" type="datetime1">
              <a:rPr lang="en-GB" smtClean="0"/>
              <a:t>20/11/2023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035F50B-B4FB-4545-9C58-70583B5824C5}" type="datetime1">
              <a:rPr lang="en-GB" noProof="0" smtClean="0"/>
              <a:t>20/11/2023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10-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8FB1FE0-CDB2-46A7-BAB8-29ACC3BCE384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2EEAF-172D-453F-984F-2C18178A185D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D437BE2-079C-4856-9481-960417E05A70}" type="datetime1">
              <a:rPr lang="en-GB" smtClean="0"/>
              <a:t>20/11/2023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BEC67A7-BE9F-471B-95E8-522BEF4ED312}" type="datetime1">
              <a:rPr lang="en-GB" noProof="0" smtClean="0"/>
              <a:t>20/11/2023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10-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C243026-A6F6-44E9-9E25-54EF3243B9C9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FF4AB-2000-4A15-A9FB-1D0CEF092764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EEE0E9-459B-418A-833C-13E34295F6A7}" type="datetime1">
              <a:rPr lang="en-GB" smtClean="0"/>
              <a:t>20/11/2023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9772466-1716-4D9D-A31F-CD8DDFC64456}" type="datetime1">
              <a:rPr lang="en-GB" noProof="0" smtClean="0"/>
              <a:t>20/11/2023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10-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FE9C001-0D75-455B-9319-F9443BD483A8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CFAE2-4A9B-4360-A6F6-DBEA2CEF57B1}" type="datetime1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4D4DD6E-D53C-43F2-B532-D56758110447}" type="datetime1">
              <a:rPr lang="en-GB" smtClean="0"/>
              <a:t>20/11/2023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09" y="2131581"/>
            <a:ext cx="6260943" cy="3088946"/>
          </a:xfrm>
        </p:spPr>
        <p:txBody>
          <a:bodyPr/>
          <a:lstStyle/>
          <a:p>
            <a:r>
              <a:rPr lang="en-GB" sz="5400" dirty="0"/>
              <a:t>Fundamentals of Electrical </a:t>
            </a:r>
          </a:p>
          <a:p>
            <a:r>
              <a:rPr lang="en-GB" sz="5400" dirty="0"/>
              <a:t>and Electronic Systems</a:t>
            </a:r>
          </a:p>
          <a:p>
            <a:r>
              <a:rPr lang="en-GB" sz="4800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Lecture -10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11029642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4800" dirty="0"/>
              <a:t>Breadboard Connection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10- Fundamentals of Electrical and Electronic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77123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11029642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374650" indent="-285750"/>
            <a:r>
              <a:rPr lang="en-GB" sz="3200" dirty="0">
                <a:solidFill>
                  <a:srgbClr val="0F0F0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Design and implement circuits on a breadboard, applying theoretical knowledge to practical scenarios and showcasing the ability to connect and organize electronic components effectively.</a:t>
            </a:r>
            <a:endParaRPr lang="en-GB" sz="4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490167" cy="365125"/>
          </a:xfrm>
        </p:spPr>
        <p:txBody>
          <a:bodyPr/>
          <a:lstStyle/>
          <a:p>
            <a:r>
              <a:rPr lang="en-GB" i="1" dirty="0"/>
              <a:t>Lecture 10- 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1211443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GB" sz="3000" dirty="0"/>
              <a:t>Breadboard is a </a:t>
            </a:r>
            <a:r>
              <a:rPr lang="en-GB" sz="3000" b="1" dirty="0"/>
              <a:t>solderless circuit board</a:t>
            </a:r>
            <a:r>
              <a:rPr lang="en-GB" sz="3000" dirty="0"/>
              <a:t>.</a:t>
            </a:r>
          </a:p>
          <a:p>
            <a:pPr marL="546100" indent="-457200"/>
            <a:r>
              <a:rPr lang="en-GB" sz="3000" b="0" i="0" dirty="0">
                <a:effectLst/>
              </a:rPr>
              <a:t>It is a </a:t>
            </a:r>
            <a:r>
              <a:rPr lang="en-GB" sz="3000" b="1" i="0" dirty="0">
                <a:effectLst/>
              </a:rPr>
              <a:t>construction base </a:t>
            </a:r>
            <a:r>
              <a:rPr lang="en-GB" sz="3000" b="0" i="0" dirty="0">
                <a:effectLst/>
              </a:rPr>
              <a:t>used to build </a:t>
            </a:r>
            <a:r>
              <a:rPr lang="en-GB" sz="3000" b="1" i="0" dirty="0">
                <a:effectLst/>
              </a:rPr>
              <a:t>semi-permanent </a:t>
            </a:r>
            <a:r>
              <a:rPr lang="en-GB" sz="3000" b="1" i="0" u="none" strike="noStrike" dirty="0">
                <a:effectLst/>
              </a:rPr>
              <a:t>prototypes</a:t>
            </a:r>
            <a:r>
              <a:rPr lang="en-GB" sz="3000" b="1" u="none" strike="noStrike" dirty="0"/>
              <a:t> </a:t>
            </a:r>
            <a:r>
              <a:rPr lang="en-GB" sz="3000" b="0" i="0" dirty="0">
                <a:effectLst/>
              </a:rPr>
              <a:t>of </a:t>
            </a:r>
            <a:r>
              <a:rPr lang="en-GB" sz="3000" b="0" i="0" u="none" strike="noStrike" dirty="0">
                <a:effectLst/>
              </a:rPr>
              <a:t>electronic circuits</a:t>
            </a:r>
            <a:r>
              <a:rPr lang="en-GB" sz="3000" b="0" i="0" dirty="0">
                <a:effectLst/>
              </a:rPr>
              <a:t>.</a:t>
            </a:r>
          </a:p>
          <a:p>
            <a:pPr marL="546100" indent="-457200"/>
            <a:r>
              <a:rPr lang="en-GB" sz="3000" dirty="0"/>
              <a:t>B</a:t>
            </a:r>
            <a:r>
              <a:rPr lang="en-GB" sz="3000" b="0" i="0" dirty="0">
                <a:effectLst/>
              </a:rPr>
              <a:t>readboard socket consists of a </a:t>
            </a:r>
            <a:r>
              <a:rPr lang="en-GB" sz="3000" b="1" i="0" dirty="0">
                <a:effectLst/>
              </a:rPr>
              <a:t>perforated block of plastic </a:t>
            </a:r>
            <a:r>
              <a:rPr lang="en-GB" sz="3000" b="0" i="0" dirty="0">
                <a:effectLst/>
              </a:rPr>
              <a:t>with </a:t>
            </a:r>
            <a:r>
              <a:rPr lang="en-GB" sz="3000" b="1" i="0" dirty="0">
                <a:effectLst/>
              </a:rPr>
              <a:t>numerous spring clips </a:t>
            </a:r>
            <a:r>
              <a:rPr lang="en-GB" sz="3000" b="0" i="0" dirty="0">
                <a:effectLst/>
              </a:rPr>
              <a:t>under the perforations. </a:t>
            </a:r>
          </a:p>
          <a:p>
            <a:pPr marL="546100" indent="-457200"/>
            <a:r>
              <a:rPr lang="en-GB" sz="3000" b="0" i="0" dirty="0">
                <a:effectLst/>
              </a:rPr>
              <a:t>The clips are often called </a:t>
            </a:r>
            <a:r>
              <a:rPr lang="en-GB" sz="3000" b="1" dirty="0">
                <a:effectLst/>
              </a:rPr>
              <a:t>tie points or contact points.</a:t>
            </a:r>
            <a:endParaRPr lang="en-GB" sz="3000" b="1" dirty="0"/>
          </a:p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10- Fundamentals of Electrical and Electronic Systems</a:t>
            </a:r>
            <a:endParaRPr lang="en-GB" i="1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E3A26959-0C06-A9D9-F043-0332BEF25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686" y="1890505"/>
            <a:ext cx="4053150" cy="408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8133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-1469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8331200" y="6461125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i="1"/>
              <a:t>Lecture 10- Fundamentals of Electrical and Electronic Systems</a:t>
            </a:r>
            <a:endParaRPr lang="en-GB" i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EB86473-1C0C-E2C9-E02F-31B70D7C5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2046"/>
            <a:ext cx="6381750" cy="4181475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D84E246-EF8C-AFCF-0133-E737524A1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0438" y="3840371"/>
            <a:ext cx="6381750" cy="2578119"/>
          </a:xfrm>
        </p:spPr>
        <p:txBody>
          <a:bodyPr>
            <a:normAutofit/>
          </a:bodyPr>
          <a:lstStyle/>
          <a:p>
            <a:r>
              <a:rPr lang="en-GB" b="1" dirty="0"/>
              <a:t>Bus strips </a:t>
            </a:r>
            <a:r>
              <a:rPr lang="en-GB" dirty="0"/>
              <a:t>are </a:t>
            </a:r>
            <a:r>
              <a:rPr lang="en-GB" b="1" dirty="0"/>
              <a:t>Horizontally interconnected. Usually connected to power supply.</a:t>
            </a:r>
          </a:p>
          <a:p>
            <a:r>
              <a:rPr lang="en-GB" b="1" dirty="0"/>
              <a:t>Terminal strips </a:t>
            </a:r>
            <a:r>
              <a:rPr lang="en-GB" dirty="0"/>
              <a:t>are </a:t>
            </a:r>
            <a:r>
              <a:rPr lang="en-GB" b="1" dirty="0"/>
              <a:t>Vertically interconnected, </a:t>
            </a:r>
            <a:r>
              <a:rPr lang="en-GB" dirty="0"/>
              <a:t>usually connected </a:t>
            </a:r>
            <a:r>
              <a:rPr lang="en-GB" b="1" dirty="0"/>
              <a:t>to the electronic components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131743-9A8C-D4E2-4699-C470BD06A4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625" y="1174479"/>
            <a:ext cx="642937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155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10- Fundamentals of Electrical and Electronic Systems</a:t>
            </a:r>
            <a:endParaRPr lang="en-GB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19C035-F009-58E6-CF3D-C8D66DC2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2" y="2043388"/>
            <a:ext cx="5764572" cy="31730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783A40A-48E5-4DAD-64EE-C9A38B47B6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0400" y="1966384"/>
            <a:ext cx="485775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976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>
            <a:extLst>
              <a:ext uri="{FF2B5EF4-FFF2-40B4-BE49-F238E27FC236}">
                <a16:creationId xmlns:a16="http://schemas.microsoft.com/office/drawing/2014/main" id="{C9FA496A-D9F3-47DD-2753-2B3B933CEE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4986" y="196821"/>
            <a:ext cx="79057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3600" b="1" dirty="0">
                <a:solidFill>
                  <a:schemeClr val="bg1"/>
                </a:solidFill>
              </a:rPr>
              <a:t>Breadboards</a:t>
            </a:r>
            <a:endParaRPr lang="en-US" altLang="en-US" sz="2000" b="1" dirty="0">
              <a:solidFill>
                <a:schemeClr val="bg1"/>
              </a:solidFill>
            </a:endParaRPr>
          </a:p>
        </p:txBody>
      </p:sp>
      <p:sp>
        <p:nvSpPr>
          <p:cNvPr id="152580" name="Text Box 4">
            <a:extLst>
              <a:ext uri="{FF2B5EF4-FFF2-40B4-BE49-F238E27FC236}">
                <a16:creationId xmlns:a16="http://schemas.microsoft.com/office/drawing/2014/main" id="{FE6CAC04-2123-A95B-F4C2-6988698A0F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99" y="1304597"/>
            <a:ext cx="5013249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Breadboards come in a range of sizes.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only difference is the number of connections.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This breadboard has 390 connection 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</a:t>
            </a:r>
            <a:r>
              <a:rPr lang="en-US" altLang="en-US" sz="2800" dirty="0" err="1"/>
              <a:t>centre</a:t>
            </a:r>
            <a:r>
              <a:rPr lang="en-US" altLang="en-US" sz="2800" dirty="0"/>
              <a:t> block is made of rows (letters A to J) and numbered columns.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Each hole has a unique identifier, for example, A5.</a:t>
            </a:r>
          </a:p>
        </p:txBody>
      </p:sp>
      <p:pic>
        <p:nvPicPr>
          <p:cNvPr id="6153" name="Picture 9" descr="T:\SciTex\source\06429d1d-8a39-442d-aa63-c95000841f60\US\GFX\Picture11.png">
            <a:extLst>
              <a:ext uri="{FF2B5EF4-FFF2-40B4-BE49-F238E27FC236}">
                <a16:creationId xmlns:a16="http://schemas.microsoft.com/office/drawing/2014/main" id="{8675FAA4-8C71-A358-DB27-004C6BE93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350" y="820738"/>
            <a:ext cx="34290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69042AF9-D433-BE29-8573-8F9B0530EB32}"/>
              </a:ext>
            </a:extLst>
          </p:cNvPr>
          <p:cNvSpPr/>
          <p:nvPr/>
        </p:nvSpPr>
        <p:spPr>
          <a:xfrm>
            <a:off x="6494464" y="1220789"/>
            <a:ext cx="2568575" cy="1563687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8676" h="1563766">
                <a:moveTo>
                  <a:pt x="0" y="645250"/>
                </a:moveTo>
                <a:lnTo>
                  <a:pt x="2009821" y="1563766"/>
                </a:lnTo>
                <a:lnTo>
                  <a:pt x="2568676" y="875423"/>
                </a:lnTo>
                <a:lnTo>
                  <a:pt x="601740" y="0"/>
                </a:lnTo>
                <a:lnTo>
                  <a:pt x="0" y="645250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6154" name="Picture 10" descr="T:\SciTex\source\06429d1d-8a39-442d-aa63-c95000841f60\US\GFX\Picture8.png">
            <a:extLst>
              <a:ext uri="{FF2B5EF4-FFF2-40B4-BE49-F238E27FC236}">
                <a16:creationId xmlns:a16="http://schemas.microsoft.com/office/drawing/2014/main" id="{F840DF98-2A79-D576-C7EA-FB080351E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113" y="3549651"/>
            <a:ext cx="2913062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3AD76764-2AB5-B695-8B34-E7376BA14E24}"/>
              </a:ext>
            </a:extLst>
          </p:cNvPr>
          <p:cNvSpPr/>
          <p:nvPr/>
        </p:nvSpPr>
        <p:spPr>
          <a:xfrm>
            <a:off x="6496051" y="5143500"/>
            <a:ext cx="2136775" cy="241300"/>
          </a:xfrm>
          <a:custGeom>
            <a:avLst/>
            <a:gdLst>
              <a:gd name="connsiteX0" fmla="*/ 0 w 2136775"/>
              <a:gd name="connsiteY0" fmla="*/ 241300 h 241300"/>
              <a:gd name="connsiteX1" fmla="*/ 2136775 w 2136775"/>
              <a:gd name="connsiteY1" fmla="*/ 241300 h 241300"/>
              <a:gd name="connsiteX2" fmla="*/ 2136775 w 2136775"/>
              <a:gd name="connsiteY2" fmla="*/ 0 h 241300"/>
              <a:gd name="connsiteX3" fmla="*/ 136525 w 2136775"/>
              <a:gd name="connsiteY3" fmla="*/ 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241300">
                <a:moveTo>
                  <a:pt x="0" y="241300"/>
                </a:moveTo>
                <a:lnTo>
                  <a:pt x="2136775" y="241300"/>
                </a:lnTo>
                <a:lnTo>
                  <a:pt x="2136775" y="0"/>
                </a:lnTo>
                <a:lnTo>
                  <a:pt x="136525" y="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8E3EEB3D-6328-43FD-D749-E8840F83AD5D}"/>
              </a:ext>
            </a:extLst>
          </p:cNvPr>
          <p:cNvSpPr/>
          <p:nvPr/>
        </p:nvSpPr>
        <p:spPr>
          <a:xfrm rot="5400000">
            <a:off x="7713663" y="4465638"/>
            <a:ext cx="1597025" cy="241300"/>
          </a:xfrm>
          <a:custGeom>
            <a:avLst/>
            <a:gdLst>
              <a:gd name="connsiteX0" fmla="*/ 0 w 2136775"/>
              <a:gd name="connsiteY0" fmla="*/ 241300 h 241300"/>
              <a:gd name="connsiteX1" fmla="*/ 2136775 w 2136775"/>
              <a:gd name="connsiteY1" fmla="*/ 241300 h 241300"/>
              <a:gd name="connsiteX2" fmla="*/ 2136775 w 2136775"/>
              <a:gd name="connsiteY2" fmla="*/ 0 h 241300"/>
              <a:gd name="connsiteX3" fmla="*/ 136525 w 2136775"/>
              <a:gd name="connsiteY3" fmla="*/ 0 h 241300"/>
              <a:gd name="connsiteX0" fmla="*/ 0 w 2136775"/>
              <a:gd name="connsiteY0" fmla="*/ 241301 h 241301"/>
              <a:gd name="connsiteX1" fmla="*/ 2136775 w 2136775"/>
              <a:gd name="connsiteY1" fmla="*/ 241301 h 241301"/>
              <a:gd name="connsiteX2" fmla="*/ 2136775 w 2136775"/>
              <a:gd name="connsiteY2" fmla="*/ 1 h 241301"/>
              <a:gd name="connsiteX3" fmla="*/ 571503 w 2136775"/>
              <a:gd name="connsiteY3" fmla="*/ 0 h 241301"/>
              <a:gd name="connsiteX0" fmla="*/ 0 w 2136775"/>
              <a:gd name="connsiteY0" fmla="*/ 241301 h 241301"/>
              <a:gd name="connsiteX1" fmla="*/ 2136775 w 2136775"/>
              <a:gd name="connsiteY1" fmla="*/ 241301 h 241301"/>
              <a:gd name="connsiteX2" fmla="*/ 2136775 w 2136775"/>
              <a:gd name="connsiteY2" fmla="*/ 1 h 241301"/>
              <a:gd name="connsiteX3" fmla="*/ 539753 w 2136775"/>
              <a:gd name="connsiteY3" fmla="*/ 0 h 241301"/>
              <a:gd name="connsiteX0" fmla="*/ 12697 w 1597022"/>
              <a:gd name="connsiteY0" fmla="*/ 241301 h 241301"/>
              <a:gd name="connsiteX1" fmla="*/ 1597022 w 1597022"/>
              <a:gd name="connsiteY1" fmla="*/ 241301 h 241301"/>
              <a:gd name="connsiteX2" fmla="*/ 1597022 w 1597022"/>
              <a:gd name="connsiteY2" fmla="*/ 1 h 241301"/>
              <a:gd name="connsiteX3" fmla="*/ 0 w 1597022"/>
              <a:gd name="connsiteY3" fmla="*/ 0 h 241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7022" h="241301">
                <a:moveTo>
                  <a:pt x="12697" y="241301"/>
                </a:moveTo>
                <a:lnTo>
                  <a:pt x="1597022" y="241301"/>
                </a:lnTo>
                <a:lnTo>
                  <a:pt x="1597022" y="1"/>
                </a:lnTo>
                <a:lnTo>
                  <a:pt x="0" y="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FE14EB-6BF5-C0E1-D4FC-742D2D911E97}"/>
              </a:ext>
            </a:extLst>
          </p:cNvPr>
          <p:cNvSpPr/>
          <p:nvPr/>
        </p:nvSpPr>
        <p:spPr>
          <a:xfrm>
            <a:off x="8391525" y="5143500"/>
            <a:ext cx="241300" cy="241300"/>
          </a:xfrm>
          <a:prstGeom prst="rect">
            <a:avLst/>
          </a:prstGeom>
          <a:noFill/>
          <a:ln w="50800"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2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0" grpId="0" build="allAtOnce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10" name="bb 2 rails" descr="T:\SciTex\source\06429d1d-8a39-442d-aa63-c95000841f60\US\GFX\Picture9c.png">
            <a:extLst>
              <a:ext uri="{FF2B5EF4-FFF2-40B4-BE49-F238E27FC236}">
                <a16:creationId xmlns:a16="http://schemas.microsoft.com/office/drawing/2014/main" id="{BA390028-626C-8D85-8BB3-1096EF6874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063" y="1194443"/>
            <a:ext cx="5143500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3">
            <a:extLst>
              <a:ext uri="{FF2B5EF4-FFF2-40B4-BE49-F238E27FC236}">
                <a16:creationId xmlns:a16="http://schemas.microsoft.com/office/drawing/2014/main" id="{925FE204-8FA8-5450-44D2-AA115DD8A5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41575" y="257175"/>
            <a:ext cx="79057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bg1"/>
                </a:solidFill>
              </a:rPr>
              <a:t>Breadboard Internal Connections</a:t>
            </a:r>
          </a:p>
        </p:txBody>
      </p:sp>
      <p:sp>
        <p:nvSpPr>
          <p:cNvPr id="12" name="Text Box 4">
            <a:extLst>
              <a:ext uri="{FF2B5EF4-FFF2-40B4-BE49-F238E27FC236}">
                <a16:creationId xmlns:a16="http://schemas.microsoft.com/office/drawing/2014/main" id="{0378B4FC-3CFB-BBF6-2B13-9A67D38326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1" y="5038725"/>
            <a:ext cx="79089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2000" dirty="0"/>
              <a:t>The top and bottom two rows are usually used for the power rails.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9827FE-7933-3605-20F6-3F4470D017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40175" y="1362921"/>
            <a:ext cx="56515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+5 V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47C8F9-3AE1-53F3-A6D6-8D03CC5A22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9713" y="2604347"/>
            <a:ext cx="4572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0 V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949A1E-E69D-3661-825C-7B1E7AD21B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5001" y="5675060"/>
            <a:ext cx="75025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dirty="0"/>
              <a:t>In this example, one row is used for +5 V and another for 0 V.</a:t>
            </a:r>
            <a:endParaRPr lang="en-US" altLang="en-US" sz="1800" dirty="0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A3D010EC-D255-819C-004B-3C4012F7D405}"/>
              </a:ext>
            </a:extLst>
          </p:cNvPr>
          <p:cNvSpPr/>
          <p:nvPr/>
        </p:nvSpPr>
        <p:spPr>
          <a:xfrm>
            <a:off x="3913188" y="2793258"/>
            <a:ext cx="3092450" cy="1582738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  <a:gd name="connsiteX0" fmla="*/ 0 w 3473551"/>
              <a:gd name="connsiteY0" fmla="*/ 645250 h 1563766"/>
              <a:gd name="connsiteX1" fmla="*/ 2009821 w 3473551"/>
              <a:gd name="connsiteY1" fmla="*/ 1563766 h 1563766"/>
              <a:gd name="connsiteX2" fmla="*/ 3473551 w 3473551"/>
              <a:gd name="connsiteY2" fmla="*/ 1280235 h 1563766"/>
              <a:gd name="connsiteX3" fmla="*/ 601740 w 3473551"/>
              <a:gd name="connsiteY3" fmla="*/ 0 h 1563766"/>
              <a:gd name="connsiteX4" fmla="*/ 0 w 3473551"/>
              <a:gd name="connsiteY4" fmla="*/ 645250 h 1563766"/>
              <a:gd name="connsiteX0" fmla="*/ 0 w 3473551"/>
              <a:gd name="connsiteY0" fmla="*/ 645250 h 1992391"/>
              <a:gd name="connsiteX1" fmla="*/ 2938508 w 3473551"/>
              <a:gd name="connsiteY1" fmla="*/ 1992391 h 1992391"/>
              <a:gd name="connsiteX2" fmla="*/ 3473551 w 3473551"/>
              <a:gd name="connsiteY2" fmla="*/ 1280235 h 1992391"/>
              <a:gd name="connsiteX3" fmla="*/ 601740 w 3473551"/>
              <a:gd name="connsiteY3" fmla="*/ 0 h 1992391"/>
              <a:gd name="connsiteX4" fmla="*/ 0 w 3473551"/>
              <a:gd name="connsiteY4" fmla="*/ 645250 h 1992391"/>
              <a:gd name="connsiteX0" fmla="*/ 0 w 3473551"/>
              <a:gd name="connsiteY0" fmla="*/ 645250 h 1463754"/>
              <a:gd name="connsiteX1" fmla="*/ 3333795 w 3473551"/>
              <a:gd name="connsiteY1" fmla="*/ 1463754 h 1463754"/>
              <a:gd name="connsiteX2" fmla="*/ 3473551 w 3473551"/>
              <a:gd name="connsiteY2" fmla="*/ 1280235 h 1463754"/>
              <a:gd name="connsiteX3" fmla="*/ 601740 w 3473551"/>
              <a:gd name="connsiteY3" fmla="*/ 0 h 1463754"/>
              <a:gd name="connsiteX4" fmla="*/ 0 w 3473551"/>
              <a:gd name="connsiteY4" fmla="*/ 645250 h 1463754"/>
              <a:gd name="connsiteX0" fmla="*/ 0 w 3068738"/>
              <a:gd name="connsiteY0" fmla="*/ 211862 h 1463754"/>
              <a:gd name="connsiteX1" fmla="*/ 2928982 w 3068738"/>
              <a:gd name="connsiteY1" fmla="*/ 1463754 h 1463754"/>
              <a:gd name="connsiteX2" fmla="*/ 3068738 w 3068738"/>
              <a:gd name="connsiteY2" fmla="*/ 1280235 h 1463754"/>
              <a:gd name="connsiteX3" fmla="*/ 196927 w 3068738"/>
              <a:gd name="connsiteY3" fmla="*/ 0 h 1463754"/>
              <a:gd name="connsiteX4" fmla="*/ 0 w 3068738"/>
              <a:gd name="connsiteY4" fmla="*/ 211862 h 1463754"/>
              <a:gd name="connsiteX0" fmla="*/ 0 w 3068738"/>
              <a:gd name="connsiteY0" fmla="*/ 211862 h 1506617"/>
              <a:gd name="connsiteX1" fmla="*/ 2895645 w 3068738"/>
              <a:gd name="connsiteY1" fmla="*/ 1506617 h 1506617"/>
              <a:gd name="connsiteX2" fmla="*/ 3068738 w 3068738"/>
              <a:gd name="connsiteY2" fmla="*/ 1280235 h 1506617"/>
              <a:gd name="connsiteX3" fmla="*/ 196927 w 3068738"/>
              <a:gd name="connsiteY3" fmla="*/ 0 h 1506617"/>
              <a:gd name="connsiteX4" fmla="*/ 0 w 3068738"/>
              <a:gd name="connsiteY4" fmla="*/ 211862 h 1506617"/>
              <a:gd name="connsiteX0" fmla="*/ 0 w 3068738"/>
              <a:gd name="connsiteY0" fmla="*/ 211862 h 1478042"/>
              <a:gd name="connsiteX1" fmla="*/ 2919457 w 3068738"/>
              <a:gd name="connsiteY1" fmla="*/ 1478042 h 1478042"/>
              <a:gd name="connsiteX2" fmla="*/ 3068738 w 3068738"/>
              <a:gd name="connsiteY2" fmla="*/ 1280235 h 1478042"/>
              <a:gd name="connsiteX3" fmla="*/ 196927 w 3068738"/>
              <a:gd name="connsiteY3" fmla="*/ 0 h 1478042"/>
              <a:gd name="connsiteX4" fmla="*/ 0 w 3068738"/>
              <a:gd name="connsiteY4" fmla="*/ 211862 h 1478042"/>
              <a:gd name="connsiteX0" fmla="*/ 0 w 3068738"/>
              <a:gd name="connsiteY0" fmla="*/ 211862 h 1573292"/>
              <a:gd name="connsiteX1" fmla="*/ 2852782 w 3068738"/>
              <a:gd name="connsiteY1" fmla="*/ 1573292 h 1573292"/>
              <a:gd name="connsiteX2" fmla="*/ 3068738 w 3068738"/>
              <a:gd name="connsiteY2" fmla="*/ 1280235 h 1573292"/>
              <a:gd name="connsiteX3" fmla="*/ 196927 w 3068738"/>
              <a:gd name="connsiteY3" fmla="*/ 0 h 1573292"/>
              <a:gd name="connsiteX4" fmla="*/ 0 w 3068738"/>
              <a:gd name="connsiteY4" fmla="*/ 211862 h 1573292"/>
              <a:gd name="connsiteX0" fmla="*/ 0 w 3068738"/>
              <a:gd name="connsiteY0" fmla="*/ 211862 h 1549480"/>
              <a:gd name="connsiteX1" fmla="*/ 2876594 w 3068738"/>
              <a:gd name="connsiteY1" fmla="*/ 1549480 h 1549480"/>
              <a:gd name="connsiteX2" fmla="*/ 3068738 w 3068738"/>
              <a:gd name="connsiteY2" fmla="*/ 1280235 h 1549480"/>
              <a:gd name="connsiteX3" fmla="*/ 196927 w 3068738"/>
              <a:gd name="connsiteY3" fmla="*/ 0 h 1549480"/>
              <a:gd name="connsiteX4" fmla="*/ 0 w 3068738"/>
              <a:gd name="connsiteY4" fmla="*/ 211862 h 1549480"/>
              <a:gd name="connsiteX0" fmla="*/ 0 w 3092551"/>
              <a:gd name="connsiteY0" fmla="*/ 211862 h 1549480"/>
              <a:gd name="connsiteX1" fmla="*/ 2876594 w 3092551"/>
              <a:gd name="connsiteY1" fmla="*/ 1549480 h 1549480"/>
              <a:gd name="connsiteX2" fmla="*/ 3092551 w 3092551"/>
              <a:gd name="connsiteY2" fmla="*/ 1351673 h 1549480"/>
              <a:gd name="connsiteX3" fmla="*/ 196927 w 3092551"/>
              <a:gd name="connsiteY3" fmla="*/ 0 h 1549480"/>
              <a:gd name="connsiteX4" fmla="*/ 0 w 3092551"/>
              <a:gd name="connsiteY4" fmla="*/ 211862 h 1549480"/>
              <a:gd name="connsiteX0" fmla="*/ 0 w 3092551"/>
              <a:gd name="connsiteY0" fmla="*/ 211862 h 1582817"/>
              <a:gd name="connsiteX1" fmla="*/ 2924219 w 3092551"/>
              <a:gd name="connsiteY1" fmla="*/ 1582817 h 1582817"/>
              <a:gd name="connsiteX2" fmla="*/ 3092551 w 3092551"/>
              <a:gd name="connsiteY2" fmla="*/ 1351673 h 1582817"/>
              <a:gd name="connsiteX3" fmla="*/ 196927 w 3092551"/>
              <a:gd name="connsiteY3" fmla="*/ 0 h 1582817"/>
              <a:gd name="connsiteX4" fmla="*/ 0 w 3092551"/>
              <a:gd name="connsiteY4" fmla="*/ 211862 h 1582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2551" h="1582817">
                <a:moveTo>
                  <a:pt x="0" y="211862"/>
                </a:moveTo>
                <a:lnTo>
                  <a:pt x="2924219" y="1582817"/>
                </a:lnTo>
                <a:lnTo>
                  <a:pt x="3092551" y="1351673"/>
                </a:lnTo>
                <a:lnTo>
                  <a:pt x="196927" y="0"/>
                </a:lnTo>
                <a:lnTo>
                  <a:pt x="0" y="211862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6489507B-086B-F797-A371-6FBFB7C0F330}"/>
              </a:ext>
            </a:extLst>
          </p:cNvPr>
          <p:cNvSpPr/>
          <p:nvPr/>
        </p:nvSpPr>
        <p:spPr>
          <a:xfrm>
            <a:off x="5099050" y="1532784"/>
            <a:ext cx="3068638" cy="1477963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  <a:gd name="connsiteX0" fmla="*/ 0 w 3473551"/>
              <a:gd name="connsiteY0" fmla="*/ 645250 h 1563766"/>
              <a:gd name="connsiteX1" fmla="*/ 2009821 w 3473551"/>
              <a:gd name="connsiteY1" fmla="*/ 1563766 h 1563766"/>
              <a:gd name="connsiteX2" fmla="*/ 3473551 w 3473551"/>
              <a:gd name="connsiteY2" fmla="*/ 1280235 h 1563766"/>
              <a:gd name="connsiteX3" fmla="*/ 601740 w 3473551"/>
              <a:gd name="connsiteY3" fmla="*/ 0 h 1563766"/>
              <a:gd name="connsiteX4" fmla="*/ 0 w 3473551"/>
              <a:gd name="connsiteY4" fmla="*/ 645250 h 1563766"/>
              <a:gd name="connsiteX0" fmla="*/ 0 w 3473551"/>
              <a:gd name="connsiteY0" fmla="*/ 645250 h 1992391"/>
              <a:gd name="connsiteX1" fmla="*/ 2938508 w 3473551"/>
              <a:gd name="connsiteY1" fmla="*/ 1992391 h 1992391"/>
              <a:gd name="connsiteX2" fmla="*/ 3473551 w 3473551"/>
              <a:gd name="connsiteY2" fmla="*/ 1280235 h 1992391"/>
              <a:gd name="connsiteX3" fmla="*/ 601740 w 3473551"/>
              <a:gd name="connsiteY3" fmla="*/ 0 h 1992391"/>
              <a:gd name="connsiteX4" fmla="*/ 0 w 3473551"/>
              <a:gd name="connsiteY4" fmla="*/ 645250 h 1992391"/>
              <a:gd name="connsiteX0" fmla="*/ 0 w 3473551"/>
              <a:gd name="connsiteY0" fmla="*/ 645250 h 1463754"/>
              <a:gd name="connsiteX1" fmla="*/ 3333795 w 3473551"/>
              <a:gd name="connsiteY1" fmla="*/ 1463754 h 1463754"/>
              <a:gd name="connsiteX2" fmla="*/ 3473551 w 3473551"/>
              <a:gd name="connsiteY2" fmla="*/ 1280235 h 1463754"/>
              <a:gd name="connsiteX3" fmla="*/ 601740 w 3473551"/>
              <a:gd name="connsiteY3" fmla="*/ 0 h 1463754"/>
              <a:gd name="connsiteX4" fmla="*/ 0 w 3473551"/>
              <a:gd name="connsiteY4" fmla="*/ 645250 h 1463754"/>
              <a:gd name="connsiteX0" fmla="*/ 0 w 3068738"/>
              <a:gd name="connsiteY0" fmla="*/ 211862 h 1463754"/>
              <a:gd name="connsiteX1" fmla="*/ 2928982 w 3068738"/>
              <a:gd name="connsiteY1" fmla="*/ 1463754 h 1463754"/>
              <a:gd name="connsiteX2" fmla="*/ 3068738 w 3068738"/>
              <a:gd name="connsiteY2" fmla="*/ 1280235 h 1463754"/>
              <a:gd name="connsiteX3" fmla="*/ 196927 w 3068738"/>
              <a:gd name="connsiteY3" fmla="*/ 0 h 1463754"/>
              <a:gd name="connsiteX4" fmla="*/ 0 w 3068738"/>
              <a:gd name="connsiteY4" fmla="*/ 211862 h 1463754"/>
              <a:gd name="connsiteX0" fmla="*/ 0 w 3068738"/>
              <a:gd name="connsiteY0" fmla="*/ 211862 h 1506617"/>
              <a:gd name="connsiteX1" fmla="*/ 2895645 w 3068738"/>
              <a:gd name="connsiteY1" fmla="*/ 1506617 h 1506617"/>
              <a:gd name="connsiteX2" fmla="*/ 3068738 w 3068738"/>
              <a:gd name="connsiteY2" fmla="*/ 1280235 h 1506617"/>
              <a:gd name="connsiteX3" fmla="*/ 196927 w 3068738"/>
              <a:gd name="connsiteY3" fmla="*/ 0 h 1506617"/>
              <a:gd name="connsiteX4" fmla="*/ 0 w 3068738"/>
              <a:gd name="connsiteY4" fmla="*/ 211862 h 1506617"/>
              <a:gd name="connsiteX0" fmla="*/ 0 w 3068738"/>
              <a:gd name="connsiteY0" fmla="*/ 211862 h 1478042"/>
              <a:gd name="connsiteX1" fmla="*/ 2919457 w 3068738"/>
              <a:gd name="connsiteY1" fmla="*/ 1478042 h 1478042"/>
              <a:gd name="connsiteX2" fmla="*/ 3068738 w 3068738"/>
              <a:gd name="connsiteY2" fmla="*/ 1280235 h 1478042"/>
              <a:gd name="connsiteX3" fmla="*/ 196927 w 3068738"/>
              <a:gd name="connsiteY3" fmla="*/ 0 h 1478042"/>
              <a:gd name="connsiteX4" fmla="*/ 0 w 3068738"/>
              <a:gd name="connsiteY4" fmla="*/ 211862 h 1478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68738" h="1478042">
                <a:moveTo>
                  <a:pt x="0" y="211862"/>
                </a:moveTo>
                <a:lnTo>
                  <a:pt x="2919457" y="1478042"/>
                </a:lnTo>
                <a:lnTo>
                  <a:pt x="3068738" y="1280235"/>
                </a:lnTo>
                <a:lnTo>
                  <a:pt x="196927" y="0"/>
                </a:lnTo>
                <a:lnTo>
                  <a:pt x="0" y="211862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2FF3FC4-BB69-7C18-C68F-52A10AC3E88F}"/>
              </a:ext>
            </a:extLst>
          </p:cNvPr>
          <p:cNvCxnSpPr/>
          <p:nvPr/>
        </p:nvCxnSpPr>
        <p:spPr>
          <a:xfrm>
            <a:off x="4400551" y="1505796"/>
            <a:ext cx="790575" cy="112712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860FD9A-07DE-461B-EE78-9177FADA226D}"/>
              </a:ext>
            </a:extLst>
          </p:cNvPr>
          <p:cNvCxnSpPr/>
          <p:nvPr/>
        </p:nvCxnSpPr>
        <p:spPr>
          <a:xfrm>
            <a:off x="3168651" y="2748809"/>
            <a:ext cx="758825" cy="17462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  <p:bldP spid="2" grpId="0"/>
      <p:bldP spid="19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3">
            <a:extLst>
              <a:ext uri="{FF2B5EF4-FFF2-40B4-BE49-F238E27FC236}">
                <a16:creationId xmlns:a16="http://schemas.microsoft.com/office/drawing/2014/main" id="{945987E1-0857-B648-C5C0-B91EF8454E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2235" y="325298"/>
            <a:ext cx="79057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bg1"/>
                </a:solidFill>
              </a:rPr>
              <a:t>Breadboard Internal Connections</a:t>
            </a:r>
          </a:p>
        </p:txBody>
      </p:sp>
      <p:sp>
        <p:nvSpPr>
          <p:cNvPr id="9" name="Text Box 4">
            <a:extLst>
              <a:ext uri="{FF2B5EF4-FFF2-40B4-BE49-F238E27FC236}">
                <a16:creationId xmlns:a16="http://schemas.microsoft.com/office/drawing/2014/main" id="{916467CE-0297-3437-AD23-53FC418D6B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1813" y="4387057"/>
            <a:ext cx="7908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/>
              <a:t>The slot is used to separate the two sides of an integrated circuit, or IC.</a:t>
            </a:r>
          </a:p>
        </p:txBody>
      </p:sp>
      <p:sp>
        <p:nvSpPr>
          <p:cNvPr id="12" name="Text Box 4">
            <a:extLst>
              <a:ext uri="{FF2B5EF4-FFF2-40B4-BE49-F238E27FC236}">
                <a16:creationId xmlns:a16="http://schemas.microsoft.com/office/drawing/2014/main" id="{6912A99C-CF27-50F3-80BE-B5EE9F8098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5128" y="4897835"/>
            <a:ext cx="72612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/>
              <a:t>All the holes are exactly 2.54 mm apart. The holes are just the right size for most component leads to fit in with a push.</a:t>
            </a:r>
          </a:p>
        </p:txBody>
      </p:sp>
      <p:pic>
        <p:nvPicPr>
          <p:cNvPr id="10246" name="Picture 6" descr="T:\SciTex\source\06429d1d-8a39-442d-aa63-c95000841f60\US\GFX\Picture12.jpg">
            <a:extLst>
              <a:ext uri="{FF2B5EF4-FFF2-40B4-BE49-F238E27FC236}">
                <a16:creationId xmlns:a16="http://schemas.microsoft.com/office/drawing/2014/main" id="{6E098A1A-C510-C01C-7B5A-65CD7405A5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075" y="1657350"/>
            <a:ext cx="3429000" cy="21336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2">
            <a:extLst>
              <a:ext uri="{FF2B5EF4-FFF2-40B4-BE49-F238E27FC236}">
                <a16:creationId xmlns:a16="http://schemas.microsoft.com/office/drawing/2014/main" id="{8BC5FB99-434E-4A30-DCBE-DBD088758055}"/>
              </a:ext>
            </a:extLst>
          </p:cNvPr>
          <p:cNvGrpSpPr>
            <a:grpSpLocks/>
          </p:cNvGrpSpPr>
          <p:nvPr/>
        </p:nvGrpSpPr>
        <p:grpSpPr bwMode="auto">
          <a:xfrm>
            <a:off x="6915150" y="1657351"/>
            <a:ext cx="2795588" cy="2200275"/>
            <a:chOff x="5390375" y="1657350"/>
            <a:chExt cx="2796183" cy="2200275"/>
          </a:xfrm>
        </p:grpSpPr>
        <p:pic>
          <p:nvPicPr>
            <p:cNvPr id="10248" name="Picture 7" descr="T:\SciTex\source\06429d1d-8a39-442d-aa63-c95000841f60\US\GFX\Picture14.png">
              <a:extLst>
                <a:ext uri="{FF2B5EF4-FFF2-40B4-BE49-F238E27FC236}">
                  <a16:creationId xmlns:a16="http://schemas.microsoft.com/office/drawing/2014/main" id="{D4BBA9E6-EF9F-FFED-7967-9D188E0E21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0375" y="1657350"/>
              <a:ext cx="2796183" cy="22002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3" name="Straight Connector 2">
              <a:extLst>
                <a:ext uri="{FF2B5EF4-FFF2-40B4-BE49-F238E27FC236}">
                  <a16:creationId xmlns:a16="http://schemas.microsoft.com/office/drawing/2014/main" id="{360FA7BF-42D5-BD2A-DDBE-CA1DBAC636A7}"/>
                </a:ext>
              </a:extLst>
            </p:cNvPr>
            <p:cNvCxnSpPr/>
            <p:nvPr/>
          </p:nvCxnSpPr>
          <p:spPr>
            <a:xfrm flipV="1">
              <a:off x="6276389" y="2362200"/>
              <a:ext cx="0" cy="36195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FF27F3E-B2C8-390E-A372-B59C7ACA5C24}"/>
                </a:ext>
              </a:extLst>
            </p:cNvPr>
            <p:cNvCxnSpPr/>
            <p:nvPr/>
          </p:nvCxnSpPr>
          <p:spPr>
            <a:xfrm flipV="1">
              <a:off x="6616186" y="2362200"/>
              <a:ext cx="0" cy="36195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76ECDF4B-0BA2-1A07-DA9F-9089FBF57207}"/>
                </a:ext>
              </a:extLst>
            </p:cNvPr>
            <p:cNvCxnSpPr/>
            <p:nvPr/>
          </p:nvCxnSpPr>
          <p:spPr>
            <a:xfrm>
              <a:off x="6276389" y="2428875"/>
              <a:ext cx="339797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triangle" w="sm" len="lg"/>
              <a:tailEnd type="triangle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2" name="TextBox 10">
              <a:extLst>
                <a:ext uri="{FF2B5EF4-FFF2-40B4-BE49-F238E27FC236}">
                  <a16:creationId xmlns:a16="http://schemas.microsoft.com/office/drawing/2014/main" id="{A7A22136-ED9D-0007-AAD4-9453370468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81623" y="2085201"/>
              <a:ext cx="78275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2.54 mm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3">
            <a:extLst>
              <a:ext uri="{FF2B5EF4-FFF2-40B4-BE49-F238E27FC236}">
                <a16:creationId xmlns:a16="http://schemas.microsoft.com/office/drawing/2014/main" id="{2AD68B5B-44D3-A3D1-A012-86B16AAD3E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3125" y="320040"/>
            <a:ext cx="79057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400" b="1" dirty="0">
                <a:solidFill>
                  <a:schemeClr val="bg1"/>
                </a:solidFill>
              </a:rPr>
              <a:t>Assembling Components and Wire</a:t>
            </a:r>
          </a:p>
        </p:txBody>
      </p:sp>
      <p:sp>
        <p:nvSpPr>
          <p:cNvPr id="152580" name="Text Box 4">
            <a:extLst>
              <a:ext uri="{FF2B5EF4-FFF2-40B4-BE49-F238E27FC236}">
                <a16:creationId xmlns:a16="http://schemas.microsoft.com/office/drawing/2014/main" id="{3E206452-8A96-A5FE-EFD1-7AB200593D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2429" y="1370677"/>
            <a:ext cx="4623600" cy="538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Some components, such as resistors, are connected mainly in the </a:t>
            </a:r>
            <a:r>
              <a:rPr lang="en-US" altLang="en-US" sz="2800" dirty="0" err="1"/>
              <a:t>centre</a:t>
            </a:r>
            <a:r>
              <a:rPr lang="en-US" altLang="en-US" sz="2800" dirty="0"/>
              <a:t> block.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leads of a component must not connect to holes in the same column.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To keep the circuit neat and tidy, components are usually arranged horizontally or vertically.</a:t>
            </a:r>
          </a:p>
          <a:p>
            <a:endParaRPr lang="en-US" altLang="en-US" sz="1800" dirty="0">
              <a:solidFill>
                <a:srgbClr val="00368D"/>
              </a:solidFill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1800" dirty="0">
                <a:solidFill>
                  <a:srgbClr val="00368D"/>
                </a:solidFill>
              </a:rPr>
              <a:t> 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71D6662-F41B-6B48-7489-406491376C0F}"/>
              </a:ext>
            </a:extLst>
          </p:cNvPr>
          <p:cNvGrpSpPr>
            <a:grpSpLocks/>
          </p:cNvGrpSpPr>
          <p:nvPr/>
        </p:nvGrpSpPr>
        <p:grpSpPr bwMode="auto">
          <a:xfrm>
            <a:off x="5007902" y="3892549"/>
            <a:ext cx="4324350" cy="2503487"/>
            <a:chOff x="4048217" y="1091953"/>
            <a:chExt cx="4323426" cy="2503503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FB977044-00A1-5AB3-7A82-EF1A519DB64E}"/>
                </a:ext>
              </a:extLst>
            </p:cNvPr>
            <p:cNvSpPr/>
            <p:nvPr/>
          </p:nvSpPr>
          <p:spPr>
            <a:xfrm>
              <a:off x="4048217" y="1091953"/>
              <a:ext cx="4323426" cy="250350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pic>
          <p:nvPicPr>
            <p:cNvPr id="11274" name="Picture 2" descr="T:\SciTex\source\06429d1d-8a39-442d-aa63-c95000841f60\US\GFX\Picture21.gif">
              <a:extLst>
                <a:ext uri="{FF2B5EF4-FFF2-40B4-BE49-F238E27FC236}">
                  <a16:creationId xmlns:a16="http://schemas.microsoft.com/office/drawing/2014/main" id="{AF44C2C5-8412-324B-4B3E-AF5E2003A31F}"/>
                </a:ext>
              </a:extLst>
            </p:cNvPr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9254" y="1171019"/>
              <a:ext cx="4049497" cy="2345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3322" name="Picture 10" descr="T:\SciTex\source\06429d1d-8a39-442d-aa63-c95000841f60\US\GFX\Picture24.png">
            <a:extLst>
              <a:ext uri="{FF2B5EF4-FFF2-40B4-BE49-F238E27FC236}">
                <a16:creationId xmlns:a16="http://schemas.microsoft.com/office/drawing/2014/main" id="{B7DCB365-7717-8993-2ABC-C4CB91414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204" y="1661318"/>
            <a:ext cx="3140075" cy="446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0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10-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395</Words>
  <Application>Microsoft Office PowerPoint</Application>
  <PresentationFormat>Widescreen</PresentationFormat>
  <Paragraphs>57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5" baseType="lpstr">
      <vt:lpstr>Arial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Breadboard</vt:lpstr>
      <vt:lpstr>Breadboard</vt:lpstr>
      <vt:lpstr>Breadboard</vt:lpstr>
      <vt:lpstr>PowerPoint Presentation</vt:lpstr>
      <vt:lpstr>PowerPoint Presentation</vt:lpstr>
      <vt:lpstr>PowerPoint Presentation</vt:lpstr>
      <vt:lpstr>PowerPoint Presentation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116</cp:revision>
  <dcterms:created xsi:type="dcterms:W3CDTF">2021-03-09T15:35:42Z</dcterms:created>
  <dcterms:modified xsi:type="dcterms:W3CDTF">2023-11-20T10:32:36Z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