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DB1150-AC9E-48DB-A239-3E8A83847941}" v="43" dt="2022-06-16T16:40:12.5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35" d="100"/>
          <a:sy n="135" d="100"/>
        </p:scale>
        <p:origin x="19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240-5F51-4383-8D81-9BA4F67DD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66441B-39A3-4B2C-B7D4-1FB61A7FE0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681F3-0599-40E7-A896-A769E376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31EFB-F91B-4C40-9961-6CE4AF4D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512D9-C935-4ED4-970F-9078557DD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722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CA0A6-F9B7-4A94-8137-4C663362D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C23C2-575B-43D3-A108-31F16D39A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29DD5-977B-485B-86B2-68E4651B5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D312B-81E4-4A02-87B6-108AECF4B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EFCCD-8CA9-4847-BD9B-0204AE130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5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3E04E-D0F7-4FBD-9DB6-D85333F6D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EB7BF-519D-493F-B9A0-C38DE155D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38656-80FD-480C-933A-51FB27005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D18D0-C42B-4DB2-A4EB-28F8E3A26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3E2DC-E0A8-4810-8B94-0C59E4D6A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8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0BC3-1C0C-4765-9927-62E2D6B6C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48E2-CB4C-41F2-8E82-F68F58913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61068-1FDB-42D9-985A-B91EAC7288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6A334-CD73-4B87-A93C-D46198E70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328E4-A29B-402D-89CF-F47F01E9E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C6D294-C5DC-4995-83FD-D42B19627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76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33EBC-CDD7-4505-B8DC-55D34C113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B010B0-4C59-4FB0-8CFA-E4B0FF9DD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B264C-0542-4390-98E4-2EB2E96668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D9DA62-D3BC-441E-BA13-B56AE57CC3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D01D5-9F97-492A-A963-62636E2CA3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D19255-935E-4764-AD88-CE782F2F5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76AADE-258D-4846-88FA-33025007E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0128D4-E056-4C04-AE01-343ED2419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8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03BB-E284-4A7E-BFA8-4AA525B85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89E89D-4EAF-4D11-805D-0E9AB3A59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0F795-6F84-47E7-9046-C3050ECDD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23A050-0DD4-4B70-8A38-A8DB0FC79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31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EFE8C0-8AC1-4B80-B8D3-37A39687A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59E528-00ED-42B0-95FF-DBAEF5DD0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735CA-4B96-43D1-B8EE-2FCC6D4D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64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D8F9-1D8A-45E9-A8B0-19B0E7F19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5A6C4-2B92-4052-9476-3150862E2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0349D5-0479-4B95-9F2C-EAD39858F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E29BD6-994A-4544-8044-8708DBE0B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723A95-EF5D-4FCA-9E62-7B73C1DF5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F9D5D-A097-4234-82FB-6FF53C7D8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7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5E2A5-15CF-429F-B3A2-225AB3B34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65C119-DF36-49EC-9909-27523C548B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74C4E6-AD87-4DDE-8B97-655D08D59C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52523-1F9D-4692-B7F6-970E63765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986E3D-0B57-4CF3-A4A4-0D34A56DE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93CFA9-A986-4547-83B2-399C6056C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8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6AE7D-0DD6-41E3-9F84-9017321AE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4F4702-625B-4B5E-ADB1-69E449653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04E9E-9995-4201-A79F-A367921A6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4026-1C86-4007-B7E7-22DE5A560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94038-B01F-4FF2-8DC6-ED5F07E1E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21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7824AD-6FCF-4E48-A027-5DCE5A90B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2C8C3D-0D59-4BA0-95DC-A8DAA7C0A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97CED-DC99-4663-99E7-89508E25B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F1697-12F8-487D-827A-48BB474A9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B0878-A8F0-4C5A-AB56-93156EA71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4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F8AFBD-525C-47A4-953F-DCA95FDB2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EE68E-E9D5-48AD-B760-F35B214A2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AA7BC-9814-4580-9DA5-B8D3EC45E8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02A53-92D9-403E-84A9-5D72165644B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82289-E8F1-47E6-92A3-276271CB2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273622-8C60-4234-A6E6-E38D7842EF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5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D867F3-A197-4FD2-B281-CAC843724533}"/>
              </a:ext>
            </a:extLst>
          </p:cNvPr>
          <p:cNvSpPr txBox="1"/>
          <p:nvPr/>
        </p:nvSpPr>
        <p:spPr>
          <a:xfrm>
            <a:off x="3883335" y="501944"/>
            <a:ext cx="44253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dirty="0">
                <a:solidFill>
                  <a:schemeClr val="bg1"/>
                </a:solidFill>
                <a:highlight>
                  <a:srgbClr val="000000"/>
                </a:highlight>
              </a:rPr>
              <a:t>Hotel Presidente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18C6EEC-A835-8F4E-5E4B-EA0EE6FF30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973474"/>
              </p:ext>
            </p:extLst>
          </p:nvPr>
        </p:nvGraphicFramePr>
        <p:xfrm>
          <a:off x="2032000" y="1271385"/>
          <a:ext cx="8127999" cy="5085080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8843860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03917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4183612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𝐇𝐚𝐛𝐢𝐭𝐚𝐜𝐢𝐨𝐧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𝐏𝐫𝐞𝐜𝐢𝐨 (𝐦𝐢𝐞𝐦𝐛𝐫𝐨𝐬)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𝐏𝐫𝐞𝐜𝐢𝐨 (𝐧𝐨 𝐦𝐢𝐞𝐦𝐛𝐫𝐨𝐬)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677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𝐈𝐧𝐝𝐢𝐯𝐢𝐝𝐮𝐚𝐥 (𝐮𝐧 𝐜𝐚𝐦𝐚)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€𝟓𝟎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€𝟔𝟎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155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𝐈𝐧𝐝𝐢𝐯𝐢𝐝𝐮𝐚𝐥 (𝐝𝐨𝐬 𝐜𝐚𝐦𝐚)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€𝟓𝟓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€𝟔𝟓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572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𝐈𝐧𝐝𝐢𝐯𝐢𝐝𝐮𝐚𝐥 </a:t>
                      </a:r>
                    </a:p>
                    <a:p>
                      <a:r>
                        <a:rPr lang="en-US" dirty="0"/>
                        <a:t>(𝐭𝐫𝐢𝐩𝐥𝐞 𝐜𝐚𝐦𝐚𝐬)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€𝟔𝟎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€𝟕𝟎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649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𝐃𝐨𝐛𝐥𝐞 𝐬𝐞𝐧𝐜𝐢𝐥𝐥𝐚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€𝟕𝟎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€𝟖𝟎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768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𝐅𝐚𝐦𝐢𝐥𝐢𝐚𝐫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€𝟕𝟓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€𝟖𝟓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271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𝐒𝐮𝐩𝐞𝐫𝐢𝐨𝐫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€𝟏𝟎𝟎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€𝟏𝟐𝟎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556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𝐒𝐚𝐥𝐚 𝐝𝐞 𝐜𝐨𝐧𝐟𝐞𝐫𝐞𝐧𝐜𝐢𝐚𝐬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€𝟐𝟎𝟎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€𝟐𝟓𝟎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569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𝐄𝐱𝐭𝐫𝐚𝐬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2601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𝐏𝐚𝐫𝐤𝐢𝐧𝐠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€𝟓 (𝟐𝟒 𝐡𝐨𝐫𝐚𝐬)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€𝟖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6015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𝐒𝐩𝐚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€𝟑𝟎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€𝟓𝟎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8571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𝐆𝐢𝐦𝐧𝐚𝐬𝐢𝐨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€𝟏𝟏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€𝟏𝟓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247026"/>
                  </a:ext>
                </a:extLst>
              </a:tr>
              <a:tr h="316252">
                <a:tc>
                  <a:txBody>
                    <a:bodyPr/>
                    <a:lstStyle/>
                    <a:p>
                      <a:r>
                        <a:rPr lang="en-US" dirty="0"/>
                        <a:t>𝐏𝐢𝐬𝐜𝐢𝐧𝐚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€𝟖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€𝟏𝟕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4337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3288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87</Words>
  <Application>Microsoft Macintosh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Amina Begum (1906348)</cp:lastModifiedBy>
  <cp:revision>2</cp:revision>
  <dcterms:created xsi:type="dcterms:W3CDTF">2022-03-03T17:27:42Z</dcterms:created>
  <dcterms:modified xsi:type="dcterms:W3CDTF">2022-06-17T15:34:26Z</dcterms:modified>
</cp:coreProperties>
</file>