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6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7.xml" ContentType="application/vnd.openxmlformats-officedocument.theme+xml"/>
  <Override PartName="/ppt/theme/theme8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tags/tag1.xml" ContentType="application/vnd.openxmlformats-officedocument.presentationml.tags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76" r:id="rId5"/>
    <p:sldMasterId id="2147483678" r:id="rId6"/>
    <p:sldMasterId id="2147483680" r:id="rId7"/>
    <p:sldMasterId id="2147483682" r:id="rId8"/>
    <p:sldMasterId id="2147483685" r:id="rId9"/>
    <p:sldMasterId id="2147483697" r:id="rId10"/>
  </p:sldMasterIdLst>
  <p:notesMasterIdLst>
    <p:notesMasterId r:id="rId30"/>
  </p:notesMasterIdLst>
  <p:sldIdLst>
    <p:sldId id="292" r:id="rId11"/>
    <p:sldId id="294" r:id="rId12"/>
    <p:sldId id="295" r:id="rId13"/>
    <p:sldId id="352" r:id="rId14"/>
    <p:sldId id="371" r:id="rId15"/>
    <p:sldId id="281" r:id="rId16"/>
    <p:sldId id="286" r:id="rId17"/>
    <p:sldId id="445" r:id="rId18"/>
    <p:sldId id="271" r:id="rId19"/>
    <p:sldId id="282" r:id="rId20"/>
    <p:sldId id="284" r:id="rId21"/>
    <p:sldId id="276" r:id="rId22"/>
    <p:sldId id="283" r:id="rId23"/>
    <p:sldId id="268" r:id="rId24"/>
    <p:sldId id="369" r:id="rId25"/>
    <p:sldId id="368" r:id="rId26"/>
    <p:sldId id="372" r:id="rId27"/>
    <p:sldId id="373" r:id="rId28"/>
    <p:sldId id="405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CB876A-0BDE-4D88-89CB-69718956D2DD}" v="72" dt="2022-10-25T13:03:49.754"/>
    <p1510:client id="{48842A64-E853-4688-9F41-FB6B4A001D15}" v="1" dt="2022-10-25T09:09:35.43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003" autoAdjust="0"/>
    <p:restoredTop sz="86741" autoAdjust="0"/>
  </p:normalViewPr>
  <p:slideViewPr>
    <p:cSldViewPr snapToGrid="0">
      <p:cViewPr varScale="1">
        <p:scale>
          <a:sx n="93" d="100"/>
          <a:sy n="93" d="100"/>
        </p:scale>
        <p:origin x="75" y="26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3.xml"/><Relationship Id="rId18" Type="http://schemas.openxmlformats.org/officeDocument/2006/relationships/slide" Target="slides/slide8.xml"/><Relationship Id="rId26" Type="http://schemas.openxmlformats.org/officeDocument/2006/relationships/slide" Target="slides/slide16.xml"/><Relationship Id="rId3" Type="http://schemas.openxmlformats.org/officeDocument/2006/relationships/customXml" Target="../customXml/item3.xml"/><Relationship Id="rId21" Type="http://schemas.openxmlformats.org/officeDocument/2006/relationships/slide" Target="slides/slide11.xml"/><Relationship Id="rId34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2.xml"/><Relationship Id="rId17" Type="http://schemas.openxmlformats.org/officeDocument/2006/relationships/slide" Target="slides/slide7.xml"/><Relationship Id="rId25" Type="http://schemas.openxmlformats.org/officeDocument/2006/relationships/slide" Target="slides/slide15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6.xml"/><Relationship Id="rId20" Type="http://schemas.openxmlformats.org/officeDocument/2006/relationships/slide" Target="slides/slide10.xml"/><Relationship Id="rId29" Type="http://schemas.openxmlformats.org/officeDocument/2006/relationships/slide" Target="slides/slide19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1.xml"/><Relationship Id="rId24" Type="http://schemas.openxmlformats.org/officeDocument/2006/relationships/slide" Target="slides/slide14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5.xml"/><Relationship Id="rId23" Type="http://schemas.openxmlformats.org/officeDocument/2006/relationships/slide" Target="slides/slide13.xml"/><Relationship Id="rId28" Type="http://schemas.openxmlformats.org/officeDocument/2006/relationships/slide" Target="slides/slide18.xml"/><Relationship Id="rId36" Type="http://schemas.microsoft.com/office/2015/10/relationships/revisionInfo" Target="revisionInfo.xml"/><Relationship Id="rId10" Type="http://schemas.openxmlformats.org/officeDocument/2006/relationships/slideMaster" Target="slideMasters/slideMaster7.xml"/><Relationship Id="rId19" Type="http://schemas.openxmlformats.org/officeDocument/2006/relationships/slide" Target="slides/slide9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4.xml"/><Relationship Id="rId22" Type="http://schemas.openxmlformats.org/officeDocument/2006/relationships/slide" Target="slides/slide12.xml"/><Relationship Id="rId27" Type="http://schemas.openxmlformats.org/officeDocument/2006/relationships/slide" Target="slides/slide17.xml"/><Relationship Id="rId30" Type="http://schemas.openxmlformats.org/officeDocument/2006/relationships/notesMaster" Target="notesMasters/notesMaster1.xml"/><Relationship Id="rId35" Type="http://schemas.microsoft.com/office/2016/11/relationships/changesInfo" Target="changesInfos/changesInfo1.xml"/><Relationship Id="rId8" Type="http://schemas.openxmlformats.org/officeDocument/2006/relationships/slideMaster" Target="slideMasters/slideMaster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unyaradzi Nicholas Murira" userId="6ab3fae5-94bd-47ef-9f25-6c1f645127cf" providerId="ADAL" clId="{3ECB876A-0BDE-4D88-89CB-69718956D2DD}"/>
    <pc:docChg chg="addSld delSld modSld">
      <pc:chgData name="Munyaradzi Nicholas Murira" userId="6ab3fae5-94bd-47ef-9f25-6c1f645127cf" providerId="ADAL" clId="{3ECB876A-0BDE-4D88-89CB-69718956D2DD}" dt="2022-10-25T12:52:32.532" v="157" actId="2696"/>
      <pc:docMkLst>
        <pc:docMk/>
      </pc:docMkLst>
      <pc:sldChg chg="del">
        <pc:chgData name="Munyaradzi Nicholas Murira" userId="6ab3fae5-94bd-47ef-9f25-6c1f645127cf" providerId="ADAL" clId="{3ECB876A-0BDE-4D88-89CB-69718956D2DD}" dt="2022-10-25T09:23:30.348" v="41" actId="47"/>
        <pc:sldMkLst>
          <pc:docMk/>
          <pc:sldMk cId="0" sldId="266"/>
        </pc:sldMkLst>
      </pc:sldChg>
      <pc:sldChg chg="add del setBg modNotes">
        <pc:chgData name="Munyaradzi Nicholas Murira" userId="6ab3fae5-94bd-47ef-9f25-6c1f645127cf" providerId="ADAL" clId="{3ECB876A-0BDE-4D88-89CB-69718956D2DD}" dt="2022-10-25T12:52:32.532" v="157" actId="2696"/>
        <pc:sldMkLst>
          <pc:docMk/>
          <pc:sldMk cId="75304812" sldId="268"/>
        </pc:sldMkLst>
      </pc:sldChg>
      <pc:sldChg chg="modSp add del setBg modNotes">
        <pc:chgData name="Munyaradzi Nicholas Murira" userId="6ab3fae5-94bd-47ef-9f25-6c1f645127cf" providerId="ADAL" clId="{3ECB876A-0BDE-4D88-89CB-69718956D2DD}" dt="2022-10-25T09:38:55.271" v="103" actId="20577"/>
        <pc:sldMkLst>
          <pc:docMk/>
          <pc:sldMk cId="963434737" sldId="271"/>
        </pc:sldMkLst>
        <pc:spChg chg="mod">
          <ac:chgData name="Munyaradzi Nicholas Murira" userId="6ab3fae5-94bd-47ef-9f25-6c1f645127cf" providerId="ADAL" clId="{3ECB876A-0BDE-4D88-89CB-69718956D2DD}" dt="2022-10-25T09:38:55.271" v="103" actId="20577"/>
          <ac:spMkLst>
            <pc:docMk/>
            <pc:sldMk cId="963434737" sldId="271"/>
            <ac:spMk id="16388" creationId="{3CDEBF33-618D-C446-9E6B-98B03710ED40}"/>
          </ac:spMkLst>
        </pc:spChg>
      </pc:sldChg>
      <pc:sldChg chg="add del setBg modNotes">
        <pc:chgData name="Munyaradzi Nicholas Murira" userId="6ab3fae5-94bd-47ef-9f25-6c1f645127cf" providerId="ADAL" clId="{3ECB876A-0BDE-4D88-89CB-69718956D2DD}" dt="2022-10-25T09:34:19.235" v="45"/>
        <pc:sldMkLst>
          <pc:docMk/>
          <pc:sldMk cId="2347795323" sldId="276"/>
        </pc:sldMkLst>
      </pc:sldChg>
      <pc:sldChg chg="modSp add del mod setBg modNotes">
        <pc:chgData name="Munyaradzi Nicholas Murira" userId="6ab3fae5-94bd-47ef-9f25-6c1f645127cf" providerId="ADAL" clId="{3ECB876A-0BDE-4D88-89CB-69718956D2DD}" dt="2022-10-25T09:53:14.424" v="154" actId="6549"/>
        <pc:sldMkLst>
          <pc:docMk/>
          <pc:sldMk cId="2648209179" sldId="281"/>
        </pc:sldMkLst>
        <pc:spChg chg="mod">
          <ac:chgData name="Munyaradzi Nicholas Murira" userId="6ab3fae5-94bd-47ef-9f25-6c1f645127cf" providerId="ADAL" clId="{3ECB876A-0BDE-4D88-89CB-69718956D2DD}" dt="2022-10-25T09:52:57.199" v="151" actId="20577"/>
          <ac:spMkLst>
            <pc:docMk/>
            <pc:sldMk cId="2648209179" sldId="281"/>
            <ac:spMk id="16387" creationId="{40A6396B-246F-1044-876A-65CB7946CAD4}"/>
          </ac:spMkLst>
        </pc:spChg>
        <pc:spChg chg="mod">
          <ac:chgData name="Munyaradzi Nicholas Murira" userId="6ab3fae5-94bd-47ef-9f25-6c1f645127cf" providerId="ADAL" clId="{3ECB876A-0BDE-4D88-89CB-69718956D2DD}" dt="2022-10-25T09:53:14.424" v="154" actId="6549"/>
          <ac:spMkLst>
            <pc:docMk/>
            <pc:sldMk cId="2648209179" sldId="281"/>
            <ac:spMk id="16388" creationId="{3CDEBF33-618D-C446-9E6B-98B03710ED40}"/>
          </ac:spMkLst>
        </pc:spChg>
      </pc:sldChg>
      <pc:sldChg chg="add del setBg modNotes">
        <pc:chgData name="Munyaradzi Nicholas Murira" userId="6ab3fae5-94bd-47ef-9f25-6c1f645127cf" providerId="ADAL" clId="{3ECB876A-0BDE-4D88-89CB-69718956D2DD}" dt="2022-10-25T09:34:19.235" v="45"/>
        <pc:sldMkLst>
          <pc:docMk/>
          <pc:sldMk cId="42229128" sldId="282"/>
        </pc:sldMkLst>
      </pc:sldChg>
      <pc:sldChg chg="add del setBg modNotes">
        <pc:chgData name="Munyaradzi Nicholas Murira" userId="6ab3fae5-94bd-47ef-9f25-6c1f645127cf" providerId="ADAL" clId="{3ECB876A-0BDE-4D88-89CB-69718956D2DD}" dt="2022-10-25T09:34:19.235" v="45"/>
        <pc:sldMkLst>
          <pc:docMk/>
          <pc:sldMk cId="3844845441" sldId="283"/>
        </pc:sldMkLst>
      </pc:sldChg>
      <pc:sldChg chg="add del setBg modNotes">
        <pc:chgData name="Munyaradzi Nicholas Murira" userId="6ab3fae5-94bd-47ef-9f25-6c1f645127cf" providerId="ADAL" clId="{3ECB876A-0BDE-4D88-89CB-69718956D2DD}" dt="2022-10-25T09:34:19.235" v="45"/>
        <pc:sldMkLst>
          <pc:docMk/>
          <pc:sldMk cId="2782060384" sldId="284"/>
        </pc:sldMkLst>
      </pc:sldChg>
      <pc:sldChg chg="modSp modAnim">
        <pc:chgData name="Munyaradzi Nicholas Murira" userId="6ab3fae5-94bd-47ef-9f25-6c1f645127cf" providerId="ADAL" clId="{3ECB876A-0BDE-4D88-89CB-69718956D2DD}" dt="2022-10-25T09:46:22.508" v="130" actId="255"/>
        <pc:sldMkLst>
          <pc:docMk/>
          <pc:sldMk cId="3166214923" sldId="286"/>
        </pc:sldMkLst>
        <pc:spChg chg="mod">
          <ac:chgData name="Munyaradzi Nicholas Murira" userId="6ab3fae5-94bd-47ef-9f25-6c1f645127cf" providerId="ADAL" clId="{3ECB876A-0BDE-4D88-89CB-69718956D2DD}" dt="2022-10-25T09:46:22.508" v="130" actId="255"/>
          <ac:spMkLst>
            <pc:docMk/>
            <pc:sldMk cId="3166214923" sldId="286"/>
            <ac:spMk id="2" creationId="{9FE1B68C-605C-A14A-8D3C-0909FEB21733}"/>
          </ac:spMkLst>
        </pc:spChg>
      </pc:sldChg>
      <pc:sldChg chg="del">
        <pc:chgData name="Munyaradzi Nicholas Murira" userId="6ab3fae5-94bd-47ef-9f25-6c1f645127cf" providerId="ADAL" clId="{3ECB876A-0BDE-4D88-89CB-69718956D2DD}" dt="2022-10-25T09:12:10.591" v="2" actId="47"/>
        <pc:sldMkLst>
          <pc:docMk/>
          <pc:sldMk cId="2816061734" sldId="348"/>
        </pc:sldMkLst>
      </pc:sldChg>
      <pc:sldChg chg="del">
        <pc:chgData name="Munyaradzi Nicholas Murira" userId="6ab3fae5-94bd-47ef-9f25-6c1f645127cf" providerId="ADAL" clId="{3ECB876A-0BDE-4D88-89CB-69718956D2DD}" dt="2022-10-25T09:12:12.213" v="3" actId="47"/>
        <pc:sldMkLst>
          <pc:docMk/>
          <pc:sldMk cId="2419903317" sldId="350"/>
        </pc:sldMkLst>
      </pc:sldChg>
      <pc:sldChg chg="del">
        <pc:chgData name="Munyaradzi Nicholas Murira" userId="6ab3fae5-94bd-47ef-9f25-6c1f645127cf" providerId="ADAL" clId="{3ECB876A-0BDE-4D88-89CB-69718956D2DD}" dt="2022-10-25T12:48:32.656" v="155" actId="2696"/>
        <pc:sldMkLst>
          <pc:docMk/>
          <pc:sldMk cId="3784827792" sldId="352"/>
        </pc:sldMkLst>
      </pc:sldChg>
      <pc:sldChg chg="add">
        <pc:chgData name="Munyaradzi Nicholas Murira" userId="6ab3fae5-94bd-47ef-9f25-6c1f645127cf" providerId="ADAL" clId="{3ECB876A-0BDE-4D88-89CB-69718956D2DD}" dt="2022-10-25T12:48:42.177" v="156"/>
        <pc:sldMkLst>
          <pc:docMk/>
          <pc:sldMk cId="3809368049" sldId="352"/>
        </pc:sldMkLst>
      </pc:sldChg>
      <pc:sldChg chg="del">
        <pc:chgData name="Munyaradzi Nicholas Murira" userId="6ab3fae5-94bd-47ef-9f25-6c1f645127cf" providerId="ADAL" clId="{3ECB876A-0BDE-4D88-89CB-69718956D2DD}" dt="2022-10-25T09:12:02.375" v="1" actId="47"/>
        <pc:sldMkLst>
          <pc:docMk/>
          <pc:sldMk cId="1218308881" sldId="370"/>
        </pc:sldMkLst>
      </pc:sldChg>
      <pc:sldChg chg="add">
        <pc:chgData name="Munyaradzi Nicholas Murira" userId="6ab3fae5-94bd-47ef-9f25-6c1f645127cf" providerId="ADAL" clId="{3ECB876A-0BDE-4D88-89CB-69718956D2DD}" dt="2022-10-25T12:48:42.177" v="156"/>
        <pc:sldMkLst>
          <pc:docMk/>
          <pc:sldMk cId="972359420" sldId="371"/>
        </pc:sldMkLst>
      </pc:sldChg>
      <pc:sldChg chg="modSp del mod">
        <pc:chgData name="Munyaradzi Nicholas Murira" userId="6ab3fae5-94bd-47ef-9f25-6c1f645127cf" providerId="ADAL" clId="{3ECB876A-0BDE-4D88-89CB-69718956D2DD}" dt="2022-10-25T12:48:32.656" v="155" actId="2696"/>
        <pc:sldMkLst>
          <pc:docMk/>
          <pc:sldMk cId="3657071923" sldId="371"/>
        </pc:sldMkLst>
        <pc:spChg chg="mod">
          <ac:chgData name="Munyaradzi Nicholas Murira" userId="6ab3fae5-94bd-47ef-9f25-6c1f645127cf" providerId="ADAL" clId="{3ECB876A-0BDE-4D88-89CB-69718956D2DD}" dt="2022-10-25T09:11:50.479" v="0" actId="6549"/>
          <ac:spMkLst>
            <pc:docMk/>
            <pc:sldMk cId="3657071923" sldId="371"/>
            <ac:spMk id="10" creationId="{E0EFA70D-8490-BC48-800D-5768C002442A}"/>
          </ac:spMkLst>
        </pc:spChg>
      </pc:sldChg>
      <pc:sldChg chg="modSp mod">
        <pc:chgData name="Munyaradzi Nicholas Murira" userId="6ab3fae5-94bd-47ef-9f25-6c1f645127cf" providerId="ADAL" clId="{3ECB876A-0BDE-4D88-89CB-69718956D2DD}" dt="2022-10-25T09:21:44" v="38" actId="255"/>
        <pc:sldMkLst>
          <pc:docMk/>
          <pc:sldMk cId="2956247842" sldId="372"/>
        </pc:sldMkLst>
        <pc:spChg chg="mod">
          <ac:chgData name="Munyaradzi Nicholas Murira" userId="6ab3fae5-94bd-47ef-9f25-6c1f645127cf" providerId="ADAL" clId="{3ECB876A-0BDE-4D88-89CB-69718956D2DD}" dt="2022-10-25T09:21:44" v="38" actId="255"/>
          <ac:spMkLst>
            <pc:docMk/>
            <pc:sldMk cId="2956247842" sldId="372"/>
            <ac:spMk id="11" creationId="{8A7E4B78-7DA6-BA40-8E70-5D15B7D8CE1C}"/>
          </ac:spMkLst>
        </pc:spChg>
      </pc:sldChg>
      <pc:sldChg chg="del">
        <pc:chgData name="Munyaradzi Nicholas Murira" userId="6ab3fae5-94bd-47ef-9f25-6c1f645127cf" providerId="ADAL" clId="{3ECB876A-0BDE-4D88-89CB-69718956D2DD}" dt="2022-10-25T09:23:17.289" v="39" actId="47"/>
        <pc:sldMkLst>
          <pc:docMk/>
          <pc:sldMk cId="2366998095" sldId="374"/>
        </pc:sldMkLst>
      </pc:sldChg>
      <pc:sldChg chg="del">
        <pc:chgData name="Munyaradzi Nicholas Murira" userId="6ab3fae5-94bd-47ef-9f25-6c1f645127cf" providerId="ADAL" clId="{3ECB876A-0BDE-4D88-89CB-69718956D2DD}" dt="2022-10-25T09:23:21.707" v="40" actId="47"/>
        <pc:sldMkLst>
          <pc:docMk/>
          <pc:sldMk cId="2033059479" sldId="375"/>
        </pc:sldMkLst>
      </pc:sldChg>
      <pc:sldChg chg="del">
        <pc:chgData name="Munyaradzi Nicholas Murira" userId="6ab3fae5-94bd-47ef-9f25-6c1f645127cf" providerId="ADAL" clId="{3ECB876A-0BDE-4D88-89CB-69718956D2DD}" dt="2022-10-25T09:23:34.330" v="42" actId="47"/>
        <pc:sldMkLst>
          <pc:docMk/>
          <pc:sldMk cId="2832827074" sldId="406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9BCBC6-F818-4003-A0AC-82600C5FDBCC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1CBC8F4-28F5-4C99-8289-7A69D912B084}">
      <dgm:prSet phldrT="[Text]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US" dirty="0"/>
            <a:t>7. APPLICATION</a:t>
          </a:r>
        </a:p>
      </dgm:t>
    </dgm:pt>
    <dgm:pt modelId="{5F191C24-3F03-4679-8D1E-0285892BF78B}" type="parTrans" cxnId="{EB9B3CFF-3E06-49FF-A914-CB244C31CC3D}">
      <dgm:prSet/>
      <dgm:spPr/>
      <dgm:t>
        <a:bodyPr/>
        <a:lstStyle/>
        <a:p>
          <a:endParaRPr lang="en-US"/>
        </a:p>
      </dgm:t>
    </dgm:pt>
    <dgm:pt modelId="{9E48685B-378E-4D09-988A-EBD63225C9AB}" type="sibTrans" cxnId="{EB9B3CFF-3E06-49FF-A914-CB244C31CC3D}">
      <dgm:prSet/>
      <dgm:spPr/>
      <dgm:t>
        <a:bodyPr/>
        <a:lstStyle/>
        <a:p>
          <a:endParaRPr lang="en-US"/>
        </a:p>
      </dgm:t>
    </dgm:pt>
    <dgm:pt modelId="{928911F2-13D1-41E0-A9D3-2FD8C8F58E9A}">
      <dgm:prSet phldrT="[Text]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US" dirty="0"/>
            <a:t>6. PRESENTATION</a:t>
          </a:r>
        </a:p>
      </dgm:t>
    </dgm:pt>
    <dgm:pt modelId="{786B916D-D37B-4F23-A930-1585FAE5B4BD}" type="parTrans" cxnId="{69377391-3210-4EBA-AA21-97CB3B727432}">
      <dgm:prSet/>
      <dgm:spPr/>
      <dgm:t>
        <a:bodyPr/>
        <a:lstStyle/>
        <a:p>
          <a:endParaRPr lang="en-US"/>
        </a:p>
      </dgm:t>
    </dgm:pt>
    <dgm:pt modelId="{0F09C1BA-BC0B-4C8C-B9D5-7D29776696DA}" type="sibTrans" cxnId="{69377391-3210-4EBA-AA21-97CB3B727432}">
      <dgm:prSet/>
      <dgm:spPr/>
      <dgm:t>
        <a:bodyPr/>
        <a:lstStyle/>
        <a:p>
          <a:endParaRPr lang="en-US"/>
        </a:p>
      </dgm:t>
    </dgm:pt>
    <dgm:pt modelId="{E3138B02-8551-4526-80BE-F531031B3DFB}">
      <dgm:prSet phldrT="[Text]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US" dirty="0"/>
            <a:t>5. SESSION</a:t>
          </a:r>
        </a:p>
      </dgm:t>
    </dgm:pt>
    <dgm:pt modelId="{E0CBF3EC-4E40-41EE-859F-270E91CB231B}" type="parTrans" cxnId="{4B902C8B-0089-47BB-A88D-3B0B57EA3CAB}">
      <dgm:prSet/>
      <dgm:spPr/>
      <dgm:t>
        <a:bodyPr/>
        <a:lstStyle/>
        <a:p>
          <a:endParaRPr lang="en-US"/>
        </a:p>
      </dgm:t>
    </dgm:pt>
    <dgm:pt modelId="{E95C057A-6E91-45D2-893C-13B3F8D6C8F9}" type="sibTrans" cxnId="{4B902C8B-0089-47BB-A88D-3B0B57EA3CAB}">
      <dgm:prSet/>
      <dgm:spPr/>
      <dgm:t>
        <a:bodyPr/>
        <a:lstStyle/>
        <a:p>
          <a:endParaRPr lang="en-US"/>
        </a:p>
      </dgm:t>
    </dgm:pt>
    <dgm:pt modelId="{2FCAC579-C41B-446F-8DB4-A470CDE51874}">
      <dgm:prSet phldrT="[Text]"/>
      <dgm:spPr/>
      <dgm:t>
        <a:bodyPr/>
        <a:lstStyle/>
        <a:p>
          <a:r>
            <a:rPr lang="en-US" dirty="0"/>
            <a:t>4. TRANSPORT</a:t>
          </a:r>
        </a:p>
      </dgm:t>
    </dgm:pt>
    <dgm:pt modelId="{8E321C10-2518-4B14-8975-026AB699F083}" type="parTrans" cxnId="{2F90449E-AD34-4FD5-A429-173A9C376799}">
      <dgm:prSet/>
      <dgm:spPr/>
      <dgm:t>
        <a:bodyPr/>
        <a:lstStyle/>
        <a:p>
          <a:endParaRPr lang="en-US"/>
        </a:p>
      </dgm:t>
    </dgm:pt>
    <dgm:pt modelId="{62DF8A67-C861-45DA-B2AE-FCCE04E0D0FD}" type="sibTrans" cxnId="{2F90449E-AD34-4FD5-A429-173A9C376799}">
      <dgm:prSet/>
      <dgm:spPr/>
      <dgm:t>
        <a:bodyPr/>
        <a:lstStyle/>
        <a:p>
          <a:endParaRPr lang="en-US"/>
        </a:p>
      </dgm:t>
    </dgm:pt>
    <dgm:pt modelId="{FB21AB77-999A-4695-B580-029F25CD519A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US" dirty="0"/>
            <a:t>3. NETWORK</a:t>
          </a:r>
        </a:p>
      </dgm:t>
    </dgm:pt>
    <dgm:pt modelId="{4A3AA5B7-6C04-4B8C-9E63-64DCF9FBD22F}" type="parTrans" cxnId="{4AE0D407-73BE-4B19-9739-32B6BA2EEA81}">
      <dgm:prSet/>
      <dgm:spPr/>
      <dgm:t>
        <a:bodyPr/>
        <a:lstStyle/>
        <a:p>
          <a:endParaRPr lang="en-US"/>
        </a:p>
      </dgm:t>
    </dgm:pt>
    <dgm:pt modelId="{0E9D2C46-9569-4AEF-9D01-37EEBD2D22DE}" type="sibTrans" cxnId="{4AE0D407-73BE-4B19-9739-32B6BA2EEA81}">
      <dgm:prSet/>
      <dgm:spPr/>
      <dgm:t>
        <a:bodyPr/>
        <a:lstStyle/>
        <a:p>
          <a:endParaRPr lang="en-US"/>
        </a:p>
      </dgm:t>
    </dgm:pt>
    <dgm:pt modelId="{C93052EB-7321-40F7-82CE-0838D4559CA8}">
      <dgm:prSet phldrT="[Text]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n-US" dirty="0"/>
            <a:t>2. DATA LINK</a:t>
          </a:r>
        </a:p>
      </dgm:t>
    </dgm:pt>
    <dgm:pt modelId="{B923A408-6A19-4EAF-819F-9024DB747B13}" type="parTrans" cxnId="{FD597C19-4D91-4878-B7B6-0F33A9DE8139}">
      <dgm:prSet/>
      <dgm:spPr/>
      <dgm:t>
        <a:bodyPr/>
        <a:lstStyle/>
        <a:p>
          <a:endParaRPr lang="en-US"/>
        </a:p>
      </dgm:t>
    </dgm:pt>
    <dgm:pt modelId="{4F9B4577-B337-43AA-B67F-F67B2462086B}" type="sibTrans" cxnId="{FD597C19-4D91-4878-B7B6-0F33A9DE8139}">
      <dgm:prSet/>
      <dgm:spPr/>
      <dgm:t>
        <a:bodyPr/>
        <a:lstStyle/>
        <a:p>
          <a:endParaRPr lang="en-US"/>
        </a:p>
      </dgm:t>
    </dgm:pt>
    <dgm:pt modelId="{EC65FB01-01F6-4D73-B5D7-825DAFF3FBB7}">
      <dgm:prSet phldrT="[Text]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n-US" dirty="0"/>
            <a:t>1. PHYSICAL </a:t>
          </a:r>
        </a:p>
      </dgm:t>
    </dgm:pt>
    <dgm:pt modelId="{03E9BECF-D2E7-4B91-9608-1C37DF34CF02}" type="parTrans" cxnId="{F1656FD0-5FC0-4643-9608-9E0107B25025}">
      <dgm:prSet/>
      <dgm:spPr/>
      <dgm:t>
        <a:bodyPr/>
        <a:lstStyle/>
        <a:p>
          <a:endParaRPr lang="en-US"/>
        </a:p>
      </dgm:t>
    </dgm:pt>
    <dgm:pt modelId="{8D09798D-EFFA-49A2-BAE9-75BC4A8F7048}" type="sibTrans" cxnId="{F1656FD0-5FC0-4643-9608-9E0107B25025}">
      <dgm:prSet/>
      <dgm:spPr/>
      <dgm:t>
        <a:bodyPr/>
        <a:lstStyle/>
        <a:p>
          <a:endParaRPr lang="en-US"/>
        </a:p>
      </dgm:t>
    </dgm:pt>
    <dgm:pt modelId="{15C663BF-6177-4D2B-89A0-9E733B40AC13}" type="pres">
      <dgm:prSet presAssocID="{0D9BCBC6-F818-4003-A0AC-82600C5FDBCC}" presName="linear" presStyleCnt="0">
        <dgm:presLayoutVars>
          <dgm:dir/>
          <dgm:resizeHandles val="exact"/>
        </dgm:presLayoutVars>
      </dgm:prSet>
      <dgm:spPr/>
    </dgm:pt>
    <dgm:pt modelId="{BF37094C-ACBC-4BE4-9BE7-A93A667FAB6E}" type="pres">
      <dgm:prSet presAssocID="{81CBC8F4-28F5-4C99-8289-7A69D912B084}" presName="comp" presStyleCnt="0"/>
      <dgm:spPr/>
    </dgm:pt>
    <dgm:pt modelId="{64B9228A-AEF4-46FB-804F-C5354CED0BE5}" type="pres">
      <dgm:prSet presAssocID="{81CBC8F4-28F5-4C99-8289-7A69D912B084}" presName="box" presStyleLbl="node1" presStyleIdx="0" presStyleCnt="7" custLinFactNeighborX="-15052" custLinFactNeighborY="-89609"/>
      <dgm:spPr/>
    </dgm:pt>
    <dgm:pt modelId="{E843EC7B-0D3E-418F-93EA-C894152B443E}" type="pres">
      <dgm:prSet presAssocID="{81CBC8F4-28F5-4C99-8289-7A69D912B084}" presName="img" presStyleLbl="fgImgPlace1" presStyleIdx="0" presStyleCnt="7"/>
      <dgm:spPr/>
    </dgm:pt>
    <dgm:pt modelId="{BB635F52-6D17-4F3E-A425-3504D93D0DA2}" type="pres">
      <dgm:prSet presAssocID="{81CBC8F4-28F5-4C99-8289-7A69D912B084}" presName="text" presStyleLbl="node1" presStyleIdx="0" presStyleCnt="7">
        <dgm:presLayoutVars>
          <dgm:bulletEnabled val="1"/>
        </dgm:presLayoutVars>
      </dgm:prSet>
      <dgm:spPr/>
    </dgm:pt>
    <dgm:pt modelId="{DF88912F-A70E-43DF-851D-7219E7A764C2}" type="pres">
      <dgm:prSet presAssocID="{9E48685B-378E-4D09-988A-EBD63225C9AB}" presName="spacer" presStyleCnt="0"/>
      <dgm:spPr/>
    </dgm:pt>
    <dgm:pt modelId="{66C33268-BD46-4AEB-86A6-78F0A2643E5C}" type="pres">
      <dgm:prSet presAssocID="{928911F2-13D1-41E0-A9D3-2FD8C8F58E9A}" presName="comp" presStyleCnt="0"/>
      <dgm:spPr/>
    </dgm:pt>
    <dgm:pt modelId="{B19CFEB6-64F9-4CF0-8A07-5008F5F6DFF7}" type="pres">
      <dgm:prSet presAssocID="{928911F2-13D1-41E0-A9D3-2FD8C8F58E9A}" presName="box" presStyleLbl="node1" presStyleIdx="1" presStyleCnt="7"/>
      <dgm:spPr/>
    </dgm:pt>
    <dgm:pt modelId="{85151331-0979-4308-BC53-D9684252EDB0}" type="pres">
      <dgm:prSet presAssocID="{928911F2-13D1-41E0-A9D3-2FD8C8F58E9A}" presName="img" presStyleLbl="fgImgPlace1" presStyleIdx="1" presStyleCnt="7"/>
      <dgm:spPr/>
    </dgm:pt>
    <dgm:pt modelId="{692C8A99-BD39-473F-998D-18C852B824B4}" type="pres">
      <dgm:prSet presAssocID="{928911F2-13D1-41E0-A9D3-2FD8C8F58E9A}" presName="text" presStyleLbl="node1" presStyleIdx="1" presStyleCnt="7">
        <dgm:presLayoutVars>
          <dgm:bulletEnabled val="1"/>
        </dgm:presLayoutVars>
      </dgm:prSet>
      <dgm:spPr/>
    </dgm:pt>
    <dgm:pt modelId="{764D7044-B6E6-4EB0-B7C7-C61D3F15308E}" type="pres">
      <dgm:prSet presAssocID="{0F09C1BA-BC0B-4C8C-B9D5-7D29776696DA}" presName="spacer" presStyleCnt="0"/>
      <dgm:spPr/>
    </dgm:pt>
    <dgm:pt modelId="{BDFE988C-8C60-4709-AB31-BCD18187FBDF}" type="pres">
      <dgm:prSet presAssocID="{E3138B02-8551-4526-80BE-F531031B3DFB}" presName="comp" presStyleCnt="0"/>
      <dgm:spPr/>
    </dgm:pt>
    <dgm:pt modelId="{25030E8F-C394-4FCE-8B03-BD981D4E7052}" type="pres">
      <dgm:prSet presAssocID="{E3138B02-8551-4526-80BE-F531031B3DFB}" presName="box" presStyleLbl="node1" presStyleIdx="2" presStyleCnt="7"/>
      <dgm:spPr/>
    </dgm:pt>
    <dgm:pt modelId="{3D8B1113-B33F-4327-B8CE-90046344C441}" type="pres">
      <dgm:prSet presAssocID="{E3138B02-8551-4526-80BE-F531031B3DFB}" presName="img" presStyleLbl="fgImgPlace1" presStyleIdx="2" presStyleCnt="7" custLinFactNeighborX="-6079" custLinFactNeighborY="-4972"/>
      <dgm:spPr/>
    </dgm:pt>
    <dgm:pt modelId="{9C275046-7382-4273-8604-01DC38A1E5B1}" type="pres">
      <dgm:prSet presAssocID="{E3138B02-8551-4526-80BE-F531031B3DFB}" presName="text" presStyleLbl="node1" presStyleIdx="2" presStyleCnt="7">
        <dgm:presLayoutVars>
          <dgm:bulletEnabled val="1"/>
        </dgm:presLayoutVars>
      </dgm:prSet>
      <dgm:spPr/>
    </dgm:pt>
    <dgm:pt modelId="{21439686-ED2A-4D36-B5C0-FE1C0E4143B4}" type="pres">
      <dgm:prSet presAssocID="{E95C057A-6E91-45D2-893C-13B3F8D6C8F9}" presName="spacer" presStyleCnt="0"/>
      <dgm:spPr/>
    </dgm:pt>
    <dgm:pt modelId="{5370B4DB-E0A9-4327-9538-E53E8BF714C2}" type="pres">
      <dgm:prSet presAssocID="{2FCAC579-C41B-446F-8DB4-A470CDE51874}" presName="comp" presStyleCnt="0"/>
      <dgm:spPr/>
    </dgm:pt>
    <dgm:pt modelId="{93700C9F-AC8D-4A85-BE2F-9B535517D872}" type="pres">
      <dgm:prSet presAssocID="{2FCAC579-C41B-446F-8DB4-A470CDE51874}" presName="box" presStyleLbl="node1" presStyleIdx="3" presStyleCnt="7"/>
      <dgm:spPr/>
    </dgm:pt>
    <dgm:pt modelId="{D2C4DF24-D45B-48A0-B082-955B69105862}" type="pres">
      <dgm:prSet presAssocID="{2FCAC579-C41B-446F-8DB4-A470CDE51874}" presName="img" presStyleLbl="fgImgPlace1" presStyleIdx="3" presStyleCnt="7"/>
      <dgm:spPr/>
    </dgm:pt>
    <dgm:pt modelId="{51DDEE3B-526A-48D0-8530-275BCC8C86FF}" type="pres">
      <dgm:prSet presAssocID="{2FCAC579-C41B-446F-8DB4-A470CDE51874}" presName="text" presStyleLbl="node1" presStyleIdx="3" presStyleCnt="7">
        <dgm:presLayoutVars>
          <dgm:bulletEnabled val="1"/>
        </dgm:presLayoutVars>
      </dgm:prSet>
      <dgm:spPr/>
    </dgm:pt>
    <dgm:pt modelId="{153A2337-3DCD-4012-AC3C-E8F4EC3A751A}" type="pres">
      <dgm:prSet presAssocID="{62DF8A67-C861-45DA-B2AE-FCCE04E0D0FD}" presName="spacer" presStyleCnt="0"/>
      <dgm:spPr/>
    </dgm:pt>
    <dgm:pt modelId="{9FC9E4EF-2095-42D2-90E7-68DA09B3D88C}" type="pres">
      <dgm:prSet presAssocID="{FB21AB77-999A-4695-B580-029F25CD519A}" presName="comp" presStyleCnt="0"/>
      <dgm:spPr/>
    </dgm:pt>
    <dgm:pt modelId="{62380A8E-9836-469A-A918-306A936934A6}" type="pres">
      <dgm:prSet presAssocID="{FB21AB77-999A-4695-B580-029F25CD519A}" presName="box" presStyleLbl="node1" presStyleIdx="4" presStyleCnt="7"/>
      <dgm:spPr/>
    </dgm:pt>
    <dgm:pt modelId="{87993B35-6250-4DC0-97A9-E473D929BBF3}" type="pres">
      <dgm:prSet presAssocID="{FB21AB77-999A-4695-B580-029F25CD519A}" presName="img" presStyleLbl="fgImgPlace1" presStyleIdx="4" presStyleCnt="7"/>
      <dgm:spPr/>
    </dgm:pt>
    <dgm:pt modelId="{EDCC7D13-0D67-476A-853D-524CD0AF176F}" type="pres">
      <dgm:prSet presAssocID="{FB21AB77-999A-4695-B580-029F25CD519A}" presName="text" presStyleLbl="node1" presStyleIdx="4" presStyleCnt="7">
        <dgm:presLayoutVars>
          <dgm:bulletEnabled val="1"/>
        </dgm:presLayoutVars>
      </dgm:prSet>
      <dgm:spPr/>
    </dgm:pt>
    <dgm:pt modelId="{1A3785C9-C69F-4DB9-825F-302DC1902A3F}" type="pres">
      <dgm:prSet presAssocID="{0E9D2C46-9569-4AEF-9D01-37EEBD2D22DE}" presName="spacer" presStyleCnt="0"/>
      <dgm:spPr/>
    </dgm:pt>
    <dgm:pt modelId="{0E2426E3-B8C6-4125-A007-DCA3CE355518}" type="pres">
      <dgm:prSet presAssocID="{C93052EB-7321-40F7-82CE-0838D4559CA8}" presName="comp" presStyleCnt="0"/>
      <dgm:spPr/>
    </dgm:pt>
    <dgm:pt modelId="{BC363385-C06D-46EF-8D46-FCF94B6F3E52}" type="pres">
      <dgm:prSet presAssocID="{C93052EB-7321-40F7-82CE-0838D4559CA8}" presName="box" presStyleLbl="node1" presStyleIdx="5" presStyleCnt="7"/>
      <dgm:spPr/>
    </dgm:pt>
    <dgm:pt modelId="{0C3C0D91-F759-4295-B887-6E83F2DBA294}" type="pres">
      <dgm:prSet presAssocID="{C93052EB-7321-40F7-82CE-0838D4559CA8}" presName="img" presStyleLbl="fgImgPlace1" presStyleIdx="5" presStyleCnt="7"/>
      <dgm:spPr/>
    </dgm:pt>
    <dgm:pt modelId="{D3E76ACE-6DCB-46C4-9FBC-854D9FFA43D4}" type="pres">
      <dgm:prSet presAssocID="{C93052EB-7321-40F7-82CE-0838D4559CA8}" presName="text" presStyleLbl="node1" presStyleIdx="5" presStyleCnt="7">
        <dgm:presLayoutVars>
          <dgm:bulletEnabled val="1"/>
        </dgm:presLayoutVars>
      </dgm:prSet>
      <dgm:spPr/>
    </dgm:pt>
    <dgm:pt modelId="{3771BFFB-2455-4EB3-BA5D-8065700B96D6}" type="pres">
      <dgm:prSet presAssocID="{4F9B4577-B337-43AA-B67F-F67B2462086B}" presName="spacer" presStyleCnt="0"/>
      <dgm:spPr/>
    </dgm:pt>
    <dgm:pt modelId="{B4016CBB-78A1-4160-BBC6-5104141554A3}" type="pres">
      <dgm:prSet presAssocID="{EC65FB01-01F6-4D73-B5D7-825DAFF3FBB7}" presName="comp" presStyleCnt="0"/>
      <dgm:spPr/>
    </dgm:pt>
    <dgm:pt modelId="{9E0F06B4-BC91-4758-9B29-D75A599A3EA6}" type="pres">
      <dgm:prSet presAssocID="{EC65FB01-01F6-4D73-B5D7-825DAFF3FBB7}" presName="box" presStyleLbl="node1" presStyleIdx="6" presStyleCnt="7"/>
      <dgm:spPr/>
    </dgm:pt>
    <dgm:pt modelId="{314C7CF4-B9ED-4998-B940-DDCE303114E2}" type="pres">
      <dgm:prSet presAssocID="{EC65FB01-01F6-4D73-B5D7-825DAFF3FBB7}" presName="img" presStyleLbl="fgImgPlace1" presStyleIdx="6" presStyleCnt="7"/>
      <dgm:spPr/>
    </dgm:pt>
    <dgm:pt modelId="{8E92209A-4EF0-42C8-B997-2EC12F9E387D}" type="pres">
      <dgm:prSet presAssocID="{EC65FB01-01F6-4D73-B5D7-825DAFF3FBB7}" presName="text" presStyleLbl="node1" presStyleIdx="6" presStyleCnt="7">
        <dgm:presLayoutVars>
          <dgm:bulletEnabled val="1"/>
        </dgm:presLayoutVars>
      </dgm:prSet>
      <dgm:spPr/>
    </dgm:pt>
  </dgm:ptLst>
  <dgm:cxnLst>
    <dgm:cxn modelId="{52C32302-2C6C-475B-A952-F872DA34C5A6}" type="presOf" srcId="{FB21AB77-999A-4695-B580-029F25CD519A}" destId="{EDCC7D13-0D67-476A-853D-524CD0AF176F}" srcOrd="1" destOrd="0" presId="urn:microsoft.com/office/officeart/2005/8/layout/vList4"/>
    <dgm:cxn modelId="{4AE0D407-73BE-4B19-9739-32B6BA2EEA81}" srcId="{0D9BCBC6-F818-4003-A0AC-82600C5FDBCC}" destId="{FB21AB77-999A-4695-B580-029F25CD519A}" srcOrd="4" destOrd="0" parTransId="{4A3AA5B7-6C04-4B8C-9E63-64DCF9FBD22F}" sibTransId="{0E9D2C46-9569-4AEF-9D01-37EEBD2D22DE}"/>
    <dgm:cxn modelId="{FD597C19-4D91-4878-B7B6-0F33A9DE8139}" srcId="{0D9BCBC6-F818-4003-A0AC-82600C5FDBCC}" destId="{C93052EB-7321-40F7-82CE-0838D4559CA8}" srcOrd="5" destOrd="0" parTransId="{B923A408-6A19-4EAF-819F-9024DB747B13}" sibTransId="{4F9B4577-B337-43AA-B67F-F67B2462086B}"/>
    <dgm:cxn modelId="{D1D90F3F-3EE4-4F23-914A-A82968E229ED}" type="presOf" srcId="{2FCAC579-C41B-446F-8DB4-A470CDE51874}" destId="{51DDEE3B-526A-48D0-8530-275BCC8C86FF}" srcOrd="1" destOrd="0" presId="urn:microsoft.com/office/officeart/2005/8/layout/vList4"/>
    <dgm:cxn modelId="{36B51C61-67A1-44AC-BD46-F15A7E7AF933}" type="presOf" srcId="{81CBC8F4-28F5-4C99-8289-7A69D912B084}" destId="{BB635F52-6D17-4F3E-A425-3504D93D0DA2}" srcOrd="1" destOrd="0" presId="urn:microsoft.com/office/officeart/2005/8/layout/vList4"/>
    <dgm:cxn modelId="{6E8BB942-B094-4F13-B77A-C479B77B5B81}" type="presOf" srcId="{928911F2-13D1-41E0-A9D3-2FD8C8F58E9A}" destId="{B19CFEB6-64F9-4CF0-8A07-5008F5F6DFF7}" srcOrd="0" destOrd="0" presId="urn:microsoft.com/office/officeart/2005/8/layout/vList4"/>
    <dgm:cxn modelId="{E1441D68-C292-406F-B907-AC4C6AA45409}" type="presOf" srcId="{928911F2-13D1-41E0-A9D3-2FD8C8F58E9A}" destId="{692C8A99-BD39-473F-998D-18C852B824B4}" srcOrd="1" destOrd="0" presId="urn:microsoft.com/office/officeart/2005/8/layout/vList4"/>
    <dgm:cxn modelId="{660BAA52-C71D-4FD2-9D1B-3F1CB1E1B1C3}" type="presOf" srcId="{FB21AB77-999A-4695-B580-029F25CD519A}" destId="{62380A8E-9836-469A-A918-306A936934A6}" srcOrd="0" destOrd="0" presId="urn:microsoft.com/office/officeart/2005/8/layout/vList4"/>
    <dgm:cxn modelId="{D891AF55-06B9-490A-B374-EDFA8D57B830}" type="presOf" srcId="{E3138B02-8551-4526-80BE-F531031B3DFB}" destId="{25030E8F-C394-4FCE-8B03-BD981D4E7052}" srcOrd="0" destOrd="0" presId="urn:microsoft.com/office/officeart/2005/8/layout/vList4"/>
    <dgm:cxn modelId="{4B902C8B-0089-47BB-A88D-3B0B57EA3CAB}" srcId="{0D9BCBC6-F818-4003-A0AC-82600C5FDBCC}" destId="{E3138B02-8551-4526-80BE-F531031B3DFB}" srcOrd="2" destOrd="0" parTransId="{E0CBF3EC-4E40-41EE-859F-270E91CB231B}" sibTransId="{E95C057A-6E91-45D2-893C-13B3F8D6C8F9}"/>
    <dgm:cxn modelId="{69377391-3210-4EBA-AA21-97CB3B727432}" srcId="{0D9BCBC6-F818-4003-A0AC-82600C5FDBCC}" destId="{928911F2-13D1-41E0-A9D3-2FD8C8F58E9A}" srcOrd="1" destOrd="0" parTransId="{786B916D-D37B-4F23-A930-1585FAE5B4BD}" sibTransId="{0F09C1BA-BC0B-4C8C-B9D5-7D29776696DA}"/>
    <dgm:cxn modelId="{2F90449E-AD34-4FD5-A429-173A9C376799}" srcId="{0D9BCBC6-F818-4003-A0AC-82600C5FDBCC}" destId="{2FCAC579-C41B-446F-8DB4-A470CDE51874}" srcOrd="3" destOrd="0" parTransId="{8E321C10-2518-4B14-8975-026AB699F083}" sibTransId="{62DF8A67-C861-45DA-B2AE-FCCE04E0D0FD}"/>
    <dgm:cxn modelId="{224778A5-44FA-4132-8D0D-7EF709D1B65F}" type="presOf" srcId="{2FCAC579-C41B-446F-8DB4-A470CDE51874}" destId="{93700C9F-AC8D-4A85-BE2F-9B535517D872}" srcOrd="0" destOrd="0" presId="urn:microsoft.com/office/officeart/2005/8/layout/vList4"/>
    <dgm:cxn modelId="{ABB4E4A5-C7FE-429F-807C-3D38968A125F}" type="presOf" srcId="{C93052EB-7321-40F7-82CE-0838D4559CA8}" destId="{BC363385-C06D-46EF-8D46-FCF94B6F3E52}" srcOrd="0" destOrd="0" presId="urn:microsoft.com/office/officeart/2005/8/layout/vList4"/>
    <dgm:cxn modelId="{97DB8BAA-A56E-4B7C-8C51-9BBB96B20E98}" type="presOf" srcId="{C93052EB-7321-40F7-82CE-0838D4559CA8}" destId="{D3E76ACE-6DCB-46C4-9FBC-854D9FFA43D4}" srcOrd="1" destOrd="0" presId="urn:microsoft.com/office/officeart/2005/8/layout/vList4"/>
    <dgm:cxn modelId="{FCE092AB-A8EE-430D-B916-4D7FDA4E2A0C}" type="presOf" srcId="{E3138B02-8551-4526-80BE-F531031B3DFB}" destId="{9C275046-7382-4273-8604-01DC38A1E5B1}" srcOrd="1" destOrd="0" presId="urn:microsoft.com/office/officeart/2005/8/layout/vList4"/>
    <dgm:cxn modelId="{EDE409C2-69EF-4EDF-B321-A5C2C5D5AA2E}" type="presOf" srcId="{EC65FB01-01F6-4D73-B5D7-825DAFF3FBB7}" destId="{8E92209A-4EF0-42C8-B997-2EC12F9E387D}" srcOrd="1" destOrd="0" presId="urn:microsoft.com/office/officeart/2005/8/layout/vList4"/>
    <dgm:cxn modelId="{F1656FD0-5FC0-4643-9608-9E0107B25025}" srcId="{0D9BCBC6-F818-4003-A0AC-82600C5FDBCC}" destId="{EC65FB01-01F6-4D73-B5D7-825DAFF3FBB7}" srcOrd="6" destOrd="0" parTransId="{03E9BECF-D2E7-4B91-9608-1C37DF34CF02}" sibTransId="{8D09798D-EFFA-49A2-BAE9-75BC4A8F7048}"/>
    <dgm:cxn modelId="{C58DE8E7-B1BF-45CB-BA88-8323A458843C}" type="presOf" srcId="{81CBC8F4-28F5-4C99-8289-7A69D912B084}" destId="{64B9228A-AEF4-46FB-804F-C5354CED0BE5}" srcOrd="0" destOrd="0" presId="urn:microsoft.com/office/officeart/2005/8/layout/vList4"/>
    <dgm:cxn modelId="{B124E2F9-32CB-4509-A093-9EB25BCBD630}" type="presOf" srcId="{EC65FB01-01F6-4D73-B5D7-825DAFF3FBB7}" destId="{9E0F06B4-BC91-4758-9B29-D75A599A3EA6}" srcOrd="0" destOrd="0" presId="urn:microsoft.com/office/officeart/2005/8/layout/vList4"/>
    <dgm:cxn modelId="{197EAFFA-704C-470C-ACDA-CCEE72C29DB6}" type="presOf" srcId="{0D9BCBC6-F818-4003-A0AC-82600C5FDBCC}" destId="{15C663BF-6177-4D2B-89A0-9E733B40AC13}" srcOrd="0" destOrd="0" presId="urn:microsoft.com/office/officeart/2005/8/layout/vList4"/>
    <dgm:cxn modelId="{EB9B3CFF-3E06-49FF-A914-CB244C31CC3D}" srcId="{0D9BCBC6-F818-4003-A0AC-82600C5FDBCC}" destId="{81CBC8F4-28F5-4C99-8289-7A69D912B084}" srcOrd="0" destOrd="0" parTransId="{5F191C24-3F03-4679-8D1E-0285892BF78B}" sibTransId="{9E48685B-378E-4D09-988A-EBD63225C9AB}"/>
    <dgm:cxn modelId="{9BCA647B-0CF3-4C15-B412-5D7862226247}" type="presParOf" srcId="{15C663BF-6177-4D2B-89A0-9E733B40AC13}" destId="{BF37094C-ACBC-4BE4-9BE7-A93A667FAB6E}" srcOrd="0" destOrd="0" presId="urn:microsoft.com/office/officeart/2005/8/layout/vList4"/>
    <dgm:cxn modelId="{1DE2D9C6-E351-497D-905A-20EA1B34BE1F}" type="presParOf" srcId="{BF37094C-ACBC-4BE4-9BE7-A93A667FAB6E}" destId="{64B9228A-AEF4-46FB-804F-C5354CED0BE5}" srcOrd="0" destOrd="0" presId="urn:microsoft.com/office/officeart/2005/8/layout/vList4"/>
    <dgm:cxn modelId="{F5E7793B-F2D1-4933-833A-FE2665C221B8}" type="presParOf" srcId="{BF37094C-ACBC-4BE4-9BE7-A93A667FAB6E}" destId="{E843EC7B-0D3E-418F-93EA-C894152B443E}" srcOrd="1" destOrd="0" presId="urn:microsoft.com/office/officeart/2005/8/layout/vList4"/>
    <dgm:cxn modelId="{4B1401D4-EFC7-4816-A95C-BB5AB5CD2FE9}" type="presParOf" srcId="{BF37094C-ACBC-4BE4-9BE7-A93A667FAB6E}" destId="{BB635F52-6D17-4F3E-A425-3504D93D0DA2}" srcOrd="2" destOrd="0" presId="urn:microsoft.com/office/officeart/2005/8/layout/vList4"/>
    <dgm:cxn modelId="{539DD348-1B8D-4D06-9428-704F59F72FD1}" type="presParOf" srcId="{15C663BF-6177-4D2B-89A0-9E733B40AC13}" destId="{DF88912F-A70E-43DF-851D-7219E7A764C2}" srcOrd="1" destOrd="0" presId="urn:microsoft.com/office/officeart/2005/8/layout/vList4"/>
    <dgm:cxn modelId="{6BB665B2-1313-4874-ABC1-65CE7D003DE7}" type="presParOf" srcId="{15C663BF-6177-4D2B-89A0-9E733B40AC13}" destId="{66C33268-BD46-4AEB-86A6-78F0A2643E5C}" srcOrd="2" destOrd="0" presId="urn:microsoft.com/office/officeart/2005/8/layout/vList4"/>
    <dgm:cxn modelId="{93CC6EBE-A42E-4806-B301-66B72BB1A96A}" type="presParOf" srcId="{66C33268-BD46-4AEB-86A6-78F0A2643E5C}" destId="{B19CFEB6-64F9-4CF0-8A07-5008F5F6DFF7}" srcOrd="0" destOrd="0" presId="urn:microsoft.com/office/officeart/2005/8/layout/vList4"/>
    <dgm:cxn modelId="{6D0B5D87-3C29-4BF1-93AA-7359AC3DBD2C}" type="presParOf" srcId="{66C33268-BD46-4AEB-86A6-78F0A2643E5C}" destId="{85151331-0979-4308-BC53-D9684252EDB0}" srcOrd="1" destOrd="0" presId="urn:microsoft.com/office/officeart/2005/8/layout/vList4"/>
    <dgm:cxn modelId="{43BAA879-499D-49E0-BFBC-8729FD13B2CD}" type="presParOf" srcId="{66C33268-BD46-4AEB-86A6-78F0A2643E5C}" destId="{692C8A99-BD39-473F-998D-18C852B824B4}" srcOrd="2" destOrd="0" presId="urn:microsoft.com/office/officeart/2005/8/layout/vList4"/>
    <dgm:cxn modelId="{7C7EB5FC-E2EF-421A-AF7A-0D0398A25F7F}" type="presParOf" srcId="{15C663BF-6177-4D2B-89A0-9E733B40AC13}" destId="{764D7044-B6E6-4EB0-B7C7-C61D3F15308E}" srcOrd="3" destOrd="0" presId="urn:microsoft.com/office/officeart/2005/8/layout/vList4"/>
    <dgm:cxn modelId="{29B0CB2E-2D6D-44EF-86F5-3B47596F4B33}" type="presParOf" srcId="{15C663BF-6177-4D2B-89A0-9E733B40AC13}" destId="{BDFE988C-8C60-4709-AB31-BCD18187FBDF}" srcOrd="4" destOrd="0" presId="urn:microsoft.com/office/officeart/2005/8/layout/vList4"/>
    <dgm:cxn modelId="{2FE3F181-14DD-4507-ACF6-1A6F1A27BDDF}" type="presParOf" srcId="{BDFE988C-8C60-4709-AB31-BCD18187FBDF}" destId="{25030E8F-C394-4FCE-8B03-BD981D4E7052}" srcOrd="0" destOrd="0" presId="urn:microsoft.com/office/officeart/2005/8/layout/vList4"/>
    <dgm:cxn modelId="{38F0B195-9B10-4F72-B3A2-FB05A08DC847}" type="presParOf" srcId="{BDFE988C-8C60-4709-AB31-BCD18187FBDF}" destId="{3D8B1113-B33F-4327-B8CE-90046344C441}" srcOrd="1" destOrd="0" presId="urn:microsoft.com/office/officeart/2005/8/layout/vList4"/>
    <dgm:cxn modelId="{52ACAF89-55A8-4DA5-8A3D-FC283D98DED2}" type="presParOf" srcId="{BDFE988C-8C60-4709-AB31-BCD18187FBDF}" destId="{9C275046-7382-4273-8604-01DC38A1E5B1}" srcOrd="2" destOrd="0" presId="urn:microsoft.com/office/officeart/2005/8/layout/vList4"/>
    <dgm:cxn modelId="{453E2932-2726-4825-BE39-2D14736AF3F7}" type="presParOf" srcId="{15C663BF-6177-4D2B-89A0-9E733B40AC13}" destId="{21439686-ED2A-4D36-B5C0-FE1C0E4143B4}" srcOrd="5" destOrd="0" presId="urn:microsoft.com/office/officeart/2005/8/layout/vList4"/>
    <dgm:cxn modelId="{51AE8B96-7C01-4784-AA8D-ABEC953A890E}" type="presParOf" srcId="{15C663BF-6177-4D2B-89A0-9E733B40AC13}" destId="{5370B4DB-E0A9-4327-9538-E53E8BF714C2}" srcOrd="6" destOrd="0" presId="urn:microsoft.com/office/officeart/2005/8/layout/vList4"/>
    <dgm:cxn modelId="{DB9E6D1B-DE15-4EAF-9511-28443C7FBE09}" type="presParOf" srcId="{5370B4DB-E0A9-4327-9538-E53E8BF714C2}" destId="{93700C9F-AC8D-4A85-BE2F-9B535517D872}" srcOrd="0" destOrd="0" presId="urn:microsoft.com/office/officeart/2005/8/layout/vList4"/>
    <dgm:cxn modelId="{D731AE73-A643-4CF2-9647-B4DD2C1A8295}" type="presParOf" srcId="{5370B4DB-E0A9-4327-9538-E53E8BF714C2}" destId="{D2C4DF24-D45B-48A0-B082-955B69105862}" srcOrd="1" destOrd="0" presId="urn:microsoft.com/office/officeart/2005/8/layout/vList4"/>
    <dgm:cxn modelId="{5567D24D-CAB5-4CDB-8606-E8AAF5CC8E83}" type="presParOf" srcId="{5370B4DB-E0A9-4327-9538-E53E8BF714C2}" destId="{51DDEE3B-526A-48D0-8530-275BCC8C86FF}" srcOrd="2" destOrd="0" presId="urn:microsoft.com/office/officeart/2005/8/layout/vList4"/>
    <dgm:cxn modelId="{7FF24714-D790-47E8-ABD8-A5E551A2BC1F}" type="presParOf" srcId="{15C663BF-6177-4D2B-89A0-9E733B40AC13}" destId="{153A2337-3DCD-4012-AC3C-E8F4EC3A751A}" srcOrd="7" destOrd="0" presId="urn:microsoft.com/office/officeart/2005/8/layout/vList4"/>
    <dgm:cxn modelId="{29A79F9C-9AAB-42DC-8F31-0717BE304A8B}" type="presParOf" srcId="{15C663BF-6177-4D2B-89A0-9E733B40AC13}" destId="{9FC9E4EF-2095-42D2-90E7-68DA09B3D88C}" srcOrd="8" destOrd="0" presId="urn:microsoft.com/office/officeart/2005/8/layout/vList4"/>
    <dgm:cxn modelId="{C1E07262-4775-4EE9-B5F9-EAC37CC9D69A}" type="presParOf" srcId="{9FC9E4EF-2095-42D2-90E7-68DA09B3D88C}" destId="{62380A8E-9836-469A-A918-306A936934A6}" srcOrd="0" destOrd="0" presId="urn:microsoft.com/office/officeart/2005/8/layout/vList4"/>
    <dgm:cxn modelId="{2E4E6A7A-2922-44AC-9A9A-2FDF949C1B97}" type="presParOf" srcId="{9FC9E4EF-2095-42D2-90E7-68DA09B3D88C}" destId="{87993B35-6250-4DC0-97A9-E473D929BBF3}" srcOrd="1" destOrd="0" presId="urn:microsoft.com/office/officeart/2005/8/layout/vList4"/>
    <dgm:cxn modelId="{5D13C9B1-77BD-4205-B71D-18C574088D60}" type="presParOf" srcId="{9FC9E4EF-2095-42D2-90E7-68DA09B3D88C}" destId="{EDCC7D13-0D67-476A-853D-524CD0AF176F}" srcOrd="2" destOrd="0" presId="urn:microsoft.com/office/officeart/2005/8/layout/vList4"/>
    <dgm:cxn modelId="{395DB937-2488-40B0-8FDE-82217EE89CB1}" type="presParOf" srcId="{15C663BF-6177-4D2B-89A0-9E733B40AC13}" destId="{1A3785C9-C69F-4DB9-825F-302DC1902A3F}" srcOrd="9" destOrd="0" presId="urn:microsoft.com/office/officeart/2005/8/layout/vList4"/>
    <dgm:cxn modelId="{BA3D1FEC-5738-4B17-A5EC-0E553A333507}" type="presParOf" srcId="{15C663BF-6177-4D2B-89A0-9E733B40AC13}" destId="{0E2426E3-B8C6-4125-A007-DCA3CE355518}" srcOrd="10" destOrd="0" presId="urn:microsoft.com/office/officeart/2005/8/layout/vList4"/>
    <dgm:cxn modelId="{5DC410EB-7745-4D91-9BA3-F9F22CCFD443}" type="presParOf" srcId="{0E2426E3-B8C6-4125-A007-DCA3CE355518}" destId="{BC363385-C06D-46EF-8D46-FCF94B6F3E52}" srcOrd="0" destOrd="0" presId="urn:microsoft.com/office/officeart/2005/8/layout/vList4"/>
    <dgm:cxn modelId="{9C84CCD3-884A-4129-8B0B-A317C21F275E}" type="presParOf" srcId="{0E2426E3-B8C6-4125-A007-DCA3CE355518}" destId="{0C3C0D91-F759-4295-B887-6E83F2DBA294}" srcOrd="1" destOrd="0" presId="urn:microsoft.com/office/officeart/2005/8/layout/vList4"/>
    <dgm:cxn modelId="{7D86DC07-C9C1-4117-832E-5997B9B76C5E}" type="presParOf" srcId="{0E2426E3-B8C6-4125-A007-DCA3CE355518}" destId="{D3E76ACE-6DCB-46C4-9FBC-854D9FFA43D4}" srcOrd="2" destOrd="0" presId="urn:microsoft.com/office/officeart/2005/8/layout/vList4"/>
    <dgm:cxn modelId="{7BAD8F1A-0C7D-4089-BA61-49B595301B58}" type="presParOf" srcId="{15C663BF-6177-4D2B-89A0-9E733B40AC13}" destId="{3771BFFB-2455-4EB3-BA5D-8065700B96D6}" srcOrd="11" destOrd="0" presId="urn:microsoft.com/office/officeart/2005/8/layout/vList4"/>
    <dgm:cxn modelId="{BE5E50CA-B5DF-491F-834F-7B2DBF12EA92}" type="presParOf" srcId="{15C663BF-6177-4D2B-89A0-9E733B40AC13}" destId="{B4016CBB-78A1-4160-BBC6-5104141554A3}" srcOrd="12" destOrd="0" presId="urn:microsoft.com/office/officeart/2005/8/layout/vList4"/>
    <dgm:cxn modelId="{3A5702ED-A317-48E6-8BAA-01F7A9239479}" type="presParOf" srcId="{B4016CBB-78A1-4160-BBC6-5104141554A3}" destId="{9E0F06B4-BC91-4758-9B29-D75A599A3EA6}" srcOrd="0" destOrd="0" presId="urn:microsoft.com/office/officeart/2005/8/layout/vList4"/>
    <dgm:cxn modelId="{8258EFC5-CE42-4174-8EA8-7E7E7597F8BE}" type="presParOf" srcId="{B4016CBB-78A1-4160-BBC6-5104141554A3}" destId="{314C7CF4-B9ED-4998-B940-DDCE303114E2}" srcOrd="1" destOrd="0" presId="urn:microsoft.com/office/officeart/2005/8/layout/vList4"/>
    <dgm:cxn modelId="{5E8569D1-7B83-436F-8D39-7A53625E3AF7}" type="presParOf" srcId="{B4016CBB-78A1-4160-BBC6-5104141554A3}" destId="{8E92209A-4EF0-42C8-B997-2EC12F9E387D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2D4F01C-AF65-444D-A775-C561C5652FC0}" type="doc">
      <dgm:prSet loTypeId="urn:microsoft.com/office/officeart/2005/8/layout/vList4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CD4729B-22DF-43A0-95B6-40E7657E5BB9}">
      <dgm:prSet phldrT="[Text]"/>
      <dgm:spPr>
        <a:solidFill>
          <a:schemeClr val="bg2">
            <a:lumMod val="75000"/>
          </a:schemeClr>
        </a:solidFill>
      </dgm:spPr>
      <dgm:t>
        <a:bodyPr/>
        <a:lstStyle/>
        <a:p>
          <a:r>
            <a:rPr lang="en-US" dirty="0"/>
            <a:t>4. APPLICATION</a:t>
          </a:r>
        </a:p>
      </dgm:t>
    </dgm:pt>
    <dgm:pt modelId="{24330E64-A721-4249-AC8E-0596AF8B0818}" type="parTrans" cxnId="{7643E2C4-8EF8-4957-AE04-3FF23DA4F6BB}">
      <dgm:prSet/>
      <dgm:spPr/>
      <dgm:t>
        <a:bodyPr/>
        <a:lstStyle/>
        <a:p>
          <a:endParaRPr lang="en-US"/>
        </a:p>
      </dgm:t>
    </dgm:pt>
    <dgm:pt modelId="{1A3DDB7D-3A29-4CC4-8C1A-E2B423F9274C}" type="sibTrans" cxnId="{7643E2C4-8EF8-4957-AE04-3FF23DA4F6BB}">
      <dgm:prSet/>
      <dgm:spPr/>
      <dgm:t>
        <a:bodyPr/>
        <a:lstStyle/>
        <a:p>
          <a:endParaRPr lang="en-US"/>
        </a:p>
      </dgm:t>
    </dgm:pt>
    <dgm:pt modelId="{BB555995-E7BC-467D-AFCA-BBD1FA2BB1D0}">
      <dgm:prSet phldrT="[Text]"/>
      <dgm:spPr/>
      <dgm:t>
        <a:bodyPr/>
        <a:lstStyle/>
        <a:p>
          <a:r>
            <a:rPr lang="en-US" dirty="0"/>
            <a:t>3. TRANSPORT</a:t>
          </a:r>
        </a:p>
      </dgm:t>
    </dgm:pt>
    <dgm:pt modelId="{CB86AB4C-70CB-4E0F-8C99-715EF9826CA8}" type="parTrans" cxnId="{E9AA758A-9BAE-4694-A0C0-59CCC0758427}">
      <dgm:prSet/>
      <dgm:spPr/>
      <dgm:t>
        <a:bodyPr/>
        <a:lstStyle/>
        <a:p>
          <a:endParaRPr lang="en-US"/>
        </a:p>
      </dgm:t>
    </dgm:pt>
    <dgm:pt modelId="{C7ABB21C-0DF4-4543-8696-FC650C734C94}" type="sibTrans" cxnId="{E9AA758A-9BAE-4694-A0C0-59CCC0758427}">
      <dgm:prSet/>
      <dgm:spPr/>
      <dgm:t>
        <a:bodyPr/>
        <a:lstStyle/>
        <a:p>
          <a:endParaRPr lang="en-US"/>
        </a:p>
      </dgm:t>
    </dgm:pt>
    <dgm:pt modelId="{A404F298-7837-4112-A065-E5DBD74B4BF2}">
      <dgm:prSet phldrT="[Text]"/>
      <dgm:spPr>
        <a:solidFill>
          <a:schemeClr val="accent6">
            <a:lumMod val="75000"/>
          </a:schemeClr>
        </a:solidFill>
      </dgm:spPr>
      <dgm:t>
        <a:bodyPr/>
        <a:lstStyle/>
        <a:p>
          <a:r>
            <a:rPr lang="en-US" dirty="0"/>
            <a:t>2. INTERNET	</a:t>
          </a:r>
        </a:p>
      </dgm:t>
    </dgm:pt>
    <dgm:pt modelId="{E5665634-A7C8-4D9C-A0E7-0F8F3E7A2116}" type="parTrans" cxnId="{A964ACC9-E594-40B1-B5EC-479094DC4DA0}">
      <dgm:prSet/>
      <dgm:spPr/>
      <dgm:t>
        <a:bodyPr/>
        <a:lstStyle/>
        <a:p>
          <a:endParaRPr lang="en-US"/>
        </a:p>
      </dgm:t>
    </dgm:pt>
    <dgm:pt modelId="{C78B4031-97E3-4B08-8EB5-F9026851ECBB}" type="sibTrans" cxnId="{A964ACC9-E594-40B1-B5EC-479094DC4DA0}">
      <dgm:prSet/>
      <dgm:spPr/>
      <dgm:t>
        <a:bodyPr/>
        <a:lstStyle/>
        <a:p>
          <a:endParaRPr lang="en-US"/>
        </a:p>
      </dgm:t>
    </dgm:pt>
    <dgm:pt modelId="{2EA7722C-A5AC-4D55-ABD3-40D8F6A9A5C2}">
      <dgm:prSet phldrT="[Text]"/>
      <dgm:spPr>
        <a:solidFill>
          <a:schemeClr val="accent2">
            <a:lumMod val="50000"/>
          </a:schemeClr>
        </a:solidFill>
      </dgm:spPr>
      <dgm:t>
        <a:bodyPr/>
        <a:lstStyle/>
        <a:p>
          <a:r>
            <a:rPr lang="en-US" dirty="0"/>
            <a:t>1. NETWORK INTERFACE</a:t>
          </a:r>
        </a:p>
      </dgm:t>
    </dgm:pt>
    <dgm:pt modelId="{6F3F00FB-FCA9-482F-B166-46543939BE8E}" type="parTrans" cxnId="{85D272BC-4F44-4B85-8E67-E89E64C195AC}">
      <dgm:prSet/>
      <dgm:spPr/>
      <dgm:t>
        <a:bodyPr/>
        <a:lstStyle/>
        <a:p>
          <a:endParaRPr lang="en-US"/>
        </a:p>
      </dgm:t>
    </dgm:pt>
    <dgm:pt modelId="{578398B6-EE81-4208-8A88-40AECF65BAE0}" type="sibTrans" cxnId="{85D272BC-4F44-4B85-8E67-E89E64C195AC}">
      <dgm:prSet/>
      <dgm:spPr/>
      <dgm:t>
        <a:bodyPr/>
        <a:lstStyle/>
        <a:p>
          <a:endParaRPr lang="en-US"/>
        </a:p>
      </dgm:t>
    </dgm:pt>
    <dgm:pt modelId="{80E67A6F-F6BA-42F7-9491-7C92B2ED7948}" type="pres">
      <dgm:prSet presAssocID="{42D4F01C-AF65-444D-A775-C561C5652FC0}" presName="linear" presStyleCnt="0">
        <dgm:presLayoutVars>
          <dgm:dir/>
          <dgm:resizeHandles val="exact"/>
        </dgm:presLayoutVars>
      </dgm:prSet>
      <dgm:spPr/>
    </dgm:pt>
    <dgm:pt modelId="{5B589ABC-DCB4-4920-8BF2-A71196344131}" type="pres">
      <dgm:prSet presAssocID="{DCD4729B-22DF-43A0-95B6-40E7657E5BB9}" presName="comp" presStyleCnt="0"/>
      <dgm:spPr/>
    </dgm:pt>
    <dgm:pt modelId="{826CC2CB-18BB-4E13-BA8B-7F902CAAC08D}" type="pres">
      <dgm:prSet presAssocID="{DCD4729B-22DF-43A0-95B6-40E7657E5BB9}" presName="box" presStyleLbl="node1" presStyleIdx="0" presStyleCnt="4" custScaleY="279983" custLinFactNeighborX="-1979" custLinFactNeighborY="-4494"/>
      <dgm:spPr/>
    </dgm:pt>
    <dgm:pt modelId="{0EE79B08-2496-49DE-A60B-BA83411891EE}" type="pres">
      <dgm:prSet presAssocID="{DCD4729B-22DF-43A0-95B6-40E7657E5BB9}" presName="img" presStyleLbl="fgImgPlace1" presStyleIdx="0" presStyleCnt="4"/>
      <dgm:spPr/>
    </dgm:pt>
    <dgm:pt modelId="{85844FF5-5275-423C-A571-5852DCE46CBE}" type="pres">
      <dgm:prSet presAssocID="{DCD4729B-22DF-43A0-95B6-40E7657E5BB9}" presName="text" presStyleLbl="node1" presStyleIdx="0" presStyleCnt="4">
        <dgm:presLayoutVars>
          <dgm:bulletEnabled val="1"/>
        </dgm:presLayoutVars>
      </dgm:prSet>
      <dgm:spPr/>
    </dgm:pt>
    <dgm:pt modelId="{8CD99D78-B971-4239-A194-F5676A38F6DA}" type="pres">
      <dgm:prSet presAssocID="{1A3DDB7D-3A29-4CC4-8C1A-E2B423F9274C}" presName="spacer" presStyleCnt="0"/>
      <dgm:spPr/>
    </dgm:pt>
    <dgm:pt modelId="{D594D04F-5224-4A19-B758-A04A8349E602}" type="pres">
      <dgm:prSet presAssocID="{BB555995-E7BC-467D-AFCA-BBD1FA2BB1D0}" presName="comp" presStyleCnt="0"/>
      <dgm:spPr/>
    </dgm:pt>
    <dgm:pt modelId="{443BDA13-0283-44AB-B4EC-3B7770D5C331}" type="pres">
      <dgm:prSet presAssocID="{BB555995-E7BC-467D-AFCA-BBD1FA2BB1D0}" presName="box" presStyleLbl="node1" presStyleIdx="1" presStyleCnt="4" custScaleY="61948" custLinFactNeighborY="-2496"/>
      <dgm:spPr/>
    </dgm:pt>
    <dgm:pt modelId="{383B37BF-FB8E-451B-B545-00D7D0025BC1}" type="pres">
      <dgm:prSet presAssocID="{BB555995-E7BC-467D-AFCA-BBD1FA2BB1D0}" presName="img" presStyleLbl="fgImgPlace1" presStyleIdx="1" presStyleCnt="4" custScaleY="48033"/>
      <dgm:spPr/>
    </dgm:pt>
    <dgm:pt modelId="{C673198B-010B-4124-A64C-E9726DD39E11}" type="pres">
      <dgm:prSet presAssocID="{BB555995-E7BC-467D-AFCA-BBD1FA2BB1D0}" presName="text" presStyleLbl="node1" presStyleIdx="1" presStyleCnt="4">
        <dgm:presLayoutVars>
          <dgm:bulletEnabled val="1"/>
        </dgm:presLayoutVars>
      </dgm:prSet>
      <dgm:spPr/>
    </dgm:pt>
    <dgm:pt modelId="{9B51B355-3643-4CAA-B63B-0F08F0F1390A}" type="pres">
      <dgm:prSet presAssocID="{C7ABB21C-0DF4-4543-8696-FC650C734C94}" presName="spacer" presStyleCnt="0"/>
      <dgm:spPr/>
    </dgm:pt>
    <dgm:pt modelId="{D7031035-C15D-45BB-91DE-857AA85C0C7F}" type="pres">
      <dgm:prSet presAssocID="{A404F298-7837-4112-A065-E5DBD74B4BF2}" presName="comp" presStyleCnt="0"/>
      <dgm:spPr/>
    </dgm:pt>
    <dgm:pt modelId="{8AE62AA0-8D56-4827-8B88-8319E621EC8F}" type="pres">
      <dgm:prSet presAssocID="{A404F298-7837-4112-A065-E5DBD74B4BF2}" presName="box" presStyleLbl="node1" presStyleIdx="2" presStyleCnt="4" custScaleY="77254"/>
      <dgm:spPr/>
    </dgm:pt>
    <dgm:pt modelId="{D555E26B-8197-41E3-9ACC-7B359A2C5EC4}" type="pres">
      <dgm:prSet presAssocID="{A404F298-7837-4112-A065-E5DBD74B4BF2}" presName="img" presStyleLbl="fgImgPlace1" presStyleIdx="2" presStyleCnt="4" custScaleY="43265"/>
      <dgm:spPr/>
    </dgm:pt>
    <dgm:pt modelId="{EAD55774-A30E-4B1F-A947-2BFE388E4F51}" type="pres">
      <dgm:prSet presAssocID="{A404F298-7837-4112-A065-E5DBD74B4BF2}" presName="text" presStyleLbl="node1" presStyleIdx="2" presStyleCnt="4">
        <dgm:presLayoutVars>
          <dgm:bulletEnabled val="1"/>
        </dgm:presLayoutVars>
      </dgm:prSet>
      <dgm:spPr/>
    </dgm:pt>
    <dgm:pt modelId="{C467746C-690F-42E0-9D75-29A98FE3419C}" type="pres">
      <dgm:prSet presAssocID="{C78B4031-97E3-4B08-8EB5-F9026851ECBB}" presName="spacer" presStyleCnt="0"/>
      <dgm:spPr/>
    </dgm:pt>
    <dgm:pt modelId="{9E1FBA1F-8461-4441-85AC-1C4D6AE338AD}" type="pres">
      <dgm:prSet presAssocID="{2EA7722C-A5AC-4D55-ABD3-40D8F6A9A5C2}" presName="comp" presStyleCnt="0"/>
      <dgm:spPr/>
    </dgm:pt>
    <dgm:pt modelId="{E50E6D48-F041-4D10-A913-494CD510DA37}" type="pres">
      <dgm:prSet presAssocID="{2EA7722C-A5AC-4D55-ABD3-40D8F6A9A5C2}" presName="box" presStyleLbl="node1" presStyleIdx="3" presStyleCnt="4" custScaleY="174484"/>
      <dgm:spPr/>
    </dgm:pt>
    <dgm:pt modelId="{586A7222-C3FB-448F-B836-AAEFEA948302}" type="pres">
      <dgm:prSet presAssocID="{2EA7722C-A5AC-4D55-ABD3-40D8F6A9A5C2}" presName="img" presStyleLbl="fgImgPlace1" presStyleIdx="3" presStyleCnt="4"/>
      <dgm:spPr/>
    </dgm:pt>
    <dgm:pt modelId="{31CE851F-E7DB-4F10-ADCB-8B86C0F867DE}" type="pres">
      <dgm:prSet presAssocID="{2EA7722C-A5AC-4D55-ABD3-40D8F6A9A5C2}" presName="text" presStyleLbl="node1" presStyleIdx="3" presStyleCnt="4">
        <dgm:presLayoutVars>
          <dgm:bulletEnabled val="1"/>
        </dgm:presLayoutVars>
      </dgm:prSet>
      <dgm:spPr/>
    </dgm:pt>
  </dgm:ptLst>
  <dgm:cxnLst>
    <dgm:cxn modelId="{B91FDE0F-DEE9-43EE-BE9B-C32367EAFE9A}" type="presOf" srcId="{2EA7722C-A5AC-4D55-ABD3-40D8F6A9A5C2}" destId="{31CE851F-E7DB-4F10-ADCB-8B86C0F867DE}" srcOrd="1" destOrd="0" presId="urn:microsoft.com/office/officeart/2005/8/layout/vList4"/>
    <dgm:cxn modelId="{52863113-5823-4509-A486-5F614372B255}" type="presOf" srcId="{A404F298-7837-4112-A065-E5DBD74B4BF2}" destId="{8AE62AA0-8D56-4827-8B88-8319E621EC8F}" srcOrd="0" destOrd="0" presId="urn:microsoft.com/office/officeart/2005/8/layout/vList4"/>
    <dgm:cxn modelId="{BC42B31D-64F0-406C-8651-537615740081}" type="presOf" srcId="{DCD4729B-22DF-43A0-95B6-40E7657E5BB9}" destId="{85844FF5-5275-423C-A571-5852DCE46CBE}" srcOrd="1" destOrd="0" presId="urn:microsoft.com/office/officeart/2005/8/layout/vList4"/>
    <dgm:cxn modelId="{2C20C151-69F0-4C15-A3EE-92866A3761B4}" type="presOf" srcId="{2EA7722C-A5AC-4D55-ABD3-40D8F6A9A5C2}" destId="{E50E6D48-F041-4D10-A913-494CD510DA37}" srcOrd="0" destOrd="0" presId="urn:microsoft.com/office/officeart/2005/8/layout/vList4"/>
    <dgm:cxn modelId="{E9AA758A-9BAE-4694-A0C0-59CCC0758427}" srcId="{42D4F01C-AF65-444D-A775-C561C5652FC0}" destId="{BB555995-E7BC-467D-AFCA-BBD1FA2BB1D0}" srcOrd="1" destOrd="0" parTransId="{CB86AB4C-70CB-4E0F-8C99-715EF9826CA8}" sibTransId="{C7ABB21C-0DF4-4543-8696-FC650C734C94}"/>
    <dgm:cxn modelId="{DE7BF49E-99FC-4A66-8C41-ECCE927E0A10}" type="presOf" srcId="{42D4F01C-AF65-444D-A775-C561C5652FC0}" destId="{80E67A6F-F6BA-42F7-9491-7C92B2ED7948}" srcOrd="0" destOrd="0" presId="urn:microsoft.com/office/officeart/2005/8/layout/vList4"/>
    <dgm:cxn modelId="{85D272BC-4F44-4B85-8E67-E89E64C195AC}" srcId="{42D4F01C-AF65-444D-A775-C561C5652FC0}" destId="{2EA7722C-A5AC-4D55-ABD3-40D8F6A9A5C2}" srcOrd="3" destOrd="0" parTransId="{6F3F00FB-FCA9-482F-B166-46543939BE8E}" sibTransId="{578398B6-EE81-4208-8A88-40AECF65BAE0}"/>
    <dgm:cxn modelId="{7643E2C4-8EF8-4957-AE04-3FF23DA4F6BB}" srcId="{42D4F01C-AF65-444D-A775-C561C5652FC0}" destId="{DCD4729B-22DF-43A0-95B6-40E7657E5BB9}" srcOrd="0" destOrd="0" parTransId="{24330E64-A721-4249-AC8E-0596AF8B0818}" sibTransId="{1A3DDB7D-3A29-4CC4-8C1A-E2B423F9274C}"/>
    <dgm:cxn modelId="{A964ACC9-E594-40B1-B5EC-479094DC4DA0}" srcId="{42D4F01C-AF65-444D-A775-C561C5652FC0}" destId="{A404F298-7837-4112-A065-E5DBD74B4BF2}" srcOrd="2" destOrd="0" parTransId="{E5665634-A7C8-4D9C-A0E7-0F8F3E7A2116}" sibTransId="{C78B4031-97E3-4B08-8EB5-F9026851ECBB}"/>
    <dgm:cxn modelId="{5B713DDB-9209-4A65-BABF-55A6B2BEE537}" type="presOf" srcId="{BB555995-E7BC-467D-AFCA-BBD1FA2BB1D0}" destId="{443BDA13-0283-44AB-B4EC-3B7770D5C331}" srcOrd="0" destOrd="0" presId="urn:microsoft.com/office/officeart/2005/8/layout/vList4"/>
    <dgm:cxn modelId="{5BF1E8E6-EFA4-421D-930C-85D1482882BA}" type="presOf" srcId="{A404F298-7837-4112-A065-E5DBD74B4BF2}" destId="{EAD55774-A30E-4B1F-A947-2BFE388E4F51}" srcOrd="1" destOrd="0" presId="urn:microsoft.com/office/officeart/2005/8/layout/vList4"/>
    <dgm:cxn modelId="{107F22F3-A57B-4BA4-BBF7-B77378D74D20}" type="presOf" srcId="{DCD4729B-22DF-43A0-95B6-40E7657E5BB9}" destId="{826CC2CB-18BB-4E13-BA8B-7F902CAAC08D}" srcOrd="0" destOrd="0" presId="urn:microsoft.com/office/officeart/2005/8/layout/vList4"/>
    <dgm:cxn modelId="{2F5442FA-FA57-41C6-97A5-AE91FED13349}" type="presOf" srcId="{BB555995-E7BC-467D-AFCA-BBD1FA2BB1D0}" destId="{C673198B-010B-4124-A64C-E9726DD39E11}" srcOrd="1" destOrd="0" presId="urn:microsoft.com/office/officeart/2005/8/layout/vList4"/>
    <dgm:cxn modelId="{6C8C1B36-B998-4F4C-9F4D-DC369D742F44}" type="presParOf" srcId="{80E67A6F-F6BA-42F7-9491-7C92B2ED7948}" destId="{5B589ABC-DCB4-4920-8BF2-A71196344131}" srcOrd="0" destOrd="0" presId="urn:microsoft.com/office/officeart/2005/8/layout/vList4"/>
    <dgm:cxn modelId="{8CAD7E07-C354-4B1A-B293-EECFE3AD57BA}" type="presParOf" srcId="{5B589ABC-DCB4-4920-8BF2-A71196344131}" destId="{826CC2CB-18BB-4E13-BA8B-7F902CAAC08D}" srcOrd="0" destOrd="0" presId="urn:microsoft.com/office/officeart/2005/8/layout/vList4"/>
    <dgm:cxn modelId="{30E25EBF-4D42-411A-9652-7F1392ABF565}" type="presParOf" srcId="{5B589ABC-DCB4-4920-8BF2-A71196344131}" destId="{0EE79B08-2496-49DE-A60B-BA83411891EE}" srcOrd="1" destOrd="0" presId="urn:microsoft.com/office/officeart/2005/8/layout/vList4"/>
    <dgm:cxn modelId="{D0694B69-129F-430A-838F-CD7D02B6589B}" type="presParOf" srcId="{5B589ABC-DCB4-4920-8BF2-A71196344131}" destId="{85844FF5-5275-423C-A571-5852DCE46CBE}" srcOrd="2" destOrd="0" presId="urn:microsoft.com/office/officeart/2005/8/layout/vList4"/>
    <dgm:cxn modelId="{DEA83BE5-BDCB-4124-9333-2EAFA21EAA59}" type="presParOf" srcId="{80E67A6F-F6BA-42F7-9491-7C92B2ED7948}" destId="{8CD99D78-B971-4239-A194-F5676A38F6DA}" srcOrd="1" destOrd="0" presId="urn:microsoft.com/office/officeart/2005/8/layout/vList4"/>
    <dgm:cxn modelId="{7B311EF2-AF92-4797-A1E3-9865C33947C8}" type="presParOf" srcId="{80E67A6F-F6BA-42F7-9491-7C92B2ED7948}" destId="{D594D04F-5224-4A19-B758-A04A8349E602}" srcOrd="2" destOrd="0" presId="urn:microsoft.com/office/officeart/2005/8/layout/vList4"/>
    <dgm:cxn modelId="{9644D3CC-ED60-48D4-91FB-91CAB0318AB7}" type="presParOf" srcId="{D594D04F-5224-4A19-B758-A04A8349E602}" destId="{443BDA13-0283-44AB-B4EC-3B7770D5C331}" srcOrd="0" destOrd="0" presId="urn:microsoft.com/office/officeart/2005/8/layout/vList4"/>
    <dgm:cxn modelId="{A3AD77B3-98AF-467E-A295-BA7C1A460BC4}" type="presParOf" srcId="{D594D04F-5224-4A19-B758-A04A8349E602}" destId="{383B37BF-FB8E-451B-B545-00D7D0025BC1}" srcOrd="1" destOrd="0" presId="urn:microsoft.com/office/officeart/2005/8/layout/vList4"/>
    <dgm:cxn modelId="{14408712-31BA-4B89-8C1E-01D5F4AD122B}" type="presParOf" srcId="{D594D04F-5224-4A19-B758-A04A8349E602}" destId="{C673198B-010B-4124-A64C-E9726DD39E11}" srcOrd="2" destOrd="0" presId="urn:microsoft.com/office/officeart/2005/8/layout/vList4"/>
    <dgm:cxn modelId="{597ED131-95BD-48B4-85D1-77423004889B}" type="presParOf" srcId="{80E67A6F-F6BA-42F7-9491-7C92B2ED7948}" destId="{9B51B355-3643-4CAA-B63B-0F08F0F1390A}" srcOrd="3" destOrd="0" presId="urn:microsoft.com/office/officeart/2005/8/layout/vList4"/>
    <dgm:cxn modelId="{E3B08F42-72D4-4434-8B00-A778641BBB3F}" type="presParOf" srcId="{80E67A6F-F6BA-42F7-9491-7C92B2ED7948}" destId="{D7031035-C15D-45BB-91DE-857AA85C0C7F}" srcOrd="4" destOrd="0" presId="urn:microsoft.com/office/officeart/2005/8/layout/vList4"/>
    <dgm:cxn modelId="{86926665-BE7C-446E-BC97-3A676684ED7A}" type="presParOf" srcId="{D7031035-C15D-45BB-91DE-857AA85C0C7F}" destId="{8AE62AA0-8D56-4827-8B88-8319E621EC8F}" srcOrd="0" destOrd="0" presId="urn:microsoft.com/office/officeart/2005/8/layout/vList4"/>
    <dgm:cxn modelId="{3DB5DC02-5C38-4A27-8761-20E2E4D2C0A0}" type="presParOf" srcId="{D7031035-C15D-45BB-91DE-857AA85C0C7F}" destId="{D555E26B-8197-41E3-9ACC-7B359A2C5EC4}" srcOrd="1" destOrd="0" presId="urn:microsoft.com/office/officeart/2005/8/layout/vList4"/>
    <dgm:cxn modelId="{53BD149E-07F6-495C-8104-29DC9D3FC9CE}" type="presParOf" srcId="{D7031035-C15D-45BB-91DE-857AA85C0C7F}" destId="{EAD55774-A30E-4B1F-A947-2BFE388E4F51}" srcOrd="2" destOrd="0" presId="urn:microsoft.com/office/officeart/2005/8/layout/vList4"/>
    <dgm:cxn modelId="{AA95537E-32D5-4B36-B808-7F66636FA195}" type="presParOf" srcId="{80E67A6F-F6BA-42F7-9491-7C92B2ED7948}" destId="{C467746C-690F-42E0-9D75-29A98FE3419C}" srcOrd="5" destOrd="0" presId="urn:microsoft.com/office/officeart/2005/8/layout/vList4"/>
    <dgm:cxn modelId="{F46B376C-57AC-4336-A348-8348DFDB5B3B}" type="presParOf" srcId="{80E67A6F-F6BA-42F7-9491-7C92B2ED7948}" destId="{9E1FBA1F-8461-4441-85AC-1C4D6AE338AD}" srcOrd="6" destOrd="0" presId="urn:microsoft.com/office/officeart/2005/8/layout/vList4"/>
    <dgm:cxn modelId="{65867F34-F008-4E46-B7A6-7616F72BADC2}" type="presParOf" srcId="{9E1FBA1F-8461-4441-85AC-1C4D6AE338AD}" destId="{E50E6D48-F041-4D10-A913-494CD510DA37}" srcOrd="0" destOrd="0" presId="urn:microsoft.com/office/officeart/2005/8/layout/vList4"/>
    <dgm:cxn modelId="{593FC8E9-64BA-40E2-9221-F4B09A2B83E7}" type="presParOf" srcId="{9E1FBA1F-8461-4441-85AC-1C4D6AE338AD}" destId="{586A7222-C3FB-448F-B836-AAEFEA948302}" srcOrd="1" destOrd="0" presId="urn:microsoft.com/office/officeart/2005/8/layout/vList4"/>
    <dgm:cxn modelId="{64B7E20A-9E6F-4A17-8265-E7421C47D6F9}" type="presParOf" srcId="{9E1FBA1F-8461-4441-85AC-1C4D6AE338AD}" destId="{31CE851F-E7DB-4F10-ADCB-8B86C0F867DE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B9228A-AEF4-46FB-804F-C5354CED0BE5}">
      <dsp:nvSpPr>
        <dsp:cNvPr id="0" name=""/>
        <dsp:cNvSpPr/>
      </dsp:nvSpPr>
      <dsp:spPr>
        <a:xfrm>
          <a:off x="0" y="0"/>
          <a:ext cx="2870429" cy="405697"/>
        </a:xfrm>
        <a:prstGeom prst="roundRect">
          <a:avLst>
            <a:gd name="adj" fmla="val 10000"/>
          </a:avLst>
        </a:prstGeom>
        <a:solidFill>
          <a:schemeClr val="bg2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7. APPLICATION</a:t>
          </a:r>
        </a:p>
      </dsp:txBody>
      <dsp:txXfrm>
        <a:off x="614655" y="0"/>
        <a:ext cx="2255773" cy="405697"/>
      </dsp:txXfrm>
    </dsp:sp>
    <dsp:sp modelId="{E843EC7B-0D3E-418F-93EA-C894152B443E}">
      <dsp:nvSpPr>
        <dsp:cNvPr id="0" name=""/>
        <dsp:cNvSpPr/>
      </dsp:nvSpPr>
      <dsp:spPr>
        <a:xfrm>
          <a:off x="40569" y="40569"/>
          <a:ext cx="574085" cy="32455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19CFEB6-64F9-4CF0-8A07-5008F5F6DFF7}">
      <dsp:nvSpPr>
        <dsp:cNvPr id="0" name=""/>
        <dsp:cNvSpPr/>
      </dsp:nvSpPr>
      <dsp:spPr>
        <a:xfrm>
          <a:off x="0" y="446267"/>
          <a:ext cx="2870429" cy="405697"/>
        </a:xfrm>
        <a:prstGeom prst="roundRect">
          <a:avLst>
            <a:gd name="adj" fmla="val 10000"/>
          </a:avLst>
        </a:prstGeom>
        <a:solidFill>
          <a:schemeClr val="bg2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6. PRESENTATION</a:t>
          </a:r>
        </a:p>
      </dsp:txBody>
      <dsp:txXfrm>
        <a:off x="614655" y="446267"/>
        <a:ext cx="2255773" cy="405697"/>
      </dsp:txXfrm>
    </dsp:sp>
    <dsp:sp modelId="{85151331-0979-4308-BC53-D9684252EDB0}">
      <dsp:nvSpPr>
        <dsp:cNvPr id="0" name=""/>
        <dsp:cNvSpPr/>
      </dsp:nvSpPr>
      <dsp:spPr>
        <a:xfrm>
          <a:off x="40569" y="486836"/>
          <a:ext cx="574085" cy="32455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030E8F-C394-4FCE-8B03-BD981D4E7052}">
      <dsp:nvSpPr>
        <dsp:cNvPr id="0" name=""/>
        <dsp:cNvSpPr/>
      </dsp:nvSpPr>
      <dsp:spPr>
        <a:xfrm>
          <a:off x="0" y="892534"/>
          <a:ext cx="2870429" cy="405697"/>
        </a:xfrm>
        <a:prstGeom prst="roundRect">
          <a:avLst>
            <a:gd name="adj" fmla="val 10000"/>
          </a:avLst>
        </a:prstGeom>
        <a:solidFill>
          <a:schemeClr val="bg2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5. SESSION</a:t>
          </a:r>
        </a:p>
      </dsp:txBody>
      <dsp:txXfrm>
        <a:off x="614655" y="892534"/>
        <a:ext cx="2255773" cy="405697"/>
      </dsp:txXfrm>
    </dsp:sp>
    <dsp:sp modelId="{3D8B1113-B33F-4327-B8CE-90046344C441}">
      <dsp:nvSpPr>
        <dsp:cNvPr id="0" name=""/>
        <dsp:cNvSpPr/>
      </dsp:nvSpPr>
      <dsp:spPr>
        <a:xfrm>
          <a:off x="5671" y="916966"/>
          <a:ext cx="574085" cy="32455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3700C9F-AC8D-4A85-BE2F-9B535517D872}">
      <dsp:nvSpPr>
        <dsp:cNvPr id="0" name=""/>
        <dsp:cNvSpPr/>
      </dsp:nvSpPr>
      <dsp:spPr>
        <a:xfrm>
          <a:off x="0" y="1338801"/>
          <a:ext cx="2870429" cy="40569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4. TRANSPORT</a:t>
          </a:r>
        </a:p>
      </dsp:txBody>
      <dsp:txXfrm>
        <a:off x="614655" y="1338801"/>
        <a:ext cx="2255773" cy="405697"/>
      </dsp:txXfrm>
    </dsp:sp>
    <dsp:sp modelId="{D2C4DF24-D45B-48A0-B082-955B69105862}">
      <dsp:nvSpPr>
        <dsp:cNvPr id="0" name=""/>
        <dsp:cNvSpPr/>
      </dsp:nvSpPr>
      <dsp:spPr>
        <a:xfrm>
          <a:off x="40569" y="1379370"/>
          <a:ext cx="574085" cy="32455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380A8E-9836-469A-A918-306A936934A6}">
      <dsp:nvSpPr>
        <dsp:cNvPr id="0" name=""/>
        <dsp:cNvSpPr/>
      </dsp:nvSpPr>
      <dsp:spPr>
        <a:xfrm>
          <a:off x="0" y="1785068"/>
          <a:ext cx="2870429" cy="405697"/>
        </a:xfrm>
        <a:prstGeom prst="roundRect">
          <a:avLst>
            <a:gd name="adj" fmla="val 10000"/>
          </a:avLst>
        </a:prstGeom>
        <a:solidFill>
          <a:schemeClr val="accent6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3. NETWORK</a:t>
          </a:r>
        </a:p>
      </dsp:txBody>
      <dsp:txXfrm>
        <a:off x="614655" y="1785068"/>
        <a:ext cx="2255773" cy="405697"/>
      </dsp:txXfrm>
    </dsp:sp>
    <dsp:sp modelId="{87993B35-6250-4DC0-97A9-E473D929BBF3}">
      <dsp:nvSpPr>
        <dsp:cNvPr id="0" name=""/>
        <dsp:cNvSpPr/>
      </dsp:nvSpPr>
      <dsp:spPr>
        <a:xfrm>
          <a:off x="40569" y="1825637"/>
          <a:ext cx="574085" cy="32455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363385-C06D-46EF-8D46-FCF94B6F3E52}">
      <dsp:nvSpPr>
        <dsp:cNvPr id="0" name=""/>
        <dsp:cNvSpPr/>
      </dsp:nvSpPr>
      <dsp:spPr>
        <a:xfrm>
          <a:off x="0" y="2231335"/>
          <a:ext cx="2870429" cy="405697"/>
        </a:xfrm>
        <a:prstGeom prst="roundRect">
          <a:avLst>
            <a:gd name="adj" fmla="val 10000"/>
          </a:avLst>
        </a:prstGeom>
        <a:solidFill>
          <a:schemeClr val="accent2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2. DATA LINK</a:t>
          </a:r>
        </a:p>
      </dsp:txBody>
      <dsp:txXfrm>
        <a:off x="614655" y="2231335"/>
        <a:ext cx="2255773" cy="405697"/>
      </dsp:txXfrm>
    </dsp:sp>
    <dsp:sp modelId="{0C3C0D91-F759-4295-B887-6E83F2DBA294}">
      <dsp:nvSpPr>
        <dsp:cNvPr id="0" name=""/>
        <dsp:cNvSpPr/>
      </dsp:nvSpPr>
      <dsp:spPr>
        <a:xfrm>
          <a:off x="40569" y="2271904"/>
          <a:ext cx="574085" cy="32455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E0F06B4-BC91-4758-9B29-D75A599A3EA6}">
      <dsp:nvSpPr>
        <dsp:cNvPr id="0" name=""/>
        <dsp:cNvSpPr/>
      </dsp:nvSpPr>
      <dsp:spPr>
        <a:xfrm>
          <a:off x="0" y="2677602"/>
          <a:ext cx="2870429" cy="405697"/>
        </a:xfrm>
        <a:prstGeom prst="roundRect">
          <a:avLst>
            <a:gd name="adj" fmla="val 10000"/>
          </a:avLst>
        </a:prstGeom>
        <a:solidFill>
          <a:schemeClr val="accent2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1. PHYSICAL </a:t>
          </a:r>
        </a:p>
      </dsp:txBody>
      <dsp:txXfrm>
        <a:off x="614655" y="2677602"/>
        <a:ext cx="2255773" cy="405697"/>
      </dsp:txXfrm>
    </dsp:sp>
    <dsp:sp modelId="{314C7CF4-B9ED-4998-B940-DDCE303114E2}">
      <dsp:nvSpPr>
        <dsp:cNvPr id="0" name=""/>
        <dsp:cNvSpPr/>
      </dsp:nvSpPr>
      <dsp:spPr>
        <a:xfrm>
          <a:off x="40569" y="2718172"/>
          <a:ext cx="574085" cy="32455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6CC2CB-18BB-4E13-BA8B-7F902CAAC08D}">
      <dsp:nvSpPr>
        <dsp:cNvPr id="0" name=""/>
        <dsp:cNvSpPr/>
      </dsp:nvSpPr>
      <dsp:spPr>
        <a:xfrm>
          <a:off x="0" y="0"/>
          <a:ext cx="3050690" cy="1370874"/>
        </a:xfrm>
        <a:prstGeom prst="roundRect">
          <a:avLst>
            <a:gd name="adj" fmla="val 10000"/>
          </a:avLst>
        </a:prstGeom>
        <a:solidFill>
          <a:schemeClr val="bg2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4. APPLICATION</a:t>
          </a:r>
        </a:p>
      </dsp:txBody>
      <dsp:txXfrm>
        <a:off x="659100" y="0"/>
        <a:ext cx="2391589" cy="1370874"/>
      </dsp:txXfrm>
    </dsp:sp>
    <dsp:sp modelId="{0EE79B08-2496-49DE-A60B-BA83411891EE}">
      <dsp:nvSpPr>
        <dsp:cNvPr id="0" name=""/>
        <dsp:cNvSpPr/>
      </dsp:nvSpPr>
      <dsp:spPr>
        <a:xfrm>
          <a:off x="48962" y="489586"/>
          <a:ext cx="610138" cy="391702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3BDA13-0283-44AB-B4EC-3B7770D5C331}">
      <dsp:nvSpPr>
        <dsp:cNvPr id="0" name=""/>
        <dsp:cNvSpPr/>
      </dsp:nvSpPr>
      <dsp:spPr>
        <a:xfrm>
          <a:off x="0" y="1407616"/>
          <a:ext cx="3050690" cy="30331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3. TRANSPORT</a:t>
          </a:r>
        </a:p>
      </dsp:txBody>
      <dsp:txXfrm>
        <a:off x="659100" y="1407616"/>
        <a:ext cx="2391589" cy="303314"/>
      </dsp:txXfrm>
    </dsp:sp>
    <dsp:sp modelId="{383B37BF-FB8E-451B-B545-00D7D0025BC1}">
      <dsp:nvSpPr>
        <dsp:cNvPr id="0" name=""/>
        <dsp:cNvSpPr/>
      </dsp:nvSpPr>
      <dsp:spPr>
        <a:xfrm>
          <a:off x="48962" y="1477421"/>
          <a:ext cx="610138" cy="188146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E62AA0-8D56-4827-8B88-8319E621EC8F}">
      <dsp:nvSpPr>
        <dsp:cNvPr id="0" name=""/>
        <dsp:cNvSpPr/>
      </dsp:nvSpPr>
      <dsp:spPr>
        <a:xfrm>
          <a:off x="0" y="1772115"/>
          <a:ext cx="3050690" cy="378257"/>
        </a:xfrm>
        <a:prstGeom prst="roundRect">
          <a:avLst>
            <a:gd name="adj" fmla="val 10000"/>
          </a:avLst>
        </a:prstGeom>
        <a:solidFill>
          <a:schemeClr val="accent6">
            <a:lumMod val="75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2. INTERNET	</a:t>
          </a:r>
        </a:p>
      </dsp:txBody>
      <dsp:txXfrm>
        <a:off x="659100" y="1772115"/>
        <a:ext cx="2391589" cy="378257"/>
      </dsp:txXfrm>
    </dsp:sp>
    <dsp:sp modelId="{D555E26B-8197-41E3-9ACC-7B359A2C5EC4}">
      <dsp:nvSpPr>
        <dsp:cNvPr id="0" name=""/>
        <dsp:cNvSpPr/>
      </dsp:nvSpPr>
      <dsp:spPr>
        <a:xfrm>
          <a:off x="48962" y="1876508"/>
          <a:ext cx="610138" cy="169470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0E6D48-F041-4D10-A913-494CD510DA37}">
      <dsp:nvSpPr>
        <dsp:cNvPr id="0" name=""/>
        <dsp:cNvSpPr/>
      </dsp:nvSpPr>
      <dsp:spPr>
        <a:xfrm>
          <a:off x="0" y="2199335"/>
          <a:ext cx="3050690" cy="854322"/>
        </a:xfrm>
        <a:prstGeom prst="roundRect">
          <a:avLst>
            <a:gd name="adj" fmla="val 10000"/>
          </a:avLst>
        </a:prstGeom>
        <a:solidFill>
          <a:schemeClr val="accent2">
            <a:lumMod val="5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1. NETWORK INTERFACE</a:t>
          </a:r>
        </a:p>
      </dsp:txBody>
      <dsp:txXfrm>
        <a:off x="659100" y="2199335"/>
        <a:ext cx="2391589" cy="854322"/>
      </dsp:txXfrm>
    </dsp:sp>
    <dsp:sp modelId="{586A7222-C3FB-448F-B836-AAEFEA948302}">
      <dsp:nvSpPr>
        <dsp:cNvPr id="0" name=""/>
        <dsp:cNvSpPr/>
      </dsp:nvSpPr>
      <dsp:spPr>
        <a:xfrm>
          <a:off x="48962" y="2430645"/>
          <a:ext cx="610138" cy="391702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8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25/10/2022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Slide Image Placeholder 1">
            <a:extLst>
              <a:ext uri="{FF2B5EF4-FFF2-40B4-BE49-F238E27FC236}">
                <a16:creationId xmlns:a16="http://schemas.microsoft.com/office/drawing/2014/main" id="{76D7841B-F6A8-F742-98F5-B8549E51100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4818" name="Notes Placeholder 2">
            <a:extLst>
              <a:ext uri="{FF2B5EF4-FFF2-40B4-BE49-F238E27FC236}">
                <a16:creationId xmlns:a16="http://schemas.microsoft.com/office/drawing/2014/main" id="{28151152-EE0E-D440-885C-C90B6ED342D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4819" name="Slide Number Placeholder 3">
            <a:extLst>
              <a:ext uri="{FF2B5EF4-FFF2-40B4-BE49-F238E27FC236}">
                <a16:creationId xmlns:a16="http://schemas.microsoft.com/office/drawing/2014/main" id="{7D36C8C9-8F5A-E942-B6B7-39705E491D5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BECF5007-7A73-F74B-BA53-B00281D96863}" type="slidenum">
              <a:rPr lang="cy-GB" altLang="en-US" sz="1200">
                <a:latin typeface="Arial" panose="020B0604020202020204" pitchFamily="34" charset="0"/>
              </a:rPr>
              <a:pPr/>
              <a:t>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57116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Slide Image Placeholder 1">
            <a:extLst>
              <a:ext uri="{FF2B5EF4-FFF2-40B4-BE49-F238E27FC236}">
                <a16:creationId xmlns:a16="http://schemas.microsoft.com/office/drawing/2014/main" id="{76D7841B-F6A8-F742-98F5-B8549E51100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4818" name="Notes Placeholder 2">
            <a:extLst>
              <a:ext uri="{FF2B5EF4-FFF2-40B4-BE49-F238E27FC236}">
                <a16:creationId xmlns:a16="http://schemas.microsoft.com/office/drawing/2014/main" id="{28151152-EE0E-D440-885C-C90B6ED342D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4819" name="Slide Number Placeholder 3">
            <a:extLst>
              <a:ext uri="{FF2B5EF4-FFF2-40B4-BE49-F238E27FC236}">
                <a16:creationId xmlns:a16="http://schemas.microsoft.com/office/drawing/2014/main" id="{7D36C8C9-8F5A-E942-B6B7-39705E491D5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BECF5007-7A73-F74B-BA53-B00281D96863}" type="slidenum">
              <a:rPr lang="cy-GB" altLang="en-US" sz="1200">
                <a:latin typeface="Arial" panose="020B0604020202020204" pitchFamily="34" charset="0"/>
              </a:rPr>
              <a:pPr/>
              <a:t>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58955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Slide Image Placeholder 1">
            <a:extLst>
              <a:ext uri="{FF2B5EF4-FFF2-40B4-BE49-F238E27FC236}">
                <a16:creationId xmlns:a16="http://schemas.microsoft.com/office/drawing/2014/main" id="{AAC21C31-EDF9-4044-AE9B-707E639BA4E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8914" name="Notes Placeholder 2">
            <a:extLst>
              <a:ext uri="{FF2B5EF4-FFF2-40B4-BE49-F238E27FC236}">
                <a16:creationId xmlns:a16="http://schemas.microsoft.com/office/drawing/2014/main" id="{3CC1AB2B-5764-5145-B766-54BC9DF8787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cs typeface="Arial"/>
            </a:endParaRPr>
          </a:p>
        </p:txBody>
      </p:sp>
      <p:sp>
        <p:nvSpPr>
          <p:cNvPr id="38915" name="Slide Number Placeholder 3">
            <a:extLst>
              <a:ext uri="{FF2B5EF4-FFF2-40B4-BE49-F238E27FC236}">
                <a16:creationId xmlns:a16="http://schemas.microsoft.com/office/drawing/2014/main" id="{F0496861-900D-9140-BECC-086980239B5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18C0F89-A4F0-8641-9121-65AB3EA8D018}" type="slidenum">
              <a:rPr kumimoji="0" lang="cy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034713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Slide Image Placeholder 1">
            <a:extLst>
              <a:ext uri="{FF2B5EF4-FFF2-40B4-BE49-F238E27FC236}">
                <a16:creationId xmlns:a16="http://schemas.microsoft.com/office/drawing/2014/main" id="{AAC21C31-EDF9-4044-AE9B-707E639BA4E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8914" name="Notes Placeholder 2">
            <a:extLst>
              <a:ext uri="{FF2B5EF4-FFF2-40B4-BE49-F238E27FC236}">
                <a16:creationId xmlns:a16="http://schemas.microsoft.com/office/drawing/2014/main" id="{3CC1AB2B-5764-5145-B766-54BC9DF8787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dirty="0"/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charset="0"/>
                <a:ea typeface="ＭＳ Ｐゴシック" charset="-128"/>
                <a:cs typeface="+mn-cs"/>
              </a:rPr>
              <a:t>.</a:t>
            </a:r>
            <a:endParaRPr lang="en-GB" altLang="en-US" dirty="0">
              <a:cs typeface="Arial"/>
            </a:endParaRPr>
          </a:p>
        </p:txBody>
      </p:sp>
      <p:sp>
        <p:nvSpPr>
          <p:cNvPr id="38915" name="Slide Number Placeholder 3">
            <a:extLst>
              <a:ext uri="{FF2B5EF4-FFF2-40B4-BE49-F238E27FC236}">
                <a16:creationId xmlns:a16="http://schemas.microsoft.com/office/drawing/2014/main" id="{F0496861-900D-9140-BECC-086980239B5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318C0F89-A4F0-8641-9121-65AB3EA8D018}" type="slidenum">
              <a:rPr lang="cy-GB" altLang="en-US" sz="1200">
                <a:latin typeface="Arial" panose="020B0604020202020204" pitchFamily="34" charset="0"/>
              </a:rPr>
              <a:pPr/>
              <a:t>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31038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641018C-6CAF-B84E-B92C-ECB119457FB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5706107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Slide Image Placeholder 1">
            <a:extLst>
              <a:ext uri="{FF2B5EF4-FFF2-40B4-BE49-F238E27FC236}">
                <a16:creationId xmlns:a16="http://schemas.microsoft.com/office/drawing/2014/main" id="{AAC21C31-EDF9-4044-AE9B-707E639BA4E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8914" name="Notes Placeholder 2">
            <a:extLst>
              <a:ext uri="{FF2B5EF4-FFF2-40B4-BE49-F238E27FC236}">
                <a16:creationId xmlns:a16="http://schemas.microsoft.com/office/drawing/2014/main" id="{3CC1AB2B-5764-5145-B766-54BC9DF8787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cs typeface="Arial"/>
            </a:endParaRPr>
          </a:p>
        </p:txBody>
      </p:sp>
      <p:sp>
        <p:nvSpPr>
          <p:cNvPr id="38915" name="Slide Number Placeholder 3">
            <a:extLst>
              <a:ext uri="{FF2B5EF4-FFF2-40B4-BE49-F238E27FC236}">
                <a16:creationId xmlns:a16="http://schemas.microsoft.com/office/drawing/2014/main" id="{F0496861-900D-9140-BECC-086980239B5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18C0F89-A4F0-8641-9121-65AB3EA8D018}" type="slidenum">
              <a:rPr kumimoji="0" lang="cy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441172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Slide Image Placeholder 1">
            <a:extLst>
              <a:ext uri="{FF2B5EF4-FFF2-40B4-BE49-F238E27FC236}">
                <a16:creationId xmlns:a16="http://schemas.microsoft.com/office/drawing/2014/main" id="{AAC21C31-EDF9-4044-AE9B-707E639BA4E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8914" name="Notes Placeholder 2">
            <a:extLst>
              <a:ext uri="{FF2B5EF4-FFF2-40B4-BE49-F238E27FC236}">
                <a16:creationId xmlns:a16="http://schemas.microsoft.com/office/drawing/2014/main" id="{3CC1AB2B-5764-5145-B766-54BC9DF8787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cs typeface="Arial"/>
            </a:endParaRPr>
          </a:p>
        </p:txBody>
      </p:sp>
      <p:sp>
        <p:nvSpPr>
          <p:cNvPr id="38915" name="Slide Number Placeholder 3">
            <a:extLst>
              <a:ext uri="{FF2B5EF4-FFF2-40B4-BE49-F238E27FC236}">
                <a16:creationId xmlns:a16="http://schemas.microsoft.com/office/drawing/2014/main" id="{F0496861-900D-9140-BECC-086980239B5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18C0F89-A4F0-8641-9121-65AB3EA8D018}" type="slidenum">
              <a:rPr kumimoji="0" lang="cy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153654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Slide Image Placeholder 1">
            <a:extLst>
              <a:ext uri="{FF2B5EF4-FFF2-40B4-BE49-F238E27FC236}">
                <a16:creationId xmlns:a16="http://schemas.microsoft.com/office/drawing/2014/main" id="{AAC21C31-EDF9-4044-AE9B-707E639BA4E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8914" name="Notes Placeholder 2">
            <a:extLst>
              <a:ext uri="{FF2B5EF4-FFF2-40B4-BE49-F238E27FC236}">
                <a16:creationId xmlns:a16="http://schemas.microsoft.com/office/drawing/2014/main" id="{3CC1AB2B-5764-5145-B766-54BC9DF8787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cs typeface="Arial"/>
            </a:endParaRPr>
          </a:p>
        </p:txBody>
      </p:sp>
      <p:sp>
        <p:nvSpPr>
          <p:cNvPr id="38915" name="Slide Number Placeholder 3">
            <a:extLst>
              <a:ext uri="{FF2B5EF4-FFF2-40B4-BE49-F238E27FC236}">
                <a16:creationId xmlns:a16="http://schemas.microsoft.com/office/drawing/2014/main" id="{F0496861-900D-9140-BECC-086980239B5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18C0F89-A4F0-8641-9121-65AB3EA8D018}" type="slidenum">
              <a:rPr kumimoji="0" lang="cy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0302176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Slide Image Placeholder 1">
            <a:extLst>
              <a:ext uri="{FF2B5EF4-FFF2-40B4-BE49-F238E27FC236}">
                <a16:creationId xmlns:a16="http://schemas.microsoft.com/office/drawing/2014/main" id="{AAC21C31-EDF9-4044-AE9B-707E639BA4E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8914" name="Notes Placeholder 2">
            <a:extLst>
              <a:ext uri="{FF2B5EF4-FFF2-40B4-BE49-F238E27FC236}">
                <a16:creationId xmlns:a16="http://schemas.microsoft.com/office/drawing/2014/main" id="{3CC1AB2B-5764-5145-B766-54BC9DF8787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charset="0"/>
                <a:ea typeface="ＭＳ Ｐゴシック" charset="-128"/>
                <a:cs typeface="+mn-cs"/>
              </a:rPr>
              <a:t>.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Arial" charset="0"/>
                <a:ea typeface="ＭＳ Ｐゴシック" charset="-128"/>
                <a:cs typeface="+mn-cs"/>
              </a:rPr>
              <a:t> </a:t>
            </a:r>
            <a:endParaRPr lang="en-GB" sz="1200" kern="1200" dirty="0">
              <a:solidFill>
                <a:schemeClr val="tx1"/>
              </a:solidFill>
              <a:effectLst/>
              <a:latin typeface="Arial" charset="0"/>
              <a:ea typeface="ＭＳ Ｐゴシック" charset="-128"/>
              <a:cs typeface="+mn-cs"/>
            </a:endParaRPr>
          </a:p>
          <a:p>
            <a:endParaRPr lang="en-GB" altLang="en-US" dirty="0">
              <a:cs typeface="Arial"/>
            </a:endParaRPr>
          </a:p>
        </p:txBody>
      </p:sp>
      <p:sp>
        <p:nvSpPr>
          <p:cNvPr id="38915" name="Slide Number Placeholder 3">
            <a:extLst>
              <a:ext uri="{FF2B5EF4-FFF2-40B4-BE49-F238E27FC236}">
                <a16:creationId xmlns:a16="http://schemas.microsoft.com/office/drawing/2014/main" id="{F0496861-900D-9140-BECC-086980239B5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18C0F89-A4F0-8641-9121-65AB3EA8D018}" type="slidenum">
              <a:rPr kumimoji="0" lang="cy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9101096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Slide Image Placeholder 1">
            <a:extLst>
              <a:ext uri="{FF2B5EF4-FFF2-40B4-BE49-F238E27FC236}">
                <a16:creationId xmlns:a16="http://schemas.microsoft.com/office/drawing/2014/main" id="{AAC21C31-EDF9-4044-AE9B-707E639BA4E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8914" name="Notes Placeholder 2">
            <a:extLst>
              <a:ext uri="{FF2B5EF4-FFF2-40B4-BE49-F238E27FC236}">
                <a16:creationId xmlns:a16="http://schemas.microsoft.com/office/drawing/2014/main" id="{3CC1AB2B-5764-5145-B766-54BC9DF8787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Arial" charset="0"/>
                <a:ea typeface="ＭＳ Ｐゴシック" charset="-128"/>
                <a:cs typeface="+mn-cs"/>
              </a:rPr>
              <a:t>.</a:t>
            </a:r>
            <a:r>
              <a:rPr lang="en-GB" sz="1200" b="1" kern="1200" dirty="0">
                <a:solidFill>
                  <a:schemeClr val="tx1"/>
                </a:solidFill>
                <a:effectLst/>
                <a:latin typeface="Arial" charset="0"/>
                <a:ea typeface="ＭＳ Ｐゴシック" charset="-128"/>
                <a:cs typeface="+mn-cs"/>
              </a:rPr>
              <a:t> </a:t>
            </a:r>
            <a:endParaRPr lang="en-GB" altLang="en-US" dirty="0">
              <a:cs typeface="Arial"/>
            </a:endParaRPr>
          </a:p>
        </p:txBody>
      </p:sp>
      <p:sp>
        <p:nvSpPr>
          <p:cNvPr id="38915" name="Slide Number Placeholder 3">
            <a:extLst>
              <a:ext uri="{FF2B5EF4-FFF2-40B4-BE49-F238E27FC236}">
                <a16:creationId xmlns:a16="http://schemas.microsoft.com/office/drawing/2014/main" id="{F0496861-900D-9140-BECC-086980239B5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pPr marL="0" marR="0" lvl="0" indent="0" algn="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318C0F89-A4F0-8641-9121-65AB3EA8D018}" type="slidenum">
              <a:rPr kumimoji="0" lang="cy-GB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rPr>
              <a:pPr marL="0" marR="0" lvl="0" indent="0" algn="r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cy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6329748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Slide Image Placeholder 1">
            <a:extLst>
              <a:ext uri="{FF2B5EF4-FFF2-40B4-BE49-F238E27FC236}">
                <a16:creationId xmlns:a16="http://schemas.microsoft.com/office/drawing/2014/main" id="{AAC21C31-EDF9-4044-AE9B-707E639BA4E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8914" name="Notes Placeholder 2">
            <a:extLst>
              <a:ext uri="{FF2B5EF4-FFF2-40B4-BE49-F238E27FC236}">
                <a16:creationId xmlns:a16="http://schemas.microsoft.com/office/drawing/2014/main" id="{3CC1AB2B-5764-5145-B766-54BC9DF8787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>
                <a:cs typeface="Arial"/>
              </a:rPr>
              <a:t>World wide web</a:t>
            </a:r>
          </a:p>
        </p:txBody>
      </p:sp>
      <p:sp>
        <p:nvSpPr>
          <p:cNvPr id="38915" name="Slide Number Placeholder 3">
            <a:extLst>
              <a:ext uri="{FF2B5EF4-FFF2-40B4-BE49-F238E27FC236}">
                <a16:creationId xmlns:a16="http://schemas.microsoft.com/office/drawing/2014/main" id="{F0496861-900D-9140-BECC-086980239B5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318C0F89-A4F0-8641-9121-65AB3EA8D018}" type="slidenum">
              <a:rPr lang="cy-GB" altLang="en-US" sz="1200">
                <a:latin typeface="Arial" panose="020B0604020202020204" pitchFamily="34" charset="0"/>
              </a:rPr>
              <a:pPr/>
              <a:t>14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719675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Slide Image Placeholder 1">
            <a:extLst>
              <a:ext uri="{FF2B5EF4-FFF2-40B4-BE49-F238E27FC236}">
                <a16:creationId xmlns:a16="http://schemas.microsoft.com/office/drawing/2014/main" id="{76D7841B-F6A8-F742-98F5-B8549E51100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4818" name="Notes Placeholder 2">
            <a:extLst>
              <a:ext uri="{FF2B5EF4-FFF2-40B4-BE49-F238E27FC236}">
                <a16:creationId xmlns:a16="http://schemas.microsoft.com/office/drawing/2014/main" id="{28151152-EE0E-D440-885C-C90B6ED342D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4819" name="Slide Number Placeholder 3">
            <a:extLst>
              <a:ext uri="{FF2B5EF4-FFF2-40B4-BE49-F238E27FC236}">
                <a16:creationId xmlns:a16="http://schemas.microsoft.com/office/drawing/2014/main" id="{7D36C8C9-8F5A-E942-B6B7-39705E491D5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BECF5007-7A73-F74B-BA53-B00281D96863}" type="slidenum">
              <a:rPr lang="cy-GB" altLang="en-US" sz="1200">
                <a:latin typeface="Arial" panose="020B0604020202020204" pitchFamily="34" charset="0"/>
              </a:rPr>
              <a:pPr/>
              <a:t>15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250987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Slide Image Placeholder 1">
            <a:extLst>
              <a:ext uri="{FF2B5EF4-FFF2-40B4-BE49-F238E27FC236}">
                <a16:creationId xmlns:a16="http://schemas.microsoft.com/office/drawing/2014/main" id="{76D7841B-F6A8-F742-98F5-B8549E51100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4818" name="Notes Placeholder 2">
            <a:extLst>
              <a:ext uri="{FF2B5EF4-FFF2-40B4-BE49-F238E27FC236}">
                <a16:creationId xmlns:a16="http://schemas.microsoft.com/office/drawing/2014/main" id="{28151152-EE0E-D440-885C-C90B6ED342D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4819" name="Slide Number Placeholder 3">
            <a:extLst>
              <a:ext uri="{FF2B5EF4-FFF2-40B4-BE49-F238E27FC236}">
                <a16:creationId xmlns:a16="http://schemas.microsoft.com/office/drawing/2014/main" id="{7D36C8C9-8F5A-E942-B6B7-39705E491D5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BECF5007-7A73-F74B-BA53-B00281D96863}" type="slidenum">
              <a:rPr lang="cy-GB" altLang="en-US" sz="1200">
                <a:latin typeface="Arial" panose="020B0604020202020204" pitchFamily="34" charset="0"/>
              </a:rPr>
              <a:pPr/>
              <a:t>16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347499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Slide Image Placeholder 1">
            <a:extLst>
              <a:ext uri="{FF2B5EF4-FFF2-40B4-BE49-F238E27FC236}">
                <a16:creationId xmlns:a16="http://schemas.microsoft.com/office/drawing/2014/main" id="{76D7841B-F6A8-F742-98F5-B8549E51100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4818" name="Notes Placeholder 2">
            <a:extLst>
              <a:ext uri="{FF2B5EF4-FFF2-40B4-BE49-F238E27FC236}">
                <a16:creationId xmlns:a16="http://schemas.microsoft.com/office/drawing/2014/main" id="{28151152-EE0E-D440-885C-C90B6ED342D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4819" name="Slide Number Placeholder 3">
            <a:extLst>
              <a:ext uri="{FF2B5EF4-FFF2-40B4-BE49-F238E27FC236}">
                <a16:creationId xmlns:a16="http://schemas.microsoft.com/office/drawing/2014/main" id="{7D36C8C9-8F5A-E942-B6B7-39705E491D5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BECF5007-7A73-F74B-BA53-B00281D96863}" type="slidenum">
              <a:rPr lang="cy-GB" altLang="en-US" sz="1200">
                <a:latin typeface="Arial" panose="020B0604020202020204" pitchFamily="34" charset="0"/>
              </a:rPr>
              <a:pPr/>
              <a:t>17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562756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Slide Image Placeholder 1">
            <a:extLst>
              <a:ext uri="{FF2B5EF4-FFF2-40B4-BE49-F238E27FC236}">
                <a16:creationId xmlns:a16="http://schemas.microsoft.com/office/drawing/2014/main" id="{76D7841B-F6A8-F742-98F5-B8549E51100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34818" name="Notes Placeholder 2">
            <a:extLst>
              <a:ext uri="{FF2B5EF4-FFF2-40B4-BE49-F238E27FC236}">
                <a16:creationId xmlns:a16="http://schemas.microsoft.com/office/drawing/2014/main" id="{28151152-EE0E-D440-885C-C90B6ED342D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4819" name="Slide Number Placeholder 3">
            <a:extLst>
              <a:ext uri="{FF2B5EF4-FFF2-40B4-BE49-F238E27FC236}">
                <a16:creationId xmlns:a16="http://schemas.microsoft.com/office/drawing/2014/main" id="{7D36C8C9-8F5A-E942-B6B7-39705E491D5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2" charset="0"/>
                <a:ea typeface="ＭＳ Ｐゴシック" panose="020B0600070205080204" pitchFamily="34" charset="-128"/>
              </a:defRPr>
            </a:lvl9pPr>
          </a:lstStyle>
          <a:p>
            <a:fld id="{BECF5007-7A73-F74B-BA53-B00281D96863}" type="slidenum">
              <a:rPr lang="cy-GB" altLang="en-US" sz="1200">
                <a:latin typeface="Arial" panose="020B0604020202020204" pitchFamily="34" charset="0"/>
              </a:rPr>
              <a:pPr/>
              <a:t>18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74788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7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38223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y-GB"/>
              <a:t>Cliciwch i olygu arddull is-deitl y Meistr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63773590-66C0-574B-8E1E-6220079ED6B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8D21189-C949-8749-8A86-CD9AB8B2539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F117168A-818F-134A-84B3-82C81B3B148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955566E1-EEAC-B646-B389-29CE0514D56D}" type="slidenum">
              <a:rPr lang="en-US" altLang="en-US"/>
              <a:pPr>
                <a:defRPr/>
              </a:pPr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5757711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y-GB"/>
              <a:t>Cliciwch i olygu arddull is-deitl y Meistr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63773590-66C0-574B-8E1E-6220079ED6B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68D21189-C949-8749-8A86-CD9AB8B2539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F117168A-818F-134A-84B3-82C81B3B148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955566E1-EEAC-B646-B389-29CE0514D56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430564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F9CFFCC8-7170-AB4D-9C95-5F223AD3D59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2CCE3794-6CD5-5149-9265-64D53F64755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FCACCFA2-5057-934A-8EB5-924C14CB284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3C11CD21-D57E-E145-ABCC-21B4196EF4C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053180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/>
              <a:t>Cliciwch i olygu arddull y Meistr teitl</a:t>
            </a:r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5F7F7DC9-D193-0444-95E0-23069B4E2182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70C2DB8B-CA4F-B447-A930-D4A328597DD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52CCF80E-C049-C745-97F4-0266E4871A6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512CABCD-2F81-DC42-AF22-98D318F9826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370376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5" name="Date Placeholder 7">
            <a:extLst>
              <a:ext uri="{FF2B5EF4-FFF2-40B4-BE49-F238E27FC236}">
                <a16:creationId xmlns:a16="http://schemas.microsoft.com/office/drawing/2014/main" id="{84D9D2C3-0D50-734A-9579-13A7C97F635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83138B2B-0F48-F143-981C-73B38FE9C34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03686AA5-CCD8-E649-8F86-C4C2C166A12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9D016035-B290-8F4F-BD30-0F7968320B7B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605124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y-GB"/>
              <a:t>Cliciwch i olygu arddull y Meistr teitl</a:t>
            </a:r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5" name="Dalfan Testun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6" name="Dalfan Cynnwys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63D4DEF2-3982-9842-80A2-29C44CD19D1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D312F924-4C8D-E443-A219-BE071A7E2C3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7BD02889-4A42-9349-977C-05D9307FCBC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9F8C8F9-38FA-2847-9C3F-1F0F94B37AD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999329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3C86F98E-F862-B545-8A54-5CDC60BCBDE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EA4CFD3B-B57B-4B4E-BD5A-6F057BE66E8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DF3679A7-7F30-B742-A580-DB4175DE1B8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0825CD10-457D-8B48-BC94-4E346EB3D23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018538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ACDEC86B-DB25-724C-8505-78BF106AF31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924370E3-0287-9642-809C-5DADC371A9C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ED84E7A1-5310-FE4D-B986-94B5739B83C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FABE2E53-777F-364E-B977-73AA1DB683DD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7893902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Cliciwch i olygu arddull y Meistr teitl</a:t>
            </a:r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5" name="Date Placeholder 7">
            <a:extLst>
              <a:ext uri="{FF2B5EF4-FFF2-40B4-BE49-F238E27FC236}">
                <a16:creationId xmlns:a16="http://schemas.microsoft.com/office/drawing/2014/main" id="{44716AB5-6C02-264E-A90C-BC9E449844E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9C6176C1-21AF-A94C-ACF3-77CFB59BD80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81CD11BE-CDAD-2548-84E9-C77DED74395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85473CED-9F07-D44A-88F7-D78B6F5E66C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616276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Cliciwch i olygu arddull y Meistr teitl</a:t>
            </a:r>
          </a:p>
        </p:txBody>
      </p:sp>
      <p:sp>
        <p:nvSpPr>
          <p:cNvPr id="3" name="Dalfan Llun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y-GB" noProof="0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Cliciwch i olygu arddulliau'r Meistr testun</a:t>
            </a:r>
          </a:p>
        </p:txBody>
      </p:sp>
      <p:sp>
        <p:nvSpPr>
          <p:cNvPr id="5" name="Date Placeholder 7">
            <a:extLst>
              <a:ext uri="{FF2B5EF4-FFF2-40B4-BE49-F238E27FC236}">
                <a16:creationId xmlns:a16="http://schemas.microsoft.com/office/drawing/2014/main" id="{C9B087FE-731E-454E-A561-17253E8692F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3E2FA546-5B65-5B40-9302-99B1BAE359B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397A3078-299F-6F4A-BA30-F96A80CFD80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E85E7DC1-EFD3-5448-804B-E9CF2779279F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954860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60A2E981-88F3-B940-8BAF-AC9A23D141D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A3F0C3EA-222F-AF44-9027-D6A50A0DFBB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85D0CD85-DBAE-3443-80F5-79C2E9830A3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177A2569-42EC-A246-A138-4564AB19E64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530502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/>
          <p:cNvSpPr>
            <a:spLocks noGrp="1"/>
          </p:cNvSpPr>
          <p:nvPr>
            <p:ph type="title" orient="vert"/>
          </p:nvPr>
        </p:nvSpPr>
        <p:spPr>
          <a:xfrm>
            <a:off x="8686800" y="609600"/>
            <a:ext cx="2590800" cy="5486400"/>
          </a:xfrm>
        </p:spPr>
        <p:txBody>
          <a:bodyPr vert="eaVert"/>
          <a:lstStyle/>
          <a:p>
            <a:r>
              <a:rPr lang="cy-GB"/>
              <a:t>Cliciwch i olygu arddull y Meistr teitl</a:t>
            </a:r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>
          <a:xfrm>
            <a:off x="914400" y="609600"/>
            <a:ext cx="7569200" cy="5486400"/>
          </a:xfrm>
        </p:spPr>
        <p:txBody>
          <a:bodyPr vert="eaVert"/>
          <a:lstStyle/>
          <a:p>
            <a:pPr lvl="0"/>
            <a:r>
              <a:rPr lang="cy-GB"/>
              <a:t>Cliciwch i olygu arddulliau'r Meistr testun</a:t>
            </a:r>
          </a:p>
          <a:p>
            <a:pPr lvl="1"/>
            <a:r>
              <a:rPr lang="cy-GB"/>
              <a:t>Ail lefel</a:t>
            </a:r>
          </a:p>
          <a:p>
            <a:pPr lvl="2"/>
            <a:r>
              <a:rPr lang="cy-GB"/>
              <a:t>Trydydd lefel</a:t>
            </a:r>
          </a:p>
          <a:p>
            <a:pPr lvl="3"/>
            <a:r>
              <a:rPr lang="cy-GB"/>
              <a:t>Pedwerydd lefel</a:t>
            </a:r>
          </a:p>
          <a:p>
            <a:pPr lvl="4"/>
            <a:r>
              <a:rPr lang="cy-GB"/>
              <a:t>Pumed lefel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2E2A054A-DAE9-C848-92C6-C0DDC301728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E633E119-8D23-FE4D-831D-C296B81D215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C554EC62-D786-5A47-97A0-5EAE2B437B4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78A1C14A-641E-2846-9E66-6F9204D236F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5247793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19519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90123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HUNK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1"/>
          <p:cNvSpPr>
            <a:spLocks noGrp="1"/>
          </p:cNvSpPr>
          <p:nvPr>
            <p:ph type="body" idx="100" hasCustomPrompt="1"/>
          </p:nvPr>
        </p:nvSpPr>
        <p:spPr>
          <a:xfrm>
            <a:off x="0" y="365760"/>
            <a:ext cx="12192000" cy="121920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>
              <a:buNone/>
              <a:defRPr lang="en-US" sz="2933" dirty="0">
                <a:solidFill>
                  <a:srgbClr val="024C69"/>
                </a:solidFill>
                <a:latin typeface="Arial" pitchFamily="34" charset="0"/>
                <a:ea typeface="Arial" pitchFamily="34" charset="-122"/>
                <a:cs typeface="Arial" pitchFamily="34" charset="-120"/>
              </a:defRPr>
            </a:lvl1pPr>
          </a:lstStyle>
          <a:p>
            <a:pPr marL="0" indent="0">
              <a:buNone/>
            </a:pPr>
            <a:r>
              <a:rPr lang="en-US" sz="2933" dirty="0">
                <a:solidFill>
                  <a:srgbClr val="024C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(custom placeholder text!)</a:t>
            </a:r>
            <a:endParaRPr lang="en-US" sz="2933" dirty="0"/>
          </a:p>
        </p:txBody>
      </p:sp>
      <p:sp>
        <p:nvSpPr>
          <p:cNvPr id="3" name="Object2"/>
          <p:cNvSpPr>
            <a:spLocks noGrp="1"/>
          </p:cNvSpPr>
          <p:nvPr>
            <p:ph type="body" idx="101" hasCustomPrompt="1"/>
          </p:nvPr>
        </p:nvSpPr>
        <p:spPr>
          <a:xfrm>
            <a:off x="0" y="0"/>
            <a:ext cx="12192000" cy="36576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>
              <a:buNone/>
              <a:defRPr lang="en-US" sz="2133" dirty="0">
                <a:solidFill>
                  <a:srgbClr val="024C69"/>
                </a:solidFill>
                <a:latin typeface="Arial" pitchFamily="34" charset="0"/>
                <a:ea typeface="Arial" pitchFamily="34" charset="-122"/>
                <a:cs typeface="Arial" pitchFamily="34" charset="-120"/>
              </a:defRPr>
            </a:lvl1pPr>
          </a:lstStyle>
          <a:p>
            <a:pPr marL="0" indent="0">
              <a:buNone/>
            </a:pPr>
            <a:r>
              <a:rPr lang="en-US" sz="2133" dirty="0">
                <a:solidFill>
                  <a:srgbClr val="024C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(custom placeholder text!)</a:t>
            </a:r>
            <a:endParaRPr lang="en-US" sz="2133" dirty="0"/>
          </a:p>
        </p:txBody>
      </p:sp>
      <p:sp>
        <p:nvSpPr>
          <p:cNvPr id="4" name="Object3"/>
          <p:cNvSpPr/>
          <p:nvPr/>
        </p:nvSpPr>
        <p:spPr>
          <a:xfrm>
            <a:off x="1219200" y="6172200"/>
            <a:ext cx="10363200" cy="304800"/>
          </a:xfrm>
          <a:prstGeom prst="rect">
            <a:avLst/>
          </a:prstGeom>
          <a:noFill/>
          <a:ln/>
        </p:spPr>
        <p:txBody>
          <a:bodyPr wrap="square" rtlCol="0" anchor="t">
            <a:normAutofit/>
          </a:bodyPr>
          <a:lstStyle/>
          <a:p>
            <a:pPr algn="r"/>
            <a:r>
              <a:rPr lang="en-US" sz="800" dirty="0">
                <a:solidFill>
                  <a:srgbClr val="D9D9D9"/>
                </a:solidFill>
              </a:rPr>
              <a:t>© 2020  Cisco and/or its affiliates. All rights reserved.   Cisco Confidential</a:t>
            </a:r>
            <a:endParaRPr lang="en-US" sz="800" dirty="0"/>
          </a:p>
        </p:txBody>
      </p:sp>
      <p:pic>
        <p:nvPicPr>
          <p:cNvPr id="5" name="Object 4" descr="/Users/phillipball/Projects/Cisco/Netacad 3/netacad-vudu/src/pptx/assets/Cisco_logo_sm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" y="6172200"/>
            <a:ext cx="487680" cy="243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3973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4.xml"/><Relationship Id="rId13" Type="http://schemas.openxmlformats.org/officeDocument/2006/relationships/image" Target="../media/image6.jpeg"/><Relationship Id="rId3" Type="http://schemas.openxmlformats.org/officeDocument/2006/relationships/slideLayout" Target="../slideLayouts/slideLayout9.xml"/><Relationship Id="rId7" Type="http://schemas.openxmlformats.org/officeDocument/2006/relationships/slideLayout" Target="../slideLayouts/slideLayout13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6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0.xml"/><Relationship Id="rId9" Type="http://schemas.openxmlformats.org/officeDocument/2006/relationships/slideLayout" Target="../slideLayouts/slideLayout15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0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3.png"/><Relationship Id="rId4" Type="http://schemas.openxmlformats.org/officeDocument/2006/relationships/theme" Target="../theme/theme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10/25/2022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Logo&#10;&#10;Description automatically generated">
            <a:extLst>
              <a:ext uri="{FF2B5EF4-FFF2-40B4-BE49-F238E27FC236}">
                <a16:creationId xmlns:a16="http://schemas.microsoft.com/office/drawing/2014/main" id="{8EA94852-2BA4-0A45-840B-96DCEE0E009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93298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D364AE3F-3E89-BB4D-904A-7327648D2E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609600"/>
            <a:ext cx="103632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C268D01C-8010-5E44-B9E0-8330B5C0702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1981200"/>
            <a:ext cx="103632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2" name="Rectangle 4">
            <a:extLst>
              <a:ext uri="{FF2B5EF4-FFF2-40B4-BE49-F238E27FC236}">
                <a16:creationId xmlns:a16="http://schemas.microsoft.com/office/drawing/2014/main" id="{998FAAE5-E440-D246-BDFF-F37937520AF3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9144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44DE8D82-1050-3845-873F-17185C3F5882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8AEFEAF4-28E8-B64E-A5CC-72D3B48710DC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8400"/>
            <a:ext cx="2540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7826991B-27C7-2942-823F-B4E41888F841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pic>
        <p:nvPicPr>
          <p:cNvPr id="1031" name="Picture 8" descr="PP_TSD_white.jpg">
            <a:extLst>
              <a:ext uri="{FF2B5EF4-FFF2-40B4-BE49-F238E27FC236}">
                <a16:creationId xmlns:a16="http://schemas.microsoft.com/office/drawing/2014/main" id="{3945AD01-64F9-2A4F-A5D7-F96C52E822AF}"/>
              </a:ext>
            </a:extLst>
          </p:cNvPr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781709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charset="-128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charset="-128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34235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8" r:id="rId1"/>
    <p:sldLayoutId id="2147483699" r:id="rId2"/>
    <p:sldLayoutId id="2147483700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mailto:m.murira@uwtsd.ac.uk" TargetMode="Externa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microsoft.com/office/2007/relationships/diagramDrawing" Target="../diagrams/drawing2.xml"/><Relationship Id="rId3" Type="http://schemas.openxmlformats.org/officeDocument/2006/relationships/notesSlide" Target="../notesSlides/notesSlide5.xml"/><Relationship Id="rId7" Type="http://schemas.openxmlformats.org/officeDocument/2006/relationships/diagramColors" Target="../diagrams/colors1.xml"/><Relationship Id="rId12" Type="http://schemas.openxmlformats.org/officeDocument/2006/relationships/diagramColors" Target="../diagrams/colors2.xml"/><Relationship Id="rId2" Type="http://schemas.openxmlformats.org/officeDocument/2006/relationships/slideLayout" Target="../slideLayouts/slideLayout19.xml"/><Relationship Id="rId1" Type="http://schemas.openxmlformats.org/officeDocument/2006/relationships/tags" Target="../tags/tag1.xml"/><Relationship Id="rId6" Type="http://schemas.openxmlformats.org/officeDocument/2006/relationships/diagramQuickStyle" Target="../diagrams/quickStyle1.xml"/><Relationship Id="rId11" Type="http://schemas.openxmlformats.org/officeDocument/2006/relationships/diagramQuickStyle" Target="../diagrams/quickStyle2.xml"/><Relationship Id="rId5" Type="http://schemas.openxmlformats.org/officeDocument/2006/relationships/diagramLayout" Target="../diagrams/layout1.xml"/><Relationship Id="rId10" Type="http://schemas.openxmlformats.org/officeDocument/2006/relationships/diagramLayout" Target="../diagrams/layout2.xml"/><Relationship Id="rId4" Type="http://schemas.openxmlformats.org/officeDocument/2006/relationships/diagramData" Target="../diagrams/data1.xml"/><Relationship Id="rId9" Type="http://schemas.openxmlformats.org/officeDocument/2006/relationships/diagramData" Target="../diagrams/data2.xml"/><Relationship Id="rId14" Type="http://schemas.openxmlformats.org/officeDocument/2006/relationships/image" Target="../media/image11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cisco.com/c/en/us/products/security/firewalls/future-firewall.html?ccid=cc000155&amp;oid=vidsc019386" TargetMode="Externa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4" Type="http://schemas.openxmlformats.org/officeDocument/2006/relationships/hyperlink" Target="http://www.uwtsd.ac.uk/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9.png"/><Relationship Id="rId7" Type="http://schemas.openxmlformats.org/officeDocument/2006/relationships/hyperlink" Target="https://www.cloudflare.com/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nginx.org/" TargetMode="External"/><Relationship Id="rId5" Type="http://schemas.openxmlformats.org/officeDocument/2006/relationships/hyperlink" Target="http://httpd.apache.org/" TargetMode="External"/><Relationship Id="rId4" Type="http://schemas.openxmlformats.org/officeDocument/2006/relationships/image" Target="../media/image20.png"/><Relationship Id="rId9" Type="http://schemas.openxmlformats.org/officeDocument/2006/relationships/image" Target="../media/image22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4361451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</a:t>
            </a:r>
          </a:p>
          <a:p>
            <a:endParaRPr lang="en-GB" sz="2400" b="1" i="1" dirty="0"/>
          </a:p>
          <a:p>
            <a:r>
              <a:rPr lang="en-GB" sz="2400" b="1" i="1" dirty="0"/>
              <a:t>Module Name: Digital Technologies</a:t>
            </a:r>
          </a:p>
          <a:p>
            <a:r>
              <a:rPr lang="en-GB" sz="2400" b="1" i="1" dirty="0"/>
              <a:t>Module Code: ACCA4030</a:t>
            </a:r>
            <a:br>
              <a:rPr lang="en-GB" sz="2400" i="1" dirty="0"/>
            </a:br>
            <a:endParaRPr lang="en-GB" sz="2400" i="1" dirty="0"/>
          </a:p>
          <a:p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Applied Computing - WISA</a:t>
            </a:r>
          </a:p>
        </p:txBody>
      </p:sp>
    </p:spTree>
    <p:extLst>
      <p:ext uri="{BB962C8B-B14F-4D97-AF65-F5344CB8AC3E}">
        <p14:creationId xmlns:p14="http://schemas.microsoft.com/office/powerpoint/2010/main" val="40596030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6604000" y="1694915"/>
            <a:ext cx="5152571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/>
              <a:t>Divya</a:t>
            </a:r>
            <a:r>
              <a:rPr lang="en-GB" dirty="0"/>
              <a:t> Chidambaram</a:t>
            </a:r>
          </a:p>
          <a:p>
            <a:r>
              <a:rPr lang="en-GB" dirty="0"/>
              <a:t>d.chidambaram@uwtsd.ac.uk</a:t>
            </a:r>
            <a:br>
              <a:rPr lang="en-GB" dirty="0"/>
            </a:br>
            <a:endParaRPr lang="en-GB" dirty="0"/>
          </a:p>
          <a:p>
            <a:r>
              <a:rPr lang="en-GB" dirty="0"/>
              <a:t>Mr. Munyaradzi Nicholas </a:t>
            </a:r>
            <a:r>
              <a:rPr lang="en-GB" dirty="0" err="1"/>
              <a:t>Murira</a:t>
            </a:r>
            <a:r>
              <a:rPr lang="en-GB" dirty="0"/>
              <a:t> </a:t>
            </a:r>
          </a:p>
          <a:p>
            <a:r>
              <a:rPr lang="en-GB" dirty="0">
                <a:hlinkClick r:id="rId2"/>
              </a:rPr>
              <a:t>m.murira@uwtsd.ac.uk</a:t>
            </a:r>
            <a:endParaRPr lang="en-GB" dirty="0"/>
          </a:p>
          <a:p>
            <a:endParaRPr lang="en-GB" dirty="0"/>
          </a:p>
          <a:p>
            <a:r>
              <a:rPr lang="en-GB" dirty="0"/>
              <a:t>From 4th October, 2022, we shall meet Online via Teams Link</a:t>
            </a:r>
          </a:p>
          <a:p>
            <a:r>
              <a:rPr lang="en-GB" dirty="0"/>
              <a:t>TUESDAYS: 14:00  – 16.00 PM: Lecture</a:t>
            </a:r>
          </a:p>
          <a:p>
            <a:endParaRPr lang="en-GB" dirty="0"/>
          </a:p>
          <a:p>
            <a:r>
              <a:rPr lang="en-GB" dirty="0"/>
              <a:t>                      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049558" y="202158"/>
            <a:ext cx="707013" cy="699398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ectangle 2"/>
          <p:cNvSpPr/>
          <p:nvPr/>
        </p:nvSpPr>
        <p:spPr>
          <a:xfrm>
            <a:off x="211534" y="1429843"/>
            <a:ext cx="5670997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chemeClr val="bg1"/>
                </a:solidFill>
              </a:rPr>
              <a:t>Module Lecturers</a:t>
            </a:r>
          </a:p>
          <a:p>
            <a:pPr marL="457200" indent="-457200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endParaRPr lang="en-GB" sz="2000" b="1" i="1" dirty="0">
              <a:solidFill>
                <a:schemeClr val="bg1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FB78745-3ADB-471E-BE5B-B948A3D845D5}"/>
              </a:ext>
            </a:extLst>
          </p:cNvPr>
          <p:cNvSpPr/>
          <p:nvPr/>
        </p:nvSpPr>
        <p:spPr>
          <a:xfrm>
            <a:off x="211533" y="2433579"/>
            <a:ext cx="567099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Module Information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Online Lectures on Tuesdays at 2pm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Attendance will be monitored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Assessments: 4 tasks in Portfolio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 2 tasks  deadline 8 November 2022</a:t>
            </a:r>
          </a:p>
          <a:p>
            <a:pPr marL="457200" indent="-457200" algn="just">
              <a:buFont typeface="Wingdings" panose="05000000000000000000" pitchFamily="2" charset="2"/>
              <a:buChar char="Ø"/>
              <a:tabLst>
                <a:tab pos="4308475" algn="l"/>
                <a:tab pos="4391025" algn="l"/>
              </a:tabLst>
            </a:pPr>
            <a:r>
              <a:rPr lang="en-GB" sz="2000" b="1" i="1" dirty="0">
                <a:solidFill>
                  <a:srgbClr val="E0BC4C"/>
                </a:solidFill>
              </a:rPr>
              <a:t>2 tasks  deadline   13  December  2022       </a:t>
            </a:r>
          </a:p>
        </p:txBody>
      </p:sp>
    </p:spTree>
    <p:extLst>
      <p:ext uri="{BB962C8B-B14F-4D97-AF65-F5344CB8AC3E}">
        <p14:creationId xmlns:p14="http://schemas.microsoft.com/office/powerpoint/2010/main" val="32293982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Title 1">
            <a:extLst>
              <a:ext uri="{FF2B5EF4-FFF2-40B4-BE49-F238E27FC236}">
                <a16:creationId xmlns:a16="http://schemas.microsoft.com/office/drawing/2014/main" id="{0EEEB416-B699-7343-9F67-C1BE5C772B50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305877" y="984125"/>
            <a:ext cx="7772400" cy="921188"/>
          </a:xfrm>
        </p:spPr>
        <p:txBody>
          <a:bodyPr/>
          <a:lstStyle/>
          <a:p>
            <a:r>
              <a:rPr lang="en-GB" dirty="0"/>
              <a:t>What is </a:t>
            </a:r>
            <a:r>
              <a:rPr lang="en-GB" b="1" dirty="0"/>
              <a:t>Internet and Web Technology</a:t>
            </a:r>
            <a:r>
              <a:rPr lang="en-GB" dirty="0"/>
              <a:t>? </a:t>
            </a:r>
            <a:br>
              <a:rPr lang="en-GB" dirty="0"/>
            </a:br>
            <a:endParaRPr lang="en-US" altLang="en-US" dirty="0">
              <a:ea typeface="ＭＳ Ｐゴシック" panose="020B0600070205080204" pitchFamily="34" charset="-128"/>
            </a:endParaRPr>
          </a:p>
        </p:txBody>
      </p:sp>
      <p:pic>
        <p:nvPicPr>
          <p:cNvPr id="33795" name="Picture 5" descr="Text&#10;&#10;Description automatically generated">
            <a:extLst>
              <a:ext uri="{FF2B5EF4-FFF2-40B4-BE49-F238E27FC236}">
                <a16:creationId xmlns:a16="http://schemas.microsoft.com/office/drawing/2014/main" id="{1FBB2E5B-ABFB-7B4E-86A2-D8E03A218D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8" y="5599113"/>
            <a:ext cx="34671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0EFA70D-8490-BC48-800D-5768C002442A}"/>
              </a:ext>
            </a:extLst>
          </p:cNvPr>
          <p:cNvSpPr txBox="1"/>
          <p:nvPr/>
        </p:nvSpPr>
        <p:spPr>
          <a:xfrm>
            <a:off x="2113721" y="1662276"/>
            <a:ext cx="7964557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/>
          </a:p>
          <a:p>
            <a:pPr algn="ctr"/>
            <a:br>
              <a:rPr lang="en-GB" dirty="0"/>
            </a:br>
            <a:r>
              <a:rPr lang="en-GB" dirty="0"/>
              <a:t>How is the Internet organised? 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How do we find and retrieve pages on the Internet? </a:t>
            </a:r>
          </a:p>
          <a:p>
            <a:pPr algn="ctr"/>
            <a:endParaRPr lang="en-GB" dirty="0"/>
          </a:p>
          <a:p>
            <a:pPr algn="ctr"/>
            <a:r>
              <a:rPr lang="en-GB" dirty="0"/>
              <a:t>How is this data (web pages, etc) transmitted over the Internet?</a:t>
            </a:r>
          </a:p>
          <a:p>
            <a:pPr algn="ctr"/>
            <a:r>
              <a:rPr lang="en-GB" dirty="0"/>
              <a:t> </a:t>
            </a:r>
          </a:p>
          <a:p>
            <a:pPr algn="ctr"/>
            <a:r>
              <a:rPr lang="en-GB" dirty="0"/>
              <a:t>How is what we see in the browser window defined as a collection of data? 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93680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5" name="Picture 5" descr="Text&#10;&#10;Description automatically generated">
            <a:extLst>
              <a:ext uri="{FF2B5EF4-FFF2-40B4-BE49-F238E27FC236}">
                <a16:creationId xmlns:a16="http://schemas.microsoft.com/office/drawing/2014/main" id="{1FBB2E5B-ABFB-7B4E-86A2-D8E03A218D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8" y="5599113"/>
            <a:ext cx="34671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0EFA70D-8490-BC48-800D-5768C002442A}"/>
              </a:ext>
            </a:extLst>
          </p:cNvPr>
          <p:cNvSpPr txBox="1"/>
          <p:nvPr/>
        </p:nvSpPr>
        <p:spPr>
          <a:xfrm>
            <a:off x="2113723" y="3157962"/>
            <a:ext cx="796455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br>
              <a:rPr lang="en-GB" dirty="0"/>
            </a:br>
            <a:r>
              <a:rPr lang="en-GB" dirty="0"/>
              <a:t>How do we find and retrieve pages on the Internet? </a:t>
            </a:r>
          </a:p>
          <a:p>
            <a:pPr algn="ctr"/>
            <a:r>
              <a:rPr lang="en-GB" dirty="0"/>
              <a:t>How is this data (web pages, etc) transmitted over the Internet? </a:t>
            </a:r>
          </a:p>
          <a:p>
            <a:pPr algn="ctr"/>
            <a:r>
              <a:rPr lang="en-GB" dirty="0"/>
              <a:t>How is what we see in the browser window defined as a collection of data? </a:t>
            </a:r>
          </a:p>
          <a:p>
            <a:pPr algn="ctr"/>
            <a:endParaRPr lang="en-GB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B10A1722-1725-9C4F-BDFE-5D99D393B12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09800" y="1476791"/>
            <a:ext cx="7772400" cy="921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+mj-lt"/>
                <a:ea typeface="ＭＳ Ｐゴシック" charset="-128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ＭＳ Ｐゴシック" charset="-128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ＭＳ Ｐゴシック" charset="-128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ＭＳ Ｐゴシック" charset="-128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  <a:ea typeface="ＭＳ Ｐゴシック" charset="-128"/>
              </a:defRPr>
            </a:lvl5pPr>
            <a:lvl6pPr marL="4572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6pPr>
            <a:lvl7pPr marL="9144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7pPr>
            <a:lvl8pPr marL="13716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8pPr>
            <a:lvl9pPr marL="1828800"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charset="0"/>
              </a:defRPr>
            </a:lvl9pPr>
          </a:lstStyle>
          <a:p>
            <a:r>
              <a:rPr lang="en-GB" sz="3200" kern="0" dirty="0"/>
              <a:t>“The</a:t>
            </a:r>
            <a:r>
              <a:rPr lang="en-GB" sz="3200" b="1" kern="0" dirty="0"/>
              <a:t> Internet</a:t>
            </a:r>
            <a:r>
              <a:rPr lang="en-GB" sz="3200" kern="0" dirty="0"/>
              <a:t> is a collection of various types of networks. </a:t>
            </a:r>
            <a:r>
              <a:rPr lang="en-GB" sz="3200" b="1" kern="0" dirty="0"/>
              <a:t>Web technology</a:t>
            </a:r>
            <a:r>
              <a:rPr lang="en-GB" sz="3200" kern="0" dirty="0"/>
              <a:t> is defined as the </a:t>
            </a:r>
            <a:r>
              <a:rPr lang="en-GB" sz="3200" b="1" kern="0" dirty="0"/>
              <a:t>technology</a:t>
            </a:r>
            <a:r>
              <a:rPr lang="en-GB" sz="3200" kern="0" dirty="0"/>
              <a:t> through which we can develop or create various types of </a:t>
            </a:r>
            <a:r>
              <a:rPr lang="en-GB" sz="3200" b="1" kern="0" dirty="0"/>
              <a:t>web</a:t>
            </a:r>
            <a:r>
              <a:rPr lang="en-GB" sz="3200" kern="0" dirty="0"/>
              <a:t> pages”</a:t>
            </a:r>
            <a:endParaRPr lang="en-US" altLang="en-US" sz="3200" kern="0" dirty="0"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9723594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5593"/>
            </a:gs>
            <a:gs pos="42000">
              <a:srgbClr val="FFFFFF">
                <a:alpha val="51000"/>
              </a:srgbClr>
            </a:gs>
            <a:gs pos="99001">
              <a:srgbClr val="FFFFFF"/>
            </a:gs>
            <a:gs pos="100000">
              <a:srgbClr val="FFFFFF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>
            <a:extLst>
              <a:ext uri="{FF2B5EF4-FFF2-40B4-BE49-F238E27FC236}">
                <a16:creationId xmlns:a16="http://schemas.microsoft.com/office/drawing/2014/main" id="{40A6396B-246F-1044-876A-65CB7946CAD4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863850" y="154577"/>
            <a:ext cx="6464300" cy="1470025"/>
          </a:xfrm>
        </p:spPr>
        <p:txBody>
          <a:bodyPr/>
          <a:lstStyle/>
          <a:p>
            <a:r>
              <a:rPr lang="en-US" altLang="en-US" dirty="0">
                <a:ea typeface="ＭＳ Ｐゴシック"/>
                <a:cs typeface="Arial"/>
              </a:rPr>
              <a:t>THE INTERNET &amp; Web Technologies</a:t>
            </a:r>
            <a:endParaRPr lang="en-US" altLang="en-US" dirty="0">
              <a:ea typeface="ＭＳ Ｐゴシック" panose="020B0600070205080204" pitchFamily="34" charset="-128"/>
              <a:cs typeface="Arial"/>
            </a:endParaRPr>
          </a:p>
        </p:txBody>
      </p:sp>
      <p:sp>
        <p:nvSpPr>
          <p:cNvPr id="16388" name="Subtitle 2">
            <a:extLst>
              <a:ext uri="{FF2B5EF4-FFF2-40B4-BE49-F238E27FC236}">
                <a16:creationId xmlns:a16="http://schemas.microsoft.com/office/drawing/2014/main" id="{3CDEBF33-618D-C446-9E6B-98B03710ED40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2114550" y="1479479"/>
            <a:ext cx="8374062" cy="4196993"/>
          </a:xfrm>
        </p:spPr>
        <p:txBody>
          <a:bodyPr/>
          <a:lstStyle/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altLang="en-US" sz="2400">
                <a:ea typeface="ＭＳ Ｐゴシック" panose="020B0600070205080204" pitchFamily="34" charset="-128"/>
              </a:rPr>
              <a:t>The </a:t>
            </a:r>
            <a:r>
              <a:rPr lang="en-US" altLang="en-US" sz="2400" dirty="0">
                <a:ea typeface="ＭＳ Ｐゴシック" panose="020B0600070205080204" pitchFamily="34" charset="-128"/>
              </a:rPr>
              <a:t>internet is a worldwide system of connected computer networks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altLang="en-US" sz="2400" dirty="0">
                <a:ea typeface="ＭＳ Ｐゴシック" panose="020B0600070205080204" pitchFamily="34" charset="-128"/>
              </a:rPr>
              <a:t>Devices that connect to the internet use the TCP/IP protocol suite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US" altLang="en-US" sz="2400" dirty="0">
                <a:ea typeface="ＭＳ Ｐゴシック" panose="020B0600070205080204" pitchFamily="34" charset="-128"/>
              </a:rPr>
              <a:t>The internet contains lots of resources and services</a:t>
            </a:r>
          </a:p>
          <a:p>
            <a:pPr algn="l"/>
            <a:r>
              <a:rPr lang="en-US" altLang="en-US" sz="2400" dirty="0">
                <a:ea typeface="ＭＳ Ｐゴシック" panose="020B0600070205080204" pitchFamily="34" charset="-128"/>
              </a:rPr>
              <a:t>- World Wide Web servers that host content</a:t>
            </a:r>
          </a:p>
          <a:p>
            <a:pPr marL="342900" indent="-342900" algn="l">
              <a:buFontTx/>
              <a:buChar char="-"/>
            </a:pPr>
            <a:r>
              <a:rPr lang="en-US" altLang="en-US" sz="2400" dirty="0">
                <a:ea typeface="ＭＳ Ｐゴシック" panose="020B0600070205080204" pitchFamily="34" charset="-128"/>
              </a:rPr>
              <a:t>It supports the infrastructure for emails</a:t>
            </a:r>
          </a:p>
          <a:p>
            <a:pPr marL="342900" indent="-342900" algn="l">
              <a:buFontTx/>
              <a:buChar char="-"/>
            </a:pPr>
            <a:r>
              <a:rPr lang="en-US" altLang="en-US" sz="2400" dirty="0">
                <a:ea typeface="ＭＳ Ｐゴシック" panose="020B0600070205080204" pitchFamily="34" charset="-128"/>
              </a:rPr>
              <a:t>Provides the connectivity for peer to peer , Meshed, Client Server networks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US" altLang="en-US" sz="2400" dirty="0">
              <a:ea typeface="ＭＳ Ｐゴシック" panose="020B0600070205080204" pitchFamily="34" charset="-128"/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endParaRPr lang="en-US" altLang="en-US" dirty="0">
              <a:ea typeface="ＭＳ Ｐゴシック" panose="020B0600070205080204" pitchFamily="34" charset="-128"/>
            </a:endParaRPr>
          </a:p>
        </p:txBody>
      </p:sp>
      <p:pic>
        <p:nvPicPr>
          <p:cNvPr id="16389" name="Picture 5" descr="Text&#10;&#10;Description automatically generated">
            <a:extLst>
              <a:ext uri="{FF2B5EF4-FFF2-40B4-BE49-F238E27FC236}">
                <a16:creationId xmlns:a16="http://schemas.microsoft.com/office/drawing/2014/main" id="{2BBD7FDD-D8D0-9D4B-A741-BCDEDA0512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8" y="5599113"/>
            <a:ext cx="34671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482091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>
            <a:extLst>
              <a:ext uri="{FF2B5EF4-FFF2-40B4-BE49-F238E27FC236}">
                <a16:creationId xmlns:a16="http://schemas.microsoft.com/office/drawing/2014/main" id="{40A6396B-246F-1044-876A-65CB7946CAD4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863850" y="154577"/>
            <a:ext cx="6464300" cy="1470025"/>
          </a:xfrm>
        </p:spPr>
        <p:txBody>
          <a:bodyPr/>
          <a:lstStyle/>
          <a:p>
            <a:r>
              <a:rPr lang="en-US" altLang="en-US" dirty="0">
                <a:ea typeface="ＭＳ Ｐゴシック"/>
                <a:cs typeface="Arial"/>
              </a:rPr>
              <a:t>What’s an IP address?</a:t>
            </a:r>
            <a:endParaRPr lang="en-US" altLang="en-US" dirty="0">
              <a:ea typeface="ＭＳ Ｐゴシック" panose="020B0600070205080204" pitchFamily="34" charset="-128"/>
              <a:cs typeface="Arial"/>
            </a:endParaRPr>
          </a:p>
        </p:txBody>
      </p:sp>
      <p:pic>
        <p:nvPicPr>
          <p:cNvPr id="16389" name="Picture 5" descr="Text&#10;&#10;Description automatically generated">
            <a:extLst>
              <a:ext uri="{FF2B5EF4-FFF2-40B4-BE49-F238E27FC236}">
                <a16:creationId xmlns:a16="http://schemas.microsoft.com/office/drawing/2014/main" id="{2BBD7FDD-D8D0-9D4B-A741-BCDEDA0512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8" y="5599113"/>
            <a:ext cx="34671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Subtitle 1">
            <a:extLst>
              <a:ext uri="{FF2B5EF4-FFF2-40B4-BE49-F238E27FC236}">
                <a16:creationId xmlns:a16="http://schemas.microsoft.com/office/drawing/2014/main" id="{9FE1B68C-605C-A14A-8D3C-0909FEB217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197769" y="1291389"/>
            <a:ext cx="7796463" cy="1752600"/>
          </a:xfrm>
        </p:spPr>
        <p:txBody>
          <a:bodyPr/>
          <a:lstStyle/>
          <a:p>
            <a:r>
              <a:rPr lang="en-GB" sz="2400" b="1" kern="1200" dirty="0">
                <a:latin typeface="Arial" charset="0"/>
              </a:rPr>
              <a:t>Internet Protocol (IP) address</a:t>
            </a:r>
          </a:p>
          <a:p>
            <a:r>
              <a:rPr lang="en-GB" sz="2400" b="1" kern="1200" dirty="0" err="1">
                <a:latin typeface="Arial" charset="0"/>
              </a:rPr>
              <a:t>e.g</a:t>
            </a:r>
            <a:r>
              <a:rPr lang="en-GB" sz="2400" b="1" kern="1200" dirty="0">
                <a:latin typeface="Arial" charset="0"/>
              </a:rPr>
              <a:t> 192.168.20.1 /24</a:t>
            </a:r>
          </a:p>
          <a:p>
            <a:r>
              <a:rPr lang="en-GB" sz="2400" b="1" kern="1200" dirty="0">
                <a:latin typeface="Arial" charset="0"/>
              </a:rPr>
              <a:t> Public vs. Private IP Address — What’s the </a:t>
            </a:r>
            <a:r>
              <a:rPr lang="en-GB" sz="2800" b="1" kern="1200" dirty="0">
                <a:latin typeface="Arial" charset="0"/>
              </a:rPr>
              <a:t>Difference?</a:t>
            </a:r>
            <a:endParaRPr lang="en-GB" sz="2800" kern="1200" dirty="0">
              <a:latin typeface="Arial" charset="0"/>
            </a:endParaRPr>
          </a:p>
          <a:p>
            <a:pPr algn="l"/>
            <a:r>
              <a:rPr lang="en-GB" b="1" kern="1200" dirty="0">
                <a:latin typeface="Arial" charset="0"/>
              </a:rPr>
              <a:t>What Your IP Address Reveals About You</a:t>
            </a:r>
            <a:endParaRPr lang="en-GB" kern="1200" dirty="0">
              <a:latin typeface="Arial" charset="0"/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b="1" kern="1200" dirty="0">
                <a:latin typeface="Arial" charset="0"/>
              </a:rPr>
              <a:t>Where You Are</a:t>
            </a:r>
            <a:endParaRPr lang="en-GB" sz="2800" kern="1200" dirty="0">
              <a:latin typeface="Arial" charset="0"/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b="1" kern="1200" dirty="0">
                <a:latin typeface="Arial" charset="0"/>
              </a:rPr>
              <a:t>What You're Doing Online</a:t>
            </a:r>
            <a:endParaRPr lang="en-GB" sz="2800" kern="1200" dirty="0">
              <a:latin typeface="Arial" charset="0"/>
            </a:endParaRP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b="1" kern="1200" dirty="0">
                <a:latin typeface="Arial" charset="0"/>
              </a:rPr>
              <a:t>Who You Are</a:t>
            </a:r>
            <a:endParaRPr lang="en-GB" sz="2800" kern="1200" dirty="0">
              <a:latin typeface="Arial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6214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02AA8F8-1E43-384B-8982-C0BB94049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1127317" cy="975783"/>
          </a:xfrm>
        </p:spPr>
        <p:txBody>
          <a:bodyPr/>
          <a:lstStyle/>
          <a:p>
            <a:r>
              <a:rPr lang="en-US" sz="2133" dirty="0"/>
              <a:t>Communication: Protocol Models – Layered Approach</a:t>
            </a:r>
            <a:endParaRPr lang="en-US" sz="3200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/>
        </p:nvGraphicFramePr>
        <p:xfrm>
          <a:off x="2029403" y="1109542"/>
          <a:ext cx="8331200" cy="41261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957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6355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81687">
                <a:tc>
                  <a:txBody>
                    <a:bodyPr/>
                    <a:lstStyle/>
                    <a:p>
                      <a:pPr marL="0" marR="0" lvl="2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b="1" dirty="0"/>
                        <a:t>Protocol Model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Reference Model</a:t>
                      </a:r>
                      <a:r>
                        <a:rPr lang="en-US" dirty="0"/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2048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TCP/IP Model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Open Systems Interconnection (OSI) Model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312368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</a:tbl>
          </a:graphicData>
        </a:graphic>
      </p:graphicFrame>
      <p:graphicFrame>
        <p:nvGraphicFramePr>
          <p:cNvPr id="7" name="Content Placeholder 3"/>
          <p:cNvGraphicFramePr>
            <a:graphicFrameLocks noGrp="1"/>
          </p:cNvGraphicFramePr>
          <p:nvPr>
            <p:ph idx="1"/>
          </p:nvPr>
        </p:nvGraphicFramePr>
        <p:xfrm>
          <a:off x="6781932" y="2045646"/>
          <a:ext cx="2870429" cy="30887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graphicFrame>
        <p:nvGraphicFramePr>
          <p:cNvPr id="10" name="Diagram 9"/>
          <p:cNvGraphicFramePr/>
          <p:nvPr/>
        </p:nvGraphicFramePr>
        <p:xfrm>
          <a:off x="2389443" y="2045646"/>
          <a:ext cx="3050690" cy="30571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312" r="29127" b="84807"/>
          <a:stretch/>
        </p:blipFill>
        <p:spPr>
          <a:xfrm>
            <a:off x="6781931" y="1974738"/>
            <a:ext cx="648072" cy="486054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5488" t="17451" r="60658" b="75199"/>
          <a:stretch/>
        </p:blipFill>
        <p:spPr>
          <a:xfrm>
            <a:off x="6781931" y="2477693"/>
            <a:ext cx="648072" cy="432048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066" t="31100" r="32948" b="59450"/>
          <a:stretch/>
        </p:blipFill>
        <p:spPr>
          <a:xfrm>
            <a:off x="6781931" y="2926642"/>
            <a:ext cx="661428" cy="415147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132" t="44750" r="34014" b="47900"/>
          <a:stretch/>
        </p:blipFill>
        <p:spPr>
          <a:xfrm>
            <a:off x="6781932" y="3375590"/>
            <a:ext cx="652199" cy="430444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460" t="57350" r="27620" b="35300"/>
          <a:stretch/>
        </p:blipFill>
        <p:spPr>
          <a:xfrm>
            <a:off x="6781931" y="3839837"/>
            <a:ext cx="657889" cy="366049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737" t="71000" r="37211" b="21650"/>
          <a:stretch/>
        </p:blipFill>
        <p:spPr>
          <a:xfrm>
            <a:off x="6781930" y="4288785"/>
            <a:ext cx="662858" cy="371161"/>
          </a:xfrm>
          <a:prstGeom prst="rect">
            <a:avLst/>
          </a:prstGeom>
        </p:spPr>
      </p:pic>
      <p:pic>
        <p:nvPicPr>
          <p:cNvPr id="17" name="Picture 16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7868" t="85700" r="41475" b="9050"/>
          <a:stretch/>
        </p:blipFill>
        <p:spPr>
          <a:xfrm>
            <a:off x="6781930" y="4753030"/>
            <a:ext cx="648073" cy="360040"/>
          </a:xfrm>
          <a:prstGeom prst="rect">
            <a:avLst/>
          </a:prstGeom>
        </p:spPr>
      </p:pic>
      <p:sp>
        <p:nvSpPr>
          <p:cNvPr id="18" name="Cloud 17"/>
          <p:cNvSpPr/>
          <p:nvPr/>
        </p:nvSpPr>
        <p:spPr>
          <a:xfrm rot="19737355">
            <a:off x="1764711" y="2008026"/>
            <a:ext cx="1757093" cy="985045"/>
          </a:xfrm>
          <a:prstGeom prst="cloud">
            <a:avLst/>
          </a:prstGeom>
          <a:solidFill>
            <a:schemeClr val="tx1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FTP, SMTP, HTTP, POP3…</a:t>
            </a:r>
          </a:p>
        </p:txBody>
      </p:sp>
      <p:sp>
        <p:nvSpPr>
          <p:cNvPr id="19" name="Cloud 18"/>
          <p:cNvSpPr/>
          <p:nvPr/>
        </p:nvSpPr>
        <p:spPr>
          <a:xfrm rot="20582653">
            <a:off x="2059965" y="3151405"/>
            <a:ext cx="1342982" cy="524645"/>
          </a:xfrm>
          <a:prstGeom prst="cloud">
            <a:avLst/>
          </a:prstGeom>
          <a:solidFill>
            <a:schemeClr val="bg1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TCP &amp; UDP</a:t>
            </a:r>
          </a:p>
        </p:txBody>
      </p:sp>
      <p:sp>
        <p:nvSpPr>
          <p:cNvPr id="20" name="Cloud 19"/>
          <p:cNvSpPr/>
          <p:nvPr/>
        </p:nvSpPr>
        <p:spPr>
          <a:xfrm>
            <a:off x="2214961" y="3816249"/>
            <a:ext cx="856591" cy="474429"/>
          </a:xfrm>
          <a:prstGeom prst="cloud">
            <a:avLst/>
          </a:prstGeom>
          <a:solidFill>
            <a:schemeClr val="tx2">
              <a:lumMod val="75000"/>
              <a:lumOff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IP</a:t>
            </a:r>
          </a:p>
        </p:txBody>
      </p:sp>
      <p:sp>
        <p:nvSpPr>
          <p:cNvPr id="21" name="Cloud 20"/>
          <p:cNvSpPr/>
          <p:nvPr/>
        </p:nvSpPr>
        <p:spPr>
          <a:xfrm rot="20487074">
            <a:off x="1790167" y="4463261"/>
            <a:ext cx="1553124" cy="560413"/>
          </a:xfrm>
          <a:prstGeom prst="cloud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Ethernet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27541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5593"/>
            </a:gs>
            <a:gs pos="42000">
              <a:srgbClr val="FFFFFF">
                <a:alpha val="51000"/>
              </a:srgbClr>
            </a:gs>
            <a:gs pos="99001">
              <a:srgbClr val="FFFFFF"/>
            </a:gs>
            <a:gs pos="100000">
              <a:srgbClr val="FFFFFF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>
            <a:extLst>
              <a:ext uri="{FF2B5EF4-FFF2-40B4-BE49-F238E27FC236}">
                <a16:creationId xmlns:a16="http://schemas.microsoft.com/office/drawing/2014/main" id="{40A6396B-246F-1044-876A-65CB7946CAD4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2003686" y="154577"/>
            <a:ext cx="8363869" cy="1470025"/>
          </a:xfrm>
        </p:spPr>
        <p:txBody>
          <a:bodyPr/>
          <a:lstStyle/>
          <a:p>
            <a:r>
              <a:rPr lang="en-US" altLang="en-US" dirty="0">
                <a:ea typeface="ＭＳ Ｐゴシック"/>
                <a:cs typeface="Arial"/>
              </a:rPr>
              <a:t>ACCESSING COMPANY DATA</a:t>
            </a:r>
            <a:endParaRPr lang="en-US" altLang="en-US" dirty="0">
              <a:ea typeface="ＭＳ Ｐゴシック" panose="020B0600070205080204" pitchFamily="34" charset="-128"/>
              <a:cs typeface="Arial"/>
            </a:endParaRPr>
          </a:p>
        </p:txBody>
      </p:sp>
      <p:sp>
        <p:nvSpPr>
          <p:cNvPr id="16388" name="Subtitle 2">
            <a:extLst>
              <a:ext uri="{FF2B5EF4-FFF2-40B4-BE49-F238E27FC236}">
                <a16:creationId xmlns:a16="http://schemas.microsoft.com/office/drawing/2014/main" id="{3CDEBF33-618D-C446-9E6B-98B03710ED40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2054590" y="1331913"/>
            <a:ext cx="4285886" cy="1747668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en-US" sz="2400" dirty="0">
                <a:ea typeface="ＭＳ Ｐゴシック" panose="020B0600070205080204" pitchFamily="34" charset="-128"/>
              </a:rPr>
              <a:t>A company can present information to different groups via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altLang="en-US" sz="2400" dirty="0">
              <a:ea typeface="ＭＳ Ｐゴシック" panose="020B0600070205080204" pitchFamily="34" charset="-128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en-US" sz="2400" dirty="0">
                <a:ea typeface="ＭＳ Ｐゴシック" panose="020B0600070205080204" pitchFamily="34" charset="-128"/>
              </a:rPr>
              <a:t>INTRANET- Internal network for employees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en-US" sz="2400" dirty="0">
                <a:ea typeface="ＭＳ Ｐゴシック" panose="020B0600070205080204" pitchFamily="34" charset="-128"/>
              </a:rPr>
              <a:t>EXTRANET- For company partners with limited access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US" altLang="en-US" sz="2400" dirty="0">
                <a:ea typeface="ＭＳ Ｐゴシック" panose="020B0600070205080204" pitchFamily="34" charset="-128"/>
              </a:rPr>
              <a:t>IINTERNET -- For the public.</a:t>
            </a:r>
          </a:p>
          <a:p>
            <a:endParaRPr lang="en-US" altLang="en-US" dirty="0">
              <a:ea typeface="ＭＳ Ｐゴシック" panose="020B0600070205080204" pitchFamily="34" charset="-128"/>
            </a:endParaRPr>
          </a:p>
        </p:txBody>
      </p:sp>
      <p:pic>
        <p:nvPicPr>
          <p:cNvPr id="16389" name="Picture 5" descr="Text&#10;&#10;Description automatically generated">
            <a:extLst>
              <a:ext uri="{FF2B5EF4-FFF2-40B4-BE49-F238E27FC236}">
                <a16:creationId xmlns:a16="http://schemas.microsoft.com/office/drawing/2014/main" id="{2BBD7FDD-D8D0-9D4B-A741-BCDEDA0512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8" y="5599113"/>
            <a:ext cx="34671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" name="Picture 7" descr="A picture containing icon&#10;&#10;Description automatically generated">
            <a:extLst>
              <a:ext uri="{FF2B5EF4-FFF2-40B4-BE49-F238E27FC236}">
                <a16:creationId xmlns:a16="http://schemas.microsoft.com/office/drawing/2014/main" id="{79163F35-43C5-6F40-A03D-2AD5463C507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0436" y="1331914"/>
            <a:ext cx="3967118" cy="47907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3434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8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5593"/>
            </a:gs>
            <a:gs pos="42000">
              <a:srgbClr val="FFFFFF">
                <a:alpha val="51000"/>
              </a:srgbClr>
            </a:gs>
            <a:gs pos="99001">
              <a:srgbClr val="FFFFFF"/>
            </a:gs>
            <a:gs pos="100000">
              <a:srgbClr val="FFFFFF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>
            <a:extLst>
              <a:ext uri="{FF2B5EF4-FFF2-40B4-BE49-F238E27FC236}">
                <a16:creationId xmlns:a16="http://schemas.microsoft.com/office/drawing/2014/main" id="{40A6396B-246F-1044-876A-65CB7946CAD4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824446" y="154577"/>
            <a:ext cx="8543108" cy="1470025"/>
          </a:xfrm>
        </p:spPr>
        <p:txBody>
          <a:bodyPr/>
          <a:lstStyle/>
          <a:p>
            <a:r>
              <a:rPr lang="en-US" altLang="en-US" dirty="0">
                <a:ea typeface="ＭＳ Ｐゴシック"/>
                <a:cs typeface="Arial"/>
              </a:rPr>
              <a:t>Protecting a companies DATA</a:t>
            </a:r>
            <a:endParaRPr lang="en-US" altLang="en-US" dirty="0">
              <a:ea typeface="ＭＳ Ｐゴシック" panose="020B0600070205080204" pitchFamily="34" charset="-128"/>
              <a:cs typeface="Arial"/>
            </a:endParaRPr>
          </a:p>
        </p:txBody>
      </p:sp>
      <p:sp>
        <p:nvSpPr>
          <p:cNvPr id="16388" name="Subtitle 2">
            <a:extLst>
              <a:ext uri="{FF2B5EF4-FFF2-40B4-BE49-F238E27FC236}">
                <a16:creationId xmlns:a16="http://schemas.microsoft.com/office/drawing/2014/main" id="{3CDEBF33-618D-C446-9E6B-98B03710ED40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2114550" y="1450040"/>
            <a:ext cx="4309652" cy="1992056"/>
          </a:xfrm>
        </p:spPr>
        <p:txBody>
          <a:bodyPr/>
          <a:lstStyle/>
          <a:p>
            <a:pPr algn="l"/>
            <a:r>
              <a:rPr lang="en-US" altLang="en-US" sz="1600" dirty="0">
                <a:ea typeface="ＭＳ Ｐゴシック" panose="020B0600070205080204" pitchFamily="34" charset="-128"/>
              </a:rPr>
              <a:t>Security devices such as firewalls are the main </a:t>
            </a:r>
            <a:r>
              <a:rPr lang="en-US" altLang="en-US" sz="1600" dirty="0" err="1">
                <a:ea typeface="ＭＳ Ｐゴシック" panose="020B0600070205080204" pitchFamily="34" charset="-128"/>
              </a:rPr>
              <a:t>defence</a:t>
            </a:r>
            <a:r>
              <a:rPr lang="en-US" altLang="en-US" sz="1600" dirty="0">
                <a:ea typeface="ＭＳ Ｐゴシック" panose="020B0600070205080204" pitchFamily="34" charset="-128"/>
              </a:rPr>
              <a:t> for </a:t>
            </a:r>
            <a:r>
              <a:rPr lang="en-US" altLang="en-US" sz="1600" dirty="0" err="1">
                <a:ea typeface="ＭＳ Ｐゴシック" panose="020B0600070205080204" pitchFamily="34" charset="-128"/>
              </a:rPr>
              <a:t>acompny’s</a:t>
            </a:r>
            <a:r>
              <a:rPr lang="en-US" altLang="en-US" sz="1600" dirty="0">
                <a:ea typeface="ＭＳ Ｐゴシック" panose="020B0600070205080204" pitchFamily="34" charset="-128"/>
              </a:rPr>
              <a:t> network, whether they are LANs, WAN’s, intranets or extranets.</a:t>
            </a:r>
          </a:p>
          <a:p>
            <a:pPr algn="l"/>
            <a:r>
              <a:rPr lang="en-US" altLang="en-US" sz="1600" dirty="0">
                <a:ea typeface="ＭＳ Ｐゴシック" panose="020B0600070205080204" pitchFamily="34" charset="-128"/>
              </a:rPr>
              <a:t>LAN- Local Area Network</a:t>
            </a:r>
          </a:p>
          <a:p>
            <a:pPr algn="l"/>
            <a:r>
              <a:rPr lang="en-US" altLang="en-US" sz="1600" dirty="0">
                <a:ea typeface="ＭＳ Ｐゴシック" panose="020B0600070205080204" pitchFamily="34" charset="-128"/>
              </a:rPr>
              <a:t>WAN – Wide Area Network</a:t>
            </a:r>
          </a:p>
        </p:txBody>
      </p:sp>
      <p:pic>
        <p:nvPicPr>
          <p:cNvPr id="16389" name="Picture 5" descr="Text&#10;&#10;Description automatically generated">
            <a:extLst>
              <a:ext uri="{FF2B5EF4-FFF2-40B4-BE49-F238E27FC236}">
                <a16:creationId xmlns:a16="http://schemas.microsoft.com/office/drawing/2014/main" id="{2BBD7FDD-D8D0-9D4B-A741-BCDEDA0512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8" y="5599113"/>
            <a:ext cx="34671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 descr="Diagram&#10;&#10;Description automatically generated">
            <a:extLst>
              <a:ext uri="{FF2B5EF4-FFF2-40B4-BE49-F238E27FC236}">
                <a16:creationId xmlns:a16="http://schemas.microsoft.com/office/drawing/2014/main" id="{E0767AC4-E03B-5149-84B7-B6C85F264BA9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4713" y="3172760"/>
            <a:ext cx="2584450" cy="2235200"/>
          </a:xfrm>
          <a:prstGeom prst="rect">
            <a:avLst/>
          </a:prstGeom>
        </p:spPr>
      </p:pic>
      <p:pic>
        <p:nvPicPr>
          <p:cNvPr id="9" name="Picture 8" descr="Diagram&#10;&#10;Description automatically generated">
            <a:extLst>
              <a:ext uri="{FF2B5EF4-FFF2-40B4-BE49-F238E27FC236}">
                <a16:creationId xmlns:a16="http://schemas.microsoft.com/office/drawing/2014/main" id="{32536D6D-E2E7-3E48-8AD0-BA79EA04721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21514" y="2985202"/>
            <a:ext cx="3346040" cy="3351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29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638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638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5593"/>
            </a:gs>
            <a:gs pos="42000">
              <a:srgbClr val="FFFFFF">
                <a:alpha val="51000"/>
              </a:srgbClr>
            </a:gs>
            <a:gs pos="99001">
              <a:srgbClr val="FFFFFF"/>
            </a:gs>
            <a:gs pos="100000">
              <a:srgbClr val="FFFFFF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>
            <a:extLst>
              <a:ext uri="{FF2B5EF4-FFF2-40B4-BE49-F238E27FC236}">
                <a16:creationId xmlns:a16="http://schemas.microsoft.com/office/drawing/2014/main" id="{40A6396B-246F-1044-876A-65CB7946CAD4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824446" y="154577"/>
            <a:ext cx="8543108" cy="1470025"/>
          </a:xfrm>
        </p:spPr>
        <p:txBody>
          <a:bodyPr/>
          <a:lstStyle/>
          <a:p>
            <a:r>
              <a:rPr lang="en-US" altLang="en-US" dirty="0">
                <a:ea typeface="ＭＳ Ｐゴシック"/>
                <a:cs typeface="Arial"/>
              </a:rPr>
              <a:t>Protecting a companies DATA</a:t>
            </a:r>
            <a:endParaRPr lang="en-US" altLang="en-US" dirty="0">
              <a:ea typeface="ＭＳ Ｐゴシック" panose="020B0600070205080204" pitchFamily="34" charset="-128"/>
              <a:cs typeface="Arial"/>
            </a:endParaRPr>
          </a:p>
        </p:txBody>
      </p:sp>
      <p:pic>
        <p:nvPicPr>
          <p:cNvPr id="16389" name="Picture 5" descr="Text&#10;&#10;Description automatically generated">
            <a:extLst>
              <a:ext uri="{FF2B5EF4-FFF2-40B4-BE49-F238E27FC236}">
                <a16:creationId xmlns:a16="http://schemas.microsoft.com/office/drawing/2014/main" id="{2BBD7FDD-D8D0-9D4B-A741-BCDEDA0512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8" y="5599113"/>
            <a:ext cx="34671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E84DDE06-7261-0B40-8A53-61A47826AE1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9974" y="1624601"/>
            <a:ext cx="6109989" cy="33514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20603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5593"/>
            </a:gs>
            <a:gs pos="50000">
              <a:srgbClr val="FFFFFF"/>
            </a:gs>
            <a:gs pos="99001">
              <a:srgbClr val="FFFFFF"/>
            </a:gs>
            <a:gs pos="100000">
              <a:srgbClr val="FFFFFF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>
            <a:extLst>
              <a:ext uri="{FF2B5EF4-FFF2-40B4-BE49-F238E27FC236}">
                <a16:creationId xmlns:a16="http://schemas.microsoft.com/office/drawing/2014/main" id="{40A6396B-246F-1044-876A-65CB7946CAD4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833282" y="130743"/>
            <a:ext cx="8465032" cy="1470025"/>
          </a:xfrm>
        </p:spPr>
        <p:txBody>
          <a:bodyPr/>
          <a:lstStyle/>
          <a:p>
            <a:r>
              <a:rPr lang="en-US" altLang="en-US" dirty="0">
                <a:ea typeface="ＭＳ Ｐゴシック"/>
                <a:cs typeface="Arial"/>
              </a:rPr>
              <a:t>Protecting a companies DATA</a:t>
            </a:r>
            <a:endParaRPr lang="en-US" altLang="en-US" dirty="0">
              <a:ea typeface="ＭＳ Ｐゴシック" panose="020B0600070205080204" pitchFamily="34" charset="-128"/>
              <a:cs typeface="Arial"/>
            </a:endParaRPr>
          </a:p>
        </p:txBody>
      </p:sp>
      <p:pic>
        <p:nvPicPr>
          <p:cNvPr id="16389" name="Picture 5" descr="Text&#10;&#10;Description automatically generated">
            <a:extLst>
              <a:ext uri="{FF2B5EF4-FFF2-40B4-BE49-F238E27FC236}">
                <a16:creationId xmlns:a16="http://schemas.microsoft.com/office/drawing/2014/main" id="{2BBD7FDD-D8D0-9D4B-A741-BCDEDA0512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8" y="5599113"/>
            <a:ext cx="34671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 descr="A picture containing diagram&#10;&#10;Description automatically generated">
            <a:extLst>
              <a:ext uri="{FF2B5EF4-FFF2-40B4-BE49-F238E27FC236}">
                <a16:creationId xmlns:a16="http://schemas.microsoft.com/office/drawing/2014/main" id="{BA5FFF86-F721-2649-A433-2D598ACD547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3791" y="1268489"/>
            <a:ext cx="6061499" cy="3324838"/>
          </a:xfrm>
          <a:prstGeom prst="rect">
            <a:avLst/>
          </a:prstGeom>
        </p:spPr>
      </p:pic>
      <p:pic>
        <p:nvPicPr>
          <p:cNvPr id="5" name="Picture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63F27711-8238-E448-BB0D-C5E0A252F4F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4482" y="4241395"/>
            <a:ext cx="4029415" cy="2248305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DA8B934A-8E03-4F21-A713-781F1946ECB2}"/>
              </a:ext>
            </a:extLst>
          </p:cNvPr>
          <p:cNvSpPr txBox="1"/>
          <p:nvPr/>
        </p:nvSpPr>
        <p:spPr>
          <a:xfrm>
            <a:off x="6404481" y="5959578"/>
            <a:ext cx="40294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200" dirty="0">
                <a:solidFill>
                  <a:srgbClr val="000000"/>
                </a:solidFill>
                <a:latin typeface="Times" pitchFamily="2" charset="0"/>
                <a:ea typeface="ＭＳ Ｐゴシック" panose="020B0600070205080204" pitchFamily="34" charset="-128"/>
                <a:hlinkClick r:id="rId6"/>
              </a:rPr>
              <a:t>https://www.cisco.com/c/en/us/products/security/firewalls/future-firewall.html?ccid=cc000155&amp;oid=vidsc019386</a:t>
            </a:r>
            <a:endParaRPr lang="en-GB" sz="1200" dirty="0">
              <a:solidFill>
                <a:srgbClr val="000000"/>
              </a:solidFill>
              <a:latin typeface="Times" pitchFamily="2" charset="0"/>
              <a:ea typeface="ＭＳ Ｐゴシック" panose="020B0600070205080204" pitchFamily="34" charset="-128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sz="1200" dirty="0">
              <a:solidFill>
                <a:srgbClr val="000000"/>
              </a:solidFill>
              <a:latin typeface="Times" pitchFamily="2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3477953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5593"/>
            </a:gs>
            <a:gs pos="50000">
              <a:srgbClr val="FFFFFF"/>
            </a:gs>
            <a:gs pos="99001">
              <a:srgbClr val="FFFFFF"/>
            </a:gs>
            <a:gs pos="100000">
              <a:srgbClr val="FFFFFF"/>
            </a:gs>
            <a:gs pos="100000">
              <a:srgbClr val="FFFFFF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>
            <a:extLst>
              <a:ext uri="{FF2B5EF4-FFF2-40B4-BE49-F238E27FC236}">
                <a16:creationId xmlns:a16="http://schemas.microsoft.com/office/drawing/2014/main" id="{40A6396B-246F-1044-876A-65CB7946CAD4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833282" y="130743"/>
            <a:ext cx="8465032" cy="1470025"/>
          </a:xfrm>
        </p:spPr>
        <p:txBody>
          <a:bodyPr/>
          <a:lstStyle/>
          <a:p>
            <a:r>
              <a:rPr lang="en-US" altLang="en-US" dirty="0">
                <a:ea typeface="ＭＳ Ｐゴシック"/>
                <a:cs typeface="Arial"/>
              </a:rPr>
              <a:t>IMPROVING HOME SECURITY.</a:t>
            </a:r>
            <a:endParaRPr lang="en-US" altLang="en-US" dirty="0">
              <a:ea typeface="ＭＳ Ｐゴシック" panose="020B0600070205080204" pitchFamily="34" charset="-128"/>
              <a:cs typeface="Arial"/>
            </a:endParaRPr>
          </a:p>
        </p:txBody>
      </p:sp>
      <p:sp>
        <p:nvSpPr>
          <p:cNvPr id="16388" name="Subtitle 2">
            <a:extLst>
              <a:ext uri="{FF2B5EF4-FFF2-40B4-BE49-F238E27FC236}">
                <a16:creationId xmlns:a16="http://schemas.microsoft.com/office/drawing/2014/main" id="{3CDEBF33-618D-C446-9E6B-98B03710ED40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833282" y="1170633"/>
            <a:ext cx="8594926" cy="2055221"/>
          </a:xfrm>
        </p:spPr>
        <p:txBody>
          <a:bodyPr/>
          <a:lstStyle/>
          <a:p>
            <a:r>
              <a:rPr lang="en-GB" sz="2400" dirty="0"/>
              <a:t>Use strong passwords, </a:t>
            </a:r>
          </a:p>
          <a:p>
            <a:r>
              <a:rPr lang="en-GB" sz="2400" dirty="0"/>
              <a:t>apply permissions, </a:t>
            </a:r>
          </a:p>
          <a:p>
            <a:r>
              <a:rPr lang="en-GB" sz="2400" dirty="0"/>
              <a:t>enabling firewalls. </a:t>
            </a:r>
          </a:p>
          <a:p>
            <a:r>
              <a:rPr lang="en-GB" sz="2400" dirty="0"/>
              <a:t>Use encryption</a:t>
            </a:r>
          </a:p>
          <a:p>
            <a:endParaRPr lang="en-GB" sz="2400" dirty="0"/>
          </a:p>
          <a:p>
            <a:r>
              <a:rPr lang="en-GB" sz="2400" dirty="0"/>
              <a:t>protecting your data from damage or loss </a:t>
            </a:r>
          </a:p>
          <a:p>
            <a:r>
              <a:rPr lang="en-GB" sz="2400" dirty="0"/>
              <a:t>“backing up.” ON A regular basis</a:t>
            </a:r>
          </a:p>
          <a:p>
            <a:r>
              <a:rPr lang="en-GB" sz="2400" dirty="0"/>
              <a:t>To dispose of data you have on a hard drive, </a:t>
            </a:r>
          </a:p>
          <a:p>
            <a:r>
              <a:rPr lang="en-GB" sz="2400" dirty="0"/>
              <a:t>Run a special software program</a:t>
            </a:r>
            <a:endParaRPr lang="en-GB" sz="1400" dirty="0"/>
          </a:p>
        </p:txBody>
      </p:sp>
      <p:pic>
        <p:nvPicPr>
          <p:cNvPr id="16389" name="Picture 5" descr="Text&#10;&#10;Description automatically generated">
            <a:extLst>
              <a:ext uri="{FF2B5EF4-FFF2-40B4-BE49-F238E27FC236}">
                <a16:creationId xmlns:a16="http://schemas.microsoft.com/office/drawing/2014/main" id="{2BBD7FDD-D8D0-9D4B-A741-BCDEDA0512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8" y="5599113"/>
            <a:ext cx="34671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448454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Title 1">
            <a:extLst>
              <a:ext uri="{FF2B5EF4-FFF2-40B4-BE49-F238E27FC236}">
                <a16:creationId xmlns:a16="http://schemas.microsoft.com/office/drawing/2014/main" id="{40A6396B-246F-1044-876A-65CB7946CAD4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833282" y="372789"/>
            <a:ext cx="8465032" cy="1470025"/>
          </a:xfrm>
        </p:spPr>
        <p:txBody>
          <a:bodyPr/>
          <a:lstStyle/>
          <a:p>
            <a:r>
              <a:rPr lang="en-US" altLang="en-US" dirty="0">
                <a:ea typeface="ＭＳ Ｐゴシック"/>
                <a:cs typeface="Arial"/>
              </a:rPr>
              <a:t>WORLD WIDE WEB</a:t>
            </a:r>
            <a:endParaRPr lang="en-US" altLang="en-US" dirty="0">
              <a:ea typeface="ＭＳ Ｐゴシック" panose="020B0600070205080204" pitchFamily="34" charset="-128"/>
              <a:cs typeface="Arial"/>
            </a:endParaRPr>
          </a:p>
        </p:txBody>
      </p:sp>
      <p:pic>
        <p:nvPicPr>
          <p:cNvPr id="16389" name="Picture 5" descr="Text&#10;&#10;Description automatically generated">
            <a:extLst>
              <a:ext uri="{FF2B5EF4-FFF2-40B4-BE49-F238E27FC236}">
                <a16:creationId xmlns:a16="http://schemas.microsoft.com/office/drawing/2014/main" id="{2BBD7FDD-D8D0-9D4B-A741-BCDEDA0512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8" y="5599113"/>
            <a:ext cx="34671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Subtitle 1">
            <a:extLst>
              <a:ext uri="{FF2B5EF4-FFF2-40B4-BE49-F238E27FC236}">
                <a16:creationId xmlns:a16="http://schemas.microsoft.com/office/drawing/2014/main" id="{CFA6AB24-898B-0249-82C2-E06428710E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93627" y="1743373"/>
            <a:ext cx="7959776" cy="1752600"/>
          </a:xfrm>
        </p:spPr>
        <p:txBody>
          <a:bodyPr/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/>
              <a:t>W.W.W.- The World Wide Web is an enormous system that can be accessed buy by using a web browser.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/>
              <a:t>Interlinked hypertext document can contain text, graphics and videos.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400" dirty="0"/>
              <a:t>Currently the WWW is in a stage known as Web 2.0 which is an interactive type of web experience compared to the previous version 1.0 which was a static experience of web sites.</a:t>
            </a:r>
          </a:p>
        </p:txBody>
      </p:sp>
    </p:spTree>
    <p:extLst>
      <p:ext uri="{BB962C8B-B14F-4D97-AF65-F5344CB8AC3E}">
        <p14:creationId xmlns:p14="http://schemas.microsoft.com/office/powerpoint/2010/main" val="22828753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5" name="Picture 5" descr="Text&#10;&#10;Description automatically generated">
            <a:extLst>
              <a:ext uri="{FF2B5EF4-FFF2-40B4-BE49-F238E27FC236}">
                <a16:creationId xmlns:a16="http://schemas.microsoft.com/office/drawing/2014/main" id="{1FBB2E5B-ABFB-7B4E-86A2-D8E03A218D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8" y="5599113"/>
            <a:ext cx="34671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8AB40E9-CC8C-7541-A8A2-ED0E722E7004}"/>
              </a:ext>
            </a:extLst>
          </p:cNvPr>
          <p:cNvSpPr txBox="1"/>
          <p:nvPr/>
        </p:nvSpPr>
        <p:spPr>
          <a:xfrm>
            <a:off x="1948614" y="656715"/>
            <a:ext cx="829939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UNIFORM RESOURCE LOCATORS(URLs)</a:t>
            </a:r>
          </a:p>
          <a:p>
            <a:endParaRPr lang="en-GB" sz="32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BFE9C70-A0F8-6149-BF56-AE48E6363170}"/>
              </a:ext>
            </a:extLst>
          </p:cNvPr>
          <p:cNvSpPr txBox="1"/>
          <p:nvPr/>
        </p:nvSpPr>
        <p:spPr>
          <a:xfrm>
            <a:off x="1943995" y="656715"/>
            <a:ext cx="8075611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GB" dirty="0"/>
            </a:br>
            <a:endParaRPr lang="en-GB" dirty="0"/>
          </a:p>
          <a:p>
            <a:r>
              <a:rPr lang="en-GB" sz="1400" dirty="0"/>
              <a:t>Without a universal addressing mechanism, it would be impossible to navigate to a site, and page linking would not be feasible </a:t>
            </a:r>
          </a:p>
          <a:p>
            <a:r>
              <a:rPr lang="en-GB" sz="1400" dirty="0"/>
              <a:t>Uniform Resource Locators (URLs) are used to identify Web pages — basically a URL is a web address </a:t>
            </a:r>
          </a:p>
          <a:p>
            <a:r>
              <a:rPr lang="en-GB" sz="1400" dirty="0"/>
              <a:t>URLs have 3 components: </a:t>
            </a:r>
            <a:r>
              <a:rPr lang="en-GB" sz="2000" dirty="0"/>
              <a:t>https://</a:t>
            </a:r>
            <a:r>
              <a:rPr lang="en-GB" sz="2000" dirty="0" err="1"/>
              <a:t>www.uwtsd.ac.uk</a:t>
            </a:r>
            <a:r>
              <a:rPr lang="en-GB" sz="2000" dirty="0"/>
              <a:t>/news/</a:t>
            </a:r>
          </a:p>
          <a:p>
            <a:endParaRPr lang="en-GB" sz="1400" dirty="0"/>
          </a:p>
          <a:p>
            <a:r>
              <a:rPr lang="en-GB" sz="1400" dirty="0"/>
              <a:t>A </a:t>
            </a:r>
            <a:r>
              <a:rPr lang="en-GB" sz="1400" b="1" dirty="0"/>
              <a:t>Prefix </a:t>
            </a:r>
            <a:r>
              <a:rPr lang="en-GB" sz="1400" dirty="0"/>
              <a:t>(usually http:// ) </a:t>
            </a:r>
          </a:p>
          <a:p>
            <a:r>
              <a:rPr lang="en-GB" sz="1400" b="1" dirty="0"/>
              <a:t>The transfer protocol required to request data from the server </a:t>
            </a:r>
          </a:p>
          <a:p>
            <a:endParaRPr lang="en-GB" sz="1400" b="1" dirty="0"/>
          </a:p>
          <a:p>
            <a:r>
              <a:rPr lang="en-GB" sz="1400" dirty="0"/>
              <a:t>A </a:t>
            </a:r>
            <a:r>
              <a:rPr lang="en-GB" sz="1400" b="1" dirty="0"/>
              <a:t>Hostname: </a:t>
            </a:r>
            <a:r>
              <a:rPr lang="en-GB" sz="1400" dirty="0"/>
              <a:t>(such as </a:t>
            </a:r>
            <a:r>
              <a:rPr lang="en-GB" sz="1400" dirty="0">
                <a:hlinkClick r:id="rId4"/>
              </a:rPr>
              <a:t>www.uwtsd.ac.uk</a:t>
            </a:r>
            <a:r>
              <a:rPr lang="en-GB" sz="1400" dirty="0"/>
              <a:t>)</a:t>
            </a:r>
          </a:p>
          <a:p>
            <a:r>
              <a:rPr lang="en-GB" sz="1400" b="1" dirty="0"/>
              <a:t>Identifies a particular computer somewhere on the Internet </a:t>
            </a:r>
          </a:p>
          <a:p>
            <a:endParaRPr lang="en-GB" sz="1400" dirty="0"/>
          </a:p>
          <a:p>
            <a:r>
              <a:rPr lang="en-GB" sz="1400" dirty="0"/>
              <a:t>A </a:t>
            </a:r>
            <a:r>
              <a:rPr lang="en-GB" sz="1400" b="1" dirty="0"/>
              <a:t>Path: </a:t>
            </a:r>
            <a:r>
              <a:rPr lang="en-GB" sz="1400" dirty="0"/>
              <a:t>(such as news/) </a:t>
            </a:r>
          </a:p>
          <a:p>
            <a:r>
              <a:rPr lang="en-GB" sz="1400" b="1" dirty="0"/>
              <a:t>Identifies a file within a hierarchical directory structure on the server </a:t>
            </a:r>
          </a:p>
          <a:p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983626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5" name="Picture 5" descr="Text&#10;&#10;Description automatically generated">
            <a:extLst>
              <a:ext uri="{FF2B5EF4-FFF2-40B4-BE49-F238E27FC236}">
                <a16:creationId xmlns:a16="http://schemas.microsoft.com/office/drawing/2014/main" id="{1FBB2E5B-ABFB-7B4E-86A2-D8E03A218D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8" y="5599113"/>
            <a:ext cx="34671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8AB40E9-CC8C-7541-A8A2-ED0E722E7004}"/>
              </a:ext>
            </a:extLst>
          </p:cNvPr>
          <p:cNvSpPr txBox="1"/>
          <p:nvPr/>
        </p:nvSpPr>
        <p:spPr>
          <a:xfrm>
            <a:off x="1967744" y="390796"/>
            <a:ext cx="52712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CLIENT AND SERVERS FETCHING PAGES OVER THE INTERNET</a:t>
            </a:r>
          </a:p>
        </p:txBody>
      </p:sp>
      <p:pic>
        <p:nvPicPr>
          <p:cNvPr id="7" name="Picture 6" descr="Diagram&#10;&#10;Description automatically generated">
            <a:extLst>
              <a:ext uri="{FF2B5EF4-FFF2-40B4-BE49-F238E27FC236}">
                <a16:creationId xmlns:a16="http://schemas.microsoft.com/office/drawing/2014/main" id="{CBF42844-4738-7F47-BB1C-E447B674C20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4204" y="363295"/>
            <a:ext cx="2747397" cy="144824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428756B4-E020-F840-956E-E152602F3638}"/>
              </a:ext>
            </a:extLst>
          </p:cNvPr>
          <p:cNvSpPr txBox="1"/>
          <p:nvPr/>
        </p:nvSpPr>
        <p:spPr>
          <a:xfrm>
            <a:off x="7503601" y="1108309"/>
            <a:ext cx="2870200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br>
              <a:rPr lang="en-GB" dirty="0"/>
            </a:br>
            <a:endParaRPr lang="en-GB" dirty="0"/>
          </a:p>
          <a:p>
            <a:r>
              <a:rPr lang="en-GB" sz="1200" dirty="0"/>
              <a:t>The Web is a client/server application: Web browsers are clients which send requests to Web servers, which send responses back. </a:t>
            </a:r>
          </a:p>
          <a:p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AD451A1-8A73-124D-B708-FD6F93066044}"/>
              </a:ext>
            </a:extLst>
          </p:cNvPr>
          <p:cNvSpPr txBox="1"/>
          <p:nvPr/>
        </p:nvSpPr>
        <p:spPr>
          <a:xfrm>
            <a:off x="7239000" y="2912444"/>
            <a:ext cx="3073400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br>
              <a:rPr lang="en-GB" sz="1200" dirty="0"/>
            </a:br>
            <a:endParaRPr lang="en-GB" sz="1200" dirty="0"/>
          </a:p>
          <a:p>
            <a:pPr algn="just"/>
            <a:r>
              <a:rPr lang="en-GB" sz="1200" dirty="0"/>
              <a:t>Architecturally, the Internet consists of a collection of layers, each one providing services for the one above it: </a:t>
            </a:r>
          </a:p>
          <a:p>
            <a:pPr algn="just"/>
            <a:r>
              <a:rPr lang="en-GB" sz="1200" dirty="0"/>
              <a:t>The Application Layer provides high-level services to applications such as Web browsers. </a:t>
            </a:r>
          </a:p>
          <a:p>
            <a:pPr algn="just"/>
            <a:r>
              <a:rPr lang="en-GB" sz="1200" dirty="0"/>
              <a:t>The Transport Layer sends streams of data; </a:t>
            </a:r>
          </a:p>
          <a:p>
            <a:pPr algn="just"/>
            <a:r>
              <a:rPr lang="en-GB" sz="1200" dirty="0"/>
              <a:t>The Internet Layer gets packets to their destinations.</a:t>
            </a:r>
          </a:p>
          <a:p>
            <a:pPr algn="just"/>
            <a:endParaRPr lang="en-GB" dirty="0"/>
          </a:p>
        </p:txBody>
      </p:sp>
      <p:pic>
        <p:nvPicPr>
          <p:cNvPr id="15" name="Picture 14" descr="Text&#10;&#10;Description automatically generated with low confidence">
            <a:extLst>
              <a:ext uri="{FF2B5EF4-FFF2-40B4-BE49-F238E27FC236}">
                <a16:creationId xmlns:a16="http://schemas.microsoft.com/office/drawing/2014/main" id="{218A9FEA-B5B3-8445-B435-E35E7ADE784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7690" y="2904806"/>
            <a:ext cx="5271257" cy="2467295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194BF81-9314-054A-8339-75E6E4F8A62C}"/>
              </a:ext>
            </a:extLst>
          </p:cNvPr>
          <p:cNvSpPr txBox="1"/>
          <p:nvPr/>
        </p:nvSpPr>
        <p:spPr>
          <a:xfrm>
            <a:off x="2384211" y="5148844"/>
            <a:ext cx="41833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INTERNET PROTOCOL (I.P.) LAYERS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33A1B79-4B94-B14A-8E84-A9DBF4D7DAD6}"/>
              </a:ext>
            </a:extLst>
          </p:cNvPr>
          <p:cNvSpPr txBox="1"/>
          <p:nvPr/>
        </p:nvSpPr>
        <p:spPr>
          <a:xfrm>
            <a:off x="1967743" y="1162025"/>
            <a:ext cx="529121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GB" sz="1200" dirty="0"/>
              <a:t>HTTP makes use of TCP to open connections between clients and servers and to pass the requests and responses between them. </a:t>
            </a:r>
          </a:p>
          <a:p>
            <a:pPr algn="just"/>
            <a:r>
              <a:rPr lang="en-GB" sz="1200" dirty="0"/>
              <a:t>When a user clicks a link or types a web address: </a:t>
            </a:r>
          </a:p>
          <a:p>
            <a:pPr algn="just"/>
            <a:r>
              <a:rPr lang="en-GB" sz="1200" dirty="0"/>
              <a:t>1.A TCP connection is opened between browser and server </a:t>
            </a:r>
          </a:p>
          <a:p>
            <a:pPr algn="just"/>
            <a:r>
              <a:rPr lang="en-GB" sz="1200" dirty="0"/>
              <a:t>2.Then requests and responses are sent back and forth using HTTP which is a stateless protocol, (communications </a:t>
            </a:r>
            <a:r>
              <a:rPr lang="en-GB" sz="1200" b="1" dirty="0"/>
              <a:t>protocol)</a:t>
            </a:r>
            <a:r>
              <a:rPr lang="en-GB" sz="1200" dirty="0"/>
              <a:t> in which no session information is retained by the receiver, (usually a server). meaning each request for data is dealt with in isolation; once the server sends the response, it forgets everything about the original request. 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398364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5" name="Picture 5" descr="Text&#10;&#10;Description automatically generated">
            <a:extLst>
              <a:ext uri="{FF2B5EF4-FFF2-40B4-BE49-F238E27FC236}">
                <a16:creationId xmlns:a16="http://schemas.microsoft.com/office/drawing/2014/main" id="{1FBB2E5B-ABFB-7B4E-86A2-D8E03A218D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8" y="5599113"/>
            <a:ext cx="34671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8AB40E9-CC8C-7541-A8A2-ED0E722E7004}"/>
              </a:ext>
            </a:extLst>
          </p:cNvPr>
          <p:cNvSpPr txBox="1"/>
          <p:nvPr/>
        </p:nvSpPr>
        <p:spPr>
          <a:xfrm>
            <a:off x="1793904" y="519994"/>
            <a:ext cx="82993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The Domain Name System (DNS)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A7E4B78-7DA6-BA40-8E70-5D15B7D8CE1C}"/>
              </a:ext>
            </a:extLst>
          </p:cNvPr>
          <p:cNvSpPr txBox="1"/>
          <p:nvPr/>
        </p:nvSpPr>
        <p:spPr>
          <a:xfrm>
            <a:off x="1848643" y="1222810"/>
            <a:ext cx="8639969" cy="54784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DNS is a database that translates host names into IP addresses, which are then used by TCP to establish connections between HTTP clients and servers. </a:t>
            </a:r>
          </a:p>
          <a:p>
            <a:r>
              <a:rPr lang="en-GB" sz="1600" dirty="0"/>
              <a:t>Domain names are administered in such a way that they are guaranteed to be unique. </a:t>
            </a:r>
          </a:p>
          <a:p>
            <a:r>
              <a:rPr lang="en-GB" sz="1600" dirty="0"/>
              <a:t>They are</a:t>
            </a:r>
            <a:r>
              <a:rPr lang="en-GB" dirty="0"/>
              <a:t> </a:t>
            </a:r>
            <a:r>
              <a:rPr lang="en-GB" sz="1600" dirty="0"/>
              <a:t>organised in a hierarchical structure </a:t>
            </a:r>
            <a:endParaRPr lang="en-GB" dirty="0"/>
          </a:p>
          <a:p>
            <a:r>
              <a:rPr lang="en-GB" sz="2000" b="1" dirty="0"/>
              <a:t>Top Level Domain (TLD) </a:t>
            </a:r>
            <a:endParaRPr lang="en-GB" sz="2000" dirty="0"/>
          </a:p>
          <a:p>
            <a:r>
              <a:rPr lang="en-GB" sz="2000" dirty="0"/>
              <a:t>Mostly country domains: .</a:t>
            </a:r>
            <a:r>
              <a:rPr lang="en-GB" sz="2000" dirty="0" err="1"/>
              <a:t>uk</a:t>
            </a:r>
            <a:r>
              <a:rPr lang="en-GB" sz="2000" dirty="0"/>
              <a:t>, .au, .</a:t>
            </a:r>
            <a:r>
              <a:rPr lang="en-GB" sz="2000" dirty="0" err="1"/>
              <a:t>hk</a:t>
            </a:r>
            <a:r>
              <a:rPr lang="en-GB" sz="2000" dirty="0"/>
              <a:t>, etc. </a:t>
            </a:r>
          </a:p>
          <a:p>
            <a:r>
              <a:rPr lang="en-GB" sz="2000" dirty="0"/>
              <a:t>	 </a:t>
            </a:r>
            <a:r>
              <a:rPr lang="en-GB" sz="2000" b="1" dirty="0"/>
              <a:t>Generic Top Level Domain (gTLD) </a:t>
            </a:r>
            <a:endParaRPr lang="en-GB" sz="2000" dirty="0"/>
          </a:p>
          <a:p>
            <a:pPr indent="977900"/>
            <a:r>
              <a:rPr lang="en-GB" sz="2000" dirty="0"/>
              <a:t>.ac .com .org </a:t>
            </a:r>
            <a:r>
              <a:rPr lang="en-GB" sz="2000" dirty="0" err="1"/>
              <a:t>.net</a:t>
            </a:r>
            <a:r>
              <a:rPr lang="en-GB" sz="2000" dirty="0"/>
              <a:t> .biz .info .name .</a:t>
            </a:r>
            <a:r>
              <a:rPr lang="en-GB" sz="2000" dirty="0" err="1"/>
              <a:t>ws</a:t>
            </a:r>
            <a:r>
              <a:rPr lang="en-GB" sz="2000" dirty="0"/>
              <a:t> .tv </a:t>
            </a:r>
          </a:p>
          <a:p>
            <a:r>
              <a:rPr lang="en-GB" sz="2000" dirty="0"/>
              <a:t>	 	</a:t>
            </a:r>
            <a:r>
              <a:rPr lang="en-GB" sz="2000" b="1" dirty="0"/>
              <a:t>Second Level Domains</a:t>
            </a:r>
            <a:endParaRPr lang="en-GB" sz="2000" dirty="0"/>
          </a:p>
          <a:p>
            <a:r>
              <a:rPr lang="en-GB" sz="2000" dirty="0"/>
              <a:t>		Name of the organisation or service: UWTSD</a:t>
            </a:r>
          </a:p>
          <a:p>
            <a:r>
              <a:rPr lang="en-GB" dirty="0"/>
              <a:t>			</a:t>
            </a:r>
            <a:r>
              <a:rPr lang="en-GB" sz="2000" b="1" dirty="0"/>
              <a:t>Third Level or Sub Domains</a:t>
            </a:r>
            <a:endParaRPr lang="en-GB" sz="2000" dirty="0"/>
          </a:p>
          <a:p>
            <a:r>
              <a:rPr lang="en-GB" sz="2000" dirty="0"/>
              <a:t>			Diff hosts or service within second level domain</a:t>
            </a:r>
          </a:p>
          <a:p>
            <a:r>
              <a:rPr lang="en-GB" sz="1600" dirty="0"/>
              <a:t>A domain name, once registered, needs to be associated with a fixed IP address of a web server on the Internet. </a:t>
            </a:r>
          </a:p>
          <a:p>
            <a:r>
              <a:rPr lang="en-GB" sz="1600" dirty="0"/>
              <a:t>Example </a:t>
            </a:r>
            <a:r>
              <a:rPr lang="en-GB" sz="2000" dirty="0"/>
              <a:t>www.uwtsd.ac.uk</a:t>
            </a:r>
          </a:p>
          <a:p>
            <a:pPr marL="2755900" indent="-2755900"/>
            <a:endParaRPr lang="en-GB" sz="2000" dirty="0"/>
          </a:p>
          <a:p>
            <a:pPr indent="977900"/>
            <a:endParaRPr lang="en-GB" dirty="0"/>
          </a:p>
          <a:p>
            <a:r>
              <a:rPr lang="en-GB" sz="1600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624784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5" name="Picture 5" descr="Text&#10;&#10;Description automatically generated">
            <a:extLst>
              <a:ext uri="{FF2B5EF4-FFF2-40B4-BE49-F238E27FC236}">
                <a16:creationId xmlns:a16="http://schemas.microsoft.com/office/drawing/2014/main" id="{1FBB2E5B-ABFB-7B4E-86A2-D8E03A218D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388" y="5599113"/>
            <a:ext cx="34671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8AB40E9-CC8C-7541-A8A2-ED0E722E7004}"/>
              </a:ext>
            </a:extLst>
          </p:cNvPr>
          <p:cNvSpPr txBox="1"/>
          <p:nvPr/>
        </p:nvSpPr>
        <p:spPr>
          <a:xfrm>
            <a:off x="1793904" y="519994"/>
            <a:ext cx="82993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/>
              <a:t>Server Software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A7E4B78-7DA6-BA40-8E70-5D15B7D8CE1C}"/>
              </a:ext>
            </a:extLst>
          </p:cNvPr>
          <p:cNvSpPr txBox="1"/>
          <p:nvPr/>
        </p:nvSpPr>
        <p:spPr>
          <a:xfrm>
            <a:off x="1848643" y="1222810"/>
            <a:ext cx="8639969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Just connecting a computer to the Internet and giving it an IP address does not make it a web . Server computers have to run special web server software to open TCP connections and respond to HTTP requests. </a:t>
            </a:r>
          </a:p>
          <a:p>
            <a:r>
              <a:rPr lang="en-GB" sz="2000" dirty="0"/>
              <a:t>The three most common web server applications are: </a:t>
            </a:r>
          </a:p>
          <a:p>
            <a:endParaRPr lang="en-GB" dirty="0"/>
          </a:p>
        </p:txBody>
      </p:sp>
      <p:pic>
        <p:nvPicPr>
          <p:cNvPr id="5" name="Picture 4" descr="Logo&#10;&#10;Description automatically generated">
            <a:extLst>
              <a:ext uri="{FF2B5EF4-FFF2-40B4-BE49-F238E27FC236}">
                <a16:creationId xmlns:a16="http://schemas.microsoft.com/office/drawing/2014/main" id="{914BC8C9-B304-F94E-9C79-8FEBE6705C1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03388" y="4560284"/>
            <a:ext cx="1701800" cy="72390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555EA084-E017-F248-850D-B01F5335F346}"/>
              </a:ext>
            </a:extLst>
          </p:cNvPr>
          <p:cNvSpPr txBox="1"/>
          <p:nvPr/>
        </p:nvSpPr>
        <p:spPr>
          <a:xfrm>
            <a:off x="3759200" y="2729640"/>
            <a:ext cx="658415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Apache</a:t>
            </a:r>
            <a:r>
              <a:rPr lang="en-GB" sz="2000" dirty="0"/>
              <a:t> (UNIX-based, open source) Is a HTTP server is an open source web server by the Apache Software Foundation. </a:t>
            </a:r>
            <a:r>
              <a:rPr lang="en-GB" sz="2000" dirty="0">
                <a:hlinkClick r:id="rId5"/>
              </a:rPr>
              <a:t>http://httpd.apache.org/</a:t>
            </a:r>
            <a:endParaRPr lang="en-GB" sz="2000" dirty="0"/>
          </a:p>
          <a:p>
            <a:r>
              <a:rPr lang="en-GB" sz="2000" b="1" dirty="0"/>
              <a:t>Nginx </a:t>
            </a:r>
            <a:r>
              <a:rPr lang="en-GB" sz="2000" dirty="0"/>
              <a:t>(pronounced as "engine X") is a lightweight open source web server developed by Igor </a:t>
            </a:r>
            <a:r>
              <a:rPr lang="en-GB" sz="2000" dirty="0" err="1"/>
              <a:t>Sysoev</a:t>
            </a:r>
            <a:r>
              <a:rPr lang="en-GB" sz="2000" dirty="0"/>
              <a:t>. </a:t>
            </a:r>
            <a:r>
              <a:rPr lang="en-GB" sz="2000" dirty="0">
                <a:hlinkClick r:id="rId6"/>
              </a:rPr>
              <a:t>http://nginx.org/</a:t>
            </a:r>
            <a:endParaRPr lang="en-GB" sz="2000" dirty="0"/>
          </a:p>
          <a:p>
            <a:r>
              <a:rPr lang="en-GB" sz="2000" b="1" dirty="0"/>
              <a:t>Cloudflare Server </a:t>
            </a:r>
            <a:r>
              <a:rPr lang="en-GB" sz="2000" dirty="0"/>
              <a:t>web infrastructure and website security company, </a:t>
            </a:r>
            <a:r>
              <a:rPr lang="en-GB" sz="2000" dirty="0">
                <a:hlinkClick r:id="rId7"/>
              </a:rPr>
              <a:t>https://www.cloudflare.com</a:t>
            </a:r>
            <a:endParaRPr lang="en-GB" sz="2000" dirty="0"/>
          </a:p>
        </p:txBody>
      </p:sp>
      <p:pic>
        <p:nvPicPr>
          <p:cNvPr id="15" name="Picture 14" descr="A picture containing icon&#10;&#10;Description automatically generated">
            <a:extLst>
              <a:ext uri="{FF2B5EF4-FFF2-40B4-BE49-F238E27FC236}">
                <a16:creationId xmlns:a16="http://schemas.microsoft.com/office/drawing/2014/main" id="{E2511A98-21A3-8E4E-8D0E-0448EB5A37A2}"/>
              </a:ext>
            </a:extLst>
          </p:cNvPr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63192" y="3672572"/>
            <a:ext cx="1541996" cy="584775"/>
          </a:xfrm>
          <a:prstGeom prst="rect">
            <a:avLst/>
          </a:prstGeom>
        </p:spPr>
      </p:pic>
      <p:pic>
        <p:nvPicPr>
          <p:cNvPr id="18" name="Picture 17" descr="Logo&#10;&#10;Description automatically generated">
            <a:extLst>
              <a:ext uri="{FF2B5EF4-FFF2-40B4-BE49-F238E27FC236}">
                <a16:creationId xmlns:a16="http://schemas.microsoft.com/office/drawing/2014/main" id="{B6144B25-FE89-0942-A016-62B01D749C2E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71882" y="2714335"/>
            <a:ext cx="1551740" cy="638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95350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8928314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017083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RTICULATE_SLIDE_THUMBNAIL_REFRESH" val="1"/>
</p:tagLst>
</file>

<file path=ppt/theme/theme1.xml><?xml version="1.0" encoding="utf-8"?>
<a:theme xmlns:a="http://schemas.openxmlformats.org/drawingml/2006/main" name="UWTSD 200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7.xml><?xml version="1.0" encoding="utf-8"?>
<a:theme xmlns:a="http://schemas.openxmlformats.org/drawingml/2006/main" name="1_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341C0C2-F5F1-4B28-B166-BFFEC8B89FE5}">
  <ds:schemaRefs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1161</TotalTime>
  <Words>1284</Words>
  <Application>Microsoft Office PowerPoint</Application>
  <PresentationFormat>Widescreen</PresentationFormat>
  <Paragraphs>173</Paragraphs>
  <Slides>19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7</vt:i4>
      </vt:variant>
      <vt:variant>
        <vt:lpstr>Slide Titles</vt:lpstr>
      </vt:variant>
      <vt:variant>
        <vt:i4>19</vt:i4>
      </vt:variant>
    </vt:vector>
  </HeadingPairs>
  <TitlesOfParts>
    <vt:vector size="31" baseType="lpstr">
      <vt:lpstr>Arial</vt:lpstr>
      <vt:lpstr>Calibri</vt:lpstr>
      <vt:lpstr>Calibri Light</vt:lpstr>
      <vt:lpstr>Times</vt:lpstr>
      <vt:lpstr>Wingdings</vt:lpstr>
      <vt:lpstr>UWTSD 200 Holding Page</vt:lpstr>
      <vt:lpstr>UWTSD 200_Title Page</vt:lpstr>
      <vt:lpstr>UWTSD 200_Text 1</vt:lpstr>
      <vt:lpstr>UWTSD 200_Title Page 2</vt:lpstr>
      <vt:lpstr>UWTSD 200_Subtitle 4</vt:lpstr>
      <vt:lpstr>Blank Presentation</vt:lpstr>
      <vt:lpstr>1_UWTSD 200_Text 1</vt:lpstr>
      <vt:lpstr>PowerPoint Presentation</vt:lpstr>
      <vt:lpstr>PowerPoint Presentation</vt:lpstr>
      <vt:lpstr>PowerPoint Presentation</vt:lpstr>
      <vt:lpstr>What is Internet and Web Technology?  </vt:lpstr>
      <vt:lpstr>PowerPoint Presentation</vt:lpstr>
      <vt:lpstr>THE INTERNET &amp; Web Technologies</vt:lpstr>
      <vt:lpstr>What’s an IP address?</vt:lpstr>
      <vt:lpstr>Communication: Protocol Models – Layered Approach</vt:lpstr>
      <vt:lpstr>ACCESSING COMPANY DATA</vt:lpstr>
      <vt:lpstr>Protecting a companies DATA</vt:lpstr>
      <vt:lpstr>Protecting a companies DATA</vt:lpstr>
      <vt:lpstr>Protecting a companies DATA</vt:lpstr>
      <vt:lpstr>IMPROVING HOME SECURITY.</vt:lpstr>
      <vt:lpstr>WORLD WIDE WEB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Munyaradzi Nicholas Murira</cp:lastModifiedBy>
  <cp:revision>57</cp:revision>
  <dcterms:created xsi:type="dcterms:W3CDTF">2021-03-05T06:07:01Z</dcterms:created>
  <dcterms:modified xsi:type="dcterms:W3CDTF">2022-10-25T13:03:58Z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