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16" autoAdjust="0"/>
    <p:restoredTop sz="94660"/>
  </p:normalViewPr>
  <p:slideViewPr>
    <p:cSldViewPr snapToGrid="0">
      <p:cViewPr varScale="1">
        <p:scale>
          <a:sx n="73" d="100"/>
          <a:sy n="73" d="100"/>
        </p:scale>
        <p:origin x="76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EE59C521-07B5-BDDA-C2DB-06D188E727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45BF1B46-67E4-73E2-DA93-8E3393DEAE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AC9E53B3-EA83-1943-62C6-27CE9A0DA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541AC-A40D-4B77-93D4-FD21C3A68175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403EF545-06BC-F11E-7EC5-D85DB6FD96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21AC7E49-9DCD-F9BA-DEF5-C27C68209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C3F-87C2-40E2-AE83-94DF3D2B4E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34371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3F2678E5-BB89-A6EB-5E91-2D7AC3C12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06DA7306-4E0C-B5EE-FB63-F8136BFF6C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317D3F50-C543-1504-990F-FB1780E8A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541AC-A40D-4B77-93D4-FD21C3A68175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2EE4F9FD-39B8-A2FC-CDBE-246AC5271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02CC89DB-2F11-CA6A-294B-0CBBC5480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C3F-87C2-40E2-AE83-94DF3D2B4E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49913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655D154F-EE3D-4EB5-10FE-D22E751BB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65AE3D40-EAC1-059F-A056-F43EC8BFD6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5859A7EA-AAF7-AF79-955D-4BE39E229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541AC-A40D-4B77-93D4-FD21C3A68175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EB8A80F1-A723-8AC5-F66C-1993A7399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46E8C437-F127-6F37-491F-D218E9156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C3F-87C2-40E2-AE83-94DF3D2B4E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46024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9186CA0-E7C6-9081-43B6-B445E78BC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8A36268F-F1A2-92A3-26F2-8E1D395947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5256DAEC-9A89-7D6A-B367-F86FF6D85C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F39553DA-185E-92F3-16BA-8B041A9435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541AC-A40D-4B77-93D4-FD21C3A68175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FC09EF23-B20C-A43E-DE3C-1486FD7D3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6F3B7CFB-6A6C-97FD-0297-B9F826410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C3F-87C2-40E2-AE83-94DF3D2B4E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06376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EC5B4340-7983-6687-CD11-860E5941F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ACA29347-D3EE-46D7-A16D-29544F0A0C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289DD528-3BBD-C605-6426-9026966DCB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8CC4F2DE-E904-B6AB-1517-5AFD15A614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673FC6EA-5211-F89C-AED5-CF68E47CC1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4F3B68B3-7ED3-743A-1EA6-01B66167D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541AC-A40D-4B77-93D4-FD21C3A68175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8" name="Dalfan Troedyn 7">
            <a:extLst>
              <a:ext uri="{FF2B5EF4-FFF2-40B4-BE49-F238E27FC236}">
                <a16:creationId xmlns:a16="http://schemas.microsoft.com/office/drawing/2014/main" id="{134FAB1D-E06C-0F1A-2ABC-EA71BAD52C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Dalfan Rhif y Sleid 8">
            <a:extLst>
              <a:ext uri="{FF2B5EF4-FFF2-40B4-BE49-F238E27FC236}">
                <a16:creationId xmlns:a16="http://schemas.microsoft.com/office/drawing/2014/main" id="{7EC26737-C832-1DD3-0195-C64E79C9B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C3F-87C2-40E2-AE83-94DF3D2B4E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43203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DAA80A90-1EA6-A0F5-B7FC-6B95E6812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95C99C10-84C0-56AA-18AE-8B7A653C6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541AC-A40D-4B77-93D4-FD21C3A68175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4" name="Dalfan Troedyn 3">
            <a:extLst>
              <a:ext uri="{FF2B5EF4-FFF2-40B4-BE49-F238E27FC236}">
                <a16:creationId xmlns:a16="http://schemas.microsoft.com/office/drawing/2014/main" id="{DCE27994-7CE7-7EE1-D601-5A4DBC73D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8B0FE450-F26F-DFE3-AE78-DB81D383A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C3F-87C2-40E2-AE83-94DF3D2B4E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90066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ADDCCEDD-2A8D-E7CB-DBAE-EF4BAEEB7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541AC-A40D-4B77-93D4-FD21C3A68175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3" name="Dalfan Troedyn 2">
            <a:extLst>
              <a:ext uri="{FF2B5EF4-FFF2-40B4-BE49-F238E27FC236}">
                <a16:creationId xmlns:a16="http://schemas.microsoft.com/office/drawing/2014/main" id="{FF7A3D05-81F4-EBE1-8EAC-23C4B06F9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F0FC706F-80AF-AE7B-744B-534E6BEFB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C3F-87C2-40E2-AE83-94DF3D2B4E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77368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4179B015-D6FB-6E30-3492-2D1ECD810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0CB5562E-D5B8-275F-295B-647D453DE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E8A7FA7C-8DA4-1C0E-F76E-A434002F85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3C7FB50B-720A-C84E-3D38-A662C0411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541AC-A40D-4B77-93D4-FD21C3A68175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327901F5-D047-236C-C77D-4956EDE52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79121E2D-840E-06AE-95D2-45CF19BE2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C3F-87C2-40E2-AE83-94DF3D2B4E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49036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93D9D38-F80A-6C8B-C606-A7C2D29F2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77723E69-6436-FC39-3AC4-6D7717C4F9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D9FC1D0D-6037-B036-076F-3A3BCBAE0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B1FEA94D-B0DE-5FB3-7EAE-AC9B9467F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541AC-A40D-4B77-93D4-FD21C3A68175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DE51A9DD-564B-7E92-4979-273C9ABF8E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12847E60-F4FB-8E5C-C866-52294F748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C3F-87C2-40E2-AE83-94DF3D2B4E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33803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4847DC2-299D-541A-E42A-40E3F50CD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F4F18172-494F-5D34-C5BE-29FDAD0A34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F4293C3F-CA21-03A8-0D0E-71B44999F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541AC-A40D-4B77-93D4-FD21C3A68175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25427DF1-EBF2-725C-F73C-DBFC1D1E1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9BAFD10A-0829-B814-36A6-CB73FD5C8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C3F-87C2-40E2-AE83-94DF3D2B4E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61512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6C249297-ACA4-1006-BBBF-95A2378C0F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F6BFD83E-9674-A3D4-3B01-5847D94C9E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44AA6941-E159-87A2-A22C-46DFE559B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541AC-A40D-4B77-93D4-FD21C3A68175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7C03967B-BF93-7380-3E09-E41A74FF2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17EFE76C-F9D3-0587-CA18-B7A6BE323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C3F-87C2-40E2-AE83-94DF3D2B4E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76353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eitl 1">
            <a:extLst>
              <a:ext uri="{FF2B5EF4-FFF2-40B4-BE49-F238E27FC236}">
                <a16:creationId xmlns:a16="http://schemas.microsoft.com/office/drawing/2014/main" id="{38B097F5-20E9-FA85-FD1B-A797D96EF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83BD4770-78A5-A405-FAC2-91E69F3A93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85BE8666-A7B4-F86B-25B1-80CB831F1B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44541AC-A40D-4B77-93D4-FD21C3A68175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CF39AF56-8C60-F137-6041-9C149469EC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0F209212-D092-4593-F263-3F15972DD2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DFCC3F-87C2-40E2-AE83-94DF3D2B4E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15203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2C226056-A386-B4E8-1329-05864968CB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23" t="634" r="227" b="634"/>
          <a:stretch/>
        </p:blipFill>
        <p:spPr>
          <a:xfrm>
            <a:off x="0" y="0"/>
            <a:ext cx="12192000" cy="6835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072932"/>
      </p:ext>
    </p:extLst>
  </p:cSld>
  <p:clrMapOvr>
    <a:masterClrMapping/>
  </p:clrMapOvr>
</p:sld>
</file>

<file path=ppt/theme/theme1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Sgrin Lydan</PresentationFormat>
  <Paragraphs>0</Paragraphs>
  <Slides>1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Thema Office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Catrin Evans-Thomas</dc:creator>
  <cp:lastModifiedBy>Catrin Evans-Thomas</cp:lastModifiedBy>
  <cp:revision>1</cp:revision>
  <dcterms:created xsi:type="dcterms:W3CDTF">2026-10-14T21:33:01Z</dcterms:created>
  <dcterms:modified xsi:type="dcterms:W3CDTF">2026-10-14T21:33:29Z</dcterms:modified>
</cp:coreProperties>
</file>