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8EF181-E887-454D-95A7-42BC69CF0585}" v="37" dt="2022-02-15T21:47:33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2774" y="-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bel Mridha" userId="e51362cbf388a002" providerId="LiveId" clId="{A38EF181-E887-454D-95A7-42BC69CF0585}"/>
    <pc:docChg chg="undo redo custSel addSld delSld modSld">
      <pc:chgData name="Nobel Mridha" userId="e51362cbf388a002" providerId="LiveId" clId="{A38EF181-E887-454D-95A7-42BC69CF0585}" dt="2022-02-15T21:48:39.645" v="2085" actId="27636"/>
      <pc:docMkLst>
        <pc:docMk/>
      </pc:docMkLst>
      <pc:sldChg chg="addSp modSp mod">
        <pc:chgData name="Nobel Mridha" userId="e51362cbf388a002" providerId="LiveId" clId="{A38EF181-E887-454D-95A7-42BC69CF0585}" dt="2022-02-15T21:09:28.027" v="273" actId="2711"/>
        <pc:sldMkLst>
          <pc:docMk/>
          <pc:sldMk cId="1176217842" sldId="256"/>
        </pc:sldMkLst>
        <pc:spChg chg="mod">
          <ac:chgData name="Nobel Mridha" userId="e51362cbf388a002" providerId="LiveId" clId="{A38EF181-E887-454D-95A7-42BC69CF0585}" dt="2022-02-15T21:08:46.833" v="262" actId="404"/>
          <ac:spMkLst>
            <pc:docMk/>
            <pc:sldMk cId="1176217842" sldId="256"/>
            <ac:spMk id="5" creationId="{1006FC38-628E-4539-B49D-F9B98793B3A4}"/>
          </ac:spMkLst>
        </pc:spChg>
        <pc:spChg chg="mod">
          <ac:chgData name="Nobel Mridha" userId="e51362cbf388a002" providerId="LiveId" clId="{A38EF181-E887-454D-95A7-42BC69CF0585}" dt="2022-02-15T21:08:35.273" v="259" actId="1076"/>
          <ac:spMkLst>
            <pc:docMk/>
            <pc:sldMk cId="1176217842" sldId="256"/>
            <ac:spMk id="7" creationId="{F80C28D0-497B-48BA-8D56-B07CCA7400FA}"/>
          </ac:spMkLst>
        </pc:spChg>
        <pc:spChg chg="mod">
          <ac:chgData name="Nobel Mridha" userId="e51362cbf388a002" providerId="LiveId" clId="{A38EF181-E887-454D-95A7-42BC69CF0585}" dt="2022-02-15T21:08:28.354" v="258" actId="404"/>
          <ac:spMkLst>
            <pc:docMk/>
            <pc:sldMk cId="1176217842" sldId="256"/>
            <ac:spMk id="10" creationId="{550621F8-24BD-4B0B-B4DD-B7E6578D6E21}"/>
          </ac:spMkLst>
        </pc:spChg>
        <pc:spChg chg="mod">
          <ac:chgData name="Nobel Mridha" userId="e51362cbf388a002" providerId="LiveId" clId="{A38EF181-E887-454D-95A7-42BC69CF0585}" dt="2022-02-15T21:09:08.084" v="267" actId="2711"/>
          <ac:spMkLst>
            <pc:docMk/>
            <pc:sldMk cId="1176217842" sldId="256"/>
            <ac:spMk id="11" creationId="{300325F1-BF22-4E64-8ADC-84A73F4ED591}"/>
          </ac:spMkLst>
        </pc:spChg>
        <pc:spChg chg="mod">
          <ac:chgData name="Nobel Mridha" userId="e51362cbf388a002" providerId="LiveId" clId="{A38EF181-E887-454D-95A7-42BC69CF0585}" dt="2022-02-15T21:09:17.993" v="271" actId="404"/>
          <ac:spMkLst>
            <pc:docMk/>
            <pc:sldMk cId="1176217842" sldId="256"/>
            <ac:spMk id="12" creationId="{DB293ECF-BCF1-4B70-A2B1-F4045D87B69B}"/>
          </ac:spMkLst>
        </pc:spChg>
        <pc:spChg chg="add mod">
          <ac:chgData name="Nobel Mridha" userId="e51362cbf388a002" providerId="LiveId" clId="{A38EF181-E887-454D-95A7-42BC69CF0585}" dt="2022-02-15T21:09:00.362" v="266" actId="1076"/>
          <ac:spMkLst>
            <pc:docMk/>
            <pc:sldMk cId="1176217842" sldId="256"/>
            <ac:spMk id="13" creationId="{026DB0DB-CAD0-415C-B49A-7DA597BDD119}"/>
          </ac:spMkLst>
        </pc:spChg>
        <pc:spChg chg="add mod">
          <ac:chgData name="Nobel Mridha" userId="e51362cbf388a002" providerId="LiveId" clId="{A38EF181-E887-454D-95A7-42BC69CF0585}" dt="2022-02-15T21:09:28.027" v="273" actId="2711"/>
          <ac:spMkLst>
            <pc:docMk/>
            <pc:sldMk cId="1176217842" sldId="256"/>
            <ac:spMk id="14" creationId="{8FD786DC-134C-404F-AB9A-8B9A5ABD2210}"/>
          </ac:spMkLst>
        </pc:spChg>
        <pc:picChg chg="mod">
          <ac:chgData name="Nobel Mridha" userId="e51362cbf388a002" providerId="LiveId" clId="{A38EF181-E887-454D-95A7-42BC69CF0585}" dt="2022-02-15T21:07:49.050" v="247" actId="1076"/>
          <ac:picMkLst>
            <pc:docMk/>
            <pc:sldMk cId="1176217842" sldId="256"/>
            <ac:picMk id="4" creationId="{F0AC6BD2-1637-447B-935E-626028FED186}"/>
          </ac:picMkLst>
        </pc:picChg>
      </pc:sldChg>
      <pc:sldChg chg="addSp delSp modSp new mod">
        <pc:chgData name="Nobel Mridha" userId="e51362cbf388a002" providerId="LiveId" clId="{A38EF181-E887-454D-95A7-42BC69CF0585}" dt="2022-02-15T21:46:25.479" v="1931" actId="1076"/>
        <pc:sldMkLst>
          <pc:docMk/>
          <pc:sldMk cId="1930522293" sldId="257"/>
        </pc:sldMkLst>
        <pc:spChg chg="mod">
          <ac:chgData name="Nobel Mridha" userId="e51362cbf388a002" providerId="LiveId" clId="{A38EF181-E887-454D-95A7-42BC69CF0585}" dt="2022-02-15T21:13:30.901" v="309" actId="1076"/>
          <ac:spMkLst>
            <pc:docMk/>
            <pc:sldMk cId="1930522293" sldId="257"/>
            <ac:spMk id="2" creationId="{5DD0595F-D676-4011-B896-9BC97E30408B}"/>
          </ac:spMkLst>
        </pc:spChg>
        <pc:spChg chg="del">
          <ac:chgData name="Nobel Mridha" userId="e51362cbf388a002" providerId="LiveId" clId="{A38EF181-E887-454D-95A7-42BC69CF0585}" dt="2022-02-15T21:07:19.448" v="208" actId="478"/>
          <ac:spMkLst>
            <pc:docMk/>
            <pc:sldMk cId="1930522293" sldId="257"/>
            <ac:spMk id="3" creationId="{BAECCC43-636F-496D-809A-3DE59031FAD5}"/>
          </ac:spMkLst>
        </pc:spChg>
        <pc:spChg chg="add mod">
          <ac:chgData name="Nobel Mridha" userId="e51362cbf388a002" providerId="LiveId" clId="{A38EF181-E887-454D-95A7-42BC69CF0585}" dt="2022-02-15T21:28:56.732" v="1110" actId="1076"/>
          <ac:spMkLst>
            <pc:docMk/>
            <pc:sldMk cId="1930522293" sldId="257"/>
            <ac:spMk id="13" creationId="{AF46E70E-F9F0-487F-BA2C-82FA928B391E}"/>
          </ac:spMkLst>
        </pc:spChg>
        <pc:spChg chg="add mod">
          <ac:chgData name="Nobel Mridha" userId="e51362cbf388a002" providerId="LiveId" clId="{A38EF181-E887-454D-95A7-42BC69CF0585}" dt="2022-02-15T21:34:33.425" v="1385" actId="27636"/>
          <ac:spMkLst>
            <pc:docMk/>
            <pc:sldMk cId="1930522293" sldId="257"/>
            <ac:spMk id="14" creationId="{B5C7295D-69BC-47A0-B5F9-D8FB64D8F7AC}"/>
          </ac:spMkLst>
        </pc:spChg>
        <pc:spChg chg="add mod">
          <ac:chgData name="Nobel Mridha" userId="e51362cbf388a002" providerId="LiveId" clId="{A38EF181-E887-454D-95A7-42BC69CF0585}" dt="2022-02-15T21:33:42.835" v="1360" actId="1076"/>
          <ac:spMkLst>
            <pc:docMk/>
            <pc:sldMk cId="1930522293" sldId="257"/>
            <ac:spMk id="15" creationId="{1A02DCE7-6BE8-48A0-9A11-F0DA15CE71DB}"/>
          </ac:spMkLst>
        </pc:spChg>
        <pc:spChg chg="add mod">
          <ac:chgData name="Nobel Mridha" userId="e51362cbf388a002" providerId="LiveId" clId="{A38EF181-E887-454D-95A7-42BC69CF0585}" dt="2022-02-15T21:34:17.922" v="1375" actId="20577"/>
          <ac:spMkLst>
            <pc:docMk/>
            <pc:sldMk cId="1930522293" sldId="257"/>
            <ac:spMk id="16" creationId="{3A306042-9074-453F-A43C-16E2921BAE2D}"/>
          </ac:spMkLst>
        </pc:spChg>
        <pc:spChg chg="add mod">
          <ac:chgData name="Nobel Mridha" userId="e51362cbf388a002" providerId="LiveId" clId="{A38EF181-E887-454D-95A7-42BC69CF0585}" dt="2022-02-15T21:34:15.534" v="1373" actId="20577"/>
          <ac:spMkLst>
            <pc:docMk/>
            <pc:sldMk cId="1930522293" sldId="257"/>
            <ac:spMk id="17" creationId="{FC340A1A-308D-4CE5-9DBB-DF36F7244C4C}"/>
          </ac:spMkLst>
        </pc:spChg>
        <pc:spChg chg="add mod">
          <ac:chgData name="Nobel Mridha" userId="e51362cbf388a002" providerId="LiveId" clId="{A38EF181-E887-454D-95A7-42BC69CF0585}" dt="2022-02-15T21:34:38.161" v="1395" actId="27636"/>
          <ac:spMkLst>
            <pc:docMk/>
            <pc:sldMk cId="1930522293" sldId="257"/>
            <ac:spMk id="18" creationId="{65AD9CD1-1AF8-4DAB-8705-F0A0F7BAF2BF}"/>
          </ac:spMkLst>
        </pc:spChg>
        <pc:spChg chg="add mod">
          <ac:chgData name="Nobel Mridha" userId="e51362cbf388a002" providerId="LiveId" clId="{A38EF181-E887-454D-95A7-42BC69CF0585}" dt="2022-02-15T21:35:02.285" v="1403" actId="20577"/>
          <ac:spMkLst>
            <pc:docMk/>
            <pc:sldMk cId="1930522293" sldId="257"/>
            <ac:spMk id="19" creationId="{8C9623B3-ED1B-4E11-8E28-D2BD24C7F3ED}"/>
          </ac:spMkLst>
        </pc:spChg>
        <pc:spChg chg="add mod">
          <ac:chgData name="Nobel Mridha" userId="e51362cbf388a002" providerId="LiveId" clId="{A38EF181-E887-454D-95A7-42BC69CF0585}" dt="2022-02-15T21:37:16.761" v="1588" actId="1076"/>
          <ac:spMkLst>
            <pc:docMk/>
            <pc:sldMk cId="1930522293" sldId="257"/>
            <ac:spMk id="20" creationId="{D3557E95-F23A-4A3C-9A34-3E211DB7531A}"/>
          </ac:spMkLst>
        </pc:spChg>
        <pc:spChg chg="add mod">
          <ac:chgData name="Nobel Mridha" userId="e51362cbf388a002" providerId="LiveId" clId="{A38EF181-E887-454D-95A7-42BC69CF0585}" dt="2022-02-15T21:37:34.783" v="1596" actId="20577"/>
          <ac:spMkLst>
            <pc:docMk/>
            <pc:sldMk cId="1930522293" sldId="257"/>
            <ac:spMk id="21" creationId="{4A5747F6-897F-40D4-93BA-F408B2B32DF3}"/>
          </ac:spMkLst>
        </pc:spChg>
        <pc:spChg chg="add mod">
          <ac:chgData name="Nobel Mridha" userId="e51362cbf388a002" providerId="LiveId" clId="{A38EF181-E887-454D-95A7-42BC69CF0585}" dt="2022-02-15T21:39:08.317" v="1723" actId="20577"/>
          <ac:spMkLst>
            <pc:docMk/>
            <pc:sldMk cId="1930522293" sldId="257"/>
            <ac:spMk id="22" creationId="{F9356742-3EFE-437B-A125-FF92E19233CF}"/>
          </ac:spMkLst>
        </pc:spChg>
        <pc:spChg chg="add mod">
          <ac:chgData name="Nobel Mridha" userId="e51362cbf388a002" providerId="LiveId" clId="{A38EF181-E887-454D-95A7-42BC69CF0585}" dt="2022-02-15T21:40:38.793" v="1857" actId="20577"/>
          <ac:spMkLst>
            <pc:docMk/>
            <pc:sldMk cId="1930522293" sldId="257"/>
            <ac:spMk id="23" creationId="{7F4198AB-E576-4473-9BDB-21AF8F0AAA53}"/>
          </ac:spMkLst>
        </pc:spChg>
        <pc:spChg chg="add del">
          <ac:chgData name="Nobel Mridha" userId="e51362cbf388a002" providerId="LiveId" clId="{A38EF181-E887-454D-95A7-42BC69CF0585}" dt="2022-02-15T21:44:33.212" v="1892" actId="22"/>
          <ac:spMkLst>
            <pc:docMk/>
            <pc:sldMk cId="1930522293" sldId="257"/>
            <ac:spMk id="27" creationId="{7E31BA77-09CD-48F3-BBFD-A865FE5F9E23}"/>
          </ac:spMkLst>
        </pc:spChg>
        <pc:spChg chg="add mod">
          <ac:chgData name="Nobel Mridha" userId="e51362cbf388a002" providerId="LiveId" clId="{A38EF181-E887-454D-95A7-42BC69CF0585}" dt="2022-02-15T21:45:32.344" v="1921" actId="404"/>
          <ac:spMkLst>
            <pc:docMk/>
            <pc:sldMk cId="1930522293" sldId="257"/>
            <ac:spMk id="28" creationId="{B49E1201-73E7-42CC-A913-CC4A2779275C}"/>
          </ac:spMkLst>
        </pc:spChg>
        <pc:picChg chg="add mod">
          <ac:chgData name="Nobel Mridha" userId="e51362cbf388a002" providerId="LiveId" clId="{A38EF181-E887-454D-95A7-42BC69CF0585}" dt="2022-02-15T21:10:31.405" v="282" actId="1076"/>
          <ac:picMkLst>
            <pc:docMk/>
            <pc:sldMk cId="1930522293" sldId="257"/>
            <ac:picMk id="4" creationId="{ABF49011-0EDB-405F-90F0-6C6677DD8DC5}"/>
          </ac:picMkLst>
        </pc:picChg>
        <pc:picChg chg="add mod">
          <ac:chgData name="Nobel Mridha" userId="e51362cbf388a002" providerId="LiveId" clId="{A38EF181-E887-454D-95A7-42BC69CF0585}" dt="2022-02-15T21:11:20.334" v="293" actId="1076"/>
          <ac:picMkLst>
            <pc:docMk/>
            <pc:sldMk cId="1930522293" sldId="257"/>
            <ac:picMk id="5" creationId="{C4617B17-63A4-4D14-B685-7B6E3DCF91E5}"/>
          </ac:picMkLst>
        </pc:picChg>
        <pc:picChg chg="add mod">
          <ac:chgData name="Nobel Mridha" userId="e51362cbf388a002" providerId="LiveId" clId="{A38EF181-E887-454D-95A7-42BC69CF0585}" dt="2022-02-15T21:11:15.705" v="292" actId="1076"/>
          <ac:picMkLst>
            <pc:docMk/>
            <pc:sldMk cId="1930522293" sldId="257"/>
            <ac:picMk id="6" creationId="{14ECB8E9-0C38-43F5-B256-2D094CE6E74F}"/>
          </ac:picMkLst>
        </pc:picChg>
        <pc:picChg chg="add mod">
          <ac:chgData name="Nobel Mridha" userId="e51362cbf388a002" providerId="LiveId" clId="{A38EF181-E887-454D-95A7-42BC69CF0585}" dt="2022-02-15T21:12:05.709" v="298" actId="1076"/>
          <ac:picMkLst>
            <pc:docMk/>
            <pc:sldMk cId="1930522293" sldId="257"/>
            <ac:picMk id="8" creationId="{1E941882-0001-4642-BC4D-660941864A82}"/>
          </ac:picMkLst>
        </pc:picChg>
        <pc:picChg chg="add del">
          <ac:chgData name="Nobel Mridha" userId="e51362cbf388a002" providerId="LiveId" clId="{A38EF181-E887-454D-95A7-42BC69CF0585}" dt="2022-02-15T21:12:43.990" v="304" actId="478"/>
          <ac:picMkLst>
            <pc:docMk/>
            <pc:sldMk cId="1930522293" sldId="257"/>
            <ac:picMk id="9" creationId="{63FFBFFE-E97D-4935-A2D8-684E42980B8A}"/>
          </ac:picMkLst>
        </pc:picChg>
        <pc:picChg chg="add mod">
          <ac:chgData name="Nobel Mridha" userId="e51362cbf388a002" providerId="LiveId" clId="{A38EF181-E887-454D-95A7-42BC69CF0585}" dt="2022-02-15T21:45:55.041" v="1924" actId="1076"/>
          <ac:picMkLst>
            <pc:docMk/>
            <pc:sldMk cId="1930522293" sldId="257"/>
            <ac:picMk id="10" creationId="{57B34F4E-42BC-4463-BE0C-1A2A7361B16B}"/>
          </ac:picMkLst>
        </pc:picChg>
        <pc:picChg chg="add mod">
          <ac:chgData name="Nobel Mridha" userId="e51362cbf388a002" providerId="LiveId" clId="{A38EF181-E887-454D-95A7-42BC69CF0585}" dt="2022-02-15T21:44:18.980" v="1890" actId="14100"/>
          <ac:picMkLst>
            <pc:docMk/>
            <pc:sldMk cId="1930522293" sldId="257"/>
            <ac:picMk id="11" creationId="{A55CA4AA-E93C-41C4-8453-D83CD3C8F1CA}"/>
          </ac:picMkLst>
        </pc:picChg>
        <pc:picChg chg="add mod">
          <ac:chgData name="Nobel Mridha" userId="e51362cbf388a002" providerId="LiveId" clId="{A38EF181-E887-454D-95A7-42BC69CF0585}" dt="2022-02-15T21:45:49.567" v="1923" actId="1076"/>
          <ac:picMkLst>
            <pc:docMk/>
            <pc:sldMk cId="1930522293" sldId="257"/>
            <ac:picMk id="24" creationId="{FC10632A-95D4-4853-BB7C-DE766744F7F3}"/>
          </ac:picMkLst>
        </pc:picChg>
        <pc:picChg chg="add mod">
          <ac:chgData name="Nobel Mridha" userId="e51362cbf388a002" providerId="LiveId" clId="{A38EF181-E887-454D-95A7-42BC69CF0585}" dt="2022-02-15T21:46:05.834" v="1926" actId="1076"/>
          <ac:picMkLst>
            <pc:docMk/>
            <pc:sldMk cId="1930522293" sldId="257"/>
            <ac:picMk id="25" creationId="{33EA4478-F239-4AE1-92DE-A885037C4678}"/>
          </ac:picMkLst>
        </pc:picChg>
        <pc:picChg chg="add mod">
          <ac:chgData name="Nobel Mridha" userId="e51362cbf388a002" providerId="LiveId" clId="{A38EF181-E887-454D-95A7-42BC69CF0585}" dt="2022-02-15T21:46:25.479" v="1931" actId="1076"/>
          <ac:picMkLst>
            <pc:docMk/>
            <pc:sldMk cId="1930522293" sldId="257"/>
            <ac:picMk id="26" creationId="{3C07DDF5-0048-41FE-AF72-81C46DD13A07}"/>
          </ac:picMkLst>
        </pc:picChg>
        <pc:picChg chg="add mod">
          <ac:chgData name="Nobel Mridha" userId="e51362cbf388a002" providerId="LiveId" clId="{A38EF181-E887-454D-95A7-42BC69CF0585}" dt="2022-02-15T21:46:21.417" v="1930" actId="1076"/>
          <ac:picMkLst>
            <pc:docMk/>
            <pc:sldMk cId="1930522293" sldId="257"/>
            <ac:picMk id="29" creationId="{2AF245CD-9E62-4E69-8322-1C88F30508F0}"/>
          </ac:picMkLst>
        </pc:picChg>
        <pc:picChg chg="add del">
          <ac:chgData name="Nobel Mridha" userId="e51362cbf388a002" providerId="LiveId" clId="{A38EF181-E887-454D-95A7-42BC69CF0585}" dt="2022-02-15T21:12:38.969" v="300" actId="478"/>
          <ac:picMkLst>
            <pc:docMk/>
            <pc:sldMk cId="1930522293" sldId="257"/>
            <ac:picMk id="1026" creationId="{5E7CF57E-6676-4C5F-86B9-A26322D0CB3B}"/>
          </ac:picMkLst>
        </pc:picChg>
        <pc:picChg chg="add del">
          <ac:chgData name="Nobel Mridha" userId="e51362cbf388a002" providerId="LiveId" clId="{A38EF181-E887-454D-95A7-42BC69CF0585}" dt="2022-02-15T21:12:41.159" v="302" actId="478"/>
          <ac:picMkLst>
            <pc:docMk/>
            <pc:sldMk cId="1930522293" sldId="257"/>
            <ac:picMk id="1028" creationId="{C611A2B6-5CB5-48E3-8468-69011A0157F8}"/>
          </ac:picMkLst>
        </pc:picChg>
        <pc:picChg chg="add del mod">
          <ac:chgData name="Nobel Mridha" userId="e51362cbf388a002" providerId="LiveId" clId="{A38EF181-E887-454D-95A7-42BC69CF0585}" dt="2022-02-15T21:13:13.950" v="308" actId="478"/>
          <ac:picMkLst>
            <pc:docMk/>
            <pc:sldMk cId="1930522293" sldId="257"/>
            <ac:picMk id="1030" creationId="{1ECF326D-8BAE-4806-BF4F-FD87B1776041}"/>
          </ac:picMkLst>
        </pc:picChg>
      </pc:sldChg>
      <pc:sldChg chg="new del">
        <pc:chgData name="Nobel Mridha" userId="e51362cbf388a002" providerId="LiveId" clId="{A38EF181-E887-454D-95A7-42BC69CF0585}" dt="2022-02-15T21:07:12.057" v="206" actId="47"/>
        <pc:sldMkLst>
          <pc:docMk/>
          <pc:sldMk cId="2187378298" sldId="257"/>
        </pc:sldMkLst>
      </pc:sldChg>
      <pc:sldChg chg="del">
        <pc:chgData name="Nobel Mridha" userId="e51362cbf388a002" providerId="LiveId" clId="{A38EF181-E887-454D-95A7-42BC69CF0585}" dt="2022-02-15T21:07:07.191" v="203" actId="47"/>
        <pc:sldMkLst>
          <pc:docMk/>
          <pc:sldMk cId="3398819345" sldId="257"/>
        </pc:sldMkLst>
      </pc:sldChg>
      <pc:sldChg chg="delSp new del mod">
        <pc:chgData name="Nobel Mridha" userId="e51362cbf388a002" providerId="LiveId" clId="{A38EF181-E887-454D-95A7-42BC69CF0585}" dt="2022-02-15T21:07:07.646" v="204" actId="47"/>
        <pc:sldMkLst>
          <pc:docMk/>
          <pc:sldMk cId="1143332781" sldId="258"/>
        </pc:sldMkLst>
        <pc:spChg chg="del">
          <ac:chgData name="Nobel Mridha" userId="e51362cbf388a002" providerId="LiveId" clId="{A38EF181-E887-454D-95A7-42BC69CF0585}" dt="2022-02-15T21:06:55.583" v="202" actId="478"/>
          <ac:spMkLst>
            <pc:docMk/>
            <pc:sldMk cId="1143332781" sldId="258"/>
            <ac:spMk id="2" creationId="{AE90D4F8-B195-4723-A2F0-2F3245EBB0A2}"/>
          </ac:spMkLst>
        </pc:spChg>
      </pc:sldChg>
      <pc:sldChg chg="addSp modSp new mod">
        <pc:chgData name="Nobel Mridha" userId="e51362cbf388a002" providerId="LiveId" clId="{A38EF181-E887-454D-95A7-42BC69CF0585}" dt="2022-02-15T21:48:39.645" v="2085" actId="27636"/>
        <pc:sldMkLst>
          <pc:docMk/>
          <pc:sldMk cId="2738675535" sldId="258"/>
        </pc:sldMkLst>
        <pc:spChg chg="mod">
          <ac:chgData name="Nobel Mridha" userId="e51362cbf388a002" providerId="LiveId" clId="{A38EF181-E887-454D-95A7-42BC69CF0585}" dt="2022-02-15T21:47:16.706" v="1945" actId="2711"/>
          <ac:spMkLst>
            <pc:docMk/>
            <pc:sldMk cId="2738675535" sldId="258"/>
            <ac:spMk id="2" creationId="{2A475FF7-CA0E-485B-8FE0-C424631276F2}"/>
          </ac:spMkLst>
        </pc:spChg>
        <pc:spChg chg="add mod">
          <ac:chgData name="Nobel Mridha" userId="e51362cbf388a002" providerId="LiveId" clId="{A38EF181-E887-454D-95A7-42BC69CF0585}" dt="2022-02-15T21:48:39.645" v="2085" actId="27636"/>
          <ac:spMkLst>
            <pc:docMk/>
            <pc:sldMk cId="2738675535" sldId="258"/>
            <ac:spMk id="3" creationId="{FDB0C6DC-8D80-452B-97E1-1743E4BE3FA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7261" y="3179474"/>
            <a:ext cx="4703191" cy="3730180"/>
          </a:xfrm>
        </p:spPr>
        <p:txBody>
          <a:bodyPr anchor="b">
            <a:noAutofit/>
          </a:bodyPr>
          <a:lstStyle>
            <a:lvl1pPr algn="ctr">
              <a:defRPr sz="405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447" y="7033388"/>
            <a:ext cx="3842816" cy="1931088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294"/>
            </a:lvl1pPr>
            <a:lvl2pPr marL="257178" indent="0" algn="ctr">
              <a:buNone/>
              <a:defRPr sz="1125"/>
            </a:lvl2pPr>
            <a:lvl3pPr marL="514356" indent="0" algn="ctr">
              <a:buNone/>
              <a:defRPr sz="1013"/>
            </a:lvl3pPr>
            <a:lvl4pPr marL="771535" indent="0" algn="ctr">
              <a:buNone/>
              <a:defRPr sz="900"/>
            </a:lvl4pPr>
            <a:lvl5pPr marL="1028713" indent="0" algn="ctr">
              <a:buNone/>
              <a:defRPr sz="900"/>
            </a:lvl5pPr>
            <a:lvl6pPr marL="1285891" indent="0" algn="ctr">
              <a:buNone/>
              <a:defRPr sz="900"/>
            </a:lvl6pPr>
            <a:lvl7pPr marL="1543069" indent="0" algn="ctr">
              <a:buNone/>
              <a:defRPr sz="900"/>
            </a:lvl7pPr>
            <a:lvl8pPr marL="1800248" indent="0" algn="ctr">
              <a:buNone/>
              <a:defRPr sz="900"/>
            </a:lvl8pPr>
            <a:lvl9pPr marL="2057426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3483" y="11472686"/>
            <a:ext cx="904469" cy="7193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30" y="11472686"/>
            <a:ext cx="3950650" cy="7193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29759" y="11472686"/>
            <a:ext cx="897914" cy="7193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423484" y="1323501"/>
            <a:ext cx="6004191" cy="9510526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328" y="2313532"/>
            <a:ext cx="5407296" cy="5071532"/>
          </a:xfrm>
        </p:spPr>
        <p:txBody>
          <a:bodyPr anchor="b">
            <a:normAutofit/>
          </a:bodyPr>
          <a:lstStyle>
            <a:lvl1pPr algn="r">
              <a:defRPr sz="405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30328" y="7495694"/>
            <a:ext cx="5407296" cy="2032576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350">
                <a:solidFill>
                  <a:schemeClr val="tx2"/>
                </a:solidFill>
              </a:defRPr>
            </a:lvl1pPr>
            <a:lvl2pPr marL="257178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6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3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13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91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69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48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26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15637" y="11472686"/>
            <a:ext cx="912605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676" y="11472686"/>
            <a:ext cx="3950650" cy="7193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529759" y="11472686"/>
            <a:ext cx="897914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4585480" y="2996715"/>
            <a:ext cx="1842195" cy="7837312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1525" y="4064001"/>
            <a:ext cx="2501880" cy="6366935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70540" y="4064001"/>
            <a:ext cx="2501880" cy="636693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6" y="1219200"/>
            <a:ext cx="5400675" cy="2641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1526" y="4161536"/>
            <a:ext cx="2499741" cy="146473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1688" b="0" baseline="0">
                <a:solidFill>
                  <a:schemeClr val="tx2"/>
                </a:solidFill>
              </a:defRPr>
            </a:lvl1pPr>
            <a:lvl2pPr marL="257178" indent="0">
              <a:buNone/>
              <a:defRPr sz="1125" b="1"/>
            </a:lvl2pPr>
            <a:lvl3pPr marL="514356" indent="0">
              <a:buNone/>
              <a:defRPr sz="1013" b="1"/>
            </a:lvl3pPr>
            <a:lvl4pPr marL="771535" indent="0">
              <a:buNone/>
              <a:defRPr sz="900" b="1"/>
            </a:lvl4pPr>
            <a:lvl5pPr marL="1028713" indent="0">
              <a:buNone/>
              <a:defRPr sz="900" b="1"/>
            </a:lvl5pPr>
            <a:lvl6pPr marL="1285891" indent="0">
              <a:buNone/>
              <a:defRPr sz="900" b="1"/>
            </a:lvl6pPr>
            <a:lvl7pPr marL="1543069" indent="0">
              <a:buNone/>
              <a:defRPr sz="900" b="1"/>
            </a:lvl7pPr>
            <a:lvl8pPr marL="1800248" indent="0">
              <a:buNone/>
              <a:defRPr sz="900" b="1"/>
            </a:lvl8pPr>
            <a:lvl9pPr marL="2057426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1526" y="5875924"/>
            <a:ext cx="2499741" cy="4555010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70320" y="4161536"/>
            <a:ext cx="2499741" cy="146473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1688" b="0" baseline="0">
                <a:solidFill>
                  <a:schemeClr val="tx2"/>
                </a:solidFill>
              </a:defRPr>
            </a:lvl1pPr>
            <a:lvl2pPr marL="257178" indent="0">
              <a:buNone/>
              <a:defRPr sz="1125" b="1"/>
            </a:lvl2pPr>
            <a:lvl3pPr marL="514356" indent="0">
              <a:buNone/>
              <a:defRPr sz="1013" b="1"/>
            </a:lvl3pPr>
            <a:lvl4pPr marL="771535" indent="0">
              <a:buNone/>
              <a:defRPr sz="900" b="1"/>
            </a:lvl4pPr>
            <a:lvl5pPr marL="1028713" indent="0">
              <a:buNone/>
              <a:defRPr sz="900" b="1"/>
            </a:lvl5pPr>
            <a:lvl6pPr marL="1285891" indent="0">
              <a:buNone/>
              <a:defRPr sz="900" b="1"/>
            </a:lvl6pPr>
            <a:lvl7pPr marL="1543069" indent="0">
              <a:buNone/>
              <a:defRPr sz="900" b="1"/>
            </a:lvl7pPr>
            <a:lvl8pPr marL="1800248" indent="0">
              <a:buNone/>
              <a:defRPr sz="900" b="1"/>
            </a:lvl8pPr>
            <a:lvl9pPr marL="2057426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670320" y="5875924"/>
            <a:ext cx="2499741" cy="4555010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668"/>
            <a:ext cx="2983230" cy="12191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195" y="1219200"/>
            <a:ext cx="2168843" cy="3836238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27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9011" y="1219202"/>
            <a:ext cx="2931795" cy="9200444"/>
          </a:xfrm>
        </p:spPr>
        <p:txBody>
          <a:bodyPr/>
          <a:lstStyle>
            <a:lvl1pPr>
              <a:defRPr sz="1125"/>
            </a:lvl1pPr>
            <a:lvl2pPr>
              <a:defRPr sz="1125"/>
            </a:lvl2pPr>
            <a:lvl3pPr>
              <a:defRPr sz="1013"/>
            </a:lvl3pPr>
            <a:lvl4pPr>
              <a:defRPr sz="1013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7195" y="5077945"/>
            <a:ext cx="2168843" cy="5352988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844"/>
              </a:spcAft>
              <a:buNone/>
              <a:defRPr sz="900"/>
            </a:lvl1pPr>
            <a:lvl2pPr marL="257178" indent="0">
              <a:buNone/>
              <a:defRPr sz="788"/>
            </a:lvl2pPr>
            <a:lvl3pPr marL="514356" indent="0">
              <a:buNone/>
              <a:defRPr sz="675"/>
            </a:lvl3pPr>
            <a:lvl4pPr marL="771535" indent="0">
              <a:buNone/>
              <a:defRPr sz="563"/>
            </a:lvl4pPr>
            <a:lvl5pPr marL="1028713" indent="0">
              <a:buNone/>
              <a:defRPr sz="563"/>
            </a:lvl5pPr>
            <a:lvl6pPr marL="1285891" indent="0">
              <a:buNone/>
              <a:defRPr sz="563"/>
            </a:lvl6pPr>
            <a:lvl7pPr marL="1543069" indent="0">
              <a:buNone/>
              <a:defRPr sz="563"/>
            </a:lvl7pPr>
            <a:lvl8pPr marL="1800248" indent="0">
              <a:buNone/>
              <a:defRPr sz="563"/>
            </a:lvl8pPr>
            <a:lvl9pPr marL="2057426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07194" y="11472686"/>
            <a:ext cx="677572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40844" y="11472686"/>
            <a:ext cx="1335192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559266" y="11472686"/>
            <a:ext cx="897914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2983230" y="668"/>
            <a:ext cx="128588" cy="1219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668"/>
            <a:ext cx="2983230" cy="12191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7195" y="1219200"/>
            <a:ext cx="2168843" cy="3836238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27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111818" y="3"/>
            <a:ext cx="3746183" cy="12191998"/>
          </a:xfrm>
        </p:spPr>
        <p:txBody>
          <a:bodyPr anchor="t">
            <a:normAutofit/>
          </a:bodyPr>
          <a:lstStyle>
            <a:lvl1pPr marL="0" indent="0">
              <a:buNone/>
              <a:defRPr sz="1125"/>
            </a:lvl1pPr>
            <a:lvl2pPr marL="257178" indent="0">
              <a:buNone/>
              <a:defRPr sz="1125"/>
            </a:lvl2pPr>
            <a:lvl3pPr marL="514356" indent="0">
              <a:buNone/>
              <a:defRPr sz="1125"/>
            </a:lvl3pPr>
            <a:lvl4pPr marL="771535" indent="0">
              <a:buNone/>
              <a:defRPr sz="1125"/>
            </a:lvl4pPr>
            <a:lvl5pPr marL="1028713" indent="0">
              <a:buNone/>
              <a:defRPr sz="1125"/>
            </a:lvl5pPr>
            <a:lvl6pPr marL="1285891" indent="0">
              <a:buNone/>
              <a:defRPr sz="1125"/>
            </a:lvl6pPr>
            <a:lvl7pPr marL="1543069" indent="0">
              <a:buNone/>
              <a:defRPr sz="1125"/>
            </a:lvl7pPr>
            <a:lvl8pPr marL="1800248" indent="0">
              <a:buNone/>
              <a:defRPr sz="1125"/>
            </a:lvl8pPr>
            <a:lvl9pPr marL="2057426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7195" y="5077276"/>
            <a:ext cx="2168843" cy="5353657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844"/>
              </a:spcAft>
              <a:buNone/>
              <a:defRPr sz="900"/>
            </a:lvl1pPr>
            <a:lvl2pPr marL="257178" indent="0">
              <a:buNone/>
              <a:defRPr sz="788"/>
            </a:lvl2pPr>
            <a:lvl3pPr marL="514356" indent="0">
              <a:buNone/>
              <a:defRPr sz="675"/>
            </a:lvl3pPr>
            <a:lvl4pPr marL="771535" indent="0">
              <a:buNone/>
              <a:defRPr sz="563"/>
            </a:lvl4pPr>
            <a:lvl5pPr marL="1028713" indent="0">
              <a:buNone/>
              <a:defRPr sz="563"/>
            </a:lvl5pPr>
            <a:lvl6pPr marL="1285891" indent="0">
              <a:buNone/>
              <a:defRPr sz="563"/>
            </a:lvl6pPr>
            <a:lvl7pPr marL="1543069" indent="0">
              <a:buNone/>
              <a:defRPr sz="563"/>
            </a:lvl7pPr>
            <a:lvl8pPr marL="1800248" indent="0">
              <a:buNone/>
              <a:defRPr sz="563"/>
            </a:lvl8pPr>
            <a:lvl9pPr marL="2057426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07194" y="11472686"/>
            <a:ext cx="677572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240844" y="11472686"/>
            <a:ext cx="1335192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559266" y="11472686"/>
            <a:ext cx="897914" cy="7193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2983230" y="668"/>
            <a:ext cx="128588" cy="1219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6" y="4080934"/>
            <a:ext cx="5400675" cy="6350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98067" y="1109612"/>
            <a:ext cx="880743" cy="93213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1109612"/>
            <a:ext cx="4601048" cy="93213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1526" y="1219200"/>
            <a:ext cx="5400675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1526" y="4064000"/>
            <a:ext cx="5400675" cy="6366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241" y="11472686"/>
            <a:ext cx="677572" cy="7193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27630" y="11472686"/>
            <a:ext cx="3532967" cy="7193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28414" y="11472686"/>
            <a:ext cx="897914" cy="7193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268928" y="668"/>
            <a:ext cx="128588" cy="1219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514356" rtl="0" eaLnBrk="1" latinLnBrk="0" hangingPunct="1">
        <a:lnSpc>
          <a:spcPct val="89000"/>
        </a:lnSpc>
        <a:spcBef>
          <a:spcPct val="0"/>
        </a:spcBef>
        <a:buNone/>
        <a:defRPr sz="2475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16030" indent="-216030" algn="l" defTabSz="514356" rtl="0" eaLnBrk="1" latinLnBrk="0" hangingPunct="1">
        <a:lnSpc>
          <a:spcPct val="94000"/>
        </a:lnSpc>
        <a:spcBef>
          <a:spcPts val="563"/>
        </a:spcBef>
        <a:spcAft>
          <a:spcPts val="113"/>
        </a:spcAft>
        <a:buFont typeface="Franklin Gothic Book" panose="020B0503020102020204" pitchFamily="34" charset="0"/>
        <a:buChar char="■"/>
        <a:defRPr sz="1125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514356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–"/>
        <a:defRPr sz="1125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771535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■"/>
        <a:defRPr sz="1013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028713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–"/>
        <a:defRPr sz="1013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1285891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■"/>
        <a:defRPr sz="9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43069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–"/>
        <a:defRPr sz="9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1800248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■"/>
        <a:defRPr sz="788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057426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–"/>
        <a:defRPr sz="788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314604" indent="-216030" algn="l" defTabSz="514356" rtl="0" eaLnBrk="1" latinLnBrk="0" hangingPunct="1">
        <a:lnSpc>
          <a:spcPct val="94000"/>
        </a:lnSpc>
        <a:spcBef>
          <a:spcPts val="281"/>
        </a:spcBef>
        <a:spcAft>
          <a:spcPts val="113"/>
        </a:spcAft>
        <a:buFont typeface="Franklin Gothic Book" panose="020B0503020102020204" pitchFamily="34" charset="0"/>
        <a:buChar char="■"/>
        <a:defRPr sz="788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8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6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35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13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91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69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48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26" algn="l" defTabSz="514356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432" userDrawn="1">
          <p15:clr>
            <a:srgbClr val="F26B43"/>
          </p15:clr>
        </p15:guide>
        <p15:guide id="4" orient="horz" pos="2560" userDrawn="1">
          <p15:clr>
            <a:srgbClr val="F26B43"/>
          </p15:clr>
        </p15:guide>
        <p15:guide id="6" orient="horz" pos="6571" userDrawn="1">
          <p15:clr>
            <a:srgbClr val="F26B43"/>
          </p15:clr>
        </p15:guide>
        <p15:guide id="7" orient="horz" pos="768" userDrawn="1">
          <p15:clr>
            <a:srgbClr val="F26B43"/>
          </p15:clr>
        </p15:guide>
        <p15:guide id="8" orient="horz" pos="2688" userDrawn="1">
          <p15:clr>
            <a:srgbClr val="F26B43"/>
          </p15:clr>
        </p15:guide>
        <p15:guide id="9" pos="3888" userDrawn="1">
          <p15:clr>
            <a:srgbClr val="F26B43"/>
          </p15:clr>
        </p15:guide>
        <p15:guide id="10" pos="527" userDrawn="1">
          <p15:clr>
            <a:srgbClr val="F26B43"/>
          </p15:clr>
        </p15:guide>
        <p15:guide id="11" pos="48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F79084-E805-48DA-8EAC-CD5FD493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8928" y="668"/>
            <a:ext cx="128587" cy="12192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AC6BD2-1637-447B-935E-626028FED1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30" r="21595"/>
          <a:stretch/>
        </p:blipFill>
        <p:spPr>
          <a:xfrm>
            <a:off x="20" y="10"/>
            <a:ext cx="6857980" cy="1219199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006FC38-628E-4539-B49D-F9B98793B3A4}"/>
              </a:ext>
            </a:extLst>
          </p:cNvPr>
          <p:cNvSpPr/>
          <p:nvPr/>
        </p:nvSpPr>
        <p:spPr>
          <a:xfrm>
            <a:off x="156483" y="270199"/>
            <a:ext cx="6545034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1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Ope</a:t>
            </a:r>
            <a:r>
              <a:rPr lang="en-US" sz="3200" b="1" i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n </a:t>
            </a:r>
            <a:r>
              <a:rPr lang="en-US" sz="3200" b="1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Everyday 5pm – 11pm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0C28D0-497B-48BA-8D56-B07CCA7400FA}"/>
              </a:ext>
            </a:extLst>
          </p:cNvPr>
          <p:cNvSpPr/>
          <p:nvPr/>
        </p:nvSpPr>
        <p:spPr>
          <a:xfrm>
            <a:off x="-654856" y="1050590"/>
            <a:ext cx="816771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Delivery and Collection Available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0621F8-24BD-4B0B-B4DD-B7E6578D6E21}"/>
              </a:ext>
            </a:extLst>
          </p:cNvPr>
          <p:cNvSpPr/>
          <p:nvPr/>
        </p:nvSpPr>
        <p:spPr>
          <a:xfrm>
            <a:off x="666423" y="1599273"/>
            <a:ext cx="6545034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MUST wear a mask if collecting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cs typeface="Arabic Typesetting" panose="020B0604020202020204" pitchFamily="66" charset="-78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0325F1-BF22-4E64-8ADC-84A73F4ED591}"/>
              </a:ext>
            </a:extLst>
          </p:cNvPr>
          <p:cNvSpPr/>
          <p:nvPr/>
        </p:nvSpPr>
        <p:spPr>
          <a:xfrm>
            <a:off x="156483" y="9383305"/>
            <a:ext cx="654503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07123456789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B293ECF-BCF1-4B70-A2B1-F4045D87B69B}"/>
              </a:ext>
            </a:extLst>
          </p:cNvPr>
          <p:cNvSpPr/>
          <p:nvPr/>
        </p:nvSpPr>
        <p:spPr>
          <a:xfrm>
            <a:off x="156483" y="10146451"/>
            <a:ext cx="654503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54 Trinity Road, S26 5AA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26DB0DB-CAD0-415C-B49A-7DA597BDD119}"/>
              </a:ext>
            </a:extLst>
          </p:cNvPr>
          <p:cNvSpPr/>
          <p:nvPr/>
        </p:nvSpPr>
        <p:spPr>
          <a:xfrm>
            <a:off x="2167628" y="2088568"/>
            <a:ext cx="252274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Cash and Card Accepted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FD786DC-134C-404F-AB9A-8B9A5ABD2210}"/>
              </a:ext>
            </a:extLst>
          </p:cNvPr>
          <p:cNvSpPr/>
          <p:nvPr/>
        </p:nvSpPr>
        <p:spPr>
          <a:xfrm>
            <a:off x="1158765" y="11238227"/>
            <a:ext cx="4540469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cap="none" spc="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cs typeface="Arabic Typesetting" panose="020B0604020202020204" pitchFamily="66" charset="-78"/>
              </a:rPr>
              <a:t>Before placing an order, please inform us if anyone has a food allergy or intolerance</a:t>
            </a:r>
          </a:p>
        </p:txBody>
      </p:sp>
    </p:spTree>
    <p:extLst>
      <p:ext uri="{BB962C8B-B14F-4D97-AF65-F5344CB8AC3E}">
        <p14:creationId xmlns:p14="http://schemas.microsoft.com/office/powerpoint/2010/main" val="117621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0595F-D676-4011-B896-9BC97E304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763" y="367862"/>
            <a:ext cx="6086474" cy="2641600"/>
          </a:xfrm>
        </p:spPr>
        <p:txBody>
          <a:bodyPr>
            <a:normAutofit/>
          </a:bodyPr>
          <a:lstStyle/>
          <a:p>
            <a:r>
              <a:rPr lang="en-GB" sz="3200" b="1" dirty="0"/>
              <a:t>HOTEL TRINITY TAKEAWAY MENU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F49011-0EDB-405F-90F0-6C6677DD8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262" y="1277007"/>
            <a:ext cx="2158410" cy="215145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617B17-63A4-4D14-B685-7B6E3DCF91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262" y="4036014"/>
            <a:ext cx="2158410" cy="216188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4ECB8E9-0C38-43F5-B256-2D094CE6E7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262" y="6805448"/>
            <a:ext cx="2158410" cy="21514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E941882-0001-4642-BC4D-660941864A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262" y="9564455"/>
            <a:ext cx="2158410" cy="2124285"/>
          </a:xfrm>
          <a:prstGeom prst="rect">
            <a:avLst/>
          </a:prstGeom>
        </p:spPr>
      </p:pic>
      <p:sp>
        <p:nvSpPr>
          <p:cNvPr id="13" name="Title 1">
            <a:extLst>
              <a:ext uri="{FF2B5EF4-FFF2-40B4-BE49-F238E27FC236}">
                <a16:creationId xmlns:a16="http://schemas.microsoft.com/office/drawing/2014/main" id="{AF46E70E-F9F0-487F-BA2C-82FA928B391E}"/>
              </a:ext>
            </a:extLst>
          </p:cNvPr>
          <p:cNvSpPr txBox="1">
            <a:spLocks/>
          </p:cNvSpPr>
          <p:nvPr/>
        </p:nvSpPr>
        <p:spPr>
          <a:xfrm>
            <a:off x="2678672" y="1184913"/>
            <a:ext cx="6086474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rgbClr val="C00000"/>
                </a:solidFill>
              </a:rPr>
              <a:t>STARTER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5C7295D-69BC-47A0-B5F9-D8FB64D8F7AC}"/>
              </a:ext>
            </a:extLst>
          </p:cNvPr>
          <p:cNvSpPr txBox="1">
            <a:spLocks/>
          </p:cNvSpPr>
          <p:nvPr/>
        </p:nvSpPr>
        <p:spPr>
          <a:xfrm>
            <a:off x="2678673" y="1655755"/>
            <a:ext cx="4179328" cy="196125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700" b="1" dirty="0"/>
              <a:t>Chicken Tikka                          £4.50</a:t>
            </a:r>
          </a:p>
          <a:p>
            <a:r>
              <a:rPr lang="en-GB" sz="1800" b="1" dirty="0"/>
              <a:t>(Boneless chicken marinated in yoghurt and cooked over charcoal with special spices)</a:t>
            </a:r>
          </a:p>
          <a:p>
            <a:endParaRPr lang="en-GB" sz="1400" b="1" dirty="0"/>
          </a:p>
          <a:p>
            <a:r>
              <a:rPr lang="en-GB" sz="2700" b="1" dirty="0"/>
              <a:t>Onion Bhaji                              £3.90</a:t>
            </a:r>
          </a:p>
          <a:p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(Chunky slices of onion wrapped into a ball with herbs and spices)</a:t>
            </a:r>
          </a:p>
          <a:p>
            <a:endParaRPr kumimoji="0" lang="en-GB" sz="1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r>
              <a:rPr lang="en-GB" sz="3000" b="1" dirty="0">
                <a:solidFill>
                  <a:prstClr val="black"/>
                </a:solidFill>
                <a:ea typeface="+mn-ea"/>
                <a:cs typeface="+mn-cs"/>
              </a:rPr>
              <a:t>Sheek Kebab                     £4.50</a:t>
            </a:r>
          </a:p>
          <a:p>
            <a:r>
              <a:rPr lang="en-GB" sz="1800" b="1" dirty="0">
                <a:solidFill>
                  <a:prstClr val="black"/>
                </a:solidFill>
                <a:ea typeface="+mn-ea"/>
                <a:cs typeface="+mn-cs"/>
              </a:rPr>
              <a:t>(Minces rolls blended with special spices and served with salad)</a:t>
            </a:r>
            <a:endParaRPr lang="en-GB" sz="1800" b="1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1A02DCE7-6BE8-48A0-9A11-F0DA15CE71DB}"/>
              </a:ext>
            </a:extLst>
          </p:cNvPr>
          <p:cNvSpPr txBox="1">
            <a:spLocks/>
          </p:cNvSpPr>
          <p:nvPr/>
        </p:nvSpPr>
        <p:spPr>
          <a:xfrm>
            <a:off x="2678671" y="3947886"/>
            <a:ext cx="6086474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rgbClr val="C00000"/>
                </a:solidFill>
              </a:rPr>
              <a:t>MAIN DISHES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A306042-9074-453F-A43C-16E2921BAE2D}"/>
              </a:ext>
            </a:extLst>
          </p:cNvPr>
          <p:cNvSpPr txBox="1">
            <a:spLocks/>
          </p:cNvSpPr>
          <p:nvPr/>
        </p:nvSpPr>
        <p:spPr>
          <a:xfrm>
            <a:off x="2678672" y="4357834"/>
            <a:ext cx="4179328" cy="8633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/>
              <a:t>Chicken Tikka Jalfrezi             £8.90</a:t>
            </a:r>
          </a:p>
          <a:p>
            <a:r>
              <a:rPr lang="en-GB" sz="1400" b="1" dirty="0"/>
              <a:t>(Boneless chicken cooked with fresh onions, chilli and exotic flavours)</a:t>
            </a:r>
          </a:p>
          <a:p>
            <a:endParaRPr lang="en-GB" sz="1400" b="1" dirty="0"/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C340A1A-308D-4CE5-9DBB-DF36F7244C4C}"/>
              </a:ext>
            </a:extLst>
          </p:cNvPr>
          <p:cNvSpPr txBox="1">
            <a:spLocks/>
          </p:cNvSpPr>
          <p:nvPr/>
        </p:nvSpPr>
        <p:spPr>
          <a:xfrm>
            <a:off x="2678670" y="5059733"/>
            <a:ext cx="4179328" cy="8633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/>
              <a:t>Vegetable Korma                    £8.50</a:t>
            </a:r>
          </a:p>
          <a:p>
            <a:r>
              <a:rPr lang="en-GB" sz="1400" b="1" dirty="0"/>
              <a:t>(Very mild with fresh coconut flour and spices)</a:t>
            </a:r>
          </a:p>
          <a:p>
            <a:endParaRPr lang="en-GB" sz="1400" b="1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65AD9CD1-1AF8-4DAB-8705-F0A0F7BAF2BF}"/>
              </a:ext>
            </a:extLst>
          </p:cNvPr>
          <p:cNvSpPr txBox="1">
            <a:spLocks/>
          </p:cNvSpPr>
          <p:nvPr/>
        </p:nvSpPr>
        <p:spPr>
          <a:xfrm>
            <a:off x="2678668" y="5599402"/>
            <a:ext cx="4179328" cy="8633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/>
              <a:t>Chicken Tikka Dry                   £9.90</a:t>
            </a:r>
          </a:p>
          <a:p>
            <a:r>
              <a:rPr lang="en-GB" sz="1400" b="1" dirty="0"/>
              <a:t>(Boneless chicken cooked with fresh onions, chilli and exotic flavours)</a:t>
            </a:r>
          </a:p>
          <a:p>
            <a:endParaRPr lang="en-GB" sz="1400" b="1" dirty="0"/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8C9623B3-ED1B-4E11-8E28-D2BD24C7F3ED}"/>
              </a:ext>
            </a:extLst>
          </p:cNvPr>
          <p:cNvSpPr txBox="1">
            <a:spLocks/>
          </p:cNvSpPr>
          <p:nvPr/>
        </p:nvSpPr>
        <p:spPr>
          <a:xfrm>
            <a:off x="2678671" y="6710859"/>
            <a:ext cx="6086474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rgbClr val="C00000"/>
                </a:solidFill>
              </a:rPr>
              <a:t>SIDES</a:t>
            </a:r>
          </a:p>
          <a:p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D3557E95-F23A-4A3C-9A34-3E211DB7531A}"/>
              </a:ext>
            </a:extLst>
          </p:cNvPr>
          <p:cNvSpPr txBox="1">
            <a:spLocks/>
          </p:cNvSpPr>
          <p:nvPr/>
        </p:nvSpPr>
        <p:spPr>
          <a:xfrm>
            <a:off x="2678672" y="7326931"/>
            <a:ext cx="4179328" cy="18277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/>
              <a:t>Plain Boiled Rice                     £2.70</a:t>
            </a:r>
          </a:p>
          <a:p>
            <a:endParaRPr lang="en-GB" sz="2100" b="1" dirty="0"/>
          </a:p>
          <a:p>
            <a:r>
              <a:rPr lang="en-GB" sz="2100" b="1" dirty="0"/>
              <a:t>Egg Pilau                                 £3.50</a:t>
            </a:r>
          </a:p>
          <a:p>
            <a:endParaRPr lang="en-GB" sz="2100" b="1" dirty="0"/>
          </a:p>
          <a:p>
            <a:r>
              <a:rPr lang="en-GB" sz="2100" b="1" dirty="0"/>
              <a:t>Garlic Naan                             £3.20</a:t>
            </a:r>
          </a:p>
          <a:p>
            <a:endParaRPr lang="en-GB" sz="1400" b="1" dirty="0"/>
          </a:p>
          <a:p>
            <a:endParaRPr lang="en-GB" sz="1400" b="1" dirty="0"/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4A5747F6-897F-40D4-93BA-F408B2B32DF3}"/>
              </a:ext>
            </a:extLst>
          </p:cNvPr>
          <p:cNvSpPr txBox="1">
            <a:spLocks/>
          </p:cNvSpPr>
          <p:nvPr/>
        </p:nvSpPr>
        <p:spPr>
          <a:xfrm>
            <a:off x="2678671" y="9486503"/>
            <a:ext cx="6086474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rgbClr val="C00000"/>
                </a:solidFill>
              </a:rPr>
              <a:t>DRINKS</a:t>
            </a:r>
          </a:p>
          <a:p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F9356742-3EFE-437B-A125-FF92E19233CF}"/>
              </a:ext>
            </a:extLst>
          </p:cNvPr>
          <p:cNvSpPr txBox="1">
            <a:spLocks/>
          </p:cNvSpPr>
          <p:nvPr/>
        </p:nvSpPr>
        <p:spPr>
          <a:xfrm>
            <a:off x="2678672" y="10043044"/>
            <a:ext cx="4179328" cy="8633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/>
              <a:t>Shiraz Runamok                   £18.90</a:t>
            </a:r>
          </a:p>
          <a:p>
            <a:r>
              <a:rPr lang="en-GB" sz="1400" b="1" dirty="0"/>
              <a:t>(This is an excellent match with hot Indian curry, like chicken jalfrezi)</a:t>
            </a:r>
          </a:p>
          <a:p>
            <a:endParaRPr lang="en-GB" sz="1400" b="1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F4198AB-E576-4473-9BDB-21AF8F0AAA53}"/>
              </a:ext>
            </a:extLst>
          </p:cNvPr>
          <p:cNvSpPr txBox="1">
            <a:spLocks/>
          </p:cNvSpPr>
          <p:nvPr/>
        </p:nvSpPr>
        <p:spPr>
          <a:xfrm>
            <a:off x="2678672" y="10878250"/>
            <a:ext cx="4179328" cy="8633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100" b="1" dirty="0"/>
              <a:t>Suavignon Blanc Caliterra   £19.90</a:t>
            </a:r>
          </a:p>
          <a:p>
            <a:r>
              <a:rPr lang="en-GB" sz="1400" b="1" dirty="0"/>
              <a:t>(This is an excellent match for sweet Indian curry, like korma or masala)</a:t>
            </a:r>
          </a:p>
          <a:p>
            <a:endParaRPr lang="en-GB" sz="1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7B34F4E-42BC-4463-BE0C-1A2A7361B16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51376" y="2314603"/>
            <a:ext cx="193040" cy="1911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55CA4AA-E93C-41C4-8453-D83CD3C8F1C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702" y="11692979"/>
            <a:ext cx="504062" cy="499021"/>
          </a:xfrm>
          <a:prstGeom prst="rect">
            <a:avLst/>
          </a:prstGeom>
        </p:spPr>
      </p:pic>
      <p:sp>
        <p:nvSpPr>
          <p:cNvPr id="28" name="Title 1">
            <a:extLst>
              <a:ext uri="{FF2B5EF4-FFF2-40B4-BE49-F238E27FC236}">
                <a16:creationId xmlns:a16="http://schemas.microsoft.com/office/drawing/2014/main" id="{B49E1201-73E7-42CC-A913-CC4A2779275C}"/>
              </a:ext>
            </a:extLst>
          </p:cNvPr>
          <p:cNvSpPr txBox="1">
            <a:spLocks/>
          </p:cNvSpPr>
          <p:nvPr/>
        </p:nvSpPr>
        <p:spPr>
          <a:xfrm>
            <a:off x="943854" y="11741625"/>
            <a:ext cx="4179328" cy="182775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800" b="1" dirty="0"/>
              <a:t>Vegetarian</a:t>
            </a:r>
            <a:r>
              <a:rPr lang="en-GB" sz="2100" b="1" dirty="0"/>
              <a:t>  </a:t>
            </a:r>
            <a:endParaRPr lang="en-GB" sz="1400" b="1" dirty="0"/>
          </a:p>
          <a:p>
            <a:endParaRPr lang="en-GB" sz="1400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C10632A-95D4-4853-BB7C-DE766744F7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8332" y="5174190"/>
            <a:ext cx="195089" cy="18899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3EA4478-F239-4AE1-92DE-A885037C467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8331" y="7418117"/>
            <a:ext cx="195089" cy="18899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3C07DDF5-0048-41FE-AF72-81C46DD13A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479" y="7963882"/>
            <a:ext cx="195089" cy="18899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2AF245CD-9E62-4E69-8322-1C88F30508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327" y="8556801"/>
            <a:ext cx="195089" cy="18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0522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75FF7-CA0E-485B-8FE0-C42463127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69" y="195943"/>
            <a:ext cx="5400675" cy="2641600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/>
              <a:t>REFERENCES</a:t>
            </a:r>
            <a:br>
              <a:rPr lang="en-GB" dirty="0"/>
            </a:br>
            <a:br>
              <a:rPr lang="en-GB" dirty="0"/>
            </a:br>
            <a:r>
              <a:rPr lang="en-GB" b="0" i="0" cap="all" dirty="0">
                <a:solidFill>
                  <a:srgbClr val="000000"/>
                </a:solidFill>
                <a:effectLst/>
              </a:rPr>
              <a:t>STAROFINDIA4U.CO.UK. 2022. STAR OF INDIA - HOME. [ONLINE] AVAILABLE AT: &lt;HTTPS://STAROFINDIA4U.CO.UK/&gt; [ACCESSED 13 FEBRUARY 2022].</a:t>
            </a:r>
            <a:br>
              <a:rPr lang="en-GB" b="0" i="0" cap="all" dirty="0">
                <a:solidFill>
                  <a:srgbClr val="000000"/>
                </a:solidFill>
                <a:effectLst/>
              </a:rPr>
            </a:br>
            <a:br>
              <a:rPr lang="en-GB" b="0" i="0" cap="all" dirty="0">
                <a:solidFill>
                  <a:srgbClr val="000000"/>
                </a:solidFill>
                <a:effectLst/>
              </a:rPr>
            </a:br>
            <a:r>
              <a:rPr lang="en-GB" b="0" i="0" cap="all" dirty="0">
                <a:solidFill>
                  <a:srgbClr val="000000"/>
                </a:solidFill>
                <a:effectLst/>
              </a:rPr>
              <a:t>SPICEGARDEN4U.CO.UK. 2022. SPICE GARDEN. [ONLINE] AVAILABLE AT: &lt;HTTPS://SPICEGARDEN4U.CO.UK/&gt; [ACCESSED 13 FEBRUARY 2022].</a:t>
            </a:r>
            <a:br>
              <a:rPr lang="en-GB" b="0" i="0" cap="all" dirty="0">
                <a:solidFill>
                  <a:srgbClr val="000000"/>
                </a:solidFill>
                <a:effectLst/>
              </a:rPr>
            </a:br>
            <a:br>
              <a:rPr lang="en-GB" b="0" i="0" cap="all" dirty="0">
                <a:solidFill>
                  <a:srgbClr val="000000"/>
                </a:solidFill>
                <a:effectLst/>
              </a:rPr>
            </a:br>
            <a:r>
              <a:rPr lang="en-GB" b="0" i="0" cap="all" dirty="0">
                <a:solidFill>
                  <a:srgbClr val="000000"/>
                </a:solidFill>
                <a:effectLst/>
              </a:rPr>
              <a:t>MARRIOTT INTERNATIONAL. 2022. NEWCASTLE GATESHEAD MARRIOTT HOTEL METROCENTRE. [ONLINE] AVAILABLE AT: &lt;HTTPS://WWW.MARRIOTT.CO.UK/HOTELS/HOTEL-INFORMATION/RESTAURANT/NCLGH-NEWCASTLE-GATESHEAD-MARRIOTT-HOTEL-METROCENTRE/&gt; [ACCESSED 13 FEBRUARY 2022]</a:t>
            </a:r>
            <a:r>
              <a:rPr lang="en-GB" cap="all" dirty="0">
                <a:solidFill>
                  <a:srgbClr val="000000"/>
                </a:solidFill>
              </a:rPr>
              <a:t>.</a:t>
            </a:r>
            <a:br>
              <a:rPr lang="en-GB" cap="all" dirty="0">
                <a:solidFill>
                  <a:srgbClr val="000000"/>
                </a:solidFill>
              </a:rPr>
            </a:br>
            <a:br>
              <a:rPr lang="en-GB" b="0" i="0" cap="all" dirty="0">
                <a:solidFill>
                  <a:srgbClr val="000000"/>
                </a:solidFill>
                <a:effectLst/>
              </a:rPr>
            </a:br>
            <a:r>
              <a:rPr lang="en-GB" b="0" i="0" cap="all" dirty="0">
                <a:solidFill>
                  <a:srgbClr val="000000"/>
                </a:solidFill>
                <a:effectLst/>
              </a:rPr>
              <a:t>LEZZETTURKISHRESTAURANT.COM. 2022. MENU – LEZZET TURKISH RESTAURANT. [ONLINE] AVAILABLE AT: &lt;HTTPS://LEZZETTURKISHRESTAURANT.COM/MENU/&gt; [ACCESSED 13 FEBRUARY 2022].</a:t>
            </a:r>
            <a:br>
              <a:rPr lang="en-GB" b="0" i="0" cap="all" dirty="0">
                <a:solidFill>
                  <a:srgbClr val="000000"/>
                </a:solidFill>
                <a:effectLst/>
              </a:rPr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DB0C6DC-8D80-452B-97E1-1743E4BE3FAE}"/>
              </a:ext>
            </a:extLst>
          </p:cNvPr>
          <p:cNvSpPr txBox="1">
            <a:spLocks/>
          </p:cNvSpPr>
          <p:nvPr/>
        </p:nvSpPr>
        <p:spPr>
          <a:xfrm>
            <a:off x="385763" y="8795582"/>
            <a:ext cx="6086474" cy="264160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algn="l" defTabSz="514356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2475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/>
              <a:t>Name: Mohammed Shamsul Mridha</a:t>
            </a:r>
          </a:p>
          <a:p>
            <a:pPr algn="ctr"/>
            <a:r>
              <a:rPr lang="en-GB" sz="3200" b="1" dirty="0"/>
              <a:t>Student Number: 2013213</a:t>
            </a:r>
          </a:p>
          <a:p>
            <a:pPr algn="ctr"/>
            <a:r>
              <a:rPr lang="en-GB" sz="3200" b="1" dirty="0"/>
              <a:t>Lecturer: Laurence Blake</a:t>
            </a:r>
          </a:p>
          <a:p>
            <a:pPr algn="ctr"/>
            <a:r>
              <a:rPr lang="en-GB" sz="3200" b="1" dirty="0"/>
              <a:t>Module: Hotel Placement - Food &amp; Beverage Operations (BMIH4002)</a:t>
            </a:r>
          </a:p>
        </p:txBody>
      </p:sp>
    </p:spTree>
    <p:extLst>
      <p:ext uri="{BB962C8B-B14F-4D97-AF65-F5344CB8AC3E}">
        <p14:creationId xmlns:p14="http://schemas.microsoft.com/office/powerpoint/2010/main" val="273867553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{6382C4E1-BD1E-430F-9806-895F09790ACA}tf10001105</Template>
  <TotalTime>56</TotalTime>
  <Words>386</Words>
  <Application>Microsoft Office PowerPoint</Application>
  <PresentationFormat>Widescreen</PresentationFormat>
  <Paragraphs>41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Franklin Gothic Book</vt:lpstr>
      <vt:lpstr>Crop</vt:lpstr>
      <vt:lpstr>PowerPoint Presentation</vt:lpstr>
      <vt:lpstr>HOTEL TRINITY TAKEAWAY MENU</vt:lpstr>
      <vt:lpstr>REFERENCES  STAROFINDIA4U.CO.UK. 2022. STAR OF INDIA - HOME. [ONLINE] AVAILABLE AT: &lt;HTTPS://STAROFINDIA4U.CO.UK/&gt; [ACCESSED 13 FEBRUARY 2022].  SPICEGARDEN4U.CO.UK. 2022. SPICE GARDEN. [ONLINE] AVAILABLE AT: &lt;HTTPS://SPICEGARDEN4U.CO.UK/&gt; [ACCESSED 13 FEBRUARY 2022].  MARRIOTT INTERNATIONAL. 2022. NEWCASTLE GATESHEAD MARRIOTT HOTEL METROCENTRE. [ONLINE] AVAILABLE AT: &lt;HTTPS://WWW.MARRIOTT.CO.UK/HOTELS/HOTEL-INFORMATION/RESTAURANT/NCLGH-NEWCASTLE-GATESHEAD-MARRIOTT-HOTEL-METROCENTRE/&gt; [ACCESSED 13 FEBRUARY 2022].  LEZZETTURKISHRESTAURANT.COM. 2022. MENU – LEZZET TURKISH RESTAURANT. [ONLINE] AVAILABLE AT: &lt;HTTPS://LEZZETTURKISHRESTAURANT.COM/MENU/&gt; [ACCESSED 13 FEBRUARY 2022].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Nobel Mridha</dc:creator>
  <cp:lastModifiedBy>Nobel Mridha</cp:lastModifiedBy>
  <cp:revision>1</cp:revision>
  <dcterms:created xsi:type="dcterms:W3CDTF">2022-02-15T20:52:04Z</dcterms:created>
  <dcterms:modified xsi:type="dcterms:W3CDTF">2022-02-15T21:48:41Z</dcterms:modified>
</cp:coreProperties>
</file>