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FF3300"/>
    <a:srgbClr val="0066FF"/>
    <a:srgbClr val="CC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7B08C2-8509-4CEB-9EDD-F1A32A150E4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139DBD-5B61-4403-A833-0BD152C695C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EB643A-8FCA-4526-AFC0-B310F815AD1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28B458-0871-4923-B025-7F00856345B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0FE778-9692-4B80-A864-1901E43C633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BF8E0E-7F07-4FB1-98A5-5E301FF59BA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F15FFB-0F04-4A9B-B97A-7415E7B684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23974E-F238-44D6-A251-E617308DC28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12FC5D-1B8B-478B-90C8-74B70D28DBC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54AA6C-B1E7-4CCC-B901-CFDEC4BD582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E501D9-3FBD-4D48-947C-9AFBA71EFEB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6A645B8-2DA1-4956-A34D-9DF7D5BC56D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9A6E7D7-791D-4EF2-AB95-B221AD1EE22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Sequence Chains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342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Give the next number in each sequence.</a:t>
            </a:r>
          </a:p>
        </p:txBody>
      </p:sp>
      <p:sp>
        <p:nvSpPr>
          <p:cNvPr id="103428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6" grpId="0" animBg="1"/>
      <p:bldP spid="10342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24" name="AutoShape 3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Oval 10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6" name="Oval 18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7" name="Text Box 19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3508" name="Oval 20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9" name="Text Box 21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7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3510" name="Oval 22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1" name="Text Box 23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9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512" name="Oval 24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3" name="Text Box 25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19" name="AutoShape 31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20" name="AutoShape 32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21" name="AutoShape 33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22" name="AutoShape 34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61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9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10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51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2953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4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20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2955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6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25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7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8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9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0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5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3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3975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10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3977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8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13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3979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0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16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81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2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3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4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8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9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4997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10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4999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14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5001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2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18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5003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4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22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5005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6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7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8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50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50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33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6021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16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6023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22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6025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28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6027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8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6029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0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1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2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7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5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10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7047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13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7049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16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7051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2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19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53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4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5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6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5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81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69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8071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18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8073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25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8075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6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32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7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8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9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0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5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3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9095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9097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19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9099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0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23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101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2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3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4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10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9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17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0119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24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0121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33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0123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4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42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25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6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7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8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53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1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17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1143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23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1145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29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1147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8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35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9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0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1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2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7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5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10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2167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12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2169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14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2171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2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16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73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4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5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6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7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01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89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8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3191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13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3193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18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3195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6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23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7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8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9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0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5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3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13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4215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20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4217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27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4219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0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21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2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3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4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2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9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37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5239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13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5241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5243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4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17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5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6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7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8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4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73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1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20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6263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29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6265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38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6267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8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47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9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0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1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2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7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5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7287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7289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7291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2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19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93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4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5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6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9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21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09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8311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14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8313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17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8315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6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7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8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9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0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45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3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9335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17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9337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23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9339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0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29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41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2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3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4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4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9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57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12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100359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0361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18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0363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4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21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5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6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7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8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93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1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24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101383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33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1385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42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1387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8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51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9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0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1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2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2403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117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49</cp:revision>
  <dcterms:created xsi:type="dcterms:W3CDTF">2006-03-03T16:34:11Z</dcterms:created>
  <dcterms:modified xsi:type="dcterms:W3CDTF">2011-11-25T19:57:09Z</dcterms:modified>
</cp:coreProperties>
</file>