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08"/>
    <p:restoredTop sz="94664"/>
  </p:normalViewPr>
  <p:slideViewPr>
    <p:cSldViewPr snapToGrid="0" snapToObjects="1">
      <p:cViewPr varScale="1">
        <p:scale>
          <a:sx n="100" d="100"/>
          <a:sy n="100" d="100"/>
        </p:scale>
        <p:origin x="464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2/8/23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2/8/23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2/8/23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2/8/23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9A8C8-1032-5143-A046-FB71BC1D042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7000" b="1" dirty="0" err="1"/>
              <a:t>Rhagenwau</a:t>
            </a:r>
            <a:r>
              <a:rPr lang="en-US" sz="7000" b="1" dirty="0"/>
              <a:t> </a:t>
            </a:r>
            <a:r>
              <a:rPr lang="en-US" sz="7000" b="1" dirty="0" err="1"/>
              <a:t>Mewnol</a:t>
            </a:r>
            <a:endParaRPr lang="en-US" sz="7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D250DB-AF17-8D4C-BA9D-06A1FBEB054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000" dirty="0" err="1"/>
              <a:t>Sy’n</a:t>
            </a:r>
            <a:r>
              <a:rPr lang="en-US" sz="3000" dirty="0"/>
              <a:t> </a:t>
            </a:r>
            <a:r>
              <a:rPr lang="en-US" sz="3000" dirty="0" err="1"/>
              <a:t>gwneud</a:t>
            </a:r>
            <a:r>
              <a:rPr lang="en-US" sz="3000" dirty="0"/>
              <a:t> </a:t>
            </a:r>
            <a:r>
              <a:rPr lang="en-US" sz="3000" dirty="0" err="1"/>
              <a:t>i’ch</a:t>
            </a:r>
            <a:r>
              <a:rPr lang="en-US" sz="3000" dirty="0"/>
              <a:t> </a:t>
            </a:r>
            <a:r>
              <a:rPr lang="en-US" sz="3000" dirty="0" err="1"/>
              <a:t>cymraeg</a:t>
            </a:r>
            <a:r>
              <a:rPr lang="en-US" sz="3000" dirty="0"/>
              <a:t> </a:t>
            </a:r>
            <a:r>
              <a:rPr lang="en-US" sz="3000" dirty="0" err="1"/>
              <a:t>swnio</a:t>
            </a:r>
            <a:r>
              <a:rPr lang="en-US" sz="3000" dirty="0"/>
              <a:t> </a:t>
            </a:r>
            <a:r>
              <a:rPr lang="en-US" sz="3000" dirty="0" err="1"/>
              <a:t>yn</a:t>
            </a:r>
            <a:r>
              <a:rPr lang="en-US" sz="3000" dirty="0"/>
              <a:t> </a:t>
            </a:r>
            <a:r>
              <a:rPr lang="en-US" sz="3000" dirty="0" err="1"/>
              <a:t>hynod</a:t>
            </a:r>
            <a:r>
              <a:rPr lang="en-US" sz="3000" dirty="0"/>
              <a:t> o bosh!</a:t>
            </a:r>
          </a:p>
        </p:txBody>
      </p:sp>
    </p:spTree>
    <p:extLst>
      <p:ext uri="{BB962C8B-B14F-4D97-AF65-F5344CB8AC3E}">
        <p14:creationId xmlns:p14="http://schemas.microsoft.com/office/powerpoint/2010/main" val="662451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867E4-2527-0249-86BD-0F763B2C5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Felly…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1147B2-09E8-6C40-807F-F7D10ECF12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syml</a:t>
            </a:r>
            <a:r>
              <a:rPr lang="en-US" dirty="0"/>
              <a:t> </a:t>
            </a:r>
            <a:r>
              <a:rPr lang="en-US" dirty="0" err="1"/>
              <a:t>iawn</a:t>
            </a:r>
            <a:r>
              <a:rPr lang="en-US" dirty="0"/>
              <a:t>: </a:t>
            </a:r>
            <a:r>
              <a:rPr lang="en-US" dirty="0" err="1"/>
              <a:t>i’m</a:t>
            </a:r>
            <a:r>
              <a:rPr lang="en-US" dirty="0"/>
              <a:t>, </a:t>
            </a:r>
            <a:r>
              <a:rPr lang="en-US" dirty="0" err="1"/>
              <a:t>o’m</a:t>
            </a:r>
            <a:r>
              <a:rPr lang="en-US" dirty="0"/>
              <a:t>, </a:t>
            </a:r>
            <a:r>
              <a:rPr lang="en-US" dirty="0" err="1"/>
              <a:t>a’m</a:t>
            </a:r>
            <a:r>
              <a:rPr lang="en-US" dirty="0"/>
              <a:t>!</a:t>
            </a:r>
          </a:p>
          <a:p>
            <a:endParaRPr lang="en-US" dirty="0"/>
          </a:p>
          <a:p>
            <a:r>
              <a:rPr lang="en-US" b="1" dirty="0"/>
              <a:t>(</a:t>
            </a:r>
            <a:r>
              <a:rPr lang="en-US" b="1" dirty="0" err="1"/>
              <a:t>Byddwch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cofio</a:t>
            </a:r>
            <a:r>
              <a:rPr lang="en-US" b="1" dirty="0"/>
              <a:t> </a:t>
            </a:r>
            <a:r>
              <a:rPr lang="en-US" b="1" dirty="0" err="1"/>
              <a:t>wrth</a:t>
            </a:r>
            <a:r>
              <a:rPr lang="en-US" b="1" dirty="0"/>
              <a:t> </a:t>
            </a:r>
            <a:r>
              <a:rPr lang="en-US" b="1" dirty="0" err="1"/>
              <a:t>gwrs</a:t>
            </a:r>
            <a:r>
              <a:rPr lang="en-US" b="1" dirty="0"/>
              <a:t> </a:t>
            </a:r>
            <a:r>
              <a:rPr lang="en-US" b="1" dirty="0" err="1"/>
              <a:t>mai’r</a:t>
            </a:r>
            <a:r>
              <a:rPr lang="en-US" b="1" dirty="0"/>
              <a:t> </a:t>
            </a:r>
            <a:r>
              <a:rPr lang="en-US" b="1" dirty="0" err="1"/>
              <a:t>rhagenwau</a:t>
            </a:r>
            <a:r>
              <a:rPr lang="en-US" b="1" dirty="0"/>
              <a:t> </a:t>
            </a:r>
            <a:r>
              <a:rPr lang="en-US" b="1" dirty="0" err="1"/>
              <a:t>yw</a:t>
            </a:r>
            <a:r>
              <a:rPr lang="en-US" b="1" dirty="0"/>
              <a:t>:</a:t>
            </a:r>
          </a:p>
          <a:p>
            <a:r>
              <a:rPr lang="en-US" b="1" dirty="0" err="1"/>
              <a:t>Fy</a:t>
            </a:r>
            <a:r>
              <a:rPr lang="en-US" b="1" dirty="0"/>
              <a:t>, Dy, </a:t>
            </a:r>
            <a:r>
              <a:rPr lang="en-US" b="1" dirty="0" err="1"/>
              <a:t>Ei</a:t>
            </a:r>
            <a:r>
              <a:rPr lang="en-US" b="1" dirty="0"/>
              <a:t> (</a:t>
            </a:r>
            <a:r>
              <a:rPr lang="en-US" b="1" dirty="0" err="1"/>
              <a:t>gwrywaidd</a:t>
            </a:r>
            <a:r>
              <a:rPr lang="en-US" b="1" dirty="0"/>
              <a:t>)/ </a:t>
            </a:r>
            <a:r>
              <a:rPr lang="en-US" b="1" dirty="0" err="1"/>
              <a:t>Ei</a:t>
            </a:r>
            <a:r>
              <a:rPr lang="en-US" b="1" dirty="0"/>
              <a:t> (</a:t>
            </a:r>
            <a:r>
              <a:rPr lang="en-US" b="1" dirty="0" err="1"/>
              <a:t>benywaidd</a:t>
            </a:r>
            <a:r>
              <a:rPr lang="en-US" b="1" dirty="0"/>
              <a:t>), Ein, </a:t>
            </a:r>
            <a:r>
              <a:rPr lang="en-US" b="1" dirty="0" err="1"/>
              <a:t>Eich</a:t>
            </a:r>
            <a:r>
              <a:rPr lang="en-US" b="1" dirty="0"/>
              <a:t>, Eu.)</a:t>
            </a:r>
          </a:p>
        </p:txBody>
      </p:sp>
    </p:spTree>
    <p:extLst>
      <p:ext uri="{BB962C8B-B14F-4D97-AF65-F5344CB8AC3E}">
        <p14:creationId xmlns:p14="http://schemas.microsoft.com/office/powerpoint/2010/main" val="42221256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F31D9C-CBD1-0241-ADB0-150F0043E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Pethau</a:t>
            </a:r>
            <a:r>
              <a:rPr lang="en-US" b="1" dirty="0"/>
              <a:t> </a:t>
            </a:r>
            <a:r>
              <a:rPr lang="en-US" b="1" dirty="0" err="1"/>
              <a:t>i’w</a:t>
            </a:r>
            <a:r>
              <a:rPr lang="en-US" b="1" dirty="0"/>
              <a:t> </a:t>
            </a:r>
            <a:r>
              <a:rPr lang="en-US" b="1" dirty="0" err="1"/>
              <a:t>hosgoi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4157DE-61C0-ED46-94C0-EE7E97DB6D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000" b="1" dirty="0" err="1"/>
              <a:t>Nid</a:t>
            </a:r>
            <a:r>
              <a:rPr lang="en-US" sz="3000" b="1" dirty="0"/>
              <a:t> </a:t>
            </a:r>
            <a:r>
              <a:rPr lang="en-US" sz="3000" b="1" dirty="0" err="1"/>
              <a:t>ydy’n</a:t>
            </a:r>
            <a:r>
              <a:rPr lang="en-US" sz="3000" b="1" dirty="0"/>
              <a:t> </a:t>
            </a:r>
            <a:r>
              <a:rPr lang="en-US" sz="3000" b="1" dirty="0" err="1"/>
              <a:t>gywir</a:t>
            </a:r>
            <a:r>
              <a:rPr lang="en-US" sz="3000" b="1" dirty="0"/>
              <a:t> </a:t>
            </a:r>
            <a:r>
              <a:rPr lang="en-US" sz="3000" b="1" dirty="0" err="1"/>
              <a:t>i</a:t>
            </a:r>
            <a:r>
              <a:rPr lang="en-US" sz="3000" b="1" dirty="0"/>
              <a:t> </a:t>
            </a:r>
            <a:r>
              <a:rPr lang="en-US" sz="3000" b="1" dirty="0" err="1"/>
              <a:t>ddweud</a:t>
            </a:r>
            <a:r>
              <a:rPr lang="en-US" sz="3000" b="1" dirty="0"/>
              <a:t>:</a:t>
            </a:r>
          </a:p>
          <a:p>
            <a:r>
              <a:rPr lang="en-US" sz="3000" dirty="0"/>
              <a:t> </a:t>
            </a:r>
            <a:r>
              <a:rPr lang="en-US" sz="3000" dirty="0" err="1"/>
              <a:t>gyda’m</a:t>
            </a:r>
            <a:r>
              <a:rPr lang="en-US" sz="3000" dirty="0"/>
              <a:t>, neu </a:t>
            </a:r>
            <a:r>
              <a:rPr lang="en-US" sz="3000" dirty="0" err="1"/>
              <a:t>trwy’th</a:t>
            </a:r>
            <a:r>
              <a:rPr lang="en-US" sz="3000" dirty="0"/>
              <a:t>, , </a:t>
            </a:r>
            <a:r>
              <a:rPr lang="en-US" sz="3000" dirty="0" err="1"/>
              <a:t>a.y.y.b</a:t>
            </a:r>
            <a:r>
              <a:rPr lang="en-US" sz="3000" dirty="0"/>
              <a:t> (</a:t>
            </a:r>
            <a:r>
              <a:rPr lang="en-US" sz="3000" dirty="0" err="1"/>
              <a:t>gydag</a:t>
            </a:r>
            <a:r>
              <a:rPr lang="en-US" sz="3000" dirty="0"/>
              <a:t> </a:t>
            </a:r>
            <a:r>
              <a:rPr lang="en-US" sz="3000" dirty="0" err="1"/>
              <a:t>arddodiaid</a:t>
            </a:r>
            <a:r>
              <a:rPr lang="en-US" sz="3000" dirty="0"/>
              <a:t> </a:t>
            </a:r>
            <a:r>
              <a:rPr lang="en-US" sz="3000" dirty="0" err="1"/>
              <a:t>tebyg</a:t>
            </a:r>
            <a:r>
              <a:rPr lang="en-US" sz="3000" dirty="0"/>
              <a:t>)</a:t>
            </a:r>
          </a:p>
          <a:p>
            <a:endParaRPr lang="en-US" sz="3000" dirty="0"/>
          </a:p>
          <a:p>
            <a:r>
              <a:rPr lang="en-US" sz="3000" b="1" dirty="0"/>
              <a:t>Dim </a:t>
            </a:r>
            <a:r>
              <a:rPr lang="en-US" sz="3000" b="1" dirty="0" err="1"/>
              <a:t>ond</a:t>
            </a:r>
            <a:r>
              <a:rPr lang="en-US" sz="3000" b="1" dirty="0"/>
              <a:t> </a:t>
            </a:r>
            <a:r>
              <a:rPr lang="en-US" sz="3000" b="1" dirty="0" err="1"/>
              <a:t>yr</a:t>
            </a:r>
            <a:r>
              <a:rPr lang="en-US" sz="3000" b="1" dirty="0"/>
              <a:t> </a:t>
            </a:r>
            <a:r>
              <a:rPr lang="en-US" sz="3000" b="1" dirty="0" err="1"/>
              <a:t>arddodiaid</a:t>
            </a:r>
            <a:r>
              <a:rPr lang="en-US" sz="3000" b="1" dirty="0"/>
              <a:t> </a:t>
            </a:r>
            <a:r>
              <a:rPr lang="en-US" sz="3000" b="1" dirty="0" err="1"/>
              <a:t>canlynol</a:t>
            </a:r>
            <a:r>
              <a:rPr lang="en-US" sz="3000" b="1" dirty="0"/>
              <a:t> </a:t>
            </a:r>
            <a:r>
              <a:rPr lang="en-US" sz="3000" dirty="0" err="1"/>
              <a:t>sy’n</a:t>
            </a:r>
            <a:r>
              <a:rPr lang="en-US" sz="3000" dirty="0"/>
              <a:t> </a:t>
            </a:r>
            <a:r>
              <a:rPr lang="en-US" sz="3000" dirty="0" err="1"/>
              <a:t>dilyn</a:t>
            </a:r>
            <a:r>
              <a:rPr lang="en-US" sz="3000" dirty="0"/>
              <a:t> y </a:t>
            </a:r>
            <a:r>
              <a:rPr lang="en-US" sz="3000" dirty="0" err="1"/>
              <a:t>patrwm</a:t>
            </a:r>
            <a:r>
              <a:rPr lang="en-US" sz="3000" dirty="0"/>
              <a:t> </a:t>
            </a:r>
            <a:r>
              <a:rPr lang="en-US" sz="3000" dirty="0" err="1"/>
              <a:t>canlynol</a:t>
            </a:r>
            <a:r>
              <a:rPr lang="en-US" sz="3000" dirty="0"/>
              <a:t>: </a:t>
            </a:r>
            <a:r>
              <a:rPr lang="en-US" sz="3000" dirty="0" err="1">
                <a:solidFill>
                  <a:srgbClr val="FF0000"/>
                </a:solidFill>
              </a:rPr>
              <a:t>i</a:t>
            </a:r>
            <a:r>
              <a:rPr lang="en-US" sz="3000" dirty="0">
                <a:solidFill>
                  <a:srgbClr val="FF0000"/>
                </a:solidFill>
              </a:rPr>
              <a:t>, o, a/</a:t>
            </a:r>
            <a:r>
              <a:rPr lang="en-US" sz="3000" dirty="0" err="1">
                <a:solidFill>
                  <a:srgbClr val="FF0000"/>
                </a:solidFill>
              </a:rPr>
              <a:t>â</a:t>
            </a:r>
            <a:endParaRPr lang="en-US" sz="3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23966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47CD1-2E5F-1E4A-95E4-D2CC50A23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8000" dirty="0"/>
              <a:t>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6D08F6-334D-0043-B891-48792545A8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500" i="1" dirty="0" err="1"/>
              <a:t>Unigol</a:t>
            </a:r>
            <a:endParaRPr lang="en-US" sz="2500" i="1" dirty="0"/>
          </a:p>
          <a:p>
            <a:pPr marL="0" indent="0">
              <a:buNone/>
            </a:pPr>
            <a:r>
              <a:rPr lang="en-US" sz="2500" dirty="0"/>
              <a:t>1af – </a:t>
            </a:r>
            <a:r>
              <a:rPr lang="en-US" sz="2500" dirty="0" err="1"/>
              <a:t>i’m</a:t>
            </a:r>
            <a:r>
              <a:rPr lang="en-US" sz="2500" dirty="0"/>
              <a:t> – dim </a:t>
            </a:r>
            <a:r>
              <a:rPr lang="en-US" sz="2500" dirty="0" err="1"/>
              <a:t>treiglad</a:t>
            </a:r>
            <a:r>
              <a:rPr lang="en-US" sz="2500" dirty="0"/>
              <a:t> </a:t>
            </a:r>
          </a:p>
          <a:p>
            <a:pPr marL="0" indent="0">
              <a:buNone/>
            </a:pPr>
            <a:r>
              <a:rPr lang="en-US" sz="2500" dirty="0"/>
              <a:t>2il – </a:t>
            </a:r>
            <a:r>
              <a:rPr lang="en-US" sz="2500" dirty="0" err="1"/>
              <a:t>i’th</a:t>
            </a:r>
            <a:r>
              <a:rPr lang="en-US" sz="2500" dirty="0"/>
              <a:t> – </a:t>
            </a:r>
            <a:r>
              <a:rPr lang="en-US" sz="2500" dirty="0" err="1"/>
              <a:t>treiglad</a:t>
            </a:r>
            <a:r>
              <a:rPr lang="en-US" sz="2500" dirty="0"/>
              <a:t> </a:t>
            </a:r>
            <a:r>
              <a:rPr lang="en-US" sz="2500" dirty="0" err="1"/>
              <a:t>meddal</a:t>
            </a:r>
            <a:endParaRPr lang="en-US" sz="2500" dirty="0"/>
          </a:p>
          <a:p>
            <a:pPr marL="0" indent="0">
              <a:buNone/>
            </a:pPr>
            <a:r>
              <a:rPr lang="en-US" sz="2500" dirty="0"/>
              <a:t>3ydd – </a:t>
            </a:r>
            <a:r>
              <a:rPr lang="en-US" sz="2500" dirty="0" err="1"/>
              <a:t>i’w</a:t>
            </a:r>
            <a:r>
              <a:rPr lang="en-US" sz="2500" dirty="0"/>
              <a:t> (</a:t>
            </a:r>
            <a:r>
              <a:rPr lang="en-US" sz="2500" dirty="0" err="1"/>
              <a:t>gwrywaidd</a:t>
            </a:r>
            <a:r>
              <a:rPr lang="en-US" sz="2500" dirty="0"/>
              <a:t> </a:t>
            </a:r>
            <a:r>
              <a:rPr lang="en-US" sz="2500" dirty="0" err="1"/>
              <a:t>treiglad</a:t>
            </a:r>
            <a:r>
              <a:rPr lang="en-US" sz="2500" dirty="0"/>
              <a:t> </a:t>
            </a:r>
            <a:r>
              <a:rPr lang="en-US" sz="2500" dirty="0" err="1"/>
              <a:t>meddal</a:t>
            </a:r>
            <a:r>
              <a:rPr lang="en-US" sz="2500" dirty="0"/>
              <a:t> / </a:t>
            </a:r>
            <a:r>
              <a:rPr lang="en-US" sz="2500" dirty="0" err="1"/>
              <a:t>Benywaidd</a:t>
            </a:r>
            <a:r>
              <a:rPr lang="en-US" sz="2500" dirty="0"/>
              <a:t> </a:t>
            </a:r>
            <a:r>
              <a:rPr lang="en-US" sz="2500" dirty="0" err="1"/>
              <a:t>treiglad</a:t>
            </a:r>
            <a:r>
              <a:rPr lang="en-US" sz="2500" dirty="0"/>
              <a:t> </a:t>
            </a:r>
            <a:r>
              <a:rPr lang="en-US" sz="2500" dirty="0" err="1"/>
              <a:t>llaes</a:t>
            </a:r>
            <a:r>
              <a:rPr lang="en-US" sz="1300" dirty="0"/>
              <a:t> </a:t>
            </a:r>
            <a:r>
              <a:rPr lang="en-US" sz="1300" dirty="0" err="1"/>
              <a:t>mewn</a:t>
            </a:r>
            <a:r>
              <a:rPr lang="en-US" sz="1300" dirty="0"/>
              <a:t> </a:t>
            </a:r>
            <a:r>
              <a:rPr lang="en-US" sz="1300" dirty="0" err="1"/>
              <a:t>geiriau</a:t>
            </a:r>
            <a:r>
              <a:rPr lang="en-US" sz="1300" dirty="0"/>
              <a:t> </a:t>
            </a:r>
            <a:r>
              <a:rPr lang="en-US" sz="1300" dirty="0" err="1"/>
              <a:t>sy’n</a:t>
            </a:r>
            <a:r>
              <a:rPr lang="en-US" sz="1300" dirty="0"/>
              <a:t> </a:t>
            </a:r>
            <a:r>
              <a:rPr lang="en-US" sz="1300" dirty="0" err="1"/>
              <a:t>dechrau</a:t>
            </a:r>
            <a:r>
              <a:rPr lang="en-US" sz="1300" dirty="0"/>
              <a:t> </a:t>
            </a:r>
            <a:r>
              <a:rPr lang="en-US" sz="1300" dirty="0" err="1"/>
              <a:t>â</a:t>
            </a:r>
            <a:r>
              <a:rPr lang="en-US" sz="1300" dirty="0"/>
              <a:t> C,P,T. </a:t>
            </a:r>
            <a:r>
              <a:rPr lang="en-US" sz="1300" dirty="0" err="1"/>
              <a:t>Cadw’r</a:t>
            </a:r>
            <a:r>
              <a:rPr lang="en-US" sz="1300" dirty="0"/>
              <a:t> G </a:t>
            </a:r>
            <a:r>
              <a:rPr lang="en-US" sz="1300" dirty="0" err="1"/>
              <a:t>mewn</a:t>
            </a:r>
            <a:r>
              <a:rPr lang="en-US" sz="1300" dirty="0"/>
              <a:t> </a:t>
            </a:r>
            <a:r>
              <a:rPr lang="en-US" sz="1300" dirty="0" err="1"/>
              <a:t>Geiriau</a:t>
            </a:r>
            <a:r>
              <a:rPr lang="en-US" sz="1300" dirty="0"/>
              <a:t> </a:t>
            </a:r>
            <a:r>
              <a:rPr lang="en-US" sz="1300" dirty="0" err="1"/>
              <a:t>sy’n</a:t>
            </a:r>
            <a:r>
              <a:rPr lang="en-US" sz="1300" dirty="0"/>
              <a:t> </a:t>
            </a:r>
            <a:r>
              <a:rPr lang="en-US" sz="1300" dirty="0" err="1"/>
              <a:t>dechrau</a:t>
            </a:r>
            <a:r>
              <a:rPr lang="en-US" sz="1300" dirty="0"/>
              <a:t> </a:t>
            </a:r>
            <a:r>
              <a:rPr lang="en-US" sz="1300" dirty="0" err="1"/>
              <a:t>â</a:t>
            </a:r>
            <a:r>
              <a:rPr lang="en-US" sz="1300" dirty="0"/>
              <a:t> G</a:t>
            </a:r>
            <a:r>
              <a:rPr lang="en-US" sz="2500" dirty="0"/>
              <a:t>)</a:t>
            </a:r>
          </a:p>
          <a:p>
            <a:pPr marL="0" indent="0">
              <a:buNone/>
            </a:pPr>
            <a:r>
              <a:rPr lang="en-US" sz="2500" i="1" dirty="0" err="1"/>
              <a:t>Lluosog</a:t>
            </a:r>
            <a:endParaRPr lang="en-US" sz="2500" i="1" dirty="0"/>
          </a:p>
          <a:p>
            <a:pPr marL="0" indent="0">
              <a:buNone/>
            </a:pPr>
            <a:r>
              <a:rPr lang="en-US" sz="2500" dirty="0"/>
              <a:t>1af - </a:t>
            </a:r>
            <a:r>
              <a:rPr lang="en-US" sz="2500" dirty="0" err="1"/>
              <a:t>i’n</a:t>
            </a:r>
            <a:r>
              <a:rPr lang="en-US" sz="2500" dirty="0"/>
              <a:t> – dim </a:t>
            </a:r>
            <a:r>
              <a:rPr lang="en-US" sz="2500" dirty="0" err="1"/>
              <a:t>treiglad</a:t>
            </a:r>
            <a:endParaRPr lang="en-US" sz="2500" dirty="0"/>
          </a:p>
          <a:p>
            <a:pPr marL="0" indent="0">
              <a:buNone/>
            </a:pPr>
            <a:r>
              <a:rPr lang="en-US" sz="2500" dirty="0"/>
              <a:t>2il – </a:t>
            </a:r>
            <a:r>
              <a:rPr lang="en-US" sz="2500" dirty="0" err="1"/>
              <a:t>i’ch</a:t>
            </a:r>
            <a:r>
              <a:rPr lang="en-US" sz="2500" dirty="0"/>
              <a:t> – dim </a:t>
            </a:r>
            <a:r>
              <a:rPr lang="en-US" sz="2500" dirty="0" err="1"/>
              <a:t>treiglad</a:t>
            </a:r>
            <a:endParaRPr lang="en-US" sz="2500" dirty="0"/>
          </a:p>
          <a:p>
            <a:pPr marL="0" indent="0">
              <a:buNone/>
            </a:pPr>
            <a:r>
              <a:rPr lang="en-US" sz="2500" dirty="0"/>
              <a:t>3ydd – </a:t>
            </a:r>
            <a:r>
              <a:rPr lang="en-US" sz="2500" dirty="0" err="1"/>
              <a:t>i’w</a:t>
            </a:r>
            <a:r>
              <a:rPr lang="en-US" sz="2500" dirty="0"/>
              <a:t> – dim </a:t>
            </a:r>
            <a:r>
              <a:rPr lang="en-US" sz="2500" dirty="0" err="1"/>
              <a:t>treiglad</a:t>
            </a:r>
            <a:endParaRPr lang="en-US" sz="25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8983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3233E-EC50-6348-9326-F4A44512BE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8000" dirty="0"/>
              <a:t>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8F20B-7619-5F42-8E09-8D0EC099DC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500" i="1" dirty="0" err="1"/>
              <a:t>Unigol</a:t>
            </a:r>
            <a:endParaRPr lang="en-US" sz="2500" i="1" dirty="0"/>
          </a:p>
          <a:p>
            <a:pPr marL="0" indent="0">
              <a:buNone/>
            </a:pPr>
            <a:r>
              <a:rPr lang="en-US" sz="2500" dirty="0"/>
              <a:t>1af – </a:t>
            </a:r>
            <a:r>
              <a:rPr lang="en-US" sz="2500" dirty="0" err="1"/>
              <a:t>o’m</a:t>
            </a:r>
            <a:r>
              <a:rPr lang="en-US" sz="2500" dirty="0"/>
              <a:t> – dim </a:t>
            </a:r>
            <a:r>
              <a:rPr lang="en-US" sz="2500" dirty="0" err="1"/>
              <a:t>treiglad</a:t>
            </a:r>
            <a:r>
              <a:rPr lang="en-US" sz="2500" dirty="0"/>
              <a:t> </a:t>
            </a:r>
          </a:p>
          <a:p>
            <a:pPr marL="0" indent="0">
              <a:buNone/>
            </a:pPr>
            <a:r>
              <a:rPr lang="en-US" sz="2500" dirty="0"/>
              <a:t>2il – </a:t>
            </a:r>
            <a:r>
              <a:rPr lang="en-US" sz="2500" dirty="0" err="1"/>
              <a:t>o’th</a:t>
            </a:r>
            <a:r>
              <a:rPr lang="en-US" sz="2500" dirty="0"/>
              <a:t> – </a:t>
            </a:r>
            <a:r>
              <a:rPr lang="en-US" sz="2500" dirty="0" err="1"/>
              <a:t>treiglad</a:t>
            </a:r>
            <a:r>
              <a:rPr lang="en-US" sz="2500" dirty="0"/>
              <a:t> </a:t>
            </a:r>
            <a:r>
              <a:rPr lang="en-US" sz="2500" dirty="0" err="1"/>
              <a:t>meddal</a:t>
            </a:r>
            <a:endParaRPr lang="en-US" sz="2500" dirty="0"/>
          </a:p>
          <a:p>
            <a:pPr marL="0" indent="0">
              <a:buNone/>
            </a:pPr>
            <a:r>
              <a:rPr lang="en-US" sz="2500" dirty="0"/>
              <a:t>3ydd – </a:t>
            </a:r>
            <a:r>
              <a:rPr lang="en-US" sz="2500" dirty="0" err="1"/>
              <a:t>o’i</a:t>
            </a:r>
            <a:r>
              <a:rPr lang="en-US" sz="2500" dirty="0"/>
              <a:t> (</a:t>
            </a:r>
            <a:r>
              <a:rPr lang="en-US" sz="2500" dirty="0" err="1"/>
              <a:t>gwrywaidd</a:t>
            </a:r>
            <a:r>
              <a:rPr lang="en-US" sz="2500" dirty="0"/>
              <a:t> </a:t>
            </a:r>
            <a:r>
              <a:rPr lang="en-US" sz="2500" dirty="0" err="1"/>
              <a:t>treiglad</a:t>
            </a:r>
            <a:r>
              <a:rPr lang="en-US" sz="2500" dirty="0"/>
              <a:t> </a:t>
            </a:r>
            <a:r>
              <a:rPr lang="en-US" sz="2500" dirty="0" err="1"/>
              <a:t>meddal</a:t>
            </a:r>
            <a:r>
              <a:rPr lang="en-US" sz="2500" dirty="0"/>
              <a:t> / </a:t>
            </a:r>
            <a:r>
              <a:rPr lang="en-US" sz="2500" dirty="0" err="1"/>
              <a:t>Benywaidd</a:t>
            </a:r>
            <a:r>
              <a:rPr lang="en-US" sz="2500" dirty="0"/>
              <a:t> </a:t>
            </a:r>
            <a:r>
              <a:rPr lang="en-US" sz="2500" dirty="0" err="1"/>
              <a:t>treiglad</a:t>
            </a:r>
            <a:r>
              <a:rPr lang="en-US" sz="2500" dirty="0"/>
              <a:t> </a:t>
            </a:r>
            <a:r>
              <a:rPr lang="en-US" sz="2500" dirty="0" err="1"/>
              <a:t>llaes</a:t>
            </a:r>
            <a:r>
              <a:rPr lang="en-US" sz="1300" dirty="0"/>
              <a:t> </a:t>
            </a:r>
            <a:r>
              <a:rPr lang="en-US" sz="1300" dirty="0" err="1"/>
              <a:t>mewn</a:t>
            </a:r>
            <a:r>
              <a:rPr lang="en-US" sz="1300" dirty="0"/>
              <a:t> </a:t>
            </a:r>
            <a:r>
              <a:rPr lang="en-US" sz="1300" dirty="0" err="1"/>
              <a:t>geiriau</a:t>
            </a:r>
            <a:r>
              <a:rPr lang="en-US" sz="1300" dirty="0"/>
              <a:t> </a:t>
            </a:r>
            <a:r>
              <a:rPr lang="en-US" sz="1300" dirty="0" err="1"/>
              <a:t>sy’n</a:t>
            </a:r>
            <a:r>
              <a:rPr lang="en-US" sz="1300" dirty="0"/>
              <a:t> </a:t>
            </a:r>
            <a:r>
              <a:rPr lang="en-US" sz="1300" dirty="0" err="1"/>
              <a:t>dechrau</a:t>
            </a:r>
            <a:r>
              <a:rPr lang="en-US" sz="1300" dirty="0"/>
              <a:t> </a:t>
            </a:r>
            <a:r>
              <a:rPr lang="en-US" sz="1300" dirty="0" err="1"/>
              <a:t>â</a:t>
            </a:r>
            <a:r>
              <a:rPr lang="en-US" sz="1300" dirty="0"/>
              <a:t> C,P,T. </a:t>
            </a:r>
            <a:r>
              <a:rPr lang="en-US" sz="1300" dirty="0" err="1"/>
              <a:t>Cadw’r</a:t>
            </a:r>
            <a:r>
              <a:rPr lang="en-US" sz="1300" dirty="0"/>
              <a:t> G </a:t>
            </a:r>
            <a:r>
              <a:rPr lang="en-US" sz="1300" dirty="0" err="1"/>
              <a:t>mewn</a:t>
            </a:r>
            <a:r>
              <a:rPr lang="en-US" sz="1300" dirty="0"/>
              <a:t> </a:t>
            </a:r>
            <a:r>
              <a:rPr lang="en-US" sz="1300" dirty="0" err="1"/>
              <a:t>Geiriau</a:t>
            </a:r>
            <a:r>
              <a:rPr lang="en-US" sz="1300" dirty="0"/>
              <a:t> </a:t>
            </a:r>
            <a:r>
              <a:rPr lang="en-US" sz="1300" dirty="0" err="1"/>
              <a:t>sy’n</a:t>
            </a:r>
            <a:r>
              <a:rPr lang="en-US" sz="1300" dirty="0"/>
              <a:t> </a:t>
            </a:r>
            <a:r>
              <a:rPr lang="en-US" sz="1300" dirty="0" err="1"/>
              <a:t>dechrau</a:t>
            </a:r>
            <a:r>
              <a:rPr lang="en-US" sz="1300" dirty="0"/>
              <a:t> </a:t>
            </a:r>
            <a:r>
              <a:rPr lang="en-US" sz="1300" dirty="0" err="1"/>
              <a:t>â</a:t>
            </a:r>
            <a:r>
              <a:rPr lang="en-US" sz="1300" dirty="0"/>
              <a:t> G</a:t>
            </a:r>
            <a:r>
              <a:rPr lang="en-US" sz="2500" dirty="0"/>
              <a:t>)</a:t>
            </a:r>
          </a:p>
          <a:p>
            <a:pPr marL="0" indent="0">
              <a:buNone/>
            </a:pPr>
            <a:r>
              <a:rPr lang="en-US" sz="2500" i="1" dirty="0" err="1"/>
              <a:t>Lluosog</a:t>
            </a:r>
            <a:endParaRPr lang="en-US" sz="2500" i="1" dirty="0"/>
          </a:p>
          <a:p>
            <a:pPr marL="0" indent="0">
              <a:buNone/>
            </a:pPr>
            <a:r>
              <a:rPr lang="en-US" sz="2500" dirty="0"/>
              <a:t>1af - </a:t>
            </a:r>
            <a:r>
              <a:rPr lang="en-US" sz="2500" dirty="0" err="1"/>
              <a:t>o’n</a:t>
            </a:r>
            <a:r>
              <a:rPr lang="en-US" sz="2500" dirty="0"/>
              <a:t> – dim </a:t>
            </a:r>
            <a:r>
              <a:rPr lang="en-US" sz="2500" dirty="0" err="1"/>
              <a:t>treiglad</a:t>
            </a:r>
            <a:endParaRPr lang="en-US" sz="2500" dirty="0"/>
          </a:p>
          <a:p>
            <a:pPr marL="0" indent="0">
              <a:buNone/>
            </a:pPr>
            <a:r>
              <a:rPr lang="en-US" sz="2500" dirty="0"/>
              <a:t>2il – </a:t>
            </a:r>
            <a:r>
              <a:rPr lang="en-US" sz="2500" dirty="0" err="1"/>
              <a:t>o’ch</a:t>
            </a:r>
            <a:r>
              <a:rPr lang="en-US" sz="2500" dirty="0"/>
              <a:t> – dim </a:t>
            </a:r>
            <a:r>
              <a:rPr lang="en-US" sz="2500" dirty="0" err="1"/>
              <a:t>treiglad</a:t>
            </a:r>
            <a:endParaRPr lang="en-US" sz="2500" dirty="0"/>
          </a:p>
          <a:p>
            <a:pPr marL="0" indent="0">
              <a:buNone/>
            </a:pPr>
            <a:r>
              <a:rPr lang="en-US" sz="2500" dirty="0"/>
              <a:t>3ydd – </a:t>
            </a:r>
            <a:r>
              <a:rPr lang="en-US" sz="2500" dirty="0" err="1"/>
              <a:t>o’u</a:t>
            </a:r>
            <a:r>
              <a:rPr lang="en-US" sz="2500" dirty="0"/>
              <a:t> – dim </a:t>
            </a:r>
            <a:r>
              <a:rPr lang="en-US" sz="2500" dirty="0" err="1"/>
              <a:t>treiglad</a:t>
            </a:r>
            <a:endParaRPr lang="en-US" sz="25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2894566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83885-DD7E-CC4D-BE07-671C4EA4D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8000" dirty="0"/>
              <a:t>a/</a:t>
            </a:r>
            <a:r>
              <a:rPr lang="en-US" sz="8000" dirty="0" err="1"/>
              <a:t>â</a:t>
            </a:r>
            <a:endParaRPr lang="en-US" sz="8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DAB9F-EF24-4D49-B6C2-F1AE151FC6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500" i="1" dirty="0" err="1"/>
              <a:t>Unigol</a:t>
            </a:r>
            <a:endParaRPr lang="en-US" sz="2500" i="1" dirty="0"/>
          </a:p>
          <a:p>
            <a:pPr marL="0" indent="0">
              <a:buNone/>
            </a:pPr>
            <a:r>
              <a:rPr lang="en-US" sz="2500" dirty="0"/>
              <a:t>1af – </a:t>
            </a:r>
            <a:r>
              <a:rPr lang="en-US" sz="2500" dirty="0" err="1"/>
              <a:t>a’m</a:t>
            </a:r>
            <a:r>
              <a:rPr lang="en-US" sz="2500" dirty="0"/>
              <a:t> – dim </a:t>
            </a:r>
            <a:r>
              <a:rPr lang="en-US" sz="2500" dirty="0" err="1"/>
              <a:t>treiglad</a:t>
            </a:r>
            <a:r>
              <a:rPr lang="en-US" sz="2500" dirty="0"/>
              <a:t> </a:t>
            </a:r>
          </a:p>
          <a:p>
            <a:pPr marL="0" indent="0">
              <a:buNone/>
            </a:pPr>
            <a:r>
              <a:rPr lang="en-US" sz="2500" dirty="0"/>
              <a:t>2il – </a:t>
            </a:r>
            <a:r>
              <a:rPr lang="en-US" sz="2500" dirty="0" err="1"/>
              <a:t>a’th</a:t>
            </a:r>
            <a:r>
              <a:rPr lang="en-US" sz="2500" dirty="0"/>
              <a:t> – </a:t>
            </a:r>
            <a:r>
              <a:rPr lang="en-US" sz="2500" dirty="0" err="1"/>
              <a:t>treiglad</a:t>
            </a:r>
            <a:r>
              <a:rPr lang="en-US" sz="2500" dirty="0"/>
              <a:t> </a:t>
            </a:r>
            <a:r>
              <a:rPr lang="en-US" sz="2500" dirty="0" err="1"/>
              <a:t>meddal</a:t>
            </a:r>
            <a:endParaRPr lang="en-US" sz="2500" dirty="0"/>
          </a:p>
          <a:p>
            <a:pPr marL="0" indent="0">
              <a:buNone/>
            </a:pPr>
            <a:r>
              <a:rPr lang="en-US" sz="2500" dirty="0"/>
              <a:t>3ydd – </a:t>
            </a:r>
            <a:r>
              <a:rPr lang="en-US" sz="2500" dirty="0" err="1"/>
              <a:t>a’i</a:t>
            </a:r>
            <a:r>
              <a:rPr lang="en-US" sz="2500" dirty="0"/>
              <a:t> (</a:t>
            </a:r>
            <a:r>
              <a:rPr lang="en-US" sz="2500" dirty="0" err="1"/>
              <a:t>gwrywaidd</a:t>
            </a:r>
            <a:r>
              <a:rPr lang="en-US" sz="2500" dirty="0"/>
              <a:t> </a:t>
            </a:r>
            <a:r>
              <a:rPr lang="en-US" sz="2500" dirty="0" err="1"/>
              <a:t>treiglad</a:t>
            </a:r>
            <a:r>
              <a:rPr lang="en-US" sz="2500" dirty="0"/>
              <a:t> </a:t>
            </a:r>
            <a:r>
              <a:rPr lang="en-US" sz="2500" dirty="0" err="1"/>
              <a:t>meddal</a:t>
            </a:r>
            <a:r>
              <a:rPr lang="en-US" sz="2500" dirty="0"/>
              <a:t> / </a:t>
            </a:r>
            <a:r>
              <a:rPr lang="en-US" sz="2500" dirty="0" err="1"/>
              <a:t>Benywaidd</a:t>
            </a:r>
            <a:r>
              <a:rPr lang="en-US" sz="2500" dirty="0"/>
              <a:t> </a:t>
            </a:r>
            <a:r>
              <a:rPr lang="en-US" sz="2500" dirty="0" err="1"/>
              <a:t>treiglad</a:t>
            </a:r>
            <a:r>
              <a:rPr lang="en-US" sz="2500" dirty="0"/>
              <a:t> </a:t>
            </a:r>
            <a:r>
              <a:rPr lang="en-US" sz="2500" dirty="0" err="1"/>
              <a:t>llaes</a:t>
            </a:r>
            <a:r>
              <a:rPr lang="en-US" sz="1300" dirty="0"/>
              <a:t> </a:t>
            </a:r>
            <a:r>
              <a:rPr lang="en-US" sz="1300" dirty="0" err="1"/>
              <a:t>mewn</a:t>
            </a:r>
            <a:r>
              <a:rPr lang="en-US" sz="1300" dirty="0"/>
              <a:t> </a:t>
            </a:r>
            <a:r>
              <a:rPr lang="en-US" sz="1300" dirty="0" err="1"/>
              <a:t>geiriau</a:t>
            </a:r>
            <a:r>
              <a:rPr lang="en-US" sz="1300" dirty="0"/>
              <a:t> </a:t>
            </a:r>
            <a:r>
              <a:rPr lang="en-US" sz="1300" dirty="0" err="1"/>
              <a:t>sy’n</a:t>
            </a:r>
            <a:r>
              <a:rPr lang="en-US" sz="1300" dirty="0"/>
              <a:t> </a:t>
            </a:r>
            <a:r>
              <a:rPr lang="en-US" sz="1300" dirty="0" err="1"/>
              <a:t>dechrau</a:t>
            </a:r>
            <a:r>
              <a:rPr lang="en-US" sz="1300" dirty="0"/>
              <a:t> </a:t>
            </a:r>
            <a:r>
              <a:rPr lang="en-US" sz="1300" dirty="0" err="1"/>
              <a:t>â</a:t>
            </a:r>
            <a:r>
              <a:rPr lang="en-US" sz="1300" dirty="0"/>
              <a:t> C,P,T. </a:t>
            </a:r>
            <a:r>
              <a:rPr lang="en-US" sz="1300" dirty="0" err="1"/>
              <a:t>Cadw’r</a:t>
            </a:r>
            <a:r>
              <a:rPr lang="en-US" sz="1300" dirty="0"/>
              <a:t> G </a:t>
            </a:r>
            <a:r>
              <a:rPr lang="en-US" sz="1300" dirty="0" err="1"/>
              <a:t>mewn</a:t>
            </a:r>
            <a:r>
              <a:rPr lang="en-US" sz="1300" dirty="0"/>
              <a:t> </a:t>
            </a:r>
            <a:r>
              <a:rPr lang="en-US" sz="1300" dirty="0" err="1"/>
              <a:t>Geiriau</a:t>
            </a:r>
            <a:r>
              <a:rPr lang="en-US" sz="1300" dirty="0"/>
              <a:t> </a:t>
            </a:r>
            <a:r>
              <a:rPr lang="en-US" sz="1300" dirty="0" err="1"/>
              <a:t>sy’n</a:t>
            </a:r>
            <a:r>
              <a:rPr lang="en-US" sz="1300" dirty="0"/>
              <a:t> </a:t>
            </a:r>
            <a:r>
              <a:rPr lang="en-US" sz="1300" dirty="0" err="1"/>
              <a:t>dechrau</a:t>
            </a:r>
            <a:r>
              <a:rPr lang="en-US" sz="1300" dirty="0"/>
              <a:t> </a:t>
            </a:r>
            <a:r>
              <a:rPr lang="en-US" sz="1300" dirty="0" err="1"/>
              <a:t>â</a:t>
            </a:r>
            <a:r>
              <a:rPr lang="en-US" sz="1300" dirty="0"/>
              <a:t> G</a:t>
            </a:r>
            <a:r>
              <a:rPr lang="en-US" sz="2500" dirty="0"/>
              <a:t>)</a:t>
            </a:r>
          </a:p>
          <a:p>
            <a:pPr marL="0" indent="0">
              <a:buNone/>
            </a:pPr>
            <a:r>
              <a:rPr lang="en-US" sz="2500" i="1" dirty="0" err="1"/>
              <a:t>Lluosog</a:t>
            </a:r>
            <a:endParaRPr lang="en-US" sz="2500" i="1" dirty="0"/>
          </a:p>
          <a:p>
            <a:pPr marL="0" indent="0">
              <a:buNone/>
            </a:pPr>
            <a:r>
              <a:rPr lang="en-US" sz="2500" dirty="0"/>
              <a:t>1af - </a:t>
            </a:r>
            <a:r>
              <a:rPr lang="en-US" sz="2500" dirty="0" err="1"/>
              <a:t>a’n</a:t>
            </a:r>
            <a:r>
              <a:rPr lang="en-US" sz="2500" dirty="0"/>
              <a:t> – dim </a:t>
            </a:r>
            <a:r>
              <a:rPr lang="en-US" sz="2500" dirty="0" err="1"/>
              <a:t>treiglad</a:t>
            </a:r>
            <a:endParaRPr lang="en-US" sz="2500" dirty="0"/>
          </a:p>
          <a:p>
            <a:pPr marL="0" indent="0">
              <a:buNone/>
            </a:pPr>
            <a:r>
              <a:rPr lang="en-US" sz="2500" dirty="0"/>
              <a:t>2il – </a:t>
            </a:r>
            <a:r>
              <a:rPr lang="en-US" sz="2500" dirty="0" err="1"/>
              <a:t>a’ch</a:t>
            </a:r>
            <a:r>
              <a:rPr lang="en-US" sz="2500" dirty="0"/>
              <a:t> – dim </a:t>
            </a:r>
            <a:r>
              <a:rPr lang="en-US" sz="2500" dirty="0" err="1"/>
              <a:t>treiglad</a:t>
            </a:r>
            <a:endParaRPr lang="en-US" sz="2500" dirty="0"/>
          </a:p>
          <a:p>
            <a:pPr marL="0" indent="0">
              <a:buNone/>
            </a:pPr>
            <a:r>
              <a:rPr lang="en-US" sz="2500" dirty="0"/>
              <a:t>3ydd – </a:t>
            </a:r>
            <a:r>
              <a:rPr lang="en-US" sz="2500" dirty="0" err="1"/>
              <a:t>a’u</a:t>
            </a:r>
            <a:r>
              <a:rPr lang="en-US" sz="2500" dirty="0"/>
              <a:t> – dim </a:t>
            </a:r>
            <a:r>
              <a:rPr lang="en-US" sz="2500" dirty="0" err="1"/>
              <a:t>treiglad</a:t>
            </a:r>
            <a:endParaRPr lang="en-US" sz="25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0724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2611D-9CD4-514C-9D06-672ADA29D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000" dirty="0" err="1"/>
              <a:t>Cwblhewch</a:t>
            </a:r>
            <a:r>
              <a:rPr lang="en-US" sz="3000" dirty="0"/>
              <a:t> y </a:t>
            </a:r>
            <a:r>
              <a:rPr lang="en-US" sz="3000" dirty="0" err="1"/>
              <a:t>rhagenw</a:t>
            </a:r>
            <a:r>
              <a:rPr lang="en-US" sz="3000" dirty="0"/>
              <a:t> </a:t>
            </a:r>
            <a:r>
              <a:rPr lang="en-US" sz="3000" dirty="0" err="1"/>
              <a:t>mewnol</a:t>
            </a:r>
            <a:r>
              <a:rPr lang="en-US" sz="3000" dirty="0"/>
              <a:t> (</a:t>
            </a:r>
            <a:r>
              <a:rPr lang="en-US" sz="3000" dirty="0" err="1"/>
              <a:t>mewn</a:t>
            </a:r>
            <a:r>
              <a:rPr lang="en-US" sz="3000" dirty="0"/>
              <a:t> </a:t>
            </a:r>
            <a:r>
              <a:rPr lang="en-US" sz="3000" dirty="0" err="1"/>
              <a:t>glas</a:t>
            </a:r>
            <a:r>
              <a:rPr lang="en-US" sz="3000" dirty="0"/>
              <a:t>). </a:t>
            </a:r>
            <a:br>
              <a:rPr lang="en-US" sz="3000" dirty="0"/>
            </a:br>
            <a:r>
              <a:rPr lang="en-US" sz="3000" dirty="0" err="1"/>
              <a:t>Nodwch</a:t>
            </a:r>
            <a:r>
              <a:rPr lang="en-US" sz="3000" dirty="0"/>
              <a:t> </a:t>
            </a:r>
            <a:r>
              <a:rPr lang="en-US" sz="3000" dirty="0" err="1"/>
              <a:t>oes</a:t>
            </a:r>
            <a:r>
              <a:rPr lang="en-US" sz="3000" dirty="0"/>
              <a:t> </a:t>
            </a:r>
            <a:r>
              <a:rPr lang="en-US" sz="3000" dirty="0" err="1"/>
              <a:t>oes</a:t>
            </a:r>
            <a:r>
              <a:rPr lang="en-US" sz="3000" dirty="0"/>
              <a:t> </a:t>
            </a:r>
            <a:r>
              <a:rPr lang="en-US" sz="3000" dirty="0" err="1"/>
              <a:t>angen</a:t>
            </a:r>
            <a:r>
              <a:rPr lang="en-US" sz="3000" dirty="0"/>
              <a:t> </a:t>
            </a:r>
            <a:r>
              <a:rPr lang="en-US" sz="3000" dirty="0" err="1"/>
              <a:t>i’r</a:t>
            </a:r>
            <a:r>
              <a:rPr lang="en-US" sz="3000" dirty="0"/>
              <a:t> </a:t>
            </a:r>
            <a:r>
              <a:rPr lang="en-US" sz="3000" dirty="0" err="1"/>
              <a:t>gair</a:t>
            </a:r>
            <a:r>
              <a:rPr lang="en-US" sz="3000" dirty="0"/>
              <a:t> </a:t>
            </a:r>
            <a:r>
              <a:rPr lang="en-US" sz="3000" dirty="0" err="1"/>
              <a:t>mewn</a:t>
            </a:r>
            <a:r>
              <a:rPr lang="en-US" sz="3000" dirty="0"/>
              <a:t> </a:t>
            </a:r>
            <a:r>
              <a:rPr lang="en-US" sz="3000" dirty="0" err="1"/>
              <a:t>coch</a:t>
            </a:r>
            <a:r>
              <a:rPr lang="en-US" sz="3000" dirty="0"/>
              <a:t> </a:t>
            </a:r>
            <a:r>
              <a:rPr lang="en-US" sz="3000" dirty="0" err="1"/>
              <a:t>i</a:t>
            </a:r>
            <a:r>
              <a:rPr lang="en-US" sz="3000" dirty="0"/>
              <a:t> </a:t>
            </a:r>
            <a:r>
              <a:rPr lang="en-US" sz="3000" dirty="0" err="1"/>
              <a:t>dreiglo</a:t>
            </a:r>
            <a:r>
              <a:rPr lang="en-US" sz="3000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EDB2C7-0D52-7E4F-89D9-12522B1C4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9299" y="0"/>
            <a:ext cx="7632701" cy="6997700"/>
          </a:xfrm>
        </p:spPr>
        <p:txBody>
          <a:bodyPr>
            <a:normAutofit/>
          </a:bodyPr>
          <a:lstStyle/>
          <a:p>
            <a:r>
              <a:rPr lang="en-GB" sz="2500" dirty="0" err="1"/>
              <a:t>Daeth</a:t>
            </a:r>
            <a:r>
              <a:rPr lang="en-GB" sz="2500" dirty="0"/>
              <a:t> </a:t>
            </a:r>
            <a:r>
              <a:rPr lang="en-GB" sz="2500" dirty="0" err="1">
                <a:solidFill>
                  <a:srgbClr val="00B0F0"/>
                </a:solidFill>
              </a:rPr>
              <a:t>i</a:t>
            </a:r>
            <a:r>
              <a:rPr lang="en-GB" sz="2500" dirty="0">
                <a:solidFill>
                  <a:srgbClr val="00B0F0"/>
                </a:solidFill>
              </a:rPr>
              <a:t>’…(</a:t>
            </a:r>
            <a:r>
              <a:rPr lang="en-GB" sz="2500" dirty="0" err="1"/>
              <a:t>ti</a:t>
            </a:r>
            <a:r>
              <a:rPr lang="en-GB" sz="2500" dirty="0"/>
              <a:t>) </a:t>
            </a:r>
            <a:r>
              <a:rPr lang="en-GB" sz="2500" dirty="0" err="1">
                <a:solidFill>
                  <a:srgbClr val="FF0000"/>
                </a:solidFill>
              </a:rPr>
              <a:t>gweld</a:t>
            </a:r>
            <a:r>
              <a:rPr lang="en-GB" sz="2500" dirty="0"/>
              <a:t>, </a:t>
            </a:r>
            <a:r>
              <a:rPr lang="en-GB" sz="2500" dirty="0" err="1">
                <a:solidFill>
                  <a:srgbClr val="00B0F0"/>
                </a:solidFill>
              </a:rPr>
              <a:t>i</a:t>
            </a:r>
            <a:r>
              <a:rPr lang="en-GB" sz="2500" dirty="0">
                <a:solidFill>
                  <a:srgbClr val="00B0F0"/>
                </a:solidFill>
              </a:rPr>
              <a:t>’… </a:t>
            </a:r>
            <a:r>
              <a:rPr lang="en-GB" sz="2500" dirty="0" err="1">
                <a:solidFill>
                  <a:srgbClr val="FF0000"/>
                </a:solidFill>
              </a:rPr>
              <a:t>gweld</a:t>
            </a:r>
            <a:r>
              <a:rPr lang="en-GB" sz="2500" dirty="0"/>
              <a:t> di </a:t>
            </a:r>
            <a:r>
              <a:rPr lang="en-GB" sz="2500" dirty="0">
                <a:solidFill>
                  <a:srgbClr val="00B0F0"/>
                </a:solidFill>
              </a:rPr>
              <a:t>a’…</a:t>
            </a:r>
            <a:r>
              <a:rPr lang="en-GB" sz="2500" dirty="0"/>
              <a:t> (</a:t>
            </a:r>
            <a:r>
              <a:rPr lang="en-GB" sz="2500" dirty="0" err="1"/>
              <a:t>ti</a:t>
            </a:r>
            <a:r>
              <a:rPr lang="en-GB" sz="2500" dirty="0"/>
              <a:t>) </a:t>
            </a:r>
            <a:r>
              <a:rPr lang="en-GB" sz="2500" dirty="0" err="1">
                <a:solidFill>
                  <a:srgbClr val="FF0000"/>
                </a:solidFill>
              </a:rPr>
              <a:t>brawd</a:t>
            </a:r>
            <a:r>
              <a:rPr lang="en-GB" sz="2500" dirty="0"/>
              <a:t>.</a:t>
            </a:r>
          </a:p>
          <a:p>
            <a:r>
              <a:rPr lang="en-GB" sz="2500" dirty="0" err="1"/>
              <a:t>Cyrhaeddodd</a:t>
            </a:r>
            <a:r>
              <a:rPr lang="en-GB" sz="2500" dirty="0"/>
              <a:t> </a:t>
            </a:r>
            <a:r>
              <a:rPr lang="en-GB" sz="2500" dirty="0" err="1"/>
              <a:t>ymwelydd</a:t>
            </a:r>
            <a:r>
              <a:rPr lang="en-GB" sz="2500" dirty="0"/>
              <a:t> </a:t>
            </a:r>
            <a:r>
              <a:rPr lang="en-GB" sz="2500" dirty="0" err="1">
                <a:solidFill>
                  <a:srgbClr val="00B0F0"/>
                </a:solidFill>
              </a:rPr>
              <a:t>i</a:t>
            </a:r>
            <a:r>
              <a:rPr lang="en-GB" sz="2500" dirty="0">
                <a:solidFill>
                  <a:srgbClr val="00B0F0"/>
                </a:solidFill>
              </a:rPr>
              <a:t>’… </a:t>
            </a:r>
            <a:r>
              <a:rPr lang="en-GB" sz="2500" dirty="0"/>
              <a:t>(</a:t>
            </a:r>
            <a:r>
              <a:rPr lang="en-GB" sz="2500" dirty="0" err="1"/>
              <a:t>ni</a:t>
            </a:r>
            <a:r>
              <a:rPr lang="en-GB" sz="2500" dirty="0"/>
              <a:t>) </a:t>
            </a:r>
            <a:r>
              <a:rPr lang="en-GB" sz="2500" dirty="0" err="1">
                <a:solidFill>
                  <a:srgbClr val="FF0000"/>
                </a:solidFill>
              </a:rPr>
              <a:t>gweld</a:t>
            </a:r>
            <a:r>
              <a:rPr lang="en-GB" sz="2500" dirty="0"/>
              <a:t> </a:t>
            </a:r>
            <a:r>
              <a:rPr lang="en-GB" sz="2500" dirty="0" err="1"/>
              <a:t>heddiw</a:t>
            </a:r>
            <a:r>
              <a:rPr lang="en-GB" sz="2500" dirty="0"/>
              <a:t>.</a:t>
            </a:r>
          </a:p>
          <a:p>
            <a:r>
              <a:rPr lang="en-GB" sz="2500" dirty="0">
                <a:solidFill>
                  <a:srgbClr val="00B0F0"/>
                </a:solidFill>
              </a:rPr>
              <a:t>O’… </a:t>
            </a:r>
            <a:r>
              <a:rPr lang="en-GB" sz="2500" dirty="0"/>
              <a:t>(‘</a:t>
            </a:r>
            <a:r>
              <a:rPr lang="en-GB" sz="2500" dirty="0" err="1"/>
              <a:t>ei</a:t>
            </a:r>
            <a:r>
              <a:rPr lang="en-GB" sz="2500" dirty="0"/>
              <a:t>’ </a:t>
            </a:r>
            <a:r>
              <a:rPr lang="en-GB" sz="2500" dirty="0" err="1"/>
              <a:t>benywaidd</a:t>
            </a:r>
            <a:r>
              <a:rPr lang="en-GB" sz="2500" dirty="0"/>
              <a:t>) </a:t>
            </a:r>
            <a:r>
              <a:rPr lang="en-GB" sz="2500" dirty="0" err="1"/>
              <a:t>swyddfa</a:t>
            </a:r>
            <a:r>
              <a:rPr lang="en-GB" sz="2500" dirty="0"/>
              <a:t> </a:t>
            </a:r>
            <a:r>
              <a:rPr lang="en-GB" sz="2500" dirty="0" err="1"/>
              <a:t>daeth</a:t>
            </a:r>
            <a:r>
              <a:rPr lang="en-GB" sz="2500" dirty="0"/>
              <a:t> y </a:t>
            </a:r>
            <a:r>
              <a:rPr lang="en-GB" sz="2500" dirty="0" err="1"/>
              <a:t>ffeil</a:t>
            </a:r>
            <a:r>
              <a:rPr lang="en-GB" sz="2500" dirty="0"/>
              <a:t> </a:t>
            </a:r>
            <a:r>
              <a:rPr lang="en-GB" sz="2500" dirty="0">
                <a:solidFill>
                  <a:srgbClr val="00B0F0"/>
                </a:solidFill>
              </a:rPr>
              <a:t>a’…. </a:t>
            </a:r>
            <a:r>
              <a:rPr lang="en-GB" sz="2500" dirty="0" err="1">
                <a:solidFill>
                  <a:srgbClr val="FF0000"/>
                </a:solidFill>
              </a:rPr>
              <a:t>crybwyllodd</a:t>
            </a:r>
            <a:r>
              <a:rPr lang="en-GB" sz="2500" dirty="0"/>
              <a:t> </a:t>
            </a:r>
            <a:r>
              <a:rPr lang="en-GB" sz="2500" dirty="0" err="1"/>
              <a:t>ni</a:t>
            </a:r>
            <a:r>
              <a:rPr lang="en-GB" sz="2500" dirty="0"/>
              <a:t>.</a:t>
            </a:r>
          </a:p>
          <a:p>
            <a:r>
              <a:rPr lang="en-US" sz="2500" dirty="0">
                <a:solidFill>
                  <a:srgbClr val="00B0F0"/>
                </a:solidFill>
              </a:rPr>
              <a:t>I’…(</a:t>
            </a:r>
            <a:r>
              <a:rPr lang="en-US" sz="2500" dirty="0" err="1"/>
              <a:t>ei</a:t>
            </a:r>
            <a:r>
              <a:rPr lang="en-US" sz="2500" dirty="0"/>
              <a:t> </a:t>
            </a:r>
            <a:r>
              <a:rPr lang="en-US" sz="2500" dirty="0" err="1"/>
              <a:t>gwrywaidd</a:t>
            </a:r>
            <a:r>
              <a:rPr lang="en-US" sz="2500" dirty="0"/>
              <a:t>) </a:t>
            </a:r>
            <a:r>
              <a:rPr lang="en-US" sz="2500" dirty="0">
                <a:solidFill>
                  <a:srgbClr val="FF0000"/>
                </a:solidFill>
              </a:rPr>
              <a:t>tad</a:t>
            </a:r>
            <a:r>
              <a:rPr lang="en-US" sz="2500" dirty="0"/>
              <a:t> </a:t>
            </a:r>
            <a:r>
              <a:rPr lang="en-US" sz="2500" dirty="0" err="1"/>
              <a:t>mae’r</a:t>
            </a:r>
            <a:r>
              <a:rPr lang="en-US" sz="2500" dirty="0"/>
              <a:t> </a:t>
            </a:r>
            <a:r>
              <a:rPr lang="en-US" sz="2500" dirty="0" err="1"/>
              <a:t>diolch</a:t>
            </a:r>
            <a:r>
              <a:rPr lang="en-US" sz="2500" dirty="0"/>
              <a:t> am </a:t>
            </a:r>
            <a:r>
              <a:rPr lang="en-US" sz="2500" dirty="0" err="1"/>
              <a:t>eu</a:t>
            </a:r>
            <a:r>
              <a:rPr lang="en-US" sz="2500" dirty="0"/>
              <a:t> </a:t>
            </a:r>
            <a:r>
              <a:rPr lang="en-US" sz="2500" dirty="0" err="1"/>
              <a:t>croeswu</a:t>
            </a:r>
            <a:r>
              <a:rPr lang="en-US" sz="2500" dirty="0"/>
              <a:t> </a:t>
            </a:r>
            <a:r>
              <a:rPr lang="en-US" sz="2500" dirty="0" err="1">
                <a:solidFill>
                  <a:srgbClr val="00B0F0"/>
                </a:solidFill>
              </a:rPr>
              <a:t>i</a:t>
            </a:r>
            <a:r>
              <a:rPr lang="en-US" sz="2500" dirty="0">
                <a:solidFill>
                  <a:srgbClr val="00B0F0"/>
                </a:solidFill>
              </a:rPr>
              <a:t>’… </a:t>
            </a:r>
            <a:r>
              <a:rPr lang="en-US" sz="2500" dirty="0"/>
              <a:t>(</a:t>
            </a:r>
            <a:r>
              <a:rPr lang="en-US" sz="2500" dirty="0" err="1"/>
              <a:t>ni</a:t>
            </a:r>
            <a:r>
              <a:rPr lang="en-US" sz="2500" dirty="0"/>
              <a:t>) </a:t>
            </a:r>
            <a:r>
              <a:rPr lang="en-US" sz="2500" dirty="0" err="1">
                <a:solidFill>
                  <a:srgbClr val="FF0000"/>
                </a:solidFill>
              </a:rPr>
              <a:t>plith</a:t>
            </a:r>
            <a:endParaRPr lang="en-US" sz="2500" dirty="0">
              <a:solidFill>
                <a:srgbClr val="FF0000"/>
              </a:solidFill>
            </a:endParaRPr>
          </a:p>
          <a:p>
            <a:r>
              <a:rPr lang="en-US" sz="2500" dirty="0">
                <a:solidFill>
                  <a:srgbClr val="00B0F0"/>
                </a:solidFill>
              </a:rPr>
              <a:t>O’… </a:t>
            </a:r>
            <a:r>
              <a:rPr lang="en-US" sz="2500" dirty="0" err="1"/>
              <a:t>rhan</a:t>
            </a:r>
            <a:r>
              <a:rPr lang="en-US" sz="2500" dirty="0"/>
              <a:t> </a:t>
            </a:r>
            <a:r>
              <a:rPr lang="en-US" sz="2500" dirty="0" err="1"/>
              <a:t>i</a:t>
            </a:r>
            <a:r>
              <a:rPr lang="en-US" sz="2500" dirty="0"/>
              <a:t> </a:t>
            </a:r>
            <a:r>
              <a:rPr lang="en-US" sz="2500" dirty="0" err="1"/>
              <a:t>mae</a:t>
            </a:r>
            <a:r>
              <a:rPr lang="en-US" sz="2500" dirty="0"/>
              <a:t> </a:t>
            </a:r>
            <a:r>
              <a:rPr lang="en-US" sz="2500" dirty="0" err="1"/>
              <a:t>hynny’n</a:t>
            </a:r>
            <a:r>
              <a:rPr lang="en-US" sz="2500" dirty="0"/>
              <a:t> </a:t>
            </a:r>
            <a:r>
              <a:rPr lang="en-US" sz="2500" dirty="0" err="1"/>
              <a:t>iawn</a:t>
            </a:r>
            <a:r>
              <a:rPr lang="en-US" sz="2500" dirty="0"/>
              <a:t>, </a:t>
            </a:r>
            <a:r>
              <a:rPr lang="en-US" sz="2500" dirty="0" err="1"/>
              <a:t>ond</a:t>
            </a:r>
            <a:r>
              <a:rPr lang="en-US" sz="2500" dirty="0"/>
              <a:t> </a:t>
            </a:r>
            <a:r>
              <a:rPr lang="en-US" sz="2500" dirty="0" err="1"/>
              <a:t>bydd</a:t>
            </a:r>
            <a:r>
              <a:rPr lang="en-US" sz="2500" dirty="0"/>
              <a:t> </a:t>
            </a:r>
            <a:r>
              <a:rPr lang="en-US" sz="2500" dirty="0" err="1"/>
              <a:t>angen</a:t>
            </a:r>
            <a:r>
              <a:rPr lang="en-US" sz="2500" dirty="0"/>
              <a:t> </a:t>
            </a:r>
            <a:r>
              <a:rPr lang="en-US" sz="2500" dirty="0" err="1"/>
              <a:t>gofyn</a:t>
            </a:r>
            <a:r>
              <a:rPr lang="en-US" sz="2500" dirty="0"/>
              <a:t> </a:t>
            </a:r>
            <a:r>
              <a:rPr lang="en-US" sz="2500" dirty="0" err="1"/>
              <a:t>caniatâd</a:t>
            </a:r>
            <a:r>
              <a:rPr lang="en-US" sz="2500" dirty="0"/>
              <a:t> </a:t>
            </a:r>
            <a:r>
              <a:rPr lang="en-US" sz="2500" dirty="0" err="1">
                <a:solidFill>
                  <a:srgbClr val="00B0F0"/>
                </a:solidFill>
              </a:rPr>
              <a:t>i</a:t>
            </a:r>
            <a:r>
              <a:rPr lang="en-US" sz="2500" dirty="0">
                <a:solidFill>
                  <a:srgbClr val="00B0F0"/>
                </a:solidFill>
              </a:rPr>
              <a:t>’… </a:t>
            </a:r>
            <a:r>
              <a:rPr lang="en-US" sz="2500" dirty="0"/>
              <a:t>(chi) </a:t>
            </a:r>
            <a:r>
              <a:rPr lang="en-US" sz="2500" dirty="0" err="1">
                <a:solidFill>
                  <a:srgbClr val="FF0000"/>
                </a:solidFill>
              </a:rPr>
              <a:t>Prifathrawes</a:t>
            </a:r>
            <a:r>
              <a:rPr lang="en-US" sz="2500" dirty="0"/>
              <a:t>.</a:t>
            </a:r>
          </a:p>
          <a:p>
            <a:r>
              <a:rPr lang="en-US" sz="2500" dirty="0" err="1"/>
              <a:t>Mae’r</a:t>
            </a:r>
            <a:r>
              <a:rPr lang="en-US" sz="2500" dirty="0"/>
              <a:t> </a:t>
            </a:r>
            <a:r>
              <a:rPr lang="en-US" sz="2500" dirty="0" err="1"/>
              <a:t>tywydd</a:t>
            </a:r>
            <a:r>
              <a:rPr lang="en-US" sz="2500" dirty="0"/>
              <a:t> </a:t>
            </a:r>
            <a:r>
              <a:rPr lang="en-US" sz="2500" dirty="0">
                <a:solidFill>
                  <a:srgbClr val="00B0F0"/>
                </a:solidFill>
              </a:rPr>
              <a:t>o’…</a:t>
            </a:r>
            <a:r>
              <a:rPr lang="en-US" sz="2500" dirty="0">
                <a:solidFill>
                  <a:srgbClr val="FF0000"/>
                </a:solidFill>
              </a:rPr>
              <a:t>plaid</a:t>
            </a:r>
            <a:r>
              <a:rPr lang="en-US" sz="2500" dirty="0"/>
              <a:t> </a:t>
            </a:r>
            <a:r>
              <a:rPr lang="en-US" sz="2500" dirty="0" err="1"/>
              <a:t>ni</a:t>
            </a:r>
            <a:r>
              <a:rPr lang="en-US" sz="2500" dirty="0"/>
              <a:t>, felly awn</a:t>
            </a:r>
            <a:r>
              <a:rPr lang="en-US" sz="2500" dirty="0">
                <a:solidFill>
                  <a:srgbClr val="00B0F0"/>
                </a:solidFill>
              </a:rPr>
              <a:t> </a:t>
            </a:r>
            <a:r>
              <a:rPr lang="en-US" sz="2500" dirty="0" err="1">
                <a:solidFill>
                  <a:srgbClr val="00B0F0"/>
                </a:solidFill>
              </a:rPr>
              <a:t>i</a:t>
            </a:r>
            <a:r>
              <a:rPr lang="en-US" sz="2500" dirty="0">
                <a:solidFill>
                  <a:srgbClr val="00B0F0"/>
                </a:solidFill>
              </a:rPr>
              <a:t>’…. </a:t>
            </a:r>
            <a:r>
              <a:rPr lang="en-US" sz="2500" dirty="0"/>
              <a:t>(</a:t>
            </a:r>
            <a:r>
              <a:rPr lang="en-US" sz="2500" dirty="0" err="1"/>
              <a:t>ei</a:t>
            </a:r>
            <a:r>
              <a:rPr lang="en-US" sz="2500" dirty="0"/>
              <a:t> </a:t>
            </a:r>
            <a:r>
              <a:rPr lang="en-US" sz="2500" dirty="0" err="1"/>
              <a:t>benywaidd</a:t>
            </a:r>
            <a:r>
              <a:rPr lang="en-US" sz="2500" dirty="0"/>
              <a:t>) </a:t>
            </a:r>
            <a:r>
              <a:rPr lang="en-US" sz="2500" dirty="0">
                <a:solidFill>
                  <a:srgbClr val="FF0000"/>
                </a:solidFill>
              </a:rPr>
              <a:t>ty</a:t>
            </a:r>
            <a:r>
              <a:rPr lang="en-US" sz="2500" dirty="0"/>
              <a:t> </a:t>
            </a:r>
            <a:r>
              <a:rPr lang="en-US" sz="2500" dirty="0" err="1"/>
              <a:t>ar</a:t>
            </a:r>
            <a:r>
              <a:rPr lang="en-US" sz="2500" dirty="0"/>
              <a:t> </a:t>
            </a:r>
            <a:r>
              <a:rPr lang="en-US" sz="2500" dirty="0" err="1"/>
              <a:t>ôl</a:t>
            </a:r>
            <a:r>
              <a:rPr lang="en-US" sz="2500" dirty="0"/>
              <a:t> </a:t>
            </a:r>
            <a:r>
              <a:rPr lang="en-US" sz="2500" dirty="0" err="1"/>
              <a:t>i</a:t>
            </a:r>
            <a:r>
              <a:rPr lang="en-US" sz="2500" dirty="0"/>
              <a:t> </a:t>
            </a:r>
            <a:r>
              <a:rPr lang="en-US" sz="2500" dirty="0" err="1"/>
              <a:t>ni</a:t>
            </a:r>
            <a:r>
              <a:rPr lang="en-US" sz="2500" dirty="0"/>
              <a:t> </a:t>
            </a:r>
            <a:r>
              <a:rPr lang="en-US" sz="2500" dirty="0" err="1"/>
              <a:t>ddringo’r</a:t>
            </a:r>
            <a:r>
              <a:rPr lang="en-US" sz="2500" dirty="0"/>
              <a:t> </a:t>
            </a:r>
            <a:r>
              <a:rPr lang="en-US" sz="2500" dirty="0" err="1"/>
              <a:t>mynydd</a:t>
            </a:r>
            <a:r>
              <a:rPr lang="en-US" sz="2500" dirty="0"/>
              <a:t>.</a:t>
            </a:r>
          </a:p>
          <a:p>
            <a:r>
              <a:rPr lang="en-US" sz="2500" dirty="0"/>
              <a:t>Es </a:t>
            </a:r>
            <a:r>
              <a:rPr lang="en-US" sz="2500" dirty="0" err="1"/>
              <a:t>i</a:t>
            </a:r>
            <a:r>
              <a:rPr lang="en-US" sz="2500" dirty="0"/>
              <a:t> </a:t>
            </a:r>
            <a:r>
              <a:rPr lang="en-US" sz="2500" dirty="0">
                <a:solidFill>
                  <a:srgbClr val="00B0F0"/>
                </a:solidFill>
              </a:rPr>
              <a:t>a’… </a:t>
            </a:r>
            <a:r>
              <a:rPr lang="en-US" sz="2500" dirty="0"/>
              <a:t>(fi) </a:t>
            </a:r>
            <a:r>
              <a:rPr lang="en-US" sz="2500" dirty="0">
                <a:solidFill>
                  <a:srgbClr val="FF0000"/>
                </a:solidFill>
              </a:rPr>
              <a:t>merch </a:t>
            </a:r>
            <a:r>
              <a:rPr lang="en-US" sz="2500" dirty="0" err="1"/>
              <a:t>i’r</a:t>
            </a:r>
            <a:r>
              <a:rPr lang="en-US" sz="2500" dirty="0"/>
              <a:t> </a:t>
            </a:r>
            <a:r>
              <a:rPr lang="en-US" sz="2500" dirty="0" err="1"/>
              <a:t>sinema</a:t>
            </a:r>
            <a:r>
              <a:rPr lang="en-US" sz="2500" dirty="0"/>
              <a:t> </a:t>
            </a:r>
            <a:r>
              <a:rPr lang="en-US" sz="2500" dirty="0" err="1">
                <a:solidFill>
                  <a:srgbClr val="00B0F0"/>
                </a:solidFill>
              </a:rPr>
              <a:t>i</a:t>
            </a:r>
            <a:r>
              <a:rPr lang="en-US" sz="2500" dirty="0">
                <a:solidFill>
                  <a:srgbClr val="00B0F0"/>
                </a:solidFill>
              </a:rPr>
              <a:t>’… </a:t>
            </a:r>
            <a:r>
              <a:rPr lang="en-US" sz="2500" dirty="0" err="1">
                <a:solidFill>
                  <a:srgbClr val="FF0000"/>
                </a:solidFill>
              </a:rPr>
              <a:t>penblwydd</a:t>
            </a:r>
            <a:r>
              <a:rPr lang="en-US" sz="2500" dirty="0">
                <a:solidFill>
                  <a:srgbClr val="FF0000"/>
                </a:solidFill>
              </a:rPr>
              <a:t> </a:t>
            </a:r>
            <a:r>
              <a:rPr lang="en-US" sz="2500" dirty="0"/>
              <a:t>hi.</a:t>
            </a:r>
          </a:p>
        </p:txBody>
      </p:sp>
    </p:spTree>
    <p:extLst>
      <p:ext uri="{BB962C8B-B14F-4D97-AF65-F5344CB8AC3E}">
        <p14:creationId xmlns:p14="http://schemas.microsoft.com/office/powerpoint/2010/main" val="7649580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221AB8-A3D2-C441-AB1E-B48C4D9E43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Tro</a:t>
            </a:r>
            <a:r>
              <a:rPr lang="en-US" dirty="0"/>
              <a:t> Chi!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48BDC-B370-8042-8481-09A50F1F4A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500" dirty="0" err="1"/>
              <a:t>Lluniwch</a:t>
            </a:r>
            <a:r>
              <a:rPr lang="en-US" sz="3500" dirty="0"/>
              <a:t> </a:t>
            </a:r>
            <a:r>
              <a:rPr lang="en-US" sz="3500" dirty="0" err="1"/>
              <a:t>dair</a:t>
            </a:r>
            <a:r>
              <a:rPr lang="en-US" sz="3500" dirty="0"/>
              <a:t> </a:t>
            </a:r>
            <a:r>
              <a:rPr lang="en-US" sz="3500" dirty="0" err="1"/>
              <a:t>brawddeg</a:t>
            </a:r>
            <a:r>
              <a:rPr lang="en-US" sz="3500" dirty="0"/>
              <a:t> </a:t>
            </a:r>
            <a:r>
              <a:rPr lang="en-US" sz="3500" dirty="0" err="1"/>
              <a:t>gywir</a:t>
            </a:r>
            <a:r>
              <a:rPr lang="en-US" sz="3500" dirty="0"/>
              <a:t> </a:t>
            </a:r>
            <a:r>
              <a:rPr lang="en-US" sz="3500" dirty="0" err="1"/>
              <a:t>yn</a:t>
            </a:r>
            <a:r>
              <a:rPr lang="en-US" sz="3500" dirty="0"/>
              <a:t> </a:t>
            </a:r>
            <a:r>
              <a:rPr lang="en-US" sz="3500" dirty="0" err="1"/>
              <a:t>defnyddio</a:t>
            </a:r>
            <a:r>
              <a:rPr lang="en-US" sz="3500" dirty="0"/>
              <a:t> </a:t>
            </a:r>
            <a:r>
              <a:rPr lang="en-US" sz="3500" dirty="0" err="1">
                <a:solidFill>
                  <a:srgbClr val="FF0000"/>
                </a:solidFill>
              </a:rPr>
              <a:t>i</a:t>
            </a:r>
            <a:r>
              <a:rPr lang="en-US" sz="3500" dirty="0">
                <a:solidFill>
                  <a:srgbClr val="FF0000"/>
                </a:solidFill>
              </a:rPr>
              <a:t>, o</a:t>
            </a:r>
            <a:r>
              <a:rPr lang="en-US" sz="3500" dirty="0"/>
              <a:t> ac </a:t>
            </a:r>
            <a:r>
              <a:rPr lang="en-US" sz="3500" dirty="0">
                <a:solidFill>
                  <a:srgbClr val="FF0000"/>
                </a:solidFill>
              </a:rPr>
              <a:t>a/</a:t>
            </a:r>
            <a:r>
              <a:rPr lang="en-US" sz="3500" dirty="0" err="1">
                <a:solidFill>
                  <a:srgbClr val="FF0000"/>
                </a:solidFill>
              </a:rPr>
              <a:t>â</a:t>
            </a:r>
            <a:endParaRPr lang="en-US" sz="3500" dirty="0">
              <a:solidFill>
                <a:srgbClr val="FF0000"/>
              </a:solidFill>
            </a:endParaRPr>
          </a:p>
          <a:p>
            <a:r>
              <a:rPr lang="en-US" sz="3500" dirty="0"/>
              <a:t>Gan </a:t>
            </a:r>
            <a:r>
              <a:rPr lang="en-US" sz="3500" dirty="0" err="1"/>
              <a:t>ddefnyddio</a:t>
            </a:r>
            <a:r>
              <a:rPr lang="en-US" sz="3500" dirty="0"/>
              <a:t> tri </a:t>
            </a:r>
            <a:r>
              <a:rPr lang="en-US" sz="3500" dirty="0" err="1"/>
              <a:t>pherson</a:t>
            </a:r>
            <a:r>
              <a:rPr lang="en-US" sz="3500" dirty="0"/>
              <a:t> </a:t>
            </a:r>
            <a:r>
              <a:rPr lang="en-US" sz="3500" dirty="0" err="1"/>
              <a:t>gwahanol</a:t>
            </a:r>
            <a:r>
              <a:rPr lang="en-US" sz="3500" dirty="0"/>
              <a:t> </a:t>
            </a:r>
            <a:r>
              <a:rPr lang="en-US" sz="3500" dirty="0" err="1"/>
              <a:t>o’r</a:t>
            </a:r>
            <a:r>
              <a:rPr lang="en-US" sz="3500" dirty="0"/>
              <a:t> </a:t>
            </a:r>
            <a:r>
              <a:rPr lang="en-US" sz="3500" dirty="0" err="1"/>
              <a:t>ferf</a:t>
            </a:r>
            <a:r>
              <a:rPr lang="en-US" sz="3500" dirty="0"/>
              <a:t> (</a:t>
            </a:r>
            <a:r>
              <a:rPr lang="en-US" sz="3500" dirty="0" err="1"/>
              <a:t>fy</a:t>
            </a:r>
            <a:r>
              <a:rPr lang="en-US" sz="3500" dirty="0"/>
              <a:t>, </a:t>
            </a:r>
            <a:r>
              <a:rPr lang="en-US" sz="3500" dirty="0" err="1"/>
              <a:t>dy</a:t>
            </a:r>
            <a:r>
              <a:rPr lang="en-US" sz="3500" dirty="0"/>
              <a:t>, </a:t>
            </a:r>
            <a:r>
              <a:rPr lang="en-US" sz="3500" dirty="0" err="1"/>
              <a:t>ei</a:t>
            </a:r>
            <a:r>
              <a:rPr lang="en-US" sz="3500" dirty="0"/>
              <a:t>/</a:t>
            </a:r>
            <a:r>
              <a:rPr lang="en-US" sz="3500" dirty="0" err="1"/>
              <a:t>ei</a:t>
            </a:r>
            <a:r>
              <a:rPr lang="en-US" sz="3500" dirty="0"/>
              <a:t>, </a:t>
            </a:r>
            <a:r>
              <a:rPr lang="en-US" sz="3500" dirty="0" err="1"/>
              <a:t>ein,eich,eu</a:t>
            </a:r>
            <a:r>
              <a:rPr lang="en-US" sz="35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7749620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16370-AF79-A84E-AFCD-9B82422AB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Ydy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bod o help?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3AAFD-CE50-DA4B-A956-7913330E26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 err="1"/>
              <a:t>Unrhyw</a:t>
            </a:r>
            <a:r>
              <a:rPr lang="en-US" sz="4000" dirty="0"/>
              <a:t> </a:t>
            </a:r>
            <a:r>
              <a:rPr lang="en-US" sz="4000" dirty="0" err="1"/>
              <a:t>Gwestiynau</a:t>
            </a:r>
            <a:r>
              <a:rPr lang="en-US" sz="4000" dirty="0"/>
              <a:t>?</a:t>
            </a:r>
          </a:p>
          <a:p>
            <a:endParaRPr lang="en-US" sz="4000" dirty="0"/>
          </a:p>
          <a:p>
            <a:r>
              <a:rPr lang="en-US" sz="4000" dirty="0" err="1"/>
              <a:t>Rydw</a:t>
            </a:r>
            <a:r>
              <a:rPr lang="en-US" sz="4000" dirty="0"/>
              <a:t> </a:t>
            </a:r>
            <a:r>
              <a:rPr lang="en-US" sz="4000" dirty="0" err="1"/>
              <a:t>i’n</a:t>
            </a:r>
            <a:r>
              <a:rPr lang="en-US" sz="4000" dirty="0"/>
              <a:t> </a:t>
            </a:r>
            <a:r>
              <a:rPr lang="en-US" sz="4000" dirty="0" err="1"/>
              <a:t>hapus</a:t>
            </a:r>
            <a:r>
              <a:rPr lang="en-US" sz="4000" dirty="0"/>
              <a:t> </a:t>
            </a:r>
            <a:r>
              <a:rPr lang="en-US" sz="4000" dirty="0" err="1"/>
              <a:t>iawn</a:t>
            </a:r>
            <a:r>
              <a:rPr lang="en-US" sz="4000" dirty="0"/>
              <a:t> </a:t>
            </a:r>
            <a:r>
              <a:rPr lang="en-US" sz="4000" dirty="0" err="1"/>
              <a:t>i’w</a:t>
            </a:r>
            <a:r>
              <a:rPr lang="en-US" sz="4000" dirty="0"/>
              <a:t> </a:t>
            </a:r>
            <a:r>
              <a:rPr lang="en-US" sz="4000" dirty="0" err="1"/>
              <a:t>hateb</a:t>
            </a:r>
            <a:r>
              <a:rPr lang="en-US" sz="40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756525811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1555</TotalTime>
  <Words>487</Words>
  <Application>Microsoft Macintosh PowerPoint</Application>
  <PresentationFormat>Widescreen</PresentationFormat>
  <Paragraphs>54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Calibri Light</vt:lpstr>
      <vt:lpstr>Rockwell</vt:lpstr>
      <vt:lpstr>Wingdings</vt:lpstr>
      <vt:lpstr>Atlas</vt:lpstr>
      <vt:lpstr>Rhagenwau Mewnol</vt:lpstr>
      <vt:lpstr>Felly…</vt:lpstr>
      <vt:lpstr>Pethau i’w hosgoi</vt:lpstr>
      <vt:lpstr>i</vt:lpstr>
      <vt:lpstr>o</vt:lpstr>
      <vt:lpstr>a/â</vt:lpstr>
      <vt:lpstr>Cwblhewch y rhagenw mewnol (mewn glas).  Nodwch oes oes angen i’r gair mewn coch i dreiglo.</vt:lpstr>
      <vt:lpstr>Eich Tro Chi!</vt:lpstr>
      <vt:lpstr>Ydy hyn wedi bod o help?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Rhagenwau Mewnol</dc:title>
  <dc:creator>Helen Phillips</dc:creator>
  <cp:lastModifiedBy>Helen Phillips</cp:lastModifiedBy>
  <cp:revision>7</cp:revision>
  <dcterms:created xsi:type="dcterms:W3CDTF">2022-03-16T14:38:13Z</dcterms:created>
  <dcterms:modified xsi:type="dcterms:W3CDTF">2023-02-09T11:09:10Z</dcterms:modified>
</cp:coreProperties>
</file>