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4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t Irene White (1801306)" initials="JIW(" lastIdx="2" clrIdx="0">
    <p:extLst>
      <p:ext uri="{19B8F6BF-5375-455C-9EA6-DF929625EA0E}">
        <p15:presenceInfo xmlns:p15="http://schemas.microsoft.com/office/powerpoint/2012/main" userId="Janet Irene White (180130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2-07T11:04:59.805" idx="2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2-07T11:04:59.805" idx="2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14C89-B333-46E3-9BF3-A27B8F9CAD3F}" type="datetimeFigureOut">
              <a:rPr lang="en-GB" smtClean="0"/>
              <a:t>08/12/2020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064F5-C518-4BB8-BB94-D8E2A6A0A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38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BC7B2A0E-F793-4015-9A4A-89294138DA51}" type="datetime1">
              <a:rPr lang="en-US" smtClean="0"/>
              <a:t>12/8/2020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34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4F0A-86B0-4163-BE0F-311E1D1C3B16}" type="datetime1">
              <a:rPr lang="en-US" smtClean="0"/>
              <a:t>12/8/2020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691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DABCB-6B44-4E3E-B3FE-362E9DF0E3DC}" type="datetime1">
              <a:rPr lang="en-US" smtClean="0"/>
              <a:t>12/8/2020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57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701C9-E165-40CF-866E-89D1C6E5D701}" type="datetime1">
              <a:rPr lang="en-US" smtClean="0"/>
              <a:t>12/8/2020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0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0F49-12FD-4CC1-A79A-92D89E90748D}" type="datetime1">
              <a:rPr lang="en-US" smtClean="0"/>
              <a:t>12/8/2020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063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52D2-8422-4496-ABC2-504B1D8CA46E}" type="datetime1">
              <a:rPr lang="en-US" smtClean="0"/>
              <a:t>12/8/2020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56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4406E-7693-46E9-94B7-61E7FC3BA450}" type="datetime1">
              <a:rPr lang="en-US" smtClean="0"/>
              <a:t>12/8/2020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4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B0B7F-5FF2-4F59-BD0B-2817FE8A4952}" type="datetime1">
              <a:rPr lang="en-US" smtClean="0"/>
              <a:t>12/8/2020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696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3F171-2052-4A36-B1AE-D4E90C557D6E}" type="datetime1">
              <a:rPr lang="en-US" smtClean="0"/>
              <a:t>12/8/2020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06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2EC1D-B490-4BC2-86F1-A0B6036A78CB}" type="datetime1">
              <a:rPr lang="en-US" smtClean="0"/>
              <a:t>12/8/2020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00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D06C2-B1F2-4C70-97FF-4CD266871417}" type="datetime1">
              <a:rPr lang="en-US" smtClean="0"/>
              <a:t>12/8/2020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130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AB5D72DB-C475-419E-A95A-11F2FAB96FEB}" type="datetime1">
              <a:rPr lang="en-US" smtClean="0"/>
              <a:t>12/8/2020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968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ddiemercury.com/en/ask-phoebe/blog-86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2.xml"/><Relationship Id="rId5" Type="http://schemas.openxmlformats.org/officeDocument/2006/relationships/hyperlink" Target="https://www.mothermercury.be/en/freddie-mercurys-clothes/" TargetMode="External"/><Relationship Id="rId4" Type="http://schemas.openxmlformats.org/officeDocument/2006/relationships/hyperlink" Target="https://www.anothermanmag.com/style-grooming/10561/dame-zandra-rhodes-on-designing-for-freddie-mercu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AB17B-6F77-4E79-9106-10AB7EA6E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1523999"/>
            <a:ext cx="6096000" cy="1985963"/>
          </a:xfrm>
        </p:spPr>
        <p:txBody>
          <a:bodyPr>
            <a:normAutofit/>
          </a:bodyPr>
          <a:lstStyle/>
          <a:p>
            <a:pPr algn="r"/>
            <a:r>
              <a:rPr lang="en-GB" sz="9600" dirty="0"/>
              <a:t>QUEEN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5A85B9-8283-40BC-BDB0-7283A281D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3809999"/>
            <a:ext cx="6096000" cy="1985963"/>
          </a:xfrm>
        </p:spPr>
        <p:txBody>
          <a:bodyPr>
            <a:normAutofit/>
          </a:bodyPr>
          <a:lstStyle/>
          <a:p>
            <a:pPr algn="r"/>
            <a:r>
              <a:rPr lang="en-GB" sz="4400" dirty="0"/>
              <a:t>Certain people had great cultural impact on the 1980’s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544D6A-9166-4415-9953-A955BE48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910"/>
          <a:stretch/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F2E7CE-8626-41D9-B344-4F8C4F228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2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0142A-D949-462E-B760-3066E8B51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alpha val="70000"/>
                </a:schemeClr>
              </a:solidFill>
            </a:endParaRPr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1C26A2-DA37-4827-B7F7-80E2B90E3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200705"/>
            <a:ext cx="10668000" cy="4895295"/>
          </a:xfrm>
        </p:spPr>
        <p:txBody>
          <a:bodyPr>
            <a:normAutofit/>
          </a:bodyPr>
          <a:lstStyle/>
          <a:p>
            <a:r>
              <a:rPr lang="en-GB" sz="4000" dirty="0"/>
              <a:t>…and a certain Queen </a:t>
            </a:r>
          </a:p>
          <a:p>
            <a:pPr marL="0" indent="0">
              <a:buNone/>
            </a:pPr>
            <a:r>
              <a:rPr lang="en-GB" sz="4000" dirty="0"/>
              <a:t>was more influential </a:t>
            </a:r>
          </a:p>
          <a:p>
            <a:pPr marL="0" indent="0">
              <a:buNone/>
            </a:pPr>
            <a:r>
              <a:rPr lang="en-GB" sz="4000" dirty="0"/>
              <a:t>and kicked out against the</a:t>
            </a:r>
          </a:p>
          <a:p>
            <a:pPr marL="0" indent="0">
              <a:buNone/>
            </a:pPr>
            <a:r>
              <a:rPr lang="en-GB" sz="4000" dirty="0"/>
              <a:t>Thatcher Government’s </a:t>
            </a:r>
          </a:p>
          <a:p>
            <a:pPr marL="0" indent="0">
              <a:buNone/>
            </a:pPr>
            <a:r>
              <a:rPr lang="en-GB" sz="4000" dirty="0"/>
              <a:t>ideal for society, than </a:t>
            </a:r>
          </a:p>
          <a:p>
            <a:pPr marL="0" indent="0">
              <a:buNone/>
            </a:pPr>
            <a:r>
              <a:rPr lang="en-GB" sz="4000" dirty="0"/>
              <a:t>others ever could..</a:t>
            </a:r>
          </a:p>
        </p:txBody>
      </p:sp>
      <p:pic>
        <p:nvPicPr>
          <p:cNvPr id="1032" name="Picture 8" descr="Image result for queen album - 1980">
            <a:extLst>
              <a:ext uri="{FF2B5EF4-FFF2-40B4-BE49-F238E27FC236}">
                <a16:creationId xmlns:a16="http://schemas.microsoft.com/office/drawing/2014/main" id="{A4B37FC7-A452-4A7C-BC60-0BFCECB33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148" y="401593"/>
            <a:ext cx="4706431" cy="489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180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55D4D-27CD-42E1-B978-345345BEE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But Queen was different to other bands of the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82D97-5DCC-43EF-B19B-9A05D76513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1" y="2285999"/>
            <a:ext cx="3878432" cy="75895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The Selector –</a:t>
            </a:r>
          </a:p>
          <a:p>
            <a:pPr algn="ctr"/>
            <a:r>
              <a:rPr lang="en-GB" dirty="0"/>
              <a:t> 2 Tone Scar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7C06F5-EF2B-4848-99CE-832BC8C9D2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84616" y="2286000"/>
            <a:ext cx="3504601" cy="761999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Duran Duran – </a:t>
            </a:r>
          </a:p>
          <a:p>
            <a:pPr algn="ctr"/>
            <a:r>
              <a:rPr lang="en-GB" dirty="0"/>
              <a:t>New Romantics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27357-4A4D-4459-A0C9-95D706BC5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3</a:t>
            </a:fld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266256D-F43E-4C88-A6CF-FCC4EC22FC3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378" y="3263913"/>
            <a:ext cx="3292706" cy="249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duran duran">
            <a:extLst>
              <a:ext uri="{FF2B5EF4-FFF2-40B4-BE49-F238E27FC236}">
                <a16:creationId xmlns:a16="http://schemas.microsoft.com/office/drawing/2014/main" id="{AA0F57DE-D26A-4A2D-A497-6844154AEF0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756" y="3263913"/>
            <a:ext cx="2574760" cy="254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D32F2C-6A15-425B-9E63-80631AFE92D5}"/>
              </a:ext>
            </a:extLst>
          </p:cNvPr>
          <p:cNvSpPr txBox="1"/>
          <p:nvPr/>
        </p:nvSpPr>
        <p:spPr>
          <a:xfrm>
            <a:off x="8404306" y="1844623"/>
            <a:ext cx="26106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/>
          </a:p>
          <a:p>
            <a:pPr algn="ctr"/>
            <a:r>
              <a:rPr lang="en-GB" sz="2400" b="1" dirty="0"/>
              <a:t>Sex Pistols –</a:t>
            </a:r>
          </a:p>
          <a:p>
            <a:pPr algn="ctr"/>
            <a:r>
              <a:rPr lang="en-GB" sz="2400" b="1" dirty="0"/>
              <a:t>Punk </a:t>
            </a:r>
          </a:p>
        </p:txBody>
      </p:sp>
      <p:pic>
        <p:nvPicPr>
          <p:cNvPr id="2054" name="Picture 6" descr="Image result for sex pistols punk band ">
            <a:extLst>
              <a:ext uri="{FF2B5EF4-FFF2-40B4-BE49-F238E27FC236}">
                <a16:creationId xmlns:a16="http://schemas.microsoft.com/office/drawing/2014/main" id="{15930520-C276-4EEF-9974-03ED1DA7A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217" y="3263913"/>
            <a:ext cx="3504601" cy="249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472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CF392-45A9-4BCC-A2AA-C08E1F517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14104"/>
            <a:ext cx="9527406" cy="5682158"/>
          </a:xfrm>
        </p:spPr>
        <p:txBody>
          <a:bodyPr>
            <a:normAutofit/>
          </a:bodyPr>
          <a:lstStyle/>
          <a:p>
            <a:r>
              <a:rPr lang="en-GB" sz="5400" dirty="0"/>
              <a:t>… technology to </a:t>
            </a:r>
            <a:br>
              <a:rPr lang="en-GB" sz="5400" dirty="0"/>
            </a:br>
            <a:r>
              <a:rPr lang="en-GB" sz="5400" dirty="0"/>
              <a:t>record music, </a:t>
            </a:r>
            <a:br>
              <a:rPr lang="en-GB" sz="5400" dirty="0"/>
            </a:br>
            <a:r>
              <a:rPr lang="en-GB" sz="5400" dirty="0"/>
              <a:t>broadcast music </a:t>
            </a:r>
            <a:br>
              <a:rPr lang="en-GB" sz="5400" dirty="0"/>
            </a:br>
            <a:r>
              <a:rPr lang="en-GB" sz="5400" dirty="0"/>
              <a:t>and </a:t>
            </a:r>
            <a:br>
              <a:rPr lang="en-GB" sz="5400" dirty="0"/>
            </a:br>
            <a:r>
              <a:rPr lang="en-GB" sz="5400" dirty="0"/>
              <a:t>play music </a:t>
            </a:r>
            <a:br>
              <a:rPr lang="en-GB" sz="5400" dirty="0"/>
            </a:br>
            <a:r>
              <a:rPr lang="en-GB" sz="5400" dirty="0"/>
              <a:t>was </a:t>
            </a:r>
            <a:br>
              <a:rPr lang="en-GB" sz="5400" dirty="0"/>
            </a:br>
            <a:r>
              <a:rPr lang="en-GB" sz="5400" dirty="0"/>
              <a:t>rapidly changing.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C0628D-5CE7-46A3-81B9-C3441FBE4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4</a:t>
            </a:fld>
            <a:endParaRPr lang="en-US"/>
          </a:p>
        </p:txBody>
      </p:sp>
      <p:pic>
        <p:nvPicPr>
          <p:cNvPr id="15" name="Content Placeholder 1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C33A45C-CB2C-486D-ADE4-D2F959F494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996" y="514104"/>
            <a:ext cx="4504508" cy="6086093"/>
          </a:xfrm>
        </p:spPr>
      </p:pic>
    </p:spTree>
    <p:extLst>
      <p:ext uri="{BB962C8B-B14F-4D97-AF65-F5344CB8AC3E}">
        <p14:creationId xmlns:p14="http://schemas.microsoft.com/office/powerpoint/2010/main" val="769499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8AE3C-C175-44D4-9A1D-0AD3E819C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12" y="681135"/>
            <a:ext cx="10786188" cy="1604865"/>
          </a:xfrm>
        </p:spPr>
        <p:txBody>
          <a:bodyPr>
            <a:normAutofit/>
          </a:bodyPr>
          <a:lstStyle/>
          <a:p>
            <a:r>
              <a:rPr lang="en-GB" dirty="0"/>
              <a:t>Queen also had a social conscience and gave something back by raising money for ‘Live Aid’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F29DB-9AA2-4FE7-89C3-134F5E49E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Bob Geldof used a concert to raise money for people starving in Africa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14A945-04E4-4992-9436-E671E7848E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3438" y="2286000"/>
            <a:ext cx="4926561" cy="761999"/>
          </a:xfrm>
        </p:spPr>
        <p:txBody>
          <a:bodyPr>
            <a:normAutofit/>
          </a:bodyPr>
          <a:lstStyle/>
          <a:p>
            <a:r>
              <a:rPr lang="en-GB" dirty="0"/>
              <a:t>Queen’s appearance at Live Aid, helped raise $127 Million for Africa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C2A54-9EBA-4BD1-8770-B3122AFBA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5</a:t>
            </a:fld>
            <a:endParaRPr lang="en-US"/>
          </a:p>
        </p:txBody>
      </p:sp>
      <p:pic>
        <p:nvPicPr>
          <p:cNvPr id="8" name="Content Placeholder 7" descr="See the source image">
            <a:extLst>
              <a:ext uri="{FF2B5EF4-FFF2-40B4-BE49-F238E27FC236}">
                <a16:creationId xmlns:a16="http://schemas.microsoft.com/office/drawing/2014/main" id="{59577682-D2FB-47CC-B75A-0FDA12E5AA67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14" y="3517642"/>
            <a:ext cx="4475587" cy="2795346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Image result for queen at live aid">
            <a:extLst>
              <a:ext uri="{FF2B5EF4-FFF2-40B4-BE49-F238E27FC236}">
                <a16:creationId xmlns:a16="http://schemas.microsoft.com/office/drawing/2014/main" id="{D04630E4-EFD6-40A1-AB33-5C699B8DD08D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438" y="3429000"/>
            <a:ext cx="4926562" cy="289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98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B17B-6F77-4E79-9106-10AB7EA6E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1523999"/>
            <a:ext cx="6096000" cy="1985963"/>
          </a:xfrm>
        </p:spPr>
        <p:txBody>
          <a:bodyPr>
            <a:normAutofit/>
          </a:bodyPr>
          <a:lstStyle/>
          <a:p>
            <a:pPr algn="r"/>
            <a:r>
              <a:rPr lang="en-GB" sz="9600" dirty="0"/>
              <a:t>QUEEN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5A85B9-8283-40BC-BDB0-7283A281D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3809999"/>
            <a:ext cx="6096000" cy="1985963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Certain people had great cultural impact on the 1980’s  </a:t>
            </a:r>
            <a:endParaRPr lang="en-GB" sz="4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544D6A-9166-4415-9953-A955BE48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910"/>
          <a:stretch/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F2E7CE-8626-41D9-B344-4F8C4F228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79D83F-7CE3-4DE3-9E2E-315F2E2B1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-1"/>
            <a:ext cx="12192002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1D43E4-CC0C-48A8-8B22-65A5027E1B60}"/>
              </a:ext>
            </a:extLst>
          </p:cNvPr>
          <p:cNvSpPr txBox="1"/>
          <p:nvPr/>
        </p:nvSpPr>
        <p:spPr>
          <a:xfrm>
            <a:off x="444618" y="401594"/>
            <a:ext cx="654341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Not everyone loved Queen or their music… </a:t>
            </a:r>
          </a:p>
          <a:p>
            <a:endParaRPr lang="en-GB" sz="3200" dirty="0"/>
          </a:p>
          <a:p>
            <a:r>
              <a:rPr lang="en-GB" sz="3200" dirty="0"/>
              <a:t>BUT even they saw that Queen’s  charismatic and flamboyant stage presence broke forever the previous barriers against  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Mixed race bands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Colourful and often Provocative clothing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Disregard for sexual stereotypes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1BCE06-387F-4F39-AE1A-4DC2BFED0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13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0142A-D949-462E-B760-3066E8B51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>
                  <a:alpha val="70000"/>
                </a:schemeClr>
              </a:solidFill>
            </a:endParaRPr>
          </a:p>
        </p:txBody>
      </p:sp>
      <p:pic>
        <p:nvPicPr>
          <p:cNvPr id="9" name="Content Placeholder 8" descr="See the source image">
            <a:extLst>
              <a:ext uri="{FF2B5EF4-FFF2-40B4-BE49-F238E27FC236}">
                <a16:creationId xmlns:a16="http://schemas.microsoft.com/office/drawing/2014/main" id="{3CAFCEC4-40AE-42F5-A8A2-7B7DFEC1283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59" y="1612822"/>
            <a:ext cx="4580313" cy="27473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F2D051-4E78-4C52-A7ED-C0C2A80580A5}"/>
              </a:ext>
            </a:extLst>
          </p:cNvPr>
          <p:cNvSpPr txBox="1"/>
          <p:nvPr/>
        </p:nvSpPr>
        <p:spPr>
          <a:xfrm>
            <a:off x="5587068" y="1551963"/>
            <a:ext cx="48991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>
                <a:hlinkClick r:id="rId3"/>
              </a:rPr>
              <a:t>BIBLIOGRAPHY </a:t>
            </a:r>
          </a:p>
          <a:p>
            <a:endParaRPr lang="en-GB" u="sng" dirty="0">
              <a:hlinkClick r:id="rId3"/>
            </a:endParaRPr>
          </a:p>
          <a:p>
            <a:r>
              <a:rPr lang="en-GB" u="sng" dirty="0">
                <a:hlinkClick r:id="rId3"/>
              </a:rPr>
              <a:t>http://www.freddiemercury.com/en/ask-phoebe/blog-86</a:t>
            </a:r>
            <a:endParaRPr lang="en-GB" dirty="0"/>
          </a:p>
          <a:p>
            <a:r>
              <a:rPr lang="en-GB" u="sng" dirty="0">
                <a:hlinkClick r:id="rId4"/>
              </a:rPr>
              <a:t>https://www.anothermanmag.com/style-grooming/10561/dame-zandra-rhodes-on-designing-for-freddie-mercury</a:t>
            </a:r>
            <a:endParaRPr lang="en-GB" dirty="0"/>
          </a:p>
          <a:p>
            <a:r>
              <a:rPr lang="en-GB" u="sng" dirty="0">
                <a:hlinkClick r:id="rId5"/>
              </a:rPr>
              <a:t>https://www.mothermercury.be/en/freddie-mercurys-clothes/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https://www.telegraph.co.uk/multimedia/archive/02176/Musical-Youth_2176395a.jpg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B489A4-FAA0-4A8D-8799-31006E5422A5}"/>
              </a:ext>
            </a:extLst>
          </p:cNvPr>
          <p:cNvSpPr txBox="1"/>
          <p:nvPr/>
        </p:nvSpPr>
        <p:spPr>
          <a:xfrm>
            <a:off x="704675" y="5561901"/>
            <a:ext cx="110231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Please ask any questions you may have and I will be happy to answer them if I can. Thank you. </a:t>
            </a:r>
          </a:p>
        </p:txBody>
      </p:sp>
    </p:spTree>
    <p:extLst>
      <p:ext uri="{BB962C8B-B14F-4D97-AF65-F5344CB8AC3E}">
        <p14:creationId xmlns:p14="http://schemas.microsoft.com/office/powerpoint/2010/main" val="162711563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262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Nova Cond</vt:lpstr>
      <vt:lpstr>Calibri</vt:lpstr>
      <vt:lpstr>Impact</vt:lpstr>
      <vt:lpstr>TornVTI</vt:lpstr>
      <vt:lpstr>QUEEN</vt:lpstr>
      <vt:lpstr>PowerPoint Presentation</vt:lpstr>
      <vt:lpstr>But Queen was different to other bands of the time</vt:lpstr>
      <vt:lpstr>… technology to  record music,  broadcast music  and  play music  was  rapidly changing.</vt:lpstr>
      <vt:lpstr>Queen also had a social conscience and gave something back by raising money for ‘Live Aid’</vt:lpstr>
      <vt:lpstr>QUEEN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QUEEN</dc:title>
  <dc:creator>Janet Irene White (1801306)</dc:creator>
  <cp:lastModifiedBy>John</cp:lastModifiedBy>
  <cp:revision>17</cp:revision>
  <dcterms:created xsi:type="dcterms:W3CDTF">2020-12-07T09:57:30Z</dcterms:created>
  <dcterms:modified xsi:type="dcterms:W3CDTF">2020-12-08T11:50:09Z</dcterms:modified>
</cp:coreProperties>
</file>