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43205400" cy="28803600"/>
  <p:notesSz cx="6858000" cy="9144000"/>
  <p:defaultTextStyle>
    <a:defPPr>
      <a:defRPr lang="en-US"/>
    </a:defPPr>
    <a:lvl1pPr marL="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1pPr>
    <a:lvl2pPr marL="20574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2pPr>
    <a:lvl3pPr marL="41148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3pPr>
    <a:lvl4pPr marL="61722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4pPr>
    <a:lvl5pPr marL="82296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5pPr>
    <a:lvl6pPr marL="102870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6pPr>
    <a:lvl7pPr marL="123444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7pPr>
    <a:lvl8pPr marL="144018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8pPr>
    <a:lvl9pPr marL="16459200" algn="l" defTabSz="4114800" rtl="0" eaLnBrk="1" latinLnBrk="0" hangingPunct="1">
      <a:defRPr sz="81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9072">
          <p15:clr>
            <a:srgbClr val="A4A3A4"/>
          </p15:clr>
        </p15:guide>
        <p15:guide id="2" pos="1360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20" d="100"/>
          <a:sy n="20" d="100"/>
        </p:scale>
        <p:origin x="-468" y="1650"/>
      </p:cViewPr>
      <p:guideLst>
        <p:guide orient="horz" pos="9072"/>
        <p:guide pos="13608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051B82-790C-4094-A542-097E50BE8AD2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57250" y="685800"/>
            <a:ext cx="51435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25B9B6-FB59-4F2B-A399-40A71E91CCD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25B9B6-FB59-4F2B-A399-40A71E91CCD6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40405" y="8947791"/>
            <a:ext cx="36724590" cy="61741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80810" y="16322040"/>
            <a:ext cx="30243780" cy="736092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0571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1143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17158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2287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02859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23431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4400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64575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2929" y="18508986"/>
            <a:ext cx="36724590" cy="5720715"/>
          </a:xfrm>
        </p:spPr>
        <p:txBody>
          <a:bodyPr anchor="t"/>
          <a:lstStyle>
            <a:lvl1pPr algn="l">
              <a:defRPr sz="18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12929" y="12208201"/>
            <a:ext cx="36724590" cy="6300785"/>
          </a:xfrm>
        </p:spPr>
        <p:txBody>
          <a:bodyPr anchor="b"/>
          <a:lstStyle>
            <a:lvl1pPr marL="0" indent="0">
              <a:buNone/>
              <a:defRPr sz="9000">
                <a:solidFill>
                  <a:schemeClr val="tx1">
                    <a:tint val="75000"/>
                  </a:schemeClr>
                </a:solidFill>
              </a:defRPr>
            </a:lvl1pPr>
            <a:lvl2pPr marL="2057193" indent="0">
              <a:buNone/>
              <a:defRPr sz="8100">
                <a:solidFill>
                  <a:schemeClr val="tx1">
                    <a:tint val="75000"/>
                  </a:schemeClr>
                </a:solidFill>
              </a:defRPr>
            </a:lvl2pPr>
            <a:lvl3pPr marL="4114391" indent="0">
              <a:buNone/>
              <a:defRPr sz="7200">
                <a:solidFill>
                  <a:schemeClr val="tx1">
                    <a:tint val="75000"/>
                  </a:schemeClr>
                </a:solidFill>
              </a:defRPr>
            </a:lvl3pPr>
            <a:lvl4pPr marL="6171584" indent="0">
              <a:buNone/>
              <a:defRPr sz="6300">
                <a:solidFill>
                  <a:schemeClr val="tx1">
                    <a:tint val="75000"/>
                  </a:schemeClr>
                </a:solidFill>
              </a:defRPr>
            </a:lvl4pPr>
            <a:lvl5pPr marL="8228777" indent="0">
              <a:buNone/>
              <a:defRPr sz="6300">
                <a:solidFill>
                  <a:schemeClr val="tx1">
                    <a:tint val="75000"/>
                  </a:schemeClr>
                </a:solidFill>
              </a:defRPr>
            </a:lvl5pPr>
            <a:lvl6pPr marL="10285970" indent="0">
              <a:buNone/>
              <a:defRPr sz="6300">
                <a:solidFill>
                  <a:schemeClr val="tx1">
                    <a:tint val="75000"/>
                  </a:schemeClr>
                </a:solidFill>
              </a:defRPr>
            </a:lvl6pPr>
            <a:lvl7pPr marL="12343167" indent="0">
              <a:buNone/>
              <a:defRPr sz="6300">
                <a:solidFill>
                  <a:schemeClr val="tx1">
                    <a:tint val="75000"/>
                  </a:schemeClr>
                </a:solidFill>
              </a:defRPr>
            </a:lvl7pPr>
            <a:lvl8pPr marL="14400360" indent="0">
              <a:buNone/>
              <a:defRPr sz="6300">
                <a:solidFill>
                  <a:schemeClr val="tx1">
                    <a:tint val="75000"/>
                  </a:schemeClr>
                </a:solidFill>
              </a:defRPr>
            </a:lvl8pPr>
            <a:lvl9pPr marL="16457553" indent="0">
              <a:buNone/>
              <a:defRPr sz="63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08778" y="28230201"/>
            <a:ext cx="91503934" cy="79836645"/>
          </a:xfrm>
        </p:spPr>
        <p:txBody>
          <a:bodyPr/>
          <a:lstStyle>
            <a:lvl1pPr>
              <a:defRPr sz="12600"/>
            </a:lvl1pPr>
            <a:lvl2pPr>
              <a:defRPr sz="10800"/>
            </a:lvl2pPr>
            <a:lvl3pPr>
              <a:defRPr sz="9000"/>
            </a:lvl3pPr>
            <a:lvl4pPr>
              <a:defRPr sz="8100"/>
            </a:lvl4pPr>
            <a:lvl5pPr>
              <a:defRPr sz="8100"/>
            </a:lvl5pPr>
            <a:lvl6pPr>
              <a:defRPr sz="8100"/>
            </a:lvl6pPr>
            <a:lvl7pPr>
              <a:defRPr sz="8100"/>
            </a:lvl7pPr>
            <a:lvl8pPr>
              <a:defRPr sz="8100"/>
            </a:lvl8pPr>
            <a:lvl9pPr>
              <a:defRPr sz="8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32810" y="28230201"/>
            <a:ext cx="91503939" cy="79836645"/>
          </a:xfrm>
        </p:spPr>
        <p:txBody>
          <a:bodyPr/>
          <a:lstStyle>
            <a:lvl1pPr>
              <a:defRPr sz="12600"/>
            </a:lvl1pPr>
            <a:lvl2pPr>
              <a:defRPr sz="10800"/>
            </a:lvl2pPr>
            <a:lvl3pPr>
              <a:defRPr sz="9000"/>
            </a:lvl3pPr>
            <a:lvl4pPr>
              <a:defRPr sz="8100"/>
            </a:lvl4pPr>
            <a:lvl5pPr>
              <a:defRPr sz="8100"/>
            </a:lvl5pPr>
            <a:lvl6pPr>
              <a:defRPr sz="8100"/>
            </a:lvl6pPr>
            <a:lvl7pPr>
              <a:defRPr sz="8100"/>
            </a:lvl7pPr>
            <a:lvl8pPr>
              <a:defRPr sz="8100"/>
            </a:lvl8pPr>
            <a:lvl9pPr>
              <a:defRPr sz="8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0270" y="1153480"/>
            <a:ext cx="38884860" cy="48006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0270" y="6447475"/>
            <a:ext cx="19089888" cy="2687000"/>
          </a:xfrm>
        </p:spPr>
        <p:txBody>
          <a:bodyPr anchor="b"/>
          <a:lstStyle>
            <a:lvl1pPr marL="0" indent="0">
              <a:buNone/>
              <a:defRPr sz="10800" b="1"/>
            </a:lvl1pPr>
            <a:lvl2pPr marL="2057193" indent="0">
              <a:buNone/>
              <a:defRPr sz="9000" b="1"/>
            </a:lvl2pPr>
            <a:lvl3pPr marL="4114391" indent="0">
              <a:buNone/>
              <a:defRPr sz="8100" b="1"/>
            </a:lvl3pPr>
            <a:lvl4pPr marL="6171584" indent="0">
              <a:buNone/>
              <a:defRPr sz="7200" b="1"/>
            </a:lvl4pPr>
            <a:lvl5pPr marL="8228777" indent="0">
              <a:buNone/>
              <a:defRPr sz="7200" b="1"/>
            </a:lvl5pPr>
            <a:lvl6pPr marL="10285970" indent="0">
              <a:buNone/>
              <a:defRPr sz="7200" b="1"/>
            </a:lvl6pPr>
            <a:lvl7pPr marL="12343167" indent="0">
              <a:buNone/>
              <a:defRPr sz="7200" b="1"/>
            </a:lvl7pPr>
            <a:lvl8pPr marL="14400360" indent="0">
              <a:buNone/>
              <a:defRPr sz="7200" b="1"/>
            </a:lvl8pPr>
            <a:lvl9pPr marL="16457553" indent="0">
              <a:buNone/>
              <a:defRPr sz="7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60270" y="9134475"/>
            <a:ext cx="19089888" cy="16595410"/>
          </a:xfrm>
        </p:spPr>
        <p:txBody>
          <a:bodyPr/>
          <a:lstStyle>
            <a:lvl1pPr>
              <a:defRPr sz="10800"/>
            </a:lvl1pPr>
            <a:lvl2pPr>
              <a:defRPr sz="9000"/>
            </a:lvl2pPr>
            <a:lvl3pPr>
              <a:defRPr sz="8100"/>
            </a:lvl3pPr>
            <a:lvl4pPr>
              <a:defRPr sz="7200"/>
            </a:lvl4pPr>
            <a:lvl5pPr>
              <a:defRPr sz="7200"/>
            </a:lvl5pPr>
            <a:lvl6pPr>
              <a:defRPr sz="7200"/>
            </a:lvl6pPr>
            <a:lvl7pPr>
              <a:defRPr sz="7200"/>
            </a:lvl7pPr>
            <a:lvl8pPr>
              <a:defRPr sz="7200"/>
            </a:lvl8pPr>
            <a:lvl9pPr>
              <a:defRPr sz="7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947750" y="6447475"/>
            <a:ext cx="19097387" cy="2687000"/>
          </a:xfrm>
        </p:spPr>
        <p:txBody>
          <a:bodyPr anchor="b"/>
          <a:lstStyle>
            <a:lvl1pPr marL="0" indent="0">
              <a:buNone/>
              <a:defRPr sz="10800" b="1"/>
            </a:lvl1pPr>
            <a:lvl2pPr marL="2057193" indent="0">
              <a:buNone/>
              <a:defRPr sz="9000" b="1"/>
            </a:lvl2pPr>
            <a:lvl3pPr marL="4114391" indent="0">
              <a:buNone/>
              <a:defRPr sz="8100" b="1"/>
            </a:lvl3pPr>
            <a:lvl4pPr marL="6171584" indent="0">
              <a:buNone/>
              <a:defRPr sz="7200" b="1"/>
            </a:lvl4pPr>
            <a:lvl5pPr marL="8228777" indent="0">
              <a:buNone/>
              <a:defRPr sz="7200" b="1"/>
            </a:lvl5pPr>
            <a:lvl6pPr marL="10285970" indent="0">
              <a:buNone/>
              <a:defRPr sz="7200" b="1"/>
            </a:lvl6pPr>
            <a:lvl7pPr marL="12343167" indent="0">
              <a:buNone/>
              <a:defRPr sz="7200" b="1"/>
            </a:lvl7pPr>
            <a:lvl8pPr marL="14400360" indent="0">
              <a:buNone/>
              <a:defRPr sz="7200" b="1"/>
            </a:lvl8pPr>
            <a:lvl9pPr marL="16457553" indent="0">
              <a:buNone/>
              <a:defRPr sz="7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1947750" y="9134475"/>
            <a:ext cx="19097387" cy="16595410"/>
          </a:xfrm>
        </p:spPr>
        <p:txBody>
          <a:bodyPr/>
          <a:lstStyle>
            <a:lvl1pPr>
              <a:defRPr sz="10800"/>
            </a:lvl1pPr>
            <a:lvl2pPr>
              <a:defRPr sz="9000"/>
            </a:lvl2pPr>
            <a:lvl3pPr>
              <a:defRPr sz="8100"/>
            </a:lvl3pPr>
            <a:lvl4pPr>
              <a:defRPr sz="7200"/>
            </a:lvl4pPr>
            <a:lvl5pPr>
              <a:defRPr sz="7200"/>
            </a:lvl5pPr>
            <a:lvl6pPr>
              <a:defRPr sz="7200"/>
            </a:lvl6pPr>
            <a:lvl7pPr>
              <a:defRPr sz="7200"/>
            </a:lvl7pPr>
            <a:lvl8pPr>
              <a:defRPr sz="7200"/>
            </a:lvl8pPr>
            <a:lvl9pPr>
              <a:defRPr sz="7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0277" y="1146810"/>
            <a:ext cx="14214279" cy="4880610"/>
          </a:xfrm>
        </p:spPr>
        <p:txBody>
          <a:bodyPr anchor="b"/>
          <a:lstStyle>
            <a:lvl1pPr algn="l">
              <a:defRPr sz="9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92111" y="1146816"/>
            <a:ext cx="24153019" cy="24583075"/>
          </a:xfrm>
        </p:spPr>
        <p:txBody>
          <a:bodyPr/>
          <a:lstStyle>
            <a:lvl1pPr>
              <a:defRPr sz="14400"/>
            </a:lvl1pPr>
            <a:lvl2pPr>
              <a:defRPr sz="12600"/>
            </a:lvl2pPr>
            <a:lvl3pPr>
              <a:defRPr sz="10800"/>
            </a:lvl3pPr>
            <a:lvl4pPr>
              <a:defRPr sz="9000"/>
            </a:lvl4pPr>
            <a:lvl5pPr>
              <a:defRPr sz="9000"/>
            </a:lvl5pPr>
            <a:lvl6pPr>
              <a:defRPr sz="9000"/>
            </a:lvl6pPr>
            <a:lvl7pPr>
              <a:defRPr sz="9000"/>
            </a:lvl7pPr>
            <a:lvl8pPr>
              <a:defRPr sz="9000"/>
            </a:lvl8pPr>
            <a:lvl9pPr>
              <a:defRPr sz="9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60277" y="6027426"/>
            <a:ext cx="14214279" cy="19702465"/>
          </a:xfrm>
        </p:spPr>
        <p:txBody>
          <a:bodyPr/>
          <a:lstStyle>
            <a:lvl1pPr marL="0" indent="0">
              <a:buNone/>
              <a:defRPr sz="6300"/>
            </a:lvl1pPr>
            <a:lvl2pPr marL="2057193" indent="0">
              <a:buNone/>
              <a:defRPr sz="5400"/>
            </a:lvl2pPr>
            <a:lvl3pPr marL="4114391" indent="0">
              <a:buNone/>
              <a:defRPr sz="4500"/>
            </a:lvl3pPr>
            <a:lvl4pPr marL="6171584" indent="0">
              <a:buNone/>
              <a:defRPr sz="4100"/>
            </a:lvl4pPr>
            <a:lvl5pPr marL="8228777" indent="0">
              <a:buNone/>
              <a:defRPr sz="4100"/>
            </a:lvl5pPr>
            <a:lvl6pPr marL="10285970" indent="0">
              <a:buNone/>
              <a:defRPr sz="4100"/>
            </a:lvl6pPr>
            <a:lvl7pPr marL="12343167" indent="0">
              <a:buNone/>
              <a:defRPr sz="4100"/>
            </a:lvl7pPr>
            <a:lvl8pPr marL="14400360" indent="0">
              <a:buNone/>
              <a:defRPr sz="4100"/>
            </a:lvl8pPr>
            <a:lvl9pPr marL="16457553" indent="0">
              <a:buNone/>
              <a:defRPr sz="41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68561" y="20162520"/>
            <a:ext cx="25923240" cy="2380300"/>
          </a:xfrm>
        </p:spPr>
        <p:txBody>
          <a:bodyPr anchor="b"/>
          <a:lstStyle>
            <a:lvl1pPr algn="l">
              <a:defRPr sz="9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468561" y="2573655"/>
            <a:ext cx="25923240" cy="17282160"/>
          </a:xfrm>
        </p:spPr>
        <p:txBody>
          <a:bodyPr/>
          <a:lstStyle>
            <a:lvl1pPr marL="0" indent="0">
              <a:buNone/>
              <a:defRPr sz="14400"/>
            </a:lvl1pPr>
            <a:lvl2pPr marL="2057193" indent="0">
              <a:buNone/>
              <a:defRPr sz="12600"/>
            </a:lvl2pPr>
            <a:lvl3pPr marL="4114391" indent="0">
              <a:buNone/>
              <a:defRPr sz="10800"/>
            </a:lvl3pPr>
            <a:lvl4pPr marL="6171584" indent="0">
              <a:buNone/>
              <a:defRPr sz="9000"/>
            </a:lvl4pPr>
            <a:lvl5pPr marL="8228777" indent="0">
              <a:buNone/>
              <a:defRPr sz="9000"/>
            </a:lvl5pPr>
            <a:lvl6pPr marL="10285970" indent="0">
              <a:buNone/>
              <a:defRPr sz="9000"/>
            </a:lvl6pPr>
            <a:lvl7pPr marL="12343167" indent="0">
              <a:buNone/>
              <a:defRPr sz="9000"/>
            </a:lvl7pPr>
            <a:lvl8pPr marL="14400360" indent="0">
              <a:buNone/>
              <a:defRPr sz="9000"/>
            </a:lvl8pPr>
            <a:lvl9pPr marL="16457553" indent="0">
              <a:buNone/>
              <a:defRPr sz="9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68561" y="22542820"/>
            <a:ext cx="25923240" cy="3380420"/>
          </a:xfrm>
        </p:spPr>
        <p:txBody>
          <a:bodyPr/>
          <a:lstStyle>
            <a:lvl1pPr marL="0" indent="0">
              <a:buNone/>
              <a:defRPr sz="6300"/>
            </a:lvl1pPr>
            <a:lvl2pPr marL="2057193" indent="0">
              <a:buNone/>
              <a:defRPr sz="5400"/>
            </a:lvl2pPr>
            <a:lvl3pPr marL="4114391" indent="0">
              <a:buNone/>
              <a:defRPr sz="4500"/>
            </a:lvl3pPr>
            <a:lvl4pPr marL="6171584" indent="0">
              <a:buNone/>
              <a:defRPr sz="4100"/>
            </a:lvl4pPr>
            <a:lvl5pPr marL="8228777" indent="0">
              <a:buNone/>
              <a:defRPr sz="4100"/>
            </a:lvl5pPr>
            <a:lvl6pPr marL="10285970" indent="0">
              <a:buNone/>
              <a:defRPr sz="4100"/>
            </a:lvl6pPr>
            <a:lvl7pPr marL="12343167" indent="0">
              <a:buNone/>
              <a:defRPr sz="4100"/>
            </a:lvl7pPr>
            <a:lvl8pPr marL="14400360" indent="0">
              <a:buNone/>
              <a:defRPr sz="4100"/>
            </a:lvl8pPr>
            <a:lvl9pPr marL="16457553" indent="0">
              <a:buNone/>
              <a:defRPr sz="41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48008506" y="4847281"/>
            <a:ext cx="45928243" cy="10321956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08779" y="4847281"/>
            <a:ext cx="137079630" cy="1032195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FA2E-8E02-4ECE-B4BB-C0F1DFC4682C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60270" y="1153480"/>
            <a:ext cx="38884860" cy="4800600"/>
          </a:xfrm>
          <a:prstGeom prst="rect">
            <a:avLst/>
          </a:prstGeom>
        </p:spPr>
        <p:txBody>
          <a:bodyPr vert="horz" lIns="411440" tIns="205718" rIns="411440" bIns="205718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0270" y="6720846"/>
            <a:ext cx="38884860" cy="19009045"/>
          </a:xfrm>
          <a:prstGeom prst="rect">
            <a:avLst/>
          </a:prstGeom>
        </p:spPr>
        <p:txBody>
          <a:bodyPr vert="horz" lIns="411440" tIns="205718" rIns="411440" bIns="20571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60270" y="26696676"/>
            <a:ext cx="10081260" cy="1533525"/>
          </a:xfrm>
          <a:prstGeom prst="rect">
            <a:avLst/>
          </a:prstGeom>
        </p:spPr>
        <p:txBody>
          <a:bodyPr vert="horz" lIns="411440" tIns="205718" rIns="411440" bIns="205718" rtlCol="0" anchor="ctr"/>
          <a:lstStyle>
            <a:lvl1pPr algn="l">
              <a:defRPr sz="5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3FA2E-8E02-4ECE-B4BB-C0F1DFC4682C}" type="datetimeFigureOut">
              <a:rPr lang="en-US" smtClean="0"/>
              <a:pPr/>
              <a:t>10/24/2018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761845" y="26696676"/>
            <a:ext cx="13681710" cy="1533525"/>
          </a:xfrm>
          <a:prstGeom prst="rect">
            <a:avLst/>
          </a:prstGeom>
        </p:spPr>
        <p:txBody>
          <a:bodyPr vert="horz" lIns="411440" tIns="205718" rIns="411440" bIns="205718" rtlCol="0" anchor="ctr"/>
          <a:lstStyle>
            <a:lvl1pPr algn="ctr">
              <a:defRPr sz="5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0963870" y="26696676"/>
            <a:ext cx="10081260" cy="1533525"/>
          </a:xfrm>
          <a:prstGeom prst="rect">
            <a:avLst/>
          </a:prstGeom>
        </p:spPr>
        <p:txBody>
          <a:bodyPr vert="horz" lIns="411440" tIns="205718" rIns="411440" bIns="205718" rtlCol="0" anchor="ctr"/>
          <a:lstStyle>
            <a:lvl1pPr algn="r">
              <a:defRPr sz="5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CAF989-7E04-4984-8EE2-7F7B00C12F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114391" rtl="0" eaLnBrk="1" latinLnBrk="0" hangingPunct="1">
        <a:spcBef>
          <a:spcPct val="0"/>
        </a:spcBef>
        <a:buNone/>
        <a:defRPr sz="19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542897" indent="-1542897" algn="l" defTabSz="4114391" rtl="0" eaLnBrk="1" latinLnBrk="0" hangingPunct="1">
        <a:spcBef>
          <a:spcPct val="20000"/>
        </a:spcBef>
        <a:buFont typeface="Arial" pitchFamily="34" charset="0"/>
        <a:buChar char="•"/>
        <a:defRPr sz="14400" kern="1200">
          <a:solidFill>
            <a:schemeClr val="tx1"/>
          </a:solidFill>
          <a:latin typeface="+mn-lt"/>
          <a:ea typeface="+mn-ea"/>
          <a:cs typeface="+mn-cs"/>
        </a:defRPr>
      </a:lvl1pPr>
      <a:lvl2pPr marL="3342942" indent="-1285745" algn="l" defTabSz="4114391" rtl="0" eaLnBrk="1" latinLnBrk="0" hangingPunct="1">
        <a:spcBef>
          <a:spcPct val="20000"/>
        </a:spcBef>
        <a:buFont typeface="Arial" pitchFamily="34" charset="0"/>
        <a:buChar char="–"/>
        <a:defRPr sz="12600" kern="1200">
          <a:solidFill>
            <a:schemeClr val="tx1"/>
          </a:solidFill>
          <a:latin typeface="+mn-lt"/>
          <a:ea typeface="+mn-ea"/>
          <a:cs typeface="+mn-cs"/>
        </a:defRPr>
      </a:lvl2pPr>
      <a:lvl3pPr marL="5142987" indent="-1028597" algn="l" defTabSz="4114391" rtl="0" eaLnBrk="1" latinLnBrk="0" hangingPunct="1">
        <a:spcBef>
          <a:spcPct val="20000"/>
        </a:spcBef>
        <a:buFont typeface="Arial" pitchFamily="34" charset="0"/>
        <a:buChar char="•"/>
        <a:defRPr sz="10800" kern="1200">
          <a:solidFill>
            <a:schemeClr val="tx1"/>
          </a:solidFill>
          <a:latin typeface="+mn-lt"/>
          <a:ea typeface="+mn-ea"/>
          <a:cs typeface="+mn-cs"/>
        </a:defRPr>
      </a:lvl3pPr>
      <a:lvl4pPr marL="7200180" indent="-1028597" algn="l" defTabSz="4114391" rtl="0" eaLnBrk="1" latinLnBrk="0" hangingPunct="1">
        <a:spcBef>
          <a:spcPct val="20000"/>
        </a:spcBef>
        <a:buFont typeface="Arial" pitchFamily="34" charset="0"/>
        <a:buChar char="–"/>
        <a:defRPr sz="9000" kern="1200">
          <a:solidFill>
            <a:schemeClr val="tx1"/>
          </a:solidFill>
          <a:latin typeface="+mn-lt"/>
          <a:ea typeface="+mn-ea"/>
          <a:cs typeface="+mn-cs"/>
        </a:defRPr>
      </a:lvl4pPr>
      <a:lvl5pPr marL="9257373" indent="-1028597" algn="l" defTabSz="4114391" rtl="0" eaLnBrk="1" latinLnBrk="0" hangingPunct="1">
        <a:spcBef>
          <a:spcPct val="20000"/>
        </a:spcBef>
        <a:buFont typeface="Arial" pitchFamily="34" charset="0"/>
        <a:buChar char="»"/>
        <a:defRPr sz="9000" kern="1200">
          <a:solidFill>
            <a:schemeClr val="tx1"/>
          </a:solidFill>
          <a:latin typeface="+mn-lt"/>
          <a:ea typeface="+mn-ea"/>
          <a:cs typeface="+mn-cs"/>
        </a:defRPr>
      </a:lvl5pPr>
      <a:lvl6pPr marL="11314571" indent="-1028597" algn="l" defTabSz="4114391" rtl="0" eaLnBrk="1" latinLnBrk="0" hangingPunct="1">
        <a:spcBef>
          <a:spcPct val="20000"/>
        </a:spcBef>
        <a:buFont typeface="Arial" pitchFamily="34" charset="0"/>
        <a:buChar char="•"/>
        <a:defRPr sz="9000" kern="1200">
          <a:solidFill>
            <a:schemeClr val="tx1"/>
          </a:solidFill>
          <a:latin typeface="+mn-lt"/>
          <a:ea typeface="+mn-ea"/>
          <a:cs typeface="+mn-cs"/>
        </a:defRPr>
      </a:lvl6pPr>
      <a:lvl7pPr marL="13371764" indent="-1028597" algn="l" defTabSz="4114391" rtl="0" eaLnBrk="1" latinLnBrk="0" hangingPunct="1">
        <a:spcBef>
          <a:spcPct val="20000"/>
        </a:spcBef>
        <a:buFont typeface="Arial" pitchFamily="34" charset="0"/>
        <a:buChar char="•"/>
        <a:defRPr sz="9000" kern="1200">
          <a:solidFill>
            <a:schemeClr val="tx1"/>
          </a:solidFill>
          <a:latin typeface="+mn-lt"/>
          <a:ea typeface="+mn-ea"/>
          <a:cs typeface="+mn-cs"/>
        </a:defRPr>
      </a:lvl7pPr>
      <a:lvl8pPr marL="15428957" indent="-1028597" algn="l" defTabSz="4114391" rtl="0" eaLnBrk="1" latinLnBrk="0" hangingPunct="1">
        <a:spcBef>
          <a:spcPct val="20000"/>
        </a:spcBef>
        <a:buFont typeface="Arial" pitchFamily="34" charset="0"/>
        <a:buChar char="•"/>
        <a:defRPr sz="9000" kern="1200">
          <a:solidFill>
            <a:schemeClr val="tx1"/>
          </a:solidFill>
          <a:latin typeface="+mn-lt"/>
          <a:ea typeface="+mn-ea"/>
          <a:cs typeface="+mn-cs"/>
        </a:defRPr>
      </a:lvl8pPr>
      <a:lvl9pPr marL="17486150" indent="-1028597" algn="l" defTabSz="4114391" rtl="0" eaLnBrk="1" latinLnBrk="0" hangingPunct="1">
        <a:spcBef>
          <a:spcPct val="20000"/>
        </a:spcBef>
        <a:buFont typeface="Arial" pitchFamily="34" charset="0"/>
        <a:buChar char="•"/>
        <a:defRPr sz="9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1pPr>
      <a:lvl2pPr marL="2057193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2pPr>
      <a:lvl3pPr marL="4114391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3pPr>
      <a:lvl4pPr marL="6171584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4pPr>
      <a:lvl5pPr marL="8228777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5pPr>
      <a:lvl6pPr marL="10285970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6pPr>
      <a:lvl7pPr marL="12343167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7pPr>
      <a:lvl8pPr marL="14400360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8pPr>
      <a:lvl9pPr marL="16457553" algn="l" defTabSz="4114391" rtl="0" eaLnBrk="1" latinLnBrk="0" hangingPunct="1">
        <a:defRPr sz="8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rowe-associates.co.uk/coaching-and-mentoring-skills/gibbs-reflective-cycle/" TargetMode="External"/><Relationship Id="rId3" Type="http://schemas.openxmlformats.org/officeDocument/2006/relationships/hyperlink" Target="https://www.skillsyouneed.com/learn/critical-thinking.html" TargetMode="External"/><Relationship Id="rId7" Type="http://schemas.openxmlformats.org/officeDocument/2006/relationships/hyperlink" Target="https://www.pinterest.co.uk/pin/327636941633684883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open.edu/openlearn/ocw/mod/oucontent/view.php?id=20108&amp;section=4.1" TargetMode="External"/><Relationship Id="rId5" Type="http://schemas.openxmlformats.org/officeDocument/2006/relationships/hyperlink" Target="http://www.sdcentras.lt/mind/CThistorical.pdf" TargetMode="External"/><Relationship Id="rId10" Type="http://schemas.openxmlformats.org/officeDocument/2006/relationships/hyperlink" Target="https://www.chronicle.com/article/Beyond-Critical-Thinking/63288" TargetMode="External"/><Relationship Id="rId4" Type="http://schemas.openxmlformats.org/officeDocument/2006/relationships/hyperlink" Target="http://libguides.uos.ac.uk/academic/writing/CriticalThinking" TargetMode="External"/><Relationship Id="rId9" Type="http://schemas.openxmlformats.org/officeDocument/2006/relationships/hyperlink" Target="https://www.chronicle.com/article/Beyond-Critical-Thinking/63288orl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00126" y="27046326"/>
            <a:ext cx="9001188" cy="1143008"/>
          </a:xfrm>
        </p:spPr>
        <p:txBody>
          <a:bodyPr>
            <a:normAutofit fontScale="90000"/>
          </a:bodyPr>
          <a:lstStyle/>
          <a:p>
            <a:pPr algn="l"/>
            <a:r>
              <a:rPr lang="en-GB" sz="60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Cathy Collings  - 1403114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952628" y="7467600"/>
            <a:ext cx="40577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 rot="10800000" flipV="1">
            <a:off x="11328400" y="7204885"/>
            <a:ext cx="58181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30603700" y="6641704"/>
            <a:ext cx="57941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1957250" y="9186826"/>
            <a:ext cx="7715304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2099326" y="3495647"/>
            <a:ext cx="9929882" cy="79439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4" descr="gibbs_reflective_cycl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746896" y="4471918"/>
            <a:ext cx="10144196" cy="85011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7" name="TextBox 26"/>
          <p:cNvSpPr txBox="1"/>
          <p:nvPr/>
        </p:nvSpPr>
        <p:spPr>
          <a:xfrm>
            <a:off x="34461540" y="13258792"/>
            <a:ext cx="628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Gibbs, (1988).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814770" y="11329966"/>
            <a:ext cx="628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Bloom (1956)</a:t>
            </a:r>
          </a:p>
        </p:txBody>
      </p:sp>
      <p:sp>
        <p:nvSpPr>
          <p:cNvPr id="29" name="TextBox 28"/>
          <p:cNvSpPr txBox="1"/>
          <p:nvPr/>
        </p:nvSpPr>
        <p:spPr>
          <a:xfrm flipH="1">
            <a:off x="14816085" y="1614398"/>
            <a:ext cx="120015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Critical Thinking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387594" y="4186166"/>
            <a:ext cx="115015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b="1" dirty="0">
                <a:latin typeface="+mj-lt"/>
              </a:rPr>
              <a:t>What is Critical Thinking?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4816090" y="11115652"/>
            <a:ext cx="12358774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6600" dirty="0"/>
              <a:t>“The intentional application of rational, higher order thinking skills, such as analysis, synthesis, problem recognition and problem solving, inference, and evaluation"             </a:t>
            </a:r>
          </a:p>
          <a:p>
            <a:pPr algn="ctr"/>
            <a:r>
              <a:rPr lang="en-GB" sz="3600" dirty="0"/>
              <a:t>(Angelo, 1995, p. 6 ).</a:t>
            </a:r>
          </a:p>
        </p:txBody>
      </p:sp>
      <p:pic>
        <p:nvPicPr>
          <p:cNvPr id="2052" name="Picture 4" descr="Image result for what is critical thinking?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958966" y="5400612"/>
            <a:ext cx="12390160" cy="50720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TextBox 23"/>
          <p:cNvSpPr txBox="1"/>
          <p:nvPr/>
        </p:nvSpPr>
        <p:spPr>
          <a:xfrm>
            <a:off x="2028688" y="15901998"/>
            <a:ext cx="8572560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2100126" y="13973172"/>
            <a:ext cx="9072626" cy="54014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Knowledge</a:t>
            </a:r>
          </a:p>
          <a:p>
            <a:pPr algn="just"/>
            <a:r>
              <a:rPr lang="en-GB" sz="6600" dirty="0"/>
              <a:t>Remember the facts, terms, concepts and principals of your subject</a:t>
            </a:r>
          </a:p>
          <a:p>
            <a:pPr algn="ctr"/>
            <a:r>
              <a:rPr lang="en-GB" sz="6600" dirty="0"/>
              <a:t>Bloom (1956)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 flipH="1">
            <a:off x="2385878" y="21259849"/>
            <a:ext cx="13787534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Comprehension</a:t>
            </a:r>
          </a:p>
          <a:p>
            <a:pPr algn="just"/>
            <a:r>
              <a:rPr lang="en-GB" sz="6600" dirty="0"/>
              <a:t>Describing what knowledge means, extracting main ideas, summarising, explaining trends and significance.</a:t>
            </a:r>
          </a:p>
          <a:p>
            <a:pPr algn="ctr"/>
            <a:r>
              <a:rPr lang="en-GB" sz="3600" dirty="0"/>
              <a:t>Bloom (1956)</a:t>
            </a:r>
          </a:p>
        </p:txBody>
      </p:sp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73742" y="18902394"/>
            <a:ext cx="8501122" cy="75724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Box 31"/>
          <p:cNvSpPr txBox="1"/>
          <p:nvPr/>
        </p:nvSpPr>
        <p:spPr>
          <a:xfrm>
            <a:off x="30675326" y="18690351"/>
            <a:ext cx="10144196" cy="5955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 err="1" smtClean="0"/>
              <a:t>Analizing</a:t>
            </a:r>
            <a:endParaRPr lang="en-GB" b="1" u="sng" dirty="0"/>
          </a:p>
          <a:p>
            <a:pPr algn="just"/>
            <a:r>
              <a:rPr lang="en-GB" sz="6600" dirty="0"/>
              <a:t>Identifying and analyzing patterns:</a:t>
            </a:r>
          </a:p>
          <a:p>
            <a:pPr algn="just"/>
            <a:r>
              <a:rPr lang="en-GB" sz="6600" dirty="0"/>
              <a:t>Organization of ideas, recognising trends.</a:t>
            </a:r>
          </a:p>
          <a:p>
            <a:pPr algn="ctr"/>
            <a:r>
              <a:rPr lang="en-GB" sz="3600" dirty="0"/>
              <a:t>Bloom (1956)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B48549FA-AD2F-4C88-9154-E14B055AED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71762" y="4257604"/>
            <a:ext cx="9661800" cy="7072362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18173676" y="26546260"/>
            <a:ext cx="8572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 smtClean="0"/>
              <a:t>Vorlet</a:t>
            </a:r>
            <a:r>
              <a:rPr lang="en-GB" sz="3200" dirty="0" smtClean="0"/>
              <a:t> (2010)</a:t>
            </a:r>
            <a:endParaRPr lang="en-GB" sz="3200" dirty="0"/>
          </a:p>
        </p:txBody>
      </p:sp>
      <p:sp>
        <p:nvSpPr>
          <p:cNvPr id="22" name="TextBox 21"/>
          <p:cNvSpPr txBox="1"/>
          <p:nvPr/>
        </p:nvSpPr>
        <p:spPr>
          <a:xfrm flipH="1">
            <a:off x="15173279" y="10544148"/>
            <a:ext cx="120015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Anon (2015)</a:t>
            </a:r>
            <a:endParaRPr lang="en-GB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4308" y="0"/>
            <a:ext cx="39730822" cy="3096544"/>
          </a:xfrm>
        </p:spPr>
        <p:txBody>
          <a:bodyPr>
            <a:normAutofit/>
          </a:bodyPr>
          <a:lstStyle/>
          <a:p>
            <a:r>
              <a:rPr lang="en-GB" sz="9600" b="1" u="sng" dirty="0"/>
              <a:t>Bibliography</a:t>
            </a:r>
          </a:p>
        </p:txBody>
      </p:sp>
      <p:sp>
        <p:nvSpPr>
          <p:cNvPr id="3" name="TextBox 2"/>
          <p:cNvSpPr txBox="1"/>
          <p:nvPr/>
        </p:nvSpPr>
        <p:spPr>
          <a:xfrm flipH="1">
            <a:off x="1028556" y="2471654"/>
            <a:ext cx="39862404" cy="286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Cottrell, S. (2005</a:t>
            </a:r>
            <a:r>
              <a:rPr lang="en-GB" sz="4800" i="1" dirty="0"/>
              <a:t>) Critical Thinking Skills: Developing Effective Analysis and Argument. 2</a:t>
            </a:r>
            <a:r>
              <a:rPr lang="en-GB" sz="4800" i="1" baseline="30000" dirty="0"/>
              <a:t>nd</a:t>
            </a:r>
            <a:r>
              <a:rPr lang="en-GB" sz="4800" i="1" dirty="0"/>
              <a:t> Ed. </a:t>
            </a:r>
            <a:r>
              <a:rPr lang="en-GB" sz="4800" dirty="0"/>
              <a:t>Basingstoke: Palgrave Macmillan</a:t>
            </a:r>
            <a:r>
              <a:rPr lang="en-GB" sz="4800" i="1" dirty="0"/>
              <a:t> </a:t>
            </a:r>
          </a:p>
          <a:p>
            <a:endParaRPr lang="en-GB" sz="4800" i="1" dirty="0"/>
          </a:p>
          <a:p>
            <a:r>
              <a:rPr lang="en-GB" sz="4800" i="1" dirty="0" err="1"/>
              <a:t>Cuddon</a:t>
            </a:r>
            <a:r>
              <a:rPr lang="en-GB" sz="4800" i="1" dirty="0"/>
              <a:t>, J. (2014) Dictionary of </a:t>
            </a:r>
            <a:r>
              <a:rPr lang="en-GB" sz="4800" dirty="0"/>
              <a:t>Literary</a:t>
            </a:r>
            <a:r>
              <a:rPr lang="en-GB" sz="4800" i="1" dirty="0"/>
              <a:t> Terms and Literary Theory</a:t>
            </a:r>
            <a:r>
              <a:rPr lang="en-GB" sz="4800" dirty="0"/>
              <a:t>. 5th Ed. Great Briton: The Penguin Group.</a:t>
            </a:r>
          </a:p>
          <a:p>
            <a:endParaRPr lang="en-GB" sz="4800" dirty="0"/>
          </a:p>
          <a:p>
            <a:r>
              <a:rPr lang="en-GB" sz="4800" dirty="0"/>
              <a:t>Walker Centre for Teaching and Learning (2018), </a:t>
            </a:r>
            <a:r>
              <a:rPr lang="en-GB" sz="4800" i="1" dirty="0"/>
              <a:t>What is Critical Thinking? </a:t>
            </a:r>
            <a:r>
              <a:rPr lang="en-GB" sz="4800" dirty="0"/>
              <a:t>Tennessee: The University of Tennessee, Chattanooga.</a:t>
            </a:r>
          </a:p>
          <a:p>
            <a:endParaRPr lang="en-GB" sz="4800" i="1" dirty="0"/>
          </a:p>
          <a:p>
            <a:r>
              <a:rPr lang="en-GB" sz="4800" dirty="0"/>
              <a:t>SKILLSYOUNEED, (2018) Critical Thinking Skills, Available at: </a:t>
            </a:r>
            <a:r>
              <a:rPr lang="en-GB" sz="4800" dirty="0">
                <a:hlinkClick r:id="rId3"/>
              </a:rPr>
              <a:t>https://www.skillsyouneed.com/learn/critical-thinking.html</a:t>
            </a:r>
            <a:r>
              <a:rPr lang="en-GB" sz="4800" dirty="0"/>
              <a:t> (Accessed: 22nd October 2018)</a:t>
            </a:r>
          </a:p>
          <a:p>
            <a:endParaRPr lang="en-GB" sz="4800" dirty="0"/>
          </a:p>
          <a:p>
            <a:r>
              <a:rPr lang="en-GB" sz="4800" dirty="0"/>
              <a:t>University of Suffolk (2018) </a:t>
            </a:r>
            <a:r>
              <a:rPr lang="en-GB" sz="4800" i="1" dirty="0"/>
              <a:t>Academic Writing: Critical Thinking. </a:t>
            </a:r>
            <a:r>
              <a:rPr lang="en-GB" sz="4800" dirty="0"/>
              <a:t>Available at: </a:t>
            </a:r>
            <a:r>
              <a:rPr lang="en-GB" sz="4800" dirty="0">
                <a:hlinkClick r:id="rId4"/>
              </a:rPr>
              <a:t>http://libguides.uos.ac.uk/academic/writing/CriticalThinking</a:t>
            </a:r>
            <a:r>
              <a:rPr lang="en-GB" sz="4800" dirty="0"/>
              <a:t> (Accessed:22nd October 2018)</a:t>
            </a:r>
          </a:p>
          <a:p>
            <a:endParaRPr lang="en-GB" sz="4800" dirty="0"/>
          </a:p>
          <a:p>
            <a:r>
              <a:rPr lang="en-GB" sz="4800" dirty="0"/>
              <a:t>The Open University (2018) </a:t>
            </a:r>
            <a:r>
              <a:rPr lang="en-GB" sz="4800" i="1" dirty="0"/>
              <a:t>Learning to teach: becoming a reflective practitioner</a:t>
            </a:r>
            <a:r>
              <a:rPr lang="en-GB" sz="4800" dirty="0"/>
              <a:t>.  Available </a:t>
            </a:r>
            <a:r>
              <a:rPr lang="en-GB" sz="4800" dirty="0" err="1"/>
              <a:t>at:http</a:t>
            </a:r>
            <a:r>
              <a:rPr lang="en-GB" sz="4800" dirty="0"/>
              <a:t>://</a:t>
            </a:r>
            <a:r>
              <a:rPr lang="en-GB" sz="4800" dirty="0" err="1"/>
              <a:t>www.open.edu</a:t>
            </a:r>
            <a:r>
              <a:rPr lang="en-GB" sz="4800" dirty="0"/>
              <a:t>/</a:t>
            </a:r>
            <a:r>
              <a:rPr lang="en-GB" sz="4800" dirty="0" err="1"/>
              <a:t>openlearn</a:t>
            </a:r>
            <a:r>
              <a:rPr lang="en-GB" sz="4800" dirty="0"/>
              <a:t>/education/learning-teach-becoming-reflective-practitioner/content-section-6.2 (Accessed:23</a:t>
            </a:r>
            <a:r>
              <a:rPr lang="en-GB" sz="4800" baseline="30000" dirty="0"/>
              <a:t>rd</a:t>
            </a:r>
            <a:r>
              <a:rPr lang="en-GB" sz="4800" dirty="0"/>
              <a:t> October 2018</a:t>
            </a:r>
            <a:r>
              <a:rPr lang="en-GB" sz="4800" dirty="0" smtClean="0"/>
              <a:t>).</a:t>
            </a:r>
            <a:endParaRPr lang="en-GB" sz="4800" dirty="0"/>
          </a:p>
          <a:p>
            <a:endParaRPr lang="en-GB" sz="4800" dirty="0"/>
          </a:p>
          <a:p>
            <a:r>
              <a:rPr lang="en-GB" sz="4800" dirty="0" err="1"/>
              <a:t>Sofos</a:t>
            </a:r>
            <a:r>
              <a:rPr lang="en-GB" sz="4800" dirty="0"/>
              <a:t>, M (2018)</a:t>
            </a:r>
            <a:r>
              <a:rPr lang="en-GB" sz="4800" i="1" dirty="0"/>
              <a:t> Sdcentras.lt</a:t>
            </a:r>
            <a:r>
              <a:rPr lang="en-GB" sz="4800" dirty="0"/>
              <a:t>. Available at: </a:t>
            </a:r>
            <a:r>
              <a:rPr lang="en-GB" sz="4800" dirty="0">
                <a:hlinkClick r:id="rId5"/>
              </a:rPr>
              <a:t>http://www.sdcentras.lt/mind/CThistorical.pdf</a:t>
            </a:r>
            <a:r>
              <a:rPr lang="en-GB" sz="4800" dirty="0"/>
              <a:t> ( Accessed at: 23rd October 2018</a:t>
            </a:r>
            <a:r>
              <a:rPr lang="en-GB" sz="4800" dirty="0" smtClean="0"/>
              <a:t>).</a:t>
            </a:r>
            <a:endParaRPr lang="en-GB" sz="4800" dirty="0"/>
          </a:p>
          <a:p>
            <a:endParaRPr lang="en-GB" sz="4800" dirty="0"/>
          </a:p>
          <a:p>
            <a:r>
              <a:rPr lang="en-GB" sz="4800" dirty="0"/>
              <a:t>The Open University(2018</a:t>
            </a:r>
            <a:r>
              <a:rPr lang="en-GB" sz="4800" i="1" dirty="0"/>
              <a:t>) Facilitating Learning In Practise. Available at: </a:t>
            </a:r>
            <a:r>
              <a:rPr lang="en-GB" sz="4800" i="1" dirty="0">
                <a:hlinkClick r:id="rId6"/>
              </a:rPr>
              <a:t>http://www.open.edu/openlearn/ocw/mod/oucontent/view.php?id=20108&amp;section=4.1</a:t>
            </a:r>
            <a:r>
              <a:rPr lang="en-GB" sz="4800" i="1" dirty="0"/>
              <a:t> (Accessed at: 23</a:t>
            </a:r>
            <a:r>
              <a:rPr lang="en-GB" sz="4800" i="1" baseline="30000" dirty="0"/>
              <a:t>rd</a:t>
            </a:r>
            <a:r>
              <a:rPr lang="en-GB" sz="4800" i="1" dirty="0"/>
              <a:t> October 2018</a:t>
            </a:r>
            <a:r>
              <a:rPr lang="en-GB" sz="4800" i="1" dirty="0" smtClean="0"/>
              <a:t>).</a:t>
            </a:r>
            <a:endParaRPr lang="en-GB" sz="4800" i="1" dirty="0"/>
          </a:p>
          <a:p>
            <a:endParaRPr lang="en-GB" sz="4800" i="1" dirty="0"/>
          </a:p>
          <a:p>
            <a:r>
              <a:rPr lang="en-GB" sz="4800" i="1" dirty="0"/>
              <a:t>Bloom, B. (1956) Blooms Taxonomy (</a:t>
            </a:r>
            <a:r>
              <a:rPr lang="en-GB" sz="4800" dirty="0"/>
              <a:t>on line). Available from: </a:t>
            </a:r>
            <a:r>
              <a:rPr lang="en-GB" sz="4800" dirty="0">
                <a:hlinkClick r:id="rId7"/>
              </a:rPr>
              <a:t>https://www.pinterest.co.uk/pin/327636941633684883/</a:t>
            </a:r>
            <a:r>
              <a:rPr lang="en-GB" sz="4800" dirty="0"/>
              <a:t> (Accessed on 24</a:t>
            </a:r>
            <a:r>
              <a:rPr lang="en-GB" sz="4800" baseline="30000" dirty="0"/>
              <a:t>th</a:t>
            </a:r>
            <a:r>
              <a:rPr lang="en-GB" sz="4800" dirty="0"/>
              <a:t> October 2018).</a:t>
            </a:r>
          </a:p>
          <a:p>
            <a:endParaRPr lang="en-GB" sz="4800" dirty="0"/>
          </a:p>
          <a:p>
            <a:r>
              <a:rPr lang="en-GB" sz="4800" dirty="0"/>
              <a:t>Gibbs, G. (1988) </a:t>
            </a:r>
            <a:r>
              <a:rPr lang="en-GB" sz="4800" i="1" dirty="0"/>
              <a:t>Gibbs Reflective Cycle (on line).  Available from: </a:t>
            </a:r>
            <a:r>
              <a:rPr lang="en-GB" sz="4800" i="1" dirty="0">
                <a:hlinkClick r:id="rId8"/>
              </a:rPr>
              <a:t>https://www.crowe-associates.co.uk/coaching-and-mentoring-skills/gibbs-reflective-cycle/</a:t>
            </a:r>
            <a:r>
              <a:rPr lang="en-GB" sz="4800" i="1" dirty="0"/>
              <a:t> (Accessed on 24</a:t>
            </a:r>
            <a:r>
              <a:rPr lang="en-GB" sz="4800" i="1" baseline="30000" dirty="0"/>
              <a:t>th</a:t>
            </a:r>
            <a:r>
              <a:rPr lang="en-GB" sz="4800" i="1" dirty="0"/>
              <a:t> October 2018</a:t>
            </a:r>
            <a:r>
              <a:rPr lang="en-GB" sz="4800" i="1" dirty="0" smtClean="0"/>
              <a:t>).</a:t>
            </a:r>
          </a:p>
          <a:p>
            <a:endParaRPr lang="en-GB" sz="4800" i="1" dirty="0" smtClean="0"/>
          </a:p>
          <a:p>
            <a:r>
              <a:rPr lang="en-GB" sz="4800" dirty="0" err="1" smtClean="0">
                <a:hlinkClick r:id="rId9"/>
              </a:rPr>
              <a:t>Vorlet</a:t>
            </a:r>
            <a:r>
              <a:rPr lang="en-GB" sz="4800" dirty="0" smtClean="0"/>
              <a:t>, C. (2010) </a:t>
            </a:r>
            <a:r>
              <a:rPr lang="en-GB" sz="4800" i="1" dirty="0" smtClean="0"/>
              <a:t> Beyond The Critical (on line). Available from: </a:t>
            </a:r>
            <a:r>
              <a:rPr lang="en-GB" sz="4800" i="1" dirty="0" smtClean="0">
                <a:hlinkClick r:id="rId10"/>
              </a:rPr>
              <a:t>https://www.chronicle.com/article/Beyond-Critical-Thinking/63288</a:t>
            </a:r>
            <a:r>
              <a:rPr lang="en-GB" sz="4800" i="1" dirty="0" smtClean="0"/>
              <a:t> (Accessed on 24th October 2018).</a:t>
            </a:r>
          </a:p>
          <a:p>
            <a:endParaRPr lang="en-GB" sz="4800" i="1" dirty="0" smtClean="0"/>
          </a:p>
          <a:p>
            <a:r>
              <a:rPr lang="en-GB" sz="4800" i="1" dirty="0" smtClean="0"/>
              <a:t>Anon  (2015). (image) Available at: educacion.laguia2000.com/</a:t>
            </a:r>
            <a:r>
              <a:rPr lang="en-GB" sz="4800" i="1" dirty="0" err="1" smtClean="0"/>
              <a:t>aprendizaje</a:t>
            </a:r>
            <a:r>
              <a:rPr lang="en-GB" sz="4800" i="1" dirty="0" smtClean="0"/>
              <a:t>/</a:t>
            </a:r>
            <a:r>
              <a:rPr lang="en-GB" sz="4800" i="1" dirty="0" err="1" smtClean="0"/>
              <a:t>aprendizaje</a:t>
            </a:r>
            <a:r>
              <a:rPr lang="en-GB" sz="4800" i="1" dirty="0" smtClean="0"/>
              <a:t>-</a:t>
            </a:r>
            <a:r>
              <a:rPr lang="en-GB" sz="4800" i="1" dirty="0" err="1" smtClean="0"/>
              <a:t>basado</a:t>
            </a:r>
            <a:r>
              <a:rPr lang="en-GB" sz="4800" i="1" dirty="0" smtClean="0"/>
              <a:t>-en-</a:t>
            </a:r>
            <a:r>
              <a:rPr lang="en-GB" sz="4800" i="1" dirty="0" err="1" smtClean="0"/>
              <a:t>problemas</a:t>
            </a:r>
            <a:r>
              <a:rPr lang="en-GB" sz="4800" i="1" dirty="0" smtClean="0"/>
              <a:t> (Accessed on 24</a:t>
            </a:r>
            <a:r>
              <a:rPr lang="en-GB" sz="4800" i="1" baseline="30000" dirty="0" smtClean="0"/>
              <a:t>th</a:t>
            </a:r>
            <a:r>
              <a:rPr lang="en-GB" sz="4800" i="1" dirty="0" smtClean="0"/>
              <a:t> October </a:t>
            </a:r>
            <a:r>
              <a:rPr lang="en-GB" sz="5400" i="1" dirty="0" smtClean="0"/>
              <a:t>2018</a:t>
            </a:r>
            <a:r>
              <a:rPr lang="en-GB" sz="5400" i="1" dirty="0" smtClean="0"/>
              <a:t>).</a:t>
            </a:r>
          </a:p>
          <a:p>
            <a:endParaRPr lang="en-GB" sz="5400" i="1" dirty="0" smtClean="0"/>
          </a:p>
          <a:p>
            <a:r>
              <a:rPr lang="en-GB" sz="5400" dirty="0" smtClean="0"/>
              <a:t>Angelo, T (1995) ‘Classroom Assessment for Critical Thinking</a:t>
            </a:r>
            <a:r>
              <a:rPr lang="en-GB" sz="5400" i="1" dirty="0" smtClean="0"/>
              <a:t>’ Teaching of Psychology 22(1). 6-7. Accessed 24</a:t>
            </a:r>
            <a:r>
              <a:rPr lang="en-GB" sz="5400" i="1" baseline="30000" dirty="0" smtClean="0"/>
              <a:t>th</a:t>
            </a:r>
            <a:r>
              <a:rPr lang="en-GB" sz="5400" i="1" dirty="0" smtClean="0"/>
              <a:t> October 2018. </a:t>
            </a:r>
            <a:r>
              <a:rPr lang="en-GB" sz="5400" i="1" smtClean="0"/>
              <a:t>Available at: https</a:t>
            </a:r>
            <a:r>
              <a:rPr lang="en-GB" sz="5400" i="1" smtClean="0"/>
              <a:t>://</a:t>
            </a:r>
            <a:r>
              <a:rPr lang="en-GB" sz="5400" i="1" smtClean="0"/>
              <a:t>www.tandfonline.com/doi/abs/10.1207/s15328023top2201_1?journalCode=htop20.</a:t>
            </a:r>
            <a:endParaRPr lang="en-GB" sz="5400" dirty="0"/>
          </a:p>
          <a:p>
            <a:endParaRPr lang="en-GB" sz="6000" dirty="0"/>
          </a:p>
          <a:p>
            <a:endParaRPr lang="en-GB" sz="6000" dirty="0"/>
          </a:p>
          <a:p>
            <a:endParaRPr lang="en-GB" sz="6000" dirty="0"/>
          </a:p>
          <a:p>
            <a:endParaRPr lang="en-GB" dirty="0"/>
          </a:p>
          <a:p>
            <a:r>
              <a:rPr lang="en-GB" dirty="0"/>
              <a:t>     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2343</TotalTime>
  <Words>147</Words>
  <Application>Microsoft Office PowerPoint</Application>
  <PresentationFormat>Custom</PresentationFormat>
  <Paragraphs>51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Cathy Collings  - 1403114</vt:lpstr>
      <vt:lpstr>Bibliography</vt:lpstr>
    </vt:vector>
  </TitlesOfParts>
  <Company>DELLNBX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clinician-led model of response to domestic abuse (DA) within an acute Trust</dc:title>
  <dc:creator>katsteg</dc:creator>
  <cp:lastModifiedBy>Dean</cp:lastModifiedBy>
  <cp:revision>75</cp:revision>
  <dcterms:created xsi:type="dcterms:W3CDTF">2015-07-14T13:05:28Z</dcterms:created>
  <dcterms:modified xsi:type="dcterms:W3CDTF">2018-10-24T21:53:59Z</dcterms:modified>
</cp:coreProperties>
</file>