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4"/>
  </p:notesMasterIdLst>
  <p:sldIdLst>
    <p:sldId id="719" r:id="rId24"/>
    <p:sldId id="768" r:id="rId25"/>
    <p:sldId id="792" r:id="rId26"/>
    <p:sldId id="798" r:id="rId27"/>
    <p:sldId id="773" r:id="rId28"/>
    <p:sldId id="794" r:id="rId29"/>
    <p:sldId id="795" r:id="rId30"/>
    <p:sldId id="775" r:id="rId31"/>
    <p:sldId id="776" r:id="rId32"/>
    <p:sldId id="789" r:id="rId33"/>
    <p:sldId id="797" r:id="rId34"/>
    <p:sldId id="758" r:id="rId35"/>
    <p:sldId id="759" r:id="rId36"/>
    <p:sldId id="760" r:id="rId37"/>
    <p:sldId id="761" r:id="rId38"/>
    <p:sldId id="762" r:id="rId39"/>
    <p:sldId id="763" r:id="rId40"/>
    <p:sldId id="764" r:id="rId41"/>
    <p:sldId id="774" r:id="rId42"/>
    <p:sldId id="732" r:id="rId43"/>
  </p:sldIdLst>
  <p:sldSz cx="12192000" cy="6858000"/>
  <p:notesSz cx="6858000" cy="9144000"/>
  <p:custDataLst>
    <p:tags r:id="rId4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D27FC7-6929-4387-A9D3-9A4C92324104}" v="2" dt="2025-01-27T06:29:45.3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24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ags" Target="tags/tag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presProps" Target="pres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84ECBD8-14C2-41DA-8FC5-47818D301267}"/>
    <pc:docChg chg="undo custSel addSld delSld modSld">
      <pc:chgData name="Jenifer Prince Devaraj" userId="c3fb109c-09d1-42a6-93f4-69472d709861" providerId="ADAL" clId="{784ECBD8-14C2-41DA-8FC5-47818D301267}" dt="2024-01-28T22:17:27.239" v="336"/>
      <pc:docMkLst>
        <pc:docMk/>
      </pc:docMkLst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913516840" sldId="284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913516840" sldId="284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913516840" sldId="284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103093744" sldId="298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103093744" sldId="298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103093744" sldId="298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4150285771" sldId="304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50285771" sldId="304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50285771" sldId="304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4125475636" sldId="305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25475636" sldId="305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25475636" sldId="305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518415725" sldId="306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518415725" sldId="306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518415725" sldId="306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3492808106" sldId="307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3492808106" sldId="307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3492808106" sldId="307"/>
            <ac:spMk id="13" creationId="{736F0DFD-0954-464F-BF12-DD2E6F6E0380}"/>
          </ac:spMkLst>
        </pc:spChg>
      </pc:sldChg>
      <pc:sldChg chg="addSp delSp modSp mod">
        <pc:chgData name="Jenifer Prince Devaraj" userId="c3fb109c-09d1-42a6-93f4-69472d709861" providerId="ADAL" clId="{784ECBD8-14C2-41DA-8FC5-47818D301267}" dt="2024-01-28T22:16:14.251" v="296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784ECBD8-14C2-41DA-8FC5-47818D301267}" dt="2024-01-28T21:58:02.201" v="39" actId="478"/>
          <ac:spMkLst>
            <pc:docMk/>
            <pc:sldMk cId="3119007398" sldId="719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784ECBD8-14C2-41DA-8FC5-47818D301267}" dt="2024-01-28T21:58:43.490" v="43" actId="478"/>
          <ac:spMkLst>
            <pc:docMk/>
            <pc:sldMk cId="3119007398" sldId="719"/>
            <ac:spMk id="4" creationId="{F514E585-59C5-3F9E-C331-F20D20594365}"/>
          </ac:spMkLst>
        </pc:spChg>
        <pc:spChg chg="del mod">
          <ac:chgData name="Jenifer Prince Devaraj" userId="c3fb109c-09d1-42a6-93f4-69472d709861" providerId="ADAL" clId="{784ECBD8-14C2-41DA-8FC5-47818D301267}" dt="2024-01-28T21:59:10.688" v="54" actId="478"/>
          <ac:spMkLst>
            <pc:docMk/>
            <pc:sldMk cId="3119007398" sldId="719"/>
            <ac:spMk id="5" creationId="{BD78D876-541D-6E52-A364-F2210992F446}"/>
          </ac:spMkLst>
        </pc:spChg>
        <pc:spChg chg="add mod">
          <ac:chgData name="Jenifer Prince Devaraj" userId="c3fb109c-09d1-42a6-93f4-69472d709861" providerId="ADAL" clId="{784ECBD8-14C2-41DA-8FC5-47818D301267}" dt="2024-01-28T22:16:14.251" v="296" actId="20577"/>
          <ac:spMkLst>
            <pc:docMk/>
            <pc:sldMk cId="3119007398" sldId="719"/>
            <ac:spMk id="6" creationId="{32FAECD2-AEF9-E0BD-7C77-6008C9287772}"/>
          </ac:spMkLst>
        </pc:spChg>
        <pc:spChg chg="add mod">
          <ac:chgData name="Jenifer Prince Devaraj" userId="c3fb109c-09d1-42a6-93f4-69472d709861" providerId="ADAL" clId="{784ECBD8-14C2-41DA-8FC5-47818D301267}" dt="2024-01-28T21:58:35.396" v="41"/>
          <ac:spMkLst>
            <pc:docMk/>
            <pc:sldMk cId="3119007398" sldId="719"/>
            <ac:spMk id="7" creationId="{E822A2C5-03E7-9C76-CF81-917ED8B3D5DA}"/>
          </ac:spMkLst>
        </pc:spChg>
      </pc:sldChg>
      <pc:sldChg chg="addSp delSp modSp mod">
        <pc:chgData name="Jenifer Prince Devaraj" userId="c3fb109c-09d1-42a6-93f4-69472d709861" providerId="ADAL" clId="{784ECBD8-14C2-41DA-8FC5-47818D301267}" dt="2024-01-28T22:17:15.008" v="332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784ECBD8-14C2-41DA-8FC5-47818D301267}" dt="2024-01-28T22:11:46.665" v="262" actId="2711"/>
          <ac:spMkLst>
            <pc:docMk/>
            <pc:sldMk cId="2008570622" sldId="768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784ECBD8-14C2-41DA-8FC5-47818D301267}" dt="2024-01-28T22:17:15.008" v="332" actId="20577"/>
          <ac:spMkLst>
            <pc:docMk/>
            <pc:sldMk cId="2008570622" sldId="768"/>
            <ac:spMk id="3" creationId="{A13D7425-4FBD-407B-8095-98E19B08E662}"/>
          </ac:spMkLst>
        </pc:spChg>
        <pc:spChg chg="add del mod">
          <ac:chgData name="Jenifer Prince Devaraj" userId="c3fb109c-09d1-42a6-93f4-69472d709861" providerId="ADAL" clId="{784ECBD8-14C2-41DA-8FC5-47818D301267}" dt="2024-01-28T22:09:50.516" v="241" actId="478"/>
          <ac:spMkLst>
            <pc:docMk/>
            <pc:sldMk cId="2008570622" sldId="768"/>
            <ac:spMk id="3" creationId="{BEB0689B-DABC-FF7F-516F-D0E9A0F08E81}"/>
          </ac:spMkLst>
        </pc:spChg>
        <pc:spChg chg="del">
          <ac:chgData name="Jenifer Prince Devaraj" userId="c3fb109c-09d1-42a6-93f4-69472d709861" providerId="ADAL" clId="{784ECBD8-14C2-41DA-8FC5-47818D301267}" dt="2024-01-28T22:00:31.005" v="117" actId="478"/>
          <ac:spMkLst>
            <pc:docMk/>
            <pc:sldMk cId="2008570622" sldId="768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784ECBD8-14C2-41DA-8FC5-47818D301267}" dt="2024-01-28T22:03:58.662" v="156" actId="478"/>
          <ac:spMkLst>
            <pc:docMk/>
            <pc:sldMk cId="2008570622" sldId="768"/>
            <ac:spMk id="6" creationId="{7A115DA8-D821-665F-E64A-783997DEBBE5}"/>
          </ac:spMkLst>
        </pc:spChg>
        <pc:spChg chg="add mod">
          <ac:chgData name="Jenifer Prince Devaraj" userId="c3fb109c-09d1-42a6-93f4-69472d709861" providerId="ADAL" clId="{784ECBD8-14C2-41DA-8FC5-47818D301267}" dt="2024-01-28T22:11:39.755" v="261" actId="2710"/>
          <ac:spMkLst>
            <pc:docMk/>
            <pc:sldMk cId="2008570622" sldId="768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784ECBD8-14C2-41DA-8FC5-47818D301267}" dt="2024-01-28T22:02:08.533" v="137" actId="478"/>
          <ac:spMkLst>
            <pc:docMk/>
            <pc:sldMk cId="2008570622" sldId="768"/>
            <ac:spMk id="15" creationId="{85B9DB09-AFF2-ED26-610C-81DB3EC95191}"/>
          </ac:spMkLst>
        </pc:spChg>
        <pc:spChg chg="del">
          <ac:chgData name="Jenifer Prince Devaraj" userId="c3fb109c-09d1-42a6-93f4-69472d709861" providerId="ADAL" clId="{784ECBD8-14C2-41DA-8FC5-47818D301267}" dt="2024-01-28T22:02:11.150" v="138" actId="478"/>
          <ac:spMkLst>
            <pc:docMk/>
            <pc:sldMk cId="2008570622" sldId="768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784ECBD8-14C2-41DA-8FC5-47818D301267}" dt="2024-01-28T22:17:20.070" v="333"/>
        <pc:sldMkLst>
          <pc:docMk/>
          <pc:sldMk cId="598651805" sldId="769"/>
        </pc:sldMkLst>
        <pc:spChg chg="add mod">
          <ac:chgData name="Jenifer Prince Devaraj" userId="c3fb109c-09d1-42a6-93f4-69472d709861" providerId="ADAL" clId="{784ECBD8-14C2-41DA-8FC5-47818D301267}" dt="2024-01-28T22:11:23.604" v="259" actId="2711"/>
          <ac:spMkLst>
            <pc:docMk/>
            <pc:sldMk cId="598651805" sldId="769"/>
            <ac:spMk id="3" creationId="{9993D6EA-B230-D599-DA30-524DA88B3783}"/>
          </ac:spMkLst>
        </pc:spChg>
        <pc:spChg chg="add mod">
          <ac:chgData name="Jenifer Prince Devaraj" userId="c3fb109c-09d1-42a6-93f4-69472d709861" providerId="ADAL" clId="{784ECBD8-14C2-41DA-8FC5-47818D301267}" dt="2024-01-28T22:17:20.070" v="333"/>
          <ac:spMkLst>
            <pc:docMk/>
            <pc:sldMk cId="598651805" sldId="769"/>
            <ac:spMk id="4" creationId="{9DEAB74B-529E-054D-42F2-67192A05B6FF}"/>
          </ac:spMkLst>
        </pc:spChg>
        <pc:spChg chg="del">
          <ac:chgData name="Jenifer Prince Devaraj" userId="c3fb109c-09d1-42a6-93f4-69472d709861" providerId="ADAL" clId="{784ECBD8-14C2-41DA-8FC5-47818D301267}" dt="2024-01-28T22:02:16.975" v="140" actId="478"/>
          <ac:spMkLst>
            <pc:docMk/>
            <pc:sldMk cId="598651805" sldId="769"/>
            <ac:spMk id="15" creationId="{85B9DB09-AFF2-ED26-610C-81DB3EC95191}"/>
          </ac:spMkLst>
        </pc:spChg>
        <pc:spChg chg="del">
          <ac:chgData name="Jenifer Prince Devaraj" userId="c3fb109c-09d1-42a6-93f4-69472d709861" providerId="ADAL" clId="{784ECBD8-14C2-41DA-8FC5-47818D301267}" dt="2024-01-28T22:02:14.694" v="139" actId="478"/>
          <ac:spMkLst>
            <pc:docMk/>
            <pc:sldMk cId="598651805" sldId="769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784ECBD8-14C2-41DA-8FC5-47818D301267}" dt="2024-01-28T22:00:18.068" v="100" actId="47"/>
        <pc:sldMkLst>
          <pc:docMk/>
          <pc:sldMk cId="4018761230" sldId="770"/>
        </pc:sldMkLst>
      </pc:sldChg>
      <pc:sldChg chg="addSp modSp add">
        <pc:chgData name="Jenifer Prince Devaraj" userId="c3fb109c-09d1-42a6-93f4-69472d709861" providerId="ADAL" clId="{784ECBD8-14C2-41DA-8FC5-47818D301267}" dt="2024-01-28T22:17:22.882" v="334"/>
        <pc:sldMkLst>
          <pc:docMk/>
          <pc:sldMk cId="4222973395" sldId="770"/>
        </pc:sldMkLst>
        <pc:spChg chg="add mod">
          <ac:chgData name="Jenifer Prince Devaraj" userId="c3fb109c-09d1-42a6-93f4-69472d709861" providerId="ADAL" clId="{784ECBD8-14C2-41DA-8FC5-47818D301267}" dt="2024-01-28T22:09:13.915" v="236" actId="1076"/>
          <ac:spMkLst>
            <pc:docMk/>
            <pc:sldMk cId="4222973395" sldId="770"/>
            <ac:spMk id="3" creationId="{117CDB18-46FE-17FE-207F-92DE53CF3FA3}"/>
          </ac:spMkLst>
        </pc:spChg>
        <pc:spChg chg="add mod">
          <ac:chgData name="Jenifer Prince Devaraj" userId="c3fb109c-09d1-42a6-93f4-69472d709861" providerId="ADAL" clId="{784ECBD8-14C2-41DA-8FC5-47818D301267}" dt="2024-01-28T22:17:22.882" v="334"/>
          <ac:spMkLst>
            <pc:docMk/>
            <pc:sldMk cId="4222973395" sldId="770"/>
            <ac:spMk id="6" creationId="{469AC73C-8B34-0157-4E9C-AC9B196BBECA}"/>
          </ac:spMkLst>
        </pc:spChg>
        <pc:graphicFrameChg chg="add mod">
          <ac:chgData name="Jenifer Prince Devaraj" userId="c3fb109c-09d1-42a6-93f4-69472d709861" providerId="ADAL" clId="{784ECBD8-14C2-41DA-8FC5-47818D301267}" dt="2024-01-28T22:09:13.915" v="236" actId="1076"/>
          <ac:graphicFrameMkLst>
            <pc:docMk/>
            <pc:sldMk cId="4222973395" sldId="770"/>
            <ac:graphicFrameMk id="4" creationId="{389B0258-0040-430C-0BB9-A76D3DEC06A7}"/>
          </ac:graphicFrameMkLst>
        </pc:graphicFrameChg>
      </pc:sldChg>
      <pc:sldChg chg="addSp modSp add mod">
        <pc:chgData name="Jenifer Prince Devaraj" userId="c3fb109c-09d1-42a6-93f4-69472d709861" providerId="ADAL" clId="{784ECBD8-14C2-41DA-8FC5-47818D301267}" dt="2024-01-28T22:17:25.043" v="335"/>
        <pc:sldMkLst>
          <pc:docMk/>
          <pc:sldMk cId="2441997644" sldId="771"/>
        </pc:sldMkLst>
        <pc:spChg chg="add mod">
          <ac:chgData name="Jenifer Prince Devaraj" userId="c3fb109c-09d1-42a6-93f4-69472d709861" providerId="ADAL" clId="{784ECBD8-14C2-41DA-8FC5-47818D301267}" dt="2024-01-28T22:12:37.729" v="268" actId="1076"/>
          <ac:spMkLst>
            <pc:docMk/>
            <pc:sldMk cId="2441997644" sldId="771"/>
            <ac:spMk id="3" creationId="{BB82CEF4-12EC-8BD4-7371-B04309B61A3C}"/>
          </ac:spMkLst>
        </pc:spChg>
        <pc:spChg chg="add mod">
          <ac:chgData name="Jenifer Prince Devaraj" userId="c3fb109c-09d1-42a6-93f4-69472d709861" providerId="ADAL" clId="{784ECBD8-14C2-41DA-8FC5-47818D301267}" dt="2024-01-28T22:12:37.729" v="268" actId="1076"/>
          <ac:spMkLst>
            <pc:docMk/>
            <pc:sldMk cId="2441997644" sldId="771"/>
            <ac:spMk id="4" creationId="{40A8AB2E-7DB4-2AEB-2208-6F4D36575BED}"/>
          </ac:spMkLst>
        </pc:spChg>
        <pc:spChg chg="add mod">
          <ac:chgData name="Jenifer Prince Devaraj" userId="c3fb109c-09d1-42a6-93f4-69472d709861" providerId="ADAL" clId="{784ECBD8-14C2-41DA-8FC5-47818D301267}" dt="2024-01-28T22:17:25.043" v="335"/>
          <ac:spMkLst>
            <pc:docMk/>
            <pc:sldMk cId="2441997644" sldId="771"/>
            <ac:spMk id="8" creationId="{295405E9-95C2-3311-BFEB-3417EEB3051D}"/>
          </ac:spMkLst>
        </pc:spChg>
        <pc:graphicFrameChg chg="add mod">
          <ac:chgData name="Jenifer Prince Devaraj" userId="c3fb109c-09d1-42a6-93f4-69472d709861" providerId="ADAL" clId="{784ECBD8-14C2-41DA-8FC5-47818D301267}" dt="2024-01-28T22:12:56.165" v="271"/>
          <ac:graphicFrameMkLst>
            <pc:docMk/>
            <pc:sldMk cId="2441997644" sldId="771"/>
            <ac:graphicFrameMk id="6" creationId="{DE5EA170-6858-960C-3156-DCABD8EB00F7}"/>
          </ac:graphicFrameMkLst>
        </pc:graphicFrameChg>
        <pc:graphicFrameChg chg="add mod modGraphic">
          <ac:chgData name="Jenifer Prince Devaraj" userId="c3fb109c-09d1-42a6-93f4-69472d709861" providerId="ADAL" clId="{784ECBD8-14C2-41DA-8FC5-47818D301267}" dt="2024-01-28T22:14:32.977" v="289" actId="2710"/>
          <ac:graphicFrameMkLst>
            <pc:docMk/>
            <pc:sldMk cId="2441997644" sldId="771"/>
            <ac:graphicFrameMk id="7" creationId="{0D9883A0-52C9-9B61-E8CF-8D600B99F05E}"/>
          </ac:graphicFrameMkLst>
        </pc:graphicFrameChg>
      </pc:sldChg>
      <pc:sldChg chg="del">
        <pc:chgData name="Jenifer Prince Devaraj" userId="c3fb109c-09d1-42a6-93f4-69472d709861" providerId="ADAL" clId="{784ECBD8-14C2-41DA-8FC5-47818D301267}" dt="2024-01-28T22:00:18.358" v="101" actId="47"/>
        <pc:sldMkLst>
          <pc:docMk/>
          <pc:sldMk cId="2603748798" sldId="771"/>
        </pc:sldMkLst>
      </pc:sldChg>
      <pc:sldChg chg="del">
        <pc:chgData name="Jenifer Prince Devaraj" userId="c3fb109c-09d1-42a6-93f4-69472d709861" providerId="ADAL" clId="{784ECBD8-14C2-41DA-8FC5-47818D301267}" dt="2024-01-28T22:00:19.325" v="105" actId="47"/>
        <pc:sldMkLst>
          <pc:docMk/>
          <pc:sldMk cId="270595904" sldId="772"/>
        </pc:sldMkLst>
      </pc:sldChg>
      <pc:sldChg chg="addSp modSp add mod">
        <pc:chgData name="Jenifer Prince Devaraj" userId="c3fb109c-09d1-42a6-93f4-69472d709861" providerId="ADAL" clId="{784ECBD8-14C2-41DA-8FC5-47818D301267}" dt="2024-01-28T22:17:27.239" v="336"/>
        <pc:sldMkLst>
          <pc:docMk/>
          <pc:sldMk cId="938106925" sldId="772"/>
        </pc:sldMkLst>
        <pc:spChg chg="add mod">
          <ac:chgData name="Jenifer Prince Devaraj" userId="c3fb109c-09d1-42a6-93f4-69472d709861" providerId="ADAL" clId="{784ECBD8-14C2-41DA-8FC5-47818D301267}" dt="2024-01-28T22:14:53.351" v="291" actId="1076"/>
          <ac:spMkLst>
            <pc:docMk/>
            <pc:sldMk cId="938106925" sldId="772"/>
            <ac:spMk id="3" creationId="{98AFFAED-71FD-F326-AE01-DC86BC35EADC}"/>
          </ac:spMkLst>
        </pc:spChg>
        <pc:spChg chg="add mod">
          <ac:chgData name="Jenifer Prince Devaraj" userId="c3fb109c-09d1-42a6-93f4-69472d709861" providerId="ADAL" clId="{784ECBD8-14C2-41DA-8FC5-47818D301267}" dt="2024-01-28T22:14:53.351" v="291" actId="1076"/>
          <ac:spMkLst>
            <pc:docMk/>
            <pc:sldMk cId="938106925" sldId="772"/>
            <ac:spMk id="4" creationId="{680AC7BF-AAAA-D65E-E883-A9B23E777B92}"/>
          </ac:spMkLst>
        </pc:spChg>
        <pc:spChg chg="add mod">
          <ac:chgData name="Jenifer Prince Devaraj" userId="c3fb109c-09d1-42a6-93f4-69472d709861" providerId="ADAL" clId="{784ECBD8-14C2-41DA-8FC5-47818D301267}" dt="2024-01-28T22:17:27.239" v="336"/>
          <ac:spMkLst>
            <pc:docMk/>
            <pc:sldMk cId="938106925" sldId="772"/>
            <ac:spMk id="7" creationId="{CE86AE93-FF15-F7BF-6E3F-495ADA834217}"/>
          </ac:spMkLst>
        </pc:spChg>
        <pc:graphicFrameChg chg="add mod modGraphic">
          <ac:chgData name="Jenifer Prince Devaraj" userId="c3fb109c-09d1-42a6-93f4-69472d709861" providerId="ADAL" clId="{784ECBD8-14C2-41DA-8FC5-47818D301267}" dt="2024-01-28T22:15:00.435" v="295" actId="20577"/>
          <ac:graphicFrameMkLst>
            <pc:docMk/>
            <pc:sldMk cId="938106925" sldId="772"/>
            <ac:graphicFrameMk id="6" creationId="{14AD6EBD-6C8A-8421-ACB2-8E53FC1F0A5D}"/>
          </ac:graphicFrameMkLst>
        </pc:graphicFrameChg>
      </pc:sldChg>
      <pc:sldChg chg="del">
        <pc:chgData name="Jenifer Prince Devaraj" userId="c3fb109c-09d1-42a6-93f4-69472d709861" providerId="ADAL" clId="{784ECBD8-14C2-41DA-8FC5-47818D301267}" dt="2024-01-28T22:00:20.282" v="106" actId="47"/>
        <pc:sldMkLst>
          <pc:docMk/>
          <pc:sldMk cId="2481805452" sldId="773"/>
        </pc:sldMkLst>
      </pc:sldChg>
      <pc:sldChg chg="del">
        <pc:chgData name="Jenifer Prince Devaraj" userId="c3fb109c-09d1-42a6-93f4-69472d709861" providerId="ADAL" clId="{784ECBD8-14C2-41DA-8FC5-47818D301267}" dt="2024-01-28T22:00:21.292" v="110" actId="47"/>
        <pc:sldMkLst>
          <pc:docMk/>
          <pc:sldMk cId="1273182305" sldId="774"/>
        </pc:sldMkLst>
      </pc:sldChg>
      <pc:sldChg chg="del">
        <pc:chgData name="Jenifer Prince Devaraj" userId="c3fb109c-09d1-42a6-93f4-69472d709861" providerId="ADAL" clId="{784ECBD8-14C2-41DA-8FC5-47818D301267}" dt="2024-01-28T22:00:18.626" v="102" actId="47"/>
        <pc:sldMkLst>
          <pc:docMk/>
          <pc:sldMk cId="3932075452" sldId="775"/>
        </pc:sldMkLst>
      </pc:sldChg>
      <pc:sldChg chg="del">
        <pc:chgData name="Jenifer Prince Devaraj" userId="c3fb109c-09d1-42a6-93f4-69472d709861" providerId="ADAL" clId="{784ECBD8-14C2-41DA-8FC5-47818D301267}" dt="2024-01-28T22:00:18.851" v="103" actId="47"/>
        <pc:sldMkLst>
          <pc:docMk/>
          <pc:sldMk cId="278452230" sldId="776"/>
        </pc:sldMkLst>
      </pc:sldChg>
      <pc:sldChg chg="del">
        <pc:chgData name="Jenifer Prince Devaraj" userId="c3fb109c-09d1-42a6-93f4-69472d709861" providerId="ADAL" clId="{784ECBD8-14C2-41DA-8FC5-47818D301267}" dt="2024-01-28T22:00:19.084" v="104" actId="47"/>
        <pc:sldMkLst>
          <pc:docMk/>
          <pc:sldMk cId="2646607128" sldId="777"/>
        </pc:sldMkLst>
      </pc:sldChg>
      <pc:sldChg chg="del">
        <pc:chgData name="Jenifer Prince Devaraj" userId="c3fb109c-09d1-42a6-93f4-69472d709861" providerId="ADAL" clId="{784ECBD8-14C2-41DA-8FC5-47818D301267}" dt="2024-01-28T22:00:20.561" v="107" actId="47"/>
        <pc:sldMkLst>
          <pc:docMk/>
          <pc:sldMk cId="2471427115" sldId="778"/>
        </pc:sldMkLst>
      </pc:sldChg>
      <pc:sldChg chg="del">
        <pc:chgData name="Jenifer Prince Devaraj" userId="c3fb109c-09d1-42a6-93f4-69472d709861" providerId="ADAL" clId="{784ECBD8-14C2-41DA-8FC5-47818D301267}" dt="2024-01-28T22:00:20.811" v="108" actId="47"/>
        <pc:sldMkLst>
          <pc:docMk/>
          <pc:sldMk cId="925606211" sldId="779"/>
        </pc:sldMkLst>
      </pc:sldChg>
      <pc:sldChg chg="del">
        <pc:chgData name="Jenifer Prince Devaraj" userId="c3fb109c-09d1-42a6-93f4-69472d709861" providerId="ADAL" clId="{784ECBD8-14C2-41DA-8FC5-47818D301267}" dt="2024-01-28T22:00:21.048" v="109" actId="47"/>
        <pc:sldMkLst>
          <pc:docMk/>
          <pc:sldMk cId="4206149340" sldId="780"/>
        </pc:sldMkLst>
      </pc:sldChg>
      <pc:sldChg chg="del">
        <pc:chgData name="Jenifer Prince Devaraj" userId="c3fb109c-09d1-42a6-93f4-69472d709861" providerId="ADAL" clId="{784ECBD8-14C2-41DA-8FC5-47818D301267}" dt="2024-01-28T22:00:21.529" v="111" actId="47"/>
        <pc:sldMkLst>
          <pc:docMk/>
          <pc:sldMk cId="1377616698" sldId="781"/>
        </pc:sldMkLst>
      </pc:sldChg>
      <pc:sldChg chg="del">
        <pc:chgData name="Jenifer Prince Devaraj" userId="c3fb109c-09d1-42a6-93f4-69472d709861" providerId="ADAL" clId="{784ECBD8-14C2-41DA-8FC5-47818D301267}" dt="2024-01-28T22:00:21.780" v="112" actId="47"/>
        <pc:sldMkLst>
          <pc:docMk/>
          <pc:sldMk cId="3177935756" sldId="782"/>
        </pc:sldMkLst>
      </pc:sldChg>
      <pc:sldChg chg="del">
        <pc:chgData name="Jenifer Prince Devaraj" userId="c3fb109c-09d1-42a6-93f4-69472d709861" providerId="ADAL" clId="{784ECBD8-14C2-41DA-8FC5-47818D301267}" dt="2024-01-28T22:00:22.010" v="113" actId="47"/>
        <pc:sldMkLst>
          <pc:docMk/>
          <pc:sldMk cId="445010801" sldId="783"/>
        </pc:sldMkLst>
      </pc:sldChg>
      <pc:sldChg chg="del">
        <pc:chgData name="Jenifer Prince Devaraj" userId="c3fb109c-09d1-42a6-93f4-69472d709861" providerId="ADAL" clId="{784ECBD8-14C2-41DA-8FC5-47818D301267}" dt="2024-01-28T22:00:22.237" v="114" actId="47"/>
        <pc:sldMkLst>
          <pc:docMk/>
          <pc:sldMk cId="4105169044" sldId="784"/>
        </pc:sldMkLst>
      </pc:sldChg>
      <pc:sldChg chg="del">
        <pc:chgData name="Jenifer Prince Devaraj" userId="c3fb109c-09d1-42a6-93f4-69472d709861" providerId="ADAL" clId="{784ECBD8-14C2-41DA-8FC5-47818D301267}" dt="2024-01-28T22:00:23.603" v="116" actId="47"/>
        <pc:sldMkLst>
          <pc:docMk/>
          <pc:sldMk cId="1543165237" sldId="785"/>
        </pc:sldMkLst>
      </pc:sldChg>
      <pc:sldChg chg="del">
        <pc:chgData name="Jenifer Prince Devaraj" userId="c3fb109c-09d1-42a6-93f4-69472d709861" providerId="ADAL" clId="{784ECBD8-14C2-41DA-8FC5-47818D301267}" dt="2024-01-28T22:00:22.815" v="115" actId="47"/>
        <pc:sldMkLst>
          <pc:docMk/>
          <pc:sldMk cId="710103450" sldId="786"/>
        </pc:sldMkLst>
      </pc:sldChg>
    </pc:docChg>
  </pc:docChgLst>
  <pc:docChgLst>
    <pc:chgData name="Jenifer Prince Devaraj" userId="c3fb109c-09d1-42a6-93f4-69472d709861" providerId="ADAL" clId="{E0CEC4A3-B171-4C88-85E4-871C4E98247D}"/>
    <pc:docChg chg="custSel modSld">
      <pc:chgData name="Jenifer Prince Devaraj" userId="c3fb109c-09d1-42a6-93f4-69472d709861" providerId="ADAL" clId="{E0CEC4A3-B171-4C88-85E4-871C4E98247D}" dt="2024-07-03T06:31:28.273" v="25"/>
      <pc:docMkLst>
        <pc:docMk/>
      </pc:docMkLst>
      <pc:sldChg chg="modAnim replTag">
        <pc:chgData name="Jenifer Prince Devaraj" userId="c3fb109c-09d1-42a6-93f4-69472d709861" providerId="ADAL" clId="{E0CEC4A3-B171-4C88-85E4-871C4E98247D}" dt="2024-07-03T06:31:28.273" v="25"/>
        <pc:sldMkLst>
          <pc:docMk/>
          <pc:sldMk cId="2561864219" sldId="790"/>
        </pc:sldMkLst>
      </pc:sldChg>
    </pc:docChg>
  </pc:docChgLst>
  <pc:docChgLst>
    <pc:chgData name="Jenifer Prince Devaraj" userId="c3fb109c-09d1-42a6-93f4-69472d709861" providerId="ADAL" clId="{00FDB582-7066-4080-B622-F25AAA4798D7}"/>
    <pc:docChg chg="undo custSel addSld delSld modSld sldOrd replTag">
      <pc:chgData name="Jenifer Prince Devaraj" userId="c3fb109c-09d1-42a6-93f4-69472d709861" providerId="ADAL" clId="{00FDB582-7066-4080-B622-F25AAA4798D7}" dt="2024-02-14T12:06:29.218" v="2127" actId="21"/>
      <pc:docMkLst>
        <pc:docMk/>
      </pc:docMkLst>
      <pc:sldChg chg="addSp delSp modSp mod">
        <pc:chgData name="Jenifer Prince Devaraj" userId="c3fb109c-09d1-42a6-93f4-69472d709861" providerId="ADAL" clId="{00FDB582-7066-4080-B622-F25AAA4798D7}" dt="2024-02-14T11:52:46.823" v="2102" actId="1076"/>
        <pc:sldMkLst>
          <pc:docMk/>
          <pc:sldMk cId="3119007398" sldId="719"/>
        </pc:sldMkLst>
        <pc:spChg chg="add del mod">
          <ac:chgData name="Jenifer Prince Devaraj" userId="c3fb109c-09d1-42a6-93f4-69472d709861" providerId="ADAL" clId="{00FDB582-7066-4080-B622-F25AAA4798D7}" dt="2024-02-14T11:51:58.466" v="2077"/>
          <ac:spMkLst>
            <pc:docMk/>
            <pc:sldMk cId="3119007398" sldId="719"/>
            <ac:spMk id="2" creationId="{1AFE42E4-9AAE-3349-F898-F520F5688BC6}"/>
          </ac:spMkLst>
        </pc:spChg>
        <pc:spChg chg="add del mod">
          <ac:chgData name="Jenifer Prince Devaraj" userId="c3fb109c-09d1-42a6-93f4-69472d709861" providerId="ADAL" clId="{00FDB582-7066-4080-B622-F25AAA4798D7}" dt="2024-02-14T11:51:58.466" v="2077"/>
          <ac:spMkLst>
            <pc:docMk/>
            <pc:sldMk cId="3119007398" sldId="719"/>
            <ac:spMk id="3" creationId="{FC6DFEF6-5C85-1486-2C55-6467BF4BB0A6}"/>
          </ac:spMkLst>
        </pc:spChg>
        <pc:spChg chg="add mod">
          <ac:chgData name="Jenifer Prince Devaraj" userId="c3fb109c-09d1-42a6-93f4-69472d709861" providerId="ADAL" clId="{00FDB582-7066-4080-B622-F25AAA4798D7}" dt="2024-02-14T11:52:46.823" v="2102" actId="1076"/>
          <ac:spMkLst>
            <pc:docMk/>
            <pc:sldMk cId="3119007398" sldId="719"/>
            <ac:spMk id="4" creationId="{8BC50D20-1DEC-F59D-9D64-6BF327B12651}"/>
          </ac:spMkLst>
        </pc:spChg>
        <pc:spChg chg="add del mod">
          <ac:chgData name="Jenifer Prince Devaraj" userId="c3fb109c-09d1-42a6-93f4-69472d709861" providerId="ADAL" clId="{00FDB582-7066-4080-B622-F25AAA4798D7}" dt="2024-02-14T11:52:44.621" v="2101" actId="478"/>
          <ac:spMkLst>
            <pc:docMk/>
            <pc:sldMk cId="3119007398" sldId="719"/>
            <ac:spMk id="5" creationId="{506E98C4-86D0-922A-8A5D-C39E26F925C6}"/>
          </ac:spMkLst>
        </pc:spChg>
        <pc:spChg chg="mod">
          <ac:chgData name="Jenifer Prince Devaraj" userId="c3fb109c-09d1-42a6-93f4-69472d709861" providerId="ADAL" clId="{00FDB582-7066-4080-B622-F25AAA4798D7}" dt="2024-01-28T22:30:52.979" v="29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addSp delSp modSp">
        <pc:chgData name="Jenifer Prince Devaraj" userId="c3fb109c-09d1-42a6-93f4-69472d709861" providerId="ADAL" clId="{00FDB582-7066-4080-B622-F25AAA4798D7}" dt="2024-02-14T11:55:17.043" v="2119"/>
        <pc:sldMkLst>
          <pc:docMk/>
          <pc:sldMk cId="2537371817" sldId="732"/>
        </pc:sldMkLst>
        <pc:spChg chg="add del mod">
          <ac:chgData name="Jenifer Prince Devaraj" userId="c3fb109c-09d1-42a6-93f4-69472d709861" providerId="ADAL" clId="{00FDB582-7066-4080-B622-F25AAA4798D7}" dt="2024-02-14T11:51:58.980" v="2078"/>
          <ac:spMkLst>
            <pc:docMk/>
            <pc:sldMk cId="2537371817" sldId="732"/>
            <ac:spMk id="2" creationId="{99143EEB-A8CF-B0E0-DCF0-EC980E266537}"/>
          </ac:spMkLst>
        </pc:spChg>
        <pc:spChg chg="add del mod">
          <ac:chgData name="Jenifer Prince Devaraj" userId="c3fb109c-09d1-42a6-93f4-69472d709861" providerId="ADAL" clId="{00FDB582-7066-4080-B622-F25AAA4798D7}" dt="2024-02-14T11:51:58.980" v="2078"/>
          <ac:spMkLst>
            <pc:docMk/>
            <pc:sldMk cId="2537371817" sldId="732"/>
            <ac:spMk id="3" creationId="{4EC48DFA-460C-45AD-7F92-C374336FEA44}"/>
          </ac:spMkLst>
        </pc:spChg>
        <pc:spChg chg="add mod">
          <ac:chgData name="Jenifer Prince Devaraj" userId="c3fb109c-09d1-42a6-93f4-69472d709861" providerId="ADAL" clId="{00FDB582-7066-4080-B622-F25AAA4798D7}" dt="2024-02-14T11:55:17.043" v="2119"/>
          <ac:spMkLst>
            <pc:docMk/>
            <pc:sldMk cId="2537371817" sldId="732"/>
            <ac:spMk id="4" creationId="{5A7E04CD-9BB1-A2C7-3BEA-B3F53F66635C}"/>
          </ac:spMkLst>
        </pc:spChg>
        <pc:spChg chg="add mod">
          <ac:chgData name="Jenifer Prince Devaraj" userId="c3fb109c-09d1-42a6-93f4-69472d709861" providerId="ADAL" clId="{00FDB582-7066-4080-B622-F25AAA4798D7}" dt="2024-02-14T11:55:17.043" v="2119"/>
          <ac:spMkLst>
            <pc:docMk/>
            <pc:sldMk cId="2537371817" sldId="732"/>
            <ac:spMk id="6" creationId="{2F371475-0838-29DF-57F9-F195081A0DEF}"/>
          </ac:spMkLst>
        </pc:spChg>
      </pc:sldChg>
      <pc:sldChg chg="addSp delSp modSp add mod">
        <pc:chgData name="Jenifer Prince Devaraj" userId="c3fb109c-09d1-42a6-93f4-69472d709861" providerId="ADAL" clId="{00FDB582-7066-4080-B622-F25AAA4798D7}" dt="2024-02-14T11:55:04.782" v="2111"/>
        <pc:sldMkLst>
          <pc:docMk/>
          <pc:sldMk cId="2552383452" sldId="758"/>
        </pc:sldMkLst>
        <pc:spChg chg="del">
          <ac:chgData name="Jenifer Prince Devaraj" userId="c3fb109c-09d1-42a6-93f4-69472d709861" providerId="ADAL" clId="{00FDB582-7066-4080-B622-F25AAA4798D7}" dt="2024-01-29T10:18:41.374" v="2015" actId="478"/>
          <ac:spMkLst>
            <pc:docMk/>
            <pc:sldMk cId="2552383452" sldId="758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00FDB582-7066-4080-B622-F25AAA4798D7}" dt="2024-02-14T11:51:59.283" v="2086"/>
          <ac:spMkLst>
            <pc:docMk/>
            <pc:sldMk cId="2552383452" sldId="758"/>
            <ac:spMk id="2" creationId="{D8D8D10E-55CA-9BF5-BEDA-DC3493B2EBAE}"/>
          </ac:spMkLst>
        </pc:spChg>
        <pc:spChg chg="add mod">
          <ac:chgData name="Jenifer Prince Devaraj" userId="c3fb109c-09d1-42a6-93f4-69472d709861" providerId="ADAL" clId="{00FDB582-7066-4080-B622-F25AAA4798D7}" dt="2024-01-29T01:18:49.668" v="1744" actId="1036"/>
          <ac:spMkLst>
            <pc:docMk/>
            <pc:sldMk cId="2552383452" sldId="758"/>
            <ac:spMk id="3" creationId="{1FF7C039-C092-69B9-CC06-CD37E0462608}"/>
          </ac:spMkLst>
        </pc:spChg>
        <pc:spChg chg="add del mod">
          <ac:chgData name="Jenifer Prince Devaraj" userId="c3fb109c-09d1-42a6-93f4-69472d709861" providerId="ADAL" clId="{00FDB582-7066-4080-B622-F25AAA4798D7}" dt="2024-02-14T11:51:59.283" v="2086"/>
          <ac:spMkLst>
            <pc:docMk/>
            <pc:sldMk cId="2552383452" sldId="758"/>
            <ac:spMk id="4" creationId="{CA2CB3F6-53CF-9937-97D2-A552962315F1}"/>
          </ac:spMkLst>
        </pc:spChg>
        <pc:spChg chg="del">
          <ac:chgData name="Jenifer Prince Devaraj" userId="c3fb109c-09d1-42a6-93f4-69472d709861" providerId="ADAL" clId="{00FDB582-7066-4080-B622-F25AAA4798D7}" dt="2024-01-29T01:11:11.495" v="1681" actId="478"/>
          <ac:spMkLst>
            <pc:docMk/>
            <pc:sldMk cId="2552383452" sldId="758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00FDB582-7066-4080-B622-F25AAA4798D7}" dt="2024-02-14T11:55:04.782" v="2111"/>
          <ac:spMkLst>
            <pc:docMk/>
            <pc:sldMk cId="2552383452" sldId="758"/>
            <ac:spMk id="6" creationId="{3A916C0F-CBEF-2F1D-E5D1-F2DA783AFF5B}"/>
          </ac:spMkLst>
        </pc:spChg>
        <pc:spChg chg="add del mod">
          <ac:chgData name="Jenifer Prince Devaraj" userId="c3fb109c-09d1-42a6-93f4-69472d709861" providerId="ADAL" clId="{00FDB582-7066-4080-B622-F25AAA4798D7}" dt="2024-01-29T10:19:19.232" v="2026" actId="478"/>
          <ac:spMkLst>
            <pc:docMk/>
            <pc:sldMk cId="2552383452" sldId="758"/>
            <ac:spMk id="6" creationId="{9E6AF6D9-9B93-EA09-689C-BCB2750D1A1A}"/>
          </ac:spMkLst>
        </pc:spChg>
        <pc:spChg chg="mod">
          <ac:chgData name="Jenifer Prince Devaraj" userId="c3fb109c-09d1-42a6-93f4-69472d709861" providerId="ADAL" clId="{00FDB582-7066-4080-B622-F25AAA4798D7}" dt="2024-01-29T10:14:53.384" v="1997" actId="20577"/>
          <ac:spMkLst>
            <pc:docMk/>
            <pc:sldMk cId="2552383452" sldId="758"/>
            <ac:spMk id="7" creationId="{BD7A078C-B9AF-7635-F34E-3C5DD7837B56}"/>
          </ac:spMkLst>
        </pc:spChg>
        <pc:spChg chg="add mod">
          <ac:chgData name="Jenifer Prince Devaraj" userId="c3fb109c-09d1-42a6-93f4-69472d709861" providerId="ADAL" clId="{00FDB582-7066-4080-B622-F25AAA4798D7}" dt="2024-01-29T10:18:42.061" v="2016"/>
          <ac:spMkLst>
            <pc:docMk/>
            <pc:sldMk cId="2552383452" sldId="758"/>
            <ac:spMk id="8" creationId="{1D2664B0-DFCD-DF3F-BD9E-1C43EE9705C8}"/>
          </ac:spMkLst>
        </pc:spChg>
        <pc:spChg chg="add mod">
          <ac:chgData name="Jenifer Prince Devaraj" userId="c3fb109c-09d1-42a6-93f4-69472d709861" providerId="ADAL" clId="{00FDB582-7066-4080-B622-F25AAA4798D7}" dt="2024-02-14T11:55:04.782" v="2111"/>
          <ac:spMkLst>
            <pc:docMk/>
            <pc:sldMk cId="2552383452" sldId="758"/>
            <ac:spMk id="9" creationId="{2E8D3D9F-F1A1-9C15-E367-7AC985E36DC6}"/>
          </ac:spMkLst>
        </pc:spChg>
        <pc:spChg chg="mod">
          <ac:chgData name="Jenifer Prince Devaraj" userId="c3fb109c-09d1-42a6-93f4-69472d709861" providerId="ADAL" clId="{00FDB582-7066-4080-B622-F25AAA4798D7}" dt="2024-01-29T01:11:54.302" v="1688" actId="2711"/>
          <ac:spMkLst>
            <pc:docMk/>
            <pc:sldMk cId="2552383452" sldId="758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00FDB582-7066-4080-B622-F25AAA4798D7}" dt="2024-02-14T11:55:06.467" v="2112"/>
        <pc:sldMkLst>
          <pc:docMk/>
          <pc:sldMk cId="280865915" sldId="759"/>
        </pc:sldMkLst>
        <pc:spChg chg="del mod">
          <ac:chgData name="Jenifer Prince Devaraj" userId="c3fb109c-09d1-42a6-93f4-69472d709861" providerId="ADAL" clId="{00FDB582-7066-4080-B622-F25AAA4798D7}" dt="2024-01-29T10:18:49.809" v="2019" actId="478"/>
          <ac:spMkLst>
            <pc:docMk/>
            <pc:sldMk cId="280865915" sldId="759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00FDB582-7066-4080-B622-F25AAA4798D7}" dt="2024-02-14T11:51:59.257" v="2085"/>
          <ac:spMkLst>
            <pc:docMk/>
            <pc:sldMk cId="280865915" sldId="759"/>
            <ac:spMk id="2" creationId="{CC232F71-F844-382D-AD07-5C2F3EFB9239}"/>
          </ac:spMkLst>
        </pc:spChg>
        <pc:spChg chg="add mod">
          <ac:chgData name="Jenifer Prince Devaraj" userId="c3fb109c-09d1-42a6-93f4-69472d709861" providerId="ADAL" clId="{00FDB582-7066-4080-B622-F25AAA4798D7}" dt="2024-01-29T01:18:52.941" v="1745"/>
          <ac:spMkLst>
            <pc:docMk/>
            <pc:sldMk cId="280865915" sldId="759"/>
            <ac:spMk id="3" creationId="{C6D01418-8A0D-C229-8D30-EE6D19440F19}"/>
          </ac:spMkLst>
        </pc:spChg>
        <pc:spChg chg="add del mod">
          <ac:chgData name="Jenifer Prince Devaraj" userId="c3fb109c-09d1-42a6-93f4-69472d709861" providerId="ADAL" clId="{00FDB582-7066-4080-B622-F25AAA4798D7}" dt="2024-02-14T11:51:59.257" v="2085"/>
          <ac:spMkLst>
            <pc:docMk/>
            <pc:sldMk cId="280865915" sldId="759"/>
            <ac:spMk id="4" creationId="{9E22C692-7E45-0DDC-50D3-E50496BA5D14}"/>
          </ac:spMkLst>
        </pc:spChg>
        <pc:spChg chg="del">
          <ac:chgData name="Jenifer Prince Devaraj" userId="c3fb109c-09d1-42a6-93f4-69472d709861" providerId="ADAL" clId="{00FDB582-7066-4080-B622-F25AAA4798D7}" dt="2024-01-29T01:11:19.627" v="1682" actId="478"/>
          <ac:spMkLst>
            <pc:docMk/>
            <pc:sldMk cId="280865915" sldId="759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00FDB582-7066-4080-B622-F25AAA4798D7}" dt="2024-01-29T01:12:07.337" v="1689" actId="2711"/>
          <ac:spMkLst>
            <pc:docMk/>
            <pc:sldMk cId="280865915" sldId="759"/>
            <ac:spMk id="5" creationId="{B814BF6C-A7A7-6E0F-47E5-13C6A8C912A3}"/>
          </ac:spMkLst>
        </pc:spChg>
        <pc:spChg chg="mod">
          <ac:chgData name="Jenifer Prince Devaraj" userId="c3fb109c-09d1-42a6-93f4-69472d709861" providerId="ADAL" clId="{00FDB582-7066-4080-B622-F25AAA4798D7}" dt="2024-01-29T01:12:07.337" v="1689" actId="2711"/>
          <ac:spMkLst>
            <pc:docMk/>
            <pc:sldMk cId="280865915" sldId="759"/>
            <ac:spMk id="7" creationId="{BD7A078C-B9AF-7635-F34E-3C5DD7837B56}"/>
          </ac:spMkLst>
        </pc:spChg>
        <pc:spChg chg="add del mod">
          <ac:chgData name="Jenifer Prince Devaraj" userId="c3fb109c-09d1-42a6-93f4-69472d709861" providerId="ADAL" clId="{00FDB582-7066-4080-B622-F25AAA4798D7}" dt="2024-01-29T10:19:10.438" v="2025" actId="478"/>
          <ac:spMkLst>
            <pc:docMk/>
            <pc:sldMk cId="280865915" sldId="759"/>
            <ac:spMk id="8" creationId="{972001FE-A2C2-9293-96E6-4B024C635CBA}"/>
          </ac:spMkLst>
        </pc:spChg>
        <pc:spChg chg="add mod">
          <ac:chgData name="Jenifer Prince Devaraj" userId="c3fb109c-09d1-42a6-93f4-69472d709861" providerId="ADAL" clId="{00FDB582-7066-4080-B622-F25AAA4798D7}" dt="2024-02-14T11:55:06.467" v="2112"/>
          <ac:spMkLst>
            <pc:docMk/>
            <pc:sldMk cId="280865915" sldId="759"/>
            <ac:spMk id="8" creationId="{F3C58F79-C18A-708F-E029-955A2591E19D}"/>
          </ac:spMkLst>
        </pc:spChg>
        <pc:spChg chg="add del mod">
          <ac:chgData name="Jenifer Prince Devaraj" userId="c3fb109c-09d1-42a6-93f4-69472d709861" providerId="ADAL" clId="{00FDB582-7066-4080-B622-F25AAA4798D7}" dt="2024-01-29T10:19:05.702" v="2024" actId="478"/>
          <ac:spMkLst>
            <pc:docMk/>
            <pc:sldMk cId="280865915" sldId="759"/>
            <ac:spMk id="9" creationId="{E7E8E579-5836-1330-46E2-81DA32787E89}"/>
          </ac:spMkLst>
        </pc:spChg>
        <pc:spChg chg="add mod">
          <ac:chgData name="Jenifer Prince Devaraj" userId="c3fb109c-09d1-42a6-93f4-69472d709861" providerId="ADAL" clId="{00FDB582-7066-4080-B622-F25AAA4798D7}" dt="2024-02-14T11:55:06.467" v="2112"/>
          <ac:spMkLst>
            <pc:docMk/>
            <pc:sldMk cId="280865915" sldId="759"/>
            <ac:spMk id="10" creationId="{B1060D4F-568F-7949-B69A-091BA7066334}"/>
          </ac:spMkLst>
        </pc:spChg>
        <pc:spChg chg="add del mod">
          <ac:chgData name="Jenifer Prince Devaraj" userId="c3fb109c-09d1-42a6-93f4-69472d709861" providerId="ADAL" clId="{00FDB582-7066-4080-B622-F25AAA4798D7}" dt="2024-01-29T10:18:47.460" v="2018" actId="478"/>
          <ac:spMkLst>
            <pc:docMk/>
            <pc:sldMk cId="280865915" sldId="759"/>
            <ac:spMk id="16" creationId="{BAE0A156-7D83-76D0-3F38-156333046F36}"/>
          </ac:spMkLst>
        </pc:spChg>
        <pc:picChg chg="add del">
          <ac:chgData name="Jenifer Prince Devaraj" userId="c3fb109c-09d1-42a6-93f4-69472d709861" providerId="ADAL" clId="{00FDB582-7066-4080-B622-F25AAA4798D7}" dt="2024-01-29T10:18:56.455" v="2022" actId="478"/>
          <ac:picMkLst>
            <pc:docMk/>
            <pc:sldMk cId="280865915" sldId="759"/>
            <ac:picMk id="6" creationId="{BBB413E9-B56A-25B6-02B6-D75FACC78234}"/>
          </ac:picMkLst>
        </pc:picChg>
      </pc:sldChg>
      <pc:sldChg chg="addSp delSp modSp add mod">
        <pc:chgData name="Jenifer Prince Devaraj" userId="c3fb109c-09d1-42a6-93f4-69472d709861" providerId="ADAL" clId="{00FDB582-7066-4080-B622-F25AAA4798D7}" dt="2024-02-14T11:55:07.962" v="2113"/>
        <pc:sldMkLst>
          <pc:docMk/>
          <pc:sldMk cId="2818246239" sldId="760"/>
        </pc:sldMkLst>
        <pc:spChg chg="mod">
          <ac:chgData name="Jenifer Prince Devaraj" userId="c3fb109c-09d1-42a6-93f4-69472d709861" providerId="ADAL" clId="{00FDB582-7066-4080-B622-F25AAA4798D7}" dt="2024-01-29T10:19:41.318" v="2030" actId="1076"/>
          <ac:spMkLst>
            <pc:docMk/>
            <pc:sldMk cId="2818246239" sldId="760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00FDB582-7066-4080-B622-F25AAA4798D7}" dt="2024-01-29T01:18:55.144" v="1746"/>
          <ac:spMkLst>
            <pc:docMk/>
            <pc:sldMk cId="2818246239" sldId="760"/>
            <ac:spMk id="3" creationId="{41AE6992-DB1C-37FA-45A9-A23766C3FFE7}"/>
          </ac:spMkLst>
        </pc:spChg>
        <pc:spChg chg="del">
          <ac:chgData name="Jenifer Prince Devaraj" userId="c3fb109c-09d1-42a6-93f4-69472d709861" providerId="ADAL" clId="{00FDB582-7066-4080-B622-F25AAA4798D7}" dt="2024-01-29T01:11:23.492" v="1683" actId="478"/>
          <ac:spMkLst>
            <pc:docMk/>
            <pc:sldMk cId="2818246239" sldId="760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00FDB582-7066-4080-B622-F25AAA4798D7}" dt="2024-02-14T11:51:59.229" v="2084"/>
          <ac:spMkLst>
            <pc:docMk/>
            <pc:sldMk cId="2818246239" sldId="760"/>
            <ac:spMk id="4" creationId="{E1672063-B788-852A-CCFB-7AAC927BDFA1}"/>
          </ac:spMkLst>
        </pc:spChg>
        <pc:spChg chg="mod">
          <ac:chgData name="Jenifer Prince Devaraj" userId="c3fb109c-09d1-42a6-93f4-69472d709861" providerId="ADAL" clId="{00FDB582-7066-4080-B622-F25AAA4798D7}" dt="2024-01-29T01:12:20.825" v="1691" actId="14100"/>
          <ac:spMkLst>
            <pc:docMk/>
            <pc:sldMk cId="2818246239" sldId="760"/>
            <ac:spMk id="5" creationId="{B814BF6C-A7A7-6E0F-47E5-13C6A8C912A3}"/>
          </ac:spMkLst>
        </pc:spChg>
        <pc:spChg chg="add del mod">
          <ac:chgData name="Jenifer Prince Devaraj" userId="c3fb109c-09d1-42a6-93f4-69472d709861" providerId="ADAL" clId="{00FDB582-7066-4080-B622-F25AAA4798D7}" dt="2024-02-14T11:51:59.229" v="2084"/>
          <ac:spMkLst>
            <pc:docMk/>
            <pc:sldMk cId="2818246239" sldId="760"/>
            <ac:spMk id="6" creationId="{7190BFA2-65C9-10A6-5F02-C9250DBBD335}"/>
          </ac:spMkLst>
        </pc:spChg>
        <pc:spChg chg="mod">
          <ac:chgData name="Jenifer Prince Devaraj" userId="c3fb109c-09d1-42a6-93f4-69472d709861" providerId="ADAL" clId="{00FDB582-7066-4080-B622-F25AAA4798D7}" dt="2024-01-29T01:12:20.825" v="1691" actId="14100"/>
          <ac:spMkLst>
            <pc:docMk/>
            <pc:sldMk cId="2818246239" sldId="760"/>
            <ac:spMk id="7" creationId="{BD7A078C-B9AF-7635-F34E-3C5DD7837B56}"/>
          </ac:spMkLst>
        </pc:spChg>
        <pc:spChg chg="add mod">
          <ac:chgData name="Jenifer Prince Devaraj" userId="c3fb109c-09d1-42a6-93f4-69472d709861" providerId="ADAL" clId="{00FDB582-7066-4080-B622-F25AAA4798D7}" dt="2024-02-14T11:55:07.962" v="2113"/>
          <ac:spMkLst>
            <pc:docMk/>
            <pc:sldMk cId="2818246239" sldId="760"/>
            <ac:spMk id="9" creationId="{2E222AE4-9F58-F264-7D51-CC1641254714}"/>
          </ac:spMkLst>
        </pc:spChg>
        <pc:spChg chg="add mod">
          <ac:chgData name="Jenifer Prince Devaraj" userId="c3fb109c-09d1-42a6-93f4-69472d709861" providerId="ADAL" clId="{00FDB582-7066-4080-B622-F25AAA4798D7}" dt="2024-02-14T11:55:07.962" v="2113"/>
          <ac:spMkLst>
            <pc:docMk/>
            <pc:sldMk cId="2818246239" sldId="760"/>
            <ac:spMk id="10" creationId="{D8FD00FC-90CE-AC09-814E-E2286DE2909D}"/>
          </ac:spMkLst>
        </pc:spChg>
        <pc:spChg chg="mod">
          <ac:chgData name="Jenifer Prince Devaraj" userId="c3fb109c-09d1-42a6-93f4-69472d709861" providerId="ADAL" clId="{00FDB582-7066-4080-B622-F25AAA4798D7}" dt="2024-01-29T10:19:37.717" v="2029" actId="1076"/>
          <ac:spMkLst>
            <pc:docMk/>
            <pc:sldMk cId="2818246239" sldId="760"/>
            <ac:spMk id="16" creationId="{BAE0A156-7D83-76D0-3F38-156333046F36}"/>
          </ac:spMkLst>
        </pc:spChg>
        <pc:picChg chg="mod">
          <ac:chgData name="Jenifer Prince Devaraj" userId="c3fb109c-09d1-42a6-93f4-69472d709861" providerId="ADAL" clId="{00FDB582-7066-4080-B622-F25AAA4798D7}" dt="2024-01-29T01:12:20.825" v="1691" actId="14100"/>
          <ac:picMkLst>
            <pc:docMk/>
            <pc:sldMk cId="2818246239" sldId="760"/>
            <ac:picMk id="8" creationId="{3083CE3D-04DB-A197-FFA1-2AD826F10F3A}"/>
          </ac:picMkLst>
        </pc:picChg>
      </pc:sldChg>
      <pc:sldChg chg="addSp delSp modSp add mod">
        <pc:chgData name="Jenifer Prince Devaraj" userId="c3fb109c-09d1-42a6-93f4-69472d709861" providerId="ADAL" clId="{00FDB582-7066-4080-B622-F25AAA4798D7}" dt="2024-02-14T11:55:09.494" v="2114"/>
        <pc:sldMkLst>
          <pc:docMk/>
          <pc:sldMk cId="830452161" sldId="761"/>
        </pc:sldMkLst>
        <pc:spChg chg="mod">
          <ac:chgData name="Jenifer Prince Devaraj" userId="c3fb109c-09d1-42a6-93f4-69472d709861" providerId="ADAL" clId="{00FDB582-7066-4080-B622-F25AAA4798D7}" dt="2024-01-29T10:19:48.927" v="2033" actId="1076"/>
          <ac:spMkLst>
            <pc:docMk/>
            <pc:sldMk cId="830452161" sldId="761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00FDB582-7066-4080-B622-F25AAA4798D7}" dt="2024-01-29T01:18:57.054" v="1747"/>
          <ac:spMkLst>
            <pc:docMk/>
            <pc:sldMk cId="830452161" sldId="761"/>
            <ac:spMk id="3" creationId="{2F9ECD96-C424-BF3D-6873-228615B07BA5}"/>
          </ac:spMkLst>
        </pc:spChg>
        <pc:spChg chg="add del mod">
          <ac:chgData name="Jenifer Prince Devaraj" userId="c3fb109c-09d1-42a6-93f4-69472d709861" providerId="ADAL" clId="{00FDB582-7066-4080-B622-F25AAA4798D7}" dt="2024-02-14T11:51:59.205" v="2083"/>
          <ac:spMkLst>
            <pc:docMk/>
            <pc:sldMk cId="830452161" sldId="761"/>
            <ac:spMk id="4" creationId="{5C3D36CE-F81D-C26F-572A-984D957153DB}"/>
          </ac:spMkLst>
        </pc:spChg>
        <pc:spChg chg="del">
          <ac:chgData name="Jenifer Prince Devaraj" userId="c3fb109c-09d1-42a6-93f4-69472d709861" providerId="ADAL" clId="{00FDB582-7066-4080-B622-F25AAA4798D7}" dt="2024-01-29T01:11:27.478" v="1684" actId="478"/>
          <ac:spMkLst>
            <pc:docMk/>
            <pc:sldMk cId="830452161" sldId="761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00FDB582-7066-4080-B622-F25AAA4798D7}" dt="2024-01-29T01:12:27.553" v="1692" actId="2711"/>
          <ac:spMkLst>
            <pc:docMk/>
            <pc:sldMk cId="830452161" sldId="761"/>
            <ac:spMk id="7" creationId="{BD7A078C-B9AF-7635-F34E-3C5DD7837B56}"/>
          </ac:spMkLst>
        </pc:spChg>
        <pc:spChg chg="add del mod">
          <ac:chgData name="Jenifer Prince Devaraj" userId="c3fb109c-09d1-42a6-93f4-69472d709861" providerId="ADAL" clId="{00FDB582-7066-4080-B622-F25AAA4798D7}" dt="2024-02-14T11:51:59.205" v="2083"/>
          <ac:spMkLst>
            <pc:docMk/>
            <pc:sldMk cId="830452161" sldId="761"/>
            <ac:spMk id="8" creationId="{D77B85BA-E8C4-BB1F-F311-B0617CE0DB2D}"/>
          </ac:spMkLst>
        </pc:spChg>
        <pc:spChg chg="add mod">
          <ac:chgData name="Jenifer Prince Devaraj" userId="c3fb109c-09d1-42a6-93f4-69472d709861" providerId="ADAL" clId="{00FDB582-7066-4080-B622-F25AAA4798D7}" dt="2024-02-14T11:55:09.494" v="2114"/>
          <ac:spMkLst>
            <pc:docMk/>
            <pc:sldMk cId="830452161" sldId="761"/>
            <ac:spMk id="9" creationId="{B34A016D-0CC7-722A-0642-C40392E68D89}"/>
          </ac:spMkLst>
        </pc:spChg>
        <pc:spChg chg="add mod">
          <ac:chgData name="Jenifer Prince Devaraj" userId="c3fb109c-09d1-42a6-93f4-69472d709861" providerId="ADAL" clId="{00FDB582-7066-4080-B622-F25AAA4798D7}" dt="2024-02-14T11:55:09.494" v="2114"/>
          <ac:spMkLst>
            <pc:docMk/>
            <pc:sldMk cId="830452161" sldId="761"/>
            <ac:spMk id="10" creationId="{60696C55-76C3-2339-D17F-DBE321DADCFF}"/>
          </ac:spMkLst>
        </pc:spChg>
        <pc:spChg chg="mod">
          <ac:chgData name="Jenifer Prince Devaraj" userId="c3fb109c-09d1-42a6-93f4-69472d709861" providerId="ADAL" clId="{00FDB582-7066-4080-B622-F25AAA4798D7}" dt="2024-01-29T01:12:37.034" v="1700" actId="2711"/>
          <ac:spMkLst>
            <pc:docMk/>
            <pc:sldMk cId="830452161" sldId="761"/>
            <ac:spMk id="16" creationId="{BAE0A156-7D83-76D0-3F38-156333046F36}"/>
          </ac:spMkLst>
        </pc:spChg>
      </pc:sldChg>
      <pc:sldChg chg="addSp delSp modSp add mod ord">
        <pc:chgData name="Jenifer Prince Devaraj" userId="c3fb109c-09d1-42a6-93f4-69472d709861" providerId="ADAL" clId="{00FDB582-7066-4080-B622-F25AAA4798D7}" dt="2024-02-14T11:55:10.956" v="2115"/>
        <pc:sldMkLst>
          <pc:docMk/>
          <pc:sldMk cId="3109245988" sldId="762"/>
        </pc:sldMkLst>
        <pc:spChg chg="mod">
          <ac:chgData name="Jenifer Prince Devaraj" userId="c3fb109c-09d1-42a6-93f4-69472d709861" providerId="ADAL" clId="{00FDB582-7066-4080-B622-F25AAA4798D7}" dt="2024-01-29T10:19:57.458" v="2035" actId="1076"/>
          <ac:spMkLst>
            <pc:docMk/>
            <pc:sldMk cId="3109245988" sldId="762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00FDB582-7066-4080-B622-F25AAA4798D7}" dt="2024-01-29T01:18:58.861" v="1748"/>
          <ac:spMkLst>
            <pc:docMk/>
            <pc:sldMk cId="3109245988" sldId="762"/>
            <ac:spMk id="3" creationId="{F8AB080A-47DA-6168-B88C-ACA50C094901}"/>
          </ac:spMkLst>
        </pc:spChg>
        <pc:spChg chg="add del mod">
          <ac:chgData name="Jenifer Prince Devaraj" userId="c3fb109c-09d1-42a6-93f4-69472d709861" providerId="ADAL" clId="{00FDB582-7066-4080-B622-F25AAA4798D7}" dt="2024-02-14T11:51:59.173" v="2082"/>
          <ac:spMkLst>
            <pc:docMk/>
            <pc:sldMk cId="3109245988" sldId="762"/>
            <ac:spMk id="4" creationId="{CE89260D-4463-BB11-674C-116108676026}"/>
          </ac:spMkLst>
        </pc:spChg>
        <pc:spChg chg="del">
          <ac:chgData name="Jenifer Prince Devaraj" userId="c3fb109c-09d1-42a6-93f4-69472d709861" providerId="ADAL" clId="{00FDB582-7066-4080-B622-F25AAA4798D7}" dt="2024-01-29T01:11:31.496" v="1685" actId="478"/>
          <ac:spMkLst>
            <pc:docMk/>
            <pc:sldMk cId="3109245988" sldId="762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00FDB582-7066-4080-B622-F25AAA4798D7}" dt="2024-01-29T01:12:44.611" v="1701" actId="2711"/>
          <ac:spMkLst>
            <pc:docMk/>
            <pc:sldMk cId="3109245988" sldId="762"/>
            <ac:spMk id="5" creationId="{B814BF6C-A7A7-6E0F-47E5-13C6A8C912A3}"/>
          </ac:spMkLst>
        </pc:spChg>
        <pc:spChg chg="add del mod">
          <ac:chgData name="Jenifer Prince Devaraj" userId="c3fb109c-09d1-42a6-93f4-69472d709861" providerId="ADAL" clId="{00FDB582-7066-4080-B622-F25AAA4798D7}" dt="2024-02-14T11:51:59.173" v="2082"/>
          <ac:spMkLst>
            <pc:docMk/>
            <pc:sldMk cId="3109245988" sldId="762"/>
            <ac:spMk id="6" creationId="{CFAD3791-95E9-4650-CD99-91544F6BD648}"/>
          </ac:spMkLst>
        </pc:spChg>
        <pc:spChg chg="mod">
          <ac:chgData name="Jenifer Prince Devaraj" userId="c3fb109c-09d1-42a6-93f4-69472d709861" providerId="ADAL" clId="{00FDB582-7066-4080-B622-F25AAA4798D7}" dt="2024-01-29T10:17:50.877" v="2011" actId="1076"/>
          <ac:spMkLst>
            <pc:docMk/>
            <pc:sldMk cId="3109245988" sldId="762"/>
            <ac:spMk id="7" creationId="{BD7A078C-B9AF-7635-F34E-3C5DD7837B56}"/>
          </ac:spMkLst>
        </pc:spChg>
        <pc:spChg chg="add mod">
          <ac:chgData name="Jenifer Prince Devaraj" userId="c3fb109c-09d1-42a6-93f4-69472d709861" providerId="ADAL" clId="{00FDB582-7066-4080-B622-F25AAA4798D7}" dt="2024-02-14T11:55:10.956" v="2115"/>
          <ac:spMkLst>
            <pc:docMk/>
            <pc:sldMk cId="3109245988" sldId="762"/>
            <ac:spMk id="8" creationId="{27C8A368-7B5C-4820-5850-1A5DDDC1A0C5}"/>
          </ac:spMkLst>
        </pc:spChg>
        <pc:spChg chg="add mod">
          <ac:chgData name="Jenifer Prince Devaraj" userId="c3fb109c-09d1-42a6-93f4-69472d709861" providerId="ADAL" clId="{00FDB582-7066-4080-B622-F25AAA4798D7}" dt="2024-02-14T11:55:10.956" v="2115"/>
          <ac:spMkLst>
            <pc:docMk/>
            <pc:sldMk cId="3109245988" sldId="762"/>
            <ac:spMk id="9" creationId="{5D845974-21DB-E858-1983-FE8B89C4B03D}"/>
          </ac:spMkLst>
        </pc:spChg>
        <pc:spChg chg="mod">
          <ac:chgData name="Jenifer Prince Devaraj" userId="c3fb109c-09d1-42a6-93f4-69472d709861" providerId="ADAL" clId="{00FDB582-7066-4080-B622-F25AAA4798D7}" dt="2024-01-29T01:12:44.611" v="1701" actId="2711"/>
          <ac:spMkLst>
            <pc:docMk/>
            <pc:sldMk cId="3109245988" sldId="762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00FDB582-7066-4080-B622-F25AAA4798D7}" dt="2024-02-14T11:55:12.358" v="2116"/>
        <pc:sldMkLst>
          <pc:docMk/>
          <pc:sldMk cId="1095517584" sldId="763"/>
        </pc:sldMkLst>
        <pc:spChg chg="mod">
          <ac:chgData name="Jenifer Prince Devaraj" userId="c3fb109c-09d1-42a6-93f4-69472d709861" providerId="ADAL" clId="{00FDB582-7066-4080-B622-F25AAA4798D7}" dt="2024-01-29T10:20:04.879" v="2036"/>
          <ac:spMkLst>
            <pc:docMk/>
            <pc:sldMk cId="1095517584" sldId="763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00FDB582-7066-4080-B622-F25AAA4798D7}" dt="2024-02-14T11:51:59.094" v="2081"/>
          <ac:spMkLst>
            <pc:docMk/>
            <pc:sldMk cId="1095517584" sldId="763"/>
            <ac:spMk id="4" creationId="{8DFDD011-2970-5482-8B3D-4CD5C9740AAB}"/>
          </ac:spMkLst>
        </pc:spChg>
        <pc:spChg chg="del">
          <ac:chgData name="Jenifer Prince Devaraj" userId="c3fb109c-09d1-42a6-93f4-69472d709861" providerId="ADAL" clId="{00FDB582-7066-4080-B622-F25AAA4798D7}" dt="2024-01-29T10:16:46.304" v="2003" actId="478"/>
          <ac:spMkLst>
            <pc:docMk/>
            <pc:sldMk cId="1095517584" sldId="763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00FDB582-7066-4080-B622-F25AAA4798D7}" dt="2024-01-29T10:17:58.068" v="2012"/>
          <ac:spMkLst>
            <pc:docMk/>
            <pc:sldMk cId="1095517584" sldId="763"/>
            <ac:spMk id="6" creationId="{BB497DA3-5B9F-4DC2-095F-856BC05D3C92}"/>
          </ac:spMkLst>
        </pc:spChg>
        <pc:spChg chg="add del mod">
          <ac:chgData name="Jenifer Prince Devaraj" userId="c3fb109c-09d1-42a6-93f4-69472d709861" providerId="ADAL" clId="{00FDB582-7066-4080-B622-F25AAA4798D7}" dt="2024-02-14T11:51:59.094" v="2081"/>
          <ac:spMkLst>
            <pc:docMk/>
            <pc:sldMk cId="1095517584" sldId="763"/>
            <ac:spMk id="7" creationId="{43A52BEC-80D0-CFDF-91AD-B19D818BD975}"/>
          </ac:spMkLst>
        </pc:spChg>
        <pc:spChg chg="add mod">
          <ac:chgData name="Jenifer Prince Devaraj" userId="c3fb109c-09d1-42a6-93f4-69472d709861" providerId="ADAL" clId="{00FDB582-7066-4080-B622-F25AAA4798D7}" dt="2024-02-14T11:55:12.358" v="2116"/>
          <ac:spMkLst>
            <pc:docMk/>
            <pc:sldMk cId="1095517584" sldId="763"/>
            <ac:spMk id="8" creationId="{454FAC6A-C45B-54BD-A8CA-8B3E0A2CAF8F}"/>
          </ac:spMkLst>
        </pc:spChg>
        <pc:spChg chg="add mod">
          <ac:chgData name="Jenifer Prince Devaraj" userId="c3fb109c-09d1-42a6-93f4-69472d709861" providerId="ADAL" clId="{00FDB582-7066-4080-B622-F25AAA4798D7}" dt="2024-02-14T11:55:12.358" v="2116"/>
          <ac:spMkLst>
            <pc:docMk/>
            <pc:sldMk cId="1095517584" sldId="763"/>
            <ac:spMk id="9" creationId="{C390DD73-6E26-D7C1-0B52-FF84CAFA0F4A}"/>
          </ac:spMkLst>
        </pc:spChg>
      </pc:sldChg>
      <pc:sldChg chg="addSp delSp modSp add mod">
        <pc:chgData name="Jenifer Prince Devaraj" userId="c3fb109c-09d1-42a6-93f4-69472d709861" providerId="ADAL" clId="{00FDB582-7066-4080-B622-F25AAA4798D7}" dt="2024-02-14T11:55:14.161" v="2117"/>
        <pc:sldMkLst>
          <pc:docMk/>
          <pc:sldMk cId="2235327449" sldId="764"/>
        </pc:sldMkLst>
        <pc:spChg chg="mod">
          <ac:chgData name="Jenifer Prince Devaraj" userId="c3fb109c-09d1-42a6-93f4-69472d709861" providerId="ADAL" clId="{00FDB582-7066-4080-B622-F25AAA4798D7}" dt="2024-01-29T10:20:59.420" v="2038" actId="1076"/>
          <ac:spMkLst>
            <pc:docMk/>
            <pc:sldMk cId="2235327449" sldId="764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00FDB582-7066-4080-B622-F25AAA4798D7}" dt="2024-01-29T01:19:00.620" v="1749"/>
          <ac:spMkLst>
            <pc:docMk/>
            <pc:sldMk cId="2235327449" sldId="764"/>
            <ac:spMk id="3" creationId="{4D8B1807-5D4C-F2F3-B42F-6B44A2FDFF20}"/>
          </ac:spMkLst>
        </pc:spChg>
        <pc:spChg chg="add del mod">
          <ac:chgData name="Jenifer Prince Devaraj" userId="c3fb109c-09d1-42a6-93f4-69472d709861" providerId="ADAL" clId="{00FDB582-7066-4080-B622-F25AAA4798D7}" dt="2024-02-14T11:51:59.072" v="2080"/>
          <ac:spMkLst>
            <pc:docMk/>
            <pc:sldMk cId="2235327449" sldId="764"/>
            <ac:spMk id="4" creationId="{39FEE3BA-BCD1-67D5-061A-3D075CF9E8F3}"/>
          </ac:spMkLst>
        </pc:spChg>
        <pc:spChg chg="del">
          <ac:chgData name="Jenifer Prince Devaraj" userId="c3fb109c-09d1-42a6-93f4-69472d709861" providerId="ADAL" clId="{00FDB582-7066-4080-B622-F25AAA4798D7}" dt="2024-01-29T01:11:35.830" v="1686" actId="478"/>
          <ac:spMkLst>
            <pc:docMk/>
            <pc:sldMk cId="2235327449" sldId="764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00FDB582-7066-4080-B622-F25AAA4798D7}" dt="2024-01-29T01:12:53.720" v="1702" actId="2711"/>
          <ac:spMkLst>
            <pc:docMk/>
            <pc:sldMk cId="2235327449" sldId="764"/>
            <ac:spMk id="5" creationId="{B814BF6C-A7A7-6E0F-47E5-13C6A8C912A3}"/>
          </ac:spMkLst>
        </pc:spChg>
        <pc:spChg chg="add del mod">
          <ac:chgData name="Jenifer Prince Devaraj" userId="c3fb109c-09d1-42a6-93f4-69472d709861" providerId="ADAL" clId="{00FDB582-7066-4080-B622-F25AAA4798D7}" dt="2024-02-14T11:51:59.072" v="2080"/>
          <ac:spMkLst>
            <pc:docMk/>
            <pc:sldMk cId="2235327449" sldId="764"/>
            <ac:spMk id="6" creationId="{46CFE933-E0F1-8A18-18F5-007D2A229546}"/>
          </ac:spMkLst>
        </pc:spChg>
        <pc:spChg chg="add mod">
          <ac:chgData name="Jenifer Prince Devaraj" userId="c3fb109c-09d1-42a6-93f4-69472d709861" providerId="ADAL" clId="{00FDB582-7066-4080-B622-F25AAA4798D7}" dt="2024-02-14T11:55:14.161" v="2117"/>
          <ac:spMkLst>
            <pc:docMk/>
            <pc:sldMk cId="2235327449" sldId="764"/>
            <ac:spMk id="8" creationId="{067377E4-3035-6E9D-A107-BD3CE38572B4}"/>
          </ac:spMkLst>
        </pc:spChg>
        <pc:spChg chg="mod">
          <ac:chgData name="Jenifer Prince Devaraj" userId="c3fb109c-09d1-42a6-93f4-69472d709861" providerId="ADAL" clId="{00FDB582-7066-4080-B622-F25AAA4798D7}" dt="2024-01-29T10:18:10.633" v="2014" actId="20577"/>
          <ac:spMkLst>
            <pc:docMk/>
            <pc:sldMk cId="2235327449" sldId="764"/>
            <ac:spMk id="9" creationId="{02BAD94A-2CDE-75ED-C223-88778DA3723B}"/>
          </ac:spMkLst>
        </pc:spChg>
        <pc:spChg chg="add mod">
          <ac:chgData name="Jenifer Prince Devaraj" userId="c3fb109c-09d1-42a6-93f4-69472d709861" providerId="ADAL" clId="{00FDB582-7066-4080-B622-F25AAA4798D7}" dt="2024-02-14T11:55:14.161" v="2117"/>
          <ac:spMkLst>
            <pc:docMk/>
            <pc:sldMk cId="2235327449" sldId="764"/>
            <ac:spMk id="10" creationId="{5567AE36-402D-F8C5-72CB-222ADEA1811C}"/>
          </ac:spMkLst>
        </pc:spChg>
        <pc:spChg chg="mod">
          <ac:chgData name="Jenifer Prince Devaraj" userId="c3fb109c-09d1-42a6-93f4-69472d709861" providerId="ADAL" clId="{00FDB582-7066-4080-B622-F25AAA4798D7}" dt="2024-01-29T01:12:53.720" v="1702" actId="2711"/>
          <ac:spMkLst>
            <pc:docMk/>
            <pc:sldMk cId="2235327449" sldId="764"/>
            <ac:spMk id="16" creationId="{BAE0A156-7D83-76D0-3F38-156333046F36}"/>
          </ac:spMkLst>
        </pc:spChg>
      </pc:sldChg>
      <pc:sldChg chg="addSp delSp modSp mod">
        <pc:chgData name="Jenifer Prince Devaraj" userId="c3fb109c-09d1-42a6-93f4-69472d709861" providerId="ADAL" clId="{00FDB582-7066-4080-B622-F25AAA4798D7}" dt="2024-02-14T11:53:24.234" v="2105"/>
        <pc:sldMkLst>
          <pc:docMk/>
          <pc:sldMk cId="2008570622" sldId="768"/>
        </pc:sldMkLst>
        <pc:spChg chg="mod">
          <ac:chgData name="Jenifer Prince Devaraj" userId="c3fb109c-09d1-42a6-93f4-69472d709861" providerId="ADAL" clId="{00FDB582-7066-4080-B622-F25AAA4798D7}" dt="2024-01-28T22:33:12.017" v="108" actId="20577"/>
          <ac:spMkLst>
            <pc:docMk/>
            <pc:sldMk cId="2008570622" sldId="768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00FDB582-7066-4080-B622-F25AAA4798D7}" dt="2024-02-14T11:52:06.211" v="2098" actId="478"/>
          <ac:spMkLst>
            <pc:docMk/>
            <pc:sldMk cId="2008570622" sldId="768"/>
            <ac:spMk id="4" creationId="{1992A94E-5E90-09C0-6FEE-FD8BA8816B13}"/>
          </ac:spMkLst>
        </pc:spChg>
        <pc:spChg chg="add del mod">
          <ac:chgData name="Jenifer Prince Devaraj" userId="c3fb109c-09d1-42a6-93f4-69472d709861" providerId="ADAL" clId="{00FDB582-7066-4080-B622-F25AAA4798D7}" dt="2024-02-14T11:52:04.740" v="2097" actId="478"/>
          <ac:spMkLst>
            <pc:docMk/>
            <pc:sldMk cId="2008570622" sldId="768"/>
            <ac:spMk id="6" creationId="{7D914A5D-B19C-5686-2EFB-7C78FB956F34}"/>
          </ac:spMkLst>
        </pc:spChg>
        <pc:spChg chg="mod">
          <ac:chgData name="Jenifer Prince Devaraj" userId="c3fb109c-09d1-42a6-93f4-69472d709861" providerId="ADAL" clId="{00FDB582-7066-4080-B622-F25AAA4798D7}" dt="2024-02-14T11:47:29.198" v="2044" actId="20577"/>
          <ac:spMkLst>
            <pc:docMk/>
            <pc:sldMk cId="2008570622" sldId="768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00FDB582-7066-4080-B622-F25AAA4798D7}" dt="2024-02-14T11:53:15.219" v="2104"/>
          <ac:spMkLst>
            <pc:docMk/>
            <pc:sldMk cId="2008570622" sldId="768"/>
            <ac:spMk id="8" creationId="{6DEBC8E8-07E1-45CA-0F20-C12071325119}"/>
          </ac:spMkLst>
        </pc:spChg>
        <pc:spChg chg="add mod">
          <ac:chgData name="Jenifer Prince Devaraj" userId="c3fb109c-09d1-42a6-93f4-69472d709861" providerId="ADAL" clId="{00FDB582-7066-4080-B622-F25AAA4798D7}" dt="2024-02-14T11:53:24.234" v="2105"/>
          <ac:spMkLst>
            <pc:docMk/>
            <pc:sldMk cId="2008570622" sldId="768"/>
            <ac:spMk id="9" creationId="{3C694492-DA8D-4CA9-1538-78C8FD1E7B44}"/>
          </ac:spMkLst>
        </pc:spChg>
      </pc:sldChg>
      <pc:sldChg chg="del">
        <pc:chgData name="Jenifer Prince Devaraj" userId="c3fb109c-09d1-42a6-93f4-69472d709861" providerId="ADAL" clId="{00FDB582-7066-4080-B622-F25AAA4798D7}" dt="2024-01-28T22:36:14.688" v="267" actId="47"/>
        <pc:sldMkLst>
          <pc:docMk/>
          <pc:sldMk cId="598651805" sldId="769"/>
        </pc:sldMkLst>
      </pc:sldChg>
      <pc:sldChg chg="del">
        <pc:chgData name="Jenifer Prince Devaraj" userId="c3fb109c-09d1-42a6-93f4-69472d709861" providerId="ADAL" clId="{00FDB582-7066-4080-B622-F25AAA4798D7}" dt="2024-01-28T22:36:15.264" v="268" actId="47"/>
        <pc:sldMkLst>
          <pc:docMk/>
          <pc:sldMk cId="4222973395" sldId="770"/>
        </pc:sldMkLst>
      </pc:sldChg>
      <pc:sldChg chg="del">
        <pc:chgData name="Jenifer Prince Devaraj" userId="c3fb109c-09d1-42a6-93f4-69472d709861" providerId="ADAL" clId="{00FDB582-7066-4080-B622-F25AAA4798D7}" dt="2024-01-28T22:36:15.988" v="269" actId="47"/>
        <pc:sldMkLst>
          <pc:docMk/>
          <pc:sldMk cId="2441997644" sldId="771"/>
        </pc:sldMkLst>
      </pc:sldChg>
      <pc:sldChg chg="del">
        <pc:chgData name="Jenifer Prince Devaraj" userId="c3fb109c-09d1-42a6-93f4-69472d709861" providerId="ADAL" clId="{00FDB582-7066-4080-B622-F25AAA4798D7}" dt="2024-01-28T22:36:16.975" v="270" actId="47"/>
        <pc:sldMkLst>
          <pc:docMk/>
          <pc:sldMk cId="938106925" sldId="772"/>
        </pc:sldMkLst>
      </pc:sldChg>
      <pc:sldChg chg="addSp delSp modSp add mod">
        <pc:chgData name="Jenifer Prince Devaraj" userId="c3fb109c-09d1-42a6-93f4-69472d709861" providerId="ADAL" clId="{00FDB582-7066-4080-B622-F25AAA4798D7}" dt="2024-02-14T12:06:29.218" v="2127" actId="21"/>
        <pc:sldMkLst>
          <pc:docMk/>
          <pc:sldMk cId="419287941" sldId="773"/>
        </pc:sldMkLst>
        <pc:spChg chg="add del mod">
          <ac:chgData name="Jenifer Prince Devaraj" userId="c3fb109c-09d1-42a6-93f4-69472d709861" providerId="ADAL" clId="{00FDB582-7066-4080-B622-F25AAA4798D7}" dt="2024-02-14T11:50:11.199" v="2050"/>
          <ac:spMkLst>
            <pc:docMk/>
            <pc:sldMk cId="419287941" sldId="773"/>
            <ac:spMk id="4" creationId="{2D1DF437-508E-D79C-67B8-27EC8475418D}"/>
          </ac:spMkLst>
        </pc:spChg>
        <pc:spChg chg="add del mod">
          <ac:chgData name="Jenifer Prince Devaraj" userId="c3fb109c-09d1-42a6-93f4-69472d709861" providerId="ADAL" clId="{00FDB582-7066-4080-B622-F25AAA4798D7}" dt="2024-02-14T11:51:59.502" v="2091"/>
          <ac:spMkLst>
            <pc:docMk/>
            <pc:sldMk cId="419287941" sldId="773"/>
            <ac:spMk id="6" creationId="{9180AC9C-21CA-5222-F2A5-C00EF95D6388}"/>
          </ac:spMkLst>
        </pc:spChg>
        <pc:spChg chg="mod">
          <ac:chgData name="Jenifer Prince Devaraj" userId="c3fb109c-09d1-42a6-93f4-69472d709861" providerId="ADAL" clId="{00FDB582-7066-4080-B622-F25AAA4798D7}" dt="2024-01-29T09:58:25.620" v="1907" actId="20577"/>
          <ac:spMkLst>
            <pc:docMk/>
            <pc:sldMk cId="419287941" sldId="773"/>
            <ac:spMk id="7" creationId="{B247BDBD-0B9F-BE85-20A3-8D20E13BBC12}"/>
          </ac:spMkLst>
        </pc:spChg>
        <pc:spChg chg="add del mod">
          <ac:chgData name="Jenifer Prince Devaraj" userId="c3fb109c-09d1-42a6-93f4-69472d709861" providerId="ADAL" clId="{00FDB582-7066-4080-B622-F25AAA4798D7}" dt="2024-02-14T11:51:59.502" v="2091"/>
          <ac:spMkLst>
            <pc:docMk/>
            <pc:sldMk cId="419287941" sldId="773"/>
            <ac:spMk id="8" creationId="{BB0C442C-C766-4E7A-CE3A-EFDCA5D86A82}"/>
          </ac:spMkLst>
        </pc:spChg>
        <pc:spChg chg="add mod">
          <ac:chgData name="Jenifer Prince Devaraj" userId="c3fb109c-09d1-42a6-93f4-69472d709861" providerId="ADAL" clId="{00FDB582-7066-4080-B622-F25AAA4798D7}" dt="2024-02-14T11:55:39.884" v="2120"/>
          <ac:spMkLst>
            <pc:docMk/>
            <pc:sldMk cId="419287941" sldId="773"/>
            <ac:spMk id="9" creationId="{9AB8FF3A-CAE6-AB1C-047E-6346E1C1F87D}"/>
          </ac:spMkLst>
        </pc:spChg>
        <pc:spChg chg="add mod">
          <ac:chgData name="Jenifer Prince Devaraj" userId="c3fb109c-09d1-42a6-93f4-69472d709861" providerId="ADAL" clId="{00FDB582-7066-4080-B622-F25AAA4798D7}" dt="2024-02-14T11:56:05.963" v="2121"/>
          <ac:spMkLst>
            <pc:docMk/>
            <pc:sldMk cId="419287941" sldId="773"/>
            <ac:spMk id="10" creationId="{F93B6E2F-337E-C6E3-434E-6705B027F203}"/>
          </ac:spMkLst>
        </pc:spChg>
        <pc:graphicFrameChg chg="add del">
          <ac:chgData name="Jenifer Prince Devaraj" userId="c3fb109c-09d1-42a6-93f4-69472d709861" providerId="ADAL" clId="{00FDB582-7066-4080-B622-F25AAA4798D7}" dt="2024-02-14T12:05:54.491" v="2125" actId="21"/>
          <ac:graphicFrameMkLst>
            <pc:docMk/>
            <pc:sldMk cId="419287941" sldId="773"/>
            <ac:graphicFrameMk id="12" creationId="{B9018F90-F776-41E5-7350-826476513039}"/>
          </ac:graphicFrameMkLst>
        </pc:graphicFrameChg>
        <pc:graphicFrameChg chg="add del">
          <ac:chgData name="Jenifer Prince Devaraj" userId="c3fb109c-09d1-42a6-93f4-69472d709861" providerId="ADAL" clId="{00FDB582-7066-4080-B622-F25AAA4798D7}" dt="2024-02-14T12:06:29.218" v="2127" actId="21"/>
          <ac:graphicFrameMkLst>
            <pc:docMk/>
            <pc:sldMk cId="419287941" sldId="773"/>
            <ac:graphicFrameMk id="13" creationId="{676F1DE9-7129-D7CB-78D6-EEB8ED49ABD3}"/>
          </ac:graphicFrameMkLst>
        </pc:graphicFrameChg>
        <pc:picChg chg="add del mod">
          <ac:chgData name="Jenifer Prince Devaraj" userId="c3fb109c-09d1-42a6-93f4-69472d709861" providerId="ADAL" clId="{00FDB582-7066-4080-B622-F25AAA4798D7}" dt="2024-01-28T23:21:16.012" v="348" actId="478"/>
          <ac:picMkLst>
            <pc:docMk/>
            <pc:sldMk cId="419287941" sldId="773"/>
            <ac:picMk id="6" creationId="{F347CB50-58F2-7230-F811-264197CC818C}"/>
          </ac:picMkLst>
        </pc:picChg>
        <pc:picChg chg="add del mod">
          <ac:chgData name="Jenifer Prince Devaraj" userId="c3fb109c-09d1-42a6-93f4-69472d709861" providerId="ADAL" clId="{00FDB582-7066-4080-B622-F25AAA4798D7}" dt="2024-01-28T23:21:29.321" v="353" actId="478"/>
          <ac:picMkLst>
            <pc:docMk/>
            <pc:sldMk cId="419287941" sldId="773"/>
            <ac:picMk id="9" creationId="{C5D7151B-FB5E-636C-51CA-90B3C74E1E20}"/>
          </ac:picMkLst>
        </pc:picChg>
        <pc:picChg chg="add mod">
          <ac:chgData name="Jenifer Prince Devaraj" userId="c3fb109c-09d1-42a6-93f4-69472d709861" providerId="ADAL" clId="{00FDB582-7066-4080-B622-F25AAA4798D7}" dt="2024-01-28T23:22:15.281" v="364" actId="1076"/>
          <ac:picMkLst>
            <pc:docMk/>
            <pc:sldMk cId="419287941" sldId="773"/>
            <ac:picMk id="11" creationId="{8C70CBC1-9839-75ED-CC42-A952A45D6102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2-14T11:55:15.522" v="2118"/>
        <pc:sldMkLst>
          <pc:docMk/>
          <pc:sldMk cId="1443105621" sldId="774"/>
        </pc:sldMkLst>
        <pc:spChg chg="add del mod">
          <ac:chgData name="Jenifer Prince Devaraj" userId="c3fb109c-09d1-42a6-93f4-69472d709861" providerId="ADAL" clId="{00FDB582-7066-4080-B622-F25AAA4798D7}" dt="2024-02-14T11:51:59.031" v="2079"/>
          <ac:spMkLst>
            <pc:docMk/>
            <pc:sldMk cId="1443105621" sldId="774"/>
            <ac:spMk id="4" creationId="{A2DA9979-B69E-F8AC-7692-154A40DC6EB2}"/>
          </ac:spMkLst>
        </pc:spChg>
        <pc:spChg chg="add del mod">
          <ac:chgData name="Jenifer Prince Devaraj" userId="c3fb109c-09d1-42a6-93f4-69472d709861" providerId="ADAL" clId="{00FDB582-7066-4080-B622-F25AAA4798D7}" dt="2024-02-14T11:51:59.031" v="2079"/>
          <ac:spMkLst>
            <pc:docMk/>
            <pc:sldMk cId="1443105621" sldId="774"/>
            <ac:spMk id="6" creationId="{BB29D526-EA77-C069-9569-2A791B43AB22}"/>
          </ac:spMkLst>
        </pc:spChg>
        <pc:spChg chg="add del mod">
          <ac:chgData name="Jenifer Prince Devaraj" userId="c3fb109c-09d1-42a6-93f4-69472d709861" providerId="ADAL" clId="{00FDB582-7066-4080-B622-F25AAA4798D7}" dt="2024-01-28T23:00:19.621" v="293"/>
          <ac:spMkLst>
            <pc:docMk/>
            <pc:sldMk cId="1443105621" sldId="774"/>
            <ac:spMk id="6" creationId="{F8BE6EA8-349C-80A8-B62B-1C49C10FB693}"/>
          </ac:spMkLst>
        </pc:spChg>
        <pc:spChg chg="mod">
          <ac:chgData name="Jenifer Prince Devaraj" userId="c3fb109c-09d1-42a6-93f4-69472d709861" providerId="ADAL" clId="{00FDB582-7066-4080-B622-F25AAA4798D7}" dt="2024-01-29T01:45:07.326" v="1863"/>
          <ac:spMkLst>
            <pc:docMk/>
            <pc:sldMk cId="1443105621" sldId="774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00FDB582-7066-4080-B622-F25AAA4798D7}" dt="2024-02-14T11:55:15.522" v="2118"/>
          <ac:spMkLst>
            <pc:docMk/>
            <pc:sldMk cId="1443105621" sldId="774"/>
            <ac:spMk id="8" creationId="{E7903D0F-8D68-5532-04E2-ACF08441EEBD}"/>
          </ac:spMkLst>
        </pc:spChg>
        <pc:spChg chg="add mod">
          <ac:chgData name="Jenifer Prince Devaraj" userId="c3fb109c-09d1-42a6-93f4-69472d709861" providerId="ADAL" clId="{00FDB582-7066-4080-B622-F25AAA4798D7}" dt="2024-02-14T11:55:15.522" v="2118"/>
          <ac:spMkLst>
            <pc:docMk/>
            <pc:sldMk cId="1443105621" sldId="774"/>
            <ac:spMk id="9" creationId="{071E54D9-6101-63A6-81BD-00DBF28EF81A}"/>
          </ac:spMkLst>
        </pc:spChg>
        <pc:graphicFrameChg chg="add del mod">
          <ac:chgData name="Jenifer Prince Devaraj" userId="c3fb109c-09d1-42a6-93f4-69472d709861" providerId="ADAL" clId="{00FDB582-7066-4080-B622-F25AAA4798D7}" dt="2024-01-28T23:00:19.621" v="293"/>
          <ac:graphicFrameMkLst>
            <pc:docMk/>
            <pc:sldMk cId="1443105621" sldId="774"/>
            <ac:graphicFrameMk id="4" creationId="{FF5DF1D6-7D82-EAA7-FA7E-09347654DEA3}"/>
          </ac:graphicFrameMkLst>
        </pc:graphicFrameChg>
      </pc:sldChg>
      <pc:sldChg chg="addSp delSp modSp add mod">
        <pc:chgData name="Jenifer Prince Devaraj" userId="c3fb109c-09d1-42a6-93f4-69472d709861" providerId="ADAL" clId="{00FDB582-7066-4080-B622-F25AAA4798D7}" dt="2024-02-14T11:56:46.711" v="2123"/>
        <pc:sldMkLst>
          <pc:docMk/>
          <pc:sldMk cId="2429625689" sldId="775"/>
        </pc:sldMkLst>
        <pc:spChg chg="add mod">
          <ac:chgData name="Jenifer Prince Devaraj" userId="c3fb109c-09d1-42a6-93f4-69472d709861" providerId="ADAL" clId="{00FDB582-7066-4080-B622-F25AAA4798D7}" dt="2024-01-28T23:40:08.573" v="515" actId="113"/>
          <ac:spMkLst>
            <pc:docMk/>
            <pc:sldMk cId="2429625689" sldId="775"/>
            <ac:spMk id="4" creationId="{0CB33563-1C5D-1C01-DDDB-8645302C27C4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6" creationId="{DAD17B9C-8479-9519-3F7F-5AA40C826FD7}"/>
          </ac:spMkLst>
        </pc:spChg>
        <pc:spChg chg="mod">
          <ac:chgData name="Jenifer Prince Devaraj" userId="c3fb109c-09d1-42a6-93f4-69472d709861" providerId="ADAL" clId="{00FDB582-7066-4080-B622-F25AAA4798D7}" dt="2024-01-28T23:37:30.936" v="484" actId="14100"/>
          <ac:spMkLst>
            <pc:docMk/>
            <pc:sldMk cId="2429625689" sldId="775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8" creationId="{247F8CBD-1BDF-5EA1-DDAE-6DB1EAA8FA08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9" creationId="{3AD4338F-CACC-5489-DB15-763818689D32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10" creationId="{C7B354BB-9D38-F384-580D-4C7B30559C2A}"/>
          </ac:spMkLst>
        </pc:spChg>
        <pc:spChg chg="add del mod">
          <ac:chgData name="Jenifer Prince Devaraj" userId="c3fb109c-09d1-42a6-93f4-69472d709861" providerId="ADAL" clId="{00FDB582-7066-4080-B622-F25AAA4798D7}" dt="2024-02-14T11:51:59.461" v="2090"/>
          <ac:spMkLst>
            <pc:docMk/>
            <pc:sldMk cId="2429625689" sldId="775"/>
            <ac:spMk id="11" creationId="{342A47A9-1DC2-8287-42E0-3E166C84B326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12" creationId="{D42633B2-115F-B824-5407-EC637FCA617E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13" creationId="{DEE532A4-6639-0F8B-0C3A-284841E436AF}"/>
          </ac:spMkLst>
        </pc:spChg>
        <pc:spChg chg="add del mod">
          <ac:chgData name="Jenifer Prince Devaraj" userId="c3fb109c-09d1-42a6-93f4-69472d709861" providerId="ADAL" clId="{00FDB582-7066-4080-B622-F25AAA4798D7}" dt="2024-02-14T11:51:59.461" v="2090"/>
          <ac:spMkLst>
            <pc:docMk/>
            <pc:sldMk cId="2429625689" sldId="775"/>
            <ac:spMk id="14" creationId="{E4A525C3-41EB-1FE5-9AB0-EB8A0CC312F4}"/>
          </ac:spMkLst>
        </pc:spChg>
        <pc:spChg chg="add mod">
          <ac:chgData name="Jenifer Prince Devaraj" userId="c3fb109c-09d1-42a6-93f4-69472d709861" providerId="ADAL" clId="{00FDB582-7066-4080-B622-F25AAA4798D7}" dt="2024-02-14T11:56:30.835" v="2122"/>
          <ac:spMkLst>
            <pc:docMk/>
            <pc:sldMk cId="2429625689" sldId="775"/>
            <ac:spMk id="15" creationId="{BE6C1141-A28F-27CB-8D4D-7AA4A97BA469}"/>
          </ac:spMkLst>
        </pc:spChg>
        <pc:spChg chg="add mod">
          <ac:chgData name="Jenifer Prince Devaraj" userId="c3fb109c-09d1-42a6-93f4-69472d709861" providerId="ADAL" clId="{00FDB582-7066-4080-B622-F25AAA4798D7}" dt="2024-02-14T11:56:46.711" v="2123"/>
          <ac:spMkLst>
            <pc:docMk/>
            <pc:sldMk cId="2429625689" sldId="775"/>
            <ac:spMk id="16" creationId="{F68B75F5-39D8-6C0F-7823-69CD467763B3}"/>
          </ac:spMkLst>
        </pc:spChg>
        <pc:picChg chg="del">
          <ac:chgData name="Jenifer Prince Devaraj" userId="c3fb109c-09d1-42a6-93f4-69472d709861" providerId="ADAL" clId="{00FDB582-7066-4080-B622-F25AAA4798D7}" dt="2024-01-28T23:24:13.995" v="372" actId="478"/>
          <ac:picMkLst>
            <pc:docMk/>
            <pc:sldMk cId="2429625689" sldId="775"/>
            <ac:picMk id="11" creationId="{8C70CBC1-9839-75ED-CC42-A952A45D6102}"/>
          </ac:picMkLst>
        </pc:picChg>
      </pc:sldChg>
      <pc:sldChg chg="addSp delSp modSp add mod">
        <pc:chgData name="Jenifer Prince Devaraj" userId="c3fb109c-09d1-42a6-93f4-69472d709861" providerId="ADAL" clId="{00FDB582-7066-4080-B622-F25AAA4798D7}" dt="2024-02-14T11:54:59.385" v="2108"/>
        <pc:sldMkLst>
          <pc:docMk/>
          <pc:sldMk cId="2480655991" sldId="776"/>
        </pc:sldMkLst>
        <pc:spChg chg="del">
          <ac:chgData name="Jenifer Prince Devaraj" userId="c3fb109c-09d1-42a6-93f4-69472d709861" providerId="ADAL" clId="{00FDB582-7066-4080-B622-F25AAA4798D7}" dt="2024-01-28T23:38:03.147" v="487" actId="478"/>
          <ac:spMkLst>
            <pc:docMk/>
            <pc:sldMk cId="2480655991" sldId="776"/>
            <ac:spMk id="4" creationId="{0CB33563-1C5D-1C01-DDDB-8645302C27C4}"/>
          </ac:spMkLst>
        </pc:spChg>
        <pc:spChg chg="add del mod">
          <ac:chgData name="Jenifer Prince Devaraj" userId="c3fb109c-09d1-42a6-93f4-69472d709861" providerId="ADAL" clId="{00FDB582-7066-4080-B622-F25AAA4798D7}" dt="2024-02-14T11:51:59.409" v="2089"/>
          <ac:spMkLst>
            <pc:docMk/>
            <pc:sldMk cId="2480655991" sldId="776"/>
            <ac:spMk id="4" creationId="{E4574243-315A-8A9C-5234-982518CEA7F8}"/>
          </ac:spMkLst>
        </pc:spChg>
        <pc:spChg chg="add del mod">
          <ac:chgData name="Jenifer Prince Devaraj" userId="c3fb109c-09d1-42a6-93f4-69472d709861" providerId="ADAL" clId="{00FDB582-7066-4080-B622-F25AAA4798D7}" dt="2024-02-14T11:51:59.409" v="2089"/>
          <ac:spMkLst>
            <pc:docMk/>
            <pc:sldMk cId="2480655991" sldId="776"/>
            <ac:spMk id="6" creationId="{49B3E283-FBB8-B06F-1B98-C6F37D29F369}"/>
          </ac:spMkLst>
        </pc:spChg>
        <pc:spChg chg="del">
          <ac:chgData name="Jenifer Prince Devaraj" userId="c3fb109c-09d1-42a6-93f4-69472d709861" providerId="ADAL" clId="{00FDB582-7066-4080-B622-F25AAA4798D7}" dt="2024-01-28T23:38:05.071" v="488" actId="478"/>
          <ac:spMkLst>
            <pc:docMk/>
            <pc:sldMk cId="2480655991" sldId="776"/>
            <ac:spMk id="6" creationId="{DAD17B9C-8479-9519-3F7F-5AA40C826FD7}"/>
          </ac:spMkLst>
        </pc:spChg>
        <pc:spChg chg="mod">
          <ac:chgData name="Jenifer Prince Devaraj" userId="c3fb109c-09d1-42a6-93f4-69472d709861" providerId="ADAL" clId="{00FDB582-7066-4080-B622-F25AAA4798D7}" dt="2024-01-29T10:11:37.107" v="1954" actId="20577"/>
          <ac:spMkLst>
            <pc:docMk/>
            <pc:sldMk cId="2480655991" sldId="776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00FDB582-7066-4080-B622-F25AAA4798D7}" dt="2024-01-28T23:38:12.902" v="491" actId="478"/>
          <ac:spMkLst>
            <pc:docMk/>
            <pc:sldMk cId="2480655991" sldId="776"/>
            <ac:spMk id="8" creationId="{247F8CBD-1BDF-5EA1-DDAE-6DB1EAA8FA08}"/>
          </ac:spMkLst>
        </pc:spChg>
        <pc:spChg chg="add mod">
          <ac:chgData name="Jenifer Prince Devaraj" userId="c3fb109c-09d1-42a6-93f4-69472d709861" providerId="ADAL" clId="{00FDB582-7066-4080-B622-F25AAA4798D7}" dt="2024-02-14T11:54:59.385" v="2108"/>
          <ac:spMkLst>
            <pc:docMk/>
            <pc:sldMk cId="2480655991" sldId="776"/>
            <ac:spMk id="8" creationId="{BF331CC2-02FF-DBBC-29BC-A888AD541723}"/>
          </ac:spMkLst>
        </pc:spChg>
        <pc:spChg chg="del">
          <ac:chgData name="Jenifer Prince Devaraj" userId="c3fb109c-09d1-42a6-93f4-69472d709861" providerId="ADAL" clId="{00FDB582-7066-4080-B622-F25AAA4798D7}" dt="2024-01-28T23:38:11.011" v="490" actId="478"/>
          <ac:spMkLst>
            <pc:docMk/>
            <pc:sldMk cId="2480655991" sldId="776"/>
            <ac:spMk id="9" creationId="{3AD4338F-CACC-5489-DB15-763818689D32}"/>
          </ac:spMkLst>
        </pc:spChg>
        <pc:spChg chg="add mod">
          <ac:chgData name="Jenifer Prince Devaraj" userId="c3fb109c-09d1-42a6-93f4-69472d709861" providerId="ADAL" clId="{00FDB582-7066-4080-B622-F25AAA4798D7}" dt="2024-02-14T11:54:59.385" v="2108"/>
          <ac:spMkLst>
            <pc:docMk/>
            <pc:sldMk cId="2480655991" sldId="776"/>
            <ac:spMk id="9" creationId="{BCB6EDBA-3720-DE1A-87E9-356608E0FC2D}"/>
          </ac:spMkLst>
        </pc:spChg>
        <pc:spChg chg="del">
          <ac:chgData name="Jenifer Prince Devaraj" userId="c3fb109c-09d1-42a6-93f4-69472d709861" providerId="ADAL" clId="{00FDB582-7066-4080-B622-F25AAA4798D7}" dt="2024-01-28T23:38:08.228" v="489" actId="478"/>
          <ac:spMkLst>
            <pc:docMk/>
            <pc:sldMk cId="2480655991" sldId="776"/>
            <ac:spMk id="10" creationId="{C7B354BB-9D38-F384-580D-4C7B30559C2A}"/>
          </ac:spMkLst>
        </pc:spChg>
        <pc:spChg chg="del">
          <ac:chgData name="Jenifer Prince Devaraj" userId="c3fb109c-09d1-42a6-93f4-69472d709861" providerId="ADAL" clId="{00FDB582-7066-4080-B622-F25AAA4798D7}" dt="2024-01-28T23:38:19.076" v="493" actId="478"/>
          <ac:spMkLst>
            <pc:docMk/>
            <pc:sldMk cId="2480655991" sldId="776"/>
            <ac:spMk id="12" creationId="{D42633B2-115F-B824-5407-EC637FCA617E}"/>
          </ac:spMkLst>
        </pc:spChg>
        <pc:spChg chg="del">
          <ac:chgData name="Jenifer Prince Devaraj" userId="c3fb109c-09d1-42a6-93f4-69472d709861" providerId="ADAL" clId="{00FDB582-7066-4080-B622-F25AAA4798D7}" dt="2024-01-28T23:38:15.887" v="492" actId="478"/>
          <ac:spMkLst>
            <pc:docMk/>
            <pc:sldMk cId="2480655991" sldId="776"/>
            <ac:spMk id="13" creationId="{DEE532A4-6639-0F8B-0C3A-284841E436AF}"/>
          </ac:spMkLst>
        </pc:spChg>
      </pc:sldChg>
      <pc:sldChg chg="delSp modSp add del mod">
        <pc:chgData name="Jenifer Prince Devaraj" userId="c3fb109c-09d1-42a6-93f4-69472d709861" providerId="ADAL" clId="{00FDB582-7066-4080-B622-F25AAA4798D7}" dt="2024-01-28T23:41:12.322" v="519" actId="47"/>
        <pc:sldMkLst>
          <pc:docMk/>
          <pc:sldMk cId="866672118" sldId="777"/>
        </pc:sldMkLst>
        <pc:spChg chg="mod">
          <ac:chgData name="Jenifer Prince Devaraj" userId="c3fb109c-09d1-42a6-93f4-69472d709861" providerId="ADAL" clId="{00FDB582-7066-4080-B622-F25AAA4798D7}" dt="2024-01-28T23:40:38.197" v="517" actId="20577"/>
          <ac:spMkLst>
            <pc:docMk/>
            <pc:sldMk cId="866672118" sldId="777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00FDB582-7066-4080-B622-F25AAA4798D7}" dt="2024-01-28T23:40:39.923" v="518" actId="478"/>
          <ac:picMkLst>
            <pc:docMk/>
            <pc:sldMk cId="866672118" sldId="777"/>
            <ac:picMk id="11" creationId="{8C70CBC1-9839-75ED-CC42-A952A45D6102}"/>
          </ac:picMkLst>
        </pc:picChg>
      </pc:sldChg>
      <pc:sldChg chg="addSp modSp add del mod">
        <pc:chgData name="Jenifer Prince Devaraj" userId="c3fb109c-09d1-42a6-93f4-69472d709861" providerId="ADAL" clId="{00FDB582-7066-4080-B622-F25AAA4798D7}" dt="2024-01-29T09:47:59.863" v="1865" actId="47"/>
        <pc:sldMkLst>
          <pc:docMk/>
          <pc:sldMk cId="1866367559" sldId="777"/>
        </pc:sldMkLst>
        <pc:spChg chg="add mod">
          <ac:chgData name="Jenifer Prince Devaraj" userId="c3fb109c-09d1-42a6-93f4-69472d709861" providerId="ADAL" clId="{00FDB582-7066-4080-B622-F25AAA4798D7}" dt="2024-01-29T01:42:27.911" v="1858" actId="1076"/>
          <ac:spMkLst>
            <pc:docMk/>
            <pc:sldMk cId="1866367559" sldId="777"/>
            <ac:spMk id="4" creationId="{4FB3C50A-ADAC-A37B-1155-1D66E90AC07D}"/>
          </ac:spMkLst>
        </pc:spChg>
        <pc:spChg chg="mod">
          <ac:chgData name="Jenifer Prince Devaraj" userId="c3fb109c-09d1-42a6-93f4-69472d709861" providerId="ADAL" clId="{00FDB582-7066-4080-B622-F25AAA4798D7}" dt="2024-01-28T23:46:00.900" v="575" actId="1076"/>
          <ac:spMkLst>
            <pc:docMk/>
            <pc:sldMk cId="1866367559" sldId="777"/>
            <ac:spMk id="7" creationId="{B247BDBD-0B9F-BE85-20A3-8D20E13BBC12}"/>
          </ac:spMkLst>
        </pc:spChg>
      </pc:sldChg>
      <pc:sldChg chg="addSp delSp modSp add del mod">
        <pc:chgData name="Jenifer Prince Devaraj" userId="c3fb109c-09d1-42a6-93f4-69472d709861" providerId="ADAL" clId="{00FDB582-7066-4080-B622-F25AAA4798D7}" dt="2024-01-29T09:48:00.217" v="1866" actId="47"/>
        <pc:sldMkLst>
          <pc:docMk/>
          <pc:sldMk cId="1792316017" sldId="778"/>
        </pc:sldMkLst>
        <pc:spChg chg="del">
          <ac:chgData name="Jenifer Prince Devaraj" userId="c3fb109c-09d1-42a6-93f4-69472d709861" providerId="ADAL" clId="{00FDB582-7066-4080-B622-F25AAA4798D7}" dt="2024-01-28T23:46:35.757" v="580" actId="478"/>
          <ac:spMkLst>
            <pc:docMk/>
            <pc:sldMk cId="1792316017" sldId="778"/>
            <ac:spMk id="4" creationId="{4FB3C50A-ADAC-A37B-1155-1D66E90AC07D}"/>
          </ac:spMkLst>
        </pc:spChg>
        <pc:spChg chg="mod">
          <ac:chgData name="Jenifer Prince Devaraj" userId="c3fb109c-09d1-42a6-93f4-69472d709861" providerId="ADAL" clId="{00FDB582-7066-4080-B622-F25AAA4798D7}" dt="2024-01-28T23:55:30.922" v="698" actId="14100"/>
          <ac:spMkLst>
            <pc:docMk/>
            <pc:sldMk cId="1792316017" sldId="778"/>
            <ac:spMk id="7" creationId="{B247BDBD-0B9F-BE85-20A3-8D20E13BBC12}"/>
          </ac:spMkLst>
        </pc:spChg>
        <pc:spChg chg="add del mod">
          <ac:chgData name="Jenifer Prince Devaraj" userId="c3fb109c-09d1-42a6-93f4-69472d709861" providerId="ADAL" clId="{00FDB582-7066-4080-B622-F25AAA4798D7}" dt="2024-01-28T23:48:14.998" v="611" actId="478"/>
          <ac:spMkLst>
            <pc:docMk/>
            <pc:sldMk cId="1792316017" sldId="778"/>
            <ac:spMk id="8" creationId="{FE8C33B0-1295-9255-CE6B-0880B8E509F1}"/>
          </ac:spMkLst>
        </pc:spChg>
        <pc:spChg chg="add del mod">
          <ac:chgData name="Jenifer Prince Devaraj" userId="c3fb109c-09d1-42a6-93f4-69472d709861" providerId="ADAL" clId="{00FDB582-7066-4080-B622-F25AAA4798D7}" dt="2024-01-28T23:53:46.544" v="664" actId="767"/>
          <ac:spMkLst>
            <pc:docMk/>
            <pc:sldMk cId="1792316017" sldId="778"/>
            <ac:spMk id="15" creationId="{0E4700FF-9EAD-3E20-5B01-3DC90CD08D36}"/>
          </ac:spMkLst>
        </pc:spChg>
        <pc:spChg chg="add del mod">
          <ac:chgData name="Jenifer Prince Devaraj" userId="c3fb109c-09d1-42a6-93f4-69472d709861" providerId="ADAL" clId="{00FDB582-7066-4080-B622-F25AAA4798D7}" dt="2024-01-28T23:53:45.626" v="663" actId="767"/>
          <ac:spMkLst>
            <pc:docMk/>
            <pc:sldMk cId="1792316017" sldId="778"/>
            <ac:spMk id="16" creationId="{2510D56D-96C4-2354-84D2-36664D23CA02}"/>
          </ac:spMkLst>
        </pc:spChg>
        <pc:spChg chg="add mod">
          <ac:chgData name="Jenifer Prince Devaraj" userId="c3fb109c-09d1-42a6-93f4-69472d709861" providerId="ADAL" clId="{00FDB582-7066-4080-B622-F25AAA4798D7}" dt="2024-01-29T00:14:17.668" v="815" actId="20577"/>
          <ac:spMkLst>
            <pc:docMk/>
            <pc:sldMk cId="1792316017" sldId="778"/>
            <ac:spMk id="17" creationId="{0F826354-5D2E-47E2-7466-74162588CED2}"/>
          </ac:spMkLst>
        </pc:spChg>
        <pc:spChg chg="add mod">
          <ac:chgData name="Jenifer Prince Devaraj" userId="c3fb109c-09d1-42a6-93f4-69472d709861" providerId="ADAL" clId="{00FDB582-7066-4080-B622-F25AAA4798D7}" dt="2024-01-29T00:14:24.985" v="819" actId="1076"/>
          <ac:spMkLst>
            <pc:docMk/>
            <pc:sldMk cId="1792316017" sldId="778"/>
            <ac:spMk id="18" creationId="{CB097521-46CE-E101-CBB3-9BE112EE1AF8}"/>
          </ac:spMkLst>
        </pc:spChg>
        <pc:spChg chg="add mod">
          <ac:chgData name="Jenifer Prince Devaraj" userId="c3fb109c-09d1-42a6-93f4-69472d709861" providerId="ADAL" clId="{00FDB582-7066-4080-B622-F25AAA4798D7}" dt="2024-01-28T23:56:09.827" v="711"/>
          <ac:spMkLst>
            <pc:docMk/>
            <pc:sldMk cId="1792316017" sldId="778"/>
            <ac:spMk id="19" creationId="{3C588B51-C6A2-FFD3-7884-9E3EA0836CE1}"/>
          </ac:spMkLst>
        </pc:spChg>
        <pc:spChg chg="add mod">
          <ac:chgData name="Jenifer Prince Devaraj" userId="c3fb109c-09d1-42a6-93f4-69472d709861" providerId="ADAL" clId="{00FDB582-7066-4080-B622-F25AAA4798D7}" dt="2024-01-29T00:16:10.499" v="835" actId="20577"/>
          <ac:spMkLst>
            <pc:docMk/>
            <pc:sldMk cId="1792316017" sldId="778"/>
            <ac:spMk id="27" creationId="{CE6C2FB1-7614-50E2-1806-3BBFF787124D}"/>
          </ac:spMkLst>
        </pc:spChg>
        <pc:spChg chg="add mod">
          <ac:chgData name="Jenifer Prince Devaraj" userId="c3fb109c-09d1-42a6-93f4-69472d709861" providerId="ADAL" clId="{00FDB582-7066-4080-B622-F25AAA4798D7}" dt="2024-01-29T00:16:14.626" v="837" actId="20577"/>
          <ac:spMkLst>
            <pc:docMk/>
            <pc:sldMk cId="1792316017" sldId="778"/>
            <ac:spMk id="28" creationId="{637EB9BC-1207-8F00-BC54-A8F78850BF1E}"/>
          </ac:spMkLst>
        </pc:spChg>
        <pc:picChg chg="add del mod">
          <ac:chgData name="Jenifer Prince Devaraj" userId="c3fb109c-09d1-42a6-93f4-69472d709861" providerId="ADAL" clId="{00FDB582-7066-4080-B622-F25AAA4798D7}" dt="2024-01-28T23:50:28.508" v="639" actId="478"/>
          <ac:picMkLst>
            <pc:docMk/>
            <pc:sldMk cId="1792316017" sldId="778"/>
            <ac:picMk id="10" creationId="{27E2982F-4C1A-B2AF-3915-3C81F9CE6894}"/>
          </ac:picMkLst>
        </pc:picChg>
        <pc:picChg chg="add del mod">
          <ac:chgData name="Jenifer Prince Devaraj" userId="c3fb109c-09d1-42a6-93f4-69472d709861" providerId="ADAL" clId="{00FDB582-7066-4080-B622-F25AAA4798D7}" dt="2024-01-28T23:50:54.311" v="646" actId="478"/>
          <ac:picMkLst>
            <pc:docMk/>
            <pc:sldMk cId="1792316017" sldId="778"/>
            <ac:picMk id="12" creationId="{3548A1A3-4349-BD34-46A9-A9FB0724AA2F}"/>
          </ac:picMkLst>
        </pc:picChg>
        <pc:picChg chg="add mod">
          <ac:chgData name="Jenifer Prince Devaraj" userId="c3fb109c-09d1-42a6-93f4-69472d709861" providerId="ADAL" clId="{00FDB582-7066-4080-B622-F25AAA4798D7}" dt="2024-01-28T23:55:33.517" v="699" actId="1076"/>
          <ac:picMkLst>
            <pc:docMk/>
            <pc:sldMk cId="1792316017" sldId="778"/>
            <ac:picMk id="14" creationId="{AE07E1A0-668C-1ED6-3763-CB7140223CEB}"/>
          </ac:picMkLst>
        </pc:picChg>
        <pc:picChg chg="add del mod">
          <ac:chgData name="Jenifer Prince Devaraj" userId="c3fb109c-09d1-42a6-93f4-69472d709861" providerId="ADAL" clId="{00FDB582-7066-4080-B622-F25AAA4798D7}" dt="2024-01-29T00:15:21.855" v="820" actId="478"/>
          <ac:picMkLst>
            <pc:docMk/>
            <pc:sldMk cId="1792316017" sldId="778"/>
            <ac:picMk id="21" creationId="{8F8790A6-6457-5EE1-3264-7F6E310FAAA6}"/>
          </ac:picMkLst>
        </pc:picChg>
        <pc:picChg chg="add mod">
          <ac:chgData name="Jenifer Prince Devaraj" userId="c3fb109c-09d1-42a6-93f4-69472d709861" providerId="ADAL" clId="{00FDB582-7066-4080-B622-F25AAA4798D7}" dt="2024-01-29T00:15:27.700" v="822" actId="1076"/>
          <ac:picMkLst>
            <pc:docMk/>
            <pc:sldMk cId="1792316017" sldId="778"/>
            <ac:picMk id="26" creationId="{54842D96-247F-412E-03A2-CA4F5DA664AB}"/>
          </ac:picMkLst>
        </pc:picChg>
        <pc:cxnChg chg="add mod">
          <ac:chgData name="Jenifer Prince Devaraj" userId="c3fb109c-09d1-42a6-93f4-69472d709861" providerId="ADAL" clId="{00FDB582-7066-4080-B622-F25AAA4798D7}" dt="2024-01-28T23:59:19.231" v="721" actId="1076"/>
          <ac:cxnSpMkLst>
            <pc:docMk/>
            <pc:sldMk cId="1792316017" sldId="778"/>
            <ac:cxnSpMk id="23" creationId="{A7145C7D-3729-6AEA-FC5F-99EDFBD04755}"/>
          </ac:cxnSpMkLst>
        </pc:cxnChg>
      </pc:sldChg>
      <pc:sldChg chg="addSp modSp add del mod">
        <pc:chgData name="Jenifer Prince Devaraj" userId="c3fb109c-09d1-42a6-93f4-69472d709861" providerId="ADAL" clId="{00FDB582-7066-4080-B622-F25AAA4798D7}" dt="2024-01-29T09:48:04.417" v="1876" actId="47"/>
        <pc:sldMkLst>
          <pc:docMk/>
          <pc:sldMk cId="1155870785" sldId="779"/>
        </pc:sldMkLst>
        <pc:spChg chg="mod">
          <ac:chgData name="Jenifer Prince Devaraj" userId="c3fb109c-09d1-42a6-93f4-69472d709861" providerId="ADAL" clId="{00FDB582-7066-4080-B622-F25AAA4798D7}" dt="2024-01-29T01:30:55.436" v="1758" actId="6549"/>
          <ac:spMkLst>
            <pc:docMk/>
            <pc:sldMk cId="1155870785" sldId="779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00FDB582-7066-4080-B622-F25AAA4798D7}" dt="2024-01-29T01:31:43.747" v="1762" actId="1076"/>
          <ac:spMkLst>
            <pc:docMk/>
            <pc:sldMk cId="1155870785" sldId="779"/>
            <ac:spMk id="8" creationId="{FE8C33B0-1295-9255-CE6B-0880B8E509F1}"/>
          </ac:spMkLst>
        </pc:spChg>
        <pc:picChg chg="add mod">
          <ac:chgData name="Jenifer Prince Devaraj" userId="c3fb109c-09d1-42a6-93f4-69472d709861" providerId="ADAL" clId="{00FDB582-7066-4080-B622-F25AAA4798D7}" dt="2024-01-29T01:31:45.764" v="1763" actId="1076"/>
          <ac:picMkLst>
            <pc:docMk/>
            <pc:sldMk cId="1155870785" sldId="779"/>
            <ac:picMk id="6" creationId="{C3ADD638-51B8-455D-4F22-120E391B1684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1.733" v="1870" actId="47"/>
        <pc:sldMkLst>
          <pc:docMk/>
          <pc:sldMk cId="2212136448" sldId="780"/>
        </pc:sldMkLst>
        <pc:spChg chg="del mod">
          <ac:chgData name="Jenifer Prince Devaraj" userId="c3fb109c-09d1-42a6-93f4-69472d709861" providerId="ADAL" clId="{00FDB582-7066-4080-B622-F25AAA4798D7}" dt="2024-01-29T00:04:51.882" v="784" actId="478"/>
          <ac:spMkLst>
            <pc:docMk/>
            <pc:sldMk cId="2212136448" sldId="780"/>
            <ac:spMk id="7" creationId="{B247BDBD-0B9F-BE85-20A3-8D20E13BBC12}"/>
          </ac:spMkLst>
        </pc:spChg>
        <pc:spChg chg="del mod">
          <ac:chgData name="Jenifer Prince Devaraj" userId="c3fb109c-09d1-42a6-93f4-69472d709861" providerId="ADAL" clId="{00FDB582-7066-4080-B622-F25AAA4798D7}" dt="2024-01-29T00:01:26.039" v="740" actId="478"/>
          <ac:spMkLst>
            <pc:docMk/>
            <pc:sldMk cId="2212136448" sldId="780"/>
            <ac:spMk id="17" creationId="{0F826354-5D2E-47E2-7466-74162588CED2}"/>
          </ac:spMkLst>
        </pc:spChg>
        <pc:spChg chg="del mod">
          <ac:chgData name="Jenifer Prince Devaraj" userId="c3fb109c-09d1-42a6-93f4-69472d709861" providerId="ADAL" clId="{00FDB582-7066-4080-B622-F25AAA4798D7}" dt="2024-01-29T00:02:13.551" v="748" actId="478"/>
          <ac:spMkLst>
            <pc:docMk/>
            <pc:sldMk cId="2212136448" sldId="780"/>
            <ac:spMk id="18" creationId="{CB097521-46CE-E101-CBB3-9BE112EE1AF8}"/>
          </ac:spMkLst>
        </pc:spChg>
        <pc:spChg chg="mod">
          <ac:chgData name="Jenifer Prince Devaraj" userId="c3fb109c-09d1-42a6-93f4-69472d709861" providerId="ADAL" clId="{00FDB582-7066-4080-B622-F25AAA4798D7}" dt="2024-01-29T00:31:23.313" v="1103" actId="12"/>
          <ac:spMkLst>
            <pc:docMk/>
            <pc:sldMk cId="2212136448" sldId="780"/>
            <ac:spMk id="19" creationId="{3C588B51-C6A2-FFD3-7884-9E3EA0836CE1}"/>
          </ac:spMkLst>
        </pc:spChg>
        <pc:picChg chg="add del mod">
          <ac:chgData name="Jenifer Prince Devaraj" userId="c3fb109c-09d1-42a6-93f4-69472d709861" providerId="ADAL" clId="{00FDB582-7066-4080-B622-F25AAA4798D7}" dt="2024-01-29T00:28:29.543" v="1078" actId="478"/>
          <ac:picMkLst>
            <pc:docMk/>
            <pc:sldMk cId="2212136448" sldId="780"/>
            <ac:picMk id="6" creationId="{CD110115-79F3-FD95-F97C-4FDA57E5D6FD}"/>
          </ac:picMkLst>
        </pc:picChg>
        <pc:picChg chg="add mod">
          <ac:chgData name="Jenifer Prince Devaraj" userId="c3fb109c-09d1-42a6-93f4-69472d709861" providerId="ADAL" clId="{00FDB582-7066-4080-B622-F25AAA4798D7}" dt="2024-01-29T00:31:05.643" v="1102" actId="1076"/>
          <ac:picMkLst>
            <pc:docMk/>
            <pc:sldMk cId="2212136448" sldId="780"/>
            <ac:picMk id="9" creationId="{9738FAC8-A1C3-6478-C312-0D645C2E5EB8}"/>
          </ac:picMkLst>
        </pc:picChg>
        <pc:picChg chg="del">
          <ac:chgData name="Jenifer Prince Devaraj" userId="c3fb109c-09d1-42a6-93f4-69472d709861" providerId="ADAL" clId="{00FDB582-7066-4080-B622-F25AAA4798D7}" dt="2024-01-29T00:01:27.708" v="741" actId="478"/>
          <ac:picMkLst>
            <pc:docMk/>
            <pc:sldMk cId="2212136448" sldId="780"/>
            <ac:picMk id="14" creationId="{AE07E1A0-668C-1ED6-3763-CB7140223CEB}"/>
          </ac:picMkLst>
        </pc:picChg>
        <pc:picChg chg="del">
          <ac:chgData name="Jenifer Prince Devaraj" userId="c3fb109c-09d1-42a6-93f4-69472d709861" providerId="ADAL" clId="{00FDB582-7066-4080-B622-F25AAA4798D7}" dt="2024-01-29T00:01:33.628" v="744" actId="478"/>
          <ac:picMkLst>
            <pc:docMk/>
            <pc:sldMk cId="2212136448" sldId="780"/>
            <ac:picMk id="21" creationId="{8F8790A6-6457-5EE1-3264-7F6E310FAAA6}"/>
          </ac:picMkLst>
        </pc:picChg>
        <pc:cxnChg chg="del">
          <ac:chgData name="Jenifer Prince Devaraj" userId="c3fb109c-09d1-42a6-93f4-69472d709861" providerId="ADAL" clId="{00FDB582-7066-4080-B622-F25AAA4798D7}" dt="2024-01-29T00:05:28.682" v="785" actId="478"/>
          <ac:cxnSpMkLst>
            <pc:docMk/>
            <pc:sldMk cId="2212136448" sldId="780"/>
            <ac:cxnSpMk id="23" creationId="{A7145C7D-3729-6AEA-FC5F-99EDFBD04755}"/>
          </ac:cxnSpMkLst>
        </pc:cxnChg>
      </pc:sldChg>
      <pc:sldChg chg="addSp delSp modSp add del mod ord">
        <pc:chgData name="Jenifer Prince Devaraj" userId="c3fb109c-09d1-42a6-93f4-69472d709861" providerId="ADAL" clId="{00FDB582-7066-4080-B622-F25AAA4798D7}" dt="2024-01-29T09:48:00.908" v="1868" actId="47"/>
        <pc:sldMkLst>
          <pc:docMk/>
          <pc:sldMk cId="1203934204" sldId="781"/>
        </pc:sldMkLst>
        <pc:spChg chg="mod">
          <ac:chgData name="Jenifer Prince Devaraj" userId="c3fb109c-09d1-42a6-93f4-69472d709861" providerId="ADAL" clId="{00FDB582-7066-4080-B622-F25AAA4798D7}" dt="2024-01-29T00:09:19.883" v="803" actId="179"/>
          <ac:spMkLst>
            <pc:docMk/>
            <pc:sldMk cId="1203934204" sldId="781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00FDB582-7066-4080-B622-F25AAA4798D7}" dt="2024-01-29T00:02:42.906" v="759" actId="478"/>
          <ac:spMkLst>
            <pc:docMk/>
            <pc:sldMk cId="1203934204" sldId="781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00FDB582-7066-4080-B622-F25AAA4798D7}" dt="2024-01-29T00:04:21.317" v="779" actId="1076"/>
          <ac:picMkLst>
            <pc:docMk/>
            <pc:sldMk cId="1203934204" sldId="781"/>
            <ac:picMk id="6" creationId="{0890AB6E-D920-FBD2-5014-17CE9650624E}"/>
          </ac:picMkLst>
        </pc:picChg>
        <pc:cxnChg chg="del">
          <ac:chgData name="Jenifer Prince Devaraj" userId="c3fb109c-09d1-42a6-93f4-69472d709861" providerId="ADAL" clId="{00FDB582-7066-4080-B622-F25AAA4798D7}" dt="2024-01-29T00:02:44.496" v="760" actId="478"/>
          <ac:cxnSpMkLst>
            <pc:docMk/>
            <pc:sldMk cId="1203934204" sldId="781"/>
            <ac:cxnSpMk id="23" creationId="{A7145C7D-3729-6AEA-FC5F-99EDFBD04755}"/>
          </ac:cxnSpMkLst>
        </pc:cxnChg>
      </pc:sldChg>
      <pc:sldChg chg="modSp add del mod ord">
        <pc:chgData name="Jenifer Prince Devaraj" userId="c3fb109c-09d1-42a6-93f4-69472d709861" providerId="ADAL" clId="{00FDB582-7066-4080-B622-F25AAA4798D7}" dt="2024-01-29T09:48:01.251" v="1869" actId="47"/>
        <pc:sldMkLst>
          <pc:docMk/>
          <pc:sldMk cId="2122262958" sldId="782"/>
        </pc:sldMkLst>
        <pc:spChg chg="mod">
          <ac:chgData name="Jenifer Prince Devaraj" userId="c3fb109c-09d1-42a6-93f4-69472d709861" providerId="ADAL" clId="{00FDB582-7066-4080-B622-F25AAA4798D7}" dt="2024-01-29T00:09:02.221" v="800" actId="179"/>
          <ac:spMkLst>
            <pc:docMk/>
            <pc:sldMk cId="2122262958" sldId="782"/>
            <ac:spMk id="19" creationId="{3C588B51-C6A2-FFD3-7884-9E3EA0836CE1}"/>
          </ac:spMkLst>
        </pc:spChg>
      </pc:sldChg>
      <pc:sldChg chg="addSp delSp modSp add del mod">
        <pc:chgData name="Jenifer Prince Devaraj" userId="c3fb109c-09d1-42a6-93f4-69472d709861" providerId="ADAL" clId="{00FDB582-7066-4080-B622-F25AAA4798D7}" dt="2024-01-29T09:48:00.539" v="1867" actId="47"/>
        <pc:sldMkLst>
          <pc:docMk/>
          <pc:sldMk cId="1612223720" sldId="783"/>
        </pc:sldMkLst>
        <pc:spChg chg="add del mod">
          <ac:chgData name="Jenifer Prince Devaraj" userId="c3fb109c-09d1-42a6-93f4-69472d709861" providerId="ADAL" clId="{00FDB582-7066-4080-B622-F25AAA4798D7}" dt="2024-01-29T00:16:56.663" v="849"/>
          <ac:spMkLst>
            <pc:docMk/>
            <pc:sldMk cId="1612223720" sldId="783"/>
            <ac:spMk id="4" creationId="{8E56B8A3-7B06-3131-9F17-023AF5F7DC71}"/>
          </ac:spMkLst>
        </pc:spChg>
        <pc:spChg chg="mod">
          <ac:chgData name="Jenifer Prince Devaraj" userId="c3fb109c-09d1-42a6-93f4-69472d709861" providerId="ADAL" clId="{00FDB582-7066-4080-B622-F25AAA4798D7}" dt="2024-01-29T00:22:13.649" v="1058" actId="1076"/>
          <ac:spMkLst>
            <pc:docMk/>
            <pc:sldMk cId="1612223720" sldId="783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00FDB582-7066-4080-B622-F25AAA4798D7}" dt="2024-01-29T00:16:36.321" v="840" actId="478"/>
          <ac:spMkLst>
            <pc:docMk/>
            <pc:sldMk cId="1612223720" sldId="783"/>
            <ac:spMk id="17" creationId="{0F826354-5D2E-47E2-7466-74162588CED2}"/>
          </ac:spMkLst>
        </pc:spChg>
        <pc:spChg chg="del">
          <ac:chgData name="Jenifer Prince Devaraj" userId="c3fb109c-09d1-42a6-93f4-69472d709861" providerId="ADAL" clId="{00FDB582-7066-4080-B622-F25AAA4798D7}" dt="2024-01-29T00:16:39.395" v="841" actId="478"/>
          <ac:spMkLst>
            <pc:docMk/>
            <pc:sldMk cId="1612223720" sldId="783"/>
            <ac:spMk id="18" creationId="{CB097521-46CE-E101-CBB3-9BE112EE1AF8}"/>
          </ac:spMkLst>
        </pc:spChg>
        <pc:spChg chg="mod">
          <ac:chgData name="Jenifer Prince Devaraj" userId="c3fb109c-09d1-42a6-93f4-69472d709861" providerId="ADAL" clId="{00FDB582-7066-4080-B622-F25AAA4798D7}" dt="2024-01-29T00:22:18.397" v="1059" actId="1076"/>
          <ac:spMkLst>
            <pc:docMk/>
            <pc:sldMk cId="1612223720" sldId="783"/>
            <ac:spMk id="19" creationId="{3C588B51-C6A2-FFD3-7884-9E3EA0836CE1}"/>
          </ac:spMkLst>
        </pc:spChg>
        <pc:spChg chg="del">
          <ac:chgData name="Jenifer Prince Devaraj" userId="c3fb109c-09d1-42a6-93f4-69472d709861" providerId="ADAL" clId="{00FDB582-7066-4080-B622-F25AAA4798D7}" dt="2024-01-29T00:17:51.276" v="956" actId="478"/>
          <ac:spMkLst>
            <pc:docMk/>
            <pc:sldMk cId="1612223720" sldId="783"/>
            <ac:spMk id="27" creationId="{CE6C2FB1-7614-50E2-1806-3BBFF787124D}"/>
          </ac:spMkLst>
        </pc:spChg>
        <pc:spChg chg="del">
          <ac:chgData name="Jenifer Prince Devaraj" userId="c3fb109c-09d1-42a6-93f4-69472d709861" providerId="ADAL" clId="{00FDB582-7066-4080-B622-F25AAA4798D7}" dt="2024-01-29T00:17:54.295" v="957" actId="478"/>
          <ac:spMkLst>
            <pc:docMk/>
            <pc:sldMk cId="1612223720" sldId="783"/>
            <ac:spMk id="28" creationId="{637EB9BC-1207-8F00-BC54-A8F78850BF1E}"/>
          </ac:spMkLst>
        </pc:spChg>
        <pc:picChg chg="del">
          <ac:chgData name="Jenifer Prince Devaraj" userId="c3fb109c-09d1-42a6-93f4-69472d709861" providerId="ADAL" clId="{00FDB582-7066-4080-B622-F25AAA4798D7}" dt="2024-01-29T00:16:33.056" v="839" actId="478"/>
          <ac:picMkLst>
            <pc:docMk/>
            <pc:sldMk cId="1612223720" sldId="783"/>
            <ac:picMk id="14" creationId="{AE07E1A0-668C-1ED6-3763-CB7140223CEB}"/>
          </ac:picMkLst>
        </pc:picChg>
        <pc:picChg chg="del">
          <ac:chgData name="Jenifer Prince Devaraj" userId="c3fb109c-09d1-42a6-93f4-69472d709861" providerId="ADAL" clId="{00FDB582-7066-4080-B622-F25AAA4798D7}" dt="2024-01-29T00:17:48.681" v="955" actId="478"/>
          <ac:picMkLst>
            <pc:docMk/>
            <pc:sldMk cId="1612223720" sldId="783"/>
            <ac:picMk id="26" creationId="{54842D96-247F-412E-03A2-CA4F5DA664AB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2.088" v="1871" actId="47"/>
        <pc:sldMkLst>
          <pc:docMk/>
          <pc:sldMk cId="3211259743" sldId="784"/>
        </pc:sldMkLst>
        <pc:spChg chg="mod">
          <ac:chgData name="Jenifer Prince Devaraj" userId="c3fb109c-09d1-42a6-93f4-69472d709861" providerId="ADAL" clId="{00FDB582-7066-4080-B622-F25AAA4798D7}" dt="2024-01-29T00:43:34.475" v="1217" actId="20577"/>
          <ac:spMkLst>
            <pc:docMk/>
            <pc:sldMk cId="3211259743" sldId="784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00FDB582-7066-4080-B622-F25AAA4798D7}" dt="2024-01-29T00:43:46.854" v="1219" actId="1076"/>
          <ac:picMkLst>
            <pc:docMk/>
            <pc:sldMk cId="3211259743" sldId="784"/>
            <ac:picMk id="6" creationId="{13B536E9-B6D5-FDC1-7B70-76D7FC9D6EBF}"/>
          </ac:picMkLst>
        </pc:picChg>
        <pc:picChg chg="del">
          <ac:chgData name="Jenifer Prince Devaraj" userId="c3fb109c-09d1-42a6-93f4-69472d709861" providerId="ADAL" clId="{00FDB582-7066-4080-B622-F25AAA4798D7}" dt="2024-01-29T00:31:53.551" v="1108" actId="478"/>
          <ac:picMkLst>
            <pc:docMk/>
            <pc:sldMk cId="3211259743" sldId="784"/>
            <ac:picMk id="9" creationId="{9738FAC8-A1C3-6478-C312-0D645C2E5EB8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2.434" v="1872" actId="47"/>
        <pc:sldMkLst>
          <pc:docMk/>
          <pc:sldMk cId="3484330549" sldId="785"/>
        </pc:sldMkLst>
        <pc:spChg chg="mod">
          <ac:chgData name="Jenifer Prince Devaraj" userId="c3fb109c-09d1-42a6-93f4-69472d709861" providerId="ADAL" clId="{00FDB582-7066-4080-B622-F25AAA4798D7}" dt="2024-01-29T00:53:22.650" v="1339" actId="6549"/>
          <ac:spMkLst>
            <pc:docMk/>
            <pc:sldMk cId="3484330549" sldId="785"/>
            <ac:spMk id="19" creationId="{3C588B51-C6A2-FFD3-7884-9E3EA0836CE1}"/>
          </ac:spMkLst>
        </pc:spChg>
        <pc:picChg chg="del mod">
          <ac:chgData name="Jenifer Prince Devaraj" userId="c3fb109c-09d1-42a6-93f4-69472d709861" providerId="ADAL" clId="{00FDB582-7066-4080-B622-F25AAA4798D7}" dt="2024-01-29T00:51:08.667" v="1252" actId="478"/>
          <ac:picMkLst>
            <pc:docMk/>
            <pc:sldMk cId="3484330549" sldId="785"/>
            <ac:picMk id="6" creationId="{13B536E9-B6D5-FDC1-7B70-76D7FC9D6EBF}"/>
          </ac:picMkLst>
        </pc:picChg>
        <pc:picChg chg="add mod">
          <ac:chgData name="Jenifer Prince Devaraj" userId="c3fb109c-09d1-42a6-93f4-69472d709861" providerId="ADAL" clId="{00FDB582-7066-4080-B622-F25AAA4798D7}" dt="2024-01-29T00:52:46.028" v="1321" actId="1076"/>
          <ac:picMkLst>
            <pc:docMk/>
            <pc:sldMk cId="3484330549" sldId="785"/>
            <ac:picMk id="7" creationId="{C2866F2E-F998-711D-DF7C-BA9AE46B669E}"/>
          </ac:picMkLst>
        </pc:picChg>
        <pc:picChg chg="add mod">
          <ac:chgData name="Jenifer Prince Devaraj" userId="c3fb109c-09d1-42a6-93f4-69472d709861" providerId="ADAL" clId="{00FDB582-7066-4080-B622-F25AAA4798D7}" dt="2024-01-29T00:53:14.110" v="1338" actId="1076"/>
          <ac:picMkLst>
            <pc:docMk/>
            <pc:sldMk cId="3484330549" sldId="785"/>
            <ac:picMk id="9" creationId="{8E04AA13-F32F-56D6-85A9-5EC1FE664478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2.851" v="1873" actId="47"/>
        <pc:sldMkLst>
          <pc:docMk/>
          <pc:sldMk cId="2201407617" sldId="786"/>
        </pc:sldMkLst>
        <pc:spChg chg="mod">
          <ac:chgData name="Jenifer Prince Devaraj" userId="c3fb109c-09d1-42a6-93f4-69472d709861" providerId="ADAL" clId="{00FDB582-7066-4080-B622-F25AAA4798D7}" dt="2024-01-29T00:57:11.680" v="1357" actId="20577"/>
          <ac:spMkLst>
            <pc:docMk/>
            <pc:sldMk cId="2201407617" sldId="786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00FDB582-7066-4080-B622-F25AAA4798D7}" dt="2024-01-29T00:54:10.835" v="1344" actId="1076"/>
          <ac:picMkLst>
            <pc:docMk/>
            <pc:sldMk cId="2201407617" sldId="786"/>
            <ac:picMk id="6" creationId="{72513559-884A-DC23-3E46-ABA27E6A70E0}"/>
          </ac:picMkLst>
        </pc:picChg>
        <pc:picChg chg="del">
          <ac:chgData name="Jenifer Prince Devaraj" userId="c3fb109c-09d1-42a6-93f4-69472d709861" providerId="ADAL" clId="{00FDB582-7066-4080-B622-F25AAA4798D7}" dt="2024-01-29T00:54:07.547" v="1342" actId="478"/>
          <ac:picMkLst>
            <pc:docMk/>
            <pc:sldMk cId="2201407617" sldId="786"/>
            <ac:picMk id="7" creationId="{C2866F2E-F998-711D-DF7C-BA9AE46B669E}"/>
          </ac:picMkLst>
        </pc:picChg>
        <pc:picChg chg="del">
          <ac:chgData name="Jenifer Prince Devaraj" userId="c3fb109c-09d1-42a6-93f4-69472d709861" providerId="ADAL" clId="{00FDB582-7066-4080-B622-F25AAA4798D7}" dt="2024-01-29T00:54:54.417" v="1345" actId="478"/>
          <ac:picMkLst>
            <pc:docMk/>
            <pc:sldMk cId="2201407617" sldId="786"/>
            <ac:picMk id="9" creationId="{8E04AA13-F32F-56D6-85A9-5EC1FE664478}"/>
          </ac:picMkLst>
        </pc:picChg>
        <pc:picChg chg="add mod">
          <ac:chgData name="Jenifer Prince Devaraj" userId="c3fb109c-09d1-42a6-93f4-69472d709861" providerId="ADAL" clId="{00FDB582-7066-4080-B622-F25AAA4798D7}" dt="2024-01-29T00:54:58.663" v="1347" actId="1076"/>
          <ac:picMkLst>
            <pc:docMk/>
            <pc:sldMk cId="2201407617" sldId="786"/>
            <ac:picMk id="10" creationId="{1631DF0E-43AF-9CE4-7995-0DE366D35E47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3.297" v="1874" actId="47"/>
        <pc:sldMkLst>
          <pc:docMk/>
          <pc:sldMk cId="547610993" sldId="787"/>
        </pc:sldMkLst>
        <pc:spChg chg="add mod">
          <ac:chgData name="Jenifer Prince Devaraj" userId="c3fb109c-09d1-42a6-93f4-69472d709861" providerId="ADAL" clId="{00FDB582-7066-4080-B622-F25AAA4798D7}" dt="2024-01-29T01:03:15.760" v="1655" actId="1076"/>
          <ac:spMkLst>
            <pc:docMk/>
            <pc:sldMk cId="547610993" sldId="787"/>
            <ac:spMk id="8" creationId="{560BB16B-C52F-2503-F36B-65EFB3E99C10}"/>
          </ac:spMkLst>
        </pc:spChg>
        <pc:spChg chg="add mod">
          <ac:chgData name="Jenifer Prince Devaraj" userId="c3fb109c-09d1-42a6-93f4-69472d709861" providerId="ADAL" clId="{00FDB582-7066-4080-B622-F25AAA4798D7}" dt="2024-01-29T01:03:09.867" v="1653" actId="1076"/>
          <ac:spMkLst>
            <pc:docMk/>
            <pc:sldMk cId="547610993" sldId="787"/>
            <ac:spMk id="9" creationId="{4AE858AA-CA24-D00A-36F3-D8D3E4289842}"/>
          </ac:spMkLst>
        </pc:spChg>
        <pc:spChg chg="del">
          <ac:chgData name="Jenifer Prince Devaraj" userId="c3fb109c-09d1-42a6-93f4-69472d709861" providerId="ADAL" clId="{00FDB582-7066-4080-B622-F25AAA4798D7}" dt="2024-01-29T00:55:19.326" v="1350" actId="478"/>
          <ac:spMkLst>
            <pc:docMk/>
            <pc:sldMk cId="547610993" sldId="787"/>
            <ac:spMk id="19" creationId="{3C588B51-C6A2-FFD3-7884-9E3EA0836CE1}"/>
          </ac:spMkLst>
        </pc:spChg>
        <pc:picChg chg="del">
          <ac:chgData name="Jenifer Prince Devaraj" userId="c3fb109c-09d1-42a6-93f4-69472d709861" providerId="ADAL" clId="{00FDB582-7066-4080-B622-F25AAA4798D7}" dt="2024-01-29T00:55:21.129" v="1351" actId="478"/>
          <ac:picMkLst>
            <pc:docMk/>
            <pc:sldMk cId="547610993" sldId="787"/>
            <ac:picMk id="6" creationId="{72513559-884A-DC23-3E46-ABA27E6A70E0}"/>
          </ac:picMkLst>
        </pc:picChg>
        <pc:picChg chg="add mod">
          <ac:chgData name="Jenifer Prince Devaraj" userId="c3fb109c-09d1-42a6-93f4-69472d709861" providerId="ADAL" clId="{00FDB582-7066-4080-B622-F25AAA4798D7}" dt="2024-01-29T01:03:18.574" v="1656" actId="1076"/>
          <ac:picMkLst>
            <pc:docMk/>
            <pc:sldMk cId="547610993" sldId="787"/>
            <ac:picMk id="6" creationId="{B90448ED-78E4-C5CA-A018-7A66A9B020B8}"/>
          </ac:picMkLst>
        </pc:picChg>
        <pc:picChg chg="del">
          <ac:chgData name="Jenifer Prince Devaraj" userId="c3fb109c-09d1-42a6-93f4-69472d709861" providerId="ADAL" clId="{00FDB582-7066-4080-B622-F25AAA4798D7}" dt="2024-01-29T00:55:16.235" v="1349" actId="478"/>
          <ac:picMkLst>
            <pc:docMk/>
            <pc:sldMk cId="547610993" sldId="787"/>
            <ac:picMk id="10" creationId="{1631DF0E-43AF-9CE4-7995-0DE366D35E47}"/>
          </ac:picMkLst>
        </pc:picChg>
        <pc:picChg chg="add mod">
          <ac:chgData name="Jenifer Prince Devaraj" userId="c3fb109c-09d1-42a6-93f4-69472d709861" providerId="ADAL" clId="{00FDB582-7066-4080-B622-F25AAA4798D7}" dt="2024-01-29T01:03:09.867" v="1653" actId="1076"/>
          <ac:picMkLst>
            <pc:docMk/>
            <pc:sldMk cId="547610993" sldId="787"/>
            <ac:picMk id="11" creationId="{190149F9-EA58-4978-349E-F68CB76EB1E0}"/>
          </ac:picMkLst>
        </pc:picChg>
        <pc:picChg chg="add mod">
          <ac:chgData name="Jenifer Prince Devaraj" userId="c3fb109c-09d1-42a6-93f4-69472d709861" providerId="ADAL" clId="{00FDB582-7066-4080-B622-F25AAA4798D7}" dt="2024-01-29T01:03:09.867" v="1653" actId="1076"/>
          <ac:picMkLst>
            <pc:docMk/>
            <pc:sldMk cId="547610993" sldId="787"/>
            <ac:picMk id="13" creationId="{EBE46B80-DFBA-1B50-F246-F3C51C23EB43}"/>
          </ac:picMkLst>
        </pc:picChg>
        <pc:picChg chg="add mod">
          <ac:chgData name="Jenifer Prince Devaraj" userId="c3fb109c-09d1-42a6-93f4-69472d709861" providerId="ADAL" clId="{00FDB582-7066-4080-B622-F25AAA4798D7}" dt="2024-01-29T01:03:09.867" v="1653" actId="1076"/>
          <ac:picMkLst>
            <pc:docMk/>
            <pc:sldMk cId="547610993" sldId="787"/>
            <ac:picMk id="15" creationId="{FABA355B-50CD-3A72-8EC9-91F9053477DB}"/>
          </ac:picMkLst>
        </pc:picChg>
      </pc:sldChg>
      <pc:sldChg chg="addSp delSp modSp add del mod setBg modAnim replTag">
        <pc:chgData name="Jenifer Prince Devaraj" userId="c3fb109c-09d1-42a6-93f4-69472d709861" providerId="ADAL" clId="{00FDB582-7066-4080-B622-F25AAA4798D7}" dt="2024-01-29T09:48:04.028" v="1875" actId="47"/>
        <pc:sldMkLst>
          <pc:docMk/>
          <pc:sldMk cId="3055500153" sldId="788"/>
        </pc:sldMkLst>
        <pc:spChg chg="add mod replST">
          <ac:chgData name="Jenifer Prince Devaraj" userId="c3fb109c-09d1-42a6-93f4-69472d709861" providerId="ADAL" clId="{00FDB582-7066-4080-B622-F25AAA4798D7}" dt="2024-01-29T01:02:51.203" v="1646"/>
          <ac:spMkLst>
            <pc:docMk/>
            <pc:sldMk cId="3055500153" sldId="788"/>
            <ac:spMk id="6" creationId="{371E6E13-96FB-843A-D4B5-341DB37FE6E0}"/>
          </ac:spMkLst>
        </pc:spChg>
        <pc:spChg chg="add mod replST">
          <ac:chgData name="Jenifer Prince Devaraj" userId="c3fb109c-09d1-42a6-93f4-69472d709861" providerId="ADAL" clId="{00FDB582-7066-4080-B622-F25AAA4798D7}" dt="2024-01-29T00:59:18.286" v="1388"/>
          <ac:spMkLst>
            <pc:docMk/>
            <pc:sldMk cId="3055500153" sldId="788"/>
            <ac:spMk id="7" creationId="{834D1E90-2CB6-7F6F-29A6-3782AED76E62}"/>
          </ac:spMkLst>
        </pc:spChg>
        <pc:picChg chg="add mod replST">
          <ac:chgData name="Jenifer Prince Devaraj" userId="c3fb109c-09d1-42a6-93f4-69472d709861" providerId="ADAL" clId="{00FDB582-7066-4080-B622-F25AAA4798D7}" dt="2024-01-29T00:59:18.144" v="1365"/>
          <ac:picMkLst>
            <pc:docMk/>
            <pc:sldMk cId="3055500153" sldId="788"/>
            <ac:picMk id="3" creationId="{9531549D-CDA8-5C8C-AC3F-365A6FE67041}"/>
          </ac:picMkLst>
        </pc:picChg>
        <pc:picChg chg="add del mod replST">
          <ac:chgData name="Jenifer Prince Devaraj" userId="c3fb109c-09d1-42a6-93f4-69472d709861" providerId="ADAL" clId="{00FDB582-7066-4080-B622-F25AAA4798D7}" dt="2024-01-29T01:02:51.208" v="1648"/>
          <ac:picMkLst>
            <pc:docMk/>
            <pc:sldMk cId="3055500153" sldId="788"/>
            <ac:picMk id="5" creationId="{A069B1DC-5514-473B-085D-1980CD0C54BA}"/>
          </ac:picMkLst>
        </pc:picChg>
        <pc:picChg chg="add mod replST">
          <ac:chgData name="Jenifer Prince Devaraj" userId="c3fb109c-09d1-42a6-93f4-69472d709861" providerId="ADAL" clId="{00FDB582-7066-4080-B622-F25AAA4798D7}" dt="2024-01-29T01:02:51.341" v="1652"/>
          <ac:picMkLst>
            <pc:docMk/>
            <pc:sldMk cId="3055500153" sldId="788"/>
            <ac:picMk id="9" creationId="{22D1E391-FB57-F415-6978-7750B53FC45D}"/>
          </ac:picMkLst>
        </pc:picChg>
      </pc:sldChg>
      <pc:sldChg chg="addSp delSp modSp add mod">
        <pc:chgData name="Jenifer Prince Devaraj" userId="c3fb109c-09d1-42a6-93f4-69472d709861" providerId="ADAL" clId="{00FDB582-7066-4080-B622-F25AAA4798D7}" dt="2024-02-14T11:55:03.007" v="2110"/>
        <pc:sldMkLst>
          <pc:docMk/>
          <pc:sldMk cId="782553390" sldId="789"/>
        </pc:sldMkLst>
        <pc:spChg chg="add del mod">
          <ac:chgData name="Jenifer Prince Devaraj" userId="c3fb109c-09d1-42a6-93f4-69472d709861" providerId="ADAL" clId="{00FDB582-7066-4080-B622-F25AAA4798D7}" dt="2024-02-14T11:51:59.334" v="2087"/>
          <ac:spMkLst>
            <pc:docMk/>
            <pc:sldMk cId="782553390" sldId="789"/>
            <ac:spMk id="6" creationId="{B4F4ABB8-F908-5706-2F2D-AF708D1042D4}"/>
          </ac:spMkLst>
        </pc:spChg>
        <pc:spChg chg="mod">
          <ac:chgData name="Jenifer Prince Devaraj" userId="c3fb109c-09d1-42a6-93f4-69472d709861" providerId="ADAL" clId="{00FDB582-7066-4080-B622-F25AAA4798D7}" dt="2024-01-29T01:16:06.302" v="1733" actId="20577"/>
          <ac:spMkLst>
            <pc:docMk/>
            <pc:sldMk cId="782553390" sldId="789"/>
            <ac:spMk id="7" creationId="{B247BDBD-0B9F-BE85-20A3-8D20E13BBC12}"/>
          </ac:spMkLst>
        </pc:spChg>
        <pc:spChg chg="add del mod">
          <ac:chgData name="Jenifer Prince Devaraj" userId="c3fb109c-09d1-42a6-93f4-69472d709861" providerId="ADAL" clId="{00FDB582-7066-4080-B622-F25AAA4798D7}" dt="2024-02-14T11:51:59.334" v="2087"/>
          <ac:spMkLst>
            <pc:docMk/>
            <pc:sldMk cId="782553390" sldId="789"/>
            <ac:spMk id="8" creationId="{11F2CBEF-8428-E361-7D70-F3261325950B}"/>
          </ac:spMkLst>
        </pc:spChg>
        <pc:spChg chg="add mod">
          <ac:chgData name="Jenifer Prince Devaraj" userId="c3fb109c-09d1-42a6-93f4-69472d709861" providerId="ADAL" clId="{00FDB582-7066-4080-B622-F25AAA4798D7}" dt="2024-02-14T11:55:03.007" v="2110"/>
          <ac:spMkLst>
            <pc:docMk/>
            <pc:sldMk cId="782553390" sldId="789"/>
            <ac:spMk id="9" creationId="{51655D33-639A-1033-F99A-99DB9A4468BF}"/>
          </ac:spMkLst>
        </pc:spChg>
        <pc:spChg chg="add mod">
          <ac:chgData name="Jenifer Prince Devaraj" userId="c3fb109c-09d1-42a6-93f4-69472d709861" providerId="ADAL" clId="{00FDB582-7066-4080-B622-F25AAA4798D7}" dt="2024-02-14T11:55:03.007" v="2110"/>
          <ac:spMkLst>
            <pc:docMk/>
            <pc:sldMk cId="782553390" sldId="789"/>
            <ac:spMk id="10" creationId="{533F71CD-F5F3-19C0-A093-5DA8323EC1E9}"/>
          </ac:spMkLst>
        </pc:spChg>
        <pc:picChg chg="add mod">
          <ac:chgData name="Jenifer Prince Devaraj" userId="c3fb109c-09d1-42a6-93f4-69472d709861" providerId="ADAL" clId="{00FDB582-7066-4080-B622-F25AAA4798D7}" dt="2024-01-29T01:10:24.340" v="1679" actId="1076"/>
          <ac:picMkLst>
            <pc:docMk/>
            <pc:sldMk cId="782553390" sldId="789"/>
            <ac:picMk id="4" creationId="{1BE635B0-0875-FC4E-5FFB-E760F5DCBA09}"/>
          </ac:picMkLst>
        </pc:picChg>
      </pc:sldChg>
      <pc:sldChg chg="addSp delSp modSp add mod ord setBg modAnim replTag">
        <pc:chgData name="Jenifer Prince Devaraj" userId="c3fb109c-09d1-42a6-93f4-69472d709861" providerId="ADAL" clId="{00FDB582-7066-4080-B622-F25AAA4798D7}" dt="2024-02-14T11:55:01.099" v="2109"/>
        <pc:sldMkLst>
          <pc:docMk/>
          <pc:sldMk cId="2561864219" sldId="790"/>
        </pc:sldMkLst>
        <pc:spChg chg="add del mod">
          <ac:chgData name="Jenifer Prince Devaraj" userId="c3fb109c-09d1-42a6-93f4-69472d709861" providerId="ADAL" clId="{00FDB582-7066-4080-B622-F25AAA4798D7}" dt="2024-02-14T11:51:59.348" v="2088"/>
          <ac:spMkLst>
            <pc:docMk/>
            <pc:sldMk cId="2561864219" sldId="790"/>
            <ac:spMk id="2" creationId="{93B99A6E-0811-D831-7A98-DC620AB12A77}"/>
          </ac:spMkLst>
        </pc:spChg>
        <pc:spChg chg="add del mod">
          <ac:chgData name="Jenifer Prince Devaraj" userId="c3fb109c-09d1-42a6-93f4-69472d709861" providerId="ADAL" clId="{00FDB582-7066-4080-B622-F25AAA4798D7}" dt="2024-02-14T11:51:59.348" v="2088"/>
          <ac:spMkLst>
            <pc:docMk/>
            <pc:sldMk cId="2561864219" sldId="790"/>
            <ac:spMk id="4" creationId="{01C5DF7E-A11B-7E2E-D969-B2113E307E11}"/>
          </ac:spMkLst>
        </pc:spChg>
        <pc:spChg chg="add mod replST">
          <ac:chgData name="Jenifer Prince Devaraj" userId="c3fb109c-09d1-42a6-93f4-69472d709861" providerId="ADAL" clId="{00FDB582-7066-4080-B622-F25AAA4798D7}" dt="2024-01-29T10:08:40.493" v="1928"/>
          <ac:spMkLst>
            <pc:docMk/>
            <pc:sldMk cId="2561864219" sldId="790"/>
            <ac:spMk id="6" creationId="{3B67B6FD-99D8-E51C-0612-BBBBC5890B9D}"/>
          </ac:spMkLst>
        </pc:spChg>
        <pc:spChg chg="add mod replST">
          <ac:chgData name="Jenifer Prince Devaraj" userId="c3fb109c-09d1-42a6-93f4-69472d709861" providerId="ADAL" clId="{00FDB582-7066-4080-B622-F25AAA4798D7}" dt="2024-01-29T10:08:40.505" v="1938"/>
          <ac:spMkLst>
            <pc:docMk/>
            <pc:sldMk cId="2561864219" sldId="790"/>
            <ac:spMk id="7" creationId="{BA62F6B0-AC75-5E13-15EB-1486B62E1690}"/>
          </ac:spMkLst>
        </pc:spChg>
        <pc:spChg chg="add mod">
          <ac:chgData name="Jenifer Prince Devaraj" userId="c3fb109c-09d1-42a6-93f4-69472d709861" providerId="ADAL" clId="{00FDB582-7066-4080-B622-F25AAA4798D7}" dt="2024-02-14T11:55:01.099" v="2109"/>
          <ac:spMkLst>
            <pc:docMk/>
            <pc:sldMk cId="2561864219" sldId="790"/>
            <ac:spMk id="8" creationId="{CE9A5906-5162-5B16-FFC4-02DA92475CC0}"/>
          </ac:spMkLst>
        </pc:spChg>
        <pc:spChg chg="add mod">
          <ac:chgData name="Jenifer Prince Devaraj" userId="c3fb109c-09d1-42a6-93f4-69472d709861" providerId="ADAL" clId="{00FDB582-7066-4080-B622-F25AAA4798D7}" dt="2024-02-14T11:55:01.099" v="2109"/>
          <ac:spMkLst>
            <pc:docMk/>
            <pc:sldMk cId="2561864219" sldId="790"/>
            <ac:spMk id="9" creationId="{104FFD5A-25B2-8376-8107-0863BF08CE23}"/>
          </ac:spMkLst>
        </pc:spChg>
        <pc:picChg chg="add mod replST">
          <ac:chgData name="Jenifer Prince Devaraj" userId="c3fb109c-09d1-42a6-93f4-69472d709861" providerId="ADAL" clId="{00FDB582-7066-4080-B622-F25AAA4798D7}" dt="2024-01-29T10:08:40.388" v="1915"/>
          <ac:picMkLst>
            <pc:docMk/>
            <pc:sldMk cId="2561864219" sldId="790"/>
            <ac:picMk id="3" creationId="{3AFD4672-8E6C-F830-8C14-F5860081E5EA}"/>
          </ac:picMkLst>
        </pc:picChg>
        <pc:picChg chg="add mod replST">
          <ac:chgData name="Jenifer Prince Devaraj" userId="c3fb109c-09d1-42a6-93f4-69472d709861" providerId="ADAL" clId="{00FDB582-7066-4080-B622-F25AAA4798D7}" dt="2024-01-29T10:08:40.460" v="1919"/>
          <ac:picMkLst>
            <pc:docMk/>
            <pc:sldMk cId="2561864219" sldId="790"/>
            <ac:picMk id="5" creationId="{508BD228-81DF-D713-3CBC-15288547BD15}"/>
          </ac:picMkLst>
        </pc:picChg>
      </pc:sldChg>
      <pc:sldChg chg="modSp add del mod">
        <pc:chgData name="Jenifer Prince Devaraj" userId="c3fb109c-09d1-42a6-93f4-69472d709861" providerId="ADAL" clId="{00FDB582-7066-4080-B622-F25AAA4798D7}" dt="2024-01-29T01:42:04.275" v="1853" actId="47"/>
        <pc:sldMkLst>
          <pc:docMk/>
          <pc:sldMk cId="4252392456" sldId="790"/>
        </pc:sldMkLst>
        <pc:spChg chg="mod">
          <ac:chgData name="Jenifer Prince Devaraj" userId="c3fb109c-09d1-42a6-93f4-69472d709861" providerId="ADAL" clId="{00FDB582-7066-4080-B622-F25AAA4798D7}" dt="2024-01-29T01:17:55.358" v="1742"/>
          <ac:spMkLst>
            <pc:docMk/>
            <pc:sldMk cId="4252392456" sldId="790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00FDB582-7066-4080-B622-F25AAA4798D7}" dt="2024-01-29T01:17:51.340" v="1741" actId="21"/>
          <ac:spMkLst>
            <pc:docMk/>
            <pc:sldMk cId="4252392456" sldId="790"/>
            <ac:spMk id="8" creationId="{FE8C33B0-1295-9255-CE6B-0880B8E509F1}"/>
          </ac:spMkLst>
        </pc:spChg>
      </pc:sldChg>
      <pc:sldChg chg="addSp modSp add del mod">
        <pc:chgData name="Jenifer Prince Devaraj" userId="c3fb109c-09d1-42a6-93f4-69472d709861" providerId="ADAL" clId="{00FDB582-7066-4080-B622-F25AAA4798D7}" dt="2024-01-29T09:48:05.782" v="1878" actId="47"/>
        <pc:sldMkLst>
          <pc:docMk/>
          <pc:sldMk cId="877828334" sldId="791"/>
        </pc:sldMkLst>
        <pc:spChg chg="add mod">
          <ac:chgData name="Jenifer Prince Devaraj" userId="c3fb109c-09d1-42a6-93f4-69472d709861" providerId="ADAL" clId="{00FDB582-7066-4080-B622-F25AAA4798D7}" dt="2024-01-29T01:38:40.203" v="1849" actId="20577"/>
          <ac:spMkLst>
            <pc:docMk/>
            <pc:sldMk cId="877828334" sldId="791"/>
            <ac:spMk id="4" creationId="{15D870F8-0440-FD3B-24D7-674F41B941F9}"/>
          </ac:spMkLst>
        </pc:spChg>
        <pc:spChg chg="mod">
          <ac:chgData name="Jenifer Prince Devaraj" userId="c3fb109c-09d1-42a6-93f4-69472d709861" providerId="ADAL" clId="{00FDB582-7066-4080-B622-F25AAA4798D7}" dt="2024-01-29T01:35:48.762" v="1814" actId="20577"/>
          <ac:spMkLst>
            <pc:docMk/>
            <pc:sldMk cId="877828334" sldId="791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00FDB582-7066-4080-B622-F25AAA4798D7}" dt="2024-01-29T01:38:47.042" v="1852" actId="20577"/>
          <ac:spMkLst>
            <pc:docMk/>
            <pc:sldMk cId="877828334" sldId="791"/>
            <ac:spMk id="8" creationId="{FE8C33B0-1295-9255-CE6B-0880B8E509F1}"/>
          </ac:spMkLst>
        </pc:spChg>
        <pc:spChg chg="add mod">
          <ac:chgData name="Jenifer Prince Devaraj" userId="c3fb109c-09d1-42a6-93f4-69472d709861" providerId="ADAL" clId="{00FDB582-7066-4080-B622-F25AAA4798D7}" dt="2024-01-29T01:38:26.013" v="1843" actId="1076"/>
          <ac:spMkLst>
            <pc:docMk/>
            <pc:sldMk cId="877828334" sldId="791"/>
            <ac:spMk id="9" creationId="{9AB83DA2-62A6-DADA-A95E-2C21EA4B948C}"/>
          </ac:spMkLst>
        </pc:spChg>
        <pc:picChg chg="add mod">
          <ac:chgData name="Jenifer Prince Devaraj" userId="c3fb109c-09d1-42a6-93f4-69472d709861" providerId="ADAL" clId="{00FDB582-7066-4080-B622-F25AAA4798D7}" dt="2024-01-29T01:37:28.138" v="1834" actId="1076"/>
          <ac:picMkLst>
            <pc:docMk/>
            <pc:sldMk cId="877828334" sldId="791"/>
            <ac:picMk id="11" creationId="{E33ED12B-CCD1-51C9-4A77-7B0490EDF457}"/>
          </ac:picMkLst>
        </pc:picChg>
        <pc:picChg chg="add mod">
          <ac:chgData name="Jenifer Prince Devaraj" userId="c3fb109c-09d1-42a6-93f4-69472d709861" providerId="ADAL" clId="{00FDB582-7066-4080-B622-F25AAA4798D7}" dt="2024-01-29T01:37:39.906" v="1837" actId="1076"/>
          <ac:picMkLst>
            <pc:docMk/>
            <pc:sldMk cId="877828334" sldId="791"/>
            <ac:picMk id="13" creationId="{3CA06B7D-53A3-A76C-E775-E289E13DD643}"/>
          </ac:picMkLst>
        </pc:picChg>
        <pc:picChg chg="add mod">
          <ac:chgData name="Jenifer Prince Devaraj" userId="c3fb109c-09d1-42a6-93f4-69472d709861" providerId="ADAL" clId="{00FDB582-7066-4080-B622-F25AAA4798D7}" dt="2024-01-29T01:38:32.342" v="1846" actId="1076"/>
          <ac:picMkLst>
            <pc:docMk/>
            <pc:sldMk cId="877828334" sldId="791"/>
            <ac:picMk id="17" creationId="{D505AC66-4187-715E-8A63-FCFAC61CB7E6}"/>
          </ac:picMkLst>
        </pc:picChg>
        <pc:cxnChg chg="add mod">
          <ac:chgData name="Jenifer Prince Devaraj" userId="c3fb109c-09d1-42a6-93f4-69472d709861" providerId="ADAL" clId="{00FDB582-7066-4080-B622-F25AAA4798D7}" dt="2024-01-29T01:38:02.075" v="1839" actId="1582"/>
          <ac:cxnSpMkLst>
            <pc:docMk/>
            <pc:sldMk cId="877828334" sldId="791"/>
            <ac:cxnSpMk id="15" creationId="{FD90CF9D-BE7B-E291-5BD9-09C1D4C8EE6F}"/>
          </ac:cxnSpMkLst>
        </pc:cxnChg>
      </pc:sldChg>
      <pc:sldChg chg="delSp add del mod">
        <pc:chgData name="Jenifer Prince Devaraj" userId="c3fb109c-09d1-42a6-93f4-69472d709861" providerId="ADAL" clId="{00FDB582-7066-4080-B622-F25AAA4798D7}" dt="2024-01-29T10:16:48.721" v="2004" actId="47"/>
        <pc:sldMkLst>
          <pc:docMk/>
          <pc:sldMk cId="2881467734" sldId="791"/>
        </pc:sldMkLst>
        <pc:spChg chg="del">
          <ac:chgData name="Jenifer Prince Devaraj" userId="c3fb109c-09d1-42a6-93f4-69472d709861" providerId="ADAL" clId="{00FDB582-7066-4080-B622-F25AAA4798D7}" dt="2024-01-29T10:16:36.412" v="2000" actId="478"/>
          <ac:spMkLst>
            <pc:docMk/>
            <pc:sldMk cId="2881467734" sldId="791"/>
            <ac:spMk id="7" creationId="{BD7A078C-B9AF-7635-F34E-3C5DD7837B56}"/>
          </ac:spMkLst>
        </pc:spChg>
        <pc:spChg chg="del">
          <ac:chgData name="Jenifer Prince Devaraj" userId="c3fb109c-09d1-42a6-93f4-69472d709861" providerId="ADAL" clId="{00FDB582-7066-4080-B622-F25AAA4798D7}" dt="2024-01-29T10:16:39.834" v="2001" actId="478"/>
          <ac:spMkLst>
            <pc:docMk/>
            <pc:sldMk cId="2881467734" sldId="791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00FDB582-7066-4080-B622-F25AAA4798D7}" dt="2024-01-29T10:16:33.709" v="1999" actId="478"/>
          <ac:picMkLst>
            <pc:docMk/>
            <pc:sldMk cId="2881467734" sldId="791"/>
            <ac:picMk id="6" creationId="{D9C0D007-59CE-DDD0-D732-5277BB12108F}"/>
          </ac:picMkLst>
        </pc:picChg>
      </pc:sldChg>
      <pc:sldChg chg="new del ord">
        <pc:chgData name="Jenifer Prince Devaraj" userId="c3fb109c-09d1-42a6-93f4-69472d709861" providerId="ADAL" clId="{00FDB582-7066-4080-B622-F25AAA4798D7}" dt="2024-01-29T11:55:35.528" v="2042" actId="47"/>
        <pc:sldMkLst>
          <pc:docMk/>
          <pc:sldMk cId="2884685693" sldId="791"/>
        </pc:sldMkLst>
      </pc:sldChg>
      <pc:sldChg chg="addSp delSp modSp add del mod">
        <pc:chgData name="Jenifer Prince Devaraj" userId="c3fb109c-09d1-42a6-93f4-69472d709861" providerId="ADAL" clId="{00FDB582-7066-4080-B622-F25AAA4798D7}" dt="2024-01-29T09:48:05.053" v="1877" actId="47"/>
        <pc:sldMkLst>
          <pc:docMk/>
          <pc:sldMk cId="468928933" sldId="792"/>
        </pc:sldMkLst>
        <pc:spChg chg="mod">
          <ac:chgData name="Jenifer Prince Devaraj" userId="c3fb109c-09d1-42a6-93f4-69472d709861" providerId="ADAL" clId="{00FDB582-7066-4080-B622-F25AAA4798D7}" dt="2024-01-29T01:33:58.252" v="1797" actId="20577"/>
          <ac:spMkLst>
            <pc:docMk/>
            <pc:sldMk cId="468928933" sldId="792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00FDB582-7066-4080-B622-F25AAA4798D7}" dt="2024-01-29T01:33:22.350" v="1791" actId="1076"/>
          <ac:spMkLst>
            <pc:docMk/>
            <pc:sldMk cId="468928933" sldId="792"/>
            <ac:spMk id="8" creationId="{FE8C33B0-1295-9255-CE6B-0880B8E509F1}"/>
          </ac:spMkLst>
        </pc:spChg>
        <pc:picChg chg="del mod">
          <ac:chgData name="Jenifer Prince Devaraj" userId="c3fb109c-09d1-42a6-93f4-69472d709861" providerId="ADAL" clId="{00FDB582-7066-4080-B622-F25AAA4798D7}" dt="2024-01-29T01:33:48.257" v="1792" actId="478"/>
          <ac:picMkLst>
            <pc:docMk/>
            <pc:sldMk cId="468928933" sldId="792"/>
            <ac:picMk id="6" creationId="{C3ADD638-51B8-455D-4F22-120E391B1684}"/>
          </ac:picMkLst>
        </pc:picChg>
        <pc:picChg chg="add mod">
          <ac:chgData name="Jenifer Prince Devaraj" userId="c3fb109c-09d1-42a6-93f4-69472d709861" providerId="ADAL" clId="{00FDB582-7066-4080-B622-F25AAA4798D7}" dt="2024-01-29T01:33:56.617" v="1796" actId="1076"/>
          <ac:picMkLst>
            <pc:docMk/>
            <pc:sldMk cId="468928933" sldId="792"/>
            <ac:picMk id="9" creationId="{B8F8EEA0-4863-9990-0C36-AAC578A3449C}"/>
          </ac:picMkLst>
        </pc:picChg>
      </pc:sldChg>
    </pc:docChg>
  </pc:docChgLst>
  <pc:docChgLst>
    <pc:chgData name="Jenifer Prince Devaraj" userId="c3fb109c-09d1-42a6-93f4-69472d709861" providerId="ADAL" clId="{D337DDFD-9A56-43F2-AE6F-43DF9C399D86}"/>
    <pc:docChg chg="modSld">
      <pc:chgData name="Jenifer Prince Devaraj" userId="c3fb109c-09d1-42a6-93f4-69472d709861" providerId="ADAL" clId="{D337DDFD-9A56-43F2-AE6F-43DF9C399D86}" dt="2024-06-05T06:23:26.835" v="22" actId="1076"/>
      <pc:docMkLst>
        <pc:docMk/>
      </pc:docMkLst>
      <pc:sldChg chg="modSp mod">
        <pc:chgData name="Jenifer Prince Devaraj" userId="c3fb109c-09d1-42a6-93f4-69472d709861" providerId="ADAL" clId="{D337DDFD-9A56-43F2-AE6F-43DF9C399D86}" dt="2024-06-05T06:19:41.024" v="11" actId="113"/>
        <pc:sldMkLst>
          <pc:docMk/>
          <pc:sldMk cId="419287941" sldId="773"/>
        </pc:sldMkLst>
        <pc:spChg chg="mod">
          <ac:chgData name="Jenifer Prince Devaraj" userId="c3fb109c-09d1-42a6-93f4-69472d709861" providerId="ADAL" clId="{D337DDFD-9A56-43F2-AE6F-43DF9C399D86}" dt="2024-06-05T06:19:41.024" v="11" actId="113"/>
          <ac:spMkLst>
            <pc:docMk/>
            <pc:sldMk cId="419287941" sldId="773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D337DDFD-9A56-43F2-AE6F-43DF9C399D86}" dt="2024-06-05T06:23:26.835" v="22" actId="1076"/>
        <pc:sldMkLst>
          <pc:docMk/>
          <pc:sldMk cId="2429625689" sldId="775"/>
        </pc:sldMkLst>
        <pc:spChg chg="mod">
          <ac:chgData name="Jenifer Prince Devaraj" userId="c3fb109c-09d1-42a6-93f4-69472d709861" providerId="ADAL" clId="{D337DDFD-9A56-43F2-AE6F-43DF9C399D86}" dt="2024-06-05T06:23:26.835" v="22" actId="1076"/>
          <ac:spMkLst>
            <pc:docMk/>
            <pc:sldMk cId="2429625689" sldId="775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D337DDFD-9A56-43F2-AE6F-43DF9C399D86}" dt="2024-06-05T06:17:42.793" v="9" actId="113"/>
        <pc:sldMkLst>
          <pc:docMk/>
          <pc:sldMk cId="1471047178" sldId="792"/>
        </pc:sldMkLst>
        <pc:spChg chg="mod">
          <ac:chgData name="Jenifer Prince Devaraj" userId="c3fb109c-09d1-42a6-93f4-69472d709861" providerId="ADAL" clId="{D337DDFD-9A56-43F2-AE6F-43DF9C399D86}" dt="2024-06-05T06:17:42.793" v="9" actId="113"/>
          <ac:spMkLst>
            <pc:docMk/>
            <pc:sldMk cId="1471047178" sldId="792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D337DDFD-9A56-43F2-AE6F-43DF9C399D86}" dt="2024-06-05T06:20:18.320" v="13" actId="113"/>
        <pc:sldMkLst>
          <pc:docMk/>
          <pc:sldMk cId="1203392236" sldId="794"/>
        </pc:sldMkLst>
        <pc:spChg chg="mod">
          <ac:chgData name="Jenifer Prince Devaraj" userId="c3fb109c-09d1-42a6-93f4-69472d709861" providerId="ADAL" clId="{D337DDFD-9A56-43F2-AE6F-43DF9C399D86}" dt="2024-06-05T06:20:18.320" v="13" actId="113"/>
          <ac:spMkLst>
            <pc:docMk/>
            <pc:sldMk cId="1203392236" sldId="794"/>
            <ac:spMk id="6" creationId="{CBFDE6E6-36A4-A5F7-C3B3-6C1D266CF6E6}"/>
          </ac:spMkLst>
        </pc:spChg>
        <pc:spChg chg="mod">
          <ac:chgData name="Jenifer Prince Devaraj" userId="c3fb109c-09d1-42a6-93f4-69472d709861" providerId="ADAL" clId="{D337DDFD-9A56-43F2-AE6F-43DF9C399D86}" dt="2024-06-05T06:20:03.216" v="12" actId="113"/>
          <ac:spMkLst>
            <pc:docMk/>
            <pc:sldMk cId="1203392236" sldId="794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D337DDFD-9A56-43F2-AE6F-43DF9C399D86}" dt="2024-06-05T06:23:00.381" v="21" actId="20577"/>
        <pc:sldMkLst>
          <pc:docMk/>
          <pc:sldMk cId="2118429486" sldId="795"/>
        </pc:sldMkLst>
        <pc:spChg chg="mod">
          <ac:chgData name="Jenifer Prince Devaraj" userId="c3fb109c-09d1-42a6-93f4-69472d709861" providerId="ADAL" clId="{D337DDFD-9A56-43F2-AE6F-43DF9C399D86}" dt="2024-06-05T06:23:00.381" v="21" actId="20577"/>
          <ac:spMkLst>
            <pc:docMk/>
            <pc:sldMk cId="2118429486" sldId="795"/>
            <ac:spMk id="7" creationId="{B247BDBD-0B9F-BE85-20A3-8D20E13BBC12}"/>
          </ac:spMkLst>
        </pc:spChg>
      </pc:sldChg>
    </pc:docChg>
  </pc:docChgLst>
  <pc:docChgLst>
    <pc:chgData name="Jenifer Prince Devaraj" userId="c3fb109c-09d1-42a6-93f4-69472d709861" providerId="ADAL" clId="{CBD27FC7-6929-4387-A9D3-9A4C92324104}"/>
    <pc:docChg chg="undo redo custSel addSld delSld modSld sldOrd">
      <pc:chgData name="Jenifer Prince Devaraj" userId="c3fb109c-09d1-42a6-93f4-69472d709861" providerId="ADAL" clId="{CBD27FC7-6929-4387-A9D3-9A4C92324104}" dt="2025-01-27T06:44:37.531" v="297" actId="1036"/>
      <pc:docMkLst>
        <pc:docMk/>
      </pc:docMkLst>
      <pc:sldChg chg="modSp mod">
        <pc:chgData name="Jenifer Prince Devaraj" userId="c3fb109c-09d1-42a6-93f4-69472d709861" providerId="ADAL" clId="{CBD27FC7-6929-4387-A9D3-9A4C92324104}" dt="2025-01-26T23:34:38.025" v="0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CBD27FC7-6929-4387-A9D3-9A4C92324104}" dt="2025-01-26T23:34:38.025" v="0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modSp mod">
        <pc:chgData name="Jenifer Prince Devaraj" userId="c3fb109c-09d1-42a6-93f4-69472d709861" providerId="ADAL" clId="{CBD27FC7-6929-4387-A9D3-9A4C92324104}" dt="2025-01-26T23:49:42.181" v="280" actId="1076"/>
        <pc:sldMkLst>
          <pc:docMk/>
          <pc:sldMk cId="2552383452" sldId="758"/>
        </pc:sldMkLst>
        <pc:spChg chg="mod">
          <ac:chgData name="Jenifer Prince Devaraj" userId="c3fb109c-09d1-42a6-93f4-69472d709861" providerId="ADAL" clId="{CBD27FC7-6929-4387-A9D3-9A4C92324104}" dt="2025-01-26T23:49:42.181" v="280" actId="1076"/>
          <ac:spMkLst>
            <pc:docMk/>
            <pc:sldMk cId="2552383452" sldId="758"/>
            <ac:spMk id="7" creationId="{BD7A078C-B9AF-7635-F34E-3C5DD7837B56}"/>
          </ac:spMkLst>
        </pc:spChg>
      </pc:sldChg>
      <pc:sldChg chg="modSp mod">
        <pc:chgData name="Jenifer Prince Devaraj" userId="c3fb109c-09d1-42a6-93f4-69472d709861" providerId="ADAL" clId="{CBD27FC7-6929-4387-A9D3-9A4C92324104}" dt="2025-01-27T06:40:22.163" v="296" actId="20577"/>
        <pc:sldMkLst>
          <pc:docMk/>
          <pc:sldMk cId="830452161" sldId="761"/>
        </pc:sldMkLst>
        <pc:spChg chg="mod">
          <ac:chgData name="Jenifer Prince Devaraj" userId="c3fb109c-09d1-42a6-93f4-69472d709861" providerId="ADAL" clId="{CBD27FC7-6929-4387-A9D3-9A4C92324104}" dt="2025-01-27T06:40:22.163" v="296" actId="20577"/>
          <ac:spMkLst>
            <pc:docMk/>
            <pc:sldMk cId="830452161" sldId="761"/>
            <ac:spMk id="7" creationId="{BD7A078C-B9AF-7635-F34E-3C5DD7837B56}"/>
          </ac:spMkLst>
        </pc:spChg>
      </pc:sldChg>
      <pc:sldChg chg="modSp mod">
        <pc:chgData name="Jenifer Prince Devaraj" userId="c3fb109c-09d1-42a6-93f4-69472d709861" providerId="ADAL" clId="{CBD27FC7-6929-4387-A9D3-9A4C92324104}" dt="2025-01-27T06:44:37.531" v="297" actId="1036"/>
        <pc:sldMkLst>
          <pc:docMk/>
          <pc:sldMk cId="2235327449" sldId="764"/>
        </pc:sldMkLst>
        <pc:picChg chg="mod">
          <ac:chgData name="Jenifer Prince Devaraj" userId="c3fb109c-09d1-42a6-93f4-69472d709861" providerId="ADAL" clId="{CBD27FC7-6929-4387-A9D3-9A4C92324104}" dt="2025-01-27T06:44:37.531" v="297" actId="1036"/>
          <ac:picMkLst>
            <pc:docMk/>
            <pc:sldMk cId="2235327449" sldId="764"/>
            <ac:picMk id="7" creationId="{6705C2C1-CA56-B8A0-0AEA-175A5644CF12}"/>
          </ac:picMkLst>
        </pc:picChg>
      </pc:sldChg>
      <pc:sldChg chg="addSp delSp modSp mod ord">
        <pc:chgData name="Jenifer Prince Devaraj" userId="c3fb109c-09d1-42a6-93f4-69472d709861" providerId="ADAL" clId="{CBD27FC7-6929-4387-A9D3-9A4C92324104}" dt="2025-01-26T23:41:34.275" v="158" actId="1076"/>
        <pc:sldMkLst>
          <pc:docMk/>
          <pc:sldMk cId="419287941" sldId="773"/>
        </pc:sldMkLst>
        <pc:spChg chg="del mod">
          <ac:chgData name="Jenifer Prince Devaraj" userId="c3fb109c-09d1-42a6-93f4-69472d709861" providerId="ADAL" clId="{CBD27FC7-6929-4387-A9D3-9A4C92324104}" dt="2025-01-26T23:40:02.496" v="118" actId="478"/>
          <ac:spMkLst>
            <pc:docMk/>
            <pc:sldMk cId="419287941" sldId="773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CBD27FC7-6929-4387-A9D3-9A4C92324104}" dt="2025-01-26T23:40:49.384" v="153" actId="20577"/>
          <ac:spMkLst>
            <pc:docMk/>
            <pc:sldMk cId="419287941" sldId="773"/>
            <ac:spMk id="10" creationId="{AB8B62DF-AD5A-4F42-AE70-35EACD04703F}"/>
          </ac:spMkLst>
        </pc:spChg>
        <pc:picChg chg="mod">
          <ac:chgData name="Jenifer Prince Devaraj" userId="c3fb109c-09d1-42a6-93f4-69472d709861" providerId="ADAL" clId="{CBD27FC7-6929-4387-A9D3-9A4C92324104}" dt="2025-01-26T23:41:34.275" v="158" actId="1076"/>
          <ac:picMkLst>
            <pc:docMk/>
            <pc:sldMk cId="419287941" sldId="773"/>
            <ac:picMk id="12" creationId="{B6A47B0F-C0A8-EE58-2A68-A32475346440}"/>
          </ac:picMkLst>
        </pc:picChg>
        <pc:picChg chg="mod">
          <ac:chgData name="Jenifer Prince Devaraj" userId="c3fb109c-09d1-42a6-93f4-69472d709861" providerId="ADAL" clId="{CBD27FC7-6929-4387-A9D3-9A4C92324104}" dt="2025-01-26T23:41:31.472" v="157" actId="1076"/>
          <ac:picMkLst>
            <pc:docMk/>
            <pc:sldMk cId="419287941" sldId="773"/>
            <ac:picMk id="14" creationId="{A087C921-69A7-1E7B-64F3-9A0D51B09480}"/>
          </ac:picMkLst>
        </pc:picChg>
        <pc:picChg chg="mod">
          <ac:chgData name="Jenifer Prince Devaraj" userId="c3fb109c-09d1-42a6-93f4-69472d709861" providerId="ADAL" clId="{CBD27FC7-6929-4387-A9D3-9A4C92324104}" dt="2025-01-26T23:41:28.718" v="156" actId="1076"/>
          <ac:picMkLst>
            <pc:docMk/>
            <pc:sldMk cId="419287941" sldId="773"/>
            <ac:picMk id="16" creationId="{8820F4E9-936E-3D46-240C-643C0206FADD}"/>
          </ac:picMkLst>
        </pc:picChg>
      </pc:sldChg>
      <pc:sldChg chg="addSp delSp modSp mod">
        <pc:chgData name="Jenifer Prince Devaraj" userId="c3fb109c-09d1-42a6-93f4-69472d709861" providerId="ADAL" clId="{CBD27FC7-6929-4387-A9D3-9A4C92324104}" dt="2025-01-26T23:47:19.279" v="243" actId="1076"/>
        <pc:sldMkLst>
          <pc:docMk/>
          <pc:sldMk cId="2429625689" sldId="775"/>
        </pc:sldMkLst>
        <pc:spChg chg="del">
          <ac:chgData name="Jenifer Prince Devaraj" userId="c3fb109c-09d1-42a6-93f4-69472d709861" providerId="ADAL" clId="{CBD27FC7-6929-4387-A9D3-9A4C92324104}" dt="2025-01-26T23:45:38.236" v="213" actId="478"/>
          <ac:spMkLst>
            <pc:docMk/>
            <pc:sldMk cId="2429625689" sldId="775"/>
            <ac:spMk id="4" creationId="{0CB33563-1C5D-1C01-DDDB-8645302C27C4}"/>
          </ac:spMkLst>
        </pc:spChg>
        <pc:spChg chg="del">
          <ac:chgData name="Jenifer Prince Devaraj" userId="c3fb109c-09d1-42a6-93f4-69472d709861" providerId="ADAL" clId="{CBD27FC7-6929-4387-A9D3-9A4C92324104}" dt="2025-01-26T23:46:00.767" v="217" actId="478"/>
          <ac:spMkLst>
            <pc:docMk/>
            <pc:sldMk cId="2429625689" sldId="775"/>
            <ac:spMk id="6" creationId="{DAD17B9C-8479-9519-3F7F-5AA40C826FD7}"/>
          </ac:spMkLst>
        </pc:spChg>
        <pc:spChg chg="mod">
          <ac:chgData name="Jenifer Prince Devaraj" userId="c3fb109c-09d1-42a6-93f4-69472d709861" providerId="ADAL" clId="{CBD27FC7-6929-4387-A9D3-9A4C92324104}" dt="2025-01-26T23:47:14.127" v="242" actId="179"/>
          <ac:spMkLst>
            <pc:docMk/>
            <pc:sldMk cId="2429625689" sldId="775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CBD27FC7-6929-4387-A9D3-9A4C92324104}" dt="2025-01-26T23:45:52.134" v="214" actId="478"/>
          <ac:spMkLst>
            <pc:docMk/>
            <pc:sldMk cId="2429625689" sldId="775"/>
            <ac:spMk id="8" creationId="{247F8CBD-1BDF-5EA1-DDAE-6DB1EAA8FA08}"/>
          </ac:spMkLst>
        </pc:spChg>
        <pc:spChg chg="del">
          <ac:chgData name="Jenifer Prince Devaraj" userId="c3fb109c-09d1-42a6-93f4-69472d709861" providerId="ADAL" clId="{CBD27FC7-6929-4387-A9D3-9A4C92324104}" dt="2025-01-26T23:46:08.365" v="219" actId="478"/>
          <ac:spMkLst>
            <pc:docMk/>
            <pc:sldMk cId="2429625689" sldId="775"/>
            <ac:spMk id="9" creationId="{3AD4338F-CACC-5489-DB15-763818689D32}"/>
          </ac:spMkLst>
        </pc:spChg>
        <pc:spChg chg="del">
          <ac:chgData name="Jenifer Prince Devaraj" userId="c3fb109c-09d1-42a6-93f4-69472d709861" providerId="ADAL" clId="{CBD27FC7-6929-4387-A9D3-9A4C92324104}" dt="2025-01-26T23:46:05.588" v="218" actId="478"/>
          <ac:spMkLst>
            <pc:docMk/>
            <pc:sldMk cId="2429625689" sldId="775"/>
            <ac:spMk id="10" creationId="{C7B354BB-9D38-F384-580D-4C7B30559C2A}"/>
          </ac:spMkLst>
        </pc:spChg>
        <pc:spChg chg="del">
          <ac:chgData name="Jenifer Prince Devaraj" userId="c3fb109c-09d1-42a6-93f4-69472d709861" providerId="ADAL" clId="{CBD27FC7-6929-4387-A9D3-9A4C92324104}" dt="2025-01-26T23:45:55.556" v="215" actId="478"/>
          <ac:spMkLst>
            <pc:docMk/>
            <pc:sldMk cId="2429625689" sldId="775"/>
            <ac:spMk id="12" creationId="{D42633B2-115F-B824-5407-EC637FCA617E}"/>
          </ac:spMkLst>
        </pc:spChg>
        <pc:spChg chg="del">
          <ac:chgData name="Jenifer Prince Devaraj" userId="c3fb109c-09d1-42a6-93f4-69472d709861" providerId="ADAL" clId="{CBD27FC7-6929-4387-A9D3-9A4C92324104}" dt="2025-01-26T23:45:58.070" v="216" actId="478"/>
          <ac:spMkLst>
            <pc:docMk/>
            <pc:sldMk cId="2429625689" sldId="775"/>
            <ac:spMk id="13" creationId="{DEE532A4-6639-0F8B-0C3A-284841E436AF}"/>
          </ac:spMkLst>
        </pc:spChg>
        <pc:picChg chg="add del mod">
          <ac:chgData name="Jenifer Prince Devaraj" userId="c3fb109c-09d1-42a6-93f4-69472d709861" providerId="ADAL" clId="{CBD27FC7-6929-4387-A9D3-9A4C92324104}" dt="2025-01-26T23:46:44.537" v="232" actId="21"/>
          <ac:picMkLst>
            <pc:docMk/>
            <pc:sldMk cId="2429625689" sldId="775"/>
            <ac:picMk id="14" creationId="{2421C343-6B84-4DDD-981F-F89DF59C5C9F}"/>
          </ac:picMkLst>
        </pc:picChg>
        <pc:picChg chg="add mod">
          <ac:chgData name="Jenifer Prince Devaraj" userId="c3fb109c-09d1-42a6-93f4-69472d709861" providerId="ADAL" clId="{CBD27FC7-6929-4387-A9D3-9A4C92324104}" dt="2025-01-26T23:47:19.279" v="243" actId="1076"/>
          <ac:picMkLst>
            <pc:docMk/>
            <pc:sldMk cId="2429625689" sldId="775"/>
            <ac:picMk id="15" creationId="{71205F74-BB6A-4882-8DEB-60292924E1C3}"/>
          </ac:picMkLst>
        </pc:picChg>
      </pc:sldChg>
      <pc:sldChg chg="modSp mod">
        <pc:chgData name="Jenifer Prince Devaraj" userId="c3fb109c-09d1-42a6-93f4-69472d709861" providerId="ADAL" clId="{CBD27FC7-6929-4387-A9D3-9A4C92324104}" dt="2025-01-26T23:47:46.820" v="249" actId="1076"/>
        <pc:sldMkLst>
          <pc:docMk/>
          <pc:sldMk cId="2480655991" sldId="776"/>
        </pc:sldMkLst>
        <pc:spChg chg="mod">
          <ac:chgData name="Jenifer Prince Devaraj" userId="c3fb109c-09d1-42a6-93f4-69472d709861" providerId="ADAL" clId="{CBD27FC7-6929-4387-A9D3-9A4C92324104}" dt="2025-01-26T23:47:46.820" v="249" actId="1076"/>
          <ac:spMkLst>
            <pc:docMk/>
            <pc:sldMk cId="2480655991" sldId="776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CBD27FC7-6929-4387-A9D3-9A4C92324104}" dt="2025-01-26T23:49:19.366" v="277" actId="20577"/>
        <pc:sldMkLst>
          <pc:docMk/>
          <pc:sldMk cId="782553390" sldId="789"/>
        </pc:sldMkLst>
        <pc:spChg chg="mod">
          <ac:chgData name="Jenifer Prince Devaraj" userId="c3fb109c-09d1-42a6-93f4-69472d709861" providerId="ADAL" clId="{CBD27FC7-6929-4387-A9D3-9A4C92324104}" dt="2025-01-26T23:49:19.366" v="277" actId="20577"/>
          <ac:spMkLst>
            <pc:docMk/>
            <pc:sldMk cId="782553390" sldId="789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CBD27FC7-6929-4387-A9D3-9A4C92324104}" dt="2025-01-26T23:47:55.556" v="251" actId="47"/>
        <pc:sldMkLst>
          <pc:docMk/>
          <pc:sldMk cId="2561864219" sldId="790"/>
        </pc:sldMkLst>
      </pc:sldChg>
      <pc:sldChg chg="modSp mod modNotesTx">
        <pc:chgData name="Jenifer Prince Devaraj" userId="c3fb109c-09d1-42a6-93f4-69472d709861" providerId="ADAL" clId="{CBD27FC7-6929-4387-A9D3-9A4C92324104}" dt="2025-01-27T06:22:30.128" v="281" actId="6549"/>
        <pc:sldMkLst>
          <pc:docMk/>
          <pc:sldMk cId="1471047178" sldId="792"/>
        </pc:sldMkLst>
        <pc:spChg chg="mod">
          <ac:chgData name="Jenifer Prince Devaraj" userId="c3fb109c-09d1-42a6-93f4-69472d709861" providerId="ADAL" clId="{CBD27FC7-6929-4387-A9D3-9A4C92324104}" dt="2025-01-27T06:22:30.128" v="281" actId="6549"/>
          <ac:spMkLst>
            <pc:docMk/>
            <pc:sldMk cId="1471047178" sldId="792"/>
            <ac:spMk id="7" creationId="{B247BDBD-0B9F-BE85-20A3-8D20E13BBC12}"/>
          </ac:spMkLst>
        </pc:spChg>
      </pc:sldChg>
      <pc:sldChg chg="modSp del mod">
        <pc:chgData name="Jenifer Prince Devaraj" userId="c3fb109c-09d1-42a6-93f4-69472d709861" providerId="ADAL" clId="{CBD27FC7-6929-4387-A9D3-9A4C92324104}" dt="2025-01-27T06:22:47.428" v="282" actId="47"/>
        <pc:sldMkLst>
          <pc:docMk/>
          <pc:sldMk cId="778471846" sldId="793"/>
        </pc:sldMkLst>
        <pc:spChg chg="mod">
          <ac:chgData name="Jenifer Prince Devaraj" userId="c3fb109c-09d1-42a6-93f4-69472d709861" providerId="ADAL" clId="{CBD27FC7-6929-4387-A9D3-9A4C92324104}" dt="2025-01-26T23:40:28.225" v="140" actId="255"/>
          <ac:spMkLst>
            <pc:docMk/>
            <pc:sldMk cId="778471846" sldId="793"/>
            <ac:spMk id="7" creationId="{B247BDBD-0B9F-BE85-20A3-8D20E13BBC12}"/>
          </ac:spMkLst>
        </pc:spChg>
        <pc:picChg chg="mod">
          <ac:chgData name="Jenifer Prince Devaraj" userId="c3fb109c-09d1-42a6-93f4-69472d709861" providerId="ADAL" clId="{CBD27FC7-6929-4387-A9D3-9A4C92324104}" dt="2025-01-26T23:38:08.675" v="71" actId="1076"/>
          <ac:picMkLst>
            <pc:docMk/>
            <pc:sldMk cId="778471846" sldId="793"/>
            <ac:picMk id="11" creationId="{71E1664D-28FE-79BA-A2EC-E374792C712E}"/>
          </ac:picMkLst>
        </pc:picChg>
      </pc:sldChg>
      <pc:sldChg chg="addSp modSp mod">
        <pc:chgData name="Jenifer Prince Devaraj" userId="c3fb109c-09d1-42a6-93f4-69472d709861" providerId="ADAL" clId="{CBD27FC7-6929-4387-A9D3-9A4C92324104}" dt="2025-01-27T06:29:16.282" v="288" actId="20577"/>
        <pc:sldMkLst>
          <pc:docMk/>
          <pc:sldMk cId="1203392236" sldId="794"/>
        </pc:sldMkLst>
        <pc:spChg chg="mod">
          <ac:chgData name="Jenifer Prince Devaraj" userId="c3fb109c-09d1-42a6-93f4-69472d709861" providerId="ADAL" clId="{CBD27FC7-6929-4387-A9D3-9A4C92324104}" dt="2025-01-27T06:29:16.282" v="288" actId="20577"/>
          <ac:spMkLst>
            <pc:docMk/>
            <pc:sldMk cId="1203392236" sldId="794"/>
            <ac:spMk id="6" creationId="{CBFDE6E6-36A4-A5F7-C3B3-6C1D266CF6E6}"/>
          </ac:spMkLst>
        </pc:spChg>
        <pc:spChg chg="mod">
          <ac:chgData name="Jenifer Prince Devaraj" userId="c3fb109c-09d1-42a6-93f4-69472d709861" providerId="ADAL" clId="{CBD27FC7-6929-4387-A9D3-9A4C92324104}" dt="2025-01-27T06:27:27.647" v="287" actId="20577"/>
          <ac:spMkLst>
            <pc:docMk/>
            <pc:sldMk cId="1203392236" sldId="794"/>
            <ac:spMk id="7" creationId="{B247BDBD-0B9F-BE85-20A3-8D20E13BBC12}"/>
          </ac:spMkLst>
        </pc:spChg>
        <pc:picChg chg="mod">
          <ac:chgData name="Jenifer Prince Devaraj" userId="c3fb109c-09d1-42a6-93f4-69472d709861" providerId="ADAL" clId="{CBD27FC7-6929-4387-A9D3-9A4C92324104}" dt="2025-01-26T23:42:45.652" v="172" actId="1076"/>
          <ac:picMkLst>
            <pc:docMk/>
            <pc:sldMk cId="1203392236" sldId="794"/>
            <ac:picMk id="12" creationId="{3514FDC5-2F4E-46AA-6ED1-BAA4C3C0E3CA}"/>
          </ac:picMkLst>
        </pc:picChg>
        <pc:picChg chg="mod">
          <ac:chgData name="Jenifer Prince Devaraj" userId="c3fb109c-09d1-42a6-93f4-69472d709861" providerId="ADAL" clId="{CBD27FC7-6929-4387-A9D3-9A4C92324104}" dt="2025-01-26T23:42:43.826" v="171" actId="1076"/>
          <ac:picMkLst>
            <pc:docMk/>
            <pc:sldMk cId="1203392236" sldId="794"/>
            <ac:picMk id="16" creationId="{B4EA38A1-AADC-21CB-3AA1-3636CFD846B6}"/>
          </ac:picMkLst>
        </pc:picChg>
        <pc:cxnChg chg="add mod">
          <ac:chgData name="Jenifer Prince Devaraj" userId="c3fb109c-09d1-42a6-93f4-69472d709861" providerId="ADAL" clId="{CBD27FC7-6929-4387-A9D3-9A4C92324104}" dt="2025-01-26T23:43:27.250" v="182" actId="1076"/>
          <ac:cxnSpMkLst>
            <pc:docMk/>
            <pc:sldMk cId="1203392236" sldId="794"/>
            <ac:cxnSpMk id="8" creationId="{86436195-FAF8-42BD-B63B-4560EDFA5757}"/>
          </ac:cxnSpMkLst>
        </pc:cxnChg>
      </pc:sldChg>
      <pc:sldChg chg="modSp mod">
        <pc:chgData name="Jenifer Prince Devaraj" userId="c3fb109c-09d1-42a6-93f4-69472d709861" providerId="ADAL" clId="{CBD27FC7-6929-4387-A9D3-9A4C92324104}" dt="2025-01-27T06:31:04.493" v="290" actId="20577"/>
        <pc:sldMkLst>
          <pc:docMk/>
          <pc:sldMk cId="2118429486" sldId="795"/>
        </pc:sldMkLst>
        <pc:spChg chg="mod">
          <ac:chgData name="Jenifer Prince Devaraj" userId="c3fb109c-09d1-42a6-93f4-69472d709861" providerId="ADAL" clId="{CBD27FC7-6929-4387-A9D3-9A4C92324104}" dt="2025-01-27T06:31:04.493" v="290" actId="20577"/>
          <ac:spMkLst>
            <pc:docMk/>
            <pc:sldMk cId="2118429486" sldId="795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CBD27FC7-6929-4387-A9D3-9A4C92324104}" dt="2025-01-26T23:47:54.911" v="250" actId="47"/>
        <pc:sldMkLst>
          <pc:docMk/>
          <pc:sldMk cId="3579435654" sldId="796"/>
        </pc:sldMkLst>
      </pc:sldChg>
      <pc:sldChg chg="modSp mod">
        <pc:chgData name="Jenifer Prince Devaraj" userId="c3fb109c-09d1-42a6-93f4-69472d709861" providerId="ADAL" clId="{CBD27FC7-6929-4387-A9D3-9A4C92324104}" dt="2025-01-26T23:49:36.736" v="279" actId="1076"/>
        <pc:sldMkLst>
          <pc:docMk/>
          <pc:sldMk cId="437301466" sldId="797"/>
        </pc:sldMkLst>
        <pc:picChg chg="mod">
          <ac:chgData name="Jenifer Prince Devaraj" userId="c3fb109c-09d1-42a6-93f4-69472d709861" providerId="ADAL" clId="{CBD27FC7-6929-4387-A9D3-9A4C92324104}" dt="2025-01-26T23:49:36.736" v="279" actId="1076"/>
          <ac:picMkLst>
            <pc:docMk/>
            <pc:sldMk cId="437301466" sldId="797"/>
            <ac:picMk id="4" creationId="{1BE635B0-0875-FC4E-5FFB-E760F5DCBA09}"/>
          </ac:picMkLst>
        </pc:picChg>
      </pc:sldChg>
      <pc:sldChg chg="delSp modSp add mod">
        <pc:chgData name="Jenifer Prince Devaraj" userId="c3fb109c-09d1-42a6-93f4-69472d709861" providerId="ADAL" clId="{CBD27FC7-6929-4387-A9D3-9A4C92324104}" dt="2025-01-27T06:22:55.513" v="283" actId="20577"/>
        <pc:sldMkLst>
          <pc:docMk/>
          <pc:sldMk cId="4237376750" sldId="798"/>
        </pc:sldMkLst>
        <pc:spChg chg="mod">
          <ac:chgData name="Jenifer Prince Devaraj" userId="c3fb109c-09d1-42a6-93f4-69472d709861" providerId="ADAL" clId="{CBD27FC7-6929-4387-A9D3-9A4C92324104}" dt="2025-01-27T06:22:55.513" v="283" actId="20577"/>
          <ac:spMkLst>
            <pc:docMk/>
            <pc:sldMk cId="4237376750" sldId="798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CBD27FC7-6929-4387-A9D3-9A4C92324104}" dt="2025-01-26T23:39:33.665" v="98" actId="478"/>
          <ac:picMkLst>
            <pc:docMk/>
            <pc:sldMk cId="4237376750" sldId="798"/>
            <ac:picMk id="12" creationId="{B6A47B0F-C0A8-EE58-2A68-A32475346440}"/>
          </ac:picMkLst>
        </pc:picChg>
        <pc:picChg chg="del">
          <ac:chgData name="Jenifer Prince Devaraj" userId="c3fb109c-09d1-42a6-93f4-69472d709861" providerId="ADAL" clId="{CBD27FC7-6929-4387-A9D3-9A4C92324104}" dt="2025-01-26T23:39:31.794" v="97" actId="478"/>
          <ac:picMkLst>
            <pc:docMk/>
            <pc:sldMk cId="4237376750" sldId="798"/>
            <ac:picMk id="14" creationId="{A087C921-69A7-1E7B-64F3-9A0D51B09480}"/>
          </ac:picMkLst>
        </pc:picChg>
        <pc:picChg chg="del">
          <ac:chgData name="Jenifer Prince Devaraj" userId="c3fb109c-09d1-42a6-93f4-69472d709861" providerId="ADAL" clId="{CBD27FC7-6929-4387-A9D3-9A4C92324104}" dt="2025-01-26T23:39:30.082" v="96" actId="478"/>
          <ac:picMkLst>
            <pc:docMk/>
            <pc:sldMk cId="4237376750" sldId="798"/>
            <ac:picMk id="16" creationId="{8820F4E9-936E-3D46-240C-643C0206FADD}"/>
          </ac:picMkLst>
        </pc:picChg>
      </pc:sldChg>
    </pc:docChg>
  </pc:docChgLst>
  <pc:docChgLst>
    <pc:chgData name="Jenifer Prince Devaraj" userId="c3fb109c-09d1-42a6-93f4-69472d709861" providerId="ADAL" clId="{25E371B7-8CEC-4F02-9C22-9EE43F24D17E}"/>
    <pc:docChg chg="delSld">
      <pc:chgData name="Jenifer Prince Devaraj" userId="c3fb109c-09d1-42a6-93f4-69472d709861" providerId="ADAL" clId="{25E371B7-8CEC-4F02-9C22-9EE43F24D17E}" dt="2024-01-28T21:19:45.751" v="11" actId="47"/>
      <pc:docMkLst>
        <pc:docMk/>
      </pc:docMkLst>
      <pc:sldChg chg="del">
        <pc:chgData name="Jenifer Prince Devaraj" userId="c3fb109c-09d1-42a6-93f4-69472d709861" providerId="ADAL" clId="{25E371B7-8CEC-4F02-9C22-9EE43F24D17E}" dt="2024-01-28T21:19:40.932" v="2" actId="47"/>
        <pc:sldMkLst>
          <pc:docMk/>
          <pc:sldMk cId="1856619079" sldId="756"/>
        </pc:sldMkLst>
      </pc:sldChg>
      <pc:sldChg chg="del">
        <pc:chgData name="Jenifer Prince Devaraj" userId="c3fb109c-09d1-42a6-93f4-69472d709861" providerId="ADAL" clId="{25E371B7-8CEC-4F02-9C22-9EE43F24D17E}" dt="2024-01-28T21:19:41.708" v="4" actId="47"/>
        <pc:sldMkLst>
          <pc:docMk/>
          <pc:sldMk cId="2937417779" sldId="757"/>
        </pc:sldMkLst>
      </pc:sldChg>
      <pc:sldChg chg="del">
        <pc:chgData name="Jenifer Prince Devaraj" userId="c3fb109c-09d1-42a6-93f4-69472d709861" providerId="ADAL" clId="{25E371B7-8CEC-4F02-9C22-9EE43F24D17E}" dt="2024-01-28T21:19:39.110" v="0" actId="47"/>
        <pc:sldMkLst>
          <pc:docMk/>
          <pc:sldMk cId="3348614078" sldId="759"/>
        </pc:sldMkLst>
      </pc:sldChg>
      <pc:sldChg chg="del">
        <pc:chgData name="Jenifer Prince Devaraj" userId="c3fb109c-09d1-42a6-93f4-69472d709861" providerId="ADAL" clId="{25E371B7-8CEC-4F02-9C22-9EE43F24D17E}" dt="2024-01-28T21:19:39.512" v="1" actId="47"/>
        <pc:sldMkLst>
          <pc:docMk/>
          <pc:sldMk cId="121123700" sldId="760"/>
        </pc:sldMkLst>
      </pc:sldChg>
      <pc:sldChg chg="del">
        <pc:chgData name="Jenifer Prince Devaraj" userId="c3fb109c-09d1-42a6-93f4-69472d709861" providerId="ADAL" clId="{25E371B7-8CEC-4F02-9C22-9EE43F24D17E}" dt="2024-01-28T21:19:42.088" v="5" actId="47"/>
        <pc:sldMkLst>
          <pc:docMk/>
          <pc:sldMk cId="262363917" sldId="761"/>
        </pc:sldMkLst>
      </pc:sldChg>
      <pc:sldChg chg="del">
        <pc:chgData name="Jenifer Prince Devaraj" userId="c3fb109c-09d1-42a6-93f4-69472d709861" providerId="ADAL" clId="{25E371B7-8CEC-4F02-9C22-9EE43F24D17E}" dt="2024-01-28T21:19:42.463" v="6" actId="47"/>
        <pc:sldMkLst>
          <pc:docMk/>
          <pc:sldMk cId="1276500174" sldId="762"/>
        </pc:sldMkLst>
      </pc:sldChg>
      <pc:sldChg chg="del">
        <pc:chgData name="Jenifer Prince Devaraj" userId="c3fb109c-09d1-42a6-93f4-69472d709861" providerId="ADAL" clId="{25E371B7-8CEC-4F02-9C22-9EE43F24D17E}" dt="2024-01-28T21:19:43.001" v="7" actId="47"/>
        <pc:sldMkLst>
          <pc:docMk/>
          <pc:sldMk cId="1299353689" sldId="763"/>
        </pc:sldMkLst>
      </pc:sldChg>
      <pc:sldChg chg="del">
        <pc:chgData name="Jenifer Prince Devaraj" userId="c3fb109c-09d1-42a6-93f4-69472d709861" providerId="ADAL" clId="{25E371B7-8CEC-4F02-9C22-9EE43F24D17E}" dt="2024-01-28T21:19:43.481" v="8" actId="47"/>
        <pc:sldMkLst>
          <pc:docMk/>
          <pc:sldMk cId="267309320" sldId="764"/>
        </pc:sldMkLst>
      </pc:sldChg>
      <pc:sldChg chg="del">
        <pc:chgData name="Jenifer Prince Devaraj" userId="c3fb109c-09d1-42a6-93f4-69472d709861" providerId="ADAL" clId="{25E371B7-8CEC-4F02-9C22-9EE43F24D17E}" dt="2024-01-28T21:19:41.297" v="3" actId="47"/>
        <pc:sldMkLst>
          <pc:docMk/>
          <pc:sldMk cId="778523454" sldId="765"/>
        </pc:sldMkLst>
      </pc:sldChg>
      <pc:sldChg chg="del">
        <pc:chgData name="Jenifer Prince Devaraj" userId="c3fb109c-09d1-42a6-93f4-69472d709861" providerId="ADAL" clId="{25E371B7-8CEC-4F02-9C22-9EE43F24D17E}" dt="2024-01-28T21:19:44.063" v="9" actId="47"/>
        <pc:sldMkLst>
          <pc:docMk/>
          <pc:sldMk cId="1196796120" sldId="766"/>
        </pc:sldMkLst>
      </pc:sldChg>
      <pc:sldChg chg="del">
        <pc:chgData name="Jenifer Prince Devaraj" userId="c3fb109c-09d1-42a6-93f4-69472d709861" providerId="ADAL" clId="{25E371B7-8CEC-4F02-9C22-9EE43F24D17E}" dt="2024-01-28T21:19:45.139" v="10" actId="47"/>
        <pc:sldMkLst>
          <pc:docMk/>
          <pc:sldMk cId="2067114808" sldId="767"/>
        </pc:sldMkLst>
      </pc:sldChg>
      <pc:sldChg chg="del">
        <pc:chgData name="Jenifer Prince Devaraj" userId="c3fb109c-09d1-42a6-93f4-69472d709861" providerId="ADAL" clId="{25E371B7-8CEC-4F02-9C22-9EE43F24D17E}" dt="2024-01-28T21:19:45.751" v="11" actId="47"/>
        <pc:sldMkLst>
          <pc:docMk/>
          <pc:sldMk cId="784109294" sldId="769"/>
        </pc:sldMkLst>
      </pc:sldChg>
    </pc:docChg>
  </pc:docChgLst>
  <pc:docChgLst>
    <pc:chgData name="Jenifer Prince Devaraj" userId="c3fb109c-09d1-42a6-93f4-69472d709861" providerId="ADAL" clId="{E079CB10-36B1-4F9F-97CB-A5810604BCD5}"/>
    <pc:docChg chg="undo custSel addSld delSld modSld sldOrd">
      <pc:chgData name="Jenifer Prince Devaraj" userId="c3fb109c-09d1-42a6-93f4-69472d709861" providerId="ADAL" clId="{E079CB10-36B1-4F9F-97CB-A5810604BCD5}" dt="2024-06-04T21:43:44.460" v="2948" actId="478"/>
      <pc:docMkLst>
        <pc:docMk/>
      </pc:docMkLst>
      <pc:sldChg chg="delSp mod">
        <pc:chgData name="Jenifer Prince Devaraj" userId="c3fb109c-09d1-42a6-93f4-69472d709861" providerId="ADAL" clId="{E079CB10-36B1-4F9F-97CB-A5810604BCD5}" dt="2024-06-04T21:43:44.460" v="2948" actId="478"/>
        <pc:sldMkLst>
          <pc:docMk/>
          <pc:sldMk cId="2537371817" sldId="732"/>
        </pc:sldMkLst>
        <pc:spChg chg="del">
          <ac:chgData name="Jenifer Prince Devaraj" userId="c3fb109c-09d1-42a6-93f4-69472d709861" providerId="ADAL" clId="{E079CB10-36B1-4F9F-97CB-A5810604BCD5}" dt="2024-06-04T21:43:44.460" v="2948" actId="478"/>
          <ac:spMkLst>
            <pc:docMk/>
            <pc:sldMk cId="2537371817" sldId="732"/>
            <ac:spMk id="4" creationId="{5A7E04CD-9BB1-A2C7-3BEA-B3F53F66635C}"/>
          </ac:spMkLst>
        </pc:spChg>
        <pc:spChg chg="del">
          <ac:chgData name="Jenifer Prince Devaraj" userId="c3fb109c-09d1-42a6-93f4-69472d709861" providerId="ADAL" clId="{E079CB10-36B1-4F9F-97CB-A5810604BCD5}" dt="2024-06-04T21:43:42.770" v="2947" actId="478"/>
          <ac:spMkLst>
            <pc:docMk/>
            <pc:sldMk cId="2537371817" sldId="732"/>
            <ac:spMk id="6" creationId="{2F371475-0838-29DF-57F9-F195081A0DEF}"/>
          </ac:spMkLst>
        </pc:spChg>
      </pc:sldChg>
      <pc:sldChg chg="delSp modSp mod">
        <pc:chgData name="Jenifer Prince Devaraj" userId="c3fb109c-09d1-42a6-93f4-69472d709861" providerId="ADAL" clId="{E079CB10-36B1-4F9F-97CB-A5810604BCD5}" dt="2024-06-04T21:21:43.938" v="2445" actId="313"/>
        <pc:sldMkLst>
          <pc:docMk/>
          <pc:sldMk cId="2552383452" sldId="758"/>
        </pc:sldMkLst>
        <pc:spChg chg="del">
          <ac:chgData name="Jenifer Prince Devaraj" userId="c3fb109c-09d1-42a6-93f4-69472d709861" providerId="ADAL" clId="{E079CB10-36B1-4F9F-97CB-A5810604BCD5}" dt="2024-06-04T21:16:18.092" v="2203" actId="478"/>
          <ac:spMkLst>
            <pc:docMk/>
            <pc:sldMk cId="2552383452" sldId="758"/>
            <ac:spMk id="6" creationId="{3A916C0F-CBEF-2F1D-E5D1-F2DA783AFF5B}"/>
          </ac:spMkLst>
        </pc:spChg>
        <pc:spChg chg="mod">
          <ac:chgData name="Jenifer Prince Devaraj" userId="c3fb109c-09d1-42a6-93f4-69472d709861" providerId="ADAL" clId="{E079CB10-36B1-4F9F-97CB-A5810604BCD5}" dt="2024-06-04T21:21:43.938" v="2445" actId="313"/>
          <ac:spMkLst>
            <pc:docMk/>
            <pc:sldMk cId="2552383452" sldId="758"/>
            <ac:spMk id="7" creationId="{BD7A078C-B9AF-7635-F34E-3C5DD7837B56}"/>
          </ac:spMkLst>
        </pc:spChg>
        <pc:spChg chg="del">
          <ac:chgData name="Jenifer Prince Devaraj" userId="c3fb109c-09d1-42a6-93f4-69472d709861" providerId="ADAL" clId="{E079CB10-36B1-4F9F-97CB-A5810604BCD5}" dt="2024-06-04T21:16:13.954" v="2202" actId="478"/>
          <ac:spMkLst>
            <pc:docMk/>
            <pc:sldMk cId="2552383452" sldId="758"/>
            <ac:spMk id="9" creationId="{2E8D3D9F-F1A1-9C15-E367-7AC985E36DC6}"/>
          </ac:spMkLst>
        </pc:spChg>
      </pc:sldChg>
      <pc:sldChg chg="delSp mod">
        <pc:chgData name="Jenifer Prince Devaraj" userId="c3fb109c-09d1-42a6-93f4-69472d709861" providerId="ADAL" clId="{E079CB10-36B1-4F9F-97CB-A5810604BCD5}" dt="2024-06-04T21:22:02.398" v="2447" actId="478"/>
        <pc:sldMkLst>
          <pc:docMk/>
          <pc:sldMk cId="280865915" sldId="759"/>
        </pc:sldMkLst>
        <pc:spChg chg="del">
          <ac:chgData name="Jenifer Prince Devaraj" userId="c3fb109c-09d1-42a6-93f4-69472d709861" providerId="ADAL" clId="{E079CB10-36B1-4F9F-97CB-A5810604BCD5}" dt="2024-06-04T21:22:02.398" v="2447" actId="478"/>
          <ac:spMkLst>
            <pc:docMk/>
            <pc:sldMk cId="280865915" sldId="759"/>
            <ac:spMk id="8" creationId="{F3C58F79-C18A-708F-E029-955A2591E19D}"/>
          </ac:spMkLst>
        </pc:spChg>
        <pc:spChg chg="del">
          <ac:chgData name="Jenifer Prince Devaraj" userId="c3fb109c-09d1-42a6-93f4-69472d709861" providerId="ADAL" clId="{E079CB10-36B1-4F9F-97CB-A5810604BCD5}" dt="2024-06-04T21:22:00.368" v="2446" actId="478"/>
          <ac:spMkLst>
            <pc:docMk/>
            <pc:sldMk cId="280865915" sldId="759"/>
            <ac:spMk id="10" creationId="{B1060D4F-568F-7949-B69A-091BA7066334}"/>
          </ac:spMkLst>
        </pc:spChg>
      </pc:sldChg>
      <pc:sldChg chg="delSp modSp mod">
        <pc:chgData name="Jenifer Prince Devaraj" userId="c3fb109c-09d1-42a6-93f4-69472d709861" providerId="ADAL" clId="{E079CB10-36B1-4F9F-97CB-A5810604BCD5}" dt="2024-06-04T21:28:25.903" v="2557" actId="20577"/>
        <pc:sldMkLst>
          <pc:docMk/>
          <pc:sldMk cId="2818246239" sldId="760"/>
        </pc:sldMkLst>
        <pc:spChg chg="mod">
          <ac:chgData name="Jenifer Prince Devaraj" userId="c3fb109c-09d1-42a6-93f4-69472d709861" providerId="ADAL" clId="{E079CB10-36B1-4F9F-97CB-A5810604BCD5}" dt="2024-06-04T21:28:25.903" v="2557" actId="20577"/>
          <ac:spMkLst>
            <pc:docMk/>
            <pc:sldMk cId="2818246239" sldId="760"/>
            <ac:spMk id="7" creationId="{BD7A078C-B9AF-7635-F34E-3C5DD7837B56}"/>
          </ac:spMkLst>
        </pc:spChg>
        <pc:spChg chg="del">
          <ac:chgData name="Jenifer Prince Devaraj" userId="c3fb109c-09d1-42a6-93f4-69472d709861" providerId="ADAL" clId="{E079CB10-36B1-4F9F-97CB-A5810604BCD5}" dt="2024-06-04T21:27:51.714" v="2449" actId="478"/>
          <ac:spMkLst>
            <pc:docMk/>
            <pc:sldMk cId="2818246239" sldId="760"/>
            <ac:spMk id="9" creationId="{2E222AE4-9F58-F264-7D51-CC1641254714}"/>
          </ac:spMkLst>
        </pc:spChg>
        <pc:spChg chg="del">
          <ac:chgData name="Jenifer Prince Devaraj" userId="c3fb109c-09d1-42a6-93f4-69472d709861" providerId="ADAL" clId="{E079CB10-36B1-4F9F-97CB-A5810604BCD5}" dt="2024-06-04T21:27:49.708" v="2448" actId="478"/>
          <ac:spMkLst>
            <pc:docMk/>
            <pc:sldMk cId="2818246239" sldId="760"/>
            <ac:spMk id="10" creationId="{D8FD00FC-90CE-AC09-814E-E2286DE2909D}"/>
          </ac:spMkLst>
        </pc:spChg>
      </pc:sldChg>
      <pc:sldChg chg="delSp modSp mod">
        <pc:chgData name="Jenifer Prince Devaraj" userId="c3fb109c-09d1-42a6-93f4-69472d709861" providerId="ADAL" clId="{E079CB10-36B1-4F9F-97CB-A5810604BCD5}" dt="2024-06-04T21:29:17.879" v="2561" actId="255"/>
        <pc:sldMkLst>
          <pc:docMk/>
          <pc:sldMk cId="830452161" sldId="761"/>
        </pc:sldMkLst>
        <pc:spChg chg="mod">
          <ac:chgData name="Jenifer Prince Devaraj" userId="c3fb109c-09d1-42a6-93f4-69472d709861" providerId="ADAL" clId="{E079CB10-36B1-4F9F-97CB-A5810604BCD5}" dt="2024-06-04T21:29:17.879" v="2561" actId="255"/>
          <ac:spMkLst>
            <pc:docMk/>
            <pc:sldMk cId="830452161" sldId="761"/>
            <ac:spMk id="7" creationId="{BD7A078C-B9AF-7635-F34E-3C5DD7837B56}"/>
          </ac:spMkLst>
        </pc:spChg>
        <pc:spChg chg="del">
          <ac:chgData name="Jenifer Prince Devaraj" userId="c3fb109c-09d1-42a6-93f4-69472d709861" providerId="ADAL" clId="{E079CB10-36B1-4F9F-97CB-A5810604BCD5}" dt="2024-06-04T21:29:12.055" v="2559" actId="478"/>
          <ac:spMkLst>
            <pc:docMk/>
            <pc:sldMk cId="830452161" sldId="761"/>
            <ac:spMk id="9" creationId="{B34A016D-0CC7-722A-0642-C40392E68D89}"/>
          </ac:spMkLst>
        </pc:spChg>
        <pc:spChg chg="del">
          <ac:chgData name="Jenifer Prince Devaraj" userId="c3fb109c-09d1-42a6-93f4-69472d709861" providerId="ADAL" clId="{E079CB10-36B1-4F9F-97CB-A5810604BCD5}" dt="2024-06-04T21:29:10.399" v="2558" actId="478"/>
          <ac:spMkLst>
            <pc:docMk/>
            <pc:sldMk cId="830452161" sldId="761"/>
            <ac:spMk id="10" creationId="{60696C55-76C3-2339-D17F-DBE321DADCFF}"/>
          </ac:spMkLst>
        </pc:spChg>
      </pc:sldChg>
      <pc:sldChg chg="delSp modSp mod">
        <pc:chgData name="Jenifer Prince Devaraj" userId="c3fb109c-09d1-42a6-93f4-69472d709861" providerId="ADAL" clId="{E079CB10-36B1-4F9F-97CB-A5810604BCD5}" dt="2024-06-04T21:31:40.240" v="2645" actId="20577"/>
        <pc:sldMkLst>
          <pc:docMk/>
          <pc:sldMk cId="3109245988" sldId="762"/>
        </pc:sldMkLst>
        <pc:spChg chg="mod">
          <ac:chgData name="Jenifer Prince Devaraj" userId="c3fb109c-09d1-42a6-93f4-69472d709861" providerId="ADAL" clId="{E079CB10-36B1-4F9F-97CB-A5810604BCD5}" dt="2024-06-04T21:31:40.240" v="2645" actId="20577"/>
          <ac:spMkLst>
            <pc:docMk/>
            <pc:sldMk cId="3109245988" sldId="762"/>
            <ac:spMk id="7" creationId="{BD7A078C-B9AF-7635-F34E-3C5DD7837B56}"/>
          </ac:spMkLst>
        </pc:spChg>
        <pc:spChg chg="del">
          <ac:chgData name="Jenifer Prince Devaraj" userId="c3fb109c-09d1-42a6-93f4-69472d709861" providerId="ADAL" clId="{E079CB10-36B1-4F9F-97CB-A5810604BCD5}" dt="2024-06-04T21:30:01.699" v="2565" actId="478"/>
          <ac:spMkLst>
            <pc:docMk/>
            <pc:sldMk cId="3109245988" sldId="762"/>
            <ac:spMk id="8" creationId="{27C8A368-7B5C-4820-5850-1A5DDDC1A0C5}"/>
          </ac:spMkLst>
        </pc:spChg>
        <pc:spChg chg="del">
          <ac:chgData name="Jenifer Prince Devaraj" userId="c3fb109c-09d1-42a6-93f4-69472d709861" providerId="ADAL" clId="{E079CB10-36B1-4F9F-97CB-A5810604BCD5}" dt="2024-06-04T21:29:59.920" v="2564" actId="478"/>
          <ac:spMkLst>
            <pc:docMk/>
            <pc:sldMk cId="3109245988" sldId="762"/>
            <ac:spMk id="9" creationId="{5D845974-21DB-E858-1983-FE8B89C4B03D}"/>
          </ac:spMkLst>
        </pc:spChg>
      </pc:sldChg>
      <pc:sldChg chg="delSp mod">
        <pc:chgData name="Jenifer Prince Devaraj" userId="c3fb109c-09d1-42a6-93f4-69472d709861" providerId="ADAL" clId="{E079CB10-36B1-4F9F-97CB-A5810604BCD5}" dt="2024-06-04T21:31:57.701" v="2647" actId="478"/>
        <pc:sldMkLst>
          <pc:docMk/>
          <pc:sldMk cId="1095517584" sldId="763"/>
        </pc:sldMkLst>
        <pc:spChg chg="del">
          <ac:chgData name="Jenifer Prince Devaraj" userId="c3fb109c-09d1-42a6-93f4-69472d709861" providerId="ADAL" clId="{E079CB10-36B1-4F9F-97CB-A5810604BCD5}" dt="2024-06-04T21:31:57.701" v="2647" actId="478"/>
          <ac:spMkLst>
            <pc:docMk/>
            <pc:sldMk cId="1095517584" sldId="763"/>
            <ac:spMk id="8" creationId="{454FAC6A-C45B-54BD-A8CA-8B3E0A2CAF8F}"/>
          </ac:spMkLst>
        </pc:spChg>
        <pc:spChg chg="del">
          <ac:chgData name="Jenifer Prince Devaraj" userId="c3fb109c-09d1-42a6-93f4-69472d709861" providerId="ADAL" clId="{E079CB10-36B1-4F9F-97CB-A5810604BCD5}" dt="2024-06-04T21:31:55.819" v="2646" actId="478"/>
          <ac:spMkLst>
            <pc:docMk/>
            <pc:sldMk cId="1095517584" sldId="763"/>
            <ac:spMk id="9" creationId="{C390DD73-6E26-D7C1-0B52-FF84CAFA0F4A}"/>
          </ac:spMkLst>
        </pc:spChg>
      </pc:sldChg>
      <pc:sldChg chg="addSp delSp modSp mod">
        <pc:chgData name="Jenifer Prince Devaraj" userId="c3fb109c-09d1-42a6-93f4-69472d709861" providerId="ADAL" clId="{E079CB10-36B1-4F9F-97CB-A5810604BCD5}" dt="2024-06-04T21:34:44.405" v="2656" actId="1076"/>
        <pc:sldMkLst>
          <pc:docMk/>
          <pc:sldMk cId="2235327449" sldId="764"/>
        </pc:sldMkLst>
        <pc:spChg chg="add del">
          <ac:chgData name="Jenifer Prince Devaraj" userId="c3fb109c-09d1-42a6-93f4-69472d709861" providerId="ADAL" clId="{E079CB10-36B1-4F9F-97CB-A5810604BCD5}" dt="2024-06-04T21:34:05.614" v="2649" actId="478"/>
          <ac:spMkLst>
            <pc:docMk/>
            <pc:sldMk cId="2235327449" sldId="764"/>
            <ac:spMk id="3" creationId="{4D8B1807-5D4C-F2F3-B42F-6B44A2FDFF20}"/>
          </ac:spMkLst>
        </pc:spChg>
        <pc:spChg chg="del">
          <ac:chgData name="Jenifer Prince Devaraj" userId="c3fb109c-09d1-42a6-93f4-69472d709861" providerId="ADAL" clId="{E079CB10-36B1-4F9F-97CB-A5810604BCD5}" dt="2024-06-04T21:34:10.234" v="2651" actId="478"/>
          <ac:spMkLst>
            <pc:docMk/>
            <pc:sldMk cId="2235327449" sldId="764"/>
            <ac:spMk id="8" creationId="{067377E4-3035-6E9D-A107-BD3CE38572B4}"/>
          </ac:spMkLst>
        </pc:spChg>
        <pc:spChg chg="mod">
          <ac:chgData name="Jenifer Prince Devaraj" userId="c3fb109c-09d1-42a6-93f4-69472d709861" providerId="ADAL" clId="{E079CB10-36B1-4F9F-97CB-A5810604BCD5}" dt="2024-06-04T21:34:44.405" v="2656" actId="1076"/>
          <ac:spMkLst>
            <pc:docMk/>
            <pc:sldMk cId="2235327449" sldId="764"/>
            <ac:spMk id="9" creationId="{02BAD94A-2CDE-75ED-C223-88778DA3723B}"/>
          </ac:spMkLst>
        </pc:spChg>
        <pc:spChg chg="del">
          <ac:chgData name="Jenifer Prince Devaraj" userId="c3fb109c-09d1-42a6-93f4-69472d709861" providerId="ADAL" clId="{E079CB10-36B1-4F9F-97CB-A5810604BCD5}" dt="2024-06-04T21:34:08.279" v="2650" actId="478"/>
          <ac:spMkLst>
            <pc:docMk/>
            <pc:sldMk cId="2235327449" sldId="764"/>
            <ac:spMk id="10" creationId="{5567AE36-402D-F8C5-72CB-222ADEA1811C}"/>
          </ac:spMkLst>
        </pc:spChg>
        <pc:spChg chg="mod">
          <ac:chgData name="Jenifer Prince Devaraj" userId="c3fb109c-09d1-42a6-93f4-69472d709861" providerId="ADAL" clId="{E079CB10-36B1-4F9F-97CB-A5810604BCD5}" dt="2024-06-04T21:34:40.112" v="2655" actId="1076"/>
          <ac:spMkLst>
            <pc:docMk/>
            <pc:sldMk cId="2235327449" sldId="764"/>
            <ac:spMk id="16" creationId="{BAE0A156-7D83-76D0-3F38-156333046F36}"/>
          </ac:spMkLst>
        </pc:spChg>
      </pc:sldChg>
      <pc:sldChg chg="delSp mod">
        <pc:chgData name="Jenifer Prince Devaraj" userId="c3fb109c-09d1-42a6-93f4-69472d709861" providerId="ADAL" clId="{E079CB10-36B1-4F9F-97CB-A5810604BCD5}" dt="2024-06-04T16:06:00.069" v="1" actId="478"/>
        <pc:sldMkLst>
          <pc:docMk/>
          <pc:sldMk cId="2008570622" sldId="768"/>
        </pc:sldMkLst>
        <pc:spChg chg="del">
          <ac:chgData name="Jenifer Prince Devaraj" userId="c3fb109c-09d1-42a6-93f4-69472d709861" providerId="ADAL" clId="{E079CB10-36B1-4F9F-97CB-A5810604BCD5}" dt="2024-06-04T16:06:00.069" v="1" actId="478"/>
          <ac:spMkLst>
            <pc:docMk/>
            <pc:sldMk cId="2008570622" sldId="768"/>
            <ac:spMk id="8" creationId="{6DEBC8E8-07E1-45CA-0F20-C12071325119}"/>
          </ac:spMkLst>
        </pc:spChg>
        <pc:spChg chg="del">
          <ac:chgData name="Jenifer Prince Devaraj" userId="c3fb109c-09d1-42a6-93f4-69472d709861" providerId="ADAL" clId="{E079CB10-36B1-4F9F-97CB-A5810604BCD5}" dt="2024-06-04T16:05:57.818" v="0" actId="478"/>
          <ac:spMkLst>
            <pc:docMk/>
            <pc:sldMk cId="2008570622" sldId="768"/>
            <ac:spMk id="9" creationId="{3C694492-DA8D-4CA9-1538-78C8FD1E7B44}"/>
          </ac:spMkLst>
        </pc:spChg>
      </pc:sldChg>
      <pc:sldChg chg="addSp delSp modSp mod">
        <pc:chgData name="Jenifer Prince Devaraj" userId="c3fb109c-09d1-42a6-93f4-69472d709861" providerId="ADAL" clId="{E079CB10-36B1-4F9F-97CB-A5810604BCD5}" dt="2024-06-04T19:40:54.021" v="1138" actId="1076"/>
        <pc:sldMkLst>
          <pc:docMk/>
          <pc:sldMk cId="419287941" sldId="773"/>
        </pc:sldMkLst>
        <pc:spChg chg="mod">
          <ac:chgData name="Jenifer Prince Devaraj" userId="c3fb109c-09d1-42a6-93f4-69472d709861" providerId="ADAL" clId="{E079CB10-36B1-4F9F-97CB-A5810604BCD5}" dt="2024-06-04T19:29:35.390" v="1101" actId="20577"/>
          <ac:spMkLst>
            <pc:docMk/>
            <pc:sldMk cId="419287941" sldId="773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E079CB10-36B1-4F9F-97CB-A5810604BCD5}" dt="2024-06-04T16:06:05.675" v="3" actId="478"/>
          <ac:spMkLst>
            <pc:docMk/>
            <pc:sldMk cId="419287941" sldId="773"/>
            <ac:spMk id="9" creationId="{9AB8FF3A-CAE6-AB1C-047E-6346E1C1F87D}"/>
          </ac:spMkLst>
        </pc:spChg>
        <pc:spChg chg="del">
          <ac:chgData name="Jenifer Prince Devaraj" userId="c3fb109c-09d1-42a6-93f4-69472d709861" providerId="ADAL" clId="{E079CB10-36B1-4F9F-97CB-A5810604BCD5}" dt="2024-06-04T16:06:03.838" v="2" actId="478"/>
          <ac:spMkLst>
            <pc:docMk/>
            <pc:sldMk cId="419287941" sldId="773"/>
            <ac:spMk id="10" creationId="{F93B6E2F-337E-C6E3-434E-6705B027F203}"/>
          </ac:spMkLst>
        </pc:spChg>
        <pc:picChg chg="add del mod">
          <ac:chgData name="Jenifer Prince Devaraj" userId="c3fb109c-09d1-42a6-93f4-69472d709861" providerId="ADAL" clId="{E079CB10-36B1-4F9F-97CB-A5810604BCD5}" dt="2024-06-04T19:40:33.479" v="1131" actId="478"/>
          <ac:picMkLst>
            <pc:docMk/>
            <pc:sldMk cId="419287941" sldId="773"/>
            <ac:picMk id="6" creationId="{06A10DAA-3EB6-A1F0-645C-10AD86CDB119}"/>
          </ac:picMkLst>
        </pc:picChg>
        <pc:picChg chg="del mod">
          <ac:chgData name="Jenifer Prince Devaraj" userId="c3fb109c-09d1-42a6-93f4-69472d709861" providerId="ADAL" clId="{E079CB10-36B1-4F9F-97CB-A5810604BCD5}" dt="2024-06-04T19:29:11.487" v="1083" actId="478"/>
          <ac:picMkLst>
            <pc:docMk/>
            <pc:sldMk cId="419287941" sldId="773"/>
            <ac:picMk id="11" creationId="{8C70CBC1-9839-75ED-CC42-A952A45D6102}"/>
          </ac:picMkLst>
        </pc:picChg>
        <pc:picChg chg="add mod">
          <ac:chgData name="Jenifer Prince Devaraj" userId="c3fb109c-09d1-42a6-93f4-69472d709861" providerId="ADAL" clId="{E079CB10-36B1-4F9F-97CB-A5810604BCD5}" dt="2024-06-04T19:40:39.665" v="1133" actId="1076"/>
          <ac:picMkLst>
            <pc:docMk/>
            <pc:sldMk cId="419287941" sldId="773"/>
            <ac:picMk id="12" creationId="{B6A47B0F-C0A8-EE58-2A68-A32475346440}"/>
          </ac:picMkLst>
        </pc:picChg>
        <pc:picChg chg="add mod">
          <ac:chgData name="Jenifer Prince Devaraj" userId="c3fb109c-09d1-42a6-93f4-69472d709861" providerId="ADAL" clId="{E079CB10-36B1-4F9F-97CB-A5810604BCD5}" dt="2024-06-04T19:40:41.547" v="1134" actId="1076"/>
          <ac:picMkLst>
            <pc:docMk/>
            <pc:sldMk cId="419287941" sldId="773"/>
            <ac:picMk id="14" creationId="{A087C921-69A7-1E7B-64F3-9A0D51B09480}"/>
          </ac:picMkLst>
        </pc:picChg>
        <pc:picChg chg="add mod">
          <ac:chgData name="Jenifer Prince Devaraj" userId="c3fb109c-09d1-42a6-93f4-69472d709861" providerId="ADAL" clId="{E079CB10-36B1-4F9F-97CB-A5810604BCD5}" dt="2024-06-04T19:40:54.021" v="1138" actId="1076"/>
          <ac:picMkLst>
            <pc:docMk/>
            <pc:sldMk cId="419287941" sldId="773"/>
            <ac:picMk id="16" creationId="{8820F4E9-936E-3D46-240C-643C0206FADD}"/>
          </ac:picMkLst>
        </pc:picChg>
      </pc:sldChg>
      <pc:sldChg chg="delSp mod">
        <pc:chgData name="Jenifer Prince Devaraj" userId="c3fb109c-09d1-42a6-93f4-69472d709861" providerId="ADAL" clId="{E079CB10-36B1-4F9F-97CB-A5810604BCD5}" dt="2024-06-04T21:43:39.904" v="2946" actId="478"/>
        <pc:sldMkLst>
          <pc:docMk/>
          <pc:sldMk cId="1443105621" sldId="774"/>
        </pc:sldMkLst>
        <pc:spChg chg="del">
          <ac:chgData name="Jenifer Prince Devaraj" userId="c3fb109c-09d1-42a6-93f4-69472d709861" providerId="ADAL" clId="{E079CB10-36B1-4F9F-97CB-A5810604BCD5}" dt="2024-06-04T21:43:39.904" v="2946" actId="478"/>
          <ac:spMkLst>
            <pc:docMk/>
            <pc:sldMk cId="1443105621" sldId="774"/>
            <ac:spMk id="8" creationId="{E7903D0F-8D68-5532-04E2-ACF08441EEBD}"/>
          </ac:spMkLst>
        </pc:spChg>
        <pc:spChg chg="del">
          <ac:chgData name="Jenifer Prince Devaraj" userId="c3fb109c-09d1-42a6-93f4-69472d709861" providerId="ADAL" clId="{E079CB10-36B1-4F9F-97CB-A5810604BCD5}" dt="2024-06-04T21:43:38.027" v="2945" actId="478"/>
          <ac:spMkLst>
            <pc:docMk/>
            <pc:sldMk cId="1443105621" sldId="774"/>
            <ac:spMk id="9" creationId="{071E54D9-6101-63A6-81BD-00DBF28EF81A}"/>
          </ac:spMkLst>
        </pc:spChg>
      </pc:sldChg>
      <pc:sldChg chg="delSp modSp mod">
        <pc:chgData name="Jenifer Prince Devaraj" userId="c3fb109c-09d1-42a6-93f4-69472d709861" providerId="ADAL" clId="{E079CB10-36B1-4F9F-97CB-A5810604BCD5}" dt="2024-06-04T20:43:35.507" v="1794" actId="20577"/>
        <pc:sldMkLst>
          <pc:docMk/>
          <pc:sldMk cId="2429625689" sldId="775"/>
        </pc:sldMkLst>
        <pc:spChg chg="mod">
          <ac:chgData name="Jenifer Prince Devaraj" userId="c3fb109c-09d1-42a6-93f4-69472d709861" providerId="ADAL" clId="{E079CB10-36B1-4F9F-97CB-A5810604BCD5}" dt="2024-06-04T20:43:11.317" v="1772" actId="255"/>
          <ac:spMkLst>
            <pc:docMk/>
            <pc:sldMk cId="2429625689" sldId="775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E079CB10-36B1-4F9F-97CB-A5810604BCD5}" dt="2024-06-04T20:43:29.256" v="1784" actId="20577"/>
          <ac:spMkLst>
            <pc:docMk/>
            <pc:sldMk cId="2429625689" sldId="775"/>
            <ac:spMk id="10" creationId="{C7B354BB-9D38-F384-580D-4C7B30559C2A}"/>
          </ac:spMkLst>
        </pc:spChg>
        <pc:spChg chg="mod">
          <ac:chgData name="Jenifer Prince Devaraj" userId="c3fb109c-09d1-42a6-93f4-69472d709861" providerId="ADAL" clId="{E079CB10-36B1-4F9F-97CB-A5810604BCD5}" dt="2024-06-04T20:43:35.507" v="1794" actId="20577"/>
          <ac:spMkLst>
            <pc:docMk/>
            <pc:sldMk cId="2429625689" sldId="775"/>
            <ac:spMk id="13" creationId="{DEE532A4-6639-0F8B-0C3A-284841E436AF}"/>
          </ac:spMkLst>
        </pc:spChg>
        <pc:spChg chg="del">
          <ac:chgData name="Jenifer Prince Devaraj" userId="c3fb109c-09d1-42a6-93f4-69472d709861" providerId="ADAL" clId="{E079CB10-36B1-4F9F-97CB-A5810604BCD5}" dt="2024-06-04T16:06:11.200" v="5" actId="478"/>
          <ac:spMkLst>
            <pc:docMk/>
            <pc:sldMk cId="2429625689" sldId="775"/>
            <ac:spMk id="15" creationId="{BE6C1141-A28F-27CB-8D4D-7AA4A97BA469}"/>
          </ac:spMkLst>
        </pc:spChg>
        <pc:spChg chg="del">
          <ac:chgData name="Jenifer Prince Devaraj" userId="c3fb109c-09d1-42a6-93f4-69472d709861" providerId="ADAL" clId="{E079CB10-36B1-4F9F-97CB-A5810604BCD5}" dt="2024-06-04T16:06:09.072" v="4" actId="478"/>
          <ac:spMkLst>
            <pc:docMk/>
            <pc:sldMk cId="2429625689" sldId="775"/>
            <ac:spMk id="16" creationId="{F68B75F5-39D8-6C0F-7823-69CD467763B3}"/>
          </ac:spMkLst>
        </pc:spChg>
      </pc:sldChg>
      <pc:sldChg chg="addSp delSp modSp mod setBg">
        <pc:chgData name="Jenifer Prince Devaraj" userId="c3fb109c-09d1-42a6-93f4-69472d709861" providerId="ADAL" clId="{E079CB10-36B1-4F9F-97CB-A5810604BCD5}" dt="2024-06-04T20:44:01.085" v="1803" actId="20577"/>
        <pc:sldMkLst>
          <pc:docMk/>
          <pc:sldMk cId="2480655991" sldId="776"/>
        </pc:sldMkLst>
        <pc:spChg chg="mod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2" creationId="{599D6D5D-84A5-2599-8C62-A39AD58B7439}"/>
          </ac:spMkLst>
        </pc:spChg>
        <pc:spChg chg="mod ord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3" creationId="{A13D7425-4FBD-407B-8095-98E19B08E662}"/>
          </ac:spMkLst>
        </pc:spChg>
        <pc:spChg chg="mod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5" creationId="{B814BF6C-A7A7-6E0F-47E5-13C6A8C912A3}"/>
          </ac:spMkLst>
        </pc:spChg>
        <pc:spChg chg="mod">
          <ac:chgData name="Jenifer Prince Devaraj" userId="c3fb109c-09d1-42a6-93f4-69472d709861" providerId="ADAL" clId="{E079CB10-36B1-4F9F-97CB-A5810604BCD5}" dt="2024-06-04T20:44:01.085" v="1803" actId="20577"/>
          <ac:spMkLst>
            <pc:docMk/>
            <pc:sldMk cId="2480655991" sldId="776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E079CB10-36B1-4F9F-97CB-A5810604BCD5}" dt="2024-06-04T16:06:16.477" v="7" actId="478"/>
          <ac:spMkLst>
            <pc:docMk/>
            <pc:sldMk cId="2480655991" sldId="776"/>
            <ac:spMk id="8" creationId="{BF331CC2-02FF-DBBC-29BC-A888AD541723}"/>
          </ac:spMkLst>
        </pc:spChg>
        <pc:spChg chg="del">
          <ac:chgData name="Jenifer Prince Devaraj" userId="c3fb109c-09d1-42a6-93f4-69472d709861" providerId="ADAL" clId="{E079CB10-36B1-4F9F-97CB-A5810604BCD5}" dt="2024-06-04T16:06:14.522" v="6" actId="478"/>
          <ac:spMkLst>
            <pc:docMk/>
            <pc:sldMk cId="2480655991" sldId="776"/>
            <ac:spMk id="9" creationId="{BCB6EDBA-3720-DE1A-87E9-356608E0FC2D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14" creationId="{4D60F200-5EB0-B223-2439-C96C67F0FEE1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15" creationId="{1740453C-744F-DB3A-47EC-15EACE1DC117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17" creationId="{336537A4-07E4-0E22-D14E-018FE569F2CC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19" creationId="{62DF39DD-D69A-31B8-53C1-94595DDDBC5F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21" creationId="{01EB5855-8EB7-1AE5-9030-5D0AA3C1AF4B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23" creationId="{1031A9CD-7DCC-4A2F-A3A5-54F91317F7BA}"/>
          </ac:spMkLst>
        </pc:spChg>
        <pc:picChg chg="add del">
          <ac:chgData name="Jenifer Prince Devaraj" userId="c3fb109c-09d1-42a6-93f4-69472d709861" providerId="ADAL" clId="{E079CB10-36B1-4F9F-97CB-A5810604BCD5}" dt="2024-06-04T20:01:36.019" v="1320" actId="26606"/>
          <ac:picMkLst>
            <pc:docMk/>
            <pc:sldMk cId="2480655991" sldId="776"/>
            <ac:picMk id="11" creationId="{7636E4A9-A9F9-6A4D-B2C2-EBFF296D3E75}"/>
          </ac:picMkLst>
        </pc:picChg>
      </pc:sldChg>
      <pc:sldChg chg="delSp modSp mod">
        <pc:chgData name="Jenifer Prince Devaraj" userId="c3fb109c-09d1-42a6-93f4-69472d709861" providerId="ADAL" clId="{E079CB10-36B1-4F9F-97CB-A5810604BCD5}" dt="2024-06-04T21:42:51.105" v="2937" actId="1076"/>
        <pc:sldMkLst>
          <pc:docMk/>
          <pc:sldMk cId="782553390" sldId="789"/>
        </pc:sldMkLst>
        <pc:spChg chg="mod">
          <ac:chgData name="Jenifer Prince Devaraj" userId="c3fb109c-09d1-42a6-93f4-69472d709861" providerId="ADAL" clId="{E079CB10-36B1-4F9F-97CB-A5810604BCD5}" dt="2024-06-04T21:42:51.105" v="2937" actId="1076"/>
          <ac:spMkLst>
            <pc:docMk/>
            <pc:sldMk cId="782553390" sldId="789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E079CB10-36B1-4F9F-97CB-A5810604BCD5}" dt="2024-06-04T21:40:47.216" v="2925" actId="478"/>
          <ac:spMkLst>
            <pc:docMk/>
            <pc:sldMk cId="782553390" sldId="789"/>
            <ac:spMk id="9" creationId="{51655D33-639A-1033-F99A-99DB9A4468BF}"/>
          </ac:spMkLst>
        </pc:spChg>
        <pc:spChg chg="del">
          <ac:chgData name="Jenifer Prince Devaraj" userId="c3fb109c-09d1-42a6-93f4-69472d709861" providerId="ADAL" clId="{E079CB10-36B1-4F9F-97CB-A5810604BCD5}" dt="2024-06-04T21:40:45.426" v="2924" actId="478"/>
          <ac:spMkLst>
            <pc:docMk/>
            <pc:sldMk cId="782553390" sldId="789"/>
            <ac:spMk id="10" creationId="{533F71CD-F5F3-19C0-A093-5DA8323EC1E9}"/>
          </ac:spMkLst>
        </pc:spChg>
        <pc:picChg chg="del">
          <ac:chgData name="Jenifer Prince Devaraj" userId="c3fb109c-09d1-42a6-93f4-69472d709861" providerId="ADAL" clId="{E079CB10-36B1-4F9F-97CB-A5810604BCD5}" dt="2024-06-04T21:39:50.330" v="2906" actId="478"/>
          <ac:picMkLst>
            <pc:docMk/>
            <pc:sldMk cId="782553390" sldId="789"/>
            <ac:picMk id="4" creationId="{1BE635B0-0875-FC4E-5FFB-E760F5DCBA09}"/>
          </ac:picMkLst>
        </pc:picChg>
      </pc:sldChg>
      <pc:sldChg chg="delSp modSp mod modAnim replTag">
        <pc:chgData name="Jenifer Prince Devaraj" userId="c3fb109c-09d1-42a6-93f4-69472d709861" providerId="ADAL" clId="{E079CB10-36B1-4F9F-97CB-A5810604BCD5}" dt="2024-06-04T21:14:44.287" v="2194" actId="20577"/>
        <pc:sldMkLst>
          <pc:docMk/>
          <pc:sldMk cId="2561864219" sldId="790"/>
        </pc:sldMkLst>
        <pc:spChg chg="mod">
          <ac:chgData name="Jenifer Prince Devaraj" userId="c3fb109c-09d1-42a6-93f4-69472d709861" providerId="ADAL" clId="{E079CB10-36B1-4F9F-97CB-A5810604BCD5}" dt="2024-06-04T21:14:44.287" v="2194" actId="20577"/>
          <ac:spMkLst>
            <pc:docMk/>
            <pc:sldMk cId="2561864219" sldId="790"/>
            <ac:spMk id="6" creationId="{3B67B6FD-99D8-E51C-0612-BBBBC5890B9D}"/>
          </ac:spMkLst>
        </pc:spChg>
        <pc:spChg chg="del">
          <ac:chgData name="Jenifer Prince Devaraj" userId="c3fb109c-09d1-42a6-93f4-69472d709861" providerId="ADAL" clId="{E079CB10-36B1-4F9F-97CB-A5810604BCD5}" dt="2024-06-04T16:06:22.352" v="9" actId="478"/>
          <ac:spMkLst>
            <pc:docMk/>
            <pc:sldMk cId="2561864219" sldId="790"/>
            <ac:spMk id="8" creationId="{CE9A5906-5162-5B16-FFC4-02DA92475CC0}"/>
          </ac:spMkLst>
        </pc:spChg>
        <pc:spChg chg="del">
          <ac:chgData name="Jenifer Prince Devaraj" userId="c3fb109c-09d1-42a6-93f4-69472d709861" providerId="ADAL" clId="{E079CB10-36B1-4F9F-97CB-A5810604BCD5}" dt="2024-06-04T16:06:20.152" v="8" actId="478"/>
          <ac:spMkLst>
            <pc:docMk/>
            <pc:sldMk cId="2561864219" sldId="790"/>
            <ac:spMk id="9" creationId="{104FFD5A-25B2-8376-8107-0863BF08CE23}"/>
          </ac:spMkLst>
        </pc:spChg>
      </pc:sldChg>
      <pc:sldChg chg="modSp add del mod">
        <pc:chgData name="Jenifer Prince Devaraj" userId="c3fb109c-09d1-42a6-93f4-69472d709861" providerId="ADAL" clId="{E079CB10-36B1-4F9F-97CB-A5810604BCD5}" dt="2024-06-04T18:18:40.883" v="80" actId="47"/>
        <pc:sldMkLst>
          <pc:docMk/>
          <pc:sldMk cId="1046640291" sldId="791"/>
        </pc:sldMkLst>
        <pc:spChg chg="mod">
          <ac:chgData name="Jenifer Prince Devaraj" userId="c3fb109c-09d1-42a6-93f4-69472d709861" providerId="ADAL" clId="{E079CB10-36B1-4F9F-97CB-A5810604BCD5}" dt="2024-06-04T18:15:53.445" v="76" actId="1076"/>
          <ac:spMkLst>
            <pc:docMk/>
            <pc:sldMk cId="1046640291" sldId="791"/>
            <ac:spMk id="7" creationId="{B247BDBD-0B9F-BE85-20A3-8D20E13BBC12}"/>
          </ac:spMkLst>
        </pc:spChg>
      </pc:sldChg>
      <pc:sldChg chg="delSp modSp add mod ord">
        <pc:chgData name="Jenifer Prince Devaraj" userId="c3fb109c-09d1-42a6-93f4-69472d709861" providerId="ADAL" clId="{E079CB10-36B1-4F9F-97CB-A5810604BCD5}" dt="2024-06-04T18:52:24.776" v="939" actId="20577"/>
        <pc:sldMkLst>
          <pc:docMk/>
          <pc:sldMk cId="1471047178" sldId="792"/>
        </pc:sldMkLst>
        <pc:spChg chg="mod">
          <ac:chgData name="Jenifer Prince Devaraj" userId="c3fb109c-09d1-42a6-93f4-69472d709861" providerId="ADAL" clId="{E079CB10-36B1-4F9F-97CB-A5810604BCD5}" dt="2024-06-04T18:52:24.776" v="939" actId="20577"/>
          <ac:spMkLst>
            <pc:docMk/>
            <pc:sldMk cId="1471047178" sldId="792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E079CB10-36B1-4F9F-97CB-A5810604BCD5}" dt="2024-06-04T18:11:14.548" v="41" actId="478"/>
          <ac:picMkLst>
            <pc:docMk/>
            <pc:sldMk cId="1471047178" sldId="792"/>
            <ac:picMk id="11" creationId="{8C70CBC1-9839-75ED-CC42-A952A45D6102}"/>
          </ac:picMkLst>
        </pc:picChg>
      </pc:sldChg>
      <pc:sldChg chg="addSp modSp add mod">
        <pc:chgData name="Jenifer Prince Devaraj" userId="c3fb109c-09d1-42a6-93f4-69472d709861" providerId="ADAL" clId="{E079CB10-36B1-4F9F-97CB-A5810604BCD5}" dt="2024-06-04T19:19:48.477" v="1025" actId="20577"/>
        <pc:sldMkLst>
          <pc:docMk/>
          <pc:sldMk cId="778471846" sldId="793"/>
        </pc:sldMkLst>
        <pc:spChg chg="mod">
          <ac:chgData name="Jenifer Prince Devaraj" userId="c3fb109c-09d1-42a6-93f4-69472d709861" providerId="ADAL" clId="{E079CB10-36B1-4F9F-97CB-A5810604BCD5}" dt="2024-06-04T19:19:48.477" v="1025" actId="20577"/>
          <ac:spMkLst>
            <pc:docMk/>
            <pc:sldMk cId="778471846" sldId="793"/>
            <ac:spMk id="7" creationId="{B247BDBD-0B9F-BE85-20A3-8D20E13BBC12}"/>
          </ac:spMkLst>
        </pc:spChg>
        <pc:picChg chg="add mod">
          <ac:chgData name="Jenifer Prince Devaraj" userId="c3fb109c-09d1-42a6-93f4-69472d709861" providerId="ADAL" clId="{E079CB10-36B1-4F9F-97CB-A5810604BCD5}" dt="2024-06-04T19:19:08.481" v="1014" actId="1076"/>
          <ac:picMkLst>
            <pc:docMk/>
            <pc:sldMk cId="778471846" sldId="793"/>
            <ac:picMk id="6" creationId="{7335463E-20AA-7BF9-0197-52C9E28043BA}"/>
          </ac:picMkLst>
        </pc:picChg>
        <pc:picChg chg="add mod modCrop">
          <ac:chgData name="Jenifer Prince Devaraj" userId="c3fb109c-09d1-42a6-93f4-69472d709861" providerId="ADAL" clId="{E079CB10-36B1-4F9F-97CB-A5810604BCD5}" dt="2024-06-04T19:19:16.393" v="1017" actId="1076"/>
          <ac:picMkLst>
            <pc:docMk/>
            <pc:sldMk cId="778471846" sldId="793"/>
            <ac:picMk id="9" creationId="{95391C8F-648E-3C21-245F-DABE99235D93}"/>
          </ac:picMkLst>
        </pc:picChg>
        <pc:picChg chg="add mod">
          <ac:chgData name="Jenifer Prince Devaraj" userId="c3fb109c-09d1-42a6-93f4-69472d709861" providerId="ADAL" clId="{E079CB10-36B1-4F9F-97CB-A5810604BCD5}" dt="2024-06-04T19:19:06.619" v="1013" actId="1076"/>
          <ac:picMkLst>
            <pc:docMk/>
            <pc:sldMk cId="778471846" sldId="793"/>
            <ac:picMk id="11" creationId="{71E1664D-28FE-79BA-A2EC-E374792C712E}"/>
          </ac:picMkLst>
        </pc:picChg>
        <pc:picChg chg="add mod">
          <ac:chgData name="Jenifer Prince Devaraj" userId="c3fb109c-09d1-42a6-93f4-69472d709861" providerId="ADAL" clId="{E079CB10-36B1-4F9F-97CB-A5810604BCD5}" dt="2024-06-04T19:19:10.751" v="1015" actId="1076"/>
          <ac:picMkLst>
            <pc:docMk/>
            <pc:sldMk cId="778471846" sldId="793"/>
            <ac:picMk id="13" creationId="{CF451A83-694E-1F8C-3365-C5350D678C2A}"/>
          </ac:picMkLst>
        </pc:picChg>
        <pc:picChg chg="add mod">
          <ac:chgData name="Jenifer Prince Devaraj" userId="c3fb109c-09d1-42a6-93f4-69472d709861" providerId="ADAL" clId="{E079CB10-36B1-4F9F-97CB-A5810604BCD5}" dt="2024-06-04T19:19:13.858" v="1016" actId="1076"/>
          <ac:picMkLst>
            <pc:docMk/>
            <pc:sldMk cId="778471846" sldId="793"/>
            <ac:picMk id="15" creationId="{D7EE9594-8FE7-88C7-2B59-4FEBA61E25CB}"/>
          </ac:picMkLst>
        </pc:picChg>
      </pc:sldChg>
      <pc:sldChg chg="addSp delSp modSp add mod">
        <pc:chgData name="Jenifer Prince Devaraj" userId="c3fb109c-09d1-42a6-93f4-69472d709861" providerId="ADAL" clId="{E079CB10-36B1-4F9F-97CB-A5810604BCD5}" dt="2024-06-04T20:00:56.916" v="1318" actId="1076"/>
        <pc:sldMkLst>
          <pc:docMk/>
          <pc:sldMk cId="1203392236" sldId="794"/>
        </pc:sldMkLst>
        <pc:spChg chg="add mod">
          <ac:chgData name="Jenifer Prince Devaraj" userId="c3fb109c-09d1-42a6-93f4-69472d709861" providerId="ADAL" clId="{E079CB10-36B1-4F9F-97CB-A5810604BCD5}" dt="2024-06-04T19:51:26.953" v="1288" actId="1076"/>
          <ac:spMkLst>
            <pc:docMk/>
            <pc:sldMk cId="1203392236" sldId="794"/>
            <ac:spMk id="6" creationId="{CBFDE6E6-36A4-A5F7-C3B3-6C1D266CF6E6}"/>
          </ac:spMkLst>
        </pc:spChg>
        <pc:spChg chg="mod">
          <ac:chgData name="Jenifer Prince Devaraj" userId="c3fb109c-09d1-42a6-93f4-69472d709861" providerId="ADAL" clId="{E079CB10-36B1-4F9F-97CB-A5810604BCD5}" dt="2024-06-04T20:00:12.186" v="1310" actId="20577"/>
          <ac:spMkLst>
            <pc:docMk/>
            <pc:sldMk cId="1203392236" sldId="794"/>
            <ac:spMk id="7" creationId="{B247BDBD-0B9F-BE85-20A3-8D20E13BBC12}"/>
          </ac:spMkLst>
        </pc:spChg>
        <pc:picChg chg="add del mod">
          <ac:chgData name="Jenifer Prince Devaraj" userId="c3fb109c-09d1-42a6-93f4-69472d709861" providerId="ADAL" clId="{E079CB10-36B1-4F9F-97CB-A5810604BCD5}" dt="2024-06-04T19:59:39.895" v="1300" actId="478"/>
          <ac:picMkLst>
            <pc:docMk/>
            <pc:sldMk cId="1203392236" sldId="794"/>
            <ac:picMk id="9" creationId="{B54C41CB-93DC-1EAA-BA5A-CC11522F6CDC}"/>
          </ac:picMkLst>
        </pc:picChg>
        <pc:picChg chg="del mod">
          <ac:chgData name="Jenifer Prince Devaraj" userId="c3fb109c-09d1-42a6-93f4-69472d709861" providerId="ADAL" clId="{E079CB10-36B1-4F9F-97CB-A5810604BCD5}" dt="2024-06-04T19:56:50.311" v="1289" actId="478"/>
          <ac:picMkLst>
            <pc:docMk/>
            <pc:sldMk cId="1203392236" sldId="794"/>
            <ac:picMk id="11" creationId="{8C70CBC1-9839-75ED-CC42-A952A45D6102}"/>
          </ac:picMkLst>
        </pc:picChg>
        <pc:picChg chg="add mod">
          <ac:chgData name="Jenifer Prince Devaraj" userId="c3fb109c-09d1-42a6-93f4-69472d709861" providerId="ADAL" clId="{E079CB10-36B1-4F9F-97CB-A5810604BCD5}" dt="2024-06-04T19:59:56.569" v="1305" actId="1076"/>
          <ac:picMkLst>
            <pc:docMk/>
            <pc:sldMk cId="1203392236" sldId="794"/>
            <ac:picMk id="12" creationId="{3514FDC5-2F4E-46AA-6ED1-BAA4C3C0E3CA}"/>
          </ac:picMkLst>
        </pc:picChg>
        <pc:picChg chg="add del mod">
          <ac:chgData name="Jenifer Prince Devaraj" userId="c3fb109c-09d1-42a6-93f4-69472d709861" providerId="ADAL" clId="{E079CB10-36B1-4F9F-97CB-A5810604BCD5}" dt="2024-06-04T20:00:21.501" v="1314" actId="478"/>
          <ac:picMkLst>
            <pc:docMk/>
            <pc:sldMk cId="1203392236" sldId="794"/>
            <ac:picMk id="14" creationId="{936D4E11-18D5-32EC-85E0-2D1B1DA48351}"/>
          </ac:picMkLst>
        </pc:picChg>
        <pc:picChg chg="add mod">
          <ac:chgData name="Jenifer Prince Devaraj" userId="c3fb109c-09d1-42a6-93f4-69472d709861" providerId="ADAL" clId="{E079CB10-36B1-4F9F-97CB-A5810604BCD5}" dt="2024-06-04T20:00:56.916" v="1318" actId="1076"/>
          <ac:picMkLst>
            <pc:docMk/>
            <pc:sldMk cId="1203392236" sldId="794"/>
            <ac:picMk id="16" creationId="{B4EA38A1-AADC-21CB-3AA1-3636CFD846B6}"/>
          </ac:picMkLst>
        </pc:picChg>
      </pc:sldChg>
      <pc:sldChg chg="delSp modSp add mod">
        <pc:chgData name="Jenifer Prince Devaraj" userId="c3fb109c-09d1-42a6-93f4-69472d709861" providerId="ADAL" clId="{E079CB10-36B1-4F9F-97CB-A5810604BCD5}" dt="2024-06-04T20:38:48.200" v="1647" actId="313"/>
        <pc:sldMkLst>
          <pc:docMk/>
          <pc:sldMk cId="2118429486" sldId="795"/>
        </pc:sldMkLst>
        <pc:spChg chg="del">
          <ac:chgData name="Jenifer Prince Devaraj" userId="c3fb109c-09d1-42a6-93f4-69472d709861" providerId="ADAL" clId="{E079CB10-36B1-4F9F-97CB-A5810604BCD5}" dt="2024-06-04T20:07:54.889" v="1327" actId="478"/>
          <ac:spMkLst>
            <pc:docMk/>
            <pc:sldMk cId="2118429486" sldId="795"/>
            <ac:spMk id="6" creationId="{CBFDE6E6-36A4-A5F7-C3B3-6C1D266CF6E6}"/>
          </ac:spMkLst>
        </pc:spChg>
        <pc:spChg chg="mod">
          <ac:chgData name="Jenifer Prince Devaraj" userId="c3fb109c-09d1-42a6-93f4-69472d709861" providerId="ADAL" clId="{E079CB10-36B1-4F9F-97CB-A5810604BCD5}" dt="2024-06-04T20:38:48.200" v="1647" actId="313"/>
          <ac:spMkLst>
            <pc:docMk/>
            <pc:sldMk cId="2118429486" sldId="795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E079CB10-36B1-4F9F-97CB-A5810604BCD5}" dt="2024-06-04T20:07:56.656" v="1328" actId="478"/>
          <ac:picMkLst>
            <pc:docMk/>
            <pc:sldMk cId="2118429486" sldId="795"/>
            <ac:picMk id="12" creationId="{3514FDC5-2F4E-46AA-6ED1-BAA4C3C0E3CA}"/>
          </ac:picMkLst>
        </pc:picChg>
        <pc:picChg chg="del">
          <ac:chgData name="Jenifer Prince Devaraj" userId="c3fb109c-09d1-42a6-93f4-69472d709861" providerId="ADAL" clId="{E079CB10-36B1-4F9F-97CB-A5810604BCD5}" dt="2024-06-04T20:07:41.197" v="1324" actId="478"/>
          <ac:picMkLst>
            <pc:docMk/>
            <pc:sldMk cId="2118429486" sldId="795"/>
            <ac:picMk id="16" creationId="{B4EA38A1-AADC-21CB-3AA1-3636CFD846B6}"/>
          </ac:picMkLst>
        </pc:picChg>
      </pc:sldChg>
      <pc:sldChg chg="delSp modSp add del mod">
        <pc:chgData name="Jenifer Prince Devaraj" userId="c3fb109c-09d1-42a6-93f4-69472d709861" providerId="ADAL" clId="{E079CB10-36B1-4F9F-97CB-A5810604BCD5}" dt="2024-06-04T20:39:45.833" v="1651" actId="47"/>
        <pc:sldMkLst>
          <pc:docMk/>
          <pc:sldMk cId="2308181612" sldId="796"/>
        </pc:sldMkLst>
        <pc:spChg chg="mod">
          <ac:chgData name="Jenifer Prince Devaraj" userId="c3fb109c-09d1-42a6-93f4-69472d709861" providerId="ADAL" clId="{E079CB10-36B1-4F9F-97CB-A5810604BCD5}" dt="2024-06-04T20:39:18.821" v="1649" actId="1076"/>
          <ac:spMkLst>
            <pc:docMk/>
            <pc:sldMk cId="2308181612" sldId="796"/>
            <ac:spMk id="6" creationId="{CBFDE6E6-36A4-A5F7-C3B3-6C1D266CF6E6}"/>
          </ac:spMkLst>
        </pc:spChg>
        <pc:spChg chg="del">
          <ac:chgData name="Jenifer Prince Devaraj" userId="c3fb109c-09d1-42a6-93f4-69472d709861" providerId="ADAL" clId="{E079CB10-36B1-4F9F-97CB-A5810604BCD5}" dt="2024-06-04T20:39:14.890" v="1648" actId="478"/>
          <ac:spMkLst>
            <pc:docMk/>
            <pc:sldMk cId="2308181612" sldId="796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E079CB10-36B1-4F9F-97CB-A5810604BCD5}" dt="2024-06-04T20:39:21.815" v="1650" actId="478"/>
          <ac:picMkLst>
            <pc:docMk/>
            <pc:sldMk cId="2308181612" sldId="796"/>
            <ac:picMk id="12" creationId="{3514FDC5-2F4E-46AA-6ED1-BAA4C3C0E3CA}"/>
          </ac:picMkLst>
        </pc:picChg>
      </pc:sldChg>
      <pc:sldChg chg="addSp delSp modSp add mod">
        <pc:chgData name="Jenifer Prince Devaraj" userId="c3fb109c-09d1-42a6-93f4-69472d709861" providerId="ADAL" clId="{E079CB10-36B1-4F9F-97CB-A5810604BCD5}" dt="2024-06-04T21:15:41.165" v="2201" actId="1076"/>
        <pc:sldMkLst>
          <pc:docMk/>
          <pc:sldMk cId="3579435654" sldId="796"/>
        </pc:sldMkLst>
        <pc:spChg chg="mod">
          <ac:chgData name="Jenifer Prince Devaraj" userId="c3fb109c-09d1-42a6-93f4-69472d709861" providerId="ADAL" clId="{E079CB10-36B1-4F9F-97CB-A5810604BCD5}" dt="2024-06-04T21:10:25.318" v="2102" actId="113"/>
          <ac:spMkLst>
            <pc:docMk/>
            <pc:sldMk cId="3579435654" sldId="796"/>
            <ac:spMk id="7" creationId="{B247BDBD-0B9F-BE85-20A3-8D20E13BBC12}"/>
          </ac:spMkLst>
        </pc:spChg>
        <pc:picChg chg="add mod">
          <ac:chgData name="Jenifer Prince Devaraj" userId="c3fb109c-09d1-42a6-93f4-69472d709861" providerId="ADAL" clId="{E079CB10-36B1-4F9F-97CB-A5810604BCD5}" dt="2024-06-04T21:09:49.594" v="2097" actId="1076"/>
          <ac:picMkLst>
            <pc:docMk/>
            <pc:sldMk cId="3579435654" sldId="796"/>
            <ac:picMk id="4" creationId="{B60D1161-26B2-5B2B-8207-42E81FCB17F9}"/>
          </ac:picMkLst>
        </pc:picChg>
        <pc:picChg chg="add del mod">
          <ac:chgData name="Jenifer Prince Devaraj" userId="c3fb109c-09d1-42a6-93f4-69472d709861" providerId="ADAL" clId="{E079CB10-36B1-4F9F-97CB-A5810604BCD5}" dt="2024-06-04T20:49:03.874" v="1940" actId="21"/>
          <ac:picMkLst>
            <pc:docMk/>
            <pc:sldMk cId="3579435654" sldId="796"/>
            <ac:picMk id="6" creationId="{747DDA2D-9441-FC5E-DEC1-589AE853904B}"/>
          </ac:picMkLst>
        </pc:picChg>
        <pc:picChg chg="add mod">
          <ac:chgData name="Jenifer Prince Devaraj" userId="c3fb109c-09d1-42a6-93f4-69472d709861" providerId="ADAL" clId="{E079CB10-36B1-4F9F-97CB-A5810604BCD5}" dt="2024-06-04T21:15:41.165" v="2201" actId="1076"/>
          <ac:picMkLst>
            <pc:docMk/>
            <pc:sldMk cId="3579435654" sldId="796"/>
            <ac:picMk id="8" creationId="{E20661E1-5C82-78E8-B0C9-130D2D6C42F9}"/>
          </ac:picMkLst>
        </pc:picChg>
        <pc:picChg chg="add del mod">
          <ac:chgData name="Jenifer Prince Devaraj" userId="c3fb109c-09d1-42a6-93f4-69472d709861" providerId="ADAL" clId="{E079CB10-36B1-4F9F-97CB-A5810604BCD5}" dt="2024-06-04T20:49:24.319" v="1942" actId="478"/>
          <ac:picMkLst>
            <pc:docMk/>
            <pc:sldMk cId="3579435654" sldId="796"/>
            <ac:picMk id="9" creationId="{747DDA2D-9441-FC5E-DEC1-589AE853904B}"/>
          </ac:picMkLst>
        </pc:picChg>
        <pc:picChg chg="add mod">
          <ac:chgData name="Jenifer Prince Devaraj" userId="c3fb109c-09d1-42a6-93f4-69472d709861" providerId="ADAL" clId="{E079CB10-36B1-4F9F-97CB-A5810604BCD5}" dt="2024-06-04T21:09:56.279" v="2098" actId="1076"/>
          <ac:picMkLst>
            <pc:docMk/>
            <pc:sldMk cId="3579435654" sldId="796"/>
            <ac:picMk id="11" creationId="{38F87170-60EE-7163-ED22-9A9CC3E49A7E}"/>
          </ac:picMkLst>
        </pc:picChg>
      </pc:sldChg>
      <pc:sldChg chg="delSp modSp add mod">
        <pc:chgData name="Jenifer Prince Devaraj" userId="c3fb109c-09d1-42a6-93f4-69472d709861" providerId="ADAL" clId="{E079CB10-36B1-4F9F-97CB-A5810604BCD5}" dt="2024-06-04T21:43:17.296" v="2944" actId="478"/>
        <pc:sldMkLst>
          <pc:docMk/>
          <pc:sldMk cId="437301466" sldId="797"/>
        </pc:sldMkLst>
        <pc:spChg chg="mod">
          <ac:chgData name="Jenifer Prince Devaraj" userId="c3fb109c-09d1-42a6-93f4-69472d709861" providerId="ADAL" clId="{E079CB10-36B1-4F9F-97CB-A5810604BCD5}" dt="2024-06-04T21:43:11.671" v="2942" actId="1076"/>
          <ac:spMkLst>
            <pc:docMk/>
            <pc:sldMk cId="437301466" sldId="797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E079CB10-36B1-4F9F-97CB-A5810604BCD5}" dt="2024-06-04T21:43:15.572" v="2943" actId="478"/>
          <ac:spMkLst>
            <pc:docMk/>
            <pc:sldMk cId="437301466" sldId="797"/>
            <ac:spMk id="9" creationId="{51655D33-639A-1033-F99A-99DB9A4468BF}"/>
          </ac:spMkLst>
        </pc:spChg>
        <pc:spChg chg="del">
          <ac:chgData name="Jenifer Prince Devaraj" userId="c3fb109c-09d1-42a6-93f4-69472d709861" providerId="ADAL" clId="{E079CB10-36B1-4F9F-97CB-A5810604BCD5}" dt="2024-06-04T21:43:17.296" v="2944" actId="478"/>
          <ac:spMkLst>
            <pc:docMk/>
            <pc:sldMk cId="437301466" sldId="797"/>
            <ac:spMk id="10" creationId="{533F71CD-F5F3-19C0-A093-5DA8323EC1E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171700" lvl="4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Sound waves 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produced by natural sources such as speech, bird songs, waterfalls, wind, etc..</a:t>
            </a:r>
          </a:p>
          <a:p>
            <a:pPr marL="2171700" lvl="4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Sunlight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playing a crucial role in photosynthesis, vision, and regulating biological rhythms in plants and animals.</a:t>
            </a:r>
          </a:p>
          <a:p>
            <a:pPr marL="2171700" lvl="4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Signals</a:t>
            </a:r>
            <a:r>
              <a:rPr lang="en-GB" sz="1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generated by </a:t>
            </a:r>
            <a:r>
              <a:rPr lang="en-GB" sz="1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humans</a:t>
            </a:r>
            <a:r>
              <a:rPr lang="en-GB" sz="1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such as heartbeat, genetic signals, brain Signals, etc..</a:t>
            </a:r>
          </a:p>
          <a:p>
            <a:pPr marL="2171700" lvl="4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1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Electromagnetic radiations 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such solar radiations from sun, including UV, IR lights, etc..</a:t>
            </a:r>
            <a:endParaRPr lang="en-GB" sz="1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0984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5.xml"/><Relationship Id="rId1" Type="http://schemas.openxmlformats.org/officeDocument/2006/relationships/slideLayout" Target="../slideLayouts/slideLayout35.xml"/><Relationship Id="rId4" Type="http://schemas.openxmlformats.org/officeDocument/2006/relationships/slide" Target="slide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8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gif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Introduction to Signals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:   1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Arrow: Right 3">
            <a:hlinkClick r:id="rId2" action="ppaction://hlinksldjump"/>
            <a:extLst>
              <a:ext uri="{FF2B5EF4-FFF2-40B4-BE49-F238E27FC236}">
                <a16:creationId xmlns:a16="http://schemas.microsoft.com/office/drawing/2014/main" id="{8BC50D20-1DEC-F59D-9D64-6BF327B12651}"/>
              </a:ext>
            </a:extLst>
          </p:cNvPr>
          <p:cNvSpPr/>
          <p:nvPr/>
        </p:nvSpPr>
        <p:spPr>
          <a:xfrm>
            <a:off x="5497815" y="6358609"/>
            <a:ext cx="467474" cy="44178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11332210" cy="31683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 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to: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hlinkClick r:id="rId2" action="ppaction://hlinksldjump"/>
              </a:rPr>
              <a:t>What is a Signal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?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hlinkClick r:id="rId3" action="ppaction://hlinksldjump"/>
              </a:rPr>
              <a:t>What is a System?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hlinkClick r:id="rId4" action="ppaction://hlinksldjump"/>
              </a:rPr>
              <a:t>Examples of Signals and System.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31372" y="1288440"/>
            <a:ext cx="9804501" cy="50590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is a Signal?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Is  a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change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in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physical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property that can produce a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detectable variation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space or time.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     Examples of Natural Signals: 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Sound waves 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Sunlight 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Electromagnetic radiations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047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86902" y="1810113"/>
            <a:ext cx="9351680" cy="34072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is an Electrical Signal ?</a:t>
            </a:r>
          </a:p>
          <a:p>
            <a:pPr marL="703262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035425" algn="l"/>
              </a:tabLs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Electrically,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ignals are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varying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physical phenomenon which is intended to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convey information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[3] from one form to another. </a:t>
            </a:r>
          </a:p>
          <a:p>
            <a:pPr marL="625475" indent="-265113" algn="just">
              <a:lnSpc>
                <a:spcPct val="200000"/>
              </a:lnSpc>
              <a:spcAft>
                <a:spcPts val="1000"/>
              </a:spcAft>
              <a:tabLst>
                <a:tab pos="4035425" algn="l"/>
              </a:tabLs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Example: voice signal, video signal, signals on telephone wires, signal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from sensors etc.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376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 descr="A black arrow on a white background&#10;&#10;Description automatically generated">
            <a:extLst>
              <a:ext uri="{FF2B5EF4-FFF2-40B4-BE49-F238E27FC236}">
                <a16:creationId xmlns:a16="http://schemas.microsoft.com/office/drawing/2014/main" id="{B6A47B0F-C0A8-EE58-2A68-A324753464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18230" y="2272681"/>
            <a:ext cx="2180472" cy="2180472"/>
          </a:xfrm>
          <a:prstGeom prst="rect">
            <a:avLst/>
          </a:prstGeom>
        </p:spPr>
      </p:pic>
      <p:pic>
        <p:nvPicPr>
          <p:cNvPr id="14" name="Picture 13" descr="A close-up of a sensor&#10;&#10;Description automatically generated">
            <a:extLst>
              <a:ext uri="{FF2B5EF4-FFF2-40B4-BE49-F238E27FC236}">
                <a16:creationId xmlns:a16="http://schemas.microsoft.com/office/drawing/2014/main" id="{A087C921-69A7-1E7B-64F3-9A0D51B094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9771" y="3362917"/>
            <a:ext cx="3297193" cy="2036939"/>
          </a:xfrm>
          <a:prstGeom prst="rect">
            <a:avLst/>
          </a:prstGeom>
        </p:spPr>
      </p:pic>
      <p:pic>
        <p:nvPicPr>
          <p:cNvPr id="16" name="Picture 15" descr="A microphone with a sound wave&#10;&#10;Description automatically generated">
            <a:extLst>
              <a:ext uri="{FF2B5EF4-FFF2-40B4-BE49-F238E27FC236}">
                <a16:creationId xmlns:a16="http://schemas.microsoft.com/office/drawing/2014/main" id="{8820F4E9-936E-3D46-240C-643C0206FA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927" y="2907764"/>
            <a:ext cx="1905000" cy="18097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B8B62DF-AD5A-4F42-AE70-35EACD04703F}"/>
              </a:ext>
            </a:extLst>
          </p:cNvPr>
          <p:cNvSpPr txBox="1"/>
          <p:nvPr/>
        </p:nvSpPr>
        <p:spPr>
          <a:xfrm>
            <a:off x="427246" y="1462609"/>
            <a:ext cx="7438170" cy="5100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5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 : Electrical Signals</a:t>
            </a:r>
          </a:p>
        </p:txBody>
      </p:sp>
    </p:spTree>
    <p:extLst>
      <p:ext uri="{BB962C8B-B14F-4D97-AF65-F5344CB8AC3E}">
        <p14:creationId xmlns:p14="http://schemas.microsoft.com/office/powerpoint/2010/main" val="419287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61754" y="1370990"/>
            <a:ext cx="5964271" cy="2087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Types of Signal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 Signal: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 signals are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continuous-time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signals that can take on any value within a certain range.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FDE6E6-36A4-A5F7-C3B3-6C1D266CF6E6}"/>
              </a:ext>
            </a:extLst>
          </p:cNvPr>
          <p:cNvSpPr txBox="1"/>
          <p:nvPr/>
        </p:nvSpPr>
        <p:spPr>
          <a:xfrm>
            <a:off x="6254263" y="1745055"/>
            <a:ext cx="5738399" cy="20217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 Signal: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signals are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discrete-time signals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that take on a finite set of values.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They are typically represented as sequences of binary digits (0s and 1s)</a:t>
            </a:r>
            <a:endParaRPr lang="en-GB" sz="2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2" name="Picture 11" descr="A line drawing of a rectangular object&#10;&#10;Description automatically generated">
            <a:extLst>
              <a:ext uri="{FF2B5EF4-FFF2-40B4-BE49-F238E27FC236}">
                <a16:creationId xmlns:a16="http://schemas.microsoft.com/office/drawing/2014/main" id="{3514FDC5-2F4E-46AA-6ED1-BAA4C3C0E3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7432" y="3812836"/>
            <a:ext cx="5320849" cy="1968967"/>
          </a:xfrm>
          <a:prstGeom prst="rect">
            <a:avLst/>
          </a:prstGeom>
        </p:spPr>
      </p:pic>
      <p:pic>
        <p:nvPicPr>
          <p:cNvPr id="16" name="Picture 15" descr="A sine wave diagram with a line&#10;&#10;Description automatically generated">
            <a:extLst>
              <a:ext uri="{FF2B5EF4-FFF2-40B4-BE49-F238E27FC236}">
                <a16:creationId xmlns:a16="http://schemas.microsoft.com/office/drawing/2014/main" id="{B4EA38A1-AADC-21CB-3AA1-3636CFD846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316" y="3678570"/>
            <a:ext cx="4029075" cy="2428875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6436195-FAF8-42BD-B63B-4560EDFA5757}"/>
              </a:ext>
            </a:extLst>
          </p:cNvPr>
          <p:cNvCxnSpPr/>
          <p:nvPr/>
        </p:nvCxnSpPr>
        <p:spPr>
          <a:xfrm>
            <a:off x="6096000" y="1938057"/>
            <a:ext cx="0" cy="397822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33922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508645"/>
            <a:ext cx="10595054" cy="43862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 Signals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 Example: </a:t>
            </a:r>
          </a:p>
          <a:p>
            <a:pPr marL="993775" lvl="1" indent="-4476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 audio application which uses an analog signal, where the microphone converts the sound waves into the electrical signals where the varying sound pressure (analog signal) is converted to a varying voltage signal. </a:t>
            </a:r>
          </a:p>
          <a:p>
            <a:pPr marL="993775" lvl="1" indent="-4476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Voltage signal can then be amplified, transmitted or stored for further use. </a:t>
            </a:r>
          </a:p>
          <a:p>
            <a:pPr marL="993775" lvl="1" indent="-447675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electrical Signals could be further converted into sound signals using Loudspeakers.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429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235477"/>
            <a:ext cx="6039695" cy="48815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is a System?</a:t>
            </a:r>
          </a:p>
          <a:p>
            <a:pPr marL="625475" indent="-35401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System is a device or combination of devices, which can operate on signals and produces corresponding response[3].</a:t>
            </a:r>
          </a:p>
          <a:p>
            <a:pPr marL="625475" indent="-35401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 one or more inputs, the system can have one or more outputs.</a:t>
            </a:r>
          </a:p>
          <a:p>
            <a:pPr marL="625475" indent="-35401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audio transmission, Transducer could be a system that converts the audio signal to electrical signal.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1205F74-BB6A-4882-8DEB-60292924E1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5103" y="2871339"/>
            <a:ext cx="5205161" cy="1333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96256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05248" y="1539669"/>
            <a:ext cx="10258548" cy="44108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Other </a:t>
            </a: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xamples of Systems:</a:t>
            </a:r>
          </a:p>
          <a:p>
            <a:pPr marL="1173163" lvl="1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Electronic Systems: </a:t>
            </a: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Circuits that process electrical signals.</a:t>
            </a:r>
          </a:p>
          <a:p>
            <a:pPr marL="1173163" lvl="1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Control Systems: </a:t>
            </a: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Systems that regulates the behaviour of dynamic processes.</a:t>
            </a:r>
          </a:p>
          <a:p>
            <a:pPr marL="1173163" lvl="1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Communication Systems: </a:t>
            </a: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Systems that transmit, receive, and process signals for communication purposes.</a:t>
            </a:r>
          </a:p>
          <a:p>
            <a:pPr marL="1173163" lvl="1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Signal Processing Systems: </a:t>
            </a:r>
            <a:r>
              <a:rPr lang="en-GB" sz="21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Systems that analyse, modify, or extract information.</a:t>
            </a:r>
            <a:endParaRPr lang="en-GB" sz="21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6559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47967" y="1584745"/>
            <a:ext cx="8991525" cy="3814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 of Signals </a:t>
            </a: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and 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Systems 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Data Acquisition Systems</a:t>
            </a:r>
          </a:p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DAQs are used in Industrial Automations, Testing / Verifying  	the 	signals, Health Monitoring, monitoring Aircrafts  in a 	Black Box Systems, 	Research and education in collecting data 	to analyse them further.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5533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742544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Data Acquisition Systems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E635B0-0875-FC4E-5FFB-E760F5DCBA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1463" y="2935332"/>
            <a:ext cx="8282526" cy="199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3014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3892" y="12536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Book Antiqua" panose="02040602050305030304" pitchFamily="18" charset="0"/>
                <a:ea typeface="Cambria" panose="02040503050406030204" pitchFamily="18" charset="0"/>
              </a:rPr>
              <a:t>Physical System Conditions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472131" y="2018010"/>
            <a:ext cx="9349828" cy="3385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physical phenomena or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physical characteristics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to be measured is collected initially.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Temperature, light intensity, vibration, gas pressure, fluid movement, PIR where the physical quantity is measured and further processed by other blocks.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80FCEF0-FFE9-AF64-A2F6-37C9BC81B6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717" y="2362175"/>
            <a:ext cx="2251414" cy="25195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FF7C039-C092-69B9-CC06-CD37E0462608}"/>
              </a:ext>
            </a:extLst>
          </p:cNvPr>
          <p:cNvSpPr txBox="1"/>
          <p:nvPr/>
        </p:nvSpPr>
        <p:spPr>
          <a:xfrm>
            <a:off x="222368" y="6461268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D2664B0-DFCD-DF3F-BD9E-1C43EE9705C8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23834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latin typeface="Book Antiqua" panose="02040602050305030304" pitchFamily="18" charset="0"/>
              </a:rPr>
              <a:t>13</a:t>
            </a:fld>
            <a:endParaRPr lang="en-GB">
              <a:latin typeface="Book Antiqua" panose="0204060205030503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3892" y="12536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Book Antiqua" panose="02040602050305030304" pitchFamily="18" charset="0"/>
                <a:ea typeface="Cambria" panose="02040503050406030204" pitchFamily="18" charset="0"/>
              </a:rPr>
              <a:t>Transducer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672080" y="2032111"/>
            <a:ext cx="9349828" cy="33616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Electrical Transducers are used to convert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energy into electrical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signals.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It generates a voltage </a:t>
            </a:r>
            <a:r>
              <a:rPr lang="en-GB" sz="2400" b="1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proportional to physical quantity</a:t>
            </a:r>
            <a:r>
              <a:rPr lang="en-GB" sz="24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 being measured.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This Voltage is applied to the data acquisition system as an input.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B413E9-B56A-25B6-02B6-D75FACC782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892" y="2413420"/>
            <a:ext cx="2578188" cy="203115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6D01418-8A0D-C229-8D30-EE6D19440F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7E8E579-5836-1330-46E2-81DA32787E89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8659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3863" y="213753"/>
            <a:ext cx="11798229" cy="1325563"/>
          </a:xfrm>
        </p:spPr>
        <p:txBody>
          <a:bodyPr>
            <a:normAutofit/>
          </a:bodyPr>
          <a:lstStyle/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br>
              <a:rPr lang="en-IN" sz="32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</a:br>
            <a:endParaRPr lang="en-IN" sz="30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1" y="0"/>
            <a:ext cx="45719" cy="0"/>
          </a:xfrm>
        </p:spPr>
        <p:txBody>
          <a:bodyPr/>
          <a:lstStyle/>
          <a:p>
            <a:fld id="{AC82685A-BD3A-4230-8D85-804689F67293}" type="slidenum">
              <a:rPr lang="en-GB" smtClean="0">
                <a:latin typeface="Book Antiqua" panose="02040602050305030304" pitchFamily="18" charset="0"/>
              </a:rPr>
              <a:t>14</a:t>
            </a:fld>
            <a:endParaRPr lang="en-GB">
              <a:latin typeface="Book Antiqua" panose="0204060205030503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45718" y="1418786"/>
            <a:ext cx="70092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Book Antiqua" panose="02040602050305030304" pitchFamily="18" charset="0"/>
                <a:ea typeface="Cambria" panose="02040503050406030204" pitchFamily="18" charset="0"/>
              </a:rPr>
              <a:t>Transducer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84479" y="3957554"/>
            <a:ext cx="11289211" cy="16996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F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or example, a microphone (input device) converts sound waves into electrical signals for the amplifier to amplify (a process), and a loudspeaker (output device) converts these electrical signals back into sound.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083CE3D-04DB-A197-FFA1-2AD826F10F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1434" y="1539316"/>
            <a:ext cx="7346950" cy="229770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1AE6992-DB1C-37FA-45A9-A23766C3FFE7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82462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840" y="220464"/>
            <a:ext cx="11594969" cy="1325563"/>
          </a:xfrm>
        </p:spPr>
        <p:txBody>
          <a:bodyPr>
            <a:normAutofit/>
          </a:bodyPr>
          <a:lstStyle/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br>
              <a:rPr lang="en-IN" sz="32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</a:br>
            <a:endParaRPr lang="en-IN" sz="3000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3892" y="12536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Book Antiqua" panose="02040602050305030304" pitchFamily="18" charset="0"/>
                <a:ea typeface="Cambria" panose="02040503050406030204" pitchFamily="18" charset="0"/>
              </a:rPr>
              <a:t>Signal Conditioning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946400" y="1906963"/>
            <a:ext cx="9116148" cy="33851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signal conditioner makes use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of filter circuits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for separating the noise from the real signal and utilises an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amplification circuit for strengthening the weak signals.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selection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of the signal conditioning circuit is largely dependent on the characteristics of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sensors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employed in the DAQ system.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C0D007-59CE-DDD0-D732-5277BB1210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502" y="2793463"/>
            <a:ext cx="2409760" cy="21561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F9ECD96-C424-BF3D-6873-228615B07BA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4521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0368" y="47266"/>
            <a:ext cx="11594969" cy="1325563"/>
          </a:xfrm>
        </p:spPr>
        <p:txBody>
          <a:bodyPr>
            <a:normAutofit/>
          </a:bodyPr>
          <a:lstStyle/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latin typeface="Book Antiqua" panose="02040602050305030304" pitchFamily="18" charset="0"/>
              </a:rPr>
              <a:t>16</a:t>
            </a:fld>
            <a:endParaRPr lang="en-GB">
              <a:latin typeface="Book Antiqua" panose="0204060205030503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42812" y="147250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Book Antiqua" panose="02040602050305030304" pitchFamily="18" charset="0"/>
                <a:ea typeface="Cambria" panose="02040503050406030204" pitchFamily="18" charset="0"/>
              </a:rPr>
              <a:t>ADC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981960" y="1561604"/>
            <a:ext cx="8770038" cy="47396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A converter that is used to change the analogue signal to digital is known as an analogue to digital converter or ADC converter.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ADCs are one kind of IC that converts the signal directly from continuous form to discrete form.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This converter can be expressed in A/D, ADC, A to D.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inverse function of ADC is nothing but </a:t>
            </a: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DAC which is used to retrieve the original signal.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6202752-E1F5-08C2-5359-FFAA3165AC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002" y="2661733"/>
            <a:ext cx="2541958" cy="226942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8AB080A-47DA-6168-B88C-ACA50C094901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92459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- Signals &amp; System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42812" y="147250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ADC</a:t>
            </a:r>
          </a:p>
        </p:txBody>
      </p:sp>
      <p:pic>
        <p:nvPicPr>
          <p:cNvPr id="3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D40E398B-89FD-7BA6-E717-F6687A52C5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3496" y="1632802"/>
            <a:ext cx="6945718" cy="44653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497DA3-5B9F-4DC2-095F-856BC05D3C9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55175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latin typeface="Book Antiqua" panose="02040602050305030304" pitchFamily="18" charset="0"/>
              </a:rPr>
              <a:t>18</a:t>
            </a:fld>
            <a:endParaRPr lang="en-GB">
              <a:latin typeface="Book Antiqua" panose="0204060205030503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86932" y="145049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Book Antiqua" panose="02040602050305030304" pitchFamily="18" charset="0"/>
                <a:ea typeface="Cambria" panose="02040503050406030204" pitchFamily="18" charset="0"/>
              </a:rPr>
              <a:t>Computer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05C2C1-CA56-B8A0-0AEA-175A5644CF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413" y="2594336"/>
            <a:ext cx="2005897" cy="25630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2678312" y="1161173"/>
            <a:ext cx="9291320" cy="54168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computer is the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end piece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where the binary data are received from the ADC.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computer’s function is to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gather all data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that comes through the ADC for further analysis.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DAQ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software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that uses data from the ADC is still required for creating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readable and meaningful results.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This data acquisition software acts as the layer between the DAQ hardware(ADC) and the user.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8B1807-5D4C-F2F3-B42F-6B44A2FDFF20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53274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73168" y="1625787"/>
            <a:ext cx="11332210" cy="43099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b="1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[1] A. V. OPPENHEIM and A. S. WILLSKY, Signals and System, SECOND ed., UPPER SADDLE RIVER, NEW JERSEY: PRENTICE HALL, 1996.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[2] S. Haykin and B. V. Veen, Signals and System, SECOND ed., USA, 2002.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[3]"tutorialspoint," [Online]. Available: https://www.tutorialspoint.com/signals_and_systems/signals_and_systems_overview.htm.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b="1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1056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1173</Words>
  <Application>Microsoft Office PowerPoint</Application>
  <PresentationFormat>Widescreen</PresentationFormat>
  <Paragraphs>135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20</vt:i4>
      </vt:variant>
    </vt:vector>
  </HeadingPairs>
  <TitlesOfParts>
    <vt:vector size="45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PowerPoint Presentation</vt:lpstr>
      <vt:lpstr>PowerPoint Presentation</vt:lpstr>
      <vt:lpstr>Introduction - Signals &amp; System </vt:lpstr>
      <vt:lpstr>Introduction - Signals &amp; System 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</cp:revision>
  <dcterms:created xsi:type="dcterms:W3CDTF">2021-03-09T15:35:42Z</dcterms:created>
  <dcterms:modified xsi:type="dcterms:W3CDTF">2025-01-27T06:44:43Z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