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7.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8.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9.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2"/>
  </p:notesMasterIdLst>
  <p:sldIdLst>
    <p:sldId id="256" r:id="rId2"/>
    <p:sldId id="257" r:id="rId3"/>
    <p:sldId id="258" r:id="rId4"/>
    <p:sldId id="259" r:id="rId5"/>
    <p:sldId id="260" r:id="rId6"/>
    <p:sldId id="265" r:id="rId7"/>
    <p:sldId id="266" r:id="rId8"/>
    <p:sldId id="267" r:id="rId9"/>
    <p:sldId id="268" r:id="rId10"/>
    <p:sldId id="261" r:id="rId11"/>
    <p:sldId id="262" r:id="rId12"/>
    <p:sldId id="263" r:id="rId13"/>
    <p:sldId id="269" r:id="rId14"/>
    <p:sldId id="270" r:id="rId15"/>
    <p:sldId id="271" r:id="rId16"/>
    <p:sldId id="272" r:id="rId17"/>
    <p:sldId id="273" r:id="rId18"/>
    <p:sldId id="274" r:id="rId19"/>
    <p:sldId id="275" r:id="rId20"/>
    <p:sldId id="294" r:id="rId21"/>
    <p:sldId id="295" r:id="rId22"/>
    <p:sldId id="292" r:id="rId23"/>
    <p:sldId id="296" r:id="rId24"/>
    <p:sldId id="276" r:id="rId25"/>
    <p:sldId id="277" r:id="rId26"/>
    <p:sldId id="278" r:id="rId27"/>
    <p:sldId id="279" r:id="rId28"/>
    <p:sldId id="280" r:id="rId29"/>
    <p:sldId id="281" r:id="rId30"/>
    <p:sldId id="282" r:id="rId31"/>
    <p:sldId id="299" r:id="rId32"/>
    <p:sldId id="300" r:id="rId33"/>
    <p:sldId id="283" r:id="rId34"/>
    <p:sldId id="297" r:id="rId35"/>
    <p:sldId id="298" r:id="rId36"/>
    <p:sldId id="285" r:id="rId37"/>
    <p:sldId id="286" r:id="rId38"/>
    <p:sldId id="287" r:id="rId39"/>
    <p:sldId id="288" r:id="rId40"/>
    <p:sldId id="289" r:id="rId41"/>
    <p:sldId id="301" r:id="rId42"/>
    <p:sldId id="302" r:id="rId43"/>
    <p:sldId id="303" r:id="rId44"/>
    <p:sldId id="304" r:id="rId45"/>
    <p:sldId id="305" r:id="rId46"/>
    <p:sldId id="306" r:id="rId47"/>
    <p:sldId id="307" r:id="rId48"/>
    <p:sldId id="290" r:id="rId49"/>
    <p:sldId id="293" r:id="rId50"/>
    <p:sldId id="291" r:id="rId5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47398C5-C597-430F-AB4B-DD5BA36CDA2A}">
          <p14:sldIdLst>
            <p14:sldId id="256"/>
            <p14:sldId id="257"/>
            <p14:sldId id="258"/>
            <p14:sldId id="259"/>
            <p14:sldId id="260"/>
            <p14:sldId id="265"/>
            <p14:sldId id="266"/>
            <p14:sldId id="267"/>
            <p14:sldId id="268"/>
            <p14:sldId id="261"/>
            <p14:sldId id="262"/>
            <p14:sldId id="263"/>
            <p14:sldId id="269"/>
            <p14:sldId id="270"/>
            <p14:sldId id="271"/>
            <p14:sldId id="272"/>
            <p14:sldId id="273"/>
            <p14:sldId id="274"/>
            <p14:sldId id="275"/>
            <p14:sldId id="294"/>
            <p14:sldId id="295"/>
            <p14:sldId id="292"/>
            <p14:sldId id="296"/>
            <p14:sldId id="276"/>
            <p14:sldId id="277"/>
            <p14:sldId id="278"/>
            <p14:sldId id="279"/>
            <p14:sldId id="280"/>
            <p14:sldId id="281"/>
            <p14:sldId id="282"/>
            <p14:sldId id="299"/>
            <p14:sldId id="300"/>
            <p14:sldId id="283"/>
            <p14:sldId id="297"/>
            <p14:sldId id="298"/>
            <p14:sldId id="285"/>
            <p14:sldId id="286"/>
            <p14:sldId id="287"/>
            <p14:sldId id="288"/>
            <p14:sldId id="289"/>
            <p14:sldId id="301"/>
            <p14:sldId id="302"/>
            <p14:sldId id="303"/>
            <p14:sldId id="304"/>
            <p14:sldId id="305"/>
            <p14:sldId id="306"/>
            <p14:sldId id="307"/>
            <p14:sldId id="290"/>
            <p14:sldId id="293"/>
            <p14:sldId id="29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750423-B659-4486-A49C-13788EA04324}" v="44" dt="2026-02-20T12:18:10.3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6" autoAdjust="0"/>
    <p:restoredTop sz="95366" autoAdjust="0"/>
  </p:normalViewPr>
  <p:slideViewPr>
    <p:cSldViewPr snapToGrid="0">
      <p:cViewPr varScale="1">
        <p:scale>
          <a:sx n="86" d="100"/>
          <a:sy n="86" d="100"/>
        </p:scale>
        <p:origin x="63" y="5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6/11/relationships/changesInfo" Target="changesInfos/changesInfo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b063123c-f51f-481b-b99c-f574606c9ace" providerId="ADAL" clId="{EF0E77A1-30A0-420A-8B5C-1D4447251AB8}"/>
    <pc:docChg chg="undo custSel addSld delSld modSld sldOrd addSection delSection modSection">
      <pc:chgData name="Zita Draper" userId="b063123c-f51f-481b-b99c-f574606c9ace" providerId="ADAL" clId="{EF0E77A1-30A0-420A-8B5C-1D4447251AB8}" dt="2026-02-20T12:18:17.801" v="9252" actId="20577"/>
      <pc:docMkLst>
        <pc:docMk/>
      </pc:docMkLst>
      <pc:sldChg chg="modSp mod">
        <pc:chgData name="Zita Draper" userId="b063123c-f51f-481b-b99c-f574606c9ace" providerId="ADAL" clId="{EF0E77A1-30A0-420A-8B5C-1D4447251AB8}" dt="2026-02-20T09:37:19.497" v="8300" actId="20577"/>
        <pc:sldMkLst>
          <pc:docMk/>
          <pc:sldMk cId="1353580391" sldId="257"/>
        </pc:sldMkLst>
        <pc:spChg chg="mod">
          <ac:chgData name="Zita Draper" userId="b063123c-f51f-481b-b99c-f574606c9ace" providerId="ADAL" clId="{EF0E77A1-30A0-420A-8B5C-1D4447251AB8}" dt="2026-02-20T09:37:19.497" v="8300" actId="20577"/>
          <ac:spMkLst>
            <pc:docMk/>
            <pc:sldMk cId="1353580391" sldId="257"/>
            <ac:spMk id="3" creationId="{BEBF3005-C504-3C74-BABD-EE27BF308242}"/>
          </ac:spMkLst>
        </pc:spChg>
      </pc:sldChg>
      <pc:sldChg chg="addSp delSp modSp mod modAnim">
        <pc:chgData name="Zita Draper" userId="b063123c-f51f-481b-b99c-f574606c9ace" providerId="ADAL" clId="{EF0E77A1-30A0-420A-8B5C-1D4447251AB8}" dt="2026-02-13T14:34:22.601" v="3" actId="1076"/>
        <pc:sldMkLst>
          <pc:docMk/>
          <pc:sldMk cId="3344359450" sldId="259"/>
        </pc:sldMkLst>
        <pc:picChg chg="add mod">
          <ac:chgData name="Zita Draper" userId="b063123c-f51f-481b-b99c-f574606c9ace" providerId="ADAL" clId="{EF0E77A1-30A0-420A-8B5C-1D4447251AB8}" dt="2026-02-13T14:34:22.601" v="3" actId="1076"/>
          <ac:picMkLst>
            <pc:docMk/>
            <pc:sldMk cId="3344359450" sldId="259"/>
            <ac:picMk id="4" creationId="{A7555EC1-F131-3C9F-BDFF-9DE3343C7319}"/>
          </ac:picMkLst>
        </pc:picChg>
      </pc:sldChg>
      <pc:sldChg chg="addSp modSp mod setBg modNotesTx">
        <pc:chgData name="Zita Draper" userId="b063123c-f51f-481b-b99c-f574606c9ace" providerId="ADAL" clId="{EF0E77A1-30A0-420A-8B5C-1D4447251AB8}" dt="2026-02-14T21:43:01.935" v="2057" actId="313"/>
        <pc:sldMkLst>
          <pc:docMk/>
          <pc:sldMk cId="1696017205" sldId="260"/>
        </pc:sldMkLst>
        <pc:spChg chg="mod">
          <ac:chgData name="Zita Draper" userId="b063123c-f51f-481b-b99c-f574606c9ace" providerId="ADAL" clId="{EF0E77A1-30A0-420A-8B5C-1D4447251AB8}" dt="2026-02-14T21:33:02.599" v="1131" actId="26606"/>
          <ac:spMkLst>
            <pc:docMk/>
            <pc:sldMk cId="1696017205" sldId="260"/>
            <ac:spMk id="2" creationId="{3B3017CC-AFE6-8B5B-45C4-5D3C4EDCA073}"/>
          </ac:spMkLst>
        </pc:spChg>
        <pc:spChg chg="mod">
          <ac:chgData name="Zita Draper" userId="b063123c-f51f-481b-b99c-f574606c9ace" providerId="ADAL" clId="{EF0E77A1-30A0-420A-8B5C-1D4447251AB8}" dt="2026-02-14T21:33:02.599" v="1131" actId="26606"/>
          <ac:spMkLst>
            <pc:docMk/>
            <pc:sldMk cId="1696017205" sldId="260"/>
            <ac:spMk id="3" creationId="{D0770817-5645-1377-702A-BF1B98C8EC95}"/>
          </ac:spMkLst>
        </pc:spChg>
        <pc:spChg chg="add">
          <ac:chgData name="Zita Draper" userId="b063123c-f51f-481b-b99c-f574606c9ace" providerId="ADAL" clId="{EF0E77A1-30A0-420A-8B5C-1D4447251AB8}" dt="2026-02-14T21:33:02.599" v="1131" actId="26606"/>
          <ac:spMkLst>
            <pc:docMk/>
            <pc:sldMk cId="1696017205" sldId="260"/>
            <ac:spMk id="8" creationId="{907EF6B7-1338-4443-8C46-6A318D952DFD}"/>
          </ac:spMkLst>
        </pc:spChg>
        <pc:spChg chg="add">
          <ac:chgData name="Zita Draper" userId="b063123c-f51f-481b-b99c-f574606c9ace" providerId="ADAL" clId="{EF0E77A1-30A0-420A-8B5C-1D4447251AB8}" dt="2026-02-14T21:33:02.599" v="1131" actId="26606"/>
          <ac:spMkLst>
            <pc:docMk/>
            <pc:sldMk cId="1696017205" sldId="260"/>
            <ac:spMk id="10" creationId="{DAAE4CDD-124C-4DCF-9584-B6033B545DD5}"/>
          </ac:spMkLst>
        </pc:spChg>
        <pc:spChg chg="add">
          <ac:chgData name="Zita Draper" userId="b063123c-f51f-481b-b99c-f574606c9ace" providerId="ADAL" clId="{EF0E77A1-30A0-420A-8B5C-1D4447251AB8}" dt="2026-02-14T21:33:02.599" v="1131" actId="26606"/>
          <ac:spMkLst>
            <pc:docMk/>
            <pc:sldMk cId="1696017205" sldId="260"/>
            <ac:spMk id="12" creationId="{081E4A58-353D-44AE-B2FC-2A74E2E400F7}"/>
          </ac:spMkLst>
        </pc:spChg>
      </pc:sldChg>
      <pc:sldChg chg="addSp delSp modSp mod setBg modNotesTx">
        <pc:chgData name="Zita Draper" userId="b063123c-f51f-481b-b99c-f574606c9ace" providerId="ADAL" clId="{EF0E77A1-30A0-420A-8B5C-1D4447251AB8}" dt="2026-02-14T22:23:55.562" v="5127" actId="26606"/>
        <pc:sldMkLst>
          <pc:docMk/>
          <pc:sldMk cId="1907642460" sldId="261"/>
        </pc:sldMkLst>
        <pc:spChg chg="mod">
          <ac:chgData name="Zita Draper" userId="b063123c-f51f-481b-b99c-f574606c9ace" providerId="ADAL" clId="{EF0E77A1-30A0-420A-8B5C-1D4447251AB8}" dt="2026-02-14T22:23:55.562" v="5127" actId="26606"/>
          <ac:spMkLst>
            <pc:docMk/>
            <pc:sldMk cId="1907642460" sldId="261"/>
            <ac:spMk id="2" creationId="{7A349717-7951-F578-091E-B7DAF5107E4F}"/>
          </ac:spMkLst>
        </pc:spChg>
        <pc:spChg chg="mod">
          <ac:chgData name="Zita Draper" userId="b063123c-f51f-481b-b99c-f574606c9ace" providerId="ADAL" clId="{EF0E77A1-30A0-420A-8B5C-1D4447251AB8}" dt="2026-02-14T22:23:55.562" v="5127" actId="26606"/>
          <ac:spMkLst>
            <pc:docMk/>
            <pc:sldMk cId="1907642460" sldId="261"/>
            <ac:spMk id="3" creationId="{9928805E-0304-612B-29BB-A5736B20BF58}"/>
          </ac:spMkLst>
        </pc:spChg>
        <pc:spChg chg="add">
          <ac:chgData name="Zita Draper" userId="b063123c-f51f-481b-b99c-f574606c9ace" providerId="ADAL" clId="{EF0E77A1-30A0-420A-8B5C-1D4447251AB8}" dt="2026-02-14T22:23:55.562" v="5127" actId="26606"/>
          <ac:spMkLst>
            <pc:docMk/>
            <pc:sldMk cId="1907642460" sldId="261"/>
            <ac:spMk id="18" creationId="{3ECBE1F1-D69B-4AFA-ABD5-8E41720EF6DE}"/>
          </ac:spMkLst>
        </pc:spChg>
        <pc:spChg chg="add">
          <ac:chgData name="Zita Draper" userId="b063123c-f51f-481b-b99c-f574606c9ace" providerId="ADAL" clId="{EF0E77A1-30A0-420A-8B5C-1D4447251AB8}" dt="2026-02-14T22:23:55.562" v="5127" actId="26606"/>
          <ac:spMkLst>
            <pc:docMk/>
            <pc:sldMk cId="1907642460" sldId="261"/>
            <ac:spMk id="20" creationId="{603A6265-E10C-4B85-9C20-E75FCAF9CC63}"/>
          </ac:spMkLst>
        </pc:spChg>
        <pc:picChg chg="add">
          <ac:chgData name="Zita Draper" userId="b063123c-f51f-481b-b99c-f574606c9ace" providerId="ADAL" clId="{EF0E77A1-30A0-420A-8B5C-1D4447251AB8}" dt="2026-02-14T22:23:55.562" v="5127" actId="26606"/>
          <ac:picMkLst>
            <pc:docMk/>
            <pc:sldMk cId="1907642460" sldId="261"/>
            <ac:picMk id="14" creationId="{9D314DDB-1D0B-F1E2-B100-F8FA1FC42AE5}"/>
          </ac:picMkLst>
        </pc:picChg>
      </pc:sldChg>
      <pc:sldChg chg="addSp delSp modSp mod setBg modNotesTx">
        <pc:chgData name="Zita Draper" userId="b063123c-f51f-481b-b99c-f574606c9ace" providerId="ADAL" clId="{EF0E77A1-30A0-420A-8B5C-1D4447251AB8}" dt="2026-02-14T22:24:22.453" v="5129" actId="12100"/>
        <pc:sldMkLst>
          <pc:docMk/>
          <pc:sldMk cId="2328779572" sldId="262"/>
        </pc:sldMkLst>
        <pc:spChg chg="mod">
          <ac:chgData name="Zita Draper" userId="b063123c-f51f-481b-b99c-f574606c9ace" providerId="ADAL" clId="{EF0E77A1-30A0-420A-8B5C-1D4447251AB8}" dt="2026-02-14T21:33:22.036" v="1133" actId="26606"/>
          <ac:spMkLst>
            <pc:docMk/>
            <pc:sldMk cId="2328779572" sldId="262"/>
            <ac:spMk id="2" creationId="{724203CE-BD74-E546-1BD4-F447BDDE4F8B}"/>
          </ac:spMkLst>
        </pc:spChg>
        <pc:spChg chg="add">
          <ac:chgData name="Zita Draper" userId="b063123c-f51f-481b-b99c-f574606c9ace" providerId="ADAL" clId="{EF0E77A1-30A0-420A-8B5C-1D4447251AB8}" dt="2026-02-14T21:33:22.036" v="1133" actId="26606"/>
          <ac:spMkLst>
            <pc:docMk/>
            <pc:sldMk cId="2328779572" sldId="262"/>
            <ac:spMk id="8" creationId="{389575E1-3389-451A-A5F7-27854C25C599}"/>
          </ac:spMkLst>
        </pc:spChg>
        <pc:spChg chg="add">
          <ac:chgData name="Zita Draper" userId="b063123c-f51f-481b-b99c-f574606c9ace" providerId="ADAL" clId="{EF0E77A1-30A0-420A-8B5C-1D4447251AB8}" dt="2026-02-14T21:33:22.036" v="1133" actId="26606"/>
          <ac:spMkLst>
            <pc:docMk/>
            <pc:sldMk cId="2328779572" sldId="262"/>
            <ac:spMk id="10" creationId="{A53CCC5C-D88E-40FB-B30B-23DCDBD01D37}"/>
          </ac:spMkLst>
        </pc:spChg>
        <pc:spChg chg="add">
          <ac:chgData name="Zita Draper" userId="b063123c-f51f-481b-b99c-f574606c9ace" providerId="ADAL" clId="{EF0E77A1-30A0-420A-8B5C-1D4447251AB8}" dt="2026-02-14T21:33:22.036" v="1133" actId="26606"/>
          <ac:spMkLst>
            <pc:docMk/>
            <pc:sldMk cId="2328779572" sldId="262"/>
            <ac:spMk id="12" creationId="{081E4A58-353D-44AE-B2FC-2A74E2E400F7}"/>
          </ac:spMkLst>
        </pc:spChg>
        <pc:graphicFrameChg chg="add mod">
          <ac:chgData name="Zita Draper" userId="b063123c-f51f-481b-b99c-f574606c9ace" providerId="ADAL" clId="{EF0E77A1-30A0-420A-8B5C-1D4447251AB8}" dt="2026-02-14T22:24:22.453" v="5129" actId="12100"/>
          <ac:graphicFrameMkLst>
            <pc:docMk/>
            <pc:sldMk cId="2328779572" sldId="262"/>
            <ac:graphicFrameMk id="14" creationId="{9DDB4E0A-C66A-1131-6252-AFCD3AEF4757}"/>
          </ac:graphicFrameMkLst>
        </pc:graphicFrameChg>
      </pc:sldChg>
      <pc:sldChg chg="addSp delSp modSp mod modNotesTx">
        <pc:chgData name="Zita Draper" userId="b063123c-f51f-481b-b99c-f574606c9ace" providerId="ADAL" clId="{EF0E77A1-30A0-420A-8B5C-1D4447251AB8}" dt="2026-02-14T22:24:58.682" v="5133" actId="12100"/>
        <pc:sldMkLst>
          <pc:docMk/>
          <pc:sldMk cId="2428060701" sldId="263"/>
        </pc:sldMkLst>
        <pc:spChg chg="mod">
          <ac:chgData name="Zita Draper" userId="b063123c-f51f-481b-b99c-f574606c9ace" providerId="ADAL" clId="{EF0E77A1-30A0-420A-8B5C-1D4447251AB8}" dt="2026-02-14T21:33:49.471" v="1168" actId="122"/>
          <ac:spMkLst>
            <pc:docMk/>
            <pc:sldMk cId="2428060701" sldId="263"/>
            <ac:spMk id="2" creationId="{7FDAAE75-7369-D1F8-0EA2-F8BFA0F5B444}"/>
          </ac:spMkLst>
        </pc:spChg>
        <pc:graphicFrameChg chg="add mod">
          <ac:chgData name="Zita Draper" userId="b063123c-f51f-481b-b99c-f574606c9ace" providerId="ADAL" clId="{EF0E77A1-30A0-420A-8B5C-1D4447251AB8}" dt="2026-02-14T22:24:58.682" v="5133" actId="12100"/>
          <ac:graphicFrameMkLst>
            <pc:docMk/>
            <pc:sldMk cId="2428060701" sldId="263"/>
            <ac:graphicFrameMk id="7" creationId="{7D90B46C-992B-1F39-107B-2CAC5CA72851}"/>
          </ac:graphicFrameMkLst>
        </pc:graphicFrameChg>
      </pc:sldChg>
      <pc:sldChg chg="addSp modSp mod ord setBg">
        <pc:chgData name="Zita Draper" userId="b063123c-f51f-481b-b99c-f574606c9ace" providerId="ADAL" clId="{EF0E77A1-30A0-420A-8B5C-1D4447251AB8}" dt="2026-02-16T11:20:02.725" v="8270" actId="26606"/>
        <pc:sldMkLst>
          <pc:docMk/>
          <pc:sldMk cId="2310538401" sldId="265"/>
        </pc:sldMkLst>
        <pc:spChg chg="mod">
          <ac:chgData name="Zita Draper" userId="b063123c-f51f-481b-b99c-f574606c9ace" providerId="ADAL" clId="{EF0E77A1-30A0-420A-8B5C-1D4447251AB8}" dt="2026-02-16T11:20:02.725" v="8270" actId="26606"/>
          <ac:spMkLst>
            <pc:docMk/>
            <pc:sldMk cId="2310538401" sldId="265"/>
            <ac:spMk id="2" creationId="{B47BC8E0-DD3C-1848-784B-82A04316EF53}"/>
          </ac:spMkLst>
        </pc:spChg>
        <pc:spChg chg="mod">
          <ac:chgData name="Zita Draper" userId="b063123c-f51f-481b-b99c-f574606c9ace" providerId="ADAL" clId="{EF0E77A1-30A0-420A-8B5C-1D4447251AB8}" dt="2026-02-16T11:20:02.725" v="8270" actId="26606"/>
          <ac:spMkLst>
            <pc:docMk/>
            <pc:sldMk cId="2310538401" sldId="265"/>
            <ac:spMk id="3" creationId="{0E3806D2-8EA0-E9E7-3257-4F3505FA9C6B}"/>
          </ac:spMkLst>
        </pc:spChg>
        <pc:spChg chg="add">
          <ac:chgData name="Zita Draper" userId="b063123c-f51f-481b-b99c-f574606c9ace" providerId="ADAL" clId="{EF0E77A1-30A0-420A-8B5C-1D4447251AB8}" dt="2026-02-16T11:20:02.725" v="8270" actId="26606"/>
          <ac:spMkLst>
            <pc:docMk/>
            <pc:sldMk cId="2310538401" sldId="265"/>
            <ac:spMk id="10" creationId="{C0763A76-9F1C-4FC5-82B7-DD475DA461B2}"/>
          </ac:spMkLst>
        </pc:spChg>
        <pc:spChg chg="add">
          <ac:chgData name="Zita Draper" userId="b063123c-f51f-481b-b99c-f574606c9ace" providerId="ADAL" clId="{EF0E77A1-30A0-420A-8B5C-1D4447251AB8}" dt="2026-02-16T11:20:02.725" v="8270" actId="26606"/>
          <ac:spMkLst>
            <pc:docMk/>
            <pc:sldMk cId="2310538401" sldId="265"/>
            <ac:spMk id="12" creationId="{E81BF4F6-F2CF-4984-9D14-D6966D92F99F}"/>
          </ac:spMkLst>
        </pc:spChg>
        <pc:picChg chg="add mod">
          <ac:chgData name="Zita Draper" userId="b063123c-f51f-481b-b99c-f574606c9ace" providerId="ADAL" clId="{EF0E77A1-30A0-420A-8B5C-1D4447251AB8}" dt="2026-02-16T11:20:02.725" v="8270" actId="26606"/>
          <ac:picMkLst>
            <pc:docMk/>
            <pc:sldMk cId="2310538401" sldId="265"/>
            <ac:picMk id="5" creationId="{6A193177-36A8-CE12-5F7D-ED71CDF1F8A1}"/>
          </ac:picMkLst>
        </pc:picChg>
      </pc:sldChg>
      <pc:sldChg chg="addSp modSp mod ord setBg">
        <pc:chgData name="Zita Draper" userId="b063123c-f51f-481b-b99c-f574606c9ace" providerId="ADAL" clId="{EF0E77A1-30A0-420A-8B5C-1D4447251AB8}" dt="2026-02-14T22:23:33.219" v="5124" actId="26606"/>
        <pc:sldMkLst>
          <pc:docMk/>
          <pc:sldMk cId="4143468089" sldId="266"/>
        </pc:sldMkLst>
        <pc:spChg chg="mod">
          <ac:chgData name="Zita Draper" userId="b063123c-f51f-481b-b99c-f574606c9ace" providerId="ADAL" clId="{EF0E77A1-30A0-420A-8B5C-1D4447251AB8}" dt="2026-02-14T22:23:33.219" v="5124" actId="26606"/>
          <ac:spMkLst>
            <pc:docMk/>
            <pc:sldMk cId="4143468089" sldId="266"/>
            <ac:spMk id="2" creationId="{3ED41E6C-879A-205D-3DB8-879B6F8F4F78}"/>
          </ac:spMkLst>
        </pc:spChg>
        <pc:spChg chg="mod">
          <ac:chgData name="Zita Draper" userId="b063123c-f51f-481b-b99c-f574606c9ace" providerId="ADAL" clId="{EF0E77A1-30A0-420A-8B5C-1D4447251AB8}" dt="2026-02-14T22:23:33.219" v="5124" actId="26606"/>
          <ac:spMkLst>
            <pc:docMk/>
            <pc:sldMk cId="4143468089" sldId="266"/>
            <ac:spMk id="3" creationId="{FDACB852-98DF-7DDA-5432-7B51C28E2FC4}"/>
          </ac:spMkLst>
        </pc:spChg>
        <pc:spChg chg="add">
          <ac:chgData name="Zita Draper" userId="b063123c-f51f-481b-b99c-f574606c9ace" providerId="ADAL" clId="{EF0E77A1-30A0-420A-8B5C-1D4447251AB8}" dt="2026-02-14T22:23:33.219" v="5124" actId="26606"/>
          <ac:spMkLst>
            <pc:docMk/>
            <pc:sldMk cId="4143468089" sldId="266"/>
            <ac:spMk id="8" creationId="{389575E1-3389-451A-A5F7-27854C25C599}"/>
          </ac:spMkLst>
        </pc:spChg>
        <pc:spChg chg="add">
          <ac:chgData name="Zita Draper" userId="b063123c-f51f-481b-b99c-f574606c9ace" providerId="ADAL" clId="{EF0E77A1-30A0-420A-8B5C-1D4447251AB8}" dt="2026-02-14T22:23:33.219" v="5124" actId="26606"/>
          <ac:spMkLst>
            <pc:docMk/>
            <pc:sldMk cId="4143468089" sldId="266"/>
            <ac:spMk id="10" creationId="{A53CCC5C-D88E-40FB-B30B-23DCDBD01D37}"/>
          </ac:spMkLst>
        </pc:spChg>
        <pc:spChg chg="add">
          <ac:chgData name="Zita Draper" userId="b063123c-f51f-481b-b99c-f574606c9ace" providerId="ADAL" clId="{EF0E77A1-30A0-420A-8B5C-1D4447251AB8}" dt="2026-02-14T22:23:33.219" v="5124" actId="26606"/>
          <ac:spMkLst>
            <pc:docMk/>
            <pc:sldMk cId="4143468089" sldId="266"/>
            <ac:spMk id="12" creationId="{081E4A58-353D-44AE-B2FC-2A74E2E400F7}"/>
          </ac:spMkLst>
        </pc:spChg>
      </pc:sldChg>
      <pc:sldChg chg="addSp modSp mod ord setBg">
        <pc:chgData name="Zita Draper" userId="b063123c-f51f-481b-b99c-f574606c9ace" providerId="ADAL" clId="{EF0E77A1-30A0-420A-8B5C-1D4447251AB8}" dt="2026-02-14T22:23:38.041" v="5125" actId="26606"/>
        <pc:sldMkLst>
          <pc:docMk/>
          <pc:sldMk cId="173290449" sldId="267"/>
        </pc:sldMkLst>
        <pc:spChg chg="mod">
          <ac:chgData name="Zita Draper" userId="b063123c-f51f-481b-b99c-f574606c9ace" providerId="ADAL" clId="{EF0E77A1-30A0-420A-8B5C-1D4447251AB8}" dt="2026-02-14T22:23:38.041" v="5125" actId="26606"/>
          <ac:spMkLst>
            <pc:docMk/>
            <pc:sldMk cId="173290449" sldId="267"/>
            <ac:spMk id="2" creationId="{07C2D806-64FF-09BD-2D02-0D14936D0E4B}"/>
          </ac:spMkLst>
        </pc:spChg>
        <pc:spChg chg="mod">
          <ac:chgData name="Zita Draper" userId="b063123c-f51f-481b-b99c-f574606c9ace" providerId="ADAL" clId="{EF0E77A1-30A0-420A-8B5C-1D4447251AB8}" dt="2026-02-14T22:23:38.041" v="5125" actId="26606"/>
          <ac:spMkLst>
            <pc:docMk/>
            <pc:sldMk cId="173290449" sldId="267"/>
            <ac:spMk id="3" creationId="{203741ED-2C8D-1794-3576-82DA4D5DADFF}"/>
          </ac:spMkLst>
        </pc:spChg>
        <pc:spChg chg="add">
          <ac:chgData name="Zita Draper" userId="b063123c-f51f-481b-b99c-f574606c9ace" providerId="ADAL" clId="{EF0E77A1-30A0-420A-8B5C-1D4447251AB8}" dt="2026-02-14T22:23:38.041" v="5125" actId="26606"/>
          <ac:spMkLst>
            <pc:docMk/>
            <pc:sldMk cId="173290449" sldId="267"/>
            <ac:spMk id="8" creationId="{389575E1-3389-451A-A5F7-27854C25C599}"/>
          </ac:spMkLst>
        </pc:spChg>
        <pc:spChg chg="add">
          <ac:chgData name="Zita Draper" userId="b063123c-f51f-481b-b99c-f574606c9ace" providerId="ADAL" clId="{EF0E77A1-30A0-420A-8B5C-1D4447251AB8}" dt="2026-02-14T22:23:38.041" v="5125" actId="26606"/>
          <ac:spMkLst>
            <pc:docMk/>
            <pc:sldMk cId="173290449" sldId="267"/>
            <ac:spMk id="10" creationId="{A53CCC5C-D88E-40FB-B30B-23DCDBD01D37}"/>
          </ac:spMkLst>
        </pc:spChg>
        <pc:spChg chg="add">
          <ac:chgData name="Zita Draper" userId="b063123c-f51f-481b-b99c-f574606c9ace" providerId="ADAL" clId="{EF0E77A1-30A0-420A-8B5C-1D4447251AB8}" dt="2026-02-14T22:23:38.041" v="5125" actId="26606"/>
          <ac:spMkLst>
            <pc:docMk/>
            <pc:sldMk cId="173290449" sldId="267"/>
            <ac:spMk id="12" creationId="{081E4A58-353D-44AE-B2FC-2A74E2E400F7}"/>
          </ac:spMkLst>
        </pc:spChg>
      </pc:sldChg>
      <pc:sldChg chg="addSp modSp mod ord setBg">
        <pc:chgData name="Zita Draper" userId="b063123c-f51f-481b-b99c-f574606c9ace" providerId="ADAL" clId="{EF0E77A1-30A0-420A-8B5C-1D4447251AB8}" dt="2026-02-14T22:23:44.494" v="5126" actId="26606"/>
        <pc:sldMkLst>
          <pc:docMk/>
          <pc:sldMk cId="1925549973" sldId="268"/>
        </pc:sldMkLst>
        <pc:spChg chg="mod">
          <ac:chgData name="Zita Draper" userId="b063123c-f51f-481b-b99c-f574606c9ace" providerId="ADAL" clId="{EF0E77A1-30A0-420A-8B5C-1D4447251AB8}" dt="2026-02-14T22:23:44.494" v="5126" actId="26606"/>
          <ac:spMkLst>
            <pc:docMk/>
            <pc:sldMk cId="1925549973" sldId="268"/>
            <ac:spMk id="2" creationId="{AB1F038E-F43A-571C-B7F0-41E19E07908B}"/>
          </ac:spMkLst>
        </pc:spChg>
        <pc:spChg chg="mod">
          <ac:chgData name="Zita Draper" userId="b063123c-f51f-481b-b99c-f574606c9ace" providerId="ADAL" clId="{EF0E77A1-30A0-420A-8B5C-1D4447251AB8}" dt="2026-02-14T22:23:44.494" v="5126" actId="26606"/>
          <ac:spMkLst>
            <pc:docMk/>
            <pc:sldMk cId="1925549973" sldId="268"/>
            <ac:spMk id="3" creationId="{E239BDD4-7291-D095-91E0-38E5799477FC}"/>
          </ac:spMkLst>
        </pc:spChg>
        <pc:spChg chg="add">
          <ac:chgData name="Zita Draper" userId="b063123c-f51f-481b-b99c-f574606c9ace" providerId="ADAL" clId="{EF0E77A1-30A0-420A-8B5C-1D4447251AB8}" dt="2026-02-14T22:23:44.494" v="5126" actId="26606"/>
          <ac:spMkLst>
            <pc:docMk/>
            <pc:sldMk cId="1925549973" sldId="268"/>
            <ac:spMk id="8" creationId="{389575E1-3389-451A-A5F7-27854C25C599}"/>
          </ac:spMkLst>
        </pc:spChg>
        <pc:spChg chg="add">
          <ac:chgData name="Zita Draper" userId="b063123c-f51f-481b-b99c-f574606c9ace" providerId="ADAL" clId="{EF0E77A1-30A0-420A-8B5C-1D4447251AB8}" dt="2026-02-14T22:23:44.494" v="5126" actId="26606"/>
          <ac:spMkLst>
            <pc:docMk/>
            <pc:sldMk cId="1925549973" sldId="268"/>
            <ac:spMk id="10" creationId="{A53CCC5C-D88E-40FB-B30B-23DCDBD01D37}"/>
          </ac:spMkLst>
        </pc:spChg>
        <pc:spChg chg="add">
          <ac:chgData name="Zita Draper" userId="b063123c-f51f-481b-b99c-f574606c9ace" providerId="ADAL" clId="{EF0E77A1-30A0-420A-8B5C-1D4447251AB8}" dt="2026-02-14T22:23:44.494" v="5126" actId="26606"/>
          <ac:spMkLst>
            <pc:docMk/>
            <pc:sldMk cId="1925549973" sldId="268"/>
            <ac:spMk id="12" creationId="{081E4A58-353D-44AE-B2FC-2A74E2E400F7}"/>
          </ac:spMkLst>
        </pc:spChg>
      </pc:sldChg>
      <pc:sldChg chg="addSp modSp mod setBg">
        <pc:chgData name="Zita Draper" userId="b063123c-f51f-481b-b99c-f574606c9ace" providerId="ADAL" clId="{EF0E77A1-30A0-420A-8B5C-1D4447251AB8}" dt="2026-02-14T22:26:29.773" v="5135" actId="26606"/>
        <pc:sldMkLst>
          <pc:docMk/>
          <pc:sldMk cId="4054045711" sldId="269"/>
        </pc:sldMkLst>
        <pc:spChg chg="mod">
          <ac:chgData name="Zita Draper" userId="b063123c-f51f-481b-b99c-f574606c9ace" providerId="ADAL" clId="{EF0E77A1-30A0-420A-8B5C-1D4447251AB8}" dt="2026-02-14T22:26:29.773" v="5135" actId="26606"/>
          <ac:spMkLst>
            <pc:docMk/>
            <pc:sldMk cId="4054045711" sldId="269"/>
            <ac:spMk id="2" creationId="{6260E085-093D-4FB1-D4E2-FD59FBEA0733}"/>
          </ac:spMkLst>
        </pc:spChg>
        <pc:spChg chg="mod">
          <ac:chgData name="Zita Draper" userId="b063123c-f51f-481b-b99c-f574606c9ace" providerId="ADAL" clId="{EF0E77A1-30A0-420A-8B5C-1D4447251AB8}" dt="2026-02-14T22:26:29.773" v="5135" actId="26606"/>
          <ac:spMkLst>
            <pc:docMk/>
            <pc:sldMk cId="4054045711" sldId="269"/>
            <ac:spMk id="3" creationId="{DE81CFD3-C34E-73D9-1D42-EB4ACCC05E76}"/>
          </ac:spMkLst>
        </pc:spChg>
        <pc:spChg chg="add">
          <ac:chgData name="Zita Draper" userId="b063123c-f51f-481b-b99c-f574606c9ace" providerId="ADAL" clId="{EF0E77A1-30A0-420A-8B5C-1D4447251AB8}" dt="2026-02-14T22:26:29.773" v="5135" actId="26606"/>
          <ac:spMkLst>
            <pc:docMk/>
            <pc:sldMk cId="4054045711" sldId="269"/>
            <ac:spMk id="10" creationId="{71B2258F-86CA-4D4D-8270-BC05FCDEBFB3}"/>
          </ac:spMkLst>
        </pc:spChg>
        <pc:picChg chg="add mod ord">
          <ac:chgData name="Zita Draper" userId="b063123c-f51f-481b-b99c-f574606c9ace" providerId="ADAL" clId="{EF0E77A1-30A0-420A-8B5C-1D4447251AB8}" dt="2026-02-14T22:26:29.773" v="5135" actId="26606"/>
          <ac:picMkLst>
            <pc:docMk/>
            <pc:sldMk cId="4054045711" sldId="269"/>
            <ac:picMk id="5" creationId="{AB48434B-088C-1EF4-597D-DE0EBCF6AF1E}"/>
          </ac:picMkLst>
        </pc:picChg>
      </pc:sldChg>
      <pc:sldChg chg="addSp modSp mod setBg modNotesTx">
        <pc:chgData name="Zita Draper" userId="b063123c-f51f-481b-b99c-f574606c9ace" providerId="ADAL" clId="{EF0E77A1-30A0-420A-8B5C-1D4447251AB8}" dt="2026-02-14T22:26:37.444" v="5136" actId="26606"/>
        <pc:sldMkLst>
          <pc:docMk/>
          <pc:sldMk cId="90773544" sldId="270"/>
        </pc:sldMkLst>
        <pc:spChg chg="mod">
          <ac:chgData name="Zita Draper" userId="b063123c-f51f-481b-b99c-f574606c9ace" providerId="ADAL" clId="{EF0E77A1-30A0-420A-8B5C-1D4447251AB8}" dt="2026-02-14T22:26:37.444" v="5136" actId="26606"/>
          <ac:spMkLst>
            <pc:docMk/>
            <pc:sldMk cId="90773544" sldId="270"/>
            <ac:spMk id="2" creationId="{766D9B69-293E-CAD3-5282-BFFB0507E32A}"/>
          </ac:spMkLst>
        </pc:spChg>
        <pc:spChg chg="mod">
          <ac:chgData name="Zita Draper" userId="b063123c-f51f-481b-b99c-f574606c9ace" providerId="ADAL" clId="{EF0E77A1-30A0-420A-8B5C-1D4447251AB8}" dt="2026-02-14T22:26:37.444" v="5136" actId="26606"/>
          <ac:spMkLst>
            <pc:docMk/>
            <pc:sldMk cId="90773544" sldId="270"/>
            <ac:spMk id="3" creationId="{D0DF414E-81CC-313E-010D-8944F9242A8C}"/>
          </ac:spMkLst>
        </pc:spChg>
        <pc:spChg chg="add">
          <ac:chgData name="Zita Draper" userId="b063123c-f51f-481b-b99c-f574606c9ace" providerId="ADAL" clId="{EF0E77A1-30A0-420A-8B5C-1D4447251AB8}" dt="2026-02-14T22:26:37.444" v="5136" actId="26606"/>
          <ac:spMkLst>
            <pc:docMk/>
            <pc:sldMk cId="90773544" sldId="270"/>
            <ac:spMk id="8" creationId="{907EF6B7-1338-4443-8C46-6A318D952DFD}"/>
          </ac:spMkLst>
        </pc:spChg>
        <pc:spChg chg="add">
          <ac:chgData name="Zita Draper" userId="b063123c-f51f-481b-b99c-f574606c9ace" providerId="ADAL" clId="{EF0E77A1-30A0-420A-8B5C-1D4447251AB8}" dt="2026-02-14T22:26:37.444" v="5136" actId="26606"/>
          <ac:spMkLst>
            <pc:docMk/>
            <pc:sldMk cId="90773544" sldId="270"/>
            <ac:spMk id="10" creationId="{DAAE4CDD-124C-4DCF-9584-B6033B545DD5}"/>
          </ac:spMkLst>
        </pc:spChg>
        <pc:spChg chg="add">
          <ac:chgData name="Zita Draper" userId="b063123c-f51f-481b-b99c-f574606c9ace" providerId="ADAL" clId="{EF0E77A1-30A0-420A-8B5C-1D4447251AB8}" dt="2026-02-14T22:26:37.444" v="5136" actId="26606"/>
          <ac:spMkLst>
            <pc:docMk/>
            <pc:sldMk cId="90773544" sldId="270"/>
            <ac:spMk id="12" creationId="{081E4A58-353D-44AE-B2FC-2A74E2E400F7}"/>
          </ac:spMkLst>
        </pc:spChg>
      </pc:sldChg>
      <pc:sldChg chg="addSp delSp modSp mod setBg">
        <pc:chgData name="Zita Draper" userId="b063123c-f51f-481b-b99c-f574606c9ace" providerId="ADAL" clId="{EF0E77A1-30A0-420A-8B5C-1D4447251AB8}" dt="2026-02-14T22:27:35.881" v="5149" actId="122"/>
        <pc:sldMkLst>
          <pc:docMk/>
          <pc:sldMk cId="2951884397" sldId="271"/>
        </pc:sldMkLst>
        <pc:spChg chg="mod">
          <ac:chgData name="Zita Draper" userId="b063123c-f51f-481b-b99c-f574606c9ace" providerId="ADAL" clId="{EF0E77A1-30A0-420A-8B5C-1D4447251AB8}" dt="2026-02-14T22:27:35.881" v="5149" actId="122"/>
          <ac:spMkLst>
            <pc:docMk/>
            <pc:sldMk cId="2951884397" sldId="271"/>
            <ac:spMk id="2" creationId="{6FB86B4F-32E7-9921-BE2E-22425F7E8BE6}"/>
          </ac:spMkLst>
        </pc:spChg>
        <pc:spChg chg="add mod">
          <ac:chgData name="Zita Draper" userId="b063123c-f51f-481b-b99c-f574606c9ace" providerId="ADAL" clId="{EF0E77A1-30A0-420A-8B5C-1D4447251AB8}" dt="2026-02-14T22:27:27.186" v="5144" actId="26606"/>
          <ac:spMkLst>
            <pc:docMk/>
            <pc:sldMk cId="2951884397" sldId="271"/>
            <ac:spMk id="10" creationId="{9413D3D2-F3EE-D221-2531-52FA25424295}"/>
          </ac:spMkLst>
        </pc:spChg>
        <pc:grpChg chg="add">
          <ac:chgData name="Zita Draper" userId="b063123c-f51f-481b-b99c-f574606c9ace" providerId="ADAL" clId="{EF0E77A1-30A0-420A-8B5C-1D4447251AB8}" dt="2026-02-14T22:27:27.186" v="5144" actId="26606"/>
          <ac:grpSpMkLst>
            <pc:docMk/>
            <pc:sldMk cId="2951884397" sldId="271"/>
            <ac:grpSpMk id="20" creationId="{114ED94A-C85D-4CD3-4205-438D21CE6B38}"/>
          </ac:grpSpMkLst>
        </pc:grpChg>
        <pc:picChg chg="add mod ord modCrop">
          <ac:chgData name="Zita Draper" userId="b063123c-f51f-481b-b99c-f574606c9ace" providerId="ADAL" clId="{EF0E77A1-30A0-420A-8B5C-1D4447251AB8}" dt="2026-02-14T22:27:27.186" v="5144" actId="26606"/>
          <ac:picMkLst>
            <pc:docMk/>
            <pc:sldMk cId="2951884397" sldId="271"/>
            <ac:picMk id="9" creationId="{5D4C987D-0632-198B-2AB3-5DCC6F38ED6D}"/>
          </ac:picMkLst>
        </pc:picChg>
      </pc:sldChg>
      <pc:sldChg chg="addSp delSp modSp mod setBg">
        <pc:chgData name="Zita Draper" userId="b063123c-f51f-481b-b99c-f574606c9ace" providerId="ADAL" clId="{EF0E77A1-30A0-420A-8B5C-1D4447251AB8}" dt="2026-02-14T22:29:22.354" v="5150" actId="26606"/>
        <pc:sldMkLst>
          <pc:docMk/>
          <pc:sldMk cId="1303241859" sldId="272"/>
        </pc:sldMkLst>
        <pc:spChg chg="mod">
          <ac:chgData name="Zita Draper" userId="b063123c-f51f-481b-b99c-f574606c9ace" providerId="ADAL" clId="{EF0E77A1-30A0-420A-8B5C-1D4447251AB8}" dt="2026-02-14T22:29:22.354" v="5150" actId="26606"/>
          <ac:spMkLst>
            <pc:docMk/>
            <pc:sldMk cId="1303241859" sldId="272"/>
            <ac:spMk id="2" creationId="{04B24CAA-3639-CD96-267D-D7877CEA01B5}"/>
          </ac:spMkLst>
        </pc:spChg>
        <pc:spChg chg="add">
          <ac:chgData name="Zita Draper" userId="b063123c-f51f-481b-b99c-f574606c9ace" providerId="ADAL" clId="{EF0E77A1-30A0-420A-8B5C-1D4447251AB8}" dt="2026-02-14T22:29:22.354" v="5150" actId="26606"/>
          <ac:spMkLst>
            <pc:docMk/>
            <pc:sldMk cId="1303241859" sldId="272"/>
            <ac:spMk id="9" creationId="{C05CBC3C-2E5A-4839-8B9B-2E5A6ADF0F58}"/>
          </ac:spMkLst>
        </pc:spChg>
        <pc:spChg chg="add">
          <ac:chgData name="Zita Draper" userId="b063123c-f51f-481b-b99c-f574606c9ace" providerId="ADAL" clId="{EF0E77A1-30A0-420A-8B5C-1D4447251AB8}" dt="2026-02-14T22:29:22.354" v="5150" actId="26606"/>
          <ac:spMkLst>
            <pc:docMk/>
            <pc:sldMk cId="1303241859" sldId="272"/>
            <ac:spMk id="11" creationId="{DB5B423A-57CC-4C58-AA26-8E2E862B03A0}"/>
          </ac:spMkLst>
        </pc:spChg>
        <pc:graphicFrameChg chg="add">
          <ac:chgData name="Zita Draper" userId="b063123c-f51f-481b-b99c-f574606c9ace" providerId="ADAL" clId="{EF0E77A1-30A0-420A-8B5C-1D4447251AB8}" dt="2026-02-14T22:29:22.354" v="5150" actId="26606"/>
          <ac:graphicFrameMkLst>
            <pc:docMk/>
            <pc:sldMk cId="1303241859" sldId="272"/>
            <ac:graphicFrameMk id="5" creationId="{BBCDAA44-09B9-0617-D028-26D1DA13FAC7}"/>
          </ac:graphicFrameMkLst>
        </pc:graphicFrameChg>
      </pc:sldChg>
      <pc:sldChg chg="addSp delSp modSp mod setBg">
        <pc:chgData name="Zita Draper" userId="b063123c-f51f-481b-b99c-f574606c9ace" providerId="ADAL" clId="{EF0E77A1-30A0-420A-8B5C-1D4447251AB8}" dt="2026-02-14T22:29:32.039" v="5151" actId="26606"/>
        <pc:sldMkLst>
          <pc:docMk/>
          <pc:sldMk cId="592515087" sldId="273"/>
        </pc:sldMkLst>
        <pc:spChg chg="mod">
          <ac:chgData name="Zita Draper" userId="b063123c-f51f-481b-b99c-f574606c9ace" providerId="ADAL" clId="{EF0E77A1-30A0-420A-8B5C-1D4447251AB8}" dt="2026-02-14T22:29:32.039" v="5151" actId="26606"/>
          <ac:spMkLst>
            <pc:docMk/>
            <pc:sldMk cId="592515087" sldId="273"/>
            <ac:spMk id="2" creationId="{DC50B32B-E01E-081F-8340-C696872FDF2D}"/>
          </ac:spMkLst>
        </pc:spChg>
        <pc:spChg chg="add">
          <ac:chgData name="Zita Draper" userId="b063123c-f51f-481b-b99c-f574606c9ace" providerId="ADAL" clId="{EF0E77A1-30A0-420A-8B5C-1D4447251AB8}" dt="2026-02-14T22:29:32.039" v="5151" actId="26606"/>
          <ac:spMkLst>
            <pc:docMk/>
            <pc:sldMk cId="592515087" sldId="273"/>
            <ac:spMk id="9" creationId="{2E442304-DDBD-4F7B-8017-36BCC863FB40}"/>
          </ac:spMkLst>
        </pc:spChg>
        <pc:spChg chg="add">
          <ac:chgData name="Zita Draper" userId="b063123c-f51f-481b-b99c-f574606c9ace" providerId="ADAL" clId="{EF0E77A1-30A0-420A-8B5C-1D4447251AB8}" dt="2026-02-14T22:29:32.039" v="5151" actId="26606"/>
          <ac:spMkLst>
            <pc:docMk/>
            <pc:sldMk cId="592515087" sldId="273"/>
            <ac:spMk id="11" creationId="{5E107275-3853-46FD-A241-DE4355A42675}"/>
          </ac:spMkLst>
        </pc:spChg>
        <pc:graphicFrameChg chg="add">
          <ac:chgData name="Zita Draper" userId="b063123c-f51f-481b-b99c-f574606c9ace" providerId="ADAL" clId="{EF0E77A1-30A0-420A-8B5C-1D4447251AB8}" dt="2026-02-14T22:29:32.039" v="5151" actId="26606"/>
          <ac:graphicFrameMkLst>
            <pc:docMk/>
            <pc:sldMk cId="592515087" sldId="273"/>
            <ac:graphicFrameMk id="5" creationId="{AD68D75D-4EB9-3B18-2A09-D9FC9F061EC8}"/>
          </ac:graphicFrameMkLst>
        </pc:graphicFrameChg>
      </pc:sldChg>
      <pc:sldChg chg="addSp delSp modSp mod setBg">
        <pc:chgData name="Zita Draper" userId="b063123c-f51f-481b-b99c-f574606c9ace" providerId="ADAL" clId="{EF0E77A1-30A0-420A-8B5C-1D4447251AB8}" dt="2026-02-14T22:29:51.718" v="5153" actId="12100"/>
        <pc:sldMkLst>
          <pc:docMk/>
          <pc:sldMk cId="4009293696" sldId="274"/>
        </pc:sldMkLst>
        <pc:spChg chg="mod">
          <ac:chgData name="Zita Draper" userId="b063123c-f51f-481b-b99c-f574606c9ace" providerId="ADAL" clId="{EF0E77A1-30A0-420A-8B5C-1D4447251AB8}" dt="2026-02-14T22:29:44.939" v="5152" actId="26606"/>
          <ac:spMkLst>
            <pc:docMk/>
            <pc:sldMk cId="4009293696" sldId="274"/>
            <ac:spMk id="2" creationId="{B7F483A9-1C95-F596-B63F-BBAEF4EAA995}"/>
          </ac:spMkLst>
        </pc:spChg>
        <pc:spChg chg="add">
          <ac:chgData name="Zita Draper" userId="b063123c-f51f-481b-b99c-f574606c9ace" providerId="ADAL" clId="{EF0E77A1-30A0-420A-8B5C-1D4447251AB8}" dt="2026-02-14T22:29:44.939" v="5152" actId="26606"/>
          <ac:spMkLst>
            <pc:docMk/>
            <pc:sldMk cId="4009293696" sldId="274"/>
            <ac:spMk id="9" creationId="{2E442304-DDBD-4F7B-8017-36BCC863FB40}"/>
          </ac:spMkLst>
        </pc:spChg>
        <pc:spChg chg="add">
          <ac:chgData name="Zita Draper" userId="b063123c-f51f-481b-b99c-f574606c9ace" providerId="ADAL" clId="{EF0E77A1-30A0-420A-8B5C-1D4447251AB8}" dt="2026-02-14T22:29:44.939" v="5152" actId="26606"/>
          <ac:spMkLst>
            <pc:docMk/>
            <pc:sldMk cId="4009293696" sldId="274"/>
            <ac:spMk id="11" creationId="{5E107275-3853-46FD-A241-DE4355A42675}"/>
          </ac:spMkLst>
        </pc:spChg>
        <pc:graphicFrameChg chg="add mod">
          <ac:chgData name="Zita Draper" userId="b063123c-f51f-481b-b99c-f574606c9ace" providerId="ADAL" clId="{EF0E77A1-30A0-420A-8B5C-1D4447251AB8}" dt="2026-02-14T22:29:51.718" v="5153" actId="12100"/>
          <ac:graphicFrameMkLst>
            <pc:docMk/>
            <pc:sldMk cId="4009293696" sldId="274"/>
            <ac:graphicFrameMk id="5" creationId="{7F24D1A0-D4F4-D442-69F3-E0347977C9EE}"/>
          </ac:graphicFrameMkLst>
        </pc:graphicFrameChg>
      </pc:sldChg>
      <pc:sldChg chg="addSp delSp modSp mod setBg">
        <pc:chgData name="Zita Draper" userId="b063123c-f51f-481b-b99c-f574606c9ace" providerId="ADAL" clId="{EF0E77A1-30A0-420A-8B5C-1D4447251AB8}" dt="2026-02-14T22:30:04.509" v="5155" actId="12100"/>
        <pc:sldMkLst>
          <pc:docMk/>
          <pc:sldMk cId="207097401" sldId="275"/>
        </pc:sldMkLst>
        <pc:spChg chg="mod">
          <ac:chgData name="Zita Draper" userId="b063123c-f51f-481b-b99c-f574606c9ace" providerId="ADAL" clId="{EF0E77A1-30A0-420A-8B5C-1D4447251AB8}" dt="2026-02-14T22:29:57.804" v="5154" actId="26606"/>
          <ac:spMkLst>
            <pc:docMk/>
            <pc:sldMk cId="207097401" sldId="275"/>
            <ac:spMk id="2" creationId="{FF7332A4-BBE4-DC06-95C7-AF0B427FF7FE}"/>
          </ac:spMkLst>
        </pc:spChg>
        <pc:spChg chg="add">
          <ac:chgData name="Zita Draper" userId="b063123c-f51f-481b-b99c-f574606c9ace" providerId="ADAL" clId="{EF0E77A1-30A0-420A-8B5C-1D4447251AB8}" dt="2026-02-14T22:29:57.804" v="5154" actId="26606"/>
          <ac:spMkLst>
            <pc:docMk/>
            <pc:sldMk cId="207097401" sldId="275"/>
            <ac:spMk id="9" creationId="{2E442304-DDBD-4F7B-8017-36BCC863FB40}"/>
          </ac:spMkLst>
        </pc:spChg>
        <pc:spChg chg="add">
          <ac:chgData name="Zita Draper" userId="b063123c-f51f-481b-b99c-f574606c9ace" providerId="ADAL" clId="{EF0E77A1-30A0-420A-8B5C-1D4447251AB8}" dt="2026-02-14T22:29:57.804" v="5154" actId="26606"/>
          <ac:spMkLst>
            <pc:docMk/>
            <pc:sldMk cId="207097401" sldId="275"/>
            <ac:spMk id="11" creationId="{5E107275-3853-46FD-A241-DE4355A42675}"/>
          </ac:spMkLst>
        </pc:spChg>
        <pc:graphicFrameChg chg="add mod">
          <ac:chgData name="Zita Draper" userId="b063123c-f51f-481b-b99c-f574606c9ace" providerId="ADAL" clId="{EF0E77A1-30A0-420A-8B5C-1D4447251AB8}" dt="2026-02-14T22:30:04.509" v="5155" actId="12100"/>
          <ac:graphicFrameMkLst>
            <pc:docMk/>
            <pc:sldMk cId="207097401" sldId="275"/>
            <ac:graphicFrameMk id="5" creationId="{7F9A5557-F41B-BAA8-6A0D-375CD95A1A48}"/>
          </ac:graphicFrameMkLst>
        </pc:graphicFrameChg>
      </pc:sldChg>
      <pc:sldChg chg="addSp delSp modSp mod modAnim">
        <pc:chgData name="Zita Draper" userId="b063123c-f51f-481b-b99c-f574606c9ace" providerId="ADAL" clId="{EF0E77A1-30A0-420A-8B5C-1D4447251AB8}" dt="2026-02-14T21:24:20.462" v="92" actId="1076"/>
        <pc:sldMkLst>
          <pc:docMk/>
          <pc:sldMk cId="2433255273" sldId="276"/>
        </pc:sldMkLst>
        <pc:spChg chg="mod">
          <ac:chgData name="Zita Draper" userId="b063123c-f51f-481b-b99c-f574606c9ace" providerId="ADAL" clId="{EF0E77A1-30A0-420A-8B5C-1D4447251AB8}" dt="2026-02-14T21:24:13.257" v="90" actId="122"/>
          <ac:spMkLst>
            <pc:docMk/>
            <pc:sldMk cId="2433255273" sldId="276"/>
            <ac:spMk id="2" creationId="{577A0E80-0B0F-7E69-B65B-6DDCA15B7391}"/>
          </ac:spMkLst>
        </pc:spChg>
        <pc:picChg chg="add mod">
          <ac:chgData name="Zita Draper" userId="b063123c-f51f-481b-b99c-f574606c9ace" providerId="ADAL" clId="{EF0E77A1-30A0-420A-8B5C-1D4447251AB8}" dt="2026-02-14T21:24:20.462" v="92" actId="1076"/>
          <ac:picMkLst>
            <pc:docMk/>
            <pc:sldMk cId="2433255273" sldId="276"/>
            <ac:picMk id="4" creationId="{B257D592-6A64-855F-E4CC-390ED36F0754}"/>
          </ac:picMkLst>
        </pc:picChg>
      </pc:sldChg>
      <pc:sldChg chg="addSp modSp mod setBg">
        <pc:chgData name="Zita Draper" userId="b063123c-f51f-481b-b99c-f574606c9ace" providerId="ADAL" clId="{EF0E77A1-30A0-420A-8B5C-1D4447251AB8}" dt="2026-02-15T16:57:23.959" v="8245" actId="26606"/>
        <pc:sldMkLst>
          <pc:docMk/>
          <pc:sldMk cId="1767838198" sldId="277"/>
        </pc:sldMkLst>
        <pc:spChg chg="mod">
          <ac:chgData name="Zita Draper" userId="b063123c-f51f-481b-b99c-f574606c9ace" providerId="ADAL" clId="{EF0E77A1-30A0-420A-8B5C-1D4447251AB8}" dt="2026-02-15T16:57:23.959" v="8245" actId="26606"/>
          <ac:spMkLst>
            <pc:docMk/>
            <pc:sldMk cId="1767838198" sldId="277"/>
            <ac:spMk id="2" creationId="{59E555EC-49AD-5B7D-216C-EC4A5E907560}"/>
          </ac:spMkLst>
        </pc:spChg>
        <pc:spChg chg="mod ord">
          <ac:chgData name="Zita Draper" userId="b063123c-f51f-481b-b99c-f574606c9ace" providerId="ADAL" clId="{EF0E77A1-30A0-420A-8B5C-1D4447251AB8}" dt="2026-02-15T16:57:23.959" v="8245" actId="26606"/>
          <ac:spMkLst>
            <pc:docMk/>
            <pc:sldMk cId="1767838198" sldId="277"/>
            <ac:spMk id="3" creationId="{6F59D709-0B3E-4E87-C7B1-407474ED1C57}"/>
          </ac:spMkLst>
        </pc:spChg>
        <pc:spChg chg="add">
          <ac:chgData name="Zita Draper" userId="b063123c-f51f-481b-b99c-f574606c9ace" providerId="ADAL" clId="{EF0E77A1-30A0-420A-8B5C-1D4447251AB8}" dt="2026-02-15T16:57:23.959" v="8245" actId="26606"/>
          <ac:spMkLst>
            <pc:docMk/>
            <pc:sldMk cId="1767838198" sldId="277"/>
            <ac:spMk id="10" creationId="{2C61293E-6EBE-43EF-A52C-9BEBFD7679D4}"/>
          </ac:spMkLst>
        </pc:spChg>
        <pc:spChg chg="add">
          <ac:chgData name="Zita Draper" userId="b063123c-f51f-481b-b99c-f574606c9ace" providerId="ADAL" clId="{EF0E77A1-30A0-420A-8B5C-1D4447251AB8}" dt="2026-02-15T16:57:23.959" v="8245" actId="26606"/>
          <ac:spMkLst>
            <pc:docMk/>
            <pc:sldMk cId="1767838198" sldId="277"/>
            <ac:spMk id="12" creationId="{21540236-BFD5-4A9D-8840-4703E7F76825}"/>
          </ac:spMkLst>
        </pc:spChg>
        <pc:picChg chg="add mod">
          <ac:chgData name="Zita Draper" userId="b063123c-f51f-481b-b99c-f574606c9ace" providerId="ADAL" clId="{EF0E77A1-30A0-420A-8B5C-1D4447251AB8}" dt="2026-02-15T16:57:23.959" v="8245" actId="26606"/>
          <ac:picMkLst>
            <pc:docMk/>
            <pc:sldMk cId="1767838198" sldId="277"/>
            <ac:picMk id="5" creationId="{BA807C29-C33B-175F-A197-C99BCBE24C86}"/>
          </ac:picMkLst>
        </pc:picChg>
      </pc:sldChg>
      <pc:sldChg chg="addSp modSp mod setBg">
        <pc:chgData name="Zita Draper" userId="b063123c-f51f-481b-b99c-f574606c9ace" providerId="ADAL" clId="{EF0E77A1-30A0-420A-8B5C-1D4447251AB8}" dt="2026-02-15T16:58:27.346" v="8247" actId="26606"/>
        <pc:sldMkLst>
          <pc:docMk/>
          <pc:sldMk cId="4113134438" sldId="278"/>
        </pc:sldMkLst>
        <pc:spChg chg="mod">
          <ac:chgData name="Zita Draper" userId="b063123c-f51f-481b-b99c-f574606c9ace" providerId="ADAL" clId="{EF0E77A1-30A0-420A-8B5C-1D4447251AB8}" dt="2026-02-15T16:58:27.346" v="8247" actId="26606"/>
          <ac:spMkLst>
            <pc:docMk/>
            <pc:sldMk cId="4113134438" sldId="278"/>
            <ac:spMk id="2" creationId="{4DF6A3B0-1E7D-2EC8-1E3C-12A7ADDEF6EA}"/>
          </ac:spMkLst>
        </pc:spChg>
        <pc:spChg chg="mod">
          <ac:chgData name="Zita Draper" userId="b063123c-f51f-481b-b99c-f574606c9ace" providerId="ADAL" clId="{EF0E77A1-30A0-420A-8B5C-1D4447251AB8}" dt="2026-02-15T16:58:27.346" v="8247" actId="26606"/>
          <ac:spMkLst>
            <pc:docMk/>
            <pc:sldMk cId="4113134438" sldId="278"/>
            <ac:spMk id="3" creationId="{0FD8B03E-3E51-2573-2EEC-B849D9CF8029}"/>
          </ac:spMkLst>
        </pc:spChg>
        <pc:spChg chg="add">
          <ac:chgData name="Zita Draper" userId="b063123c-f51f-481b-b99c-f574606c9ace" providerId="ADAL" clId="{EF0E77A1-30A0-420A-8B5C-1D4447251AB8}" dt="2026-02-15T16:58:27.346" v="8247" actId="26606"/>
          <ac:spMkLst>
            <pc:docMk/>
            <pc:sldMk cId="4113134438" sldId="278"/>
            <ac:spMk id="10" creationId="{F13C74B1-5B17-4795-BED0-7140497B445A}"/>
          </ac:spMkLst>
        </pc:spChg>
        <pc:spChg chg="add">
          <ac:chgData name="Zita Draper" userId="b063123c-f51f-481b-b99c-f574606c9ace" providerId="ADAL" clId="{EF0E77A1-30A0-420A-8B5C-1D4447251AB8}" dt="2026-02-15T16:58:27.346" v="8247" actId="26606"/>
          <ac:spMkLst>
            <pc:docMk/>
            <pc:sldMk cId="4113134438" sldId="278"/>
            <ac:spMk id="12" creationId="{D4974D33-8DC5-464E-8C6D-BE58F0669C17}"/>
          </ac:spMkLst>
        </pc:spChg>
        <pc:picChg chg="add mod">
          <ac:chgData name="Zita Draper" userId="b063123c-f51f-481b-b99c-f574606c9ace" providerId="ADAL" clId="{EF0E77A1-30A0-420A-8B5C-1D4447251AB8}" dt="2026-02-15T16:58:27.346" v="8247" actId="26606"/>
          <ac:picMkLst>
            <pc:docMk/>
            <pc:sldMk cId="4113134438" sldId="278"/>
            <ac:picMk id="5" creationId="{3465745B-4F29-6192-51E0-F04C226909FE}"/>
          </ac:picMkLst>
        </pc:picChg>
      </pc:sldChg>
      <pc:sldChg chg="addSp delSp modSp mod setBg">
        <pc:chgData name="Zita Draper" userId="b063123c-f51f-481b-b99c-f574606c9ace" providerId="ADAL" clId="{EF0E77A1-30A0-420A-8B5C-1D4447251AB8}" dt="2026-02-15T16:59:17.872" v="8251" actId="26606"/>
        <pc:sldMkLst>
          <pc:docMk/>
          <pc:sldMk cId="1116443391" sldId="279"/>
        </pc:sldMkLst>
        <pc:spChg chg="mod">
          <ac:chgData name="Zita Draper" userId="b063123c-f51f-481b-b99c-f574606c9ace" providerId="ADAL" clId="{EF0E77A1-30A0-420A-8B5C-1D4447251AB8}" dt="2026-02-15T16:59:17.872" v="8251" actId="26606"/>
          <ac:spMkLst>
            <pc:docMk/>
            <pc:sldMk cId="1116443391" sldId="279"/>
            <ac:spMk id="2" creationId="{ABCFC694-B8D0-14A4-03FE-70134F0BCB31}"/>
          </ac:spMkLst>
        </pc:spChg>
        <pc:spChg chg="add">
          <ac:chgData name="Zita Draper" userId="b063123c-f51f-481b-b99c-f574606c9ace" providerId="ADAL" clId="{EF0E77A1-30A0-420A-8B5C-1D4447251AB8}" dt="2026-02-15T16:59:17.872" v="8251" actId="26606"/>
          <ac:spMkLst>
            <pc:docMk/>
            <pc:sldMk cId="1116443391" sldId="279"/>
            <ac:spMk id="9" creationId="{56E9B3E6-E277-4D68-BA48-9CB43FFBD6E2}"/>
          </ac:spMkLst>
        </pc:spChg>
        <pc:spChg chg="add">
          <ac:chgData name="Zita Draper" userId="b063123c-f51f-481b-b99c-f574606c9ace" providerId="ADAL" clId="{EF0E77A1-30A0-420A-8B5C-1D4447251AB8}" dt="2026-02-15T16:59:17.872" v="8251" actId="26606"/>
          <ac:spMkLst>
            <pc:docMk/>
            <pc:sldMk cId="1116443391" sldId="279"/>
            <ac:spMk id="16" creationId="{D5B0017B-2ECA-49AF-B397-DC140825DF8D}"/>
          </ac:spMkLst>
        </pc:spChg>
        <pc:grpChg chg="add">
          <ac:chgData name="Zita Draper" userId="b063123c-f51f-481b-b99c-f574606c9ace" providerId="ADAL" clId="{EF0E77A1-30A0-420A-8B5C-1D4447251AB8}" dt="2026-02-15T16:59:17.872" v="8251" actId="26606"/>
          <ac:grpSpMkLst>
            <pc:docMk/>
            <pc:sldMk cId="1116443391" sldId="279"/>
            <ac:grpSpMk id="11" creationId="{AE1C45F0-260A-458C-96ED-C1F6D2151219}"/>
          </ac:grpSpMkLst>
        </pc:grpChg>
        <pc:graphicFrameChg chg="add">
          <ac:chgData name="Zita Draper" userId="b063123c-f51f-481b-b99c-f574606c9ace" providerId="ADAL" clId="{EF0E77A1-30A0-420A-8B5C-1D4447251AB8}" dt="2026-02-15T16:59:17.872" v="8251" actId="26606"/>
          <ac:graphicFrameMkLst>
            <pc:docMk/>
            <pc:sldMk cId="1116443391" sldId="279"/>
            <ac:graphicFrameMk id="5" creationId="{5ECEE09A-BA17-3B31-9F8E-7ED3731EB04B}"/>
          </ac:graphicFrameMkLst>
        </pc:graphicFrameChg>
        <pc:cxnChg chg="add">
          <ac:chgData name="Zita Draper" userId="b063123c-f51f-481b-b99c-f574606c9ace" providerId="ADAL" clId="{EF0E77A1-30A0-420A-8B5C-1D4447251AB8}" dt="2026-02-15T16:59:17.872" v="8251" actId="26606"/>
          <ac:cxnSpMkLst>
            <pc:docMk/>
            <pc:sldMk cId="1116443391" sldId="279"/>
            <ac:cxnSpMk id="18" creationId="{6CF1BAF6-AD41-4082-B212-8A1F9A2E8779}"/>
          </ac:cxnSpMkLst>
        </pc:cxnChg>
      </pc:sldChg>
      <pc:sldChg chg="addSp modSp mod setBg modNotesTx">
        <pc:chgData name="Zita Draper" userId="b063123c-f51f-481b-b99c-f574606c9ace" providerId="ADAL" clId="{EF0E77A1-30A0-420A-8B5C-1D4447251AB8}" dt="2026-02-15T16:59:31.537" v="8252" actId="26606"/>
        <pc:sldMkLst>
          <pc:docMk/>
          <pc:sldMk cId="2912408138" sldId="280"/>
        </pc:sldMkLst>
        <pc:spChg chg="mod">
          <ac:chgData name="Zita Draper" userId="b063123c-f51f-481b-b99c-f574606c9ace" providerId="ADAL" clId="{EF0E77A1-30A0-420A-8B5C-1D4447251AB8}" dt="2026-02-15T16:59:31.537" v="8252" actId="26606"/>
          <ac:spMkLst>
            <pc:docMk/>
            <pc:sldMk cId="2912408138" sldId="280"/>
            <ac:spMk id="2" creationId="{FD6E2263-DC6D-F241-3441-C576D5F42802}"/>
          </ac:spMkLst>
        </pc:spChg>
        <pc:spChg chg="mod">
          <ac:chgData name="Zita Draper" userId="b063123c-f51f-481b-b99c-f574606c9ace" providerId="ADAL" clId="{EF0E77A1-30A0-420A-8B5C-1D4447251AB8}" dt="2026-02-15T16:59:31.537" v="8252" actId="26606"/>
          <ac:spMkLst>
            <pc:docMk/>
            <pc:sldMk cId="2912408138" sldId="280"/>
            <ac:spMk id="3" creationId="{73BA256A-0339-8A24-F5E8-6FDBF8974CA6}"/>
          </ac:spMkLst>
        </pc:spChg>
        <pc:spChg chg="add">
          <ac:chgData name="Zita Draper" userId="b063123c-f51f-481b-b99c-f574606c9ace" providerId="ADAL" clId="{EF0E77A1-30A0-420A-8B5C-1D4447251AB8}" dt="2026-02-15T16:59:31.537" v="8252" actId="26606"/>
          <ac:spMkLst>
            <pc:docMk/>
            <pc:sldMk cId="2912408138" sldId="280"/>
            <ac:spMk id="8" creationId="{2515456E-B1B1-48C1-8164-7E567F5D40D4}"/>
          </ac:spMkLst>
        </pc:spChg>
        <pc:spChg chg="add">
          <ac:chgData name="Zita Draper" userId="b063123c-f51f-481b-b99c-f574606c9ace" providerId="ADAL" clId="{EF0E77A1-30A0-420A-8B5C-1D4447251AB8}" dt="2026-02-15T16:59:31.537" v="8252" actId="26606"/>
          <ac:spMkLst>
            <pc:docMk/>
            <pc:sldMk cId="2912408138" sldId="280"/>
            <ac:spMk id="10" creationId="{5ACE1903-CB02-4CD2-9D19-41ECD819D46E}"/>
          </ac:spMkLst>
        </pc:spChg>
        <pc:spChg chg="add">
          <ac:chgData name="Zita Draper" userId="b063123c-f51f-481b-b99c-f574606c9ace" providerId="ADAL" clId="{EF0E77A1-30A0-420A-8B5C-1D4447251AB8}" dt="2026-02-15T16:59:31.537" v="8252" actId="26606"/>
          <ac:spMkLst>
            <pc:docMk/>
            <pc:sldMk cId="2912408138" sldId="280"/>
            <ac:spMk id="12" creationId="{0AC3A952-2574-44E9-9C98-DBC27EE14160}"/>
          </ac:spMkLst>
        </pc:spChg>
      </pc:sldChg>
      <pc:sldChg chg="addSp delSp modSp mod setBg addAnim">
        <pc:chgData name="Zita Draper" userId="b063123c-f51f-481b-b99c-f574606c9ace" providerId="ADAL" clId="{EF0E77A1-30A0-420A-8B5C-1D4447251AB8}" dt="2026-02-15T17:01:02.576" v="8257" actId="26606"/>
        <pc:sldMkLst>
          <pc:docMk/>
          <pc:sldMk cId="81795804" sldId="281"/>
        </pc:sldMkLst>
        <pc:spChg chg="mod">
          <ac:chgData name="Zita Draper" userId="b063123c-f51f-481b-b99c-f574606c9ace" providerId="ADAL" clId="{EF0E77A1-30A0-420A-8B5C-1D4447251AB8}" dt="2026-02-15T17:01:02.576" v="8257" actId="26606"/>
          <ac:spMkLst>
            <pc:docMk/>
            <pc:sldMk cId="81795804" sldId="281"/>
            <ac:spMk id="2" creationId="{99C1F0FF-EC79-7A1E-70D8-55BCFDA5480D}"/>
          </ac:spMkLst>
        </pc:spChg>
        <pc:spChg chg="mod">
          <ac:chgData name="Zita Draper" userId="b063123c-f51f-481b-b99c-f574606c9ace" providerId="ADAL" clId="{EF0E77A1-30A0-420A-8B5C-1D4447251AB8}" dt="2026-02-15T17:01:02.576" v="8257" actId="26606"/>
          <ac:spMkLst>
            <pc:docMk/>
            <pc:sldMk cId="81795804" sldId="281"/>
            <ac:spMk id="3" creationId="{33F704FA-4FFB-9490-7D33-FE0FB0CEBF06}"/>
          </ac:spMkLst>
        </pc:spChg>
        <pc:spChg chg="add">
          <ac:chgData name="Zita Draper" userId="b063123c-f51f-481b-b99c-f574606c9ace" providerId="ADAL" clId="{EF0E77A1-30A0-420A-8B5C-1D4447251AB8}" dt="2026-02-15T17:01:02.576" v="8257" actId="26606"/>
          <ac:spMkLst>
            <pc:docMk/>
            <pc:sldMk cId="81795804" sldId="281"/>
            <ac:spMk id="15" creationId="{CAB6D7AF-734C-43E5-AE74-E8EC5D462582}"/>
          </ac:spMkLst>
        </pc:spChg>
        <pc:spChg chg="add">
          <ac:chgData name="Zita Draper" userId="b063123c-f51f-481b-b99c-f574606c9ace" providerId="ADAL" clId="{EF0E77A1-30A0-420A-8B5C-1D4447251AB8}" dt="2026-02-15T17:01:02.576" v="8257" actId="26606"/>
          <ac:spMkLst>
            <pc:docMk/>
            <pc:sldMk cId="81795804" sldId="281"/>
            <ac:spMk id="17" creationId="{36830A5B-65B2-40C0-80F8-67EFC8A6B03B}"/>
          </ac:spMkLst>
        </pc:spChg>
        <pc:picChg chg="add mod">
          <ac:chgData name="Zita Draper" userId="b063123c-f51f-481b-b99c-f574606c9ace" providerId="ADAL" clId="{EF0E77A1-30A0-420A-8B5C-1D4447251AB8}" dt="2026-02-15T17:01:02.576" v="8257" actId="26606"/>
          <ac:picMkLst>
            <pc:docMk/>
            <pc:sldMk cId="81795804" sldId="281"/>
            <ac:picMk id="5" creationId="{7FC5E26B-3A30-54DF-F4C5-D23096B81CE7}"/>
          </ac:picMkLst>
        </pc:picChg>
        <pc:picChg chg="add mod">
          <ac:chgData name="Zita Draper" userId="b063123c-f51f-481b-b99c-f574606c9ace" providerId="ADAL" clId="{EF0E77A1-30A0-420A-8B5C-1D4447251AB8}" dt="2026-02-15T17:01:02.576" v="8257" actId="26606"/>
          <ac:picMkLst>
            <pc:docMk/>
            <pc:sldMk cId="81795804" sldId="281"/>
            <ac:picMk id="7" creationId="{A98C0858-4AC4-FD78-B966-FF3052670406}"/>
          </ac:picMkLst>
        </pc:picChg>
      </pc:sldChg>
      <pc:sldChg chg="addSp delSp modSp mod setBg">
        <pc:chgData name="Zita Draper" userId="b063123c-f51f-481b-b99c-f574606c9ace" providerId="ADAL" clId="{EF0E77A1-30A0-420A-8B5C-1D4447251AB8}" dt="2026-02-15T17:02:49.801" v="8262" actId="478"/>
        <pc:sldMkLst>
          <pc:docMk/>
          <pc:sldMk cId="2134964627" sldId="282"/>
        </pc:sldMkLst>
        <pc:spChg chg="mod">
          <ac:chgData name="Zita Draper" userId="b063123c-f51f-481b-b99c-f574606c9ace" providerId="ADAL" clId="{EF0E77A1-30A0-420A-8B5C-1D4447251AB8}" dt="2026-02-15T17:02:41.272" v="8261" actId="26606"/>
          <ac:spMkLst>
            <pc:docMk/>
            <pc:sldMk cId="2134964627" sldId="282"/>
            <ac:spMk id="2" creationId="{5DC8358B-AC5E-A90F-59B6-C3A53F5294B7}"/>
          </ac:spMkLst>
        </pc:spChg>
        <pc:spChg chg="mod">
          <ac:chgData name="Zita Draper" userId="b063123c-f51f-481b-b99c-f574606c9ace" providerId="ADAL" clId="{EF0E77A1-30A0-420A-8B5C-1D4447251AB8}" dt="2026-02-15T17:02:41.272" v="8261" actId="26606"/>
          <ac:spMkLst>
            <pc:docMk/>
            <pc:sldMk cId="2134964627" sldId="282"/>
            <ac:spMk id="3" creationId="{0A82E309-8E5F-2F68-CA18-6B5E23F8D209}"/>
          </ac:spMkLst>
        </pc:spChg>
        <pc:spChg chg="add">
          <ac:chgData name="Zita Draper" userId="b063123c-f51f-481b-b99c-f574606c9ace" providerId="ADAL" clId="{EF0E77A1-30A0-420A-8B5C-1D4447251AB8}" dt="2026-02-15T17:02:41.272" v="8261" actId="26606"/>
          <ac:spMkLst>
            <pc:docMk/>
            <pc:sldMk cId="2134964627" sldId="282"/>
            <ac:spMk id="12" creationId="{F13C74B1-5B17-4795-BED0-7140497B445A}"/>
          </ac:spMkLst>
        </pc:spChg>
        <pc:spChg chg="add">
          <ac:chgData name="Zita Draper" userId="b063123c-f51f-481b-b99c-f574606c9ace" providerId="ADAL" clId="{EF0E77A1-30A0-420A-8B5C-1D4447251AB8}" dt="2026-02-15T17:02:41.272" v="8261" actId="26606"/>
          <ac:spMkLst>
            <pc:docMk/>
            <pc:sldMk cId="2134964627" sldId="282"/>
            <ac:spMk id="14" creationId="{D4974D33-8DC5-464E-8C6D-BE58F0669C17}"/>
          </ac:spMkLst>
        </pc:spChg>
        <pc:picChg chg="add mod">
          <ac:chgData name="Zita Draper" userId="b063123c-f51f-481b-b99c-f574606c9ace" providerId="ADAL" clId="{EF0E77A1-30A0-420A-8B5C-1D4447251AB8}" dt="2026-02-15T17:02:41.272" v="8261" actId="26606"/>
          <ac:picMkLst>
            <pc:docMk/>
            <pc:sldMk cId="2134964627" sldId="282"/>
            <ac:picMk id="6" creationId="{46AE5742-82FF-9119-69A6-63ED2517E2C3}"/>
          </ac:picMkLst>
        </pc:picChg>
      </pc:sldChg>
      <pc:sldChg chg="addSp delSp modSp mod setBg">
        <pc:chgData name="Zita Draper" userId="b063123c-f51f-481b-b99c-f574606c9ace" providerId="ADAL" clId="{EF0E77A1-30A0-420A-8B5C-1D4447251AB8}" dt="2026-02-15T16:58:56.468" v="8250" actId="26606"/>
        <pc:sldMkLst>
          <pc:docMk/>
          <pc:sldMk cId="2617601280" sldId="283"/>
        </pc:sldMkLst>
        <pc:spChg chg="mod">
          <ac:chgData name="Zita Draper" userId="b063123c-f51f-481b-b99c-f574606c9ace" providerId="ADAL" clId="{EF0E77A1-30A0-420A-8B5C-1D4447251AB8}" dt="2026-02-15T16:58:56.468" v="8250" actId="26606"/>
          <ac:spMkLst>
            <pc:docMk/>
            <pc:sldMk cId="2617601280" sldId="283"/>
            <ac:spMk id="2" creationId="{6B3EACAE-F578-D338-9A38-CC4DCDE8BBCE}"/>
          </ac:spMkLst>
        </pc:spChg>
        <pc:spChg chg="add">
          <ac:chgData name="Zita Draper" userId="b063123c-f51f-481b-b99c-f574606c9ace" providerId="ADAL" clId="{EF0E77A1-30A0-420A-8B5C-1D4447251AB8}" dt="2026-02-15T16:58:56.468" v="8250" actId="26606"/>
          <ac:spMkLst>
            <pc:docMk/>
            <pc:sldMk cId="2617601280" sldId="283"/>
            <ac:spMk id="9" creationId="{2E442304-DDBD-4F7B-8017-36BCC863FB40}"/>
          </ac:spMkLst>
        </pc:spChg>
        <pc:spChg chg="add">
          <ac:chgData name="Zita Draper" userId="b063123c-f51f-481b-b99c-f574606c9ace" providerId="ADAL" clId="{EF0E77A1-30A0-420A-8B5C-1D4447251AB8}" dt="2026-02-15T16:58:56.468" v="8250" actId="26606"/>
          <ac:spMkLst>
            <pc:docMk/>
            <pc:sldMk cId="2617601280" sldId="283"/>
            <ac:spMk id="11" creationId="{5E107275-3853-46FD-A241-DE4355A42675}"/>
          </ac:spMkLst>
        </pc:spChg>
        <pc:graphicFrameChg chg="add">
          <ac:chgData name="Zita Draper" userId="b063123c-f51f-481b-b99c-f574606c9ace" providerId="ADAL" clId="{EF0E77A1-30A0-420A-8B5C-1D4447251AB8}" dt="2026-02-15T16:58:56.468" v="8250" actId="26606"/>
          <ac:graphicFrameMkLst>
            <pc:docMk/>
            <pc:sldMk cId="2617601280" sldId="283"/>
            <ac:graphicFrameMk id="5" creationId="{0411E415-E39C-890D-04FF-974CD1C424D2}"/>
          </ac:graphicFrameMkLst>
        </pc:graphicFrameChg>
      </pc:sldChg>
      <pc:sldChg chg="addSp delSp modSp mod setBg modAnim">
        <pc:chgData name="Zita Draper" userId="b063123c-f51f-481b-b99c-f574606c9ace" providerId="ADAL" clId="{EF0E77A1-30A0-420A-8B5C-1D4447251AB8}" dt="2026-02-14T22:04:34.171" v="3587" actId="26606"/>
        <pc:sldMkLst>
          <pc:docMk/>
          <pc:sldMk cId="2381245268" sldId="285"/>
        </pc:sldMkLst>
        <pc:spChg chg="mod">
          <ac:chgData name="Zita Draper" userId="b063123c-f51f-481b-b99c-f574606c9ace" providerId="ADAL" clId="{EF0E77A1-30A0-420A-8B5C-1D4447251AB8}" dt="2026-02-14T22:04:34.171" v="3587" actId="26606"/>
          <ac:spMkLst>
            <pc:docMk/>
            <pc:sldMk cId="2381245268" sldId="285"/>
            <ac:spMk id="2" creationId="{68448AB3-7A64-5059-DCE2-D2018202BDA4}"/>
          </ac:spMkLst>
        </pc:spChg>
        <pc:spChg chg="add">
          <ac:chgData name="Zita Draper" userId="b063123c-f51f-481b-b99c-f574606c9ace" providerId="ADAL" clId="{EF0E77A1-30A0-420A-8B5C-1D4447251AB8}" dt="2026-02-14T22:04:34.171" v="3587" actId="26606"/>
          <ac:spMkLst>
            <pc:docMk/>
            <pc:sldMk cId="2381245268" sldId="285"/>
            <ac:spMk id="9" creationId="{A4AC5506-6312-4701-8D3C-40187889A947}"/>
          </ac:spMkLst>
        </pc:spChg>
        <pc:picChg chg="add mod">
          <ac:chgData name="Zita Draper" userId="b063123c-f51f-481b-b99c-f574606c9ace" providerId="ADAL" clId="{EF0E77A1-30A0-420A-8B5C-1D4447251AB8}" dt="2026-02-14T22:04:34.171" v="3587" actId="26606"/>
          <ac:picMkLst>
            <pc:docMk/>
            <pc:sldMk cId="2381245268" sldId="285"/>
            <ac:picMk id="4" creationId="{6FA2B49A-5AC2-BD67-3961-72BE7795871E}"/>
          </ac:picMkLst>
        </pc:picChg>
      </pc:sldChg>
      <pc:sldChg chg="addSp delSp modSp mod setBg modAnim">
        <pc:chgData name="Zita Draper" userId="b063123c-f51f-481b-b99c-f574606c9ace" providerId="ADAL" clId="{EF0E77A1-30A0-420A-8B5C-1D4447251AB8}" dt="2026-02-15T16:54:21.161" v="8241" actId="20577"/>
        <pc:sldMkLst>
          <pc:docMk/>
          <pc:sldMk cId="3063012948" sldId="286"/>
        </pc:sldMkLst>
        <pc:spChg chg="mod">
          <ac:chgData name="Zita Draper" userId="b063123c-f51f-481b-b99c-f574606c9ace" providerId="ADAL" clId="{EF0E77A1-30A0-420A-8B5C-1D4447251AB8}" dt="2026-02-15T16:54:21.161" v="8241" actId="20577"/>
          <ac:spMkLst>
            <pc:docMk/>
            <pc:sldMk cId="3063012948" sldId="286"/>
            <ac:spMk id="2" creationId="{36B7DA84-240C-728A-7954-B356E036CD0A}"/>
          </ac:spMkLst>
        </pc:spChg>
        <pc:spChg chg="add">
          <ac:chgData name="Zita Draper" userId="b063123c-f51f-481b-b99c-f574606c9ace" providerId="ADAL" clId="{EF0E77A1-30A0-420A-8B5C-1D4447251AB8}" dt="2026-02-15T16:54:07.841" v="8233" actId="26606"/>
          <ac:spMkLst>
            <pc:docMk/>
            <pc:sldMk cId="3063012948" sldId="286"/>
            <ac:spMk id="9" creationId="{A4AC5506-6312-4701-8D3C-40187889A947}"/>
          </ac:spMkLst>
        </pc:spChg>
        <pc:picChg chg="add mod">
          <ac:chgData name="Zita Draper" userId="b063123c-f51f-481b-b99c-f574606c9ace" providerId="ADAL" clId="{EF0E77A1-30A0-420A-8B5C-1D4447251AB8}" dt="2026-02-15T16:54:07.841" v="8233" actId="26606"/>
          <ac:picMkLst>
            <pc:docMk/>
            <pc:sldMk cId="3063012948" sldId="286"/>
            <ac:picMk id="4" creationId="{F9D6920A-C81C-D749-580B-B3A8F7ACD70C}"/>
          </ac:picMkLst>
        </pc:picChg>
      </pc:sldChg>
      <pc:sldChg chg="addSp delSp modSp mod">
        <pc:chgData name="Zita Draper" userId="b063123c-f51f-481b-b99c-f574606c9ace" providerId="ADAL" clId="{EF0E77A1-30A0-420A-8B5C-1D4447251AB8}" dt="2026-02-15T16:53:26.757" v="8231" actId="478"/>
        <pc:sldMkLst>
          <pc:docMk/>
          <pc:sldMk cId="562693174" sldId="287"/>
        </pc:sldMkLst>
        <pc:spChg chg="mod">
          <ac:chgData name="Zita Draper" userId="b063123c-f51f-481b-b99c-f574606c9ace" providerId="ADAL" clId="{EF0E77A1-30A0-420A-8B5C-1D4447251AB8}" dt="2026-02-15T16:51:35.896" v="8224" actId="20577"/>
          <ac:spMkLst>
            <pc:docMk/>
            <pc:sldMk cId="562693174" sldId="287"/>
            <ac:spMk id="2" creationId="{7D81B09D-E260-455D-AD3A-08ACC35BDBB9}"/>
          </ac:spMkLst>
        </pc:spChg>
        <pc:picChg chg="add mod modCrop">
          <ac:chgData name="Zita Draper" userId="b063123c-f51f-481b-b99c-f574606c9ace" providerId="ADAL" clId="{EF0E77A1-30A0-420A-8B5C-1D4447251AB8}" dt="2026-02-15T16:52:59.689" v="8230" actId="1076"/>
          <ac:picMkLst>
            <pc:docMk/>
            <pc:sldMk cId="562693174" sldId="287"/>
            <ac:picMk id="8" creationId="{7E833EE7-B3CA-D3A5-25FD-20F311CBBE03}"/>
          </ac:picMkLst>
        </pc:picChg>
      </pc:sldChg>
      <pc:sldChg chg="addSp delSp modSp mod setBg">
        <pc:chgData name="Zita Draper" userId="b063123c-f51f-481b-b99c-f574606c9ace" providerId="ADAL" clId="{EF0E77A1-30A0-420A-8B5C-1D4447251AB8}" dt="2026-02-15T16:41:53.569" v="8193" actId="26606"/>
        <pc:sldMkLst>
          <pc:docMk/>
          <pc:sldMk cId="489052923" sldId="288"/>
        </pc:sldMkLst>
        <pc:spChg chg="mod">
          <ac:chgData name="Zita Draper" userId="b063123c-f51f-481b-b99c-f574606c9ace" providerId="ADAL" clId="{EF0E77A1-30A0-420A-8B5C-1D4447251AB8}" dt="2026-02-15T16:41:53.569" v="8193" actId="26606"/>
          <ac:spMkLst>
            <pc:docMk/>
            <pc:sldMk cId="489052923" sldId="288"/>
            <ac:spMk id="2" creationId="{EACC8C5B-92AC-B19D-FAF0-D4BC16F9CE23}"/>
          </ac:spMkLst>
        </pc:spChg>
        <pc:spChg chg="add">
          <ac:chgData name="Zita Draper" userId="b063123c-f51f-481b-b99c-f574606c9ace" providerId="ADAL" clId="{EF0E77A1-30A0-420A-8B5C-1D4447251AB8}" dt="2026-02-15T16:41:53.569" v="8193" actId="26606"/>
          <ac:spMkLst>
            <pc:docMk/>
            <pc:sldMk cId="489052923" sldId="288"/>
            <ac:spMk id="9" creationId="{7517A47C-B2E5-4B79-8061-D74B1311AF6E}"/>
          </ac:spMkLst>
        </pc:spChg>
        <pc:spChg chg="add">
          <ac:chgData name="Zita Draper" userId="b063123c-f51f-481b-b99c-f574606c9ace" providerId="ADAL" clId="{EF0E77A1-30A0-420A-8B5C-1D4447251AB8}" dt="2026-02-15T16:41:53.569" v="8193" actId="26606"/>
          <ac:spMkLst>
            <pc:docMk/>
            <pc:sldMk cId="489052923" sldId="288"/>
            <ac:spMk id="11" creationId="{C505E780-2083-4CB5-A42A-5E0E2908ECC3}"/>
          </ac:spMkLst>
        </pc:spChg>
        <pc:spChg chg="add">
          <ac:chgData name="Zita Draper" userId="b063123c-f51f-481b-b99c-f574606c9ace" providerId="ADAL" clId="{EF0E77A1-30A0-420A-8B5C-1D4447251AB8}" dt="2026-02-15T16:41:53.569" v="8193" actId="26606"/>
          <ac:spMkLst>
            <pc:docMk/>
            <pc:sldMk cId="489052923" sldId="288"/>
            <ac:spMk id="13" creationId="{D2C0AE1C-0118-41AE-8A10-7CDCBF10E96F}"/>
          </ac:spMkLst>
        </pc:spChg>
        <pc:spChg chg="add">
          <ac:chgData name="Zita Draper" userId="b063123c-f51f-481b-b99c-f574606c9ace" providerId="ADAL" clId="{EF0E77A1-30A0-420A-8B5C-1D4447251AB8}" dt="2026-02-15T16:41:53.569" v="8193" actId="26606"/>
          <ac:spMkLst>
            <pc:docMk/>
            <pc:sldMk cId="489052923" sldId="288"/>
            <ac:spMk id="15" creationId="{463EEC44-1BA3-44ED-81FC-A644B04B2A44}"/>
          </ac:spMkLst>
        </pc:spChg>
        <pc:graphicFrameChg chg="add">
          <ac:chgData name="Zita Draper" userId="b063123c-f51f-481b-b99c-f574606c9ace" providerId="ADAL" clId="{EF0E77A1-30A0-420A-8B5C-1D4447251AB8}" dt="2026-02-15T16:41:53.569" v="8193" actId="26606"/>
          <ac:graphicFrameMkLst>
            <pc:docMk/>
            <pc:sldMk cId="489052923" sldId="288"/>
            <ac:graphicFrameMk id="5" creationId="{9A31BB46-E615-01A5-C5D7-E11CB9F59FE9}"/>
          </ac:graphicFrameMkLst>
        </pc:graphicFrameChg>
      </pc:sldChg>
      <pc:sldChg chg="addSp delSp modSp mod setBg">
        <pc:chgData name="Zita Draper" userId="b063123c-f51f-481b-b99c-f574606c9ace" providerId="ADAL" clId="{EF0E77A1-30A0-420A-8B5C-1D4447251AB8}" dt="2026-02-15T16:41:42.938" v="8192" actId="26606"/>
        <pc:sldMkLst>
          <pc:docMk/>
          <pc:sldMk cId="3083113809" sldId="289"/>
        </pc:sldMkLst>
        <pc:spChg chg="mod">
          <ac:chgData name="Zita Draper" userId="b063123c-f51f-481b-b99c-f574606c9ace" providerId="ADAL" clId="{EF0E77A1-30A0-420A-8B5C-1D4447251AB8}" dt="2026-02-15T16:41:42.938" v="8192" actId="26606"/>
          <ac:spMkLst>
            <pc:docMk/>
            <pc:sldMk cId="3083113809" sldId="289"/>
            <ac:spMk id="2" creationId="{167024E7-80D3-E84F-D6F1-A628F437AE7F}"/>
          </ac:spMkLst>
        </pc:spChg>
        <pc:spChg chg="add">
          <ac:chgData name="Zita Draper" userId="b063123c-f51f-481b-b99c-f574606c9ace" providerId="ADAL" clId="{EF0E77A1-30A0-420A-8B5C-1D4447251AB8}" dt="2026-02-15T16:41:42.938" v="8192" actId="26606"/>
          <ac:spMkLst>
            <pc:docMk/>
            <pc:sldMk cId="3083113809" sldId="289"/>
            <ac:spMk id="9" creationId="{2E442304-DDBD-4F7B-8017-36BCC863FB40}"/>
          </ac:spMkLst>
        </pc:spChg>
        <pc:spChg chg="add">
          <ac:chgData name="Zita Draper" userId="b063123c-f51f-481b-b99c-f574606c9ace" providerId="ADAL" clId="{EF0E77A1-30A0-420A-8B5C-1D4447251AB8}" dt="2026-02-15T16:41:42.938" v="8192" actId="26606"/>
          <ac:spMkLst>
            <pc:docMk/>
            <pc:sldMk cId="3083113809" sldId="289"/>
            <ac:spMk id="11" creationId="{5E107275-3853-46FD-A241-DE4355A42675}"/>
          </ac:spMkLst>
        </pc:spChg>
        <pc:graphicFrameChg chg="add">
          <ac:chgData name="Zita Draper" userId="b063123c-f51f-481b-b99c-f574606c9ace" providerId="ADAL" clId="{EF0E77A1-30A0-420A-8B5C-1D4447251AB8}" dt="2026-02-15T16:41:42.938" v="8192" actId="26606"/>
          <ac:graphicFrameMkLst>
            <pc:docMk/>
            <pc:sldMk cId="3083113809" sldId="289"/>
            <ac:graphicFrameMk id="5" creationId="{5B60CFB4-12E5-CA58-B7B0-D2B14937F145}"/>
          </ac:graphicFrameMkLst>
        </pc:graphicFrameChg>
      </pc:sldChg>
      <pc:sldChg chg="addSp delSp modSp mod setBg">
        <pc:chgData name="Zita Draper" userId="b063123c-f51f-481b-b99c-f574606c9ace" providerId="ADAL" clId="{EF0E77A1-30A0-420A-8B5C-1D4447251AB8}" dt="2026-02-20T12:18:17.801" v="9252" actId="20577"/>
        <pc:sldMkLst>
          <pc:docMk/>
          <pc:sldMk cId="3793377958" sldId="290"/>
        </pc:sldMkLst>
        <pc:spChg chg="mod">
          <ac:chgData name="Zita Draper" userId="b063123c-f51f-481b-b99c-f574606c9ace" providerId="ADAL" clId="{EF0E77A1-30A0-420A-8B5C-1D4447251AB8}" dt="2026-02-15T16:41:22.047" v="8190" actId="26606"/>
          <ac:spMkLst>
            <pc:docMk/>
            <pc:sldMk cId="3793377958" sldId="290"/>
            <ac:spMk id="2" creationId="{3420FB9F-FC40-C8F3-7256-CB0C3D47EAFA}"/>
          </ac:spMkLst>
        </pc:spChg>
        <pc:spChg chg="add">
          <ac:chgData name="Zita Draper" userId="b063123c-f51f-481b-b99c-f574606c9ace" providerId="ADAL" clId="{EF0E77A1-30A0-420A-8B5C-1D4447251AB8}" dt="2026-02-15T16:41:22.047" v="8190" actId="26606"/>
          <ac:spMkLst>
            <pc:docMk/>
            <pc:sldMk cId="3793377958" sldId="290"/>
            <ac:spMk id="9" creationId="{7517A47C-B2E5-4B79-8061-D74B1311AF6E}"/>
          </ac:spMkLst>
        </pc:spChg>
        <pc:spChg chg="add">
          <ac:chgData name="Zita Draper" userId="b063123c-f51f-481b-b99c-f574606c9ace" providerId="ADAL" clId="{EF0E77A1-30A0-420A-8B5C-1D4447251AB8}" dt="2026-02-15T16:41:22.047" v="8190" actId="26606"/>
          <ac:spMkLst>
            <pc:docMk/>
            <pc:sldMk cId="3793377958" sldId="290"/>
            <ac:spMk id="11" creationId="{C505E780-2083-4CB5-A42A-5E0E2908ECC3}"/>
          </ac:spMkLst>
        </pc:spChg>
        <pc:spChg chg="add">
          <ac:chgData name="Zita Draper" userId="b063123c-f51f-481b-b99c-f574606c9ace" providerId="ADAL" clId="{EF0E77A1-30A0-420A-8B5C-1D4447251AB8}" dt="2026-02-15T16:41:22.047" v="8190" actId="26606"/>
          <ac:spMkLst>
            <pc:docMk/>
            <pc:sldMk cId="3793377958" sldId="290"/>
            <ac:spMk id="13" creationId="{D2C0AE1C-0118-41AE-8A10-7CDCBF10E96F}"/>
          </ac:spMkLst>
        </pc:spChg>
        <pc:spChg chg="add">
          <ac:chgData name="Zita Draper" userId="b063123c-f51f-481b-b99c-f574606c9ace" providerId="ADAL" clId="{EF0E77A1-30A0-420A-8B5C-1D4447251AB8}" dt="2026-02-15T16:41:22.047" v="8190" actId="26606"/>
          <ac:spMkLst>
            <pc:docMk/>
            <pc:sldMk cId="3793377958" sldId="290"/>
            <ac:spMk id="15" creationId="{463EEC44-1BA3-44ED-81FC-A644B04B2A44}"/>
          </ac:spMkLst>
        </pc:spChg>
        <pc:graphicFrameChg chg="add mod modGraphic">
          <ac:chgData name="Zita Draper" userId="b063123c-f51f-481b-b99c-f574606c9ace" providerId="ADAL" clId="{EF0E77A1-30A0-420A-8B5C-1D4447251AB8}" dt="2026-02-20T12:18:17.801" v="9252" actId="20577"/>
          <ac:graphicFrameMkLst>
            <pc:docMk/>
            <pc:sldMk cId="3793377958" sldId="290"/>
            <ac:graphicFrameMk id="5" creationId="{FDA2AE4A-A549-3D4A-E876-795B75497926}"/>
          </ac:graphicFrameMkLst>
        </pc:graphicFrameChg>
      </pc:sldChg>
      <pc:sldChg chg="addSp delSp modSp new mod ord modAnim">
        <pc:chgData name="Zita Draper" userId="b063123c-f51f-481b-b99c-f574606c9ace" providerId="ADAL" clId="{EF0E77A1-30A0-420A-8B5C-1D4447251AB8}" dt="2026-02-14T21:24:03.984" v="84" actId="1076"/>
        <pc:sldMkLst>
          <pc:docMk/>
          <pc:sldMk cId="1166826162" sldId="292"/>
        </pc:sldMkLst>
        <pc:spChg chg="mod">
          <ac:chgData name="Zita Draper" userId="b063123c-f51f-481b-b99c-f574606c9ace" providerId="ADAL" clId="{EF0E77A1-30A0-420A-8B5C-1D4447251AB8}" dt="2026-02-14T21:22:34.722" v="77" actId="122"/>
          <ac:spMkLst>
            <pc:docMk/>
            <pc:sldMk cId="1166826162" sldId="292"/>
            <ac:spMk id="2" creationId="{8568937A-EC8D-40CF-92FC-F01356C916FF}"/>
          </ac:spMkLst>
        </pc:spChg>
        <pc:picChg chg="add mod">
          <ac:chgData name="Zita Draper" userId="b063123c-f51f-481b-b99c-f574606c9ace" providerId="ADAL" clId="{EF0E77A1-30A0-420A-8B5C-1D4447251AB8}" dt="2026-02-14T21:24:03.984" v="84" actId="1076"/>
          <ac:picMkLst>
            <pc:docMk/>
            <pc:sldMk cId="1166826162" sldId="292"/>
            <ac:picMk id="6" creationId="{8730CA8C-93AA-D7C9-183F-6ACA6F331142}"/>
          </ac:picMkLst>
        </pc:picChg>
      </pc:sldChg>
      <pc:sldChg chg="addSp delSp modSp new mod setBg">
        <pc:chgData name="Zita Draper" userId="b063123c-f51f-481b-b99c-f574606c9ace" providerId="ADAL" clId="{EF0E77A1-30A0-420A-8B5C-1D4447251AB8}" dt="2026-02-20T12:01:23.376" v="8482"/>
        <pc:sldMkLst>
          <pc:docMk/>
          <pc:sldMk cId="2888091528" sldId="293"/>
        </pc:sldMkLst>
        <pc:spChg chg="mod">
          <ac:chgData name="Zita Draper" userId="b063123c-f51f-481b-b99c-f574606c9ace" providerId="ADAL" clId="{EF0E77A1-30A0-420A-8B5C-1D4447251AB8}" dt="2026-02-15T16:41:17.058" v="8189" actId="26606"/>
          <ac:spMkLst>
            <pc:docMk/>
            <pc:sldMk cId="2888091528" sldId="293"/>
            <ac:spMk id="2" creationId="{D1E88BCE-758F-006E-C3CF-560C5C009BA7}"/>
          </ac:spMkLst>
        </pc:spChg>
        <pc:spChg chg="add">
          <ac:chgData name="Zita Draper" userId="b063123c-f51f-481b-b99c-f574606c9ace" providerId="ADAL" clId="{EF0E77A1-30A0-420A-8B5C-1D4447251AB8}" dt="2026-02-15T16:41:17.058" v="8189" actId="26606"/>
          <ac:spMkLst>
            <pc:docMk/>
            <pc:sldMk cId="2888091528" sldId="293"/>
            <ac:spMk id="9" creationId="{7517A47C-B2E5-4B79-8061-D74B1311AF6E}"/>
          </ac:spMkLst>
        </pc:spChg>
        <pc:spChg chg="add">
          <ac:chgData name="Zita Draper" userId="b063123c-f51f-481b-b99c-f574606c9ace" providerId="ADAL" clId="{EF0E77A1-30A0-420A-8B5C-1D4447251AB8}" dt="2026-02-15T16:41:17.058" v="8189" actId="26606"/>
          <ac:spMkLst>
            <pc:docMk/>
            <pc:sldMk cId="2888091528" sldId="293"/>
            <ac:spMk id="11" creationId="{C505E780-2083-4CB5-A42A-5E0E2908ECC3}"/>
          </ac:spMkLst>
        </pc:spChg>
        <pc:spChg chg="add">
          <ac:chgData name="Zita Draper" userId="b063123c-f51f-481b-b99c-f574606c9ace" providerId="ADAL" clId="{EF0E77A1-30A0-420A-8B5C-1D4447251AB8}" dt="2026-02-15T16:41:17.058" v="8189" actId="26606"/>
          <ac:spMkLst>
            <pc:docMk/>
            <pc:sldMk cId="2888091528" sldId="293"/>
            <ac:spMk id="13" creationId="{D2C0AE1C-0118-41AE-8A10-7CDCBF10E96F}"/>
          </ac:spMkLst>
        </pc:spChg>
        <pc:spChg chg="add">
          <ac:chgData name="Zita Draper" userId="b063123c-f51f-481b-b99c-f574606c9ace" providerId="ADAL" clId="{EF0E77A1-30A0-420A-8B5C-1D4447251AB8}" dt="2026-02-15T16:41:17.058" v="8189" actId="26606"/>
          <ac:spMkLst>
            <pc:docMk/>
            <pc:sldMk cId="2888091528" sldId="293"/>
            <ac:spMk id="15" creationId="{463EEC44-1BA3-44ED-81FC-A644B04B2A44}"/>
          </ac:spMkLst>
        </pc:spChg>
        <pc:graphicFrameChg chg="add mod modGraphic">
          <ac:chgData name="Zita Draper" userId="b063123c-f51f-481b-b99c-f574606c9ace" providerId="ADAL" clId="{EF0E77A1-30A0-420A-8B5C-1D4447251AB8}" dt="2026-02-20T12:01:23.376" v="8482"/>
          <ac:graphicFrameMkLst>
            <pc:docMk/>
            <pc:sldMk cId="2888091528" sldId="293"/>
            <ac:graphicFrameMk id="5" creationId="{421A6CF1-9791-319D-C5E8-6BB5121F4679}"/>
          </ac:graphicFrameMkLst>
        </pc:graphicFrameChg>
      </pc:sldChg>
      <pc:sldChg chg="addSp delSp modSp new mod setBg">
        <pc:chgData name="Zita Draper" userId="b063123c-f51f-481b-b99c-f574606c9ace" providerId="ADAL" clId="{EF0E77A1-30A0-420A-8B5C-1D4447251AB8}" dt="2026-02-14T22:30:16.493" v="5157" actId="12100"/>
        <pc:sldMkLst>
          <pc:docMk/>
          <pc:sldMk cId="1881549287" sldId="294"/>
        </pc:sldMkLst>
        <pc:spChg chg="mod">
          <ac:chgData name="Zita Draper" userId="b063123c-f51f-481b-b99c-f574606c9ace" providerId="ADAL" clId="{EF0E77A1-30A0-420A-8B5C-1D4447251AB8}" dt="2026-02-14T22:30:10.714" v="5156" actId="26606"/>
          <ac:spMkLst>
            <pc:docMk/>
            <pc:sldMk cId="1881549287" sldId="294"/>
            <ac:spMk id="2" creationId="{DA56DB97-B127-7DB7-B898-D23416C69FB3}"/>
          </ac:spMkLst>
        </pc:spChg>
        <pc:spChg chg="add">
          <ac:chgData name="Zita Draper" userId="b063123c-f51f-481b-b99c-f574606c9ace" providerId="ADAL" clId="{EF0E77A1-30A0-420A-8B5C-1D4447251AB8}" dt="2026-02-14T22:30:10.714" v="5156" actId="26606"/>
          <ac:spMkLst>
            <pc:docMk/>
            <pc:sldMk cId="1881549287" sldId="294"/>
            <ac:spMk id="9" creationId="{2E442304-DDBD-4F7B-8017-36BCC863FB40}"/>
          </ac:spMkLst>
        </pc:spChg>
        <pc:spChg chg="add">
          <ac:chgData name="Zita Draper" userId="b063123c-f51f-481b-b99c-f574606c9ace" providerId="ADAL" clId="{EF0E77A1-30A0-420A-8B5C-1D4447251AB8}" dt="2026-02-14T22:30:10.714" v="5156" actId="26606"/>
          <ac:spMkLst>
            <pc:docMk/>
            <pc:sldMk cId="1881549287" sldId="294"/>
            <ac:spMk id="11" creationId="{5E107275-3853-46FD-A241-DE4355A42675}"/>
          </ac:spMkLst>
        </pc:spChg>
        <pc:graphicFrameChg chg="add mod">
          <ac:chgData name="Zita Draper" userId="b063123c-f51f-481b-b99c-f574606c9ace" providerId="ADAL" clId="{EF0E77A1-30A0-420A-8B5C-1D4447251AB8}" dt="2026-02-14T22:30:16.493" v="5157" actId="12100"/>
          <ac:graphicFrameMkLst>
            <pc:docMk/>
            <pc:sldMk cId="1881549287" sldId="294"/>
            <ac:graphicFrameMk id="5" creationId="{A9CBD40A-C28B-F441-0587-5B4C4509A962}"/>
          </ac:graphicFrameMkLst>
        </pc:graphicFrameChg>
      </pc:sldChg>
      <pc:sldChg chg="addSp delSp modSp new mod setBg">
        <pc:chgData name="Zita Draper" userId="b063123c-f51f-481b-b99c-f574606c9ace" providerId="ADAL" clId="{EF0E77A1-30A0-420A-8B5C-1D4447251AB8}" dt="2026-02-14T22:30:42.170" v="5159" actId="12100"/>
        <pc:sldMkLst>
          <pc:docMk/>
          <pc:sldMk cId="3863107883" sldId="295"/>
        </pc:sldMkLst>
        <pc:spChg chg="mod">
          <ac:chgData name="Zita Draper" userId="b063123c-f51f-481b-b99c-f574606c9ace" providerId="ADAL" clId="{EF0E77A1-30A0-420A-8B5C-1D4447251AB8}" dt="2026-02-14T22:30:34.855" v="5158" actId="26606"/>
          <ac:spMkLst>
            <pc:docMk/>
            <pc:sldMk cId="3863107883" sldId="295"/>
            <ac:spMk id="2" creationId="{BA426FD1-B6A5-3944-0FD9-97E620A45815}"/>
          </ac:spMkLst>
        </pc:spChg>
        <pc:spChg chg="add">
          <ac:chgData name="Zita Draper" userId="b063123c-f51f-481b-b99c-f574606c9ace" providerId="ADAL" clId="{EF0E77A1-30A0-420A-8B5C-1D4447251AB8}" dt="2026-02-14T22:30:34.855" v="5158" actId="26606"/>
          <ac:spMkLst>
            <pc:docMk/>
            <pc:sldMk cId="3863107883" sldId="295"/>
            <ac:spMk id="9" creationId="{7517A47C-B2E5-4B79-8061-D74B1311AF6E}"/>
          </ac:spMkLst>
        </pc:spChg>
        <pc:spChg chg="add">
          <ac:chgData name="Zita Draper" userId="b063123c-f51f-481b-b99c-f574606c9ace" providerId="ADAL" clId="{EF0E77A1-30A0-420A-8B5C-1D4447251AB8}" dt="2026-02-14T22:30:34.855" v="5158" actId="26606"/>
          <ac:spMkLst>
            <pc:docMk/>
            <pc:sldMk cId="3863107883" sldId="295"/>
            <ac:spMk id="11" creationId="{C505E780-2083-4CB5-A42A-5E0E2908ECC3}"/>
          </ac:spMkLst>
        </pc:spChg>
        <pc:spChg chg="add">
          <ac:chgData name="Zita Draper" userId="b063123c-f51f-481b-b99c-f574606c9ace" providerId="ADAL" clId="{EF0E77A1-30A0-420A-8B5C-1D4447251AB8}" dt="2026-02-14T22:30:34.855" v="5158" actId="26606"/>
          <ac:spMkLst>
            <pc:docMk/>
            <pc:sldMk cId="3863107883" sldId="295"/>
            <ac:spMk id="13" creationId="{D2C0AE1C-0118-41AE-8A10-7CDCBF10E96F}"/>
          </ac:spMkLst>
        </pc:spChg>
        <pc:spChg chg="add">
          <ac:chgData name="Zita Draper" userId="b063123c-f51f-481b-b99c-f574606c9ace" providerId="ADAL" clId="{EF0E77A1-30A0-420A-8B5C-1D4447251AB8}" dt="2026-02-14T22:30:34.855" v="5158" actId="26606"/>
          <ac:spMkLst>
            <pc:docMk/>
            <pc:sldMk cId="3863107883" sldId="295"/>
            <ac:spMk id="15" creationId="{463EEC44-1BA3-44ED-81FC-A644B04B2A44}"/>
          </ac:spMkLst>
        </pc:spChg>
        <pc:graphicFrameChg chg="add mod">
          <ac:chgData name="Zita Draper" userId="b063123c-f51f-481b-b99c-f574606c9ace" providerId="ADAL" clId="{EF0E77A1-30A0-420A-8B5C-1D4447251AB8}" dt="2026-02-14T22:30:42.170" v="5159" actId="12100"/>
          <ac:graphicFrameMkLst>
            <pc:docMk/>
            <pc:sldMk cId="3863107883" sldId="295"/>
            <ac:graphicFrameMk id="5" creationId="{B0C2E28B-84A0-29D3-6A79-03D97FA05716}"/>
          </ac:graphicFrameMkLst>
        </pc:graphicFrameChg>
      </pc:sldChg>
      <pc:sldChg chg="addSp modSp new mod setBg">
        <pc:chgData name="Zita Draper" userId="b063123c-f51f-481b-b99c-f574606c9ace" providerId="ADAL" clId="{EF0E77A1-30A0-420A-8B5C-1D4447251AB8}" dt="2026-02-15T16:56:32.780" v="8243" actId="26606"/>
        <pc:sldMkLst>
          <pc:docMk/>
          <pc:sldMk cId="28712700" sldId="296"/>
        </pc:sldMkLst>
        <pc:spChg chg="mod">
          <ac:chgData name="Zita Draper" userId="b063123c-f51f-481b-b99c-f574606c9ace" providerId="ADAL" clId="{EF0E77A1-30A0-420A-8B5C-1D4447251AB8}" dt="2026-02-15T16:56:32.780" v="8243" actId="26606"/>
          <ac:spMkLst>
            <pc:docMk/>
            <pc:sldMk cId="28712700" sldId="296"/>
            <ac:spMk id="2" creationId="{F67A1B9D-00E9-CE98-2E59-7555A4E30DA8}"/>
          </ac:spMkLst>
        </pc:spChg>
        <pc:spChg chg="mod">
          <ac:chgData name="Zita Draper" userId="b063123c-f51f-481b-b99c-f574606c9ace" providerId="ADAL" clId="{EF0E77A1-30A0-420A-8B5C-1D4447251AB8}" dt="2026-02-15T16:56:32.780" v="8243" actId="26606"/>
          <ac:spMkLst>
            <pc:docMk/>
            <pc:sldMk cId="28712700" sldId="296"/>
            <ac:spMk id="3" creationId="{C859A696-1024-F464-7B79-481EC6CE1C94}"/>
          </ac:spMkLst>
        </pc:spChg>
        <pc:spChg chg="add">
          <ac:chgData name="Zita Draper" userId="b063123c-f51f-481b-b99c-f574606c9ace" providerId="ADAL" clId="{EF0E77A1-30A0-420A-8B5C-1D4447251AB8}" dt="2026-02-15T16:56:32.780" v="8243" actId="26606"/>
          <ac:spMkLst>
            <pc:docMk/>
            <pc:sldMk cId="28712700" sldId="296"/>
            <ac:spMk id="10" creationId="{F13C74B1-5B17-4795-BED0-7140497B445A}"/>
          </ac:spMkLst>
        </pc:spChg>
        <pc:spChg chg="add">
          <ac:chgData name="Zita Draper" userId="b063123c-f51f-481b-b99c-f574606c9ace" providerId="ADAL" clId="{EF0E77A1-30A0-420A-8B5C-1D4447251AB8}" dt="2026-02-15T16:56:32.780" v="8243" actId="26606"/>
          <ac:spMkLst>
            <pc:docMk/>
            <pc:sldMk cId="28712700" sldId="296"/>
            <ac:spMk id="12" creationId="{D4974D33-8DC5-464E-8C6D-BE58F0669C17}"/>
          </ac:spMkLst>
        </pc:spChg>
        <pc:picChg chg="add mod">
          <ac:chgData name="Zita Draper" userId="b063123c-f51f-481b-b99c-f574606c9ace" providerId="ADAL" clId="{EF0E77A1-30A0-420A-8B5C-1D4447251AB8}" dt="2026-02-15T16:56:32.780" v="8243" actId="26606"/>
          <ac:picMkLst>
            <pc:docMk/>
            <pc:sldMk cId="28712700" sldId="296"/>
            <ac:picMk id="5" creationId="{5933406C-67A5-3A73-E169-63304FF1C023}"/>
          </ac:picMkLst>
        </pc:picChg>
      </pc:sldChg>
      <pc:sldChg chg="addSp delSp modSp new mod setBg">
        <pc:chgData name="Zita Draper" userId="b063123c-f51f-481b-b99c-f574606c9ace" providerId="ADAL" clId="{EF0E77A1-30A0-420A-8B5C-1D4447251AB8}" dt="2026-02-15T16:58:51.095" v="8249" actId="26606"/>
        <pc:sldMkLst>
          <pc:docMk/>
          <pc:sldMk cId="1035488540" sldId="297"/>
        </pc:sldMkLst>
        <pc:spChg chg="mod">
          <ac:chgData name="Zita Draper" userId="b063123c-f51f-481b-b99c-f574606c9ace" providerId="ADAL" clId="{EF0E77A1-30A0-420A-8B5C-1D4447251AB8}" dt="2026-02-15T16:58:51.095" v="8249" actId="26606"/>
          <ac:spMkLst>
            <pc:docMk/>
            <pc:sldMk cId="1035488540" sldId="297"/>
            <ac:spMk id="2" creationId="{23C98099-1B77-5317-B300-9BE6955088F4}"/>
          </ac:spMkLst>
        </pc:spChg>
        <pc:spChg chg="add">
          <ac:chgData name="Zita Draper" userId="b063123c-f51f-481b-b99c-f574606c9ace" providerId="ADAL" clId="{EF0E77A1-30A0-420A-8B5C-1D4447251AB8}" dt="2026-02-15T16:58:51.095" v="8249" actId="26606"/>
          <ac:spMkLst>
            <pc:docMk/>
            <pc:sldMk cId="1035488540" sldId="297"/>
            <ac:spMk id="9" creationId="{2E442304-DDBD-4F7B-8017-36BCC863FB40}"/>
          </ac:spMkLst>
        </pc:spChg>
        <pc:spChg chg="add">
          <ac:chgData name="Zita Draper" userId="b063123c-f51f-481b-b99c-f574606c9ace" providerId="ADAL" clId="{EF0E77A1-30A0-420A-8B5C-1D4447251AB8}" dt="2026-02-15T16:58:51.095" v="8249" actId="26606"/>
          <ac:spMkLst>
            <pc:docMk/>
            <pc:sldMk cId="1035488540" sldId="297"/>
            <ac:spMk id="11" creationId="{5E107275-3853-46FD-A241-DE4355A42675}"/>
          </ac:spMkLst>
        </pc:spChg>
        <pc:graphicFrameChg chg="add">
          <ac:chgData name="Zita Draper" userId="b063123c-f51f-481b-b99c-f574606c9ace" providerId="ADAL" clId="{EF0E77A1-30A0-420A-8B5C-1D4447251AB8}" dt="2026-02-15T16:58:51.095" v="8249" actId="26606"/>
          <ac:graphicFrameMkLst>
            <pc:docMk/>
            <pc:sldMk cId="1035488540" sldId="297"/>
            <ac:graphicFrameMk id="5" creationId="{96B56D8E-A673-C7CB-A5E0-0F7A6A1934EC}"/>
          </ac:graphicFrameMkLst>
        </pc:graphicFrameChg>
      </pc:sldChg>
      <pc:sldChg chg="addSp delSp modSp new mod setBg">
        <pc:chgData name="Zita Draper" userId="b063123c-f51f-481b-b99c-f574606c9ace" providerId="ADAL" clId="{EF0E77A1-30A0-420A-8B5C-1D4447251AB8}" dt="2026-02-15T16:58:46.547" v="8248" actId="26606"/>
        <pc:sldMkLst>
          <pc:docMk/>
          <pc:sldMk cId="1225284017" sldId="298"/>
        </pc:sldMkLst>
        <pc:spChg chg="mod">
          <ac:chgData name="Zita Draper" userId="b063123c-f51f-481b-b99c-f574606c9ace" providerId="ADAL" clId="{EF0E77A1-30A0-420A-8B5C-1D4447251AB8}" dt="2026-02-15T16:58:46.547" v="8248" actId="26606"/>
          <ac:spMkLst>
            <pc:docMk/>
            <pc:sldMk cId="1225284017" sldId="298"/>
            <ac:spMk id="2" creationId="{5B48841B-E54D-582E-1C9A-4ED05C77DBE9}"/>
          </ac:spMkLst>
        </pc:spChg>
        <pc:spChg chg="add">
          <ac:chgData name="Zita Draper" userId="b063123c-f51f-481b-b99c-f574606c9ace" providerId="ADAL" clId="{EF0E77A1-30A0-420A-8B5C-1D4447251AB8}" dt="2026-02-15T16:58:46.547" v="8248" actId="26606"/>
          <ac:spMkLst>
            <pc:docMk/>
            <pc:sldMk cId="1225284017" sldId="298"/>
            <ac:spMk id="9" creationId="{2E442304-DDBD-4F7B-8017-36BCC863FB40}"/>
          </ac:spMkLst>
        </pc:spChg>
        <pc:spChg chg="add">
          <ac:chgData name="Zita Draper" userId="b063123c-f51f-481b-b99c-f574606c9ace" providerId="ADAL" clId="{EF0E77A1-30A0-420A-8B5C-1D4447251AB8}" dt="2026-02-15T16:58:46.547" v="8248" actId="26606"/>
          <ac:spMkLst>
            <pc:docMk/>
            <pc:sldMk cId="1225284017" sldId="298"/>
            <ac:spMk id="11" creationId="{5E107275-3853-46FD-A241-DE4355A42675}"/>
          </ac:spMkLst>
        </pc:spChg>
        <pc:graphicFrameChg chg="add">
          <ac:chgData name="Zita Draper" userId="b063123c-f51f-481b-b99c-f574606c9ace" providerId="ADAL" clId="{EF0E77A1-30A0-420A-8B5C-1D4447251AB8}" dt="2026-02-15T16:58:46.547" v="8248" actId="26606"/>
          <ac:graphicFrameMkLst>
            <pc:docMk/>
            <pc:sldMk cId="1225284017" sldId="298"/>
            <ac:graphicFrameMk id="5" creationId="{FE703A1F-8B67-330B-5A48-503D72D911D3}"/>
          </ac:graphicFrameMkLst>
        </pc:graphicFrameChg>
      </pc:sldChg>
      <pc:sldChg chg="addSp modSp new mod setBg">
        <pc:chgData name="Zita Draper" userId="b063123c-f51f-481b-b99c-f574606c9ace" providerId="ADAL" clId="{EF0E77A1-30A0-420A-8B5C-1D4447251AB8}" dt="2026-02-15T17:03:45.790" v="8264" actId="26606"/>
        <pc:sldMkLst>
          <pc:docMk/>
          <pc:sldMk cId="872897697" sldId="299"/>
        </pc:sldMkLst>
        <pc:spChg chg="mod">
          <ac:chgData name="Zita Draper" userId="b063123c-f51f-481b-b99c-f574606c9ace" providerId="ADAL" clId="{EF0E77A1-30A0-420A-8B5C-1D4447251AB8}" dt="2026-02-15T17:03:45.790" v="8264" actId="26606"/>
          <ac:spMkLst>
            <pc:docMk/>
            <pc:sldMk cId="872897697" sldId="299"/>
            <ac:spMk id="2" creationId="{C1BD3051-4AF2-CDA1-7598-A1268506EB5F}"/>
          </ac:spMkLst>
        </pc:spChg>
        <pc:spChg chg="mod">
          <ac:chgData name="Zita Draper" userId="b063123c-f51f-481b-b99c-f574606c9ace" providerId="ADAL" clId="{EF0E77A1-30A0-420A-8B5C-1D4447251AB8}" dt="2026-02-15T17:03:45.790" v="8264" actId="26606"/>
          <ac:spMkLst>
            <pc:docMk/>
            <pc:sldMk cId="872897697" sldId="299"/>
            <ac:spMk id="3" creationId="{67E07A29-4825-CB0E-9721-AD0E37B927CA}"/>
          </ac:spMkLst>
        </pc:spChg>
        <pc:spChg chg="add mod">
          <ac:chgData name="Zita Draper" userId="b063123c-f51f-481b-b99c-f574606c9ace" providerId="ADAL" clId="{EF0E77A1-30A0-420A-8B5C-1D4447251AB8}" dt="2026-02-15T17:03:45.790" v="8264" actId="26606"/>
          <ac:spMkLst>
            <pc:docMk/>
            <pc:sldMk cId="872897697" sldId="299"/>
            <ac:spMk id="6" creationId="{0F6C483C-3F36-5ACF-5880-E0351B4C93D6}"/>
          </ac:spMkLst>
        </pc:spChg>
        <pc:spChg chg="add">
          <ac:chgData name="Zita Draper" userId="b063123c-f51f-481b-b99c-f574606c9ace" providerId="ADAL" clId="{EF0E77A1-30A0-420A-8B5C-1D4447251AB8}" dt="2026-02-15T17:03:45.790" v="8264" actId="26606"/>
          <ac:spMkLst>
            <pc:docMk/>
            <pc:sldMk cId="872897697" sldId="299"/>
            <ac:spMk id="11" creationId="{F13C74B1-5B17-4795-BED0-7140497B445A}"/>
          </ac:spMkLst>
        </pc:spChg>
        <pc:spChg chg="add">
          <ac:chgData name="Zita Draper" userId="b063123c-f51f-481b-b99c-f574606c9ace" providerId="ADAL" clId="{EF0E77A1-30A0-420A-8B5C-1D4447251AB8}" dt="2026-02-15T17:03:45.790" v="8264" actId="26606"/>
          <ac:spMkLst>
            <pc:docMk/>
            <pc:sldMk cId="872897697" sldId="299"/>
            <ac:spMk id="13" creationId="{D4974D33-8DC5-464E-8C6D-BE58F0669C17}"/>
          </ac:spMkLst>
        </pc:spChg>
        <pc:picChg chg="add mod">
          <ac:chgData name="Zita Draper" userId="b063123c-f51f-481b-b99c-f574606c9ace" providerId="ADAL" clId="{EF0E77A1-30A0-420A-8B5C-1D4447251AB8}" dt="2026-02-15T17:03:45.790" v="8264" actId="26606"/>
          <ac:picMkLst>
            <pc:docMk/>
            <pc:sldMk cId="872897697" sldId="299"/>
            <ac:picMk id="5" creationId="{EDE36F03-A412-23BF-3EDC-BCA7B2ED6C4C}"/>
          </ac:picMkLst>
        </pc:picChg>
      </pc:sldChg>
      <pc:sldChg chg="addSp modSp new mod setBg">
        <pc:chgData name="Zita Draper" userId="b063123c-f51f-481b-b99c-f574606c9ace" providerId="ADAL" clId="{EF0E77A1-30A0-420A-8B5C-1D4447251AB8}" dt="2026-02-15T17:04:37.727" v="8266" actId="26606"/>
        <pc:sldMkLst>
          <pc:docMk/>
          <pc:sldMk cId="3614501908" sldId="300"/>
        </pc:sldMkLst>
        <pc:spChg chg="mod">
          <ac:chgData name="Zita Draper" userId="b063123c-f51f-481b-b99c-f574606c9ace" providerId="ADAL" clId="{EF0E77A1-30A0-420A-8B5C-1D4447251AB8}" dt="2026-02-15T17:04:37.727" v="8266" actId="26606"/>
          <ac:spMkLst>
            <pc:docMk/>
            <pc:sldMk cId="3614501908" sldId="300"/>
            <ac:spMk id="2" creationId="{BEF5681C-0AE3-7C52-E4C3-5F4743E6B44A}"/>
          </ac:spMkLst>
        </pc:spChg>
        <pc:spChg chg="mod">
          <ac:chgData name="Zita Draper" userId="b063123c-f51f-481b-b99c-f574606c9ace" providerId="ADAL" clId="{EF0E77A1-30A0-420A-8B5C-1D4447251AB8}" dt="2026-02-15T17:04:37.727" v="8266" actId="26606"/>
          <ac:spMkLst>
            <pc:docMk/>
            <pc:sldMk cId="3614501908" sldId="300"/>
            <ac:spMk id="3" creationId="{10E1B33F-C39E-4579-A070-AB53332AD254}"/>
          </ac:spMkLst>
        </pc:spChg>
        <pc:spChg chg="add">
          <ac:chgData name="Zita Draper" userId="b063123c-f51f-481b-b99c-f574606c9ace" providerId="ADAL" clId="{EF0E77A1-30A0-420A-8B5C-1D4447251AB8}" dt="2026-02-15T17:04:37.727" v="8266" actId="26606"/>
          <ac:spMkLst>
            <pc:docMk/>
            <pc:sldMk cId="3614501908" sldId="300"/>
            <ac:spMk id="10" creationId="{F13C74B1-5B17-4795-BED0-7140497B445A}"/>
          </ac:spMkLst>
        </pc:spChg>
        <pc:spChg chg="add">
          <ac:chgData name="Zita Draper" userId="b063123c-f51f-481b-b99c-f574606c9ace" providerId="ADAL" clId="{EF0E77A1-30A0-420A-8B5C-1D4447251AB8}" dt="2026-02-15T17:04:37.727" v="8266" actId="26606"/>
          <ac:spMkLst>
            <pc:docMk/>
            <pc:sldMk cId="3614501908" sldId="300"/>
            <ac:spMk id="12" creationId="{D4974D33-8DC5-464E-8C6D-BE58F0669C17}"/>
          </ac:spMkLst>
        </pc:spChg>
        <pc:picChg chg="add mod">
          <ac:chgData name="Zita Draper" userId="b063123c-f51f-481b-b99c-f574606c9ace" providerId="ADAL" clId="{EF0E77A1-30A0-420A-8B5C-1D4447251AB8}" dt="2026-02-15T17:04:37.727" v="8266" actId="26606"/>
          <ac:picMkLst>
            <pc:docMk/>
            <pc:sldMk cId="3614501908" sldId="300"/>
            <ac:picMk id="5" creationId="{82EF002E-88E9-80C6-9CCF-3717F9B79429}"/>
          </ac:picMkLst>
        </pc:picChg>
      </pc:sldChg>
      <pc:sldChg chg="addSp delSp modSp new mod">
        <pc:chgData name="Zita Draper" userId="b063123c-f51f-481b-b99c-f574606c9ace" providerId="ADAL" clId="{EF0E77A1-30A0-420A-8B5C-1D4447251AB8}" dt="2026-02-20T09:49:59.227" v="8313" actId="14100"/>
        <pc:sldMkLst>
          <pc:docMk/>
          <pc:sldMk cId="675660645" sldId="301"/>
        </pc:sldMkLst>
        <pc:spChg chg="del">
          <ac:chgData name="Zita Draper" userId="b063123c-f51f-481b-b99c-f574606c9ace" providerId="ADAL" clId="{EF0E77A1-30A0-420A-8B5C-1D4447251AB8}" dt="2026-02-20T09:49:31.032" v="8310" actId="478"/>
          <ac:spMkLst>
            <pc:docMk/>
            <pc:sldMk cId="675660645" sldId="301"/>
            <ac:spMk id="2" creationId="{6DF5D61C-D0AC-F1F3-25BF-78051CD02F66}"/>
          </ac:spMkLst>
        </pc:spChg>
        <pc:spChg chg="del">
          <ac:chgData name="Zita Draper" userId="b063123c-f51f-481b-b99c-f574606c9ace" providerId="ADAL" clId="{EF0E77A1-30A0-420A-8B5C-1D4447251AB8}" dt="2026-02-20T09:49:28.579" v="8309" actId="478"/>
          <ac:spMkLst>
            <pc:docMk/>
            <pc:sldMk cId="675660645" sldId="301"/>
            <ac:spMk id="3" creationId="{3102A194-618E-8892-A7AD-C97FCBC98EAA}"/>
          </ac:spMkLst>
        </pc:spChg>
        <pc:picChg chg="add mod">
          <ac:chgData name="Zita Draper" userId="b063123c-f51f-481b-b99c-f574606c9ace" providerId="ADAL" clId="{EF0E77A1-30A0-420A-8B5C-1D4447251AB8}" dt="2026-02-20T09:49:59.227" v="8313" actId="14100"/>
          <ac:picMkLst>
            <pc:docMk/>
            <pc:sldMk cId="675660645" sldId="301"/>
            <ac:picMk id="5" creationId="{AEF5EACF-19B7-3A6D-B992-9DBFBEFBECDD}"/>
          </ac:picMkLst>
        </pc:picChg>
      </pc:sldChg>
      <pc:sldChg chg="addSp delSp modSp new mod setBg modAnim">
        <pc:chgData name="Zita Draper" userId="b063123c-f51f-481b-b99c-f574606c9ace" providerId="ADAL" clId="{EF0E77A1-30A0-420A-8B5C-1D4447251AB8}" dt="2026-02-20T10:16:22.052" v="8420" actId="26606"/>
        <pc:sldMkLst>
          <pc:docMk/>
          <pc:sldMk cId="3100918414" sldId="302"/>
        </pc:sldMkLst>
        <pc:spChg chg="mod">
          <ac:chgData name="Zita Draper" userId="b063123c-f51f-481b-b99c-f574606c9ace" providerId="ADAL" clId="{EF0E77A1-30A0-420A-8B5C-1D4447251AB8}" dt="2026-02-20T10:16:22.052" v="8420" actId="26606"/>
          <ac:spMkLst>
            <pc:docMk/>
            <pc:sldMk cId="3100918414" sldId="302"/>
            <ac:spMk id="2" creationId="{31D31237-6220-5166-F8E7-33E64EA48571}"/>
          </ac:spMkLst>
        </pc:spChg>
        <pc:spChg chg="del">
          <ac:chgData name="Zita Draper" userId="b063123c-f51f-481b-b99c-f574606c9ace" providerId="ADAL" clId="{EF0E77A1-30A0-420A-8B5C-1D4447251AB8}" dt="2026-02-20T10:15:44.154" v="8418" actId="478"/>
          <ac:spMkLst>
            <pc:docMk/>
            <pc:sldMk cId="3100918414" sldId="302"/>
            <ac:spMk id="3" creationId="{58B51658-88F7-43DB-D74D-1F22441A5586}"/>
          </ac:spMkLst>
        </pc:spChg>
        <pc:spChg chg="add">
          <ac:chgData name="Zita Draper" userId="b063123c-f51f-481b-b99c-f574606c9ace" providerId="ADAL" clId="{EF0E77A1-30A0-420A-8B5C-1D4447251AB8}" dt="2026-02-20T10:16:22.052" v="8420" actId="26606"/>
          <ac:spMkLst>
            <pc:docMk/>
            <pc:sldMk cId="3100918414" sldId="302"/>
            <ac:spMk id="9" creationId="{665DBBEF-238B-476B-96AB-8AAC3224ECEA}"/>
          </ac:spMkLst>
        </pc:spChg>
        <pc:spChg chg="add">
          <ac:chgData name="Zita Draper" userId="b063123c-f51f-481b-b99c-f574606c9ace" providerId="ADAL" clId="{EF0E77A1-30A0-420A-8B5C-1D4447251AB8}" dt="2026-02-20T10:16:22.052" v="8420" actId="26606"/>
          <ac:spMkLst>
            <pc:docMk/>
            <pc:sldMk cId="3100918414" sldId="302"/>
            <ac:spMk id="11" creationId="{3FCFB1DE-0B7E-48CC-BA90-B2AB0889F9D6}"/>
          </ac:spMkLst>
        </pc:spChg>
        <pc:picChg chg="add mod">
          <ac:chgData name="Zita Draper" userId="b063123c-f51f-481b-b99c-f574606c9ace" providerId="ADAL" clId="{EF0E77A1-30A0-420A-8B5C-1D4447251AB8}" dt="2026-02-20T10:16:22.052" v="8420" actId="26606"/>
          <ac:picMkLst>
            <pc:docMk/>
            <pc:sldMk cId="3100918414" sldId="302"/>
            <ac:picMk id="4" creationId="{37710B84-493F-4C48-8A23-337A53022918}"/>
          </ac:picMkLst>
        </pc:picChg>
      </pc:sldChg>
      <pc:sldChg chg="addSp delSp modSp new mod setBg">
        <pc:chgData name="Zita Draper" userId="b063123c-f51f-481b-b99c-f574606c9ace" providerId="ADAL" clId="{EF0E77A1-30A0-420A-8B5C-1D4447251AB8}" dt="2026-02-20T12:07:11.039" v="8841" actId="26606"/>
        <pc:sldMkLst>
          <pc:docMk/>
          <pc:sldMk cId="2946589046" sldId="303"/>
        </pc:sldMkLst>
        <pc:spChg chg="mod">
          <ac:chgData name="Zita Draper" userId="b063123c-f51f-481b-b99c-f574606c9ace" providerId="ADAL" clId="{EF0E77A1-30A0-420A-8B5C-1D4447251AB8}" dt="2026-02-20T12:07:11.039" v="8841" actId="26606"/>
          <ac:spMkLst>
            <pc:docMk/>
            <pc:sldMk cId="2946589046" sldId="303"/>
            <ac:spMk id="2" creationId="{7D4BCE40-569D-E18E-AB1E-C7644BBFEE9D}"/>
          </ac:spMkLst>
        </pc:spChg>
        <pc:spChg chg="del mod">
          <ac:chgData name="Zita Draper" userId="b063123c-f51f-481b-b99c-f574606c9ace" providerId="ADAL" clId="{EF0E77A1-30A0-420A-8B5C-1D4447251AB8}" dt="2026-02-20T12:07:11.039" v="8841" actId="26606"/>
          <ac:spMkLst>
            <pc:docMk/>
            <pc:sldMk cId="2946589046" sldId="303"/>
            <ac:spMk id="3" creationId="{3F820D21-C907-9691-B3BB-601E36766D20}"/>
          </ac:spMkLst>
        </pc:spChg>
        <pc:spChg chg="add">
          <ac:chgData name="Zita Draper" userId="b063123c-f51f-481b-b99c-f574606c9ace" providerId="ADAL" clId="{EF0E77A1-30A0-420A-8B5C-1D4447251AB8}" dt="2026-02-20T12:07:11.039" v="8841" actId="26606"/>
          <ac:spMkLst>
            <pc:docMk/>
            <pc:sldMk cId="2946589046" sldId="303"/>
            <ac:spMk id="9" creationId="{9DBC8166-481C-4473-95F5-9A5B9073B7F1}"/>
          </ac:spMkLst>
        </pc:spChg>
        <pc:spChg chg="add">
          <ac:chgData name="Zita Draper" userId="b063123c-f51f-481b-b99c-f574606c9ace" providerId="ADAL" clId="{EF0E77A1-30A0-420A-8B5C-1D4447251AB8}" dt="2026-02-20T12:07:11.039" v="8841" actId="26606"/>
          <ac:spMkLst>
            <pc:docMk/>
            <pc:sldMk cId="2946589046" sldId="303"/>
            <ac:spMk id="11" creationId="{A5A5CE6E-90AF-4D43-A014-1F9EC83EB93D}"/>
          </ac:spMkLst>
        </pc:spChg>
        <pc:graphicFrameChg chg="add">
          <ac:chgData name="Zita Draper" userId="b063123c-f51f-481b-b99c-f574606c9ace" providerId="ADAL" clId="{EF0E77A1-30A0-420A-8B5C-1D4447251AB8}" dt="2026-02-20T12:07:11.039" v="8841" actId="26606"/>
          <ac:graphicFrameMkLst>
            <pc:docMk/>
            <pc:sldMk cId="2946589046" sldId="303"/>
            <ac:graphicFrameMk id="5" creationId="{3DFD429D-9EBD-4E1E-F05C-FFE5957AF8A8}"/>
          </ac:graphicFrameMkLst>
        </pc:graphicFrameChg>
      </pc:sldChg>
      <pc:sldChg chg="addSp delSp modSp new mod setBg">
        <pc:chgData name="Zita Draper" userId="b063123c-f51f-481b-b99c-f574606c9ace" providerId="ADAL" clId="{EF0E77A1-30A0-420A-8B5C-1D4447251AB8}" dt="2026-02-20T12:07:04.713" v="8840" actId="26606"/>
        <pc:sldMkLst>
          <pc:docMk/>
          <pc:sldMk cId="3419594177" sldId="304"/>
        </pc:sldMkLst>
        <pc:spChg chg="mod">
          <ac:chgData name="Zita Draper" userId="b063123c-f51f-481b-b99c-f574606c9ace" providerId="ADAL" clId="{EF0E77A1-30A0-420A-8B5C-1D4447251AB8}" dt="2026-02-20T12:07:04.713" v="8840" actId="26606"/>
          <ac:spMkLst>
            <pc:docMk/>
            <pc:sldMk cId="3419594177" sldId="304"/>
            <ac:spMk id="2" creationId="{D2B65AA5-A0CC-0ACD-0A9C-31338E911D1D}"/>
          </ac:spMkLst>
        </pc:spChg>
        <pc:spChg chg="del mod">
          <ac:chgData name="Zita Draper" userId="b063123c-f51f-481b-b99c-f574606c9ace" providerId="ADAL" clId="{EF0E77A1-30A0-420A-8B5C-1D4447251AB8}" dt="2026-02-20T12:07:04.713" v="8840" actId="26606"/>
          <ac:spMkLst>
            <pc:docMk/>
            <pc:sldMk cId="3419594177" sldId="304"/>
            <ac:spMk id="3" creationId="{E8119C5C-861F-DD45-3205-AA19195FF896}"/>
          </ac:spMkLst>
        </pc:spChg>
        <pc:spChg chg="add">
          <ac:chgData name="Zita Draper" userId="b063123c-f51f-481b-b99c-f574606c9ace" providerId="ADAL" clId="{EF0E77A1-30A0-420A-8B5C-1D4447251AB8}" dt="2026-02-20T12:07:04.713" v="8840" actId="26606"/>
          <ac:spMkLst>
            <pc:docMk/>
            <pc:sldMk cId="3419594177" sldId="304"/>
            <ac:spMk id="9" creationId="{9DBC8166-481C-4473-95F5-9A5B9073B7F1}"/>
          </ac:spMkLst>
        </pc:spChg>
        <pc:spChg chg="add">
          <ac:chgData name="Zita Draper" userId="b063123c-f51f-481b-b99c-f574606c9ace" providerId="ADAL" clId="{EF0E77A1-30A0-420A-8B5C-1D4447251AB8}" dt="2026-02-20T12:07:04.713" v="8840" actId="26606"/>
          <ac:spMkLst>
            <pc:docMk/>
            <pc:sldMk cId="3419594177" sldId="304"/>
            <ac:spMk id="11" creationId="{A5A5CE6E-90AF-4D43-A014-1F9EC83EB93D}"/>
          </ac:spMkLst>
        </pc:spChg>
        <pc:graphicFrameChg chg="add">
          <ac:chgData name="Zita Draper" userId="b063123c-f51f-481b-b99c-f574606c9ace" providerId="ADAL" clId="{EF0E77A1-30A0-420A-8B5C-1D4447251AB8}" dt="2026-02-20T12:07:04.713" v="8840" actId="26606"/>
          <ac:graphicFrameMkLst>
            <pc:docMk/>
            <pc:sldMk cId="3419594177" sldId="304"/>
            <ac:graphicFrameMk id="5" creationId="{EB135477-03F9-83B5-73FB-DE4086336ED7}"/>
          </ac:graphicFrameMkLst>
        </pc:graphicFrameChg>
      </pc:sldChg>
      <pc:sldChg chg="addSp delSp modSp new mod setBg">
        <pc:chgData name="Zita Draper" userId="b063123c-f51f-481b-b99c-f574606c9ace" providerId="ADAL" clId="{EF0E77A1-30A0-420A-8B5C-1D4447251AB8}" dt="2026-02-20T12:10:22.493" v="9037" actId="26606"/>
        <pc:sldMkLst>
          <pc:docMk/>
          <pc:sldMk cId="2752977786" sldId="305"/>
        </pc:sldMkLst>
        <pc:spChg chg="mod">
          <ac:chgData name="Zita Draper" userId="b063123c-f51f-481b-b99c-f574606c9ace" providerId="ADAL" clId="{EF0E77A1-30A0-420A-8B5C-1D4447251AB8}" dt="2026-02-20T12:10:22.493" v="9037" actId="26606"/>
          <ac:spMkLst>
            <pc:docMk/>
            <pc:sldMk cId="2752977786" sldId="305"/>
            <ac:spMk id="2" creationId="{C8D5C131-B7D8-1501-FBBA-21EC6EF8AF1C}"/>
          </ac:spMkLst>
        </pc:spChg>
        <pc:spChg chg="del mod">
          <ac:chgData name="Zita Draper" userId="b063123c-f51f-481b-b99c-f574606c9ace" providerId="ADAL" clId="{EF0E77A1-30A0-420A-8B5C-1D4447251AB8}" dt="2026-02-20T12:10:22.493" v="9037" actId="26606"/>
          <ac:spMkLst>
            <pc:docMk/>
            <pc:sldMk cId="2752977786" sldId="305"/>
            <ac:spMk id="3" creationId="{BB8FFFE0-6A92-407D-5721-6EB28E5B8DA8}"/>
          </ac:spMkLst>
        </pc:spChg>
        <pc:spChg chg="add">
          <ac:chgData name="Zita Draper" userId="b063123c-f51f-481b-b99c-f574606c9ace" providerId="ADAL" clId="{EF0E77A1-30A0-420A-8B5C-1D4447251AB8}" dt="2026-02-20T12:10:22.493" v="9037" actId="26606"/>
          <ac:spMkLst>
            <pc:docMk/>
            <pc:sldMk cId="2752977786" sldId="305"/>
            <ac:spMk id="9" creationId="{9DBC8166-481C-4473-95F5-9A5B9073B7F1}"/>
          </ac:spMkLst>
        </pc:spChg>
        <pc:spChg chg="add">
          <ac:chgData name="Zita Draper" userId="b063123c-f51f-481b-b99c-f574606c9ace" providerId="ADAL" clId="{EF0E77A1-30A0-420A-8B5C-1D4447251AB8}" dt="2026-02-20T12:10:22.493" v="9037" actId="26606"/>
          <ac:spMkLst>
            <pc:docMk/>
            <pc:sldMk cId="2752977786" sldId="305"/>
            <ac:spMk id="11" creationId="{A5A5CE6E-90AF-4D43-A014-1F9EC83EB93D}"/>
          </ac:spMkLst>
        </pc:spChg>
        <pc:graphicFrameChg chg="add">
          <ac:chgData name="Zita Draper" userId="b063123c-f51f-481b-b99c-f574606c9ace" providerId="ADAL" clId="{EF0E77A1-30A0-420A-8B5C-1D4447251AB8}" dt="2026-02-20T12:10:22.493" v="9037" actId="26606"/>
          <ac:graphicFrameMkLst>
            <pc:docMk/>
            <pc:sldMk cId="2752977786" sldId="305"/>
            <ac:graphicFrameMk id="5" creationId="{B69A7A50-0533-D60B-2FB5-A275D950EE01}"/>
          </ac:graphicFrameMkLst>
        </pc:graphicFrameChg>
      </pc:sldChg>
      <pc:sldChg chg="addSp delSp modSp new mod setBg">
        <pc:chgData name="Zita Draper" userId="b063123c-f51f-481b-b99c-f574606c9ace" providerId="ADAL" clId="{EF0E77A1-30A0-420A-8B5C-1D4447251AB8}" dt="2026-02-20T12:12:04.930" v="9229" actId="26606"/>
        <pc:sldMkLst>
          <pc:docMk/>
          <pc:sldMk cId="245212904" sldId="306"/>
        </pc:sldMkLst>
        <pc:spChg chg="mod">
          <ac:chgData name="Zita Draper" userId="b063123c-f51f-481b-b99c-f574606c9ace" providerId="ADAL" clId="{EF0E77A1-30A0-420A-8B5C-1D4447251AB8}" dt="2026-02-20T12:12:04.930" v="9229" actId="26606"/>
          <ac:spMkLst>
            <pc:docMk/>
            <pc:sldMk cId="245212904" sldId="306"/>
            <ac:spMk id="2" creationId="{C5BBC54D-690F-02E7-EE9F-3A579BA7A63D}"/>
          </ac:spMkLst>
        </pc:spChg>
        <pc:spChg chg="add del mod">
          <ac:chgData name="Zita Draper" userId="b063123c-f51f-481b-b99c-f574606c9ace" providerId="ADAL" clId="{EF0E77A1-30A0-420A-8B5C-1D4447251AB8}" dt="2026-02-20T12:12:04.930" v="9229" actId="26606"/>
          <ac:spMkLst>
            <pc:docMk/>
            <pc:sldMk cId="245212904" sldId="306"/>
            <ac:spMk id="3" creationId="{D979ACE3-57E3-226F-4E8E-0C53B94E4D49}"/>
          </ac:spMkLst>
        </pc:spChg>
        <pc:spChg chg="add del">
          <ac:chgData name="Zita Draper" userId="b063123c-f51f-481b-b99c-f574606c9ace" providerId="ADAL" clId="{EF0E77A1-30A0-420A-8B5C-1D4447251AB8}" dt="2026-02-20T12:12:04.908" v="9228" actId="26606"/>
          <ac:spMkLst>
            <pc:docMk/>
            <pc:sldMk cId="245212904" sldId="306"/>
            <ac:spMk id="9" creationId="{9DBC8166-481C-4473-95F5-9A5B9073B7F1}"/>
          </ac:spMkLst>
        </pc:spChg>
        <pc:spChg chg="add">
          <ac:chgData name="Zita Draper" userId="b063123c-f51f-481b-b99c-f574606c9ace" providerId="ADAL" clId="{EF0E77A1-30A0-420A-8B5C-1D4447251AB8}" dt="2026-02-20T12:12:04.930" v="9229" actId="26606"/>
          <ac:spMkLst>
            <pc:docMk/>
            <pc:sldMk cId="245212904" sldId="306"/>
            <ac:spMk id="10" creationId="{228FB460-D3FF-4440-A020-05982A09E517}"/>
          </ac:spMkLst>
        </pc:spChg>
        <pc:spChg chg="add del">
          <ac:chgData name="Zita Draper" userId="b063123c-f51f-481b-b99c-f574606c9ace" providerId="ADAL" clId="{EF0E77A1-30A0-420A-8B5C-1D4447251AB8}" dt="2026-02-20T12:12:04.908" v="9228" actId="26606"/>
          <ac:spMkLst>
            <pc:docMk/>
            <pc:sldMk cId="245212904" sldId="306"/>
            <ac:spMk id="11" creationId="{A5A5CE6E-90AF-4D43-A014-1F9EC83EB93D}"/>
          </ac:spMkLst>
        </pc:spChg>
        <pc:spChg chg="add">
          <ac:chgData name="Zita Draper" userId="b063123c-f51f-481b-b99c-f574606c9ace" providerId="ADAL" clId="{EF0E77A1-30A0-420A-8B5C-1D4447251AB8}" dt="2026-02-20T12:12:04.930" v="9229" actId="26606"/>
          <ac:spMkLst>
            <pc:docMk/>
            <pc:sldMk cId="245212904" sldId="306"/>
            <ac:spMk id="12" creationId="{14847E93-7DC1-4D4B-8829-B19AA7137C50}"/>
          </ac:spMkLst>
        </pc:spChg>
        <pc:spChg chg="add">
          <ac:chgData name="Zita Draper" userId="b063123c-f51f-481b-b99c-f574606c9ace" providerId="ADAL" clId="{EF0E77A1-30A0-420A-8B5C-1D4447251AB8}" dt="2026-02-20T12:12:04.930" v="9229" actId="26606"/>
          <ac:spMkLst>
            <pc:docMk/>
            <pc:sldMk cId="245212904" sldId="306"/>
            <ac:spMk id="13" creationId="{D979ACE3-57E3-226F-4E8E-0C53B94E4D49}"/>
          </ac:spMkLst>
        </pc:spChg>
        <pc:spChg chg="add">
          <ac:chgData name="Zita Draper" userId="b063123c-f51f-481b-b99c-f574606c9ace" providerId="ADAL" clId="{EF0E77A1-30A0-420A-8B5C-1D4447251AB8}" dt="2026-02-20T12:12:04.930" v="9229" actId="26606"/>
          <ac:spMkLst>
            <pc:docMk/>
            <pc:sldMk cId="245212904" sldId="306"/>
            <ac:spMk id="14" creationId="{5566D6E1-03A1-4D73-A4E0-35D74D568A04}"/>
          </ac:spMkLst>
        </pc:spChg>
        <pc:spChg chg="add">
          <ac:chgData name="Zita Draper" userId="b063123c-f51f-481b-b99c-f574606c9ace" providerId="ADAL" clId="{EF0E77A1-30A0-420A-8B5C-1D4447251AB8}" dt="2026-02-20T12:12:04.930" v="9229" actId="26606"/>
          <ac:spMkLst>
            <pc:docMk/>
            <pc:sldMk cId="245212904" sldId="306"/>
            <ac:spMk id="16" creationId="{9F835A99-04AC-494A-A572-AFE8413CC938}"/>
          </ac:spMkLst>
        </pc:spChg>
        <pc:spChg chg="add">
          <ac:chgData name="Zita Draper" userId="b063123c-f51f-481b-b99c-f574606c9ace" providerId="ADAL" clId="{EF0E77A1-30A0-420A-8B5C-1D4447251AB8}" dt="2026-02-20T12:12:04.930" v="9229" actId="26606"/>
          <ac:spMkLst>
            <pc:docMk/>
            <pc:sldMk cId="245212904" sldId="306"/>
            <ac:spMk id="18" creationId="{7B786209-1B0B-4CA9-9BDD-F7327066A84D}"/>
          </ac:spMkLst>
        </pc:spChg>
        <pc:spChg chg="add">
          <ac:chgData name="Zita Draper" userId="b063123c-f51f-481b-b99c-f574606c9ace" providerId="ADAL" clId="{EF0E77A1-30A0-420A-8B5C-1D4447251AB8}" dt="2026-02-20T12:12:04.930" v="9229" actId="26606"/>
          <ac:spMkLst>
            <pc:docMk/>
            <pc:sldMk cId="245212904" sldId="306"/>
            <ac:spMk id="20" creationId="{2D2964BB-484D-45AE-AD66-D407D0629652}"/>
          </ac:spMkLst>
        </pc:spChg>
        <pc:spChg chg="add">
          <ac:chgData name="Zita Draper" userId="b063123c-f51f-481b-b99c-f574606c9ace" providerId="ADAL" clId="{EF0E77A1-30A0-420A-8B5C-1D4447251AB8}" dt="2026-02-20T12:12:04.930" v="9229" actId="26606"/>
          <ac:spMkLst>
            <pc:docMk/>
            <pc:sldMk cId="245212904" sldId="306"/>
            <ac:spMk id="22" creationId="{6691AC69-A76E-4DAB-B565-468B6B87ACF3}"/>
          </ac:spMkLst>
        </pc:spChg>
        <pc:graphicFrameChg chg="add del">
          <ac:chgData name="Zita Draper" userId="b063123c-f51f-481b-b99c-f574606c9ace" providerId="ADAL" clId="{EF0E77A1-30A0-420A-8B5C-1D4447251AB8}" dt="2026-02-20T12:12:04.908" v="9228" actId="26606"/>
          <ac:graphicFrameMkLst>
            <pc:docMk/>
            <pc:sldMk cId="245212904" sldId="306"/>
            <ac:graphicFrameMk id="5" creationId="{6BC79136-F08C-439F-B37A-F921D9B784EE}"/>
          </ac:graphicFrameMkLst>
        </pc:graphicFrameChg>
      </pc:sldChg>
      <pc:sldChg chg="addSp delSp modSp new mod setBg">
        <pc:chgData name="Zita Draper" userId="b063123c-f51f-481b-b99c-f574606c9ace" providerId="ADAL" clId="{EF0E77A1-30A0-420A-8B5C-1D4447251AB8}" dt="2026-02-20T12:06:42.224" v="8839" actId="12100"/>
        <pc:sldMkLst>
          <pc:docMk/>
          <pc:sldMk cId="3927261920" sldId="307"/>
        </pc:sldMkLst>
        <pc:spChg chg="mod">
          <ac:chgData name="Zita Draper" userId="b063123c-f51f-481b-b99c-f574606c9ace" providerId="ADAL" clId="{EF0E77A1-30A0-420A-8B5C-1D4447251AB8}" dt="2026-02-20T12:06:25.285" v="8837" actId="26606"/>
          <ac:spMkLst>
            <pc:docMk/>
            <pc:sldMk cId="3927261920" sldId="307"/>
            <ac:spMk id="2" creationId="{63CE79BC-97C9-5C56-BE6A-DD7318A4A502}"/>
          </ac:spMkLst>
        </pc:spChg>
        <pc:spChg chg="del mod">
          <ac:chgData name="Zita Draper" userId="b063123c-f51f-481b-b99c-f574606c9ace" providerId="ADAL" clId="{EF0E77A1-30A0-420A-8B5C-1D4447251AB8}" dt="2026-02-20T12:06:25.306" v="8838" actId="26606"/>
          <ac:spMkLst>
            <pc:docMk/>
            <pc:sldMk cId="3927261920" sldId="307"/>
            <ac:spMk id="3" creationId="{C308F453-3E06-815C-C097-1C55CF467D14}"/>
          </ac:spMkLst>
        </pc:spChg>
        <pc:spChg chg="add del">
          <ac:chgData name="Zita Draper" userId="b063123c-f51f-481b-b99c-f574606c9ace" providerId="ADAL" clId="{EF0E77A1-30A0-420A-8B5C-1D4447251AB8}" dt="2026-02-20T12:06:25.285" v="8837" actId="26606"/>
          <ac:spMkLst>
            <pc:docMk/>
            <pc:sldMk cId="3927261920" sldId="307"/>
            <ac:spMk id="9" creationId="{C0763A76-9F1C-4FC5-82B7-DD475DA461B2}"/>
          </ac:spMkLst>
        </pc:spChg>
        <pc:spChg chg="add del">
          <ac:chgData name="Zita Draper" userId="b063123c-f51f-481b-b99c-f574606c9ace" providerId="ADAL" clId="{EF0E77A1-30A0-420A-8B5C-1D4447251AB8}" dt="2026-02-20T12:06:25.285" v="8837" actId="26606"/>
          <ac:spMkLst>
            <pc:docMk/>
            <pc:sldMk cId="3927261920" sldId="307"/>
            <ac:spMk id="11" creationId="{E81BF4F6-F2CF-4984-9D14-D6966D92F99F}"/>
          </ac:spMkLst>
        </pc:spChg>
        <pc:graphicFrameChg chg="add mod">
          <ac:chgData name="Zita Draper" userId="b063123c-f51f-481b-b99c-f574606c9ace" providerId="ADAL" clId="{EF0E77A1-30A0-420A-8B5C-1D4447251AB8}" dt="2026-02-20T12:06:42.224" v="8839" actId="12100"/>
          <ac:graphicFrameMkLst>
            <pc:docMk/>
            <pc:sldMk cId="3927261920" sldId="307"/>
            <ac:graphicFrameMk id="13" creationId="{6CEB087D-EA84-A25D-D3AD-AC45972145CB}"/>
          </ac:graphicFrameMkLst>
        </pc:graphicFrameChg>
        <pc:picChg chg="add del">
          <ac:chgData name="Zita Draper" userId="b063123c-f51f-481b-b99c-f574606c9ace" providerId="ADAL" clId="{EF0E77A1-30A0-420A-8B5C-1D4447251AB8}" dt="2026-02-20T12:06:25.285" v="8837" actId="26606"/>
          <ac:picMkLst>
            <pc:docMk/>
            <pc:sldMk cId="3927261920" sldId="307"/>
            <ac:picMk id="5" creationId="{085C4B0D-3652-CD24-6F30-CBEAE7469264}"/>
          </ac:picMkLst>
        </pc:picChg>
      </pc:sldChg>
      <pc:sldChg chg="modSp new del mod">
        <pc:chgData name="Zita Draper" userId="b063123c-f51f-481b-b99c-f574606c9ace" providerId="ADAL" clId="{EF0E77A1-30A0-420A-8B5C-1D4447251AB8}" dt="2026-02-20T12:17:55.612" v="9230" actId="47"/>
        <pc:sldMkLst>
          <pc:docMk/>
          <pc:sldMk cId="1362667019" sldId="308"/>
        </pc:sldMkLst>
        <pc:spChg chg="mod">
          <ac:chgData name="Zita Draper" userId="b063123c-f51f-481b-b99c-f574606c9ace" providerId="ADAL" clId="{EF0E77A1-30A0-420A-8B5C-1D4447251AB8}" dt="2026-02-20T09:50:53.503" v="8389" actId="122"/>
          <ac:spMkLst>
            <pc:docMk/>
            <pc:sldMk cId="1362667019" sldId="308"/>
            <ac:spMk id="2" creationId="{939BFDF3-1030-65DA-D204-57B9AA2DD611}"/>
          </ac:spMkLst>
        </pc:spChg>
      </pc:sldChg>
    </pc:docChg>
  </pc:docChgLst>
</pc:chgInfo>
</file>

<file path=ppt/diagrams/_rels/data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21.xml.rels><?xml version="1.0" encoding="UTF-8" standalone="yes"?>
<Relationships xmlns="http://schemas.openxmlformats.org/package/2006/relationships"><Relationship Id="rId3" Type="http://schemas.openxmlformats.org/officeDocument/2006/relationships/hyperlink" Target="https://www.theguardian.com/uk-news/2019/jul/05/charity-and-police-break-up-uks-largest-modern-slavery-ring" TargetMode="External"/><Relationship Id="rId2" Type="http://schemas.openxmlformats.org/officeDocument/2006/relationships/hyperlink" Target="https://www.bbc.co.uk/news/uk-england-stoke-staffordshire-58678646" TargetMode="External"/><Relationship Id="rId1" Type="http://schemas.openxmlformats.org/officeDocument/2006/relationships/hyperlink" Target="https://www.unodc.org/unodc/en/human-trafficking/crime.html" TargetMode="External"/><Relationship Id="rId5" Type="http://schemas.openxmlformats.org/officeDocument/2006/relationships/hyperlink" Target="https://www.cps.gov.uk/london-south/news/gang-members-jailed-trafficking-and-mcdonalds-labour-exploitation" TargetMode="External"/><Relationship Id="rId4" Type="http://schemas.openxmlformats.org/officeDocument/2006/relationships/hyperlink" Target="https://www.nationalcrimeagency.gov.uk/what-we-do/crime-threats/drug-trafficking/county-lines" TargetMode="External"/></Relationships>
</file>

<file path=ppt/diagrams/_rels/drawing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21.xml.rels><?xml version="1.0" encoding="UTF-8" standalone="yes"?>
<Relationships xmlns="http://schemas.openxmlformats.org/package/2006/relationships"><Relationship Id="rId3" Type="http://schemas.openxmlformats.org/officeDocument/2006/relationships/hyperlink" Target="https://www.theguardian.com/uk-news/2019/jul/05/charity-and-police-break-up-uks-largest-modern-slavery-ring" TargetMode="External"/><Relationship Id="rId2" Type="http://schemas.openxmlformats.org/officeDocument/2006/relationships/hyperlink" Target="https://www.bbc.co.uk/news/uk-england-stoke-staffordshire-58678646" TargetMode="External"/><Relationship Id="rId1" Type="http://schemas.openxmlformats.org/officeDocument/2006/relationships/hyperlink" Target="https://www.unodc.org/unodc/en/human-trafficking/crime.html" TargetMode="External"/><Relationship Id="rId5" Type="http://schemas.openxmlformats.org/officeDocument/2006/relationships/hyperlink" Target="https://www.cps.gov.uk/london-south/news/gang-members-jailed-trafficking-and-mcdonalds-labour-exploitation" TargetMode="External"/><Relationship Id="rId4" Type="http://schemas.openxmlformats.org/officeDocument/2006/relationships/hyperlink" Target="https://www.nationalcrimeagency.gov.uk/what-we-do/crime-threats/drug-trafficking/county-lines" TargetMode="Externa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107650-6CF3-424E-9D87-0505BF1BD367}"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318D0C96-42D0-4EB3-9EE3-3F45AA0AE642}">
      <dgm:prSet/>
      <dgm:spPr/>
      <dgm:t>
        <a:bodyPr/>
        <a:lstStyle/>
        <a:p>
          <a:r>
            <a:rPr lang="en-GB" dirty="0"/>
            <a:t>The aim of today’s session is to discuss the law surrounding modern slavery and human trafficking. </a:t>
          </a:r>
          <a:endParaRPr lang="en-US" dirty="0"/>
        </a:p>
      </dgm:t>
    </dgm:pt>
    <dgm:pt modelId="{8CA23BDE-6B3F-4BA9-B4C6-7B1E6FC00B41}" type="parTrans" cxnId="{E73F9B25-2AC8-4F7E-B7E9-672696B14C7F}">
      <dgm:prSet/>
      <dgm:spPr/>
      <dgm:t>
        <a:bodyPr/>
        <a:lstStyle/>
        <a:p>
          <a:endParaRPr lang="en-US"/>
        </a:p>
      </dgm:t>
    </dgm:pt>
    <dgm:pt modelId="{8D8DBFA1-E482-4CA3-8F1D-F8D2AB2C12A5}" type="sibTrans" cxnId="{E73F9B25-2AC8-4F7E-B7E9-672696B14C7F}">
      <dgm:prSet/>
      <dgm:spPr/>
      <dgm:t>
        <a:bodyPr/>
        <a:lstStyle/>
        <a:p>
          <a:endParaRPr lang="en-US"/>
        </a:p>
      </dgm:t>
    </dgm:pt>
    <dgm:pt modelId="{7625D96E-F4B5-4BE8-844D-A933022BBDC1}">
      <dgm:prSet/>
      <dgm:spPr/>
      <dgm:t>
        <a:bodyPr/>
        <a:lstStyle/>
        <a:p>
          <a:r>
            <a:rPr lang="en-GB"/>
            <a:t>By the end of today’s session students should be able to demonstrate their understanding of modern slavery and human trafficking. </a:t>
          </a:r>
          <a:endParaRPr lang="en-US"/>
        </a:p>
      </dgm:t>
    </dgm:pt>
    <dgm:pt modelId="{D476F9B0-9FDF-46B5-82EF-378E142D6DC5}" type="parTrans" cxnId="{1FF94547-2723-4E2A-BF8F-428875448476}">
      <dgm:prSet/>
      <dgm:spPr/>
      <dgm:t>
        <a:bodyPr/>
        <a:lstStyle/>
        <a:p>
          <a:endParaRPr lang="en-US"/>
        </a:p>
      </dgm:t>
    </dgm:pt>
    <dgm:pt modelId="{B171C961-9F7E-4EF9-B86C-5892A1E62BF4}" type="sibTrans" cxnId="{1FF94547-2723-4E2A-BF8F-428875448476}">
      <dgm:prSet/>
      <dgm:spPr/>
      <dgm:t>
        <a:bodyPr/>
        <a:lstStyle/>
        <a:p>
          <a:endParaRPr lang="en-US"/>
        </a:p>
      </dgm:t>
    </dgm:pt>
    <dgm:pt modelId="{0BDA4416-E70F-4287-B418-7E6B9C8FD555}" type="pres">
      <dgm:prSet presAssocID="{41107650-6CF3-424E-9D87-0505BF1BD367}" presName="linear" presStyleCnt="0">
        <dgm:presLayoutVars>
          <dgm:animLvl val="lvl"/>
          <dgm:resizeHandles val="exact"/>
        </dgm:presLayoutVars>
      </dgm:prSet>
      <dgm:spPr/>
    </dgm:pt>
    <dgm:pt modelId="{FBE67147-A5C4-4646-81CD-79C3146920F1}" type="pres">
      <dgm:prSet presAssocID="{318D0C96-42D0-4EB3-9EE3-3F45AA0AE642}" presName="parentText" presStyleLbl="node1" presStyleIdx="0" presStyleCnt="2">
        <dgm:presLayoutVars>
          <dgm:chMax val="0"/>
          <dgm:bulletEnabled val="1"/>
        </dgm:presLayoutVars>
      </dgm:prSet>
      <dgm:spPr/>
    </dgm:pt>
    <dgm:pt modelId="{0DB87DF8-6554-47F8-AC45-1D8882610A4B}" type="pres">
      <dgm:prSet presAssocID="{8D8DBFA1-E482-4CA3-8F1D-F8D2AB2C12A5}" presName="spacer" presStyleCnt="0"/>
      <dgm:spPr/>
    </dgm:pt>
    <dgm:pt modelId="{AE4E1948-6A6F-4788-85F8-2F916406ED1C}" type="pres">
      <dgm:prSet presAssocID="{7625D96E-F4B5-4BE8-844D-A933022BBDC1}" presName="parentText" presStyleLbl="node1" presStyleIdx="1" presStyleCnt="2">
        <dgm:presLayoutVars>
          <dgm:chMax val="0"/>
          <dgm:bulletEnabled val="1"/>
        </dgm:presLayoutVars>
      </dgm:prSet>
      <dgm:spPr/>
    </dgm:pt>
  </dgm:ptLst>
  <dgm:cxnLst>
    <dgm:cxn modelId="{E73F9B25-2AC8-4F7E-B7E9-672696B14C7F}" srcId="{41107650-6CF3-424E-9D87-0505BF1BD367}" destId="{318D0C96-42D0-4EB3-9EE3-3F45AA0AE642}" srcOrd="0" destOrd="0" parTransId="{8CA23BDE-6B3F-4BA9-B4C6-7B1E6FC00B41}" sibTransId="{8D8DBFA1-E482-4CA3-8F1D-F8D2AB2C12A5}"/>
    <dgm:cxn modelId="{1FF94547-2723-4E2A-BF8F-428875448476}" srcId="{41107650-6CF3-424E-9D87-0505BF1BD367}" destId="{7625D96E-F4B5-4BE8-844D-A933022BBDC1}" srcOrd="1" destOrd="0" parTransId="{D476F9B0-9FDF-46B5-82EF-378E142D6DC5}" sibTransId="{B171C961-9F7E-4EF9-B86C-5892A1E62BF4}"/>
    <dgm:cxn modelId="{34AECD48-906F-490C-81F0-499D5C7CFEC5}" type="presOf" srcId="{41107650-6CF3-424E-9D87-0505BF1BD367}" destId="{0BDA4416-E70F-4287-B418-7E6B9C8FD555}" srcOrd="0" destOrd="0" presId="urn:microsoft.com/office/officeart/2005/8/layout/vList2"/>
    <dgm:cxn modelId="{564B2252-3D48-4656-A17D-CA4994B8ED0E}" type="presOf" srcId="{7625D96E-F4B5-4BE8-844D-A933022BBDC1}" destId="{AE4E1948-6A6F-4788-85F8-2F916406ED1C}" srcOrd="0" destOrd="0" presId="urn:microsoft.com/office/officeart/2005/8/layout/vList2"/>
    <dgm:cxn modelId="{DAB39556-EE82-4A39-BEA4-93B071D5817A}" type="presOf" srcId="{318D0C96-42D0-4EB3-9EE3-3F45AA0AE642}" destId="{FBE67147-A5C4-4646-81CD-79C3146920F1}" srcOrd="0" destOrd="0" presId="urn:microsoft.com/office/officeart/2005/8/layout/vList2"/>
    <dgm:cxn modelId="{E5ADB1D9-4E28-4A42-8670-B5F6A2C66AF9}" type="presParOf" srcId="{0BDA4416-E70F-4287-B418-7E6B9C8FD555}" destId="{FBE67147-A5C4-4646-81CD-79C3146920F1}" srcOrd="0" destOrd="0" presId="urn:microsoft.com/office/officeart/2005/8/layout/vList2"/>
    <dgm:cxn modelId="{A6044592-38C1-4117-A00F-ABB3FC868BA0}" type="presParOf" srcId="{0BDA4416-E70F-4287-B418-7E6B9C8FD555}" destId="{0DB87DF8-6554-47F8-AC45-1D8882610A4B}" srcOrd="1" destOrd="0" presId="urn:microsoft.com/office/officeart/2005/8/layout/vList2"/>
    <dgm:cxn modelId="{4AFB9EE3-2125-4423-9B87-0EEA16B0DD83}" type="presParOf" srcId="{0BDA4416-E70F-4287-B418-7E6B9C8FD555}" destId="{AE4E1948-6A6F-4788-85F8-2F916406ED1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9102C46-B6FB-4317-9C82-BB4D162636AC}" type="doc">
      <dgm:prSet loTypeId="urn:microsoft.com/office/officeart/2005/8/layout/list1" loCatId="list" qsTypeId="urn:microsoft.com/office/officeart/2005/8/quickstyle/simple1" qsCatId="simple" csTypeId="urn:microsoft.com/office/officeart/2005/8/colors/colorful4" csCatId="colorful"/>
      <dgm:spPr/>
      <dgm:t>
        <a:bodyPr/>
        <a:lstStyle/>
        <a:p>
          <a:endParaRPr lang="en-US"/>
        </a:p>
      </dgm:t>
    </dgm:pt>
    <dgm:pt modelId="{6D5A6ECC-0DE1-4F89-9CFA-0AC252440377}">
      <dgm:prSet/>
      <dgm:spPr/>
      <dgm:t>
        <a:bodyPr/>
        <a:lstStyle/>
        <a:p>
          <a:r>
            <a:rPr lang="en-GB"/>
            <a:t>United Nations (2026) – </a:t>
          </a:r>
          <a:endParaRPr lang="en-US"/>
        </a:p>
      </dgm:t>
    </dgm:pt>
    <dgm:pt modelId="{045B30CC-A139-445F-A53A-27731816FBBA}" type="parTrans" cxnId="{E9247791-E3D8-4114-AA29-0DB459AB5490}">
      <dgm:prSet/>
      <dgm:spPr/>
      <dgm:t>
        <a:bodyPr/>
        <a:lstStyle/>
        <a:p>
          <a:endParaRPr lang="en-US"/>
        </a:p>
      </dgm:t>
    </dgm:pt>
    <dgm:pt modelId="{E6D5C970-46E6-452A-B7CC-94EF2A5DE617}" type="sibTrans" cxnId="{E9247791-E3D8-4114-AA29-0DB459AB5490}">
      <dgm:prSet/>
      <dgm:spPr/>
      <dgm:t>
        <a:bodyPr/>
        <a:lstStyle/>
        <a:p>
          <a:endParaRPr lang="en-US"/>
        </a:p>
      </dgm:t>
    </dgm:pt>
    <dgm:pt modelId="{919C8438-853E-4681-812E-E422088AE13C}">
      <dgm:prSet/>
      <dgm:spPr/>
      <dgm:t>
        <a:bodyPr/>
        <a:lstStyle/>
        <a:p>
          <a:r>
            <a:rPr lang="en-GB"/>
            <a:t>Act </a:t>
          </a:r>
          <a:endParaRPr lang="en-US"/>
        </a:p>
      </dgm:t>
    </dgm:pt>
    <dgm:pt modelId="{22DB5AD6-09C1-4111-B369-667DF6915A0E}" type="parTrans" cxnId="{E05DA21C-A00C-4019-A732-F2D4193F32F0}">
      <dgm:prSet/>
      <dgm:spPr/>
      <dgm:t>
        <a:bodyPr/>
        <a:lstStyle/>
        <a:p>
          <a:endParaRPr lang="en-US"/>
        </a:p>
      </dgm:t>
    </dgm:pt>
    <dgm:pt modelId="{828DEAD5-A5B1-4E9B-B5A7-8A179A24350C}" type="sibTrans" cxnId="{E05DA21C-A00C-4019-A732-F2D4193F32F0}">
      <dgm:prSet/>
      <dgm:spPr/>
      <dgm:t>
        <a:bodyPr/>
        <a:lstStyle/>
        <a:p>
          <a:endParaRPr lang="en-US"/>
        </a:p>
      </dgm:t>
    </dgm:pt>
    <dgm:pt modelId="{B29B11A0-FE61-471B-8E5F-A79B87C66982}">
      <dgm:prSet/>
      <dgm:spPr/>
      <dgm:t>
        <a:bodyPr/>
        <a:lstStyle/>
        <a:p>
          <a:r>
            <a:rPr lang="en-GB"/>
            <a:t>Means </a:t>
          </a:r>
          <a:endParaRPr lang="en-US"/>
        </a:p>
      </dgm:t>
    </dgm:pt>
    <dgm:pt modelId="{D6E179D5-B9CF-4411-9451-88F30E6D8DC7}" type="parTrans" cxnId="{8059F0A7-A521-4249-8E75-8600344E2A70}">
      <dgm:prSet/>
      <dgm:spPr/>
      <dgm:t>
        <a:bodyPr/>
        <a:lstStyle/>
        <a:p>
          <a:endParaRPr lang="en-US"/>
        </a:p>
      </dgm:t>
    </dgm:pt>
    <dgm:pt modelId="{D98DB77C-08D7-4BC1-92D3-44D01FEC879A}" type="sibTrans" cxnId="{8059F0A7-A521-4249-8E75-8600344E2A70}">
      <dgm:prSet/>
      <dgm:spPr/>
      <dgm:t>
        <a:bodyPr/>
        <a:lstStyle/>
        <a:p>
          <a:endParaRPr lang="en-US"/>
        </a:p>
      </dgm:t>
    </dgm:pt>
    <dgm:pt modelId="{5966D647-5A32-4788-998C-2D0AF93548B1}">
      <dgm:prSet/>
      <dgm:spPr/>
      <dgm:t>
        <a:bodyPr/>
        <a:lstStyle/>
        <a:p>
          <a:r>
            <a:rPr lang="en-GB"/>
            <a:t>Purpose </a:t>
          </a:r>
          <a:endParaRPr lang="en-US"/>
        </a:p>
      </dgm:t>
    </dgm:pt>
    <dgm:pt modelId="{D90F716B-0862-40AB-A605-299F2924E409}" type="parTrans" cxnId="{55F157F8-C1FE-4CC5-86A6-31D33B451C29}">
      <dgm:prSet/>
      <dgm:spPr/>
      <dgm:t>
        <a:bodyPr/>
        <a:lstStyle/>
        <a:p>
          <a:endParaRPr lang="en-US"/>
        </a:p>
      </dgm:t>
    </dgm:pt>
    <dgm:pt modelId="{1672C56E-3536-45CC-80AC-1BAD16FD8FF1}" type="sibTrans" cxnId="{55F157F8-C1FE-4CC5-86A6-31D33B451C29}">
      <dgm:prSet/>
      <dgm:spPr/>
      <dgm:t>
        <a:bodyPr/>
        <a:lstStyle/>
        <a:p>
          <a:endParaRPr lang="en-US"/>
        </a:p>
      </dgm:t>
    </dgm:pt>
    <dgm:pt modelId="{04024656-010A-48BA-854A-57B60C4D1A0F}" type="pres">
      <dgm:prSet presAssocID="{99102C46-B6FB-4317-9C82-BB4D162636AC}" presName="linear" presStyleCnt="0">
        <dgm:presLayoutVars>
          <dgm:dir/>
          <dgm:animLvl val="lvl"/>
          <dgm:resizeHandles val="exact"/>
        </dgm:presLayoutVars>
      </dgm:prSet>
      <dgm:spPr/>
    </dgm:pt>
    <dgm:pt modelId="{7FF2680C-7BDE-477E-BB5E-7D9CB4A5688F}" type="pres">
      <dgm:prSet presAssocID="{6D5A6ECC-0DE1-4F89-9CFA-0AC252440377}" presName="parentLin" presStyleCnt="0"/>
      <dgm:spPr/>
    </dgm:pt>
    <dgm:pt modelId="{FA0305DB-5FE8-4F89-B6C8-C0D1B6226E14}" type="pres">
      <dgm:prSet presAssocID="{6D5A6ECC-0DE1-4F89-9CFA-0AC252440377}" presName="parentLeftMargin" presStyleLbl="node1" presStyleIdx="0" presStyleCnt="4"/>
      <dgm:spPr/>
    </dgm:pt>
    <dgm:pt modelId="{5CE64399-09EE-491B-AC61-77EC4D6FF830}" type="pres">
      <dgm:prSet presAssocID="{6D5A6ECC-0DE1-4F89-9CFA-0AC252440377}" presName="parentText" presStyleLbl="node1" presStyleIdx="0" presStyleCnt="4">
        <dgm:presLayoutVars>
          <dgm:chMax val="0"/>
          <dgm:bulletEnabled val="1"/>
        </dgm:presLayoutVars>
      </dgm:prSet>
      <dgm:spPr/>
    </dgm:pt>
    <dgm:pt modelId="{C29BA814-845D-4142-8967-4CB6593C733B}" type="pres">
      <dgm:prSet presAssocID="{6D5A6ECC-0DE1-4F89-9CFA-0AC252440377}" presName="negativeSpace" presStyleCnt="0"/>
      <dgm:spPr/>
    </dgm:pt>
    <dgm:pt modelId="{F93D972B-9E07-4999-BD10-184B5B65EC8C}" type="pres">
      <dgm:prSet presAssocID="{6D5A6ECC-0DE1-4F89-9CFA-0AC252440377}" presName="childText" presStyleLbl="conFgAcc1" presStyleIdx="0" presStyleCnt="4">
        <dgm:presLayoutVars>
          <dgm:bulletEnabled val="1"/>
        </dgm:presLayoutVars>
      </dgm:prSet>
      <dgm:spPr/>
    </dgm:pt>
    <dgm:pt modelId="{B9C84949-4854-4E45-8E67-CC99B9570B99}" type="pres">
      <dgm:prSet presAssocID="{E6D5C970-46E6-452A-B7CC-94EF2A5DE617}" presName="spaceBetweenRectangles" presStyleCnt="0"/>
      <dgm:spPr/>
    </dgm:pt>
    <dgm:pt modelId="{9A344C8B-3945-46AD-8C52-1C9DE7A82BAA}" type="pres">
      <dgm:prSet presAssocID="{919C8438-853E-4681-812E-E422088AE13C}" presName="parentLin" presStyleCnt="0"/>
      <dgm:spPr/>
    </dgm:pt>
    <dgm:pt modelId="{CB562795-4B30-4DAF-B093-B098A8349480}" type="pres">
      <dgm:prSet presAssocID="{919C8438-853E-4681-812E-E422088AE13C}" presName="parentLeftMargin" presStyleLbl="node1" presStyleIdx="0" presStyleCnt="4"/>
      <dgm:spPr/>
    </dgm:pt>
    <dgm:pt modelId="{B6DCB7B6-76DE-4A34-9F3F-5D0FB88B589D}" type="pres">
      <dgm:prSet presAssocID="{919C8438-853E-4681-812E-E422088AE13C}" presName="parentText" presStyleLbl="node1" presStyleIdx="1" presStyleCnt="4">
        <dgm:presLayoutVars>
          <dgm:chMax val="0"/>
          <dgm:bulletEnabled val="1"/>
        </dgm:presLayoutVars>
      </dgm:prSet>
      <dgm:spPr/>
    </dgm:pt>
    <dgm:pt modelId="{BC94E7E6-8985-4381-8F52-6D2E7063F478}" type="pres">
      <dgm:prSet presAssocID="{919C8438-853E-4681-812E-E422088AE13C}" presName="negativeSpace" presStyleCnt="0"/>
      <dgm:spPr/>
    </dgm:pt>
    <dgm:pt modelId="{790B020A-5CDC-4B78-8312-2FB94D91E19C}" type="pres">
      <dgm:prSet presAssocID="{919C8438-853E-4681-812E-E422088AE13C}" presName="childText" presStyleLbl="conFgAcc1" presStyleIdx="1" presStyleCnt="4">
        <dgm:presLayoutVars>
          <dgm:bulletEnabled val="1"/>
        </dgm:presLayoutVars>
      </dgm:prSet>
      <dgm:spPr/>
    </dgm:pt>
    <dgm:pt modelId="{CC0DB579-E190-42CB-9F16-8D009B2E5038}" type="pres">
      <dgm:prSet presAssocID="{828DEAD5-A5B1-4E9B-B5A7-8A179A24350C}" presName="spaceBetweenRectangles" presStyleCnt="0"/>
      <dgm:spPr/>
    </dgm:pt>
    <dgm:pt modelId="{969C964C-F304-4D69-B604-4BF2B99F2C0C}" type="pres">
      <dgm:prSet presAssocID="{B29B11A0-FE61-471B-8E5F-A79B87C66982}" presName="parentLin" presStyleCnt="0"/>
      <dgm:spPr/>
    </dgm:pt>
    <dgm:pt modelId="{5C870B6B-C0DC-44EB-9B25-6C6DAD55026D}" type="pres">
      <dgm:prSet presAssocID="{B29B11A0-FE61-471B-8E5F-A79B87C66982}" presName="parentLeftMargin" presStyleLbl="node1" presStyleIdx="1" presStyleCnt="4"/>
      <dgm:spPr/>
    </dgm:pt>
    <dgm:pt modelId="{945F1671-BD13-4571-A36C-8FF87C7119A1}" type="pres">
      <dgm:prSet presAssocID="{B29B11A0-FE61-471B-8E5F-A79B87C66982}" presName="parentText" presStyleLbl="node1" presStyleIdx="2" presStyleCnt="4">
        <dgm:presLayoutVars>
          <dgm:chMax val="0"/>
          <dgm:bulletEnabled val="1"/>
        </dgm:presLayoutVars>
      </dgm:prSet>
      <dgm:spPr/>
    </dgm:pt>
    <dgm:pt modelId="{18452691-D285-4358-B2D2-5516896DC09F}" type="pres">
      <dgm:prSet presAssocID="{B29B11A0-FE61-471B-8E5F-A79B87C66982}" presName="negativeSpace" presStyleCnt="0"/>
      <dgm:spPr/>
    </dgm:pt>
    <dgm:pt modelId="{60620DAF-5566-47A1-AE11-E54DFFE041B2}" type="pres">
      <dgm:prSet presAssocID="{B29B11A0-FE61-471B-8E5F-A79B87C66982}" presName="childText" presStyleLbl="conFgAcc1" presStyleIdx="2" presStyleCnt="4">
        <dgm:presLayoutVars>
          <dgm:bulletEnabled val="1"/>
        </dgm:presLayoutVars>
      </dgm:prSet>
      <dgm:spPr/>
    </dgm:pt>
    <dgm:pt modelId="{49B1EA37-7947-4BA6-A62E-5D1CDBE4ABA9}" type="pres">
      <dgm:prSet presAssocID="{D98DB77C-08D7-4BC1-92D3-44D01FEC879A}" presName="spaceBetweenRectangles" presStyleCnt="0"/>
      <dgm:spPr/>
    </dgm:pt>
    <dgm:pt modelId="{C354AAD0-773E-41BC-8155-411EE715ACB4}" type="pres">
      <dgm:prSet presAssocID="{5966D647-5A32-4788-998C-2D0AF93548B1}" presName="parentLin" presStyleCnt="0"/>
      <dgm:spPr/>
    </dgm:pt>
    <dgm:pt modelId="{84A876BC-C79F-46B9-8747-70FFD7F597F0}" type="pres">
      <dgm:prSet presAssocID="{5966D647-5A32-4788-998C-2D0AF93548B1}" presName="parentLeftMargin" presStyleLbl="node1" presStyleIdx="2" presStyleCnt="4"/>
      <dgm:spPr/>
    </dgm:pt>
    <dgm:pt modelId="{B664495E-76F4-4828-8C02-00B704D22B32}" type="pres">
      <dgm:prSet presAssocID="{5966D647-5A32-4788-998C-2D0AF93548B1}" presName="parentText" presStyleLbl="node1" presStyleIdx="3" presStyleCnt="4">
        <dgm:presLayoutVars>
          <dgm:chMax val="0"/>
          <dgm:bulletEnabled val="1"/>
        </dgm:presLayoutVars>
      </dgm:prSet>
      <dgm:spPr/>
    </dgm:pt>
    <dgm:pt modelId="{4A678668-BE43-41ED-BA58-1493C00ACA1B}" type="pres">
      <dgm:prSet presAssocID="{5966D647-5A32-4788-998C-2D0AF93548B1}" presName="negativeSpace" presStyleCnt="0"/>
      <dgm:spPr/>
    </dgm:pt>
    <dgm:pt modelId="{4451A8E7-8374-4283-A797-1F743C667D78}" type="pres">
      <dgm:prSet presAssocID="{5966D647-5A32-4788-998C-2D0AF93548B1}" presName="childText" presStyleLbl="conFgAcc1" presStyleIdx="3" presStyleCnt="4">
        <dgm:presLayoutVars>
          <dgm:bulletEnabled val="1"/>
        </dgm:presLayoutVars>
      </dgm:prSet>
      <dgm:spPr/>
    </dgm:pt>
  </dgm:ptLst>
  <dgm:cxnLst>
    <dgm:cxn modelId="{E05DA21C-A00C-4019-A732-F2D4193F32F0}" srcId="{99102C46-B6FB-4317-9C82-BB4D162636AC}" destId="{919C8438-853E-4681-812E-E422088AE13C}" srcOrd="1" destOrd="0" parTransId="{22DB5AD6-09C1-4111-B369-667DF6915A0E}" sibTransId="{828DEAD5-A5B1-4E9B-B5A7-8A179A24350C}"/>
    <dgm:cxn modelId="{98AEF526-C57E-4AC6-B51D-8AC75A2E3770}" type="presOf" srcId="{6D5A6ECC-0DE1-4F89-9CFA-0AC252440377}" destId="{5CE64399-09EE-491B-AC61-77EC4D6FF830}" srcOrd="1" destOrd="0" presId="urn:microsoft.com/office/officeart/2005/8/layout/list1"/>
    <dgm:cxn modelId="{C5A26529-BD82-4E98-AA3E-A0FB40278B21}" type="presOf" srcId="{99102C46-B6FB-4317-9C82-BB4D162636AC}" destId="{04024656-010A-48BA-854A-57B60C4D1A0F}" srcOrd="0" destOrd="0" presId="urn:microsoft.com/office/officeart/2005/8/layout/list1"/>
    <dgm:cxn modelId="{4881672E-6F24-427B-99A4-25E4A0BF82C7}" type="presOf" srcId="{B29B11A0-FE61-471B-8E5F-A79B87C66982}" destId="{945F1671-BD13-4571-A36C-8FF87C7119A1}" srcOrd="1" destOrd="0" presId="urn:microsoft.com/office/officeart/2005/8/layout/list1"/>
    <dgm:cxn modelId="{E6866836-6C6B-4D9B-ABAE-AEDFFBDBBAA6}" type="presOf" srcId="{5966D647-5A32-4788-998C-2D0AF93548B1}" destId="{84A876BC-C79F-46B9-8747-70FFD7F597F0}" srcOrd="0" destOrd="0" presId="urn:microsoft.com/office/officeart/2005/8/layout/list1"/>
    <dgm:cxn modelId="{98F0887D-B41C-46FD-8717-9329CEF3457D}" type="presOf" srcId="{6D5A6ECC-0DE1-4F89-9CFA-0AC252440377}" destId="{FA0305DB-5FE8-4F89-B6C8-C0D1B6226E14}" srcOrd="0" destOrd="0" presId="urn:microsoft.com/office/officeart/2005/8/layout/list1"/>
    <dgm:cxn modelId="{E9247791-E3D8-4114-AA29-0DB459AB5490}" srcId="{99102C46-B6FB-4317-9C82-BB4D162636AC}" destId="{6D5A6ECC-0DE1-4F89-9CFA-0AC252440377}" srcOrd="0" destOrd="0" parTransId="{045B30CC-A139-445F-A53A-27731816FBBA}" sibTransId="{E6D5C970-46E6-452A-B7CC-94EF2A5DE617}"/>
    <dgm:cxn modelId="{ADE42B99-AE87-4031-968D-E129BF31A0BA}" type="presOf" srcId="{5966D647-5A32-4788-998C-2D0AF93548B1}" destId="{B664495E-76F4-4828-8C02-00B704D22B32}" srcOrd="1" destOrd="0" presId="urn:microsoft.com/office/officeart/2005/8/layout/list1"/>
    <dgm:cxn modelId="{8059F0A7-A521-4249-8E75-8600344E2A70}" srcId="{99102C46-B6FB-4317-9C82-BB4D162636AC}" destId="{B29B11A0-FE61-471B-8E5F-A79B87C66982}" srcOrd="2" destOrd="0" parTransId="{D6E179D5-B9CF-4411-9451-88F30E6D8DC7}" sibTransId="{D98DB77C-08D7-4BC1-92D3-44D01FEC879A}"/>
    <dgm:cxn modelId="{48EEE0BB-B96A-43D6-8B9A-F576A25E4CBC}" type="presOf" srcId="{919C8438-853E-4681-812E-E422088AE13C}" destId="{B6DCB7B6-76DE-4A34-9F3F-5D0FB88B589D}" srcOrd="1" destOrd="0" presId="urn:microsoft.com/office/officeart/2005/8/layout/list1"/>
    <dgm:cxn modelId="{15E3C4EF-B096-48CF-B250-1AE79D2C726C}" type="presOf" srcId="{919C8438-853E-4681-812E-E422088AE13C}" destId="{CB562795-4B30-4DAF-B093-B098A8349480}" srcOrd="0" destOrd="0" presId="urn:microsoft.com/office/officeart/2005/8/layout/list1"/>
    <dgm:cxn modelId="{E5B65AF2-2B64-43FF-848D-75DFB25543D6}" type="presOf" srcId="{B29B11A0-FE61-471B-8E5F-A79B87C66982}" destId="{5C870B6B-C0DC-44EB-9B25-6C6DAD55026D}" srcOrd="0" destOrd="0" presId="urn:microsoft.com/office/officeart/2005/8/layout/list1"/>
    <dgm:cxn modelId="{55F157F8-C1FE-4CC5-86A6-31D33B451C29}" srcId="{99102C46-B6FB-4317-9C82-BB4D162636AC}" destId="{5966D647-5A32-4788-998C-2D0AF93548B1}" srcOrd="3" destOrd="0" parTransId="{D90F716B-0862-40AB-A605-299F2924E409}" sibTransId="{1672C56E-3536-45CC-80AC-1BAD16FD8FF1}"/>
    <dgm:cxn modelId="{236CEDD6-2B1C-4576-96AC-2A5EE6FB3FBC}" type="presParOf" srcId="{04024656-010A-48BA-854A-57B60C4D1A0F}" destId="{7FF2680C-7BDE-477E-BB5E-7D9CB4A5688F}" srcOrd="0" destOrd="0" presId="urn:microsoft.com/office/officeart/2005/8/layout/list1"/>
    <dgm:cxn modelId="{0060EFD3-2389-451C-A0B3-F1250F81A304}" type="presParOf" srcId="{7FF2680C-7BDE-477E-BB5E-7D9CB4A5688F}" destId="{FA0305DB-5FE8-4F89-B6C8-C0D1B6226E14}" srcOrd="0" destOrd="0" presId="urn:microsoft.com/office/officeart/2005/8/layout/list1"/>
    <dgm:cxn modelId="{F33C94A3-21A6-45F4-8E96-2F200B409CC4}" type="presParOf" srcId="{7FF2680C-7BDE-477E-BB5E-7D9CB4A5688F}" destId="{5CE64399-09EE-491B-AC61-77EC4D6FF830}" srcOrd="1" destOrd="0" presId="urn:microsoft.com/office/officeart/2005/8/layout/list1"/>
    <dgm:cxn modelId="{E4044568-FE61-4779-8C28-359A8CF3EF8C}" type="presParOf" srcId="{04024656-010A-48BA-854A-57B60C4D1A0F}" destId="{C29BA814-845D-4142-8967-4CB6593C733B}" srcOrd="1" destOrd="0" presId="urn:microsoft.com/office/officeart/2005/8/layout/list1"/>
    <dgm:cxn modelId="{C04461F2-F9E8-4C6C-B26F-A9B568A39B9E}" type="presParOf" srcId="{04024656-010A-48BA-854A-57B60C4D1A0F}" destId="{F93D972B-9E07-4999-BD10-184B5B65EC8C}" srcOrd="2" destOrd="0" presId="urn:microsoft.com/office/officeart/2005/8/layout/list1"/>
    <dgm:cxn modelId="{5C612B84-6606-4676-B29C-9CBF93B9FD48}" type="presParOf" srcId="{04024656-010A-48BA-854A-57B60C4D1A0F}" destId="{B9C84949-4854-4E45-8E67-CC99B9570B99}" srcOrd="3" destOrd="0" presId="urn:microsoft.com/office/officeart/2005/8/layout/list1"/>
    <dgm:cxn modelId="{B8184C8B-3C28-42AF-ACC0-F7C7E29E7A60}" type="presParOf" srcId="{04024656-010A-48BA-854A-57B60C4D1A0F}" destId="{9A344C8B-3945-46AD-8C52-1C9DE7A82BAA}" srcOrd="4" destOrd="0" presId="urn:microsoft.com/office/officeart/2005/8/layout/list1"/>
    <dgm:cxn modelId="{E8DD8808-A661-412E-A2D6-ED8CDD45DB73}" type="presParOf" srcId="{9A344C8B-3945-46AD-8C52-1C9DE7A82BAA}" destId="{CB562795-4B30-4DAF-B093-B098A8349480}" srcOrd="0" destOrd="0" presId="urn:microsoft.com/office/officeart/2005/8/layout/list1"/>
    <dgm:cxn modelId="{D795912F-9C33-4A77-A6BA-B1F5ADE46BBE}" type="presParOf" srcId="{9A344C8B-3945-46AD-8C52-1C9DE7A82BAA}" destId="{B6DCB7B6-76DE-4A34-9F3F-5D0FB88B589D}" srcOrd="1" destOrd="0" presId="urn:microsoft.com/office/officeart/2005/8/layout/list1"/>
    <dgm:cxn modelId="{4C57736E-1336-4677-8CF0-0DECB45893EF}" type="presParOf" srcId="{04024656-010A-48BA-854A-57B60C4D1A0F}" destId="{BC94E7E6-8985-4381-8F52-6D2E7063F478}" srcOrd="5" destOrd="0" presId="urn:microsoft.com/office/officeart/2005/8/layout/list1"/>
    <dgm:cxn modelId="{D61B9A4A-73AD-4F97-83C1-32294157A869}" type="presParOf" srcId="{04024656-010A-48BA-854A-57B60C4D1A0F}" destId="{790B020A-5CDC-4B78-8312-2FB94D91E19C}" srcOrd="6" destOrd="0" presId="urn:microsoft.com/office/officeart/2005/8/layout/list1"/>
    <dgm:cxn modelId="{E4814233-6DE4-49F9-97DD-81ED069DF0FF}" type="presParOf" srcId="{04024656-010A-48BA-854A-57B60C4D1A0F}" destId="{CC0DB579-E190-42CB-9F16-8D009B2E5038}" srcOrd="7" destOrd="0" presId="urn:microsoft.com/office/officeart/2005/8/layout/list1"/>
    <dgm:cxn modelId="{5E5FDF76-0B3D-4B3C-923B-25C6F675D6D0}" type="presParOf" srcId="{04024656-010A-48BA-854A-57B60C4D1A0F}" destId="{969C964C-F304-4D69-B604-4BF2B99F2C0C}" srcOrd="8" destOrd="0" presId="urn:microsoft.com/office/officeart/2005/8/layout/list1"/>
    <dgm:cxn modelId="{36135923-3890-4AEB-9A32-042AAD848F48}" type="presParOf" srcId="{969C964C-F304-4D69-B604-4BF2B99F2C0C}" destId="{5C870B6B-C0DC-44EB-9B25-6C6DAD55026D}" srcOrd="0" destOrd="0" presId="urn:microsoft.com/office/officeart/2005/8/layout/list1"/>
    <dgm:cxn modelId="{917AED7B-2ED2-4B62-90BE-135571A87643}" type="presParOf" srcId="{969C964C-F304-4D69-B604-4BF2B99F2C0C}" destId="{945F1671-BD13-4571-A36C-8FF87C7119A1}" srcOrd="1" destOrd="0" presId="urn:microsoft.com/office/officeart/2005/8/layout/list1"/>
    <dgm:cxn modelId="{56E9670B-AA83-4945-AF4A-BABFAF798436}" type="presParOf" srcId="{04024656-010A-48BA-854A-57B60C4D1A0F}" destId="{18452691-D285-4358-B2D2-5516896DC09F}" srcOrd="9" destOrd="0" presId="urn:microsoft.com/office/officeart/2005/8/layout/list1"/>
    <dgm:cxn modelId="{EE5756D7-9E46-4270-8D90-783B1154EB6D}" type="presParOf" srcId="{04024656-010A-48BA-854A-57B60C4D1A0F}" destId="{60620DAF-5566-47A1-AE11-E54DFFE041B2}" srcOrd="10" destOrd="0" presId="urn:microsoft.com/office/officeart/2005/8/layout/list1"/>
    <dgm:cxn modelId="{52DD85A4-28A6-44EA-A125-B7C03E246BA5}" type="presParOf" srcId="{04024656-010A-48BA-854A-57B60C4D1A0F}" destId="{49B1EA37-7947-4BA6-A62E-5D1CDBE4ABA9}" srcOrd="11" destOrd="0" presId="urn:microsoft.com/office/officeart/2005/8/layout/list1"/>
    <dgm:cxn modelId="{65B42746-BE17-4169-9C18-8671C4960B31}" type="presParOf" srcId="{04024656-010A-48BA-854A-57B60C4D1A0F}" destId="{C354AAD0-773E-41BC-8155-411EE715ACB4}" srcOrd="12" destOrd="0" presId="urn:microsoft.com/office/officeart/2005/8/layout/list1"/>
    <dgm:cxn modelId="{2ED5D4EC-B56C-46DF-A874-0FBDFEDBB15F}" type="presParOf" srcId="{C354AAD0-773E-41BC-8155-411EE715ACB4}" destId="{84A876BC-C79F-46B9-8747-70FFD7F597F0}" srcOrd="0" destOrd="0" presId="urn:microsoft.com/office/officeart/2005/8/layout/list1"/>
    <dgm:cxn modelId="{74875A47-E1C6-4AAD-BFEA-102F27A06883}" type="presParOf" srcId="{C354AAD0-773E-41BC-8155-411EE715ACB4}" destId="{B664495E-76F4-4828-8C02-00B704D22B32}" srcOrd="1" destOrd="0" presId="urn:microsoft.com/office/officeart/2005/8/layout/list1"/>
    <dgm:cxn modelId="{233AB9EE-95D5-47DB-BE5A-49A67E4D0C75}" type="presParOf" srcId="{04024656-010A-48BA-854A-57B60C4D1A0F}" destId="{4A678668-BE43-41ED-BA58-1493C00ACA1B}" srcOrd="13" destOrd="0" presId="urn:microsoft.com/office/officeart/2005/8/layout/list1"/>
    <dgm:cxn modelId="{4A02305B-E3C6-4A41-B738-C155EDF06794}" type="presParOf" srcId="{04024656-010A-48BA-854A-57B60C4D1A0F}" destId="{4451A8E7-8374-4283-A797-1F743C667D78}"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D211EC7-2761-45B2-9F1C-39AEC2A20970}" type="doc">
      <dgm:prSet loTypeId="urn:microsoft.com/office/officeart/2005/8/layout/arrow5" loCatId="relationship" qsTypeId="urn:microsoft.com/office/officeart/2005/8/quickstyle/simple1" qsCatId="simple" csTypeId="urn:microsoft.com/office/officeart/2005/8/colors/colorful4" csCatId="colorful"/>
      <dgm:spPr/>
      <dgm:t>
        <a:bodyPr/>
        <a:lstStyle/>
        <a:p>
          <a:endParaRPr lang="en-US"/>
        </a:p>
      </dgm:t>
    </dgm:pt>
    <dgm:pt modelId="{70D025A4-F597-4DD3-BADE-A0F49322BBB0}">
      <dgm:prSet/>
      <dgm:spPr/>
      <dgm:t>
        <a:bodyPr/>
        <a:lstStyle/>
        <a:p>
          <a:r>
            <a:rPr lang="en-GB" dirty="0"/>
            <a:t>Branches – hospitality, domestic worker, forced marriage and much more. </a:t>
          </a:r>
          <a:endParaRPr lang="en-US" dirty="0"/>
        </a:p>
      </dgm:t>
    </dgm:pt>
    <dgm:pt modelId="{4D93B535-CDE4-4F9E-9659-CF09BDEA731D}" type="parTrans" cxnId="{6F007543-7A17-42EF-8CCF-6C68B02E48D1}">
      <dgm:prSet/>
      <dgm:spPr/>
      <dgm:t>
        <a:bodyPr/>
        <a:lstStyle/>
        <a:p>
          <a:endParaRPr lang="en-US"/>
        </a:p>
      </dgm:t>
    </dgm:pt>
    <dgm:pt modelId="{71F7BA9B-5947-474C-BC26-9EE839562909}" type="sibTrans" cxnId="{6F007543-7A17-42EF-8CCF-6C68B02E48D1}">
      <dgm:prSet/>
      <dgm:spPr/>
      <dgm:t>
        <a:bodyPr/>
        <a:lstStyle/>
        <a:p>
          <a:endParaRPr lang="en-US"/>
        </a:p>
      </dgm:t>
    </dgm:pt>
    <dgm:pt modelId="{655FF273-CC1B-4EC8-8A7D-065341FCD3E2}">
      <dgm:prSet/>
      <dgm:spPr/>
      <dgm:t>
        <a:bodyPr/>
        <a:lstStyle/>
        <a:p>
          <a:r>
            <a:rPr lang="en-GB"/>
            <a:t>Usually working without pay or less money than their colleagues. </a:t>
          </a:r>
          <a:endParaRPr lang="en-US"/>
        </a:p>
      </dgm:t>
    </dgm:pt>
    <dgm:pt modelId="{007A1D95-827E-4C93-B68A-87A34CD96FD8}" type="parTrans" cxnId="{9B0BE1B8-F6AC-4225-83A8-574CEED1C67A}">
      <dgm:prSet/>
      <dgm:spPr/>
      <dgm:t>
        <a:bodyPr/>
        <a:lstStyle/>
        <a:p>
          <a:endParaRPr lang="en-US"/>
        </a:p>
      </dgm:t>
    </dgm:pt>
    <dgm:pt modelId="{55A41C4F-3C5F-4A6F-91EE-2718E52B396B}" type="sibTrans" cxnId="{9B0BE1B8-F6AC-4225-83A8-574CEED1C67A}">
      <dgm:prSet/>
      <dgm:spPr/>
      <dgm:t>
        <a:bodyPr/>
        <a:lstStyle/>
        <a:p>
          <a:endParaRPr lang="en-US"/>
        </a:p>
      </dgm:t>
    </dgm:pt>
    <dgm:pt modelId="{E1F0068F-27E9-4FA5-8862-B9F37197638E}">
      <dgm:prSet/>
      <dgm:spPr/>
      <dgm:t>
        <a:bodyPr/>
        <a:lstStyle/>
        <a:p>
          <a:r>
            <a:rPr lang="en-GB"/>
            <a:t>Living conditions may be poor. </a:t>
          </a:r>
          <a:endParaRPr lang="en-US"/>
        </a:p>
      </dgm:t>
    </dgm:pt>
    <dgm:pt modelId="{5B558CAB-B846-485C-9FD6-4D84566E75E9}" type="parTrans" cxnId="{28BB33EE-2E63-4F59-A051-14E290A90B61}">
      <dgm:prSet/>
      <dgm:spPr/>
      <dgm:t>
        <a:bodyPr/>
        <a:lstStyle/>
        <a:p>
          <a:endParaRPr lang="en-US"/>
        </a:p>
      </dgm:t>
    </dgm:pt>
    <dgm:pt modelId="{C0F00CB2-AFFF-4A14-A3D7-A276F63A854D}" type="sibTrans" cxnId="{28BB33EE-2E63-4F59-A051-14E290A90B61}">
      <dgm:prSet/>
      <dgm:spPr/>
      <dgm:t>
        <a:bodyPr/>
        <a:lstStyle/>
        <a:p>
          <a:endParaRPr lang="en-US"/>
        </a:p>
      </dgm:t>
    </dgm:pt>
    <dgm:pt modelId="{492609A1-02B6-4FC5-A52E-336D25129E28}">
      <dgm:prSet/>
      <dgm:spPr/>
      <dgm:t>
        <a:bodyPr/>
        <a:lstStyle/>
        <a:p>
          <a:r>
            <a:rPr lang="en-GB"/>
            <a:t>Some go as far as being tricked to having their organs removed. </a:t>
          </a:r>
          <a:endParaRPr lang="en-US"/>
        </a:p>
      </dgm:t>
    </dgm:pt>
    <dgm:pt modelId="{362AE525-35D4-4806-BB04-6E4D6F186813}" type="parTrans" cxnId="{715FE5DC-79E3-46C0-941B-9B13A336E56C}">
      <dgm:prSet/>
      <dgm:spPr/>
      <dgm:t>
        <a:bodyPr/>
        <a:lstStyle/>
        <a:p>
          <a:endParaRPr lang="en-US"/>
        </a:p>
      </dgm:t>
    </dgm:pt>
    <dgm:pt modelId="{73244290-F6EF-48FE-A681-7E43AC80421A}" type="sibTrans" cxnId="{715FE5DC-79E3-46C0-941B-9B13A336E56C}">
      <dgm:prSet/>
      <dgm:spPr/>
      <dgm:t>
        <a:bodyPr/>
        <a:lstStyle/>
        <a:p>
          <a:endParaRPr lang="en-US"/>
        </a:p>
      </dgm:t>
    </dgm:pt>
    <dgm:pt modelId="{1660DB72-3757-4821-B535-19E1F32BF636}" type="pres">
      <dgm:prSet presAssocID="{DD211EC7-2761-45B2-9F1C-39AEC2A20970}" presName="diagram" presStyleCnt="0">
        <dgm:presLayoutVars>
          <dgm:dir/>
          <dgm:resizeHandles val="exact"/>
        </dgm:presLayoutVars>
      </dgm:prSet>
      <dgm:spPr/>
    </dgm:pt>
    <dgm:pt modelId="{57C9357C-18B2-488C-8795-23510B683A7F}" type="pres">
      <dgm:prSet presAssocID="{70D025A4-F597-4DD3-BADE-A0F49322BBB0}" presName="arrow" presStyleLbl="node1" presStyleIdx="0" presStyleCnt="4">
        <dgm:presLayoutVars>
          <dgm:bulletEnabled val="1"/>
        </dgm:presLayoutVars>
      </dgm:prSet>
      <dgm:spPr/>
    </dgm:pt>
    <dgm:pt modelId="{BBDF49D7-52A7-4952-B7C9-F2FBA0109D2E}" type="pres">
      <dgm:prSet presAssocID="{655FF273-CC1B-4EC8-8A7D-065341FCD3E2}" presName="arrow" presStyleLbl="node1" presStyleIdx="1" presStyleCnt="4">
        <dgm:presLayoutVars>
          <dgm:bulletEnabled val="1"/>
        </dgm:presLayoutVars>
      </dgm:prSet>
      <dgm:spPr/>
    </dgm:pt>
    <dgm:pt modelId="{545DE15E-50DD-4A80-9B7C-A305B006CE3F}" type="pres">
      <dgm:prSet presAssocID="{E1F0068F-27E9-4FA5-8862-B9F37197638E}" presName="arrow" presStyleLbl="node1" presStyleIdx="2" presStyleCnt="4">
        <dgm:presLayoutVars>
          <dgm:bulletEnabled val="1"/>
        </dgm:presLayoutVars>
      </dgm:prSet>
      <dgm:spPr/>
    </dgm:pt>
    <dgm:pt modelId="{15F21130-A389-4CA8-9B46-211B69445703}" type="pres">
      <dgm:prSet presAssocID="{492609A1-02B6-4FC5-A52E-336D25129E28}" presName="arrow" presStyleLbl="node1" presStyleIdx="3" presStyleCnt="4">
        <dgm:presLayoutVars>
          <dgm:bulletEnabled val="1"/>
        </dgm:presLayoutVars>
      </dgm:prSet>
      <dgm:spPr/>
    </dgm:pt>
  </dgm:ptLst>
  <dgm:cxnLst>
    <dgm:cxn modelId="{588EF912-DB9F-415D-9A00-86619447D194}" type="presOf" srcId="{DD211EC7-2761-45B2-9F1C-39AEC2A20970}" destId="{1660DB72-3757-4821-B535-19E1F32BF636}" srcOrd="0" destOrd="0" presId="urn:microsoft.com/office/officeart/2005/8/layout/arrow5"/>
    <dgm:cxn modelId="{1256A431-587C-4D2B-A8BD-C496B445A161}" type="presOf" srcId="{655FF273-CC1B-4EC8-8A7D-065341FCD3E2}" destId="{BBDF49D7-52A7-4952-B7C9-F2FBA0109D2E}" srcOrd="0" destOrd="0" presId="urn:microsoft.com/office/officeart/2005/8/layout/arrow5"/>
    <dgm:cxn modelId="{6F007543-7A17-42EF-8CCF-6C68B02E48D1}" srcId="{DD211EC7-2761-45B2-9F1C-39AEC2A20970}" destId="{70D025A4-F597-4DD3-BADE-A0F49322BBB0}" srcOrd="0" destOrd="0" parTransId="{4D93B535-CDE4-4F9E-9659-CF09BDEA731D}" sibTransId="{71F7BA9B-5947-474C-BC26-9EE839562909}"/>
    <dgm:cxn modelId="{C744206F-348A-4B90-A15C-532DBE8A42B5}" type="presOf" srcId="{E1F0068F-27E9-4FA5-8862-B9F37197638E}" destId="{545DE15E-50DD-4A80-9B7C-A305B006CE3F}" srcOrd="0" destOrd="0" presId="urn:microsoft.com/office/officeart/2005/8/layout/arrow5"/>
    <dgm:cxn modelId="{30B0729E-D13A-46C7-832D-A50EB7D8EAC6}" type="presOf" srcId="{70D025A4-F597-4DD3-BADE-A0F49322BBB0}" destId="{57C9357C-18B2-488C-8795-23510B683A7F}" srcOrd="0" destOrd="0" presId="urn:microsoft.com/office/officeart/2005/8/layout/arrow5"/>
    <dgm:cxn modelId="{9B0BE1B8-F6AC-4225-83A8-574CEED1C67A}" srcId="{DD211EC7-2761-45B2-9F1C-39AEC2A20970}" destId="{655FF273-CC1B-4EC8-8A7D-065341FCD3E2}" srcOrd="1" destOrd="0" parTransId="{007A1D95-827E-4C93-B68A-87A34CD96FD8}" sibTransId="{55A41C4F-3C5F-4A6F-91EE-2718E52B396B}"/>
    <dgm:cxn modelId="{715FE5DC-79E3-46C0-941B-9B13A336E56C}" srcId="{DD211EC7-2761-45B2-9F1C-39AEC2A20970}" destId="{492609A1-02B6-4FC5-A52E-336D25129E28}" srcOrd="3" destOrd="0" parTransId="{362AE525-35D4-4806-BB04-6E4D6F186813}" sibTransId="{73244290-F6EF-48FE-A681-7E43AC80421A}"/>
    <dgm:cxn modelId="{28BB33EE-2E63-4F59-A051-14E290A90B61}" srcId="{DD211EC7-2761-45B2-9F1C-39AEC2A20970}" destId="{E1F0068F-27E9-4FA5-8862-B9F37197638E}" srcOrd="2" destOrd="0" parTransId="{5B558CAB-B846-485C-9FD6-4D84566E75E9}" sibTransId="{C0F00CB2-AFFF-4A14-A3D7-A276F63A854D}"/>
    <dgm:cxn modelId="{765A44F6-3307-4638-948F-55A9A74E81F6}" type="presOf" srcId="{492609A1-02B6-4FC5-A52E-336D25129E28}" destId="{15F21130-A389-4CA8-9B46-211B69445703}" srcOrd="0" destOrd="0" presId="urn:microsoft.com/office/officeart/2005/8/layout/arrow5"/>
    <dgm:cxn modelId="{A46187A0-5BA7-426C-9C34-63899BF2E669}" type="presParOf" srcId="{1660DB72-3757-4821-B535-19E1F32BF636}" destId="{57C9357C-18B2-488C-8795-23510B683A7F}" srcOrd="0" destOrd="0" presId="urn:microsoft.com/office/officeart/2005/8/layout/arrow5"/>
    <dgm:cxn modelId="{C086EE0D-5702-40AD-90ED-3A155D48163A}" type="presParOf" srcId="{1660DB72-3757-4821-B535-19E1F32BF636}" destId="{BBDF49D7-52A7-4952-B7C9-F2FBA0109D2E}" srcOrd="1" destOrd="0" presId="urn:microsoft.com/office/officeart/2005/8/layout/arrow5"/>
    <dgm:cxn modelId="{28086E17-30D6-4F4C-A413-82A70E5F69D3}" type="presParOf" srcId="{1660DB72-3757-4821-B535-19E1F32BF636}" destId="{545DE15E-50DD-4A80-9B7C-A305B006CE3F}" srcOrd="2" destOrd="0" presId="urn:microsoft.com/office/officeart/2005/8/layout/arrow5"/>
    <dgm:cxn modelId="{D7AA1227-3A78-4B6C-B241-27B321C7166B}" type="presParOf" srcId="{1660DB72-3757-4821-B535-19E1F32BF636}" destId="{15F21130-A389-4CA8-9B46-211B69445703}" srcOrd="3"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4C5CEB5-BB22-43BF-8722-1D3950088A97}" type="doc">
      <dgm:prSet loTypeId="urn:microsoft.com/office/officeart/2005/8/layout/cycle2" loCatId="cycle" qsTypeId="urn:microsoft.com/office/officeart/2005/8/quickstyle/simple1" qsCatId="simple" csTypeId="urn:microsoft.com/office/officeart/2005/8/colors/colorful5" csCatId="colorful"/>
      <dgm:spPr/>
      <dgm:t>
        <a:bodyPr/>
        <a:lstStyle/>
        <a:p>
          <a:endParaRPr lang="en-US"/>
        </a:p>
      </dgm:t>
    </dgm:pt>
    <dgm:pt modelId="{29467ED0-4A06-4F6A-994A-A69F85B3CE2E}">
      <dgm:prSet/>
      <dgm:spPr/>
      <dgm:t>
        <a:bodyPr/>
        <a:lstStyle/>
        <a:p>
          <a:r>
            <a:rPr lang="en-GB"/>
            <a:t>Zdenek Drevenak – Jailed for 13 years </a:t>
          </a:r>
          <a:endParaRPr lang="en-US"/>
        </a:p>
      </dgm:t>
    </dgm:pt>
    <dgm:pt modelId="{12C41479-B6A4-4255-8A1F-F14026BA2E42}" type="parTrans" cxnId="{3551D167-82EB-4F5B-86F9-F5D2650D3A19}">
      <dgm:prSet/>
      <dgm:spPr/>
      <dgm:t>
        <a:bodyPr/>
        <a:lstStyle/>
        <a:p>
          <a:endParaRPr lang="en-US"/>
        </a:p>
      </dgm:t>
    </dgm:pt>
    <dgm:pt modelId="{8D18FA12-A486-44F4-8573-D93B8A77BF32}" type="sibTrans" cxnId="{3551D167-82EB-4F5B-86F9-F5D2650D3A19}">
      <dgm:prSet/>
      <dgm:spPr/>
      <dgm:t>
        <a:bodyPr/>
        <a:lstStyle/>
        <a:p>
          <a:endParaRPr lang="en-US"/>
        </a:p>
      </dgm:t>
    </dgm:pt>
    <dgm:pt modelId="{481844FB-35C4-41B6-B189-3C2A04589D8B}">
      <dgm:prSet/>
      <dgm:spPr/>
      <dgm:t>
        <a:bodyPr/>
        <a:lstStyle/>
        <a:p>
          <a:r>
            <a:rPr lang="en-GB"/>
            <a:t>Monika Daducova – Find their sentence</a:t>
          </a:r>
          <a:endParaRPr lang="en-US"/>
        </a:p>
      </dgm:t>
    </dgm:pt>
    <dgm:pt modelId="{90BA8415-592C-497D-AC8F-B55D112DFBAF}" type="parTrans" cxnId="{26CD7F03-5883-483C-863B-CC164882ACFA}">
      <dgm:prSet/>
      <dgm:spPr/>
      <dgm:t>
        <a:bodyPr/>
        <a:lstStyle/>
        <a:p>
          <a:endParaRPr lang="en-US"/>
        </a:p>
      </dgm:t>
    </dgm:pt>
    <dgm:pt modelId="{444D3C8D-6E2F-4745-9C5C-4982E3BB3AAE}" type="sibTrans" cxnId="{26CD7F03-5883-483C-863B-CC164882ACFA}">
      <dgm:prSet/>
      <dgm:spPr/>
      <dgm:t>
        <a:bodyPr/>
        <a:lstStyle/>
        <a:p>
          <a:endParaRPr lang="en-US"/>
        </a:p>
      </dgm:t>
    </dgm:pt>
    <dgm:pt modelId="{EB12C719-2D27-4D02-8EB5-934952D22544}">
      <dgm:prSet/>
      <dgm:spPr/>
      <dgm:t>
        <a:bodyPr/>
        <a:lstStyle/>
        <a:p>
          <a:r>
            <a:rPr lang="en-GB"/>
            <a:t>Jiri Cernohous – Jailed for 9 years</a:t>
          </a:r>
          <a:endParaRPr lang="en-US"/>
        </a:p>
      </dgm:t>
    </dgm:pt>
    <dgm:pt modelId="{E630E1DA-1288-4F5D-AFD8-028F37B27B58}" type="parTrans" cxnId="{8BE6B701-69E4-4A42-98B5-254AF1E54A40}">
      <dgm:prSet/>
      <dgm:spPr/>
      <dgm:t>
        <a:bodyPr/>
        <a:lstStyle/>
        <a:p>
          <a:endParaRPr lang="en-US"/>
        </a:p>
      </dgm:t>
    </dgm:pt>
    <dgm:pt modelId="{6518EB48-AA71-442D-8FD9-F40F9E249D44}" type="sibTrans" cxnId="{8BE6B701-69E4-4A42-98B5-254AF1E54A40}">
      <dgm:prSet/>
      <dgm:spPr/>
      <dgm:t>
        <a:bodyPr/>
        <a:lstStyle/>
        <a:p>
          <a:endParaRPr lang="en-US"/>
        </a:p>
      </dgm:t>
    </dgm:pt>
    <dgm:pt modelId="{73CCE387-F480-48F0-B661-6CCEA833669C}">
      <dgm:prSet/>
      <dgm:spPr/>
      <dgm:t>
        <a:bodyPr/>
        <a:lstStyle/>
        <a:p>
          <a:r>
            <a:rPr lang="en-GB"/>
            <a:t>Martin Slovjak – Jailed for 4 years</a:t>
          </a:r>
          <a:endParaRPr lang="en-US"/>
        </a:p>
      </dgm:t>
    </dgm:pt>
    <dgm:pt modelId="{082BE489-3422-4197-8CC5-6643E33C103A}" type="parTrans" cxnId="{D3DB9D5A-4D96-48D7-A9CE-C0281659BED3}">
      <dgm:prSet/>
      <dgm:spPr/>
      <dgm:t>
        <a:bodyPr/>
        <a:lstStyle/>
        <a:p>
          <a:endParaRPr lang="en-US"/>
        </a:p>
      </dgm:t>
    </dgm:pt>
    <dgm:pt modelId="{3B3A6B9F-2706-449A-A961-75A96714FE97}" type="sibTrans" cxnId="{D3DB9D5A-4D96-48D7-A9CE-C0281659BED3}">
      <dgm:prSet/>
      <dgm:spPr/>
      <dgm:t>
        <a:bodyPr/>
        <a:lstStyle/>
        <a:p>
          <a:endParaRPr lang="en-US"/>
        </a:p>
      </dgm:t>
    </dgm:pt>
    <dgm:pt modelId="{20A180FE-F406-443F-8E01-23B2F5D3B3E9}" type="pres">
      <dgm:prSet presAssocID="{C4C5CEB5-BB22-43BF-8722-1D3950088A97}" presName="cycle" presStyleCnt="0">
        <dgm:presLayoutVars>
          <dgm:dir/>
          <dgm:resizeHandles val="exact"/>
        </dgm:presLayoutVars>
      </dgm:prSet>
      <dgm:spPr/>
    </dgm:pt>
    <dgm:pt modelId="{F1F4AB92-0549-4031-8425-AE17EBEFCD5A}" type="pres">
      <dgm:prSet presAssocID="{29467ED0-4A06-4F6A-994A-A69F85B3CE2E}" presName="node" presStyleLbl="node1" presStyleIdx="0" presStyleCnt="4">
        <dgm:presLayoutVars>
          <dgm:bulletEnabled val="1"/>
        </dgm:presLayoutVars>
      </dgm:prSet>
      <dgm:spPr/>
    </dgm:pt>
    <dgm:pt modelId="{038DDB1A-5915-4C57-BCED-DC43CEF88A08}" type="pres">
      <dgm:prSet presAssocID="{8D18FA12-A486-44F4-8573-D93B8A77BF32}" presName="sibTrans" presStyleLbl="sibTrans2D1" presStyleIdx="0" presStyleCnt="4"/>
      <dgm:spPr/>
    </dgm:pt>
    <dgm:pt modelId="{C65C29ED-D369-49A9-873B-7C3CD4E937C4}" type="pres">
      <dgm:prSet presAssocID="{8D18FA12-A486-44F4-8573-D93B8A77BF32}" presName="connectorText" presStyleLbl="sibTrans2D1" presStyleIdx="0" presStyleCnt="4"/>
      <dgm:spPr/>
    </dgm:pt>
    <dgm:pt modelId="{8F6BF1BB-1363-44A7-A8B3-2E1379C03113}" type="pres">
      <dgm:prSet presAssocID="{481844FB-35C4-41B6-B189-3C2A04589D8B}" presName="node" presStyleLbl="node1" presStyleIdx="1" presStyleCnt="4">
        <dgm:presLayoutVars>
          <dgm:bulletEnabled val="1"/>
        </dgm:presLayoutVars>
      </dgm:prSet>
      <dgm:spPr/>
    </dgm:pt>
    <dgm:pt modelId="{E26B2655-FA13-4D03-B687-698C064B294E}" type="pres">
      <dgm:prSet presAssocID="{444D3C8D-6E2F-4745-9C5C-4982E3BB3AAE}" presName="sibTrans" presStyleLbl="sibTrans2D1" presStyleIdx="1" presStyleCnt="4"/>
      <dgm:spPr/>
    </dgm:pt>
    <dgm:pt modelId="{2C62B391-BC0B-45B1-932F-3C1FDC7B00B6}" type="pres">
      <dgm:prSet presAssocID="{444D3C8D-6E2F-4745-9C5C-4982E3BB3AAE}" presName="connectorText" presStyleLbl="sibTrans2D1" presStyleIdx="1" presStyleCnt="4"/>
      <dgm:spPr/>
    </dgm:pt>
    <dgm:pt modelId="{696A7788-D919-4C4B-960B-F0DC461AC1BB}" type="pres">
      <dgm:prSet presAssocID="{EB12C719-2D27-4D02-8EB5-934952D22544}" presName="node" presStyleLbl="node1" presStyleIdx="2" presStyleCnt="4">
        <dgm:presLayoutVars>
          <dgm:bulletEnabled val="1"/>
        </dgm:presLayoutVars>
      </dgm:prSet>
      <dgm:spPr/>
    </dgm:pt>
    <dgm:pt modelId="{A93A6E02-8E99-4B63-B58F-451BB8ACB9FA}" type="pres">
      <dgm:prSet presAssocID="{6518EB48-AA71-442D-8FD9-F40F9E249D44}" presName="sibTrans" presStyleLbl="sibTrans2D1" presStyleIdx="2" presStyleCnt="4"/>
      <dgm:spPr/>
    </dgm:pt>
    <dgm:pt modelId="{403AF648-BE6C-4DFE-AE77-81160FE05E62}" type="pres">
      <dgm:prSet presAssocID="{6518EB48-AA71-442D-8FD9-F40F9E249D44}" presName="connectorText" presStyleLbl="sibTrans2D1" presStyleIdx="2" presStyleCnt="4"/>
      <dgm:spPr/>
    </dgm:pt>
    <dgm:pt modelId="{06CFF9DE-D3C5-445D-BB1B-050489BF7949}" type="pres">
      <dgm:prSet presAssocID="{73CCE387-F480-48F0-B661-6CCEA833669C}" presName="node" presStyleLbl="node1" presStyleIdx="3" presStyleCnt="4">
        <dgm:presLayoutVars>
          <dgm:bulletEnabled val="1"/>
        </dgm:presLayoutVars>
      </dgm:prSet>
      <dgm:spPr/>
    </dgm:pt>
    <dgm:pt modelId="{FFEA8CB7-79F0-4AEE-8B4A-DC79A338AFA9}" type="pres">
      <dgm:prSet presAssocID="{3B3A6B9F-2706-449A-A961-75A96714FE97}" presName="sibTrans" presStyleLbl="sibTrans2D1" presStyleIdx="3" presStyleCnt="4"/>
      <dgm:spPr/>
    </dgm:pt>
    <dgm:pt modelId="{17A9B296-FD54-42A8-9AE4-55C799B1F876}" type="pres">
      <dgm:prSet presAssocID="{3B3A6B9F-2706-449A-A961-75A96714FE97}" presName="connectorText" presStyleLbl="sibTrans2D1" presStyleIdx="3" presStyleCnt="4"/>
      <dgm:spPr/>
    </dgm:pt>
  </dgm:ptLst>
  <dgm:cxnLst>
    <dgm:cxn modelId="{8BE6B701-69E4-4A42-98B5-254AF1E54A40}" srcId="{C4C5CEB5-BB22-43BF-8722-1D3950088A97}" destId="{EB12C719-2D27-4D02-8EB5-934952D22544}" srcOrd="2" destOrd="0" parTransId="{E630E1DA-1288-4F5D-AFD8-028F37B27B58}" sibTransId="{6518EB48-AA71-442D-8FD9-F40F9E249D44}"/>
    <dgm:cxn modelId="{26CD7F03-5883-483C-863B-CC164882ACFA}" srcId="{C4C5CEB5-BB22-43BF-8722-1D3950088A97}" destId="{481844FB-35C4-41B6-B189-3C2A04589D8B}" srcOrd="1" destOrd="0" parTransId="{90BA8415-592C-497D-AC8F-B55D112DFBAF}" sibTransId="{444D3C8D-6E2F-4745-9C5C-4982E3BB3AAE}"/>
    <dgm:cxn modelId="{BDEF4B2E-982E-4870-899D-9A8A07B58D28}" type="presOf" srcId="{444D3C8D-6E2F-4745-9C5C-4982E3BB3AAE}" destId="{2C62B391-BC0B-45B1-932F-3C1FDC7B00B6}" srcOrd="1" destOrd="0" presId="urn:microsoft.com/office/officeart/2005/8/layout/cycle2"/>
    <dgm:cxn modelId="{5515DE40-D17A-4AAF-9E8A-FCEA408B82DE}" type="presOf" srcId="{6518EB48-AA71-442D-8FD9-F40F9E249D44}" destId="{A93A6E02-8E99-4B63-B58F-451BB8ACB9FA}" srcOrd="0" destOrd="0" presId="urn:microsoft.com/office/officeart/2005/8/layout/cycle2"/>
    <dgm:cxn modelId="{4A732963-EE77-40F0-B8E5-7B10A3BCDB2C}" type="presOf" srcId="{8D18FA12-A486-44F4-8573-D93B8A77BF32}" destId="{038DDB1A-5915-4C57-BCED-DC43CEF88A08}" srcOrd="0" destOrd="0" presId="urn:microsoft.com/office/officeart/2005/8/layout/cycle2"/>
    <dgm:cxn modelId="{3551D167-82EB-4F5B-86F9-F5D2650D3A19}" srcId="{C4C5CEB5-BB22-43BF-8722-1D3950088A97}" destId="{29467ED0-4A06-4F6A-994A-A69F85B3CE2E}" srcOrd="0" destOrd="0" parTransId="{12C41479-B6A4-4255-8A1F-F14026BA2E42}" sibTransId="{8D18FA12-A486-44F4-8573-D93B8A77BF32}"/>
    <dgm:cxn modelId="{2F326E6B-1D18-4F9F-9860-A62C015ADB01}" type="presOf" srcId="{29467ED0-4A06-4F6A-994A-A69F85B3CE2E}" destId="{F1F4AB92-0549-4031-8425-AE17EBEFCD5A}" srcOrd="0" destOrd="0" presId="urn:microsoft.com/office/officeart/2005/8/layout/cycle2"/>
    <dgm:cxn modelId="{D3DB9D5A-4D96-48D7-A9CE-C0281659BED3}" srcId="{C4C5CEB5-BB22-43BF-8722-1D3950088A97}" destId="{73CCE387-F480-48F0-B661-6CCEA833669C}" srcOrd="3" destOrd="0" parTransId="{082BE489-3422-4197-8CC5-6643E33C103A}" sibTransId="{3B3A6B9F-2706-449A-A961-75A96714FE97}"/>
    <dgm:cxn modelId="{B4CD8491-953D-4495-8E8D-884A808E9014}" type="presOf" srcId="{6518EB48-AA71-442D-8FD9-F40F9E249D44}" destId="{403AF648-BE6C-4DFE-AE77-81160FE05E62}" srcOrd="1" destOrd="0" presId="urn:microsoft.com/office/officeart/2005/8/layout/cycle2"/>
    <dgm:cxn modelId="{87493C9A-FDEA-4294-8AB6-21777FC3D993}" type="presOf" srcId="{444D3C8D-6E2F-4745-9C5C-4982E3BB3AAE}" destId="{E26B2655-FA13-4D03-B687-698C064B294E}" srcOrd="0" destOrd="0" presId="urn:microsoft.com/office/officeart/2005/8/layout/cycle2"/>
    <dgm:cxn modelId="{80B938A7-5A17-4A2D-BA49-2F0260E0172E}" type="presOf" srcId="{3B3A6B9F-2706-449A-A961-75A96714FE97}" destId="{FFEA8CB7-79F0-4AEE-8B4A-DC79A338AFA9}" srcOrd="0" destOrd="0" presId="urn:microsoft.com/office/officeart/2005/8/layout/cycle2"/>
    <dgm:cxn modelId="{230D90C2-D365-402D-9F4C-24064722AFF2}" type="presOf" srcId="{EB12C719-2D27-4D02-8EB5-934952D22544}" destId="{696A7788-D919-4C4B-960B-F0DC461AC1BB}" srcOrd="0" destOrd="0" presId="urn:microsoft.com/office/officeart/2005/8/layout/cycle2"/>
    <dgm:cxn modelId="{5352E4D0-7930-44E6-B7DA-D4AA6B700229}" type="presOf" srcId="{C4C5CEB5-BB22-43BF-8722-1D3950088A97}" destId="{20A180FE-F406-443F-8E01-23B2F5D3B3E9}" srcOrd="0" destOrd="0" presId="urn:microsoft.com/office/officeart/2005/8/layout/cycle2"/>
    <dgm:cxn modelId="{1B3F7ED3-792E-4343-BF12-A8F6691422B3}" type="presOf" srcId="{73CCE387-F480-48F0-B661-6CCEA833669C}" destId="{06CFF9DE-D3C5-445D-BB1B-050489BF7949}" srcOrd="0" destOrd="0" presId="urn:microsoft.com/office/officeart/2005/8/layout/cycle2"/>
    <dgm:cxn modelId="{C7A220EA-9329-46DA-8CB3-3CFF6976FD10}" type="presOf" srcId="{481844FB-35C4-41B6-B189-3C2A04589D8B}" destId="{8F6BF1BB-1363-44A7-A8B3-2E1379C03113}" srcOrd="0" destOrd="0" presId="urn:microsoft.com/office/officeart/2005/8/layout/cycle2"/>
    <dgm:cxn modelId="{6200F4EF-D7D6-4EBB-8CC3-F6E6D03CFE0A}" type="presOf" srcId="{8D18FA12-A486-44F4-8573-D93B8A77BF32}" destId="{C65C29ED-D369-49A9-873B-7C3CD4E937C4}" srcOrd="1" destOrd="0" presId="urn:microsoft.com/office/officeart/2005/8/layout/cycle2"/>
    <dgm:cxn modelId="{D365B0F3-6686-43D7-87C3-B620E4A2C2BA}" type="presOf" srcId="{3B3A6B9F-2706-449A-A961-75A96714FE97}" destId="{17A9B296-FD54-42A8-9AE4-55C799B1F876}" srcOrd="1" destOrd="0" presId="urn:microsoft.com/office/officeart/2005/8/layout/cycle2"/>
    <dgm:cxn modelId="{9E11B08A-F263-4034-A327-AB666D1A11FE}" type="presParOf" srcId="{20A180FE-F406-443F-8E01-23B2F5D3B3E9}" destId="{F1F4AB92-0549-4031-8425-AE17EBEFCD5A}" srcOrd="0" destOrd="0" presId="urn:microsoft.com/office/officeart/2005/8/layout/cycle2"/>
    <dgm:cxn modelId="{31B9B05A-94D9-438B-8E27-D267046A1C53}" type="presParOf" srcId="{20A180FE-F406-443F-8E01-23B2F5D3B3E9}" destId="{038DDB1A-5915-4C57-BCED-DC43CEF88A08}" srcOrd="1" destOrd="0" presId="urn:microsoft.com/office/officeart/2005/8/layout/cycle2"/>
    <dgm:cxn modelId="{2C75BD14-41CE-448B-84A5-6F1E99431F9F}" type="presParOf" srcId="{038DDB1A-5915-4C57-BCED-DC43CEF88A08}" destId="{C65C29ED-D369-49A9-873B-7C3CD4E937C4}" srcOrd="0" destOrd="0" presId="urn:microsoft.com/office/officeart/2005/8/layout/cycle2"/>
    <dgm:cxn modelId="{315B6B94-0AB4-4A33-AF83-AF7715BA1D7D}" type="presParOf" srcId="{20A180FE-F406-443F-8E01-23B2F5D3B3E9}" destId="{8F6BF1BB-1363-44A7-A8B3-2E1379C03113}" srcOrd="2" destOrd="0" presId="urn:microsoft.com/office/officeart/2005/8/layout/cycle2"/>
    <dgm:cxn modelId="{3E4A8257-548B-4313-997A-BDBBE80BA4B5}" type="presParOf" srcId="{20A180FE-F406-443F-8E01-23B2F5D3B3E9}" destId="{E26B2655-FA13-4D03-B687-698C064B294E}" srcOrd="3" destOrd="0" presId="urn:microsoft.com/office/officeart/2005/8/layout/cycle2"/>
    <dgm:cxn modelId="{13596B5A-BD2F-4378-AEE5-69700E68F63E}" type="presParOf" srcId="{E26B2655-FA13-4D03-B687-698C064B294E}" destId="{2C62B391-BC0B-45B1-932F-3C1FDC7B00B6}" srcOrd="0" destOrd="0" presId="urn:microsoft.com/office/officeart/2005/8/layout/cycle2"/>
    <dgm:cxn modelId="{913FFAC4-7E95-49AC-9EDA-A3EEC40F737B}" type="presParOf" srcId="{20A180FE-F406-443F-8E01-23B2F5D3B3E9}" destId="{696A7788-D919-4C4B-960B-F0DC461AC1BB}" srcOrd="4" destOrd="0" presId="urn:microsoft.com/office/officeart/2005/8/layout/cycle2"/>
    <dgm:cxn modelId="{08F2C69F-EE14-4494-9008-2C03612F0469}" type="presParOf" srcId="{20A180FE-F406-443F-8E01-23B2F5D3B3E9}" destId="{A93A6E02-8E99-4B63-B58F-451BB8ACB9FA}" srcOrd="5" destOrd="0" presId="urn:microsoft.com/office/officeart/2005/8/layout/cycle2"/>
    <dgm:cxn modelId="{C55142D6-324A-44C3-9CD7-DDD0C8B4A545}" type="presParOf" srcId="{A93A6E02-8E99-4B63-B58F-451BB8ACB9FA}" destId="{403AF648-BE6C-4DFE-AE77-81160FE05E62}" srcOrd="0" destOrd="0" presId="urn:microsoft.com/office/officeart/2005/8/layout/cycle2"/>
    <dgm:cxn modelId="{AB446B5F-9770-4A35-AD84-0445D88E4A6D}" type="presParOf" srcId="{20A180FE-F406-443F-8E01-23B2F5D3B3E9}" destId="{06CFF9DE-D3C5-445D-BB1B-050489BF7949}" srcOrd="6" destOrd="0" presId="urn:microsoft.com/office/officeart/2005/8/layout/cycle2"/>
    <dgm:cxn modelId="{71A3A601-2CA5-48DB-A5D5-F106BA5EEFD5}" type="presParOf" srcId="{20A180FE-F406-443F-8E01-23B2F5D3B3E9}" destId="{FFEA8CB7-79F0-4AEE-8B4A-DC79A338AFA9}" srcOrd="7" destOrd="0" presId="urn:microsoft.com/office/officeart/2005/8/layout/cycle2"/>
    <dgm:cxn modelId="{8275CB4F-9F73-4D45-BEB4-8B3145639D79}" type="presParOf" srcId="{FFEA8CB7-79F0-4AEE-8B4A-DC79A338AFA9}" destId="{17A9B296-FD54-42A8-9AE4-55C799B1F876}"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FA0D142-142E-4CD5-9F9D-D7A893E6CE9C}"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AFD7293-4C4B-4BB4-A23E-07C5DFD81ED7}">
      <dgm:prSet/>
      <dgm:spPr/>
      <dgm:t>
        <a:bodyPr/>
        <a:lstStyle/>
        <a:p>
          <a:r>
            <a:rPr lang="en-GB"/>
            <a:t>On the next three slides you will see three different scenario’s. </a:t>
          </a:r>
          <a:endParaRPr lang="en-US"/>
        </a:p>
      </dgm:t>
    </dgm:pt>
    <dgm:pt modelId="{C770A4FE-8F37-4D33-B9E2-1B3AF7204386}" type="parTrans" cxnId="{4F6B7FC1-F27D-4CE7-9F67-BDEBAE487233}">
      <dgm:prSet/>
      <dgm:spPr/>
      <dgm:t>
        <a:bodyPr/>
        <a:lstStyle/>
        <a:p>
          <a:endParaRPr lang="en-US"/>
        </a:p>
      </dgm:t>
    </dgm:pt>
    <dgm:pt modelId="{B1282323-B1B2-4D35-855A-0A87989695A9}" type="sibTrans" cxnId="{4F6B7FC1-F27D-4CE7-9F67-BDEBAE487233}">
      <dgm:prSet/>
      <dgm:spPr/>
      <dgm:t>
        <a:bodyPr/>
        <a:lstStyle/>
        <a:p>
          <a:endParaRPr lang="en-US"/>
        </a:p>
      </dgm:t>
    </dgm:pt>
    <dgm:pt modelId="{AE9E4CF2-3411-442E-96CA-7180BB1CEA91}">
      <dgm:prSet/>
      <dgm:spPr/>
      <dgm:t>
        <a:bodyPr/>
        <a:lstStyle/>
        <a:p>
          <a:r>
            <a:rPr lang="en-GB"/>
            <a:t>Think about the following; </a:t>
          </a:r>
          <a:endParaRPr lang="en-US"/>
        </a:p>
      </dgm:t>
    </dgm:pt>
    <dgm:pt modelId="{31D0FDA2-0256-4F44-B607-CA479E7F1031}" type="parTrans" cxnId="{9EAA58D4-21EF-48CD-B0B6-433486D3F119}">
      <dgm:prSet/>
      <dgm:spPr/>
      <dgm:t>
        <a:bodyPr/>
        <a:lstStyle/>
        <a:p>
          <a:endParaRPr lang="en-US"/>
        </a:p>
      </dgm:t>
    </dgm:pt>
    <dgm:pt modelId="{5F7F8260-59B5-454D-82DC-3777D0C32711}" type="sibTrans" cxnId="{9EAA58D4-21EF-48CD-B0B6-433486D3F119}">
      <dgm:prSet/>
      <dgm:spPr/>
      <dgm:t>
        <a:bodyPr/>
        <a:lstStyle/>
        <a:p>
          <a:endParaRPr lang="en-US"/>
        </a:p>
      </dgm:t>
    </dgm:pt>
    <dgm:pt modelId="{D25A6AFF-13F1-464F-89C4-6F2AC68E7186}">
      <dgm:prSet/>
      <dgm:spPr/>
      <dgm:t>
        <a:bodyPr/>
        <a:lstStyle/>
        <a:p>
          <a:r>
            <a:rPr lang="en-GB"/>
            <a:t>1. Vulnerabilities </a:t>
          </a:r>
          <a:endParaRPr lang="en-US"/>
        </a:p>
      </dgm:t>
    </dgm:pt>
    <dgm:pt modelId="{2E7A2FC4-671F-4800-B1A4-24224BB264CA}" type="parTrans" cxnId="{E76C862E-D57B-4CA4-A86A-0CEEECDA352A}">
      <dgm:prSet/>
      <dgm:spPr/>
      <dgm:t>
        <a:bodyPr/>
        <a:lstStyle/>
        <a:p>
          <a:endParaRPr lang="en-US"/>
        </a:p>
      </dgm:t>
    </dgm:pt>
    <dgm:pt modelId="{4F73C5C9-B7E6-46EC-9CA2-151870FE54CC}" type="sibTrans" cxnId="{E76C862E-D57B-4CA4-A86A-0CEEECDA352A}">
      <dgm:prSet/>
      <dgm:spPr/>
      <dgm:t>
        <a:bodyPr/>
        <a:lstStyle/>
        <a:p>
          <a:endParaRPr lang="en-US"/>
        </a:p>
      </dgm:t>
    </dgm:pt>
    <dgm:pt modelId="{7D473C01-17ED-43B8-A3D6-E9852E76F96D}">
      <dgm:prSet/>
      <dgm:spPr/>
      <dgm:t>
        <a:bodyPr/>
        <a:lstStyle/>
        <a:p>
          <a:r>
            <a:rPr lang="en-GB"/>
            <a:t>2. Tactics </a:t>
          </a:r>
          <a:endParaRPr lang="en-US"/>
        </a:p>
      </dgm:t>
    </dgm:pt>
    <dgm:pt modelId="{64F65878-9805-45CD-985D-68F8A8F75885}" type="parTrans" cxnId="{38BFD746-67AC-4744-B12B-2A72E4607B2F}">
      <dgm:prSet/>
      <dgm:spPr/>
      <dgm:t>
        <a:bodyPr/>
        <a:lstStyle/>
        <a:p>
          <a:endParaRPr lang="en-US"/>
        </a:p>
      </dgm:t>
    </dgm:pt>
    <dgm:pt modelId="{B807053F-E923-434E-BCCF-A4B9D68F68EE}" type="sibTrans" cxnId="{38BFD746-67AC-4744-B12B-2A72E4607B2F}">
      <dgm:prSet/>
      <dgm:spPr/>
      <dgm:t>
        <a:bodyPr/>
        <a:lstStyle/>
        <a:p>
          <a:endParaRPr lang="en-US"/>
        </a:p>
      </dgm:t>
    </dgm:pt>
    <dgm:pt modelId="{40ACC0B9-3EED-442E-8E03-A989CCEC10FD}">
      <dgm:prSet/>
      <dgm:spPr/>
      <dgm:t>
        <a:bodyPr/>
        <a:lstStyle/>
        <a:p>
          <a:r>
            <a:rPr lang="en-GB"/>
            <a:t>3. Safer Action</a:t>
          </a:r>
          <a:endParaRPr lang="en-US"/>
        </a:p>
      </dgm:t>
    </dgm:pt>
    <dgm:pt modelId="{B4AFB991-1885-497D-824A-F746B8E51CBB}" type="parTrans" cxnId="{3FEB8492-20C8-4509-A19B-1B76756AEF03}">
      <dgm:prSet/>
      <dgm:spPr/>
      <dgm:t>
        <a:bodyPr/>
        <a:lstStyle/>
        <a:p>
          <a:endParaRPr lang="en-US"/>
        </a:p>
      </dgm:t>
    </dgm:pt>
    <dgm:pt modelId="{E6D49714-D406-44DA-8C69-62F28BF2B4E0}" type="sibTrans" cxnId="{3FEB8492-20C8-4509-A19B-1B76756AEF03}">
      <dgm:prSet/>
      <dgm:spPr/>
      <dgm:t>
        <a:bodyPr/>
        <a:lstStyle/>
        <a:p>
          <a:endParaRPr lang="en-US"/>
        </a:p>
      </dgm:t>
    </dgm:pt>
    <dgm:pt modelId="{AD1F4D28-37AA-4466-8C72-14FDF48964CF}">
      <dgm:prSet/>
      <dgm:spPr/>
      <dgm:t>
        <a:bodyPr/>
        <a:lstStyle/>
        <a:p>
          <a:r>
            <a:rPr lang="en-GB"/>
            <a:t>4. Advice</a:t>
          </a:r>
          <a:endParaRPr lang="en-US"/>
        </a:p>
      </dgm:t>
    </dgm:pt>
    <dgm:pt modelId="{63BF26CA-DFEC-4A58-9458-2FFE175BC5E3}" type="parTrans" cxnId="{0EEBF9E4-28B5-4003-8D13-10A6B74A945D}">
      <dgm:prSet/>
      <dgm:spPr/>
      <dgm:t>
        <a:bodyPr/>
        <a:lstStyle/>
        <a:p>
          <a:endParaRPr lang="en-US"/>
        </a:p>
      </dgm:t>
    </dgm:pt>
    <dgm:pt modelId="{955668DB-8E1E-44A6-BB39-BF69366ADD85}" type="sibTrans" cxnId="{0EEBF9E4-28B5-4003-8D13-10A6B74A945D}">
      <dgm:prSet/>
      <dgm:spPr/>
      <dgm:t>
        <a:bodyPr/>
        <a:lstStyle/>
        <a:p>
          <a:endParaRPr lang="en-US"/>
        </a:p>
      </dgm:t>
    </dgm:pt>
    <dgm:pt modelId="{CA4DB835-4F93-4623-888F-4A5729780B96}">
      <dgm:prSet/>
      <dgm:spPr/>
      <dgm:t>
        <a:bodyPr/>
        <a:lstStyle/>
        <a:p>
          <a:r>
            <a:rPr lang="en-GB"/>
            <a:t>5. Why do you think traffickers target certain people?</a:t>
          </a:r>
          <a:endParaRPr lang="en-US"/>
        </a:p>
      </dgm:t>
    </dgm:pt>
    <dgm:pt modelId="{82281DF4-066C-4638-9E80-43BC3491BE1E}" type="parTrans" cxnId="{C7BD80CD-91F8-48D0-A52E-BF4EE6F8EE19}">
      <dgm:prSet/>
      <dgm:spPr/>
      <dgm:t>
        <a:bodyPr/>
        <a:lstStyle/>
        <a:p>
          <a:endParaRPr lang="en-US"/>
        </a:p>
      </dgm:t>
    </dgm:pt>
    <dgm:pt modelId="{AA022051-4BBF-4012-8843-2CEC66153726}" type="sibTrans" cxnId="{C7BD80CD-91F8-48D0-A52E-BF4EE6F8EE19}">
      <dgm:prSet/>
      <dgm:spPr/>
      <dgm:t>
        <a:bodyPr/>
        <a:lstStyle/>
        <a:p>
          <a:endParaRPr lang="en-US"/>
        </a:p>
      </dgm:t>
    </dgm:pt>
    <dgm:pt modelId="{D0B03AC3-0F83-44FB-B64B-F1FBF3513018}" type="pres">
      <dgm:prSet presAssocID="{1FA0D142-142E-4CD5-9F9D-D7A893E6CE9C}" presName="vert0" presStyleCnt="0">
        <dgm:presLayoutVars>
          <dgm:dir/>
          <dgm:animOne val="branch"/>
          <dgm:animLvl val="lvl"/>
        </dgm:presLayoutVars>
      </dgm:prSet>
      <dgm:spPr/>
    </dgm:pt>
    <dgm:pt modelId="{CD4351DD-859E-4B04-8994-14860435D06F}" type="pres">
      <dgm:prSet presAssocID="{5AFD7293-4C4B-4BB4-A23E-07C5DFD81ED7}" presName="thickLine" presStyleLbl="alignNode1" presStyleIdx="0" presStyleCnt="7"/>
      <dgm:spPr/>
    </dgm:pt>
    <dgm:pt modelId="{B2671C38-A993-4593-8F88-2E4DC7F2FB7A}" type="pres">
      <dgm:prSet presAssocID="{5AFD7293-4C4B-4BB4-A23E-07C5DFD81ED7}" presName="horz1" presStyleCnt="0"/>
      <dgm:spPr/>
    </dgm:pt>
    <dgm:pt modelId="{C6E8A6F8-63DD-46EB-80D1-710D4D38EFF1}" type="pres">
      <dgm:prSet presAssocID="{5AFD7293-4C4B-4BB4-A23E-07C5DFD81ED7}" presName="tx1" presStyleLbl="revTx" presStyleIdx="0" presStyleCnt="7"/>
      <dgm:spPr/>
    </dgm:pt>
    <dgm:pt modelId="{E8EE84B0-A508-469F-8E5F-67F6739C0C12}" type="pres">
      <dgm:prSet presAssocID="{5AFD7293-4C4B-4BB4-A23E-07C5DFD81ED7}" presName="vert1" presStyleCnt="0"/>
      <dgm:spPr/>
    </dgm:pt>
    <dgm:pt modelId="{B4797AB0-09AF-462F-BC1A-7E5B1829CBC3}" type="pres">
      <dgm:prSet presAssocID="{AE9E4CF2-3411-442E-96CA-7180BB1CEA91}" presName="thickLine" presStyleLbl="alignNode1" presStyleIdx="1" presStyleCnt="7"/>
      <dgm:spPr/>
    </dgm:pt>
    <dgm:pt modelId="{692CCB4C-B72C-4D73-A8B5-D9D48A729F8D}" type="pres">
      <dgm:prSet presAssocID="{AE9E4CF2-3411-442E-96CA-7180BB1CEA91}" presName="horz1" presStyleCnt="0"/>
      <dgm:spPr/>
    </dgm:pt>
    <dgm:pt modelId="{5FC1698F-D433-451E-B7CB-767AB8B3C26D}" type="pres">
      <dgm:prSet presAssocID="{AE9E4CF2-3411-442E-96CA-7180BB1CEA91}" presName="tx1" presStyleLbl="revTx" presStyleIdx="1" presStyleCnt="7"/>
      <dgm:spPr/>
    </dgm:pt>
    <dgm:pt modelId="{5527FEF1-352B-4E2A-BA96-D2AF6E948028}" type="pres">
      <dgm:prSet presAssocID="{AE9E4CF2-3411-442E-96CA-7180BB1CEA91}" presName="vert1" presStyleCnt="0"/>
      <dgm:spPr/>
    </dgm:pt>
    <dgm:pt modelId="{3CDFE21C-7CBA-4102-9567-B8A7BBEE9984}" type="pres">
      <dgm:prSet presAssocID="{D25A6AFF-13F1-464F-89C4-6F2AC68E7186}" presName="thickLine" presStyleLbl="alignNode1" presStyleIdx="2" presStyleCnt="7"/>
      <dgm:spPr/>
    </dgm:pt>
    <dgm:pt modelId="{FFE9A30B-A96E-4B65-B3E5-859524CE013A}" type="pres">
      <dgm:prSet presAssocID="{D25A6AFF-13F1-464F-89C4-6F2AC68E7186}" presName="horz1" presStyleCnt="0"/>
      <dgm:spPr/>
    </dgm:pt>
    <dgm:pt modelId="{B916CD07-CE86-4DA7-AD63-0E274C7C3E4C}" type="pres">
      <dgm:prSet presAssocID="{D25A6AFF-13F1-464F-89C4-6F2AC68E7186}" presName="tx1" presStyleLbl="revTx" presStyleIdx="2" presStyleCnt="7"/>
      <dgm:spPr/>
    </dgm:pt>
    <dgm:pt modelId="{01675C68-42B9-4D74-A6D6-DFFA49F9CF42}" type="pres">
      <dgm:prSet presAssocID="{D25A6AFF-13F1-464F-89C4-6F2AC68E7186}" presName="vert1" presStyleCnt="0"/>
      <dgm:spPr/>
    </dgm:pt>
    <dgm:pt modelId="{F6E3EF5C-E4AE-4803-8690-27778EACD312}" type="pres">
      <dgm:prSet presAssocID="{7D473C01-17ED-43B8-A3D6-E9852E76F96D}" presName="thickLine" presStyleLbl="alignNode1" presStyleIdx="3" presStyleCnt="7"/>
      <dgm:spPr/>
    </dgm:pt>
    <dgm:pt modelId="{F0CE9E32-6833-4649-A586-AC2BFF96C22E}" type="pres">
      <dgm:prSet presAssocID="{7D473C01-17ED-43B8-A3D6-E9852E76F96D}" presName="horz1" presStyleCnt="0"/>
      <dgm:spPr/>
    </dgm:pt>
    <dgm:pt modelId="{145BC197-3DE0-4EA1-B6A6-27265A5568A7}" type="pres">
      <dgm:prSet presAssocID="{7D473C01-17ED-43B8-A3D6-E9852E76F96D}" presName="tx1" presStyleLbl="revTx" presStyleIdx="3" presStyleCnt="7"/>
      <dgm:spPr/>
    </dgm:pt>
    <dgm:pt modelId="{8E6DA6AD-79FE-4320-AF23-6A43F7A6263C}" type="pres">
      <dgm:prSet presAssocID="{7D473C01-17ED-43B8-A3D6-E9852E76F96D}" presName="vert1" presStyleCnt="0"/>
      <dgm:spPr/>
    </dgm:pt>
    <dgm:pt modelId="{BD47EA35-C9D2-4003-95A3-A5976367489C}" type="pres">
      <dgm:prSet presAssocID="{40ACC0B9-3EED-442E-8E03-A989CCEC10FD}" presName="thickLine" presStyleLbl="alignNode1" presStyleIdx="4" presStyleCnt="7"/>
      <dgm:spPr/>
    </dgm:pt>
    <dgm:pt modelId="{C4F81A65-2B7B-41E6-AC40-805108723879}" type="pres">
      <dgm:prSet presAssocID="{40ACC0B9-3EED-442E-8E03-A989CCEC10FD}" presName="horz1" presStyleCnt="0"/>
      <dgm:spPr/>
    </dgm:pt>
    <dgm:pt modelId="{9B27D282-78A9-4207-94E2-4DF95532C09D}" type="pres">
      <dgm:prSet presAssocID="{40ACC0B9-3EED-442E-8E03-A989CCEC10FD}" presName="tx1" presStyleLbl="revTx" presStyleIdx="4" presStyleCnt="7"/>
      <dgm:spPr/>
    </dgm:pt>
    <dgm:pt modelId="{326807A9-2B99-4987-8389-21463B3E881F}" type="pres">
      <dgm:prSet presAssocID="{40ACC0B9-3EED-442E-8E03-A989CCEC10FD}" presName="vert1" presStyleCnt="0"/>
      <dgm:spPr/>
    </dgm:pt>
    <dgm:pt modelId="{DB701127-8ACE-4B9F-8630-04841FB57B5C}" type="pres">
      <dgm:prSet presAssocID="{AD1F4D28-37AA-4466-8C72-14FDF48964CF}" presName="thickLine" presStyleLbl="alignNode1" presStyleIdx="5" presStyleCnt="7"/>
      <dgm:spPr/>
    </dgm:pt>
    <dgm:pt modelId="{976011AA-EFDC-4C17-A58E-8A67BE384F06}" type="pres">
      <dgm:prSet presAssocID="{AD1F4D28-37AA-4466-8C72-14FDF48964CF}" presName="horz1" presStyleCnt="0"/>
      <dgm:spPr/>
    </dgm:pt>
    <dgm:pt modelId="{CC8199FA-68BD-4168-A6A9-692D6F8B3878}" type="pres">
      <dgm:prSet presAssocID="{AD1F4D28-37AA-4466-8C72-14FDF48964CF}" presName="tx1" presStyleLbl="revTx" presStyleIdx="5" presStyleCnt="7"/>
      <dgm:spPr/>
    </dgm:pt>
    <dgm:pt modelId="{5509E165-9976-42B5-93A1-CC0D749C424D}" type="pres">
      <dgm:prSet presAssocID="{AD1F4D28-37AA-4466-8C72-14FDF48964CF}" presName="vert1" presStyleCnt="0"/>
      <dgm:spPr/>
    </dgm:pt>
    <dgm:pt modelId="{278D9708-67CB-4B0E-B7B6-A9A337514D53}" type="pres">
      <dgm:prSet presAssocID="{CA4DB835-4F93-4623-888F-4A5729780B96}" presName="thickLine" presStyleLbl="alignNode1" presStyleIdx="6" presStyleCnt="7"/>
      <dgm:spPr/>
    </dgm:pt>
    <dgm:pt modelId="{2A065565-CC13-4D31-AF6E-DAA1444AA408}" type="pres">
      <dgm:prSet presAssocID="{CA4DB835-4F93-4623-888F-4A5729780B96}" presName="horz1" presStyleCnt="0"/>
      <dgm:spPr/>
    </dgm:pt>
    <dgm:pt modelId="{2CCCF07C-A94D-4934-A5EC-6E26BE661207}" type="pres">
      <dgm:prSet presAssocID="{CA4DB835-4F93-4623-888F-4A5729780B96}" presName="tx1" presStyleLbl="revTx" presStyleIdx="6" presStyleCnt="7"/>
      <dgm:spPr/>
    </dgm:pt>
    <dgm:pt modelId="{567EA6B8-0284-438A-8F8D-5984E5201058}" type="pres">
      <dgm:prSet presAssocID="{CA4DB835-4F93-4623-888F-4A5729780B96}" presName="vert1" presStyleCnt="0"/>
      <dgm:spPr/>
    </dgm:pt>
  </dgm:ptLst>
  <dgm:cxnLst>
    <dgm:cxn modelId="{EC22E515-3FF4-42E8-A8D2-AFAE853A8C05}" type="presOf" srcId="{AD1F4D28-37AA-4466-8C72-14FDF48964CF}" destId="{CC8199FA-68BD-4168-A6A9-692D6F8B3878}" srcOrd="0" destOrd="0" presId="urn:microsoft.com/office/officeart/2008/layout/LinedList"/>
    <dgm:cxn modelId="{95395429-5AF7-4127-AA13-9B151EE711C6}" type="presOf" srcId="{5AFD7293-4C4B-4BB4-A23E-07C5DFD81ED7}" destId="{C6E8A6F8-63DD-46EB-80D1-710D4D38EFF1}" srcOrd="0" destOrd="0" presId="urn:microsoft.com/office/officeart/2008/layout/LinedList"/>
    <dgm:cxn modelId="{E76C862E-D57B-4CA4-A86A-0CEEECDA352A}" srcId="{1FA0D142-142E-4CD5-9F9D-D7A893E6CE9C}" destId="{D25A6AFF-13F1-464F-89C4-6F2AC68E7186}" srcOrd="2" destOrd="0" parTransId="{2E7A2FC4-671F-4800-B1A4-24224BB264CA}" sibTransId="{4F73C5C9-B7E6-46EC-9CA2-151870FE54CC}"/>
    <dgm:cxn modelId="{BCA9A73F-7730-403E-A942-5198301FBB3C}" type="presOf" srcId="{7D473C01-17ED-43B8-A3D6-E9852E76F96D}" destId="{145BC197-3DE0-4EA1-B6A6-27265A5568A7}" srcOrd="0" destOrd="0" presId="urn:microsoft.com/office/officeart/2008/layout/LinedList"/>
    <dgm:cxn modelId="{38BFD746-67AC-4744-B12B-2A72E4607B2F}" srcId="{1FA0D142-142E-4CD5-9F9D-D7A893E6CE9C}" destId="{7D473C01-17ED-43B8-A3D6-E9852E76F96D}" srcOrd="3" destOrd="0" parTransId="{64F65878-9805-45CD-985D-68F8A8F75885}" sibTransId="{B807053F-E923-434E-BCCF-A4B9D68F68EE}"/>
    <dgm:cxn modelId="{49F1E57D-B21D-4A1D-A309-DECB8AE698F8}" type="presOf" srcId="{D25A6AFF-13F1-464F-89C4-6F2AC68E7186}" destId="{B916CD07-CE86-4DA7-AD63-0E274C7C3E4C}" srcOrd="0" destOrd="0" presId="urn:microsoft.com/office/officeart/2008/layout/LinedList"/>
    <dgm:cxn modelId="{152D7C84-28DF-48FA-B8C9-EEFC8E18A49C}" type="presOf" srcId="{1FA0D142-142E-4CD5-9F9D-D7A893E6CE9C}" destId="{D0B03AC3-0F83-44FB-B64B-F1FBF3513018}" srcOrd="0" destOrd="0" presId="urn:microsoft.com/office/officeart/2008/layout/LinedList"/>
    <dgm:cxn modelId="{3FEB8492-20C8-4509-A19B-1B76756AEF03}" srcId="{1FA0D142-142E-4CD5-9F9D-D7A893E6CE9C}" destId="{40ACC0B9-3EED-442E-8E03-A989CCEC10FD}" srcOrd="4" destOrd="0" parTransId="{B4AFB991-1885-497D-824A-F746B8E51CBB}" sibTransId="{E6D49714-D406-44DA-8C69-62F28BF2B4E0}"/>
    <dgm:cxn modelId="{5A3ABEA4-5285-4268-AA51-12A7496C01E4}" type="presOf" srcId="{AE9E4CF2-3411-442E-96CA-7180BB1CEA91}" destId="{5FC1698F-D433-451E-B7CB-767AB8B3C26D}" srcOrd="0" destOrd="0" presId="urn:microsoft.com/office/officeart/2008/layout/LinedList"/>
    <dgm:cxn modelId="{D717B5B1-E717-4CE2-A297-E1DD701EC665}" type="presOf" srcId="{CA4DB835-4F93-4623-888F-4A5729780B96}" destId="{2CCCF07C-A94D-4934-A5EC-6E26BE661207}" srcOrd="0" destOrd="0" presId="urn:microsoft.com/office/officeart/2008/layout/LinedList"/>
    <dgm:cxn modelId="{4F6B7FC1-F27D-4CE7-9F67-BDEBAE487233}" srcId="{1FA0D142-142E-4CD5-9F9D-D7A893E6CE9C}" destId="{5AFD7293-4C4B-4BB4-A23E-07C5DFD81ED7}" srcOrd="0" destOrd="0" parTransId="{C770A4FE-8F37-4D33-B9E2-1B3AF7204386}" sibTransId="{B1282323-B1B2-4D35-855A-0A87989695A9}"/>
    <dgm:cxn modelId="{7B4F65CB-AE50-40BC-9683-642DA73709E7}" type="presOf" srcId="{40ACC0B9-3EED-442E-8E03-A989CCEC10FD}" destId="{9B27D282-78A9-4207-94E2-4DF95532C09D}" srcOrd="0" destOrd="0" presId="urn:microsoft.com/office/officeart/2008/layout/LinedList"/>
    <dgm:cxn modelId="{C7BD80CD-91F8-48D0-A52E-BF4EE6F8EE19}" srcId="{1FA0D142-142E-4CD5-9F9D-D7A893E6CE9C}" destId="{CA4DB835-4F93-4623-888F-4A5729780B96}" srcOrd="6" destOrd="0" parTransId="{82281DF4-066C-4638-9E80-43BC3491BE1E}" sibTransId="{AA022051-4BBF-4012-8843-2CEC66153726}"/>
    <dgm:cxn modelId="{9EAA58D4-21EF-48CD-B0B6-433486D3F119}" srcId="{1FA0D142-142E-4CD5-9F9D-D7A893E6CE9C}" destId="{AE9E4CF2-3411-442E-96CA-7180BB1CEA91}" srcOrd="1" destOrd="0" parTransId="{31D0FDA2-0256-4F44-B607-CA479E7F1031}" sibTransId="{5F7F8260-59B5-454D-82DC-3777D0C32711}"/>
    <dgm:cxn modelId="{0EEBF9E4-28B5-4003-8D13-10A6B74A945D}" srcId="{1FA0D142-142E-4CD5-9F9D-D7A893E6CE9C}" destId="{AD1F4D28-37AA-4466-8C72-14FDF48964CF}" srcOrd="5" destOrd="0" parTransId="{63BF26CA-DFEC-4A58-9458-2FFE175BC5E3}" sibTransId="{955668DB-8E1E-44A6-BB39-BF69366ADD85}"/>
    <dgm:cxn modelId="{5DACB783-C050-4C82-8BFD-C2AF7C31203C}" type="presParOf" srcId="{D0B03AC3-0F83-44FB-B64B-F1FBF3513018}" destId="{CD4351DD-859E-4B04-8994-14860435D06F}" srcOrd="0" destOrd="0" presId="urn:microsoft.com/office/officeart/2008/layout/LinedList"/>
    <dgm:cxn modelId="{6E907DEA-1BB0-4029-9976-6E7A68C36DC1}" type="presParOf" srcId="{D0B03AC3-0F83-44FB-B64B-F1FBF3513018}" destId="{B2671C38-A993-4593-8F88-2E4DC7F2FB7A}" srcOrd="1" destOrd="0" presId="urn:microsoft.com/office/officeart/2008/layout/LinedList"/>
    <dgm:cxn modelId="{58AE6513-A4CB-4988-9527-306C49482012}" type="presParOf" srcId="{B2671C38-A993-4593-8F88-2E4DC7F2FB7A}" destId="{C6E8A6F8-63DD-46EB-80D1-710D4D38EFF1}" srcOrd="0" destOrd="0" presId="urn:microsoft.com/office/officeart/2008/layout/LinedList"/>
    <dgm:cxn modelId="{6C1D74DE-5ECD-4916-A308-0934A1BA05D9}" type="presParOf" srcId="{B2671C38-A993-4593-8F88-2E4DC7F2FB7A}" destId="{E8EE84B0-A508-469F-8E5F-67F6739C0C12}" srcOrd="1" destOrd="0" presId="urn:microsoft.com/office/officeart/2008/layout/LinedList"/>
    <dgm:cxn modelId="{E981554D-85D0-47AE-9AA0-FBBA3443FD1C}" type="presParOf" srcId="{D0B03AC3-0F83-44FB-B64B-F1FBF3513018}" destId="{B4797AB0-09AF-462F-BC1A-7E5B1829CBC3}" srcOrd="2" destOrd="0" presId="urn:microsoft.com/office/officeart/2008/layout/LinedList"/>
    <dgm:cxn modelId="{F25ED6D7-CAA4-4374-98E7-D367D16E25DE}" type="presParOf" srcId="{D0B03AC3-0F83-44FB-B64B-F1FBF3513018}" destId="{692CCB4C-B72C-4D73-A8B5-D9D48A729F8D}" srcOrd="3" destOrd="0" presId="urn:microsoft.com/office/officeart/2008/layout/LinedList"/>
    <dgm:cxn modelId="{E1DD5B4E-FC74-4CA9-9635-CB36A1B9402E}" type="presParOf" srcId="{692CCB4C-B72C-4D73-A8B5-D9D48A729F8D}" destId="{5FC1698F-D433-451E-B7CB-767AB8B3C26D}" srcOrd="0" destOrd="0" presId="urn:microsoft.com/office/officeart/2008/layout/LinedList"/>
    <dgm:cxn modelId="{C2892A47-F9E8-43A4-8CAC-626DD84BCC76}" type="presParOf" srcId="{692CCB4C-B72C-4D73-A8B5-D9D48A729F8D}" destId="{5527FEF1-352B-4E2A-BA96-D2AF6E948028}" srcOrd="1" destOrd="0" presId="urn:microsoft.com/office/officeart/2008/layout/LinedList"/>
    <dgm:cxn modelId="{E5E0EB3B-04CD-4FC9-BFCA-4F87906044F9}" type="presParOf" srcId="{D0B03AC3-0F83-44FB-B64B-F1FBF3513018}" destId="{3CDFE21C-7CBA-4102-9567-B8A7BBEE9984}" srcOrd="4" destOrd="0" presId="urn:microsoft.com/office/officeart/2008/layout/LinedList"/>
    <dgm:cxn modelId="{44C44834-2D05-4872-B3E4-754156F0C7F6}" type="presParOf" srcId="{D0B03AC3-0F83-44FB-B64B-F1FBF3513018}" destId="{FFE9A30B-A96E-4B65-B3E5-859524CE013A}" srcOrd="5" destOrd="0" presId="urn:microsoft.com/office/officeart/2008/layout/LinedList"/>
    <dgm:cxn modelId="{DD342BAB-74AB-4BBE-BFB2-811B9A487F4E}" type="presParOf" srcId="{FFE9A30B-A96E-4B65-B3E5-859524CE013A}" destId="{B916CD07-CE86-4DA7-AD63-0E274C7C3E4C}" srcOrd="0" destOrd="0" presId="urn:microsoft.com/office/officeart/2008/layout/LinedList"/>
    <dgm:cxn modelId="{84B82D39-FAEB-47C3-BC0D-56E599DA6C7A}" type="presParOf" srcId="{FFE9A30B-A96E-4B65-B3E5-859524CE013A}" destId="{01675C68-42B9-4D74-A6D6-DFFA49F9CF42}" srcOrd="1" destOrd="0" presId="urn:microsoft.com/office/officeart/2008/layout/LinedList"/>
    <dgm:cxn modelId="{F365C6B0-8008-43F7-A21D-7BA21209B334}" type="presParOf" srcId="{D0B03AC3-0F83-44FB-B64B-F1FBF3513018}" destId="{F6E3EF5C-E4AE-4803-8690-27778EACD312}" srcOrd="6" destOrd="0" presId="urn:microsoft.com/office/officeart/2008/layout/LinedList"/>
    <dgm:cxn modelId="{76D7713C-29FD-473E-80F1-5A8E15CECEAA}" type="presParOf" srcId="{D0B03AC3-0F83-44FB-B64B-F1FBF3513018}" destId="{F0CE9E32-6833-4649-A586-AC2BFF96C22E}" srcOrd="7" destOrd="0" presId="urn:microsoft.com/office/officeart/2008/layout/LinedList"/>
    <dgm:cxn modelId="{EA78F031-3B0A-4493-8F4D-AE6651ECDADC}" type="presParOf" srcId="{F0CE9E32-6833-4649-A586-AC2BFF96C22E}" destId="{145BC197-3DE0-4EA1-B6A6-27265A5568A7}" srcOrd="0" destOrd="0" presId="urn:microsoft.com/office/officeart/2008/layout/LinedList"/>
    <dgm:cxn modelId="{F4A03B09-EFF1-498F-903A-5C37192C8AAA}" type="presParOf" srcId="{F0CE9E32-6833-4649-A586-AC2BFF96C22E}" destId="{8E6DA6AD-79FE-4320-AF23-6A43F7A6263C}" srcOrd="1" destOrd="0" presId="urn:microsoft.com/office/officeart/2008/layout/LinedList"/>
    <dgm:cxn modelId="{4412E288-D0D7-440E-B534-B364D5D5A947}" type="presParOf" srcId="{D0B03AC3-0F83-44FB-B64B-F1FBF3513018}" destId="{BD47EA35-C9D2-4003-95A3-A5976367489C}" srcOrd="8" destOrd="0" presId="urn:microsoft.com/office/officeart/2008/layout/LinedList"/>
    <dgm:cxn modelId="{B1AD882C-E567-43BC-9522-5426144E46FA}" type="presParOf" srcId="{D0B03AC3-0F83-44FB-B64B-F1FBF3513018}" destId="{C4F81A65-2B7B-41E6-AC40-805108723879}" srcOrd="9" destOrd="0" presId="urn:microsoft.com/office/officeart/2008/layout/LinedList"/>
    <dgm:cxn modelId="{17C40B5C-0A00-48F5-BD75-51BBE93EE0E7}" type="presParOf" srcId="{C4F81A65-2B7B-41E6-AC40-805108723879}" destId="{9B27D282-78A9-4207-94E2-4DF95532C09D}" srcOrd="0" destOrd="0" presId="urn:microsoft.com/office/officeart/2008/layout/LinedList"/>
    <dgm:cxn modelId="{AA329750-73EA-45B7-8717-448BE47B8C6E}" type="presParOf" srcId="{C4F81A65-2B7B-41E6-AC40-805108723879}" destId="{326807A9-2B99-4987-8389-21463B3E881F}" srcOrd="1" destOrd="0" presId="urn:microsoft.com/office/officeart/2008/layout/LinedList"/>
    <dgm:cxn modelId="{B1206B66-48C5-46C3-AE71-F58C16292167}" type="presParOf" srcId="{D0B03AC3-0F83-44FB-B64B-F1FBF3513018}" destId="{DB701127-8ACE-4B9F-8630-04841FB57B5C}" srcOrd="10" destOrd="0" presId="urn:microsoft.com/office/officeart/2008/layout/LinedList"/>
    <dgm:cxn modelId="{323D3E18-BA65-429E-B6CF-1DB1F86AE71A}" type="presParOf" srcId="{D0B03AC3-0F83-44FB-B64B-F1FBF3513018}" destId="{976011AA-EFDC-4C17-A58E-8A67BE384F06}" srcOrd="11" destOrd="0" presId="urn:microsoft.com/office/officeart/2008/layout/LinedList"/>
    <dgm:cxn modelId="{C610F393-626D-4022-95BD-9F6DDF1AF2AB}" type="presParOf" srcId="{976011AA-EFDC-4C17-A58E-8A67BE384F06}" destId="{CC8199FA-68BD-4168-A6A9-692D6F8B3878}" srcOrd="0" destOrd="0" presId="urn:microsoft.com/office/officeart/2008/layout/LinedList"/>
    <dgm:cxn modelId="{5B1AD274-D1A6-4C89-A88D-207D3AC8C0A2}" type="presParOf" srcId="{976011AA-EFDC-4C17-A58E-8A67BE384F06}" destId="{5509E165-9976-42B5-93A1-CC0D749C424D}" srcOrd="1" destOrd="0" presId="urn:microsoft.com/office/officeart/2008/layout/LinedList"/>
    <dgm:cxn modelId="{58B6DBBD-863A-40D0-8780-139A4E5D21EE}" type="presParOf" srcId="{D0B03AC3-0F83-44FB-B64B-F1FBF3513018}" destId="{278D9708-67CB-4B0E-B7B6-A9A337514D53}" srcOrd="12" destOrd="0" presId="urn:microsoft.com/office/officeart/2008/layout/LinedList"/>
    <dgm:cxn modelId="{F6EB40A7-DDF3-4A5E-9C68-1464CC3FAAEF}" type="presParOf" srcId="{D0B03AC3-0F83-44FB-B64B-F1FBF3513018}" destId="{2A065565-CC13-4D31-AF6E-DAA1444AA408}" srcOrd="13" destOrd="0" presId="urn:microsoft.com/office/officeart/2008/layout/LinedList"/>
    <dgm:cxn modelId="{56021E99-9FC3-4997-B6BF-AEC19B8533CB}" type="presParOf" srcId="{2A065565-CC13-4D31-AF6E-DAA1444AA408}" destId="{2CCCF07C-A94D-4934-A5EC-6E26BE661207}" srcOrd="0" destOrd="0" presId="urn:microsoft.com/office/officeart/2008/layout/LinedList"/>
    <dgm:cxn modelId="{D8FB5EEC-38E6-4667-9472-876C7D809D71}" type="presParOf" srcId="{2A065565-CC13-4D31-AF6E-DAA1444AA408}" destId="{567EA6B8-0284-438A-8F8D-5984E520105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C58D9D7-63B0-4B9E-8CA3-EE7E00F08CDC}"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40967DDA-8258-4F31-B617-17E2A3F0F2D1}">
      <dgm:prSet/>
      <dgm:spPr/>
      <dgm:t>
        <a:bodyPr/>
        <a:lstStyle/>
        <a:p>
          <a:r>
            <a:rPr lang="en-GB" dirty="0"/>
            <a:t>A teenager chats with someone online who claims to offer a modelling opportunity. They promise travel, income and fame but insists it must remain a secret. </a:t>
          </a:r>
          <a:endParaRPr lang="en-US" dirty="0"/>
        </a:p>
      </dgm:t>
    </dgm:pt>
    <dgm:pt modelId="{FE37700D-C11E-48A4-9F0B-FF2090F3940A}" type="parTrans" cxnId="{406AEEEC-3ED0-4766-A961-79A4A762A813}">
      <dgm:prSet/>
      <dgm:spPr/>
      <dgm:t>
        <a:bodyPr/>
        <a:lstStyle/>
        <a:p>
          <a:endParaRPr lang="en-US"/>
        </a:p>
      </dgm:t>
    </dgm:pt>
    <dgm:pt modelId="{A772759F-BD3E-4D94-ABB1-CC04FB5FAB53}" type="sibTrans" cxnId="{406AEEEC-3ED0-4766-A961-79A4A762A813}">
      <dgm:prSet/>
      <dgm:spPr/>
      <dgm:t>
        <a:bodyPr/>
        <a:lstStyle/>
        <a:p>
          <a:endParaRPr lang="en-US"/>
        </a:p>
      </dgm:t>
    </dgm:pt>
    <dgm:pt modelId="{1AB57237-AF6D-4DEC-9ADD-58FECD945AA4}">
      <dgm:prSet/>
      <dgm:spPr/>
      <dgm:t>
        <a:bodyPr/>
        <a:lstStyle/>
        <a:p>
          <a:r>
            <a:rPr lang="en-GB"/>
            <a:t>Pop your answers down on a piece of paper. </a:t>
          </a:r>
          <a:endParaRPr lang="en-US"/>
        </a:p>
      </dgm:t>
    </dgm:pt>
    <dgm:pt modelId="{F34CCCB0-2C13-44C7-8DDD-B826EC70A97F}" type="parTrans" cxnId="{A5C47BE6-9F56-46D2-8755-B1590C3225D8}">
      <dgm:prSet/>
      <dgm:spPr/>
      <dgm:t>
        <a:bodyPr/>
        <a:lstStyle/>
        <a:p>
          <a:endParaRPr lang="en-US"/>
        </a:p>
      </dgm:t>
    </dgm:pt>
    <dgm:pt modelId="{9A3BF2F0-AEC6-436D-ACE6-741FC968962D}" type="sibTrans" cxnId="{A5C47BE6-9F56-46D2-8755-B1590C3225D8}">
      <dgm:prSet/>
      <dgm:spPr/>
      <dgm:t>
        <a:bodyPr/>
        <a:lstStyle/>
        <a:p>
          <a:endParaRPr lang="en-US"/>
        </a:p>
      </dgm:t>
    </dgm:pt>
    <dgm:pt modelId="{26C0F457-DC01-4471-97B4-C2625F071294}" type="pres">
      <dgm:prSet presAssocID="{DC58D9D7-63B0-4B9E-8CA3-EE7E00F08CDC}" presName="linear" presStyleCnt="0">
        <dgm:presLayoutVars>
          <dgm:animLvl val="lvl"/>
          <dgm:resizeHandles val="exact"/>
        </dgm:presLayoutVars>
      </dgm:prSet>
      <dgm:spPr/>
    </dgm:pt>
    <dgm:pt modelId="{9E3B70D6-7F6F-4D94-94F2-14CDB258FD84}" type="pres">
      <dgm:prSet presAssocID="{40967DDA-8258-4F31-B617-17E2A3F0F2D1}" presName="parentText" presStyleLbl="node1" presStyleIdx="0" presStyleCnt="2">
        <dgm:presLayoutVars>
          <dgm:chMax val="0"/>
          <dgm:bulletEnabled val="1"/>
        </dgm:presLayoutVars>
      </dgm:prSet>
      <dgm:spPr/>
    </dgm:pt>
    <dgm:pt modelId="{4883140A-5DF9-4747-A13D-5CA5F30EB232}" type="pres">
      <dgm:prSet presAssocID="{A772759F-BD3E-4D94-ABB1-CC04FB5FAB53}" presName="spacer" presStyleCnt="0"/>
      <dgm:spPr/>
    </dgm:pt>
    <dgm:pt modelId="{A7FBE258-A6CE-482B-AE98-5D84AF330DEE}" type="pres">
      <dgm:prSet presAssocID="{1AB57237-AF6D-4DEC-9ADD-58FECD945AA4}" presName="parentText" presStyleLbl="node1" presStyleIdx="1" presStyleCnt="2">
        <dgm:presLayoutVars>
          <dgm:chMax val="0"/>
          <dgm:bulletEnabled val="1"/>
        </dgm:presLayoutVars>
      </dgm:prSet>
      <dgm:spPr/>
    </dgm:pt>
  </dgm:ptLst>
  <dgm:cxnLst>
    <dgm:cxn modelId="{C2C52302-9750-48BA-AFA8-C0756041FD40}" type="presOf" srcId="{DC58D9D7-63B0-4B9E-8CA3-EE7E00F08CDC}" destId="{26C0F457-DC01-4471-97B4-C2625F071294}" srcOrd="0" destOrd="0" presId="urn:microsoft.com/office/officeart/2005/8/layout/vList2"/>
    <dgm:cxn modelId="{0B220605-C7E1-40D4-867B-9F73F7656EBA}" type="presOf" srcId="{1AB57237-AF6D-4DEC-9ADD-58FECD945AA4}" destId="{A7FBE258-A6CE-482B-AE98-5D84AF330DEE}" srcOrd="0" destOrd="0" presId="urn:microsoft.com/office/officeart/2005/8/layout/vList2"/>
    <dgm:cxn modelId="{F1123BDA-376C-46B2-AB4F-D7052E2FE7AA}" type="presOf" srcId="{40967DDA-8258-4F31-B617-17E2A3F0F2D1}" destId="{9E3B70D6-7F6F-4D94-94F2-14CDB258FD84}" srcOrd="0" destOrd="0" presId="urn:microsoft.com/office/officeart/2005/8/layout/vList2"/>
    <dgm:cxn modelId="{A5C47BE6-9F56-46D2-8755-B1590C3225D8}" srcId="{DC58D9D7-63B0-4B9E-8CA3-EE7E00F08CDC}" destId="{1AB57237-AF6D-4DEC-9ADD-58FECD945AA4}" srcOrd="1" destOrd="0" parTransId="{F34CCCB0-2C13-44C7-8DDD-B826EC70A97F}" sibTransId="{9A3BF2F0-AEC6-436D-ACE6-741FC968962D}"/>
    <dgm:cxn modelId="{406AEEEC-3ED0-4766-A961-79A4A762A813}" srcId="{DC58D9D7-63B0-4B9E-8CA3-EE7E00F08CDC}" destId="{40967DDA-8258-4F31-B617-17E2A3F0F2D1}" srcOrd="0" destOrd="0" parTransId="{FE37700D-C11E-48A4-9F0B-FF2090F3940A}" sibTransId="{A772759F-BD3E-4D94-ABB1-CC04FB5FAB53}"/>
    <dgm:cxn modelId="{D6254F6A-B836-4620-BE17-8CD44DE2DF5B}" type="presParOf" srcId="{26C0F457-DC01-4471-97B4-C2625F071294}" destId="{9E3B70D6-7F6F-4D94-94F2-14CDB258FD84}" srcOrd="0" destOrd="0" presId="urn:microsoft.com/office/officeart/2005/8/layout/vList2"/>
    <dgm:cxn modelId="{893E1561-56BE-4B03-822C-FDC486A58F78}" type="presParOf" srcId="{26C0F457-DC01-4471-97B4-C2625F071294}" destId="{4883140A-5DF9-4747-A13D-5CA5F30EB232}" srcOrd="1" destOrd="0" presId="urn:microsoft.com/office/officeart/2005/8/layout/vList2"/>
    <dgm:cxn modelId="{5A12CAED-2C1B-41C1-86B7-D73647B075F0}" type="presParOf" srcId="{26C0F457-DC01-4471-97B4-C2625F071294}" destId="{A7FBE258-A6CE-482B-AE98-5D84AF330DE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FD2C512-7A4F-440A-B21E-2D25D6BC0836}"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01B04C85-EC83-46E4-92CD-101ED31986E8}">
      <dgm:prSet/>
      <dgm:spPr/>
      <dgm:t>
        <a:bodyPr/>
        <a:lstStyle/>
        <a:p>
          <a:r>
            <a:rPr lang="en-GB" dirty="0"/>
            <a:t>A young adult is struggling to pay rent. Someone offers them a quick job, says no experience is needed, and promises large cash payments but no real details. </a:t>
          </a:r>
          <a:endParaRPr lang="en-US" dirty="0"/>
        </a:p>
      </dgm:t>
    </dgm:pt>
    <dgm:pt modelId="{6DE13A77-7D6A-4BBE-ADB4-14BFDF604FFD}" type="parTrans" cxnId="{B68547F7-2C16-48F6-BCEF-A90470A15728}">
      <dgm:prSet/>
      <dgm:spPr/>
      <dgm:t>
        <a:bodyPr/>
        <a:lstStyle/>
        <a:p>
          <a:endParaRPr lang="en-US"/>
        </a:p>
      </dgm:t>
    </dgm:pt>
    <dgm:pt modelId="{6B62DB9F-13D7-4FF4-8B0F-6875DE6F3441}" type="sibTrans" cxnId="{B68547F7-2C16-48F6-BCEF-A90470A15728}">
      <dgm:prSet/>
      <dgm:spPr/>
      <dgm:t>
        <a:bodyPr/>
        <a:lstStyle/>
        <a:p>
          <a:endParaRPr lang="en-US"/>
        </a:p>
      </dgm:t>
    </dgm:pt>
    <dgm:pt modelId="{7C52BDD7-90EC-4D99-94C1-D20A9BFBDD69}">
      <dgm:prSet/>
      <dgm:spPr/>
      <dgm:t>
        <a:bodyPr/>
        <a:lstStyle/>
        <a:p>
          <a:r>
            <a:rPr lang="en-GB"/>
            <a:t>Pop your answers down on a piece of paper</a:t>
          </a:r>
          <a:endParaRPr lang="en-US"/>
        </a:p>
      </dgm:t>
    </dgm:pt>
    <dgm:pt modelId="{40613A09-DF74-4F44-BFAA-3F4A496F6440}" type="parTrans" cxnId="{1D33869A-D3FF-4198-BDE3-0630E9F5F49D}">
      <dgm:prSet/>
      <dgm:spPr/>
      <dgm:t>
        <a:bodyPr/>
        <a:lstStyle/>
        <a:p>
          <a:endParaRPr lang="en-US"/>
        </a:p>
      </dgm:t>
    </dgm:pt>
    <dgm:pt modelId="{6F4FB2FA-DF66-48DE-9BA3-26406199EB57}" type="sibTrans" cxnId="{1D33869A-D3FF-4198-BDE3-0630E9F5F49D}">
      <dgm:prSet/>
      <dgm:spPr/>
      <dgm:t>
        <a:bodyPr/>
        <a:lstStyle/>
        <a:p>
          <a:endParaRPr lang="en-US"/>
        </a:p>
      </dgm:t>
    </dgm:pt>
    <dgm:pt modelId="{1379C8D5-16AF-4B10-8481-A4384EADC005}" type="pres">
      <dgm:prSet presAssocID="{1FD2C512-7A4F-440A-B21E-2D25D6BC0836}" presName="linear" presStyleCnt="0">
        <dgm:presLayoutVars>
          <dgm:animLvl val="lvl"/>
          <dgm:resizeHandles val="exact"/>
        </dgm:presLayoutVars>
      </dgm:prSet>
      <dgm:spPr/>
    </dgm:pt>
    <dgm:pt modelId="{ECE57ED1-C4AE-4330-8720-2D1872DAFA7A}" type="pres">
      <dgm:prSet presAssocID="{01B04C85-EC83-46E4-92CD-101ED31986E8}" presName="parentText" presStyleLbl="node1" presStyleIdx="0" presStyleCnt="2">
        <dgm:presLayoutVars>
          <dgm:chMax val="0"/>
          <dgm:bulletEnabled val="1"/>
        </dgm:presLayoutVars>
      </dgm:prSet>
      <dgm:spPr/>
    </dgm:pt>
    <dgm:pt modelId="{4EF62A65-AA48-4C75-B331-6794FEFB5E48}" type="pres">
      <dgm:prSet presAssocID="{6B62DB9F-13D7-4FF4-8B0F-6875DE6F3441}" presName="spacer" presStyleCnt="0"/>
      <dgm:spPr/>
    </dgm:pt>
    <dgm:pt modelId="{AA949400-8310-4521-9362-D953C772D1A3}" type="pres">
      <dgm:prSet presAssocID="{7C52BDD7-90EC-4D99-94C1-D20A9BFBDD69}" presName="parentText" presStyleLbl="node1" presStyleIdx="1" presStyleCnt="2">
        <dgm:presLayoutVars>
          <dgm:chMax val="0"/>
          <dgm:bulletEnabled val="1"/>
        </dgm:presLayoutVars>
      </dgm:prSet>
      <dgm:spPr/>
    </dgm:pt>
  </dgm:ptLst>
  <dgm:cxnLst>
    <dgm:cxn modelId="{1D33869A-D3FF-4198-BDE3-0630E9F5F49D}" srcId="{1FD2C512-7A4F-440A-B21E-2D25D6BC0836}" destId="{7C52BDD7-90EC-4D99-94C1-D20A9BFBDD69}" srcOrd="1" destOrd="0" parTransId="{40613A09-DF74-4F44-BFAA-3F4A496F6440}" sibTransId="{6F4FB2FA-DF66-48DE-9BA3-26406199EB57}"/>
    <dgm:cxn modelId="{8526AABB-742A-40FF-AA0C-A117629B8C8A}" type="presOf" srcId="{1FD2C512-7A4F-440A-B21E-2D25D6BC0836}" destId="{1379C8D5-16AF-4B10-8481-A4384EADC005}" srcOrd="0" destOrd="0" presId="urn:microsoft.com/office/officeart/2005/8/layout/vList2"/>
    <dgm:cxn modelId="{299955DD-D47F-40F1-B9D1-4BB6196C813E}" type="presOf" srcId="{01B04C85-EC83-46E4-92CD-101ED31986E8}" destId="{ECE57ED1-C4AE-4330-8720-2D1872DAFA7A}" srcOrd="0" destOrd="0" presId="urn:microsoft.com/office/officeart/2005/8/layout/vList2"/>
    <dgm:cxn modelId="{0B1B69EA-7265-4118-A3F1-EDF89D8140A7}" type="presOf" srcId="{7C52BDD7-90EC-4D99-94C1-D20A9BFBDD69}" destId="{AA949400-8310-4521-9362-D953C772D1A3}" srcOrd="0" destOrd="0" presId="urn:microsoft.com/office/officeart/2005/8/layout/vList2"/>
    <dgm:cxn modelId="{B68547F7-2C16-48F6-BCEF-A90470A15728}" srcId="{1FD2C512-7A4F-440A-B21E-2D25D6BC0836}" destId="{01B04C85-EC83-46E4-92CD-101ED31986E8}" srcOrd="0" destOrd="0" parTransId="{6DE13A77-7D6A-4BBE-ADB4-14BFDF604FFD}" sibTransId="{6B62DB9F-13D7-4FF4-8B0F-6875DE6F3441}"/>
    <dgm:cxn modelId="{6DE74E3B-6A36-40DE-8C5E-2A4EE3EF59FD}" type="presParOf" srcId="{1379C8D5-16AF-4B10-8481-A4384EADC005}" destId="{ECE57ED1-C4AE-4330-8720-2D1872DAFA7A}" srcOrd="0" destOrd="0" presId="urn:microsoft.com/office/officeart/2005/8/layout/vList2"/>
    <dgm:cxn modelId="{5F8AC0F3-C542-4222-9F60-F08EA4F74B12}" type="presParOf" srcId="{1379C8D5-16AF-4B10-8481-A4384EADC005}" destId="{4EF62A65-AA48-4C75-B331-6794FEFB5E48}" srcOrd="1" destOrd="0" presId="urn:microsoft.com/office/officeart/2005/8/layout/vList2"/>
    <dgm:cxn modelId="{107EE5D6-747F-4422-A72E-0F6C7CD44EE6}" type="presParOf" srcId="{1379C8D5-16AF-4B10-8481-A4384EADC005}" destId="{AA949400-8310-4521-9362-D953C772D1A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B3A9526-7934-4F0A-BE9C-1E1204F2F6E9}"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8F23584A-235C-4B8E-AAFD-074181A99503}">
      <dgm:prSet/>
      <dgm:spPr/>
      <dgm:t>
        <a:bodyPr/>
        <a:lstStyle/>
        <a:p>
          <a:r>
            <a:rPr lang="en-GB" dirty="0"/>
            <a:t>A migrant worker who doesn’t speak the local language is offered work by someone from their come country. They take their passport for safekeeping. </a:t>
          </a:r>
          <a:endParaRPr lang="en-US" dirty="0"/>
        </a:p>
      </dgm:t>
    </dgm:pt>
    <dgm:pt modelId="{BACA8744-A775-4BE5-ABF2-7AF3689D2974}" type="parTrans" cxnId="{4FE13682-9011-4610-A828-01DD5F0897F7}">
      <dgm:prSet/>
      <dgm:spPr/>
      <dgm:t>
        <a:bodyPr/>
        <a:lstStyle/>
        <a:p>
          <a:endParaRPr lang="en-US"/>
        </a:p>
      </dgm:t>
    </dgm:pt>
    <dgm:pt modelId="{24FBB5D3-4B95-4F86-A969-59814F6F6D09}" type="sibTrans" cxnId="{4FE13682-9011-4610-A828-01DD5F0897F7}">
      <dgm:prSet/>
      <dgm:spPr/>
      <dgm:t>
        <a:bodyPr/>
        <a:lstStyle/>
        <a:p>
          <a:endParaRPr lang="en-US"/>
        </a:p>
      </dgm:t>
    </dgm:pt>
    <dgm:pt modelId="{8F162570-C0DA-4935-9CBF-EEE10041ECCC}">
      <dgm:prSet/>
      <dgm:spPr/>
      <dgm:t>
        <a:bodyPr/>
        <a:lstStyle/>
        <a:p>
          <a:r>
            <a:rPr lang="en-GB"/>
            <a:t>Pop your answers down on a piece of paper. </a:t>
          </a:r>
          <a:endParaRPr lang="en-US"/>
        </a:p>
      </dgm:t>
    </dgm:pt>
    <dgm:pt modelId="{CED2A670-7B2C-4C3D-9FA1-C19A06605BB3}" type="parTrans" cxnId="{B69F1BD5-9CFC-4AC7-B115-50FF68F80E09}">
      <dgm:prSet/>
      <dgm:spPr/>
      <dgm:t>
        <a:bodyPr/>
        <a:lstStyle/>
        <a:p>
          <a:endParaRPr lang="en-US"/>
        </a:p>
      </dgm:t>
    </dgm:pt>
    <dgm:pt modelId="{72F3F1D8-CB28-41AB-81C4-7899949F9972}" type="sibTrans" cxnId="{B69F1BD5-9CFC-4AC7-B115-50FF68F80E09}">
      <dgm:prSet/>
      <dgm:spPr/>
      <dgm:t>
        <a:bodyPr/>
        <a:lstStyle/>
        <a:p>
          <a:endParaRPr lang="en-US"/>
        </a:p>
      </dgm:t>
    </dgm:pt>
    <dgm:pt modelId="{8BDDD5CA-CE6D-4351-9E61-09204DBCCAFC}" type="pres">
      <dgm:prSet presAssocID="{3B3A9526-7934-4F0A-BE9C-1E1204F2F6E9}" presName="linear" presStyleCnt="0">
        <dgm:presLayoutVars>
          <dgm:animLvl val="lvl"/>
          <dgm:resizeHandles val="exact"/>
        </dgm:presLayoutVars>
      </dgm:prSet>
      <dgm:spPr/>
    </dgm:pt>
    <dgm:pt modelId="{271CA83A-9B3E-4010-89E1-9D2C79FE65C7}" type="pres">
      <dgm:prSet presAssocID="{8F23584A-235C-4B8E-AAFD-074181A99503}" presName="parentText" presStyleLbl="node1" presStyleIdx="0" presStyleCnt="2">
        <dgm:presLayoutVars>
          <dgm:chMax val="0"/>
          <dgm:bulletEnabled val="1"/>
        </dgm:presLayoutVars>
      </dgm:prSet>
      <dgm:spPr/>
    </dgm:pt>
    <dgm:pt modelId="{6EA8FCC4-A73F-465A-957E-76D26C823A9A}" type="pres">
      <dgm:prSet presAssocID="{24FBB5D3-4B95-4F86-A969-59814F6F6D09}" presName="spacer" presStyleCnt="0"/>
      <dgm:spPr/>
    </dgm:pt>
    <dgm:pt modelId="{CB2062B1-BB27-4A7C-8733-174A4CA2F39E}" type="pres">
      <dgm:prSet presAssocID="{8F162570-C0DA-4935-9CBF-EEE10041ECCC}" presName="parentText" presStyleLbl="node1" presStyleIdx="1" presStyleCnt="2">
        <dgm:presLayoutVars>
          <dgm:chMax val="0"/>
          <dgm:bulletEnabled val="1"/>
        </dgm:presLayoutVars>
      </dgm:prSet>
      <dgm:spPr/>
    </dgm:pt>
  </dgm:ptLst>
  <dgm:cxnLst>
    <dgm:cxn modelId="{0AFDA40C-45E4-4FB6-87A1-9AD09316D4F3}" type="presOf" srcId="{3B3A9526-7934-4F0A-BE9C-1E1204F2F6E9}" destId="{8BDDD5CA-CE6D-4351-9E61-09204DBCCAFC}" srcOrd="0" destOrd="0" presId="urn:microsoft.com/office/officeart/2005/8/layout/vList2"/>
    <dgm:cxn modelId="{620E394C-C74A-4E28-97AB-224BA194ACA7}" type="presOf" srcId="{8F23584A-235C-4B8E-AAFD-074181A99503}" destId="{271CA83A-9B3E-4010-89E1-9D2C79FE65C7}" srcOrd="0" destOrd="0" presId="urn:microsoft.com/office/officeart/2005/8/layout/vList2"/>
    <dgm:cxn modelId="{4FE13682-9011-4610-A828-01DD5F0897F7}" srcId="{3B3A9526-7934-4F0A-BE9C-1E1204F2F6E9}" destId="{8F23584A-235C-4B8E-AAFD-074181A99503}" srcOrd="0" destOrd="0" parTransId="{BACA8744-A775-4BE5-ABF2-7AF3689D2974}" sibTransId="{24FBB5D3-4B95-4F86-A969-59814F6F6D09}"/>
    <dgm:cxn modelId="{90AB2BD1-A8AA-4A39-A5A0-93776F1BD101}" type="presOf" srcId="{8F162570-C0DA-4935-9CBF-EEE10041ECCC}" destId="{CB2062B1-BB27-4A7C-8733-174A4CA2F39E}" srcOrd="0" destOrd="0" presId="urn:microsoft.com/office/officeart/2005/8/layout/vList2"/>
    <dgm:cxn modelId="{B69F1BD5-9CFC-4AC7-B115-50FF68F80E09}" srcId="{3B3A9526-7934-4F0A-BE9C-1E1204F2F6E9}" destId="{8F162570-C0DA-4935-9CBF-EEE10041ECCC}" srcOrd="1" destOrd="0" parTransId="{CED2A670-7B2C-4C3D-9FA1-C19A06605BB3}" sibTransId="{72F3F1D8-CB28-41AB-81C4-7899949F9972}"/>
    <dgm:cxn modelId="{86C723C7-6A63-416E-B1C7-D23E42FF9311}" type="presParOf" srcId="{8BDDD5CA-CE6D-4351-9E61-09204DBCCAFC}" destId="{271CA83A-9B3E-4010-89E1-9D2C79FE65C7}" srcOrd="0" destOrd="0" presId="urn:microsoft.com/office/officeart/2005/8/layout/vList2"/>
    <dgm:cxn modelId="{CAC4BC1D-B896-46FF-9FA0-0D72F6A3601C}" type="presParOf" srcId="{8BDDD5CA-CE6D-4351-9E61-09204DBCCAFC}" destId="{6EA8FCC4-A73F-465A-957E-76D26C823A9A}" srcOrd="1" destOrd="0" presId="urn:microsoft.com/office/officeart/2005/8/layout/vList2"/>
    <dgm:cxn modelId="{0644B834-4C6C-4107-BF24-3EE8EB0B4CF6}" type="presParOf" srcId="{8BDDD5CA-CE6D-4351-9E61-09204DBCCAFC}" destId="{CB2062B1-BB27-4A7C-8733-174A4CA2F39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E598498-B10E-45AF-B70E-CB9298E30F85}"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US"/>
        </a:p>
      </dgm:t>
    </dgm:pt>
    <dgm:pt modelId="{DF440C16-78B3-44A4-ACC3-69BBD8DDDA5C}">
      <dgm:prSet/>
      <dgm:spPr/>
      <dgm:t>
        <a:bodyPr/>
        <a:lstStyle/>
        <a:p>
          <a:r>
            <a:rPr lang="en-GB" dirty="0"/>
            <a:t>How do we prevent human trafficking in our communities?</a:t>
          </a:r>
          <a:endParaRPr lang="en-US" dirty="0"/>
        </a:p>
      </dgm:t>
    </dgm:pt>
    <dgm:pt modelId="{DAB6E04D-3006-4C23-A25D-5A4405B2017E}" type="parTrans" cxnId="{95C49D14-6B2F-4DA7-A61A-050D5B6D1726}">
      <dgm:prSet/>
      <dgm:spPr/>
      <dgm:t>
        <a:bodyPr/>
        <a:lstStyle/>
        <a:p>
          <a:endParaRPr lang="en-US"/>
        </a:p>
      </dgm:t>
    </dgm:pt>
    <dgm:pt modelId="{DE794E77-7C62-4C9F-936C-CBFE0DE72732}" type="sibTrans" cxnId="{95C49D14-6B2F-4DA7-A61A-050D5B6D1726}">
      <dgm:prSet/>
      <dgm:spPr/>
      <dgm:t>
        <a:bodyPr/>
        <a:lstStyle/>
        <a:p>
          <a:endParaRPr lang="en-US"/>
        </a:p>
      </dgm:t>
    </dgm:pt>
    <dgm:pt modelId="{00A195DB-A332-4312-8792-EA33B27C6C7E}">
      <dgm:prSet/>
      <dgm:spPr/>
      <dgm:t>
        <a:bodyPr/>
        <a:lstStyle/>
        <a:p>
          <a:r>
            <a:rPr lang="en-GB"/>
            <a:t>Brainstorm some answers</a:t>
          </a:r>
          <a:endParaRPr lang="en-US"/>
        </a:p>
      </dgm:t>
    </dgm:pt>
    <dgm:pt modelId="{8C7D8A22-3CA4-4C7B-9A10-F6B60590B0AB}" type="parTrans" cxnId="{9F57880E-BCB6-4748-A9F9-C84061532589}">
      <dgm:prSet/>
      <dgm:spPr/>
      <dgm:t>
        <a:bodyPr/>
        <a:lstStyle/>
        <a:p>
          <a:endParaRPr lang="en-US"/>
        </a:p>
      </dgm:t>
    </dgm:pt>
    <dgm:pt modelId="{1B0ED738-AD6E-4B3C-9E14-B12D9B264550}" type="sibTrans" cxnId="{9F57880E-BCB6-4748-A9F9-C84061532589}">
      <dgm:prSet/>
      <dgm:spPr/>
      <dgm:t>
        <a:bodyPr/>
        <a:lstStyle/>
        <a:p>
          <a:endParaRPr lang="en-US"/>
        </a:p>
      </dgm:t>
    </dgm:pt>
    <dgm:pt modelId="{DD68840C-0C10-4277-95AD-3A263E362743}" type="pres">
      <dgm:prSet presAssocID="{4E598498-B10E-45AF-B70E-CB9298E30F85}" presName="linear" presStyleCnt="0">
        <dgm:presLayoutVars>
          <dgm:animLvl val="lvl"/>
          <dgm:resizeHandles val="exact"/>
        </dgm:presLayoutVars>
      </dgm:prSet>
      <dgm:spPr/>
    </dgm:pt>
    <dgm:pt modelId="{6CACB004-A1EA-4AB3-964D-47707728C857}" type="pres">
      <dgm:prSet presAssocID="{DF440C16-78B3-44A4-ACC3-69BBD8DDDA5C}" presName="parentText" presStyleLbl="node1" presStyleIdx="0" presStyleCnt="2">
        <dgm:presLayoutVars>
          <dgm:chMax val="0"/>
          <dgm:bulletEnabled val="1"/>
        </dgm:presLayoutVars>
      </dgm:prSet>
      <dgm:spPr/>
    </dgm:pt>
    <dgm:pt modelId="{CF83D9DD-0E2F-42AE-A916-D1449377D2E9}" type="pres">
      <dgm:prSet presAssocID="{DE794E77-7C62-4C9F-936C-CBFE0DE72732}" presName="spacer" presStyleCnt="0"/>
      <dgm:spPr/>
    </dgm:pt>
    <dgm:pt modelId="{06A47E44-3B3B-482F-9A0B-FF1837B2BD9E}" type="pres">
      <dgm:prSet presAssocID="{00A195DB-A332-4312-8792-EA33B27C6C7E}" presName="parentText" presStyleLbl="node1" presStyleIdx="1" presStyleCnt="2">
        <dgm:presLayoutVars>
          <dgm:chMax val="0"/>
          <dgm:bulletEnabled val="1"/>
        </dgm:presLayoutVars>
      </dgm:prSet>
      <dgm:spPr/>
    </dgm:pt>
  </dgm:ptLst>
  <dgm:cxnLst>
    <dgm:cxn modelId="{9F57880E-BCB6-4748-A9F9-C84061532589}" srcId="{4E598498-B10E-45AF-B70E-CB9298E30F85}" destId="{00A195DB-A332-4312-8792-EA33B27C6C7E}" srcOrd="1" destOrd="0" parTransId="{8C7D8A22-3CA4-4C7B-9A10-F6B60590B0AB}" sibTransId="{1B0ED738-AD6E-4B3C-9E14-B12D9B264550}"/>
    <dgm:cxn modelId="{95C49D14-6B2F-4DA7-A61A-050D5B6D1726}" srcId="{4E598498-B10E-45AF-B70E-CB9298E30F85}" destId="{DF440C16-78B3-44A4-ACC3-69BBD8DDDA5C}" srcOrd="0" destOrd="0" parTransId="{DAB6E04D-3006-4C23-A25D-5A4405B2017E}" sibTransId="{DE794E77-7C62-4C9F-936C-CBFE0DE72732}"/>
    <dgm:cxn modelId="{3A02712D-4C11-41CD-A85B-D4830887E86D}" type="presOf" srcId="{4E598498-B10E-45AF-B70E-CB9298E30F85}" destId="{DD68840C-0C10-4277-95AD-3A263E362743}" srcOrd="0" destOrd="0" presId="urn:microsoft.com/office/officeart/2005/8/layout/vList2"/>
    <dgm:cxn modelId="{F041A86D-2CF4-498F-86F7-BA4CA85F38B4}" type="presOf" srcId="{00A195DB-A332-4312-8792-EA33B27C6C7E}" destId="{06A47E44-3B3B-482F-9A0B-FF1837B2BD9E}" srcOrd="0" destOrd="0" presId="urn:microsoft.com/office/officeart/2005/8/layout/vList2"/>
    <dgm:cxn modelId="{E22DF9AE-9E26-4F3A-B9AD-D8FEEB8DCF8B}" type="presOf" srcId="{DF440C16-78B3-44A4-ACC3-69BBD8DDDA5C}" destId="{6CACB004-A1EA-4AB3-964D-47707728C857}" srcOrd="0" destOrd="0" presId="urn:microsoft.com/office/officeart/2005/8/layout/vList2"/>
    <dgm:cxn modelId="{B733C81F-BBF7-4127-9EF7-F5B8AF963557}" type="presParOf" srcId="{DD68840C-0C10-4277-95AD-3A263E362743}" destId="{6CACB004-A1EA-4AB3-964D-47707728C857}" srcOrd="0" destOrd="0" presId="urn:microsoft.com/office/officeart/2005/8/layout/vList2"/>
    <dgm:cxn modelId="{E80310F2-B174-4B9C-97FB-28293C65EF2A}" type="presParOf" srcId="{DD68840C-0C10-4277-95AD-3A263E362743}" destId="{CF83D9DD-0E2F-42AE-A916-D1449377D2E9}" srcOrd="1" destOrd="0" presId="urn:microsoft.com/office/officeart/2005/8/layout/vList2"/>
    <dgm:cxn modelId="{B774816B-6559-4C49-9820-0ECDCD5AFCB6}" type="presParOf" srcId="{DD68840C-0C10-4277-95AD-3A263E362743}" destId="{06A47E44-3B3B-482F-9A0B-FF1837B2BD9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D2C9AB82-D919-485F-B1B8-F918F88FAD34}"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629F6741-6B92-461F-8CA9-50FC7098E4A4}">
      <dgm:prSet/>
      <dgm:spPr/>
      <dgm:t>
        <a:bodyPr/>
        <a:lstStyle/>
        <a:p>
          <a:r>
            <a:rPr lang="en-GB"/>
            <a:t>We will consider S.1 of the Act; </a:t>
          </a:r>
          <a:endParaRPr lang="en-US"/>
        </a:p>
      </dgm:t>
    </dgm:pt>
    <dgm:pt modelId="{54BD7A3F-F229-4777-86E4-B771A360ED7E}" type="parTrans" cxnId="{E1473AB2-DC6F-4DF0-8FD1-E19E719BD9A4}">
      <dgm:prSet/>
      <dgm:spPr/>
      <dgm:t>
        <a:bodyPr/>
        <a:lstStyle/>
        <a:p>
          <a:endParaRPr lang="en-US"/>
        </a:p>
      </dgm:t>
    </dgm:pt>
    <dgm:pt modelId="{93323B5B-53C6-4909-96C8-72AEE15AD0B7}" type="sibTrans" cxnId="{E1473AB2-DC6F-4DF0-8FD1-E19E719BD9A4}">
      <dgm:prSet/>
      <dgm:spPr/>
      <dgm:t>
        <a:bodyPr/>
        <a:lstStyle/>
        <a:p>
          <a:endParaRPr lang="en-US"/>
        </a:p>
      </dgm:t>
    </dgm:pt>
    <dgm:pt modelId="{74513B86-3374-4F46-847F-6172AC4D29B0}">
      <dgm:prSet/>
      <dgm:spPr/>
      <dgm:t>
        <a:bodyPr/>
        <a:lstStyle/>
        <a:p>
          <a:r>
            <a:rPr lang="en-GB"/>
            <a:t>1. What it deals with? </a:t>
          </a:r>
          <a:endParaRPr lang="en-US"/>
        </a:p>
      </dgm:t>
    </dgm:pt>
    <dgm:pt modelId="{ECBC3720-4066-4DFF-8596-D1803E7BEDAE}" type="parTrans" cxnId="{4B0D0745-AE7B-46FB-87C5-65B6D09B0D55}">
      <dgm:prSet/>
      <dgm:spPr/>
      <dgm:t>
        <a:bodyPr/>
        <a:lstStyle/>
        <a:p>
          <a:endParaRPr lang="en-US"/>
        </a:p>
      </dgm:t>
    </dgm:pt>
    <dgm:pt modelId="{E3C51BA7-737B-43CB-A69D-B6536801AF45}" type="sibTrans" cxnId="{4B0D0745-AE7B-46FB-87C5-65B6D09B0D55}">
      <dgm:prSet/>
      <dgm:spPr/>
      <dgm:t>
        <a:bodyPr/>
        <a:lstStyle/>
        <a:p>
          <a:endParaRPr lang="en-US"/>
        </a:p>
      </dgm:t>
    </dgm:pt>
    <dgm:pt modelId="{985F91C4-C5DD-47BE-B277-20B1934B7845}">
      <dgm:prSet/>
      <dgm:spPr/>
      <dgm:t>
        <a:bodyPr/>
        <a:lstStyle/>
        <a:p>
          <a:r>
            <a:rPr lang="en-GB"/>
            <a:t>2. What does this include?</a:t>
          </a:r>
          <a:endParaRPr lang="en-US"/>
        </a:p>
      </dgm:t>
    </dgm:pt>
    <dgm:pt modelId="{BCF19E15-9EEE-46D0-A130-03464F279A5B}" type="parTrans" cxnId="{C49771DF-BDAE-4176-975C-965CBDB1E3F6}">
      <dgm:prSet/>
      <dgm:spPr/>
      <dgm:t>
        <a:bodyPr/>
        <a:lstStyle/>
        <a:p>
          <a:endParaRPr lang="en-US"/>
        </a:p>
      </dgm:t>
    </dgm:pt>
    <dgm:pt modelId="{43B0B675-59AD-4541-93AA-B86363E97DBF}" type="sibTrans" cxnId="{C49771DF-BDAE-4176-975C-965CBDB1E3F6}">
      <dgm:prSet/>
      <dgm:spPr/>
      <dgm:t>
        <a:bodyPr/>
        <a:lstStyle/>
        <a:p>
          <a:endParaRPr lang="en-US"/>
        </a:p>
      </dgm:t>
    </dgm:pt>
    <dgm:pt modelId="{70B428CD-7A11-4D4B-BC79-EAA41B46949C}" type="pres">
      <dgm:prSet presAssocID="{D2C9AB82-D919-485F-B1B8-F918F88FAD34}" presName="root" presStyleCnt="0">
        <dgm:presLayoutVars>
          <dgm:dir/>
          <dgm:resizeHandles val="exact"/>
        </dgm:presLayoutVars>
      </dgm:prSet>
      <dgm:spPr/>
    </dgm:pt>
    <dgm:pt modelId="{738FB4A0-7D3A-4241-A89E-BBD1B825A6AC}" type="pres">
      <dgm:prSet presAssocID="{629F6741-6B92-461F-8CA9-50FC7098E4A4}" presName="compNode" presStyleCnt="0"/>
      <dgm:spPr/>
    </dgm:pt>
    <dgm:pt modelId="{57290D1C-DB2E-4D0E-9F5B-C404840D767E}" type="pres">
      <dgm:prSet presAssocID="{629F6741-6B92-461F-8CA9-50FC7098E4A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0EE5770B-A942-4A17-BDAD-C81DCA44F59A}" type="pres">
      <dgm:prSet presAssocID="{629F6741-6B92-461F-8CA9-50FC7098E4A4}" presName="spaceRect" presStyleCnt="0"/>
      <dgm:spPr/>
    </dgm:pt>
    <dgm:pt modelId="{06FEC606-CE91-4B49-BA9A-4DD3B16A8E4B}" type="pres">
      <dgm:prSet presAssocID="{629F6741-6B92-461F-8CA9-50FC7098E4A4}" presName="textRect" presStyleLbl="revTx" presStyleIdx="0" presStyleCnt="3">
        <dgm:presLayoutVars>
          <dgm:chMax val="1"/>
          <dgm:chPref val="1"/>
        </dgm:presLayoutVars>
      </dgm:prSet>
      <dgm:spPr/>
    </dgm:pt>
    <dgm:pt modelId="{80C7B9E4-CE5B-445A-8525-C167E1F21E5B}" type="pres">
      <dgm:prSet presAssocID="{93323B5B-53C6-4909-96C8-72AEE15AD0B7}" presName="sibTrans" presStyleCnt="0"/>
      <dgm:spPr/>
    </dgm:pt>
    <dgm:pt modelId="{655D836F-9920-44FC-8984-01AE62A0839A}" type="pres">
      <dgm:prSet presAssocID="{74513B86-3374-4F46-847F-6172AC4D29B0}" presName="compNode" presStyleCnt="0"/>
      <dgm:spPr/>
    </dgm:pt>
    <dgm:pt modelId="{D11E2421-2616-404A-8776-C9943EC57371}" type="pres">
      <dgm:prSet presAssocID="{74513B86-3374-4F46-847F-6172AC4D29B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AD2D5A34-6B66-4C02-B943-66ED8D5F33C8}" type="pres">
      <dgm:prSet presAssocID="{74513B86-3374-4F46-847F-6172AC4D29B0}" presName="spaceRect" presStyleCnt="0"/>
      <dgm:spPr/>
    </dgm:pt>
    <dgm:pt modelId="{70625770-5842-48A2-98C7-95591678805C}" type="pres">
      <dgm:prSet presAssocID="{74513B86-3374-4F46-847F-6172AC4D29B0}" presName="textRect" presStyleLbl="revTx" presStyleIdx="1" presStyleCnt="3">
        <dgm:presLayoutVars>
          <dgm:chMax val="1"/>
          <dgm:chPref val="1"/>
        </dgm:presLayoutVars>
      </dgm:prSet>
      <dgm:spPr/>
    </dgm:pt>
    <dgm:pt modelId="{1F172D36-49A4-4DE3-ADBD-F054E09AD9D4}" type="pres">
      <dgm:prSet presAssocID="{E3C51BA7-737B-43CB-A69D-B6536801AF45}" presName="sibTrans" presStyleCnt="0"/>
      <dgm:spPr/>
    </dgm:pt>
    <dgm:pt modelId="{BE5AA67E-2C93-4D93-978A-17DC4F07314D}" type="pres">
      <dgm:prSet presAssocID="{985F91C4-C5DD-47BE-B277-20B1934B7845}" presName="compNode" presStyleCnt="0"/>
      <dgm:spPr/>
    </dgm:pt>
    <dgm:pt modelId="{EB83A8D5-90D3-4A46-9C98-56F37EC905E4}" type="pres">
      <dgm:prSet presAssocID="{985F91C4-C5DD-47BE-B277-20B1934B784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F90BA6E5-3688-4995-8453-C06C373BFA37}" type="pres">
      <dgm:prSet presAssocID="{985F91C4-C5DD-47BE-B277-20B1934B7845}" presName="spaceRect" presStyleCnt="0"/>
      <dgm:spPr/>
    </dgm:pt>
    <dgm:pt modelId="{14DC8793-5BDC-4F11-90D5-93A0C3D1074C}" type="pres">
      <dgm:prSet presAssocID="{985F91C4-C5DD-47BE-B277-20B1934B7845}" presName="textRect" presStyleLbl="revTx" presStyleIdx="2" presStyleCnt="3">
        <dgm:presLayoutVars>
          <dgm:chMax val="1"/>
          <dgm:chPref val="1"/>
        </dgm:presLayoutVars>
      </dgm:prSet>
      <dgm:spPr/>
    </dgm:pt>
  </dgm:ptLst>
  <dgm:cxnLst>
    <dgm:cxn modelId="{23D3E827-3B6B-403F-B06E-BD6FA223A276}" type="presOf" srcId="{D2C9AB82-D919-485F-B1B8-F918F88FAD34}" destId="{70B428CD-7A11-4D4B-BC79-EAA41B46949C}" srcOrd="0" destOrd="0" presId="urn:microsoft.com/office/officeart/2018/2/layout/IconLabelList"/>
    <dgm:cxn modelId="{4B0D0745-AE7B-46FB-87C5-65B6D09B0D55}" srcId="{D2C9AB82-D919-485F-B1B8-F918F88FAD34}" destId="{74513B86-3374-4F46-847F-6172AC4D29B0}" srcOrd="1" destOrd="0" parTransId="{ECBC3720-4066-4DFF-8596-D1803E7BEDAE}" sibTransId="{E3C51BA7-737B-43CB-A69D-B6536801AF45}"/>
    <dgm:cxn modelId="{E0FDF658-9B29-43F5-B1C2-C272E7FE3791}" type="presOf" srcId="{985F91C4-C5DD-47BE-B277-20B1934B7845}" destId="{14DC8793-5BDC-4F11-90D5-93A0C3D1074C}" srcOrd="0" destOrd="0" presId="urn:microsoft.com/office/officeart/2018/2/layout/IconLabelList"/>
    <dgm:cxn modelId="{ED77A493-FB5B-4BC1-9840-E7865B088EC1}" type="presOf" srcId="{74513B86-3374-4F46-847F-6172AC4D29B0}" destId="{70625770-5842-48A2-98C7-95591678805C}" srcOrd="0" destOrd="0" presId="urn:microsoft.com/office/officeart/2018/2/layout/IconLabelList"/>
    <dgm:cxn modelId="{E1473AB2-DC6F-4DF0-8FD1-E19E719BD9A4}" srcId="{D2C9AB82-D919-485F-B1B8-F918F88FAD34}" destId="{629F6741-6B92-461F-8CA9-50FC7098E4A4}" srcOrd="0" destOrd="0" parTransId="{54BD7A3F-F229-4777-86E4-B771A360ED7E}" sibTransId="{93323B5B-53C6-4909-96C8-72AEE15AD0B7}"/>
    <dgm:cxn modelId="{7894C4DC-DDC2-4AF0-9DC8-EEF27F6B4A6E}" type="presOf" srcId="{629F6741-6B92-461F-8CA9-50FC7098E4A4}" destId="{06FEC606-CE91-4B49-BA9A-4DD3B16A8E4B}" srcOrd="0" destOrd="0" presId="urn:microsoft.com/office/officeart/2018/2/layout/IconLabelList"/>
    <dgm:cxn modelId="{C49771DF-BDAE-4176-975C-965CBDB1E3F6}" srcId="{D2C9AB82-D919-485F-B1B8-F918F88FAD34}" destId="{985F91C4-C5DD-47BE-B277-20B1934B7845}" srcOrd="2" destOrd="0" parTransId="{BCF19E15-9EEE-46D0-A130-03464F279A5B}" sibTransId="{43B0B675-59AD-4541-93AA-B86363E97DBF}"/>
    <dgm:cxn modelId="{CAACD549-ABEA-43FB-89F3-7CC329F0A45E}" type="presParOf" srcId="{70B428CD-7A11-4D4B-BC79-EAA41B46949C}" destId="{738FB4A0-7D3A-4241-A89E-BBD1B825A6AC}" srcOrd="0" destOrd="0" presId="urn:microsoft.com/office/officeart/2018/2/layout/IconLabelList"/>
    <dgm:cxn modelId="{4E8CCFCA-520E-4697-90F9-799D840D1A73}" type="presParOf" srcId="{738FB4A0-7D3A-4241-A89E-BBD1B825A6AC}" destId="{57290D1C-DB2E-4D0E-9F5B-C404840D767E}" srcOrd="0" destOrd="0" presId="urn:microsoft.com/office/officeart/2018/2/layout/IconLabelList"/>
    <dgm:cxn modelId="{D147D1B5-E837-4B4C-85EB-643C89EA0BCC}" type="presParOf" srcId="{738FB4A0-7D3A-4241-A89E-BBD1B825A6AC}" destId="{0EE5770B-A942-4A17-BDAD-C81DCA44F59A}" srcOrd="1" destOrd="0" presId="urn:microsoft.com/office/officeart/2018/2/layout/IconLabelList"/>
    <dgm:cxn modelId="{659F10E1-18B8-4040-9F71-28B8BA42F491}" type="presParOf" srcId="{738FB4A0-7D3A-4241-A89E-BBD1B825A6AC}" destId="{06FEC606-CE91-4B49-BA9A-4DD3B16A8E4B}" srcOrd="2" destOrd="0" presId="urn:microsoft.com/office/officeart/2018/2/layout/IconLabelList"/>
    <dgm:cxn modelId="{6DB69716-CD80-4937-B63D-0910737526FC}" type="presParOf" srcId="{70B428CD-7A11-4D4B-BC79-EAA41B46949C}" destId="{80C7B9E4-CE5B-445A-8525-C167E1F21E5B}" srcOrd="1" destOrd="0" presId="urn:microsoft.com/office/officeart/2018/2/layout/IconLabelList"/>
    <dgm:cxn modelId="{FA436251-8159-4CB3-95B8-0F93D4E6C913}" type="presParOf" srcId="{70B428CD-7A11-4D4B-BC79-EAA41B46949C}" destId="{655D836F-9920-44FC-8984-01AE62A0839A}" srcOrd="2" destOrd="0" presId="urn:microsoft.com/office/officeart/2018/2/layout/IconLabelList"/>
    <dgm:cxn modelId="{A5F65D4D-2FB1-4866-B4BC-6B4D0EC58E10}" type="presParOf" srcId="{655D836F-9920-44FC-8984-01AE62A0839A}" destId="{D11E2421-2616-404A-8776-C9943EC57371}" srcOrd="0" destOrd="0" presId="urn:microsoft.com/office/officeart/2018/2/layout/IconLabelList"/>
    <dgm:cxn modelId="{DE0C7C2D-7982-489F-AB5C-E4F05089114D}" type="presParOf" srcId="{655D836F-9920-44FC-8984-01AE62A0839A}" destId="{AD2D5A34-6B66-4C02-B943-66ED8D5F33C8}" srcOrd="1" destOrd="0" presId="urn:microsoft.com/office/officeart/2018/2/layout/IconLabelList"/>
    <dgm:cxn modelId="{DBF3F6F8-234E-4322-BD52-8AC5F78F838D}" type="presParOf" srcId="{655D836F-9920-44FC-8984-01AE62A0839A}" destId="{70625770-5842-48A2-98C7-95591678805C}" srcOrd="2" destOrd="0" presId="urn:microsoft.com/office/officeart/2018/2/layout/IconLabelList"/>
    <dgm:cxn modelId="{0832076D-6DEC-44A6-82B7-B36095415837}" type="presParOf" srcId="{70B428CD-7A11-4D4B-BC79-EAA41B46949C}" destId="{1F172D36-49A4-4DE3-ADBD-F054E09AD9D4}" srcOrd="3" destOrd="0" presId="urn:microsoft.com/office/officeart/2018/2/layout/IconLabelList"/>
    <dgm:cxn modelId="{C3E8F6D0-C686-435D-BC74-76509901F81A}" type="presParOf" srcId="{70B428CD-7A11-4D4B-BC79-EAA41B46949C}" destId="{BE5AA67E-2C93-4D93-978A-17DC4F07314D}" srcOrd="4" destOrd="0" presId="urn:microsoft.com/office/officeart/2018/2/layout/IconLabelList"/>
    <dgm:cxn modelId="{E58B3931-6AEE-4060-846E-CEE9AC4A0312}" type="presParOf" srcId="{BE5AA67E-2C93-4D93-978A-17DC4F07314D}" destId="{EB83A8D5-90D3-4A46-9C98-56F37EC905E4}" srcOrd="0" destOrd="0" presId="urn:microsoft.com/office/officeart/2018/2/layout/IconLabelList"/>
    <dgm:cxn modelId="{EE732185-5719-4CC0-A030-62F5EFE6FD33}" type="presParOf" srcId="{BE5AA67E-2C93-4D93-978A-17DC4F07314D}" destId="{F90BA6E5-3688-4995-8453-C06C373BFA37}" srcOrd="1" destOrd="0" presId="urn:microsoft.com/office/officeart/2018/2/layout/IconLabelList"/>
    <dgm:cxn modelId="{8E34FFFB-759A-4B12-A53A-4331FAF4273E}" type="presParOf" srcId="{BE5AA67E-2C93-4D93-978A-17DC4F07314D}" destId="{14DC8793-5BDC-4F11-90D5-93A0C3D1074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5D54B1F-3FE2-4E4B-8D19-7A20EA727FB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B3212FF-8C23-4E0A-840C-9B6E0F8993C4}">
      <dgm:prSet/>
      <dgm:spPr/>
      <dgm:t>
        <a:bodyPr/>
        <a:lstStyle/>
        <a:p>
          <a:r>
            <a:rPr lang="en-GB"/>
            <a:t>In a pair, you will be given a number of scenario’s; </a:t>
          </a:r>
          <a:endParaRPr lang="en-US"/>
        </a:p>
      </dgm:t>
    </dgm:pt>
    <dgm:pt modelId="{EFE2AC4B-E9E7-4AF1-BEF3-868E66729AC0}" type="parTrans" cxnId="{9A3B7AC7-C44E-4F44-A535-D7CE2498B2F3}">
      <dgm:prSet/>
      <dgm:spPr/>
      <dgm:t>
        <a:bodyPr/>
        <a:lstStyle/>
        <a:p>
          <a:endParaRPr lang="en-US"/>
        </a:p>
      </dgm:t>
    </dgm:pt>
    <dgm:pt modelId="{F056B766-560A-4512-B5A8-2264B705056E}" type="sibTrans" cxnId="{9A3B7AC7-C44E-4F44-A535-D7CE2498B2F3}">
      <dgm:prSet/>
      <dgm:spPr/>
      <dgm:t>
        <a:bodyPr/>
        <a:lstStyle/>
        <a:p>
          <a:endParaRPr lang="en-US"/>
        </a:p>
      </dgm:t>
    </dgm:pt>
    <dgm:pt modelId="{9494B476-5F6C-462F-B78F-5687C80A3969}">
      <dgm:prSet/>
      <dgm:spPr/>
      <dgm:t>
        <a:bodyPr/>
        <a:lstStyle/>
        <a:p>
          <a:r>
            <a:rPr lang="en-GB"/>
            <a:t>One of you will be the traveller and the other the guide. </a:t>
          </a:r>
          <a:endParaRPr lang="en-US"/>
        </a:p>
      </dgm:t>
    </dgm:pt>
    <dgm:pt modelId="{A63E9BB6-51CA-43E6-A4C8-69694861AEA4}" type="parTrans" cxnId="{BBB494ED-60CE-4BA2-B710-232FA8C20F21}">
      <dgm:prSet/>
      <dgm:spPr/>
      <dgm:t>
        <a:bodyPr/>
        <a:lstStyle/>
        <a:p>
          <a:endParaRPr lang="en-US"/>
        </a:p>
      </dgm:t>
    </dgm:pt>
    <dgm:pt modelId="{669053A3-6561-447C-BC11-0AEA406A9BEC}" type="sibTrans" cxnId="{BBB494ED-60CE-4BA2-B710-232FA8C20F21}">
      <dgm:prSet/>
      <dgm:spPr/>
      <dgm:t>
        <a:bodyPr/>
        <a:lstStyle/>
        <a:p>
          <a:endParaRPr lang="en-US"/>
        </a:p>
      </dgm:t>
    </dgm:pt>
    <dgm:pt modelId="{6B318A6C-6602-4050-BDEB-24507EDDB443}">
      <dgm:prSet/>
      <dgm:spPr/>
      <dgm:t>
        <a:bodyPr/>
        <a:lstStyle/>
        <a:p>
          <a:r>
            <a:rPr lang="en-GB"/>
            <a:t>The guide reads out the scenario question and the traveller chooses yes or no. </a:t>
          </a:r>
          <a:endParaRPr lang="en-US"/>
        </a:p>
      </dgm:t>
    </dgm:pt>
    <dgm:pt modelId="{6C45CDA8-B18B-4E86-9ECE-49CFCD9BBB7F}" type="parTrans" cxnId="{4E51615D-D167-4009-AFF4-58E04D545F7B}">
      <dgm:prSet/>
      <dgm:spPr/>
      <dgm:t>
        <a:bodyPr/>
        <a:lstStyle/>
        <a:p>
          <a:endParaRPr lang="en-US"/>
        </a:p>
      </dgm:t>
    </dgm:pt>
    <dgm:pt modelId="{C8933B2F-E98C-4017-9548-4F8E168408F2}" type="sibTrans" cxnId="{4E51615D-D167-4009-AFF4-58E04D545F7B}">
      <dgm:prSet/>
      <dgm:spPr/>
      <dgm:t>
        <a:bodyPr/>
        <a:lstStyle/>
        <a:p>
          <a:endParaRPr lang="en-US"/>
        </a:p>
      </dgm:t>
    </dgm:pt>
    <dgm:pt modelId="{3AED1A7E-041D-4570-B0E6-6832AFE3E4D2}">
      <dgm:prSet/>
      <dgm:spPr/>
      <dgm:t>
        <a:bodyPr/>
        <a:lstStyle/>
        <a:p>
          <a:r>
            <a:rPr lang="en-GB"/>
            <a:t>Each decision bring around a different outcome.</a:t>
          </a:r>
          <a:endParaRPr lang="en-US"/>
        </a:p>
      </dgm:t>
    </dgm:pt>
    <dgm:pt modelId="{CA6238C7-CF2B-4880-BDF2-617F291B2A02}" type="parTrans" cxnId="{A9B93608-30B5-4E76-8E7B-30B5E318E5F0}">
      <dgm:prSet/>
      <dgm:spPr/>
      <dgm:t>
        <a:bodyPr/>
        <a:lstStyle/>
        <a:p>
          <a:endParaRPr lang="en-US"/>
        </a:p>
      </dgm:t>
    </dgm:pt>
    <dgm:pt modelId="{B8B2E361-ECA9-4E31-B2B2-963D9A258DF5}" type="sibTrans" cxnId="{A9B93608-30B5-4E76-8E7B-30B5E318E5F0}">
      <dgm:prSet/>
      <dgm:spPr/>
      <dgm:t>
        <a:bodyPr/>
        <a:lstStyle/>
        <a:p>
          <a:endParaRPr lang="en-US"/>
        </a:p>
      </dgm:t>
    </dgm:pt>
    <dgm:pt modelId="{3119463D-0A51-4AE4-BFEE-F6416485257A}" type="pres">
      <dgm:prSet presAssocID="{B5D54B1F-3FE2-4E4B-8D19-7A20EA727FB1}" presName="linear" presStyleCnt="0">
        <dgm:presLayoutVars>
          <dgm:animLvl val="lvl"/>
          <dgm:resizeHandles val="exact"/>
        </dgm:presLayoutVars>
      </dgm:prSet>
      <dgm:spPr/>
    </dgm:pt>
    <dgm:pt modelId="{69C2F263-9B7C-4F34-A048-34C8346D3CC7}" type="pres">
      <dgm:prSet presAssocID="{7B3212FF-8C23-4E0A-840C-9B6E0F8993C4}" presName="parentText" presStyleLbl="node1" presStyleIdx="0" presStyleCnt="4">
        <dgm:presLayoutVars>
          <dgm:chMax val="0"/>
          <dgm:bulletEnabled val="1"/>
        </dgm:presLayoutVars>
      </dgm:prSet>
      <dgm:spPr/>
    </dgm:pt>
    <dgm:pt modelId="{8E8F2DBB-811E-4424-9DB1-DA6BE3824212}" type="pres">
      <dgm:prSet presAssocID="{F056B766-560A-4512-B5A8-2264B705056E}" presName="spacer" presStyleCnt="0"/>
      <dgm:spPr/>
    </dgm:pt>
    <dgm:pt modelId="{33D21694-BF80-4B70-9057-661F4B7415F3}" type="pres">
      <dgm:prSet presAssocID="{9494B476-5F6C-462F-B78F-5687C80A3969}" presName="parentText" presStyleLbl="node1" presStyleIdx="1" presStyleCnt="4">
        <dgm:presLayoutVars>
          <dgm:chMax val="0"/>
          <dgm:bulletEnabled val="1"/>
        </dgm:presLayoutVars>
      </dgm:prSet>
      <dgm:spPr/>
    </dgm:pt>
    <dgm:pt modelId="{5F2C4B34-D94B-4606-B827-987B00D2EA6E}" type="pres">
      <dgm:prSet presAssocID="{669053A3-6561-447C-BC11-0AEA406A9BEC}" presName="spacer" presStyleCnt="0"/>
      <dgm:spPr/>
    </dgm:pt>
    <dgm:pt modelId="{6F0C730B-CE8D-4A72-984F-BF2028542C60}" type="pres">
      <dgm:prSet presAssocID="{6B318A6C-6602-4050-BDEB-24507EDDB443}" presName="parentText" presStyleLbl="node1" presStyleIdx="2" presStyleCnt="4">
        <dgm:presLayoutVars>
          <dgm:chMax val="0"/>
          <dgm:bulletEnabled val="1"/>
        </dgm:presLayoutVars>
      </dgm:prSet>
      <dgm:spPr/>
    </dgm:pt>
    <dgm:pt modelId="{65709D5B-66C3-4431-A103-927CFC728940}" type="pres">
      <dgm:prSet presAssocID="{C8933B2F-E98C-4017-9548-4F8E168408F2}" presName="spacer" presStyleCnt="0"/>
      <dgm:spPr/>
    </dgm:pt>
    <dgm:pt modelId="{31C196F7-51FF-40B9-B543-A2488BB7B327}" type="pres">
      <dgm:prSet presAssocID="{3AED1A7E-041D-4570-B0E6-6832AFE3E4D2}" presName="parentText" presStyleLbl="node1" presStyleIdx="3" presStyleCnt="4">
        <dgm:presLayoutVars>
          <dgm:chMax val="0"/>
          <dgm:bulletEnabled val="1"/>
        </dgm:presLayoutVars>
      </dgm:prSet>
      <dgm:spPr/>
    </dgm:pt>
  </dgm:ptLst>
  <dgm:cxnLst>
    <dgm:cxn modelId="{A9B93608-30B5-4E76-8E7B-30B5E318E5F0}" srcId="{B5D54B1F-3FE2-4E4B-8D19-7A20EA727FB1}" destId="{3AED1A7E-041D-4570-B0E6-6832AFE3E4D2}" srcOrd="3" destOrd="0" parTransId="{CA6238C7-CF2B-4880-BDF2-617F291B2A02}" sibTransId="{B8B2E361-ECA9-4E31-B2B2-963D9A258DF5}"/>
    <dgm:cxn modelId="{5D6F900B-24E1-463B-8F53-67CE421F98AA}" type="presOf" srcId="{B5D54B1F-3FE2-4E4B-8D19-7A20EA727FB1}" destId="{3119463D-0A51-4AE4-BFEE-F6416485257A}" srcOrd="0" destOrd="0" presId="urn:microsoft.com/office/officeart/2005/8/layout/vList2"/>
    <dgm:cxn modelId="{BA641034-7FB7-4382-97B5-8A89C4D8046C}" type="presOf" srcId="{6B318A6C-6602-4050-BDEB-24507EDDB443}" destId="{6F0C730B-CE8D-4A72-984F-BF2028542C60}" srcOrd="0" destOrd="0" presId="urn:microsoft.com/office/officeart/2005/8/layout/vList2"/>
    <dgm:cxn modelId="{4E51615D-D167-4009-AFF4-58E04D545F7B}" srcId="{B5D54B1F-3FE2-4E4B-8D19-7A20EA727FB1}" destId="{6B318A6C-6602-4050-BDEB-24507EDDB443}" srcOrd="2" destOrd="0" parTransId="{6C45CDA8-B18B-4E86-9ECE-49CFCD9BBB7F}" sibTransId="{C8933B2F-E98C-4017-9548-4F8E168408F2}"/>
    <dgm:cxn modelId="{80BA538D-2748-4E19-AB24-0FB9AB84B145}" type="presOf" srcId="{3AED1A7E-041D-4570-B0E6-6832AFE3E4D2}" destId="{31C196F7-51FF-40B9-B543-A2488BB7B327}" srcOrd="0" destOrd="0" presId="urn:microsoft.com/office/officeart/2005/8/layout/vList2"/>
    <dgm:cxn modelId="{F9225FA8-B1DF-4838-BCF3-57FD3BD5C0BD}" type="presOf" srcId="{9494B476-5F6C-462F-B78F-5687C80A3969}" destId="{33D21694-BF80-4B70-9057-661F4B7415F3}" srcOrd="0" destOrd="0" presId="urn:microsoft.com/office/officeart/2005/8/layout/vList2"/>
    <dgm:cxn modelId="{9A3B7AC7-C44E-4F44-A535-D7CE2498B2F3}" srcId="{B5D54B1F-3FE2-4E4B-8D19-7A20EA727FB1}" destId="{7B3212FF-8C23-4E0A-840C-9B6E0F8993C4}" srcOrd="0" destOrd="0" parTransId="{EFE2AC4B-E9E7-4AF1-BEF3-868E66729AC0}" sibTransId="{F056B766-560A-4512-B5A8-2264B705056E}"/>
    <dgm:cxn modelId="{9DFEC6D0-4227-409F-A563-0DACEF9C9B93}" type="presOf" srcId="{7B3212FF-8C23-4E0A-840C-9B6E0F8993C4}" destId="{69C2F263-9B7C-4F34-A048-34C8346D3CC7}" srcOrd="0" destOrd="0" presId="urn:microsoft.com/office/officeart/2005/8/layout/vList2"/>
    <dgm:cxn modelId="{BBB494ED-60CE-4BA2-B710-232FA8C20F21}" srcId="{B5D54B1F-3FE2-4E4B-8D19-7A20EA727FB1}" destId="{9494B476-5F6C-462F-B78F-5687C80A3969}" srcOrd="1" destOrd="0" parTransId="{A63E9BB6-51CA-43E6-A4C8-69694861AEA4}" sibTransId="{669053A3-6561-447C-BC11-0AEA406A9BEC}"/>
    <dgm:cxn modelId="{1DB63F0B-168E-49E1-B3EA-A34B32AB6A9F}" type="presParOf" srcId="{3119463D-0A51-4AE4-BFEE-F6416485257A}" destId="{69C2F263-9B7C-4F34-A048-34C8346D3CC7}" srcOrd="0" destOrd="0" presId="urn:microsoft.com/office/officeart/2005/8/layout/vList2"/>
    <dgm:cxn modelId="{89B310F7-9E88-490F-B320-73A1E6DEA296}" type="presParOf" srcId="{3119463D-0A51-4AE4-BFEE-F6416485257A}" destId="{8E8F2DBB-811E-4424-9DB1-DA6BE3824212}" srcOrd="1" destOrd="0" presId="urn:microsoft.com/office/officeart/2005/8/layout/vList2"/>
    <dgm:cxn modelId="{F08DF3E8-B5C1-4CBB-90F1-879CFA630379}" type="presParOf" srcId="{3119463D-0A51-4AE4-BFEE-F6416485257A}" destId="{33D21694-BF80-4B70-9057-661F4B7415F3}" srcOrd="2" destOrd="0" presId="urn:microsoft.com/office/officeart/2005/8/layout/vList2"/>
    <dgm:cxn modelId="{3B731073-4FD5-4814-B2AA-BBD6010BEF26}" type="presParOf" srcId="{3119463D-0A51-4AE4-BFEE-F6416485257A}" destId="{5F2C4B34-D94B-4606-B827-987B00D2EA6E}" srcOrd="3" destOrd="0" presId="urn:microsoft.com/office/officeart/2005/8/layout/vList2"/>
    <dgm:cxn modelId="{5C6ACA87-59E7-4B86-A6C2-F05E599DEDCF}" type="presParOf" srcId="{3119463D-0A51-4AE4-BFEE-F6416485257A}" destId="{6F0C730B-CE8D-4A72-984F-BF2028542C60}" srcOrd="4" destOrd="0" presId="urn:microsoft.com/office/officeart/2005/8/layout/vList2"/>
    <dgm:cxn modelId="{133AADB2-506B-4387-B5B1-6A2DA1D543C9}" type="presParOf" srcId="{3119463D-0A51-4AE4-BFEE-F6416485257A}" destId="{65709D5B-66C3-4431-A103-927CFC728940}" srcOrd="5" destOrd="0" presId="urn:microsoft.com/office/officeart/2005/8/layout/vList2"/>
    <dgm:cxn modelId="{F75715EE-32AA-4176-B750-F910D4E8CDFB}" type="presParOf" srcId="{3119463D-0A51-4AE4-BFEE-F6416485257A}" destId="{31C196F7-51FF-40B9-B543-A2488BB7B32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ABC9418-6A21-444D-BE1A-1D73F19F12CA}"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8FE5A731-82C2-4057-A80C-B2B0416E2703}">
      <dgm:prSet/>
      <dgm:spPr/>
      <dgm:t>
        <a:bodyPr/>
        <a:lstStyle/>
        <a:p>
          <a:r>
            <a:rPr lang="en-GB"/>
            <a:t>Offences are triable either way offences. </a:t>
          </a:r>
          <a:endParaRPr lang="en-US"/>
        </a:p>
      </dgm:t>
    </dgm:pt>
    <dgm:pt modelId="{F59E3065-2AD8-4D09-AA3D-87A04FFCBA98}" type="parTrans" cxnId="{49F171CD-419F-4AEC-86B0-0308949F82B2}">
      <dgm:prSet/>
      <dgm:spPr/>
      <dgm:t>
        <a:bodyPr/>
        <a:lstStyle/>
        <a:p>
          <a:endParaRPr lang="en-US"/>
        </a:p>
      </dgm:t>
    </dgm:pt>
    <dgm:pt modelId="{E6055119-30D9-4CFD-A087-1D2526795A60}" type="sibTrans" cxnId="{49F171CD-419F-4AEC-86B0-0308949F82B2}">
      <dgm:prSet/>
      <dgm:spPr/>
      <dgm:t>
        <a:bodyPr/>
        <a:lstStyle/>
        <a:p>
          <a:endParaRPr lang="en-US"/>
        </a:p>
      </dgm:t>
    </dgm:pt>
    <dgm:pt modelId="{524FAE2A-E4F6-4C1F-BC23-2CD7AE9B6AC1}">
      <dgm:prSet/>
      <dgm:spPr/>
      <dgm:t>
        <a:bodyPr/>
        <a:lstStyle/>
        <a:p>
          <a:r>
            <a:rPr lang="en-GB"/>
            <a:t>Sections 1 and 2 – maximum sentence of life imprisonment on indictment . </a:t>
          </a:r>
          <a:endParaRPr lang="en-US"/>
        </a:p>
      </dgm:t>
    </dgm:pt>
    <dgm:pt modelId="{8258C7B1-191E-4331-B7A8-23C728B0E776}" type="parTrans" cxnId="{B8213248-CB12-4CD6-8FD6-F53EE319766A}">
      <dgm:prSet/>
      <dgm:spPr/>
      <dgm:t>
        <a:bodyPr/>
        <a:lstStyle/>
        <a:p>
          <a:endParaRPr lang="en-US"/>
        </a:p>
      </dgm:t>
    </dgm:pt>
    <dgm:pt modelId="{092F55D3-781F-48FE-B7EE-66A392D20AFB}" type="sibTrans" cxnId="{B8213248-CB12-4CD6-8FD6-F53EE319766A}">
      <dgm:prSet/>
      <dgm:spPr/>
      <dgm:t>
        <a:bodyPr/>
        <a:lstStyle/>
        <a:p>
          <a:endParaRPr lang="en-US"/>
        </a:p>
      </dgm:t>
    </dgm:pt>
    <dgm:pt modelId="{12319FFD-D5A3-40E0-8E5E-30659531864D}">
      <dgm:prSet/>
      <dgm:spPr/>
      <dgm:t>
        <a:bodyPr/>
        <a:lstStyle/>
        <a:p>
          <a:r>
            <a:rPr lang="en-GB"/>
            <a:t>Section 4 – Maximum sentence of 10 years imprisonment on indictment.</a:t>
          </a:r>
          <a:endParaRPr lang="en-US"/>
        </a:p>
      </dgm:t>
    </dgm:pt>
    <dgm:pt modelId="{65D0DEDB-E910-4658-A419-05ACC9E326DD}" type="parTrans" cxnId="{86FCEB1D-E2CF-4751-B245-92877DBEB36B}">
      <dgm:prSet/>
      <dgm:spPr/>
      <dgm:t>
        <a:bodyPr/>
        <a:lstStyle/>
        <a:p>
          <a:endParaRPr lang="en-US"/>
        </a:p>
      </dgm:t>
    </dgm:pt>
    <dgm:pt modelId="{C5577C2B-C1A7-4F21-8E0D-DBF02DD420A4}" type="sibTrans" cxnId="{86FCEB1D-E2CF-4751-B245-92877DBEB36B}">
      <dgm:prSet/>
      <dgm:spPr/>
      <dgm:t>
        <a:bodyPr/>
        <a:lstStyle/>
        <a:p>
          <a:endParaRPr lang="en-US"/>
        </a:p>
      </dgm:t>
    </dgm:pt>
    <dgm:pt modelId="{8C54B0C2-433A-4B8E-9DE9-38C083952842}" type="pres">
      <dgm:prSet presAssocID="{0ABC9418-6A21-444D-BE1A-1D73F19F12CA}" presName="vert0" presStyleCnt="0">
        <dgm:presLayoutVars>
          <dgm:dir/>
          <dgm:animOne val="branch"/>
          <dgm:animLvl val="lvl"/>
        </dgm:presLayoutVars>
      </dgm:prSet>
      <dgm:spPr/>
    </dgm:pt>
    <dgm:pt modelId="{BEBFC19C-B763-4448-9179-AF24B047088F}" type="pres">
      <dgm:prSet presAssocID="{8FE5A731-82C2-4057-A80C-B2B0416E2703}" presName="thickLine" presStyleLbl="alignNode1" presStyleIdx="0" presStyleCnt="3"/>
      <dgm:spPr/>
    </dgm:pt>
    <dgm:pt modelId="{0FD437F0-E358-4D91-B495-A8D9520459C2}" type="pres">
      <dgm:prSet presAssocID="{8FE5A731-82C2-4057-A80C-B2B0416E2703}" presName="horz1" presStyleCnt="0"/>
      <dgm:spPr/>
    </dgm:pt>
    <dgm:pt modelId="{0E008301-5F6C-47E8-B8B3-B3044F9E79CA}" type="pres">
      <dgm:prSet presAssocID="{8FE5A731-82C2-4057-A80C-B2B0416E2703}" presName="tx1" presStyleLbl="revTx" presStyleIdx="0" presStyleCnt="3"/>
      <dgm:spPr/>
    </dgm:pt>
    <dgm:pt modelId="{291EB0EB-A491-497E-BDC5-64ABFA9358F3}" type="pres">
      <dgm:prSet presAssocID="{8FE5A731-82C2-4057-A80C-B2B0416E2703}" presName="vert1" presStyleCnt="0"/>
      <dgm:spPr/>
    </dgm:pt>
    <dgm:pt modelId="{A7432D32-84A7-4D52-9BB3-1F84F2A48973}" type="pres">
      <dgm:prSet presAssocID="{524FAE2A-E4F6-4C1F-BC23-2CD7AE9B6AC1}" presName="thickLine" presStyleLbl="alignNode1" presStyleIdx="1" presStyleCnt="3"/>
      <dgm:spPr/>
    </dgm:pt>
    <dgm:pt modelId="{8956E856-6EEB-4BAA-B0E6-BBDD26E89625}" type="pres">
      <dgm:prSet presAssocID="{524FAE2A-E4F6-4C1F-BC23-2CD7AE9B6AC1}" presName="horz1" presStyleCnt="0"/>
      <dgm:spPr/>
    </dgm:pt>
    <dgm:pt modelId="{1AE50640-C306-4EC5-A3B4-6AEECA7F632A}" type="pres">
      <dgm:prSet presAssocID="{524FAE2A-E4F6-4C1F-BC23-2CD7AE9B6AC1}" presName="tx1" presStyleLbl="revTx" presStyleIdx="1" presStyleCnt="3"/>
      <dgm:spPr/>
    </dgm:pt>
    <dgm:pt modelId="{7A8DA4DC-BEE7-4863-B163-5D31F7E985E5}" type="pres">
      <dgm:prSet presAssocID="{524FAE2A-E4F6-4C1F-BC23-2CD7AE9B6AC1}" presName="vert1" presStyleCnt="0"/>
      <dgm:spPr/>
    </dgm:pt>
    <dgm:pt modelId="{4F1AF780-FDEC-4574-9954-A5A2E759616B}" type="pres">
      <dgm:prSet presAssocID="{12319FFD-D5A3-40E0-8E5E-30659531864D}" presName="thickLine" presStyleLbl="alignNode1" presStyleIdx="2" presStyleCnt="3"/>
      <dgm:spPr/>
    </dgm:pt>
    <dgm:pt modelId="{72426F17-08E3-4CD1-917A-694330537B45}" type="pres">
      <dgm:prSet presAssocID="{12319FFD-D5A3-40E0-8E5E-30659531864D}" presName="horz1" presStyleCnt="0"/>
      <dgm:spPr/>
    </dgm:pt>
    <dgm:pt modelId="{821AFEBE-EF91-4D09-938D-24140F5F1F58}" type="pres">
      <dgm:prSet presAssocID="{12319FFD-D5A3-40E0-8E5E-30659531864D}" presName="tx1" presStyleLbl="revTx" presStyleIdx="2" presStyleCnt="3"/>
      <dgm:spPr/>
    </dgm:pt>
    <dgm:pt modelId="{A50B423E-114F-47F1-9E81-0ABCEFDBAEFF}" type="pres">
      <dgm:prSet presAssocID="{12319FFD-D5A3-40E0-8E5E-30659531864D}" presName="vert1" presStyleCnt="0"/>
      <dgm:spPr/>
    </dgm:pt>
  </dgm:ptLst>
  <dgm:cxnLst>
    <dgm:cxn modelId="{F9392618-B076-4728-901A-0D762E51F20A}" type="presOf" srcId="{12319FFD-D5A3-40E0-8E5E-30659531864D}" destId="{821AFEBE-EF91-4D09-938D-24140F5F1F58}" srcOrd="0" destOrd="0" presId="urn:microsoft.com/office/officeart/2008/layout/LinedList"/>
    <dgm:cxn modelId="{86FCEB1D-E2CF-4751-B245-92877DBEB36B}" srcId="{0ABC9418-6A21-444D-BE1A-1D73F19F12CA}" destId="{12319FFD-D5A3-40E0-8E5E-30659531864D}" srcOrd="2" destOrd="0" parTransId="{65D0DEDB-E910-4658-A419-05ACC9E326DD}" sibTransId="{C5577C2B-C1A7-4F21-8E0D-DBF02DD420A4}"/>
    <dgm:cxn modelId="{2D0E9D23-AE20-4F2E-A3E8-F2C2F726F81C}" type="presOf" srcId="{524FAE2A-E4F6-4C1F-BC23-2CD7AE9B6AC1}" destId="{1AE50640-C306-4EC5-A3B4-6AEECA7F632A}" srcOrd="0" destOrd="0" presId="urn:microsoft.com/office/officeart/2008/layout/LinedList"/>
    <dgm:cxn modelId="{1E0D9D45-1658-4646-BDBB-E03A7BD2425F}" type="presOf" srcId="{8FE5A731-82C2-4057-A80C-B2B0416E2703}" destId="{0E008301-5F6C-47E8-B8B3-B3044F9E79CA}" srcOrd="0" destOrd="0" presId="urn:microsoft.com/office/officeart/2008/layout/LinedList"/>
    <dgm:cxn modelId="{B8213248-CB12-4CD6-8FD6-F53EE319766A}" srcId="{0ABC9418-6A21-444D-BE1A-1D73F19F12CA}" destId="{524FAE2A-E4F6-4C1F-BC23-2CD7AE9B6AC1}" srcOrd="1" destOrd="0" parTransId="{8258C7B1-191E-4331-B7A8-23C728B0E776}" sibTransId="{092F55D3-781F-48FE-B7EE-66A392D20AFB}"/>
    <dgm:cxn modelId="{4EED109D-1761-4038-AB4D-1A47C00DA036}" type="presOf" srcId="{0ABC9418-6A21-444D-BE1A-1D73F19F12CA}" destId="{8C54B0C2-433A-4B8E-9DE9-38C083952842}" srcOrd="0" destOrd="0" presId="urn:microsoft.com/office/officeart/2008/layout/LinedList"/>
    <dgm:cxn modelId="{49F171CD-419F-4AEC-86B0-0308949F82B2}" srcId="{0ABC9418-6A21-444D-BE1A-1D73F19F12CA}" destId="{8FE5A731-82C2-4057-A80C-B2B0416E2703}" srcOrd="0" destOrd="0" parTransId="{F59E3065-2AD8-4D09-AA3D-87A04FFCBA98}" sibTransId="{E6055119-30D9-4CFD-A087-1D2526795A60}"/>
    <dgm:cxn modelId="{3CC6C634-40A5-411B-8E74-673390447C06}" type="presParOf" srcId="{8C54B0C2-433A-4B8E-9DE9-38C083952842}" destId="{BEBFC19C-B763-4448-9179-AF24B047088F}" srcOrd="0" destOrd="0" presId="urn:microsoft.com/office/officeart/2008/layout/LinedList"/>
    <dgm:cxn modelId="{44E3E8DA-FC9E-4649-9DC0-2C29E6EE8CAA}" type="presParOf" srcId="{8C54B0C2-433A-4B8E-9DE9-38C083952842}" destId="{0FD437F0-E358-4D91-B495-A8D9520459C2}" srcOrd="1" destOrd="0" presId="urn:microsoft.com/office/officeart/2008/layout/LinedList"/>
    <dgm:cxn modelId="{DF15F872-64AB-49C0-9EBE-F321D1AE7A9F}" type="presParOf" srcId="{0FD437F0-E358-4D91-B495-A8D9520459C2}" destId="{0E008301-5F6C-47E8-B8B3-B3044F9E79CA}" srcOrd="0" destOrd="0" presId="urn:microsoft.com/office/officeart/2008/layout/LinedList"/>
    <dgm:cxn modelId="{85FDD1D6-2962-4C5B-BBCD-CFCA4E363C60}" type="presParOf" srcId="{0FD437F0-E358-4D91-B495-A8D9520459C2}" destId="{291EB0EB-A491-497E-BDC5-64ABFA9358F3}" srcOrd="1" destOrd="0" presId="urn:microsoft.com/office/officeart/2008/layout/LinedList"/>
    <dgm:cxn modelId="{938F1565-7100-46A1-8014-FB0148F6A5E1}" type="presParOf" srcId="{8C54B0C2-433A-4B8E-9DE9-38C083952842}" destId="{A7432D32-84A7-4D52-9BB3-1F84F2A48973}" srcOrd="2" destOrd="0" presId="urn:microsoft.com/office/officeart/2008/layout/LinedList"/>
    <dgm:cxn modelId="{3897CADB-8DE5-4C34-8676-C23E7A4971D3}" type="presParOf" srcId="{8C54B0C2-433A-4B8E-9DE9-38C083952842}" destId="{8956E856-6EEB-4BAA-B0E6-BBDD26E89625}" srcOrd="3" destOrd="0" presId="urn:microsoft.com/office/officeart/2008/layout/LinedList"/>
    <dgm:cxn modelId="{66E8AE63-37E5-4C2F-A1BB-1B602BB4D9BB}" type="presParOf" srcId="{8956E856-6EEB-4BAA-B0E6-BBDD26E89625}" destId="{1AE50640-C306-4EC5-A3B4-6AEECA7F632A}" srcOrd="0" destOrd="0" presId="urn:microsoft.com/office/officeart/2008/layout/LinedList"/>
    <dgm:cxn modelId="{AD6D249E-9797-4290-BE10-2A66D97B5111}" type="presParOf" srcId="{8956E856-6EEB-4BAA-B0E6-BBDD26E89625}" destId="{7A8DA4DC-BEE7-4863-B163-5D31F7E985E5}" srcOrd="1" destOrd="0" presId="urn:microsoft.com/office/officeart/2008/layout/LinedList"/>
    <dgm:cxn modelId="{8C90AC41-3024-48C9-AAA5-7FD620D3DD71}" type="presParOf" srcId="{8C54B0C2-433A-4B8E-9DE9-38C083952842}" destId="{4F1AF780-FDEC-4574-9954-A5A2E759616B}" srcOrd="4" destOrd="0" presId="urn:microsoft.com/office/officeart/2008/layout/LinedList"/>
    <dgm:cxn modelId="{87DDC8A7-C1B5-4D34-A62D-677410444A17}" type="presParOf" srcId="{8C54B0C2-433A-4B8E-9DE9-38C083952842}" destId="{72426F17-08E3-4CD1-917A-694330537B45}" srcOrd="5" destOrd="0" presId="urn:microsoft.com/office/officeart/2008/layout/LinedList"/>
    <dgm:cxn modelId="{23F92199-F5A8-4D26-93F3-04997A39C095}" type="presParOf" srcId="{72426F17-08E3-4CD1-917A-694330537B45}" destId="{821AFEBE-EF91-4D09-938D-24140F5F1F58}" srcOrd="0" destOrd="0" presId="urn:microsoft.com/office/officeart/2008/layout/LinedList"/>
    <dgm:cxn modelId="{8A15EAA4-6D76-4222-9458-0F7DF9B33EAC}" type="presParOf" srcId="{72426F17-08E3-4CD1-917A-694330537B45}" destId="{A50B423E-114F-47F1-9E81-0ABCEFDBAEF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DC56CDA1-6E87-4B39-B68A-EEC223BC9019}"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02EFDBE4-AC80-4669-9D3F-812A48B5803E}">
      <dgm:prSet/>
      <dgm:spPr/>
      <dgm:t>
        <a:bodyPr/>
        <a:lstStyle/>
        <a:p>
          <a:r>
            <a:rPr lang="en-GB"/>
            <a:t>Dealt with under S.14 of the Modern Slavery Act 2015 </a:t>
          </a:r>
          <a:endParaRPr lang="en-US"/>
        </a:p>
      </dgm:t>
    </dgm:pt>
    <dgm:pt modelId="{1D103212-615E-475E-BD55-49FE016E8B53}" type="parTrans" cxnId="{DA7C223D-ED27-4F67-B719-F3869ED6E7D2}">
      <dgm:prSet/>
      <dgm:spPr/>
      <dgm:t>
        <a:bodyPr/>
        <a:lstStyle/>
        <a:p>
          <a:endParaRPr lang="en-US"/>
        </a:p>
      </dgm:t>
    </dgm:pt>
    <dgm:pt modelId="{2624F22A-AC2F-4876-AABE-E1C4DCBBD072}" type="sibTrans" cxnId="{DA7C223D-ED27-4F67-B719-F3869ED6E7D2}">
      <dgm:prSet/>
      <dgm:spPr/>
      <dgm:t>
        <a:bodyPr/>
        <a:lstStyle/>
        <a:p>
          <a:endParaRPr lang="en-US"/>
        </a:p>
      </dgm:t>
    </dgm:pt>
    <dgm:pt modelId="{5F4287A7-0F6D-44C6-933E-B6EDB1FA1997}">
      <dgm:prSet/>
      <dgm:spPr/>
      <dgm:t>
        <a:bodyPr/>
        <a:lstStyle/>
        <a:p>
          <a:r>
            <a:rPr lang="en-GB"/>
            <a:t>Dealt with under S.15 of the Modern Slavery Act 2015</a:t>
          </a:r>
          <a:endParaRPr lang="en-US"/>
        </a:p>
      </dgm:t>
    </dgm:pt>
    <dgm:pt modelId="{BDB97C97-9350-4D6E-A9F6-ADDC68FC82B2}" type="parTrans" cxnId="{3909A6A7-62D1-4CA2-80DE-800854CD4DB3}">
      <dgm:prSet/>
      <dgm:spPr/>
      <dgm:t>
        <a:bodyPr/>
        <a:lstStyle/>
        <a:p>
          <a:endParaRPr lang="en-US"/>
        </a:p>
      </dgm:t>
    </dgm:pt>
    <dgm:pt modelId="{722F5F40-0786-4AD3-8569-DADFC00693FE}" type="sibTrans" cxnId="{3909A6A7-62D1-4CA2-80DE-800854CD4DB3}">
      <dgm:prSet/>
      <dgm:spPr/>
      <dgm:t>
        <a:bodyPr/>
        <a:lstStyle/>
        <a:p>
          <a:endParaRPr lang="en-US"/>
        </a:p>
      </dgm:t>
    </dgm:pt>
    <dgm:pt modelId="{B874D763-3946-48A0-9191-C339B6ACD443}" type="pres">
      <dgm:prSet presAssocID="{DC56CDA1-6E87-4B39-B68A-EEC223BC9019}" presName="vert0" presStyleCnt="0">
        <dgm:presLayoutVars>
          <dgm:dir/>
          <dgm:animOne val="branch"/>
          <dgm:animLvl val="lvl"/>
        </dgm:presLayoutVars>
      </dgm:prSet>
      <dgm:spPr/>
    </dgm:pt>
    <dgm:pt modelId="{5345B071-85BD-417E-A4F8-D6873B691D88}" type="pres">
      <dgm:prSet presAssocID="{02EFDBE4-AC80-4669-9D3F-812A48B5803E}" presName="thickLine" presStyleLbl="alignNode1" presStyleIdx="0" presStyleCnt="2"/>
      <dgm:spPr/>
    </dgm:pt>
    <dgm:pt modelId="{E54E7CC3-1C6F-491B-9D95-93C170ADACEC}" type="pres">
      <dgm:prSet presAssocID="{02EFDBE4-AC80-4669-9D3F-812A48B5803E}" presName="horz1" presStyleCnt="0"/>
      <dgm:spPr/>
    </dgm:pt>
    <dgm:pt modelId="{5B721166-D083-4B1F-A208-EE6E143AAB7A}" type="pres">
      <dgm:prSet presAssocID="{02EFDBE4-AC80-4669-9D3F-812A48B5803E}" presName="tx1" presStyleLbl="revTx" presStyleIdx="0" presStyleCnt="2"/>
      <dgm:spPr/>
    </dgm:pt>
    <dgm:pt modelId="{42C1AB50-5F0D-4414-8CB2-3CA6F633F861}" type="pres">
      <dgm:prSet presAssocID="{02EFDBE4-AC80-4669-9D3F-812A48B5803E}" presName="vert1" presStyleCnt="0"/>
      <dgm:spPr/>
    </dgm:pt>
    <dgm:pt modelId="{B70676F9-7F46-4207-AB0B-187E69DA88A1}" type="pres">
      <dgm:prSet presAssocID="{5F4287A7-0F6D-44C6-933E-B6EDB1FA1997}" presName="thickLine" presStyleLbl="alignNode1" presStyleIdx="1" presStyleCnt="2"/>
      <dgm:spPr/>
    </dgm:pt>
    <dgm:pt modelId="{BE16FA0B-8F37-4998-9814-4EC2184C2C2E}" type="pres">
      <dgm:prSet presAssocID="{5F4287A7-0F6D-44C6-933E-B6EDB1FA1997}" presName="horz1" presStyleCnt="0"/>
      <dgm:spPr/>
    </dgm:pt>
    <dgm:pt modelId="{1019C793-CDFA-4C8F-AC4B-17A7B89C2175}" type="pres">
      <dgm:prSet presAssocID="{5F4287A7-0F6D-44C6-933E-B6EDB1FA1997}" presName="tx1" presStyleLbl="revTx" presStyleIdx="1" presStyleCnt="2"/>
      <dgm:spPr/>
    </dgm:pt>
    <dgm:pt modelId="{7756E730-BA31-4CB7-A7D9-41CCA0295485}" type="pres">
      <dgm:prSet presAssocID="{5F4287A7-0F6D-44C6-933E-B6EDB1FA1997}" presName="vert1" presStyleCnt="0"/>
      <dgm:spPr/>
    </dgm:pt>
  </dgm:ptLst>
  <dgm:cxnLst>
    <dgm:cxn modelId="{39000015-1693-4251-A964-8A2C8BF0DE3A}" type="presOf" srcId="{02EFDBE4-AC80-4669-9D3F-812A48B5803E}" destId="{5B721166-D083-4B1F-A208-EE6E143AAB7A}" srcOrd="0" destOrd="0" presId="urn:microsoft.com/office/officeart/2008/layout/LinedList"/>
    <dgm:cxn modelId="{DA7C223D-ED27-4F67-B719-F3869ED6E7D2}" srcId="{DC56CDA1-6E87-4B39-B68A-EEC223BC9019}" destId="{02EFDBE4-AC80-4669-9D3F-812A48B5803E}" srcOrd="0" destOrd="0" parTransId="{1D103212-615E-475E-BD55-49FE016E8B53}" sibTransId="{2624F22A-AC2F-4876-AABE-E1C4DCBBD072}"/>
    <dgm:cxn modelId="{3909A6A7-62D1-4CA2-80DE-800854CD4DB3}" srcId="{DC56CDA1-6E87-4B39-B68A-EEC223BC9019}" destId="{5F4287A7-0F6D-44C6-933E-B6EDB1FA1997}" srcOrd="1" destOrd="0" parTransId="{BDB97C97-9350-4D6E-A9F6-ADDC68FC82B2}" sibTransId="{722F5F40-0786-4AD3-8569-DADFC00693FE}"/>
    <dgm:cxn modelId="{287D4EC0-E655-428D-B4AA-D6937A9AC258}" type="presOf" srcId="{DC56CDA1-6E87-4B39-B68A-EEC223BC9019}" destId="{B874D763-3946-48A0-9191-C339B6ACD443}" srcOrd="0" destOrd="0" presId="urn:microsoft.com/office/officeart/2008/layout/LinedList"/>
    <dgm:cxn modelId="{CCBD29D6-E20F-4A91-9B92-211D2964104E}" type="presOf" srcId="{5F4287A7-0F6D-44C6-933E-B6EDB1FA1997}" destId="{1019C793-CDFA-4C8F-AC4B-17A7B89C2175}" srcOrd="0" destOrd="0" presId="urn:microsoft.com/office/officeart/2008/layout/LinedList"/>
    <dgm:cxn modelId="{7DE4207A-F09D-4A19-8EC9-063F2F01256B}" type="presParOf" srcId="{B874D763-3946-48A0-9191-C339B6ACD443}" destId="{5345B071-85BD-417E-A4F8-D6873B691D88}" srcOrd="0" destOrd="0" presId="urn:microsoft.com/office/officeart/2008/layout/LinedList"/>
    <dgm:cxn modelId="{2455524B-10EA-4BD1-AC96-3B6CC97F6CD8}" type="presParOf" srcId="{B874D763-3946-48A0-9191-C339B6ACD443}" destId="{E54E7CC3-1C6F-491B-9D95-93C170ADACEC}" srcOrd="1" destOrd="0" presId="urn:microsoft.com/office/officeart/2008/layout/LinedList"/>
    <dgm:cxn modelId="{657A0361-86B3-4482-9A90-56D65D412ABC}" type="presParOf" srcId="{E54E7CC3-1C6F-491B-9D95-93C170ADACEC}" destId="{5B721166-D083-4B1F-A208-EE6E143AAB7A}" srcOrd="0" destOrd="0" presId="urn:microsoft.com/office/officeart/2008/layout/LinedList"/>
    <dgm:cxn modelId="{1C1A7554-C3B1-4031-A664-14F006F90EDD}" type="presParOf" srcId="{E54E7CC3-1C6F-491B-9D95-93C170ADACEC}" destId="{42C1AB50-5F0D-4414-8CB2-3CA6F633F861}" srcOrd="1" destOrd="0" presId="urn:microsoft.com/office/officeart/2008/layout/LinedList"/>
    <dgm:cxn modelId="{440D9DF9-AE56-4BE9-8B19-EAD0A4B01526}" type="presParOf" srcId="{B874D763-3946-48A0-9191-C339B6ACD443}" destId="{B70676F9-7F46-4207-AB0B-187E69DA88A1}" srcOrd="2" destOrd="0" presId="urn:microsoft.com/office/officeart/2008/layout/LinedList"/>
    <dgm:cxn modelId="{F6CFCA84-905B-4174-AC38-D4B1F3B4404C}" type="presParOf" srcId="{B874D763-3946-48A0-9191-C339B6ACD443}" destId="{BE16FA0B-8F37-4998-9814-4EC2184C2C2E}" srcOrd="3" destOrd="0" presId="urn:microsoft.com/office/officeart/2008/layout/LinedList"/>
    <dgm:cxn modelId="{5D5C6228-0480-476B-A4C8-4C01AA5CA813}" type="presParOf" srcId="{BE16FA0B-8F37-4998-9814-4EC2184C2C2E}" destId="{1019C793-CDFA-4C8F-AC4B-17A7B89C2175}" srcOrd="0" destOrd="0" presId="urn:microsoft.com/office/officeart/2008/layout/LinedList"/>
    <dgm:cxn modelId="{75D35CD4-F606-4CB3-8938-F919E0F6319C}" type="presParOf" srcId="{BE16FA0B-8F37-4998-9814-4EC2184C2C2E}" destId="{7756E730-BA31-4CB7-A7D9-41CCA029548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BE070C85-D81D-497A-8A0B-152FDB40DF5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885CC13-C8AB-4B93-8FF0-45F4DDD481F1}">
      <dgm:prSet/>
      <dgm:spPr/>
      <dgm:t>
        <a:bodyPr/>
        <a:lstStyle/>
        <a:p>
          <a:r>
            <a:rPr lang="en-GB"/>
            <a:t>Get a piece of paper and fold it in half. </a:t>
          </a:r>
          <a:endParaRPr lang="en-US"/>
        </a:p>
      </dgm:t>
    </dgm:pt>
    <dgm:pt modelId="{26E55F2E-44F1-4A53-9498-544DAC5744CC}" type="parTrans" cxnId="{505351FB-B853-4EC1-8639-3248D9F7330C}">
      <dgm:prSet/>
      <dgm:spPr/>
      <dgm:t>
        <a:bodyPr/>
        <a:lstStyle/>
        <a:p>
          <a:endParaRPr lang="en-US"/>
        </a:p>
      </dgm:t>
    </dgm:pt>
    <dgm:pt modelId="{06707E5B-93DA-4000-A85A-783A65039411}" type="sibTrans" cxnId="{505351FB-B853-4EC1-8639-3248D9F7330C}">
      <dgm:prSet/>
      <dgm:spPr/>
      <dgm:t>
        <a:bodyPr/>
        <a:lstStyle/>
        <a:p>
          <a:endParaRPr lang="en-US"/>
        </a:p>
      </dgm:t>
    </dgm:pt>
    <dgm:pt modelId="{12BC779C-177B-4D28-AAD7-AE3D111AADBF}">
      <dgm:prSet/>
      <dgm:spPr/>
      <dgm:t>
        <a:bodyPr/>
        <a:lstStyle/>
        <a:p>
          <a:r>
            <a:rPr lang="en-GB"/>
            <a:t>On your side – don’t show it to the other. </a:t>
          </a:r>
          <a:endParaRPr lang="en-US"/>
        </a:p>
      </dgm:t>
    </dgm:pt>
    <dgm:pt modelId="{688E44AB-3C1D-43D6-BC59-E36600B6B7DE}" type="parTrans" cxnId="{3A688DEB-2AEB-40AF-9294-5F122FAAD6C1}">
      <dgm:prSet/>
      <dgm:spPr/>
      <dgm:t>
        <a:bodyPr/>
        <a:lstStyle/>
        <a:p>
          <a:endParaRPr lang="en-US"/>
        </a:p>
      </dgm:t>
    </dgm:pt>
    <dgm:pt modelId="{59CA122F-5FF0-4A29-AA68-7DEFD939AB03}" type="sibTrans" cxnId="{3A688DEB-2AEB-40AF-9294-5F122FAAD6C1}">
      <dgm:prSet/>
      <dgm:spPr/>
      <dgm:t>
        <a:bodyPr/>
        <a:lstStyle/>
        <a:p>
          <a:endParaRPr lang="en-US"/>
        </a:p>
      </dgm:t>
    </dgm:pt>
    <dgm:pt modelId="{0F0B4E6A-0922-4517-A153-5B4A74298D67}">
      <dgm:prSet/>
      <dgm:spPr/>
      <dgm:t>
        <a:bodyPr/>
        <a:lstStyle/>
        <a:p>
          <a:r>
            <a:rPr lang="en-GB"/>
            <a:t>Write three red flags relating to modern slavery. </a:t>
          </a:r>
          <a:endParaRPr lang="en-US"/>
        </a:p>
      </dgm:t>
    </dgm:pt>
    <dgm:pt modelId="{828693A3-BC4D-4F5E-987C-771788129971}" type="parTrans" cxnId="{18AABA7F-FB23-4602-9E32-36375C27169E}">
      <dgm:prSet/>
      <dgm:spPr/>
      <dgm:t>
        <a:bodyPr/>
        <a:lstStyle/>
        <a:p>
          <a:endParaRPr lang="en-US"/>
        </a:p>
      </dgm:t>
    </dgm:pt>
    <dgm:pt modelId="{BB9FFF83-BD9C-4686-A27E-3C51D8342070}" type="sibTrans" cxnId="{18AABA7F-FB23-4602-9E32-36375C27169E}">
      <dgm:prSet/>
      <dgm:spPr/>
      <dgm:t>
        <a:bodyPr/>
        <a:lstStyle/>
        <a:p>
          <a:endParaRPr lang="en-US"/>
        </a:p>
      </dgm:t>
    </dgm:pt>
    <dgm:pt modelId="{2F31CFD3-1F21-4FC4-BCB3-66F5B102A25C}">
      <dgm:prSet/>
      <dgm:spPr/>
      <dgm:t>
        <a:bodyPr/>
        <a:lstStyle/>
        <a:p>
          <a:r>
            <a:rPr lang="en-GB"/>
            <a:t>Then you will take turns in reading them out. </a:t>
          </a:r>
          <a:endParaRPr lang="en-US"/>
        </a:p>
      </dgm:t>
    </dgm:pt>
    <dgm:pt modelId="{22FF0AB9-E656-412E-B6B1-99174E0457EE}" type="parTrans" cxnId="{444C29D1-EF75-4251-9A11-62EEBB9F1AF7}">
      <dgm:prSet/>
      <dgm:spPr/>
      <dgm:t>
        <a:bodyPr/>
        <a:lstStyle/>
        <a:p>
          <a:endParaRPr lang="en-US"/>
        </a:p>
      </dgm:t>
    </dgm:pt>
    <dgm:pt modelId="{87701F0C-5007-41CA-8139-A7FB90831B8A}" type="sibTrans" cxnId="{444C29D1-EF75-4251-9A11-62EEBB9F1AF7}">
      <dgm:prSet/>
      <dgm:spPr/>
      <dgm:t>
        <a:bodyPr/>
        <a:lstStyle/>
        <a:p>
          <a:endParaRPr lang="en-US"/>
        </a:p>
      </dgm:t>
    </dgm:pt>
    <dgm:pt modelId="{59A8134E-FAD9-461B-A101-4A7614232B6C}" type="pres">
      <dgm:prSet presAssocID="{BE070C85-D81D-497A-8A0B-152FDB40DF54}" presName="linear" presStyleCnt="0">
        <dgm:presLayoutVars>
          <dgm:animLvl val="lvl"/>
          <dgm:resizeHandles val="exact"/>
        </dgm:presLayoutVars>
      </dgm:prSet>
      <dgm:spPr/>
    </dgm:pt>
    <dgm:pt modelId="{4B1DF0CF-60FF-4048-BBF7-1F21A55C67D8}" type="pres">
      <dgm:prSet presAssocID="{3885CC13-C8AB-4B93-8FF0-45F4DDD481F1}" presName="parentText" presStyleLbl="node1" presStyleIdx="0" presStyleCnt="4">
        <dgm:presLayoutVars>
          <dgm:chMax val="0"/>
          <dgm:bulletEnabled val="1"/>
        </dgm:presLayoutVars>
      </dgm:prSet>
      <dgm:spPr/>
    </dgm:pt>
    <dgm:pt modelId="{40426D51-E5F8-4A86-A500-E98EB6422150}" type="pres">
      <dgm:prSet presAssocID="{06707E5B-93DA-4000-A85A-783A65039411}" presName="spacer" presStyleCnt="0"/>
      <dgm:spPr/>
    </dgm:pt>
    <dgm:pt modelId="{50D53A4F-867C-4A91-870F-69BCD36386D1}" type="pres">
      <dgm:prSet presAssocID="{12BC779C-177B-4D28-AAD7-AE3D111AADBF}" presName="parentText" presStyleLbl="node1" presStyleIdx="1" presStyleCnt="4">
        <dgm:presLayoutVars>
          <dgm:chMax val="0"/>
          <dgm:bulletEnabled val="1"/>
        </dgm:presLayoutVars>
      </dgm:prSet>
      <dgm:spPr/>
    </dgm:pt>
    <dgm:pt modelId="{9691EB58-6340-42CA-BD69-58E72DBE230B}" type="pres">
      <dgm:prSet presAssocID="{59CA122F-5FF0-4A29-AA68-7DEFD939AB03}" presName="spacer" presStyleCnt="0"/>
      <dgm:spPr/>
    </dgm:pt>
    <dgm:pt modelId="{418D9EE3-638B-455A-8458-B23AC4F663AE}" type="pres">
      <dgm:prSet presAssocID="{0F0B4E6A-0922-4517-A153-5B4A74298D67}" presName="parentText" presStyleLbl="node1" presStyleIdx="2" presStyleCnt="4">
        <dgm:presLayoutVars>
          <dgm:chMax val="0"/>
          <dgm:bulletEnabled val="1"/>
        </dgm:presLayoutVars>
      </dgm:prSet>
      <dgm:spPr/>
    </dgm:pt>
    <dgm:pt modelId="{7ECE44A3-0464-4E6B-B50B-581F29D95CA6}" type="pres">
      <dgm:prSet presAssocID="{BB9FFF83-BD9C-4686-A27E-3C51D8342070}" presName="spacer" presStyleCnt="0"/>
      <dgm:spPr/>
    </dgm:pt>
    <dgm:pt modelId="{D01942FB-FE67-445F-B393-FA1B2D1C3B55}" type="pres">
      <dgm:prSet presAssocID="{2F31CFD3-1F21-4FC4-BCB3-66F5B102A25C}" presName="parentText" presStyleLbl="node1" presStyleIdx="3" presStyleCnt="4">
        <dgm:presLayoutVars>
          <dgm:chMax val="0"/>
          <dgm:bulletEnabled val="1"/>
        </dgm:presLayoutVars>
      </dgm:prSet>
      <dgm:spPr/>
    </dgm:pt>
  </dgm:ptLst>
  <dgm:cxnLst>
    <dgm:cxn modelId="{0125E406-4DC7-44C3-8862-EA85954C1AB4}" type="presOf" srcId="{2F31CFD3-1F21-4FC4-BCB3-66F5B102A25C}" destId="{D01942FB-FE67-445F-B393-FA1B2D1C3B55}" srcOrd="0" destOrd="0" presId="urn:microsoft.com/office/officeart/2005/8/layout/vList2"/>
    <dgm:cxn modelId="{C42E4A23-F32B-4F2A-83C4-9A1F1A2B215A}" type="presOf" srcId="{0F0B4E6A-0922-4517-A153-5B4A74298D67}" destId="{418D9EE3-638B-455A-8458-B23AC4F663AE}" srcOrd="0" destOrd="0" presId="urn:microsoft.com/office/officeart/2005/8/layout/vList2"/>
    <dgm:cxn modelId="{BAC2BE37-D6B1-4B0C-8DBE-3676106C22F1}" type="presOf" srcId="{3885CC13-C8AB-4B93-8FF0-45F4DDD481F1}" destId="{4B1DF0CF-60FF-4048-BBF7-1F21A55C67D8}" srcOrd="0" destOrd="0" presId="urn:microsoft.com/office/officeart/2005/8/layout/vList2"/>
    <dgm:cxn modelId="{84940138-6825-4C85-8FEA-A0474B172375}" type="presOf" srcId="{12BC779C-177B-4D28-AAD7-AE3D111AADBF}" destId="{50D53A4F-867C-4A91-870F-69BCD36386D1}" srcOrd="0" destOrd="0" presId="urn:microsoft.com/office/officeart/2005/8/layout/vList2"/>
    <dgm:cxn modelId="{18AABA7F-FB23-4602-9E32-36375C27169E}" srcId="{BE070C85-D81D-497A-8A0B-152FDB40DF54}" destId="{0F0B4E6A-0922-4517-A153-5B4A74298D67}" srcOrd="2" destOrd="0" parTransId="{828693A3-BC4D-4F5E-987C-771788129971}" sibTransId="{BB9FFF83-BD9C-4686-A27E-3C51D8342070}"/>
    <dgm:cxn modelId="{122461BE-EF6A-45BC-9AB6-08BD3F362856}" type="presOf" srcId="{BE070C85-D81D-497A-8A0B-152FDB40DF54}" destId="{59A8134E-FAD9-461B-A101-4A7614232B6C}" srcOrd="0" destOrd="0" presId="urn:microsoft.com/office/officeart/2005/8/layout/vList2"/>
    <dgm:cxn modelId="{444C29D1-EF75-4251-9A11-62EEBB9F1AF7}" srcId="{BE070C85-D81D-497A-8A0B-152FDB40DF54}" destId="{2F31CFD3-1F21-4FC4-BCB3-66F5B102A25C}" srcOrd="3" destOrd="0" parTransId="{22FF0AB9-E656-412E-B6B1-99174E0457EE}" sibTransId="{87701F0C-5007-41CA-8139-A7FB90831B8A}"/>
    <dgm:cxn modelId="{3A688DEB-2AEB-40AF-9294-5F122FAAD6C1}" srcId="{BE070C85-D81D-497A-8A0B-152FDB40DF54}" destId="{12BC779C-177B-4D28-AAD7-AE3D111AADBF}" srcOrd="1" destOrd="0" parTransId="{688E44AB-3C1D-43D6-BC59-E36600B6B7DE}" sibTransId="{59CA122F-5FF0-4A29-AA68-7DEFD939AB03}"/>
    <dgm:cxn modelId="{505351FB-B853-4EC1-8639-3248D9F7330C}" srcId="{BE070C85-D81D-497A-8A0B-152FDB40DF54}" destId="{3885CC13-C8AB-4B93-8FF0-45F4DDD481F1}" srcOrd="0" destOrd="0" parTransId="{26E55F2E-44F1-4A53-9498-544DAC5744CC}" sibTransId="{06707E5B-93DA-4000-A85A-783A65039411}"/>
    <dgm:cxn modelId="{43FD28AA-1B06-41A8-8020-05E7C8696089}" type="presParOf" srcId="{59A8134E-FAD9-461B-A101-4A7614232B6C}" destId="{4B1DF0CF-60FF-4048-BBF7-1F21A55C67D8}" srcOrd="0" destOrd="0" presId="urn:microsoft.com/office/officeart/2005/8/layout/vList2"/>
    <dgm:cxn modelId="{3D95B541-DDDA-485A-A9D8-E79012312BCA}" type="presParOf" srcId="{59A8134E-FAD9-461B-A101-4A7614232B6C}" destId="{40426D51-E5F8-4A86-A500-E98EB6422150}" srcOrd="1" destOrd="0" presId="urn:microsoft.com/office/officeart/2005/8/layout/vList2"/>
    <dgm:cxn modelId="{C2A84DA3-9D45-460A-8133-F4162D503DD2}" type="presParOf" srcId="{59A8134E-FAD9-461B-A101-4A7614232B6C}" destId="{50D53A4F-867C-4A91-870F-69BCD36386D1}" srcOrd="2" destOrd="0" presId="urn:microsoft.com/office/officeart/2005/8/layout/vList2"/>
    <dgm:cxn modelId="{4FA3B8BC-77A5-4D6A-8317-EB45DE84D140}" type="presParOf" srcId="{59A8134E-FAD9-461B-A101-4A7614232B6C}" destId="{9691EB58-6340-42CA-BD69-58E72DBE230B}" srcOrd="3" destOrd="0" presId="urn:microsoft.com/office/officeart/2005/8/layout/vList2"/>
    <dgm:cxn modelId="{DA79F7F6-50D5-4EFD-A564-DC7731F39DEE}" type="presParOf" srcId="{59A8134E-FAD9-461B-A101-4A7614232B6C}" destId="{418D9EE3-638B-455A-8458-B23AC4F663AE}" srcOrd="4" destOrd="0" presId="urn:microsoft.com/office/officeart/2005/8/layout/vList2"/>
    <dgm:cxn modelId="{B39262D4-4667-4743-AFB9-D6330005056C}" type="presParOf" srcId="{59A8134E-FAD9-461B-A101-4A7614232B6C}" destId="{7ECE44A3-0464-4E6B-B50B-581F29D95CA6}" srcOrd="5" destOrd="0" presId="urn:microsoft.com/office/officeart/2005/8/layout/vList2"/>
    <dgm:cxn modelId="{5B29604F-2E25-42A8-803A-D00E2C633E49}" type="presParOf" srcId="{59A8134E-FAD9-461B-A101-4A7614232B6C}" destId="{D01942FB-FE67-445F-B393-FA1B2D1C3B5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F4644CB-0FD1-413E-957F-7BBDF251EBBA}"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33BFC04-B5AA-473A-B8BA-9060E6D657E5}">
      <dgm:prSet/>
      <dgm:spPr/>
      <dgm:t>
        <a:bodyPr/>
        <a:lstStyle/>
        <a:p>
          <a:r>
            <a:rPr lang="en-GB"/>
            <a:t>Not the same but adds something new. </a:t>
          </a:r>
          <a:endParaRPr lang="en-US"/>
        </a:p>
      </dgm:t>
    </dgm:pt>
    <dgm:pt modelId="{52C1D43A-6873-42BC-8384-35A8824A9D28}" type="parTrans" cxnId="{78C94B17-D7A6-4D49-A6D5-96C31019BF02}">
      <dgm:prSet/>
      <dgm:spPr/>
      <dgm:t>
        <a:bodyPr/>
        <a:lstStyle/>
        <a:p>
          <a:endParaRPr lang="en-US"/>
        </a:p>
      </dgm:t>
    </dgm:pt>
    <dgm:pt modelId="{48CF5B30-2356-47E1-A7CD-7FB3C0A0A1EA}" type="sibTrans" cxnId="{78C94B17-D7A6-4D49-A6D5-96C31019BF02}">
      <dgm:prSet/>
      <dgm:spPr/>
      <dgm:t>
        <a:bodyPr/>
        <a:lstStyle/>
        <a:p>
          <a:endParaRPr lang="en-US"/>
        </a:p>
      </dgm:t>
    </dgm:pt>
    <dgm:pt modelId="{B9D04A93-30EA-4794-A0D6-F6395D5BD28B}">
      <dgm:prSet/>
      <dgm:spPr/>
      <dgm:t>
        <a:bodyPr/>
        <a:lstStyle/>
        <a:p>
          <a:r>
            <a:rPr lang="en-GB"/>
            <a:t>If one person hesitate for more than 5 seconds the other get a point. </a:t>
          </a:r>
          <a:endParaRPr lang="en-US"/>
        </a:p>
      </dgm:t>
    </dgm:pt>
    <dgm:pt modelId="{93288C9B-0D5B-4327-B356-2C97E3B957AF}" type="parTrans" cxnId="{623F5616-CFCD-46B5-9FB0-B9B44285B365}">
      <dgm:prSet/>
      <dgm:spPr/>
      <dgm:t>
        <a:bodyPr/>
        <a:lstStyle/>
        <a:p>
          <a:endParaRPr lang="en-US"/>
        </a:p>
      </dgm:t>
    </dgm:pt>
    <dgm:pt modelId="{B2D70C43-89FE-427E-B3E8-EB571E681B00}" type="sibTrans" cxnId="{623F5616-CFCD-46B5-9FB0-B9B44285B365}">
      <dgm:prSet/>
      <dgm:spPr/>
      <dgm:t>
        <a:bodyPr/>
        <a:lstStyle/>
        <a:p>
          <a:endParaRPr lang="en-US"/>
        </a:p>
      </dgm:t>
    </dgm:pt>
    <dgm:pt modelId="{24F22458-0B72-4A85-928C-E27B5B21053F}">
      <dgm:prSet/>
      <dgm:spPr/>
      <dgm:t>
        <a:bodyPr/>
        <a:lstStyle/>
        <a:p>
          <a:r>
            <a:rPr lang="en-GB"/>
            <a:t>No using all 6 – together agree on the top three you think are the strongest indicators of modern slavery. </a:t>
          </a:r>
          <a:endParaRPr lang="en-US"/>
        </a:p>
      </dgm:t>
    </dgm:pt>
    <dgm:pt modelId="{D9D6C867-24C3-4A42-8947-AB26CCEF2BEC}" type="parTrans" cxnId="{BC1B5FE3-6CE4-4997-A91E-2A848AEAAAA6}">
      <dgm:prSet/>
      <dgm:spPr/>
      <dgm:t>
        <a:bodyPr/>
        <a:lstStyle/>
        <a:p>
          <a:endParaRPr lang="en-US"/>
        </a:p>
      </dgm:t>
    </dgm:pt>
    <dgm:pt modelId="{52A6DC58-419A-40DE-BE18-3FA7792665EC}" type="sibTrans" cxnId="{BC1B5FE3-6CE4-4997-A91E-2A848AEAAAA6}">
      <dgm:prSet/>
      <dgm:spPr/>
      <dgm:t>
        <a:bodyPr/>
        <a:lstStyle/>
        <a:p>
          <a:endParaRPr lang="en-US"/>
        </a:p>
      </dgm:t>
    </dgm:pt>
    <dgm:pt modelId="{0FC5D254-AD28-4DE4-99C8-9D28999BEF7C}">
      <dgm:prSet/>
      <dgm:spPr/>
      <dgm:t>
        <a:bodyPr/>
        <a:lstStyle/>
        <a:p>
          <a:r>
            <a:rPr lang="en-GB"/>
            <a:t>Explain why each one was chosen. </a:t>
          </a:r>
          <a:endParaRPr lang="en-US"/>
        </a:p>
      </dgm:t>
    </dgm:pt>
    <dgm:pt modelId="{339ACD77-D1B8-4257-83FD-EAEFACBA1DC1}" type="parTrans" cxnId="{92092C3F-37A8-4F9C-B399-17534B12D4E4}">
      <dgm:prSet/>
      <dgm:spPr/>
      <dgm:t>
        <a:bodyPr/>
        <a:lstStyle/>
        <a:p>
          <a:endParaRPr lang="en-US"/>
        </a:p>
      </dgm:t>
    </dgm:pt>
    <dgm:pt modelId="{3F0BAC11-F854-4280-903B-87AB414C5078}" type="sibTrans" cxnId="{92092C3F-37A8-4F9C-B399-17534B12D4E4}">
      <dgm:prSet/>
      <dgm:spPr/>
      <dgm:t>
        <a:bodyPr/>
        <a:lstStyle/>
        <a:p>
          <a:endParaRPr lang="en-US"/>
        </a:p>
      </dgm:t>
    </dgm:pt>
    <dgm:pt modelId="{DFC75478-9434-4087-A914-285322BA6BAC}" type="pres">
      <dgm:prSet presAssocID="{8F4644CB-0FD1-413E-957F-7BBDF251EBBA}" presName="linear" presStyleCnt="0">
        <dgm:presLayoutVars>
          <dgm:animLvl val="lvl"/>
          <dgm:resizeHandles val="exact"/>
        </dgm:presLayoutVars>
      </dgm:prSet>
      <dgm:spPr/>
    </dgm:pt>
    <dgm:pt modelId="{2CED1EFE-FA84-4AE5-A5B2-270D6A10E643}" type="pres">
      <dgm:prSet presAssocID="{A33BFC04-B5AA-473A-B8BA-9060E6D657E5}" presName="parentText" presStyleLbl="node1" presStyleIdx="0" presStyleCnt="4">
        <dgm:presLayoutVars>
          <dgm:chMax val="0"/>
          <dgm:bulletEnabled val="1"/>
        </dgm:presLayoutVars>
      </dgm:prSet>
      <dgm:spPr/>
    </dgm:pt>
    <dgm:pt modelId="{C45DB43D-0D13-46BE-92E9-1D75E343A0FA}" type="pres">
      <dgm:prSet presAssocID="{48CF5B30-2356-47E1-A7CD-7FB3C0A0A1EA}" presName="spacer" presStyleCnt="0"/>
      <dgm:spPr/>
    </dgm:pt>
    <dgm:pt modelId="{EDE4D0C5-DF16-4580-AA21-7D43F0369FB5}" type="pres">
      <dgm:prSet presAssocID="{B9D04A93-30EA-4794-A0D6-F6395D5BD28B}" presName="parentText" presStyleLbl="node1" presStyleIdx="1" presStyleCnt="4">
        <dgm:presLayoutVars>
          <dgm:chMax val="0"/>
          <dgm:bulletEnabled val="1"/>
        </dgm:presLayoutVars>
      </dgm:prSet>
      <dgm:spPr/>
    </dgm:pt>
    <dgm:pt modelId="{F381188C-CF96-41CE-9857-E5013EFE7E17}" type="pres">
      <dgm:prSet presAssocID="{B2D70C43-89FE-427E-B3E8-EB571E681B00}" presName="spacer" presStyleCnt="0"/>
      <dgm:spPr/>
    </dgm:pt>
    <dgm:pt modelId="{A6C78E6E-05A0-4C88-B8E0-B58703E8FC41}" type="pres">
      <dgm:prSet presAssocID="{24F22458-0B72-4A85-928C-E27B5B21053F}" presName="parentText" presStyleLbl="node1" presStyleIdx="2" presStyleCnt="4">
        <dgm:presLayoutVars>
          <dgm:chMax val="0"/>
          <dgm:bulletEnabled val="1"/>
        </dgm:presLayoutVars>
      </dgm:prSet>
      <dgm:spPr/>
    </dgm:pt>
    <dgm:pt modelId="{FB2A8D89-049A-4C72-BAF1-67BC3AB1F653}" type="pres">
      <dgm:prSet presAssocID="{52A6DC58-419A-40DE-BE18-3FA7792665EC}" presName="spacer" presStyleCnt="0"/>
      <dgm:spPr/>
    </dgm:pt>
    <dgm:pt modelId="{69F85EA2-AF49-4DB2-BB6A-AEB8C98C6F95}" type="pres">
      <dgm:prSet presAssocID="{0FC5D254-AD28-4DE4-99C8-9D28999BEF7C}" presName="parentText" presStyleLbl="node1" presStyleIdx="3" presStyleCnt="4">
        <dgm:presLayoutVars>
          <dgm:chMax val="0"/>
          <dgm:bulletEnabled val="1"/>
        </dgm:presLayoutVars>
      </dgm:prSet>
      <dgm:spPr/>
    </dgm:pt>
  </dgm:ptLst>
  <dgm:cxnLst>
    <dgm:cxn modelId="{51908E08-F4A8-4D0E-92D7-4936876E4C78}" type="presOf" srcId="{24F22458-0B72-4A85-928C-E27B5B21053F}" destId="{A6C78E6E-05A0-4C88-B8E0-B58703E8FC41}" srcOrd="0" destOrd="0" presId="urn:microsoft.com/office/officeart/2005/8/layout/vList2"/>
    <dgm:cxn modelId="{623F5616-CFCD-46B5-9FB0-B9B44285B365}" srcId="{8F4644CB-0FD1-413E-957F-7BBDF251EBBA}" destId="{B9D04A93-30EA-4794-A0D6-F6395D5BD28B}" srcOrd="1" destOrd="0" parTransId="{93288C9B-0D5B-4327-B356-2C97E3B957AF}" sibTransId="{B2D70C43-89FE-427E-B3E8-EB571E681B00}"/>
    <dgm:cxn modelId="{78C94B17-D7A6-4D49-A6D5-96C31019BF02}" srcId="{8F4644CB-0FD1-413E-957F-7BBDF251EBBA}" destId="{A33BFC04-B5AA-473A-B8BA-9060E6D657E5}" srcOrd="0" destOrd="0" parTransId="{52C1D43A-6873-42BC-8384-35A8824A9D28}" sibTransId="{48CF5B30-2356-47E1-A7CD-7FB3C0A0A1EA}"/>
    <dgm:cxn modelId="{DDF00F23-D18A-42E4-A90A-A4A8D5EB3A95}" type="presOf" srcId="{0FC5D254-AD28-4DE4-99C8-9D28999BEF7C}" destId="{69F85EA2-AF49-4DB2-BB6A-AEB8C98C6F95}" srcOrd="0" destOrd="0" presId="urn:microsoft.com/office/officeart/2005/8/layout/vList2"/>
    <dgm:cxn modelId="{92092C3F-37A8-4F9C-B399-17534B12D4E4}" srcId="{8F4644CB-0FD1-413E-957F-7BBDF251EBBA}" destId="{0FC5D254-AD28-4DE4-99C8-9D28999BEF7C}" srcOrd="3" destOrd="0" parTransId="{339ACD77-D1B8-4257-83FD-EAEFACBA1DC1}" sibTransId="{3F0BAC11-F854-4280-903B-87AB414C5078}"/>
    <dgm:cxn modelId="{18B4F342-9D97-4629-B6BE-2F0EC9F98EF5}" type="presOf" srcId="{A33BFC04-B5AA-473A-B8BA-9060E6D657E5}" destId="{2CED1EFE-FA84-4AE5-A5B2-270D6A10E643}" srcOrd="0" destOrd="0" presId="urn:microsoft.com/office/officeart/2005/8/layout/vList2"/>
    <dgm:cxn modelId="{04645E89-1764-4B84-BB9B-60EBFB294144}" type="presOf" srcId="{B9D04A93-30EA-4794-A0D6-F6395D5BD28B}" destId="{EDE4D0C5-DF16-4580-AA21-7D43F0369FB5}" srcOrd="0" destOrd="0" presId="urn:microsoft.com/office/officeart/2005/8/layout/vList2"/>
    <dgm:cxn modelId="{BC1B5FE3-6CE4-4997-A91E-2A848AEAAAA6}" srcId="{8F4644CB-0FD1-413E-957F-7BBDF251EBBA}" destId="{24F22458-0B72-4A85-928C-E27B5B21053F}" srcOrd="2" destOrd="0" parTransId="{D9D6C867-24C3-4A42-8947-AB26CCEF2BEC}" sibTransId="{52A6DC58-419A-40DE-BE18-3FA7792665EC}"/>
    <dgm:cxn modelId="{00A62DE9-165F-4129-8A8D-949978F674D5}" type="presOf" srcId="{8F4644CB-0FD1-413E-957F-7BBDF251EBBA}" destId="{DFC75478-9434-4087-A914-285322BA6BAC}" srcOrd="0" destOrd="0" presId="urn:microsoft.com/office/officeart/2005/8/layout/vList2"/>
    <dgm:cxn modelId="{7D7CCBBC-A2D5-44B8-B822-CB8272F41695}" type="presParOf" srcId="{DFC75478-9434-4087-A914-285322BA6BAC}" destId="{2CED1EFE-FA84-4AE5-A5B2-270D6A10E643}" srcOrd="0" destOrd="0" presId="urn:microsoft.com/office/officeart/2005/8/layout/vList2"/>
    <dgm:cxn modelId="{BED0B336-90FB-485D-81A6-315E01D5E0F3}" type="presParOf" srcId="{DFC75478-9434-4087-A914-285322BA6BAC}" destId="{C45DB43D-0D13-46BE-92E9-1D75E343A0FA}" srcOrd="1" destOrd="0" presId="urn:microsoft.com/office/officeart/2005/8/layout/vList2"/>
    <dgm:cxn modelId="{F6E0FEFF-2EA8-4E62-AA08-21099F195079}" type="presParOf" srcId="{DFC75478-9434-4087-A914-285322BA6BAC}" destId="{EDE4D0C5-DF16-4580-AA21-7D43F0369FB5}" srcOrd="2" destOrd="0" presId="urn:microsoft.com/office/officeart/2005/8/layout/vList2"/>
    <dgm:cxn modelId="{B1071C2A-93B3-4568-A52B-D627BFC3EC67}" type="presParOf" srcId="{DFC75478-9434-4087-A914-285322BA6BAC}" destId="{F381188C-CF96-41CE-9857-E5013EFE7E17}" srcOrd="3" destOrd="0" presId="urn:microsoft.com/office/officeart/2005/8/layout/vList2"/>
    <dgm:cxn modelId="{F831EA83-2738-4F5A-B0FE-51192DA11BC0}" type="presParOf" srcId="{DFC75478-9434-4087-A914-285322BA6BAC}" destId="{A6C78E6E-05A0-4C88-B8E0-B58703E8FC41}" srcOrd="4" destOrd="0" presId="urn:microsoft.com/office/officeart/2005/8/layout/vList2"/>
    <dgm:cxn modelId="{82623CFD-D8DD-4E1E-9677-C354B4ECB259}" type="presParOf" srcId="{DFC75478-9434-4087-A914-285322BA6BAC}" destId="{FB2A8D89-049A-4C72-BAF1-67BC3AB1F653}" srcOrd="5" destOrd="0" presId="urn:microsoft.com/office/officeart/2005/8/layout/vList2"/>
    <dgm:cxn modelId="{F4E11AE8-357A-4738-8A35-F690D1BF1C38}" type="presParOf" srcId="{DFC75478-9434-4087-A914-285322BA6BAC}" destId="{69F85EA2-AF49-4DB2-BB6A-AEB8C98C6F9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861B4E0-E182-4800-B849-29FAE7482399}"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44DE566D-CE63-44FA-824A-BEC38F473448}">
      <dgm:prSet/>
      <dgm:spPr/>
      <dgm:t>
        <a:bodyPr/>
        <a:lstStyle/>
        <a:p>
          <a:r>
            <a:rPr lang="en-GB"/>
            <a:t>Defined by the national crime agency as; </a:t>
          </a:r>
          <a:endParaRPr lang="en-US"/>
        </a:p>
      </dgm:t>
    </dgm:pt>
    <dgm:pt modelId="{C9EF197F-3EEE-43FC-84F6-00AE63799508}" type="parTrans" cxnId="{546FECF4-9814-4316-94CC-AB38A658A730}">
      <dgm:prSet/>
      <dgm:spPr/>
      <dgm:t>
        <a:bodyPr/>
        <a:lstStyle/>
        <a:p>
          <a:endParaRPr lang="en-US"/>
        </a:p>
      </dgm:t>
    </dgm:pt>
    <dgm:pt modelId="{126653C3-B6D3-402E-9CC6-A5FBCCD7D097}" type="sibTrans" cxnId="{546FECF4-9814-4316-94CC-AB38A658A730}">
      <dgm:prSet/>
      <dgm:spPr/>
      <dgm:t>
        <a:bodyPr/>
        <a:lstStyle/>
        <a:p>
          <a:endParaRPr lang="en-US"/>
        </a:p>
      </dgm:t>
    </dgm:pt>
    <dgm:pt modelId="{318392D7-6182-4AD3-A99B-1FFB4EA87AD3}">
      <dgm:prSet/>
      <dgm:spPr/>
      <dgm:t>
        <a:bodyPr/>
        <a:lstStyle/>
        <a:p>
          <a:r>
            <a:rPr lang="en-GB"/>
            <a:t>‘’ County Lines is where illegal drugs are transported from one area to another, often across police and local authority boundaries (although not exclusively), usually by children or vulnerable people who are coerced into it by gangs. The ‘County Line’ is the mobile phone line used to take the orders of drugs.’’ </a:t>
          </a:r>
          <a:endParaRPr lang="en-US"/>
        </a:p>
      </dgm:t>
    </dgm:pt>
    <dgm:pt modelId="{A0842F15-FE86-48B6-8E5F-F0D0EB87DDA3}" type="parTrans" cxnId="{795BDC6F-3D81-4315-B0EF-AD7206706598}">
      <dgm:prSet/>
      <dgm:spPr/>
      <dgm:t>
        <a:bodyPr/>
        <a:lstStyle/>
        <a:p>
          <a:endParaRPr lang="en-US"/>
        </a:p>
      </dgm:t>
    </dgm:pt>
    <dgm:pt modelId="{BE74EA90-9F13-4664-9F04-766D38E2981D}" type="sibTrans" cxnId="{795BDC6F-3D81-4315-B0EF-AD7206706598}">
      <dgm:prSet/>
      <dgm:spPr/>
      <dgm:t>
        <a:bodyPr/>
        <a:lstStyle/>
        <a:p>
          <a:endParaRPr lang="en-US"/>
        </a:p>
      </dgm:t>
    </dgm:pt>
    <dgm:pt modelId="{4C621103-600F-4DFA-BA70-A4385F48AF11}" type="pres">
      <dgm:prSet presAssocID="{9861B4E0-E182-4800-B849-29FAE7482399}" presName="vert0" presStyleCnt="0">
        <dgm:presLayoutVars>
          <dgm:dir/>
          <dgm:animOne val="branch"/>
          <dgm:animLvl val="lvl"/>
        </dgm:presLayoutVars>
      </dgm:prSet>
      <dgm:spPr/>
    </dgm:pt>
    <dgm:pt modelId="{6F43E5E4-E62B-4CD8-8D1C-F554097E7467}" type="pres">
      <dgm:prSet presAssocID="{44DE566D-CE63-44FA-824A-BEC38F473448}" presName="thickLine" presStyleLbl="alignNode1" presStyleIdx="0" presStyleCnt="2"/>
      <dgm:spPr/>
    </dgm:pt>
    <dgm:pt modelId="{FC3EBD8E-21DB-4D0A-B619-F0A15BE1551A}" type="pres">
      <dgm:prSet presAssocID="{44DE566D-CE63-44FA-824A-BEC38F473448}" presName="horz1" presStyleCnt="0"/>
      <dgm:spPr/>
    </dgm:pt>
    <dgm:pt modelId="{0D0554FC-7A08-4FEE-B724-FAA4223D6891}" type="pres">
      <dgm:prSet presAssocID="{44DE566D-CE63-44FA-824A-BEC38F473448}" presName="tx1" presStyleLbl="revTx" presStyleIdx="0" presStyleCnt="2"/>
      <dgm:spPr/>
    </dgm:pt>
    <dgm:pt modelId="{C65BA77C-4F5E-4A8E-A59F-A81812390E5E}" type="pres">
      <dgm:prSet presAssocID="{44DE566D-CE63-44FA-824A-BEC38F473448}" presName="vert1" presStyleCnt="0"/>
      <dgm:spPr/>
    </dgm:pt>
    <dgm:pt modelId="{6C633215-3BE3-433B-9A7B-F1267AEE4D25}" type="pres">
      <dgm:prSet presAssocID="{318392D7-6182-4AD3-A99B-1FFB4EA87AD3}" presName="thickLine" presStyleLbl="alignNode1" presStyleIdx="1" presStyleCnt="2"/>
      <dgm:spPr/>
    </dgm:pt>
    <dgm:pt modelId="{6373CC11-5C0C-4D1F-B408-353F9417BBB7}" type="pres">
      <dgm:prSet presAssocID="{318392D7-6182-4AD3-A99B-1FFB4EA87AD3}" presName="horz1" presStyleCnt="0"/>
      <dgm:spPr/>
    </dgm:pt>
    <dgm:pt modelId="{CB841E13-8CC9-451A-B876-744DCBEF4B72}" type="pres">
      <dgm:prSet presAssocID="{318392D7-6182-4AD3-A99B-1FFB4EA87AD3}" presName="tx1" presStyleLbl="revTx" presStyleIdx="1" presStyleCnt="2"/>
      <dgm:spPr/>
    </dgm:pt>
    <dgm:pt modelId="{817BD188-0E66-45C5-A453-0153512F7CA4}" type="pres">
      <dgm:prSet presAssocID="{318392D7-6182-4AD3-A99B-1FFB4EA87AD3}" presName="vert1" presStyleCnt="0"/>
      <dgm:spPr/>
    </dgm:pt>
  </dgm:ptLst>
  <dgm:cxnLst>
    <dgm:cxn modelId="{795BDC6F-3D81-4315-B0EF-AD7206706598}" srcId="{9861B4E0-E182-4800-B849-29FAE7482399}" destId="{318392D7-6182-4AD3-A99B-1FFB4EA87AD3}" srcOrd="1" destOrd="0" parTransId="{A0842F15-FE86-48B6-8E5F-F0D0EB87DDA3}" sibTransId="{BE74EA90-9F13-4664-9F04-766D38E2981D}"/>
    <dgm:cxn modelId="{21613C59-346F-4D45-84D2-1855B3502F93}" type="presOf" srcId="{9861B4E0-E182-4800-B849-29FAE7482399}" destId="{4C621103-600F-4DFA-BA70-A4385F48AF11}" srcOrd="0" destOrd="0" presId="urn:microsoft.com/office/officeart/2008/layout/LinedList"/>
    <dgm:cxn modelId="{202AFD91-A604-4EF5-8967-E19702C7FA28}" type="presOf" srcId="{44DE566D-CE63-44FA-824A-BEC38F473448}" destId="{0D0554FC-7A08-4FEE-B724-FAA4223D6891}" srcOrd="0" destOrd="0" presId="urn:microsoft.com/office/officeart/2008/layout/LinedList"/>
    <dgm:cxn modelId="{40D9F497-ADCE-41FF-8A54-C7535337B196}" type="presOf" srcId="{318392D7-6182-4AD3-A99B-1FFB4EA87AD3}" destId="{CB841E13-8CC9-451A-B876-744DCBEF4B72}" srcOrd="0" destOrd="0" presId="urn:microsoft.com/office/officeart/2008/layout/LinedList"/>
    <dgm:cxn modelId="{546FECF4-9814-4316-94CC-AB38A658A730}" srcId="{9861B4E0-E182-4800-B849-29FAE7482399}" destId="{44DE566D-CE63-44FA-824A-BEC38F473448}" srcOrd="0" destOrd="0" parTransId="{C9EF197F-3EEE-43FC-84F6-00AE63799508}" sibTransId="{126653C3-B6D3-402E-9CC6-A5FBCCD7D097}"/>
    <dgm:cxn modelId="{C45CA803-F130-453D-863E-A6EBD2B33A16}" type="presParOf" srcId="{4C621103-600F-4DFA-BA70-A4385F48AF11}" destId="{6F43E5E4-E62B-4CD8-8D1C-F554097E7467}" srcOrd="0" destOrd="0" presId="urn:microsoft.com/office/officeart/2008/layout/LinedList"/>
    <dgm:cxn modelId="{B26220EF-A6D2-4E5D-8D2A-9FE80706280D}" type="presParOf" srcId="{4C621103-600F-4DFA-BA70-A4385F48AF11}" destId="{FC3EBD8E-21DB-4D0A-B619-F0A15BE1551A}" srcOrd="1" destOrd="0" presId="urn:microsoft.com/office/officeart/2008/layout/LinedList"/>
    <dgm:cxn modelId="{9AA868D0-1323-4E33-B065-2D4EA5F1410C}" type="presParOf" srcId="{FC3EBD8E-21DB-4D0A-B619-F0A15BE1551A}" destId="{0D0554FC-7A08-4FEE-B724-FAA4223D6891}" srcOrd="0" destOrd="0" presId="urn:microsoft.com/office/officeart/2008/layout/LinedList"/>
    <dgm:cxn modelId="{6859423C-8063-4358-965B-715BB899B0DA}" type="presParOf" srcId="{FC3EBD8E-21DB-4D0A-B619-F0A15BE1551A}" destId="{C65BA77C-4F5E-4A8E-A59F-A81812390E5E}" srcOrd="1" destOrd="0" presId="urn:microsoft.com/office/officeart/2008/layout/LinedList"/>
    <dgm:cxn modelId="{CB824A54-F5C2-41E6-BCE6-2328D0955971}" type="presParOf" srcId="{4C621103-600F-4DFA-BA70-A4385F48AF11}" destId="{6C633215-3BE3-433B-9A7B-F1267AEE4D25}" srcOrd="2" destOrd="0" presId="urn:microsoft.com/office/officeart/2008/layout/LinedList"/>
    <dgm:cxn modelId="{0D6C25CF-7CF8-4E3C-AD58-C2D4ED827E96}" type="presParOf" srcId="{4C621103-600F-4DFA-BA70-A4385F48AF11}" destId="{6373CC11-5C0C-4D1F-B408-353F9417BBB7}" srcOrd="3" destOrd="0" presId="urn:microsoft.com/office/officeart/2008/layout/LinedList"/>
    <dgm:cxn modelId="{848DB605-C5CC-40AF-A531-12861D4E180D}" type="presParOf" srcId="{6373CC11-5C0C-4D1F-B408-353F9417BBB7}" destId="{CB841E13-8CC9-451A-B876-744DCBEF4B72}" srcOrd="0" destOrd="0" presId="urn:microsoft.com/office/officeart/2008/layout/LinedList"/>
    <dgm:cxn modelId="{BC913D64-7741-4C54-995D-076F3769171A}" type="presParOf" srcId="{6373CC11-5C0C-4D1F-B408-353F9417BBB7}" destId="{817BD188-0E66-45C5-A453-0153512F7CA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8A8728BD-B526-45FF-99B0-DDF7B98386A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1EC6B449-309E-4D50-BF69-018BA25D3012}">
      <dgm:prSet/>
      <dgm:spPr/>
      <dgm:t>
        <a:bodyPr/>
        <a:lstStyle/>
        <a:p>
          <a:r>
            <a:rPr lang="en-GB"/>
            <a:t>Young people and vulnerable people who are exploited. </a:t>
          </a:r>
          <a:endParaRPr lang="en-US"/>
        </a:p>
      </dgm:t>
    </dgm:pt>
    <dgm:pt modelId="{27142AF1-AAF1-4219-92CE-322D71BC2C1A}" type="parTrans" cxnId="{64760978-D032-4F5D-9FD6-D171DF22D3C0}">
      <dgm:prSet/>
      <dgm:spPr/>
      <dgm:t>
        <a:bodyPr/>
        <a:lstStyle/>
        <a:p>
          <a:endParaRPr lang="en-US"/>
        </a:p>
      </dgm:t>
    </dgm:pt>
    <dgm:pt modelId="{0891C9D9-2A12-4053-B51A-CE40DCC5C5EF}" type="sibTrans" cxnId="{64760978-D032-4F5D-9FD6-D171DF22D3C0}">
      <dgm:prSet/>
      <dgm:spPr/>
      <dgm:t>
        <a:bodyPr/>
        <a:lstStyle/>
        <a:p>
          <a:endParaRPr lang="en-US"/>
        </a:p>
      </dgm:t>
    </dgm:pt>
    <dgm:pt modelId="{D0C53D27-CAA1-4C9C-A8EF-B2A2D8D8DBA9}">
      <dgm:prSet/>
      <dgm:spPr/>
      <dgm:t>
        <a:bodyPr/>
        <a:lstStyle/>
        <a:p>
          <a:r>
            <a:rPr lang="en-GB"/>
            <a:t>Their role is to store and transport drugs and money. </a:t>
          </a:r>
          <a:endParaRPr lang="en-US"/>
        </a:p>
      </dgm:t>
    </dgm:pt>
    <dgm:pt modelId="{C883FF94-93EE-491F-B52B-6095254D7850}" type="parTrans" cxnId="{3D7EA541-8404-4585-A15E-EB69A1DA0DB7}">
      <dgm:prSet/>
      <dgm:spPr/>
      <dgm:t>
        <a:bodyPr/>
        <a:lstStyle/>
        <a:p>
          <a:endParaRPr lang="en-US"/>
        </a:p>
      </dgm:t>
    </dgm:pt>
    <dgm:pt modelId="{6DD5B01D-5375-416F-8316-F8127494D7C1}" type="sibTrans" cxnId="{3D7EA541-8404-4585-A15E-EB69A1DA0DB7}">
      <dgm:prSet/>
      <dgm:spPr/>
      <dgm:t>
        <a:bodyPr/>
        <a:lstStyle/>
        <a:p>
          <a:endParaRPr lang="en-US"/>
        </a:p>
      </dgm:t>
    </dgm:pt>
    <dgm:pt modelId="{F53EAAB8-DB35-49CF-9FE7-65533309552A}">
      <dgm:prSet/>
      <dgm:spPr/>
      <dgm:t>
        <a:bodyPr/>
        <a:lstStyle/>
        <a:p>
          <a:r>
            <a:rPr lang="en-GB"/>
            <a:t>Coercion plays a massive part within this in some cases. </a:t>
          </a:r>
          <a:endParaRPr lang="en-US"/>
        </a:p>
      </dgm:t>
    </dgm:pt>
    <dgm:pt modelId="{4EFF8DC4-478D-4DE5-A905-CAE392DB8D59}" type="parTrans" cxnId="{2E5D3142-7BC9-47BA-964A-8DFEF8F47842}">
      <dgm:prSet/>
      <dgm:spPr/>
      <dgm:t>
        <a:bodyPr/>
        <a:lstStyle/>
        <a:p>
          <a:endParaRPr lang="en-US"/>
        </a:p>
      </dgm:t>
    </dgm:pt>
    <dgm:pt modelId="{F6CD33EE-B172-4EF0-ACE9-3FEA95C1A037}" type="sibTrans" cxnId="{2E5D3142-7BC9-47BA-964A-8DFEF8F47842}">
      <dgm:prSet/>
      <dgm:spPr/>
      <dgm:t>
        <a:bodyPr/>
        <a:lstStyle/>
        <a:p>
          <a:endParaRPr lang="en-US"/>
        </a:p>
      </dgm:t>
    </dgm:pt>
    <dgm:pt modelId="{378106C6-5798-4C26-8EDF-7A41045C2E69}">
      <dgm:prSet/>
      <dgm:spPr/>
      <dgm:t>
        <a:bodyPr/>
        <a:lstStyle/>
        <a:p>
          <a:r>
            <a:rPr lang="en-GB"/>
            <a:t>Alongside other. </a:t>
          </a:r>
          <a:endParaRPr lang="en-US"/>
        </a:p>
      </dgm:t>
    </dgm:pt>
    <dgm:pt modelId="{1DE8B834-08EF-40A5-B18D-64FC5332C9B1}" type="parTrans" cxnId="{DE96FB75-562F-43F1-BC46-D5608A3468CA}">
      <dgm:prSet/>
      <dgm:spPr/>
      <dgm:t>
        <a:bodyPr/>
        <a:lstStyle/>
        <a:p>
          <a:endParaRPr lang="en-US"/>
        </a:p>
      </dgm:t>
    </dgm:pt>
    <dgm:pt modelId="{707EE1AF-B081-4CD3-A15C-B5B1FDD72AC4}" type="sibTrans" cxnId="{DE96FB75-562F-43F1-BC46-D5608A3468CA}">
      <dgm:prSet/>
      <dgm:spPr/>
      <dgm:t>
        <a:bodyPr/>
        <a:lstStyle/>
        <a:p>
          <a:endParaRPr lang="en-US"/>
        </a:p>
      </dgm:t>
    </dgm:pt>
    <dgm:pt modelId="{8BA7CE6B-38B5-463B-8570-D9D1C30B1E8C}" type="pres">
      <dgm:prSet presAssocID="{8A8728BD-B526-45FF-99B0-DDF7B98386AD}" presName="vert0" presStyleCnt="0">
        <dgm:presLayoutVars>
          <dgm:dir/>
          <dgm:animOne val="branch"/>
          <dgm:animLvl val="lvl"/>
        </dgm:presLayoutVars>
      </dgm:prSet>
      <dgm:spPr/>
    </dgm:pt>
    <dgm:pt modelId="{C8848300-0ACD-43D8-A8E2-4BCBE1A1BCCF}" type="pres">
      <dgm:prSet presAssocID="{1EC6B449-309E-4D50-BF69-018BA25D3012}" presName="thickLine" presStyleLbl="alignNode1" presStyleIdx="0" presStyleCnt="4"/>
      <dgm:spPr/>
    </dgm:pt>
    <dgm:pt modelId="{884CB8D6-F510-4A8B-869A-C3F1FF95292F}" type="pres">
      <dgm:prSet presAssocID="{1EC6B449-309E-4D50-BF69-018BA25D3012}" presName="horz1" presStyleCnt="0"/>
      <dgm:spPr/>
    </dgm:pt>
    <dgm:pt modelId="{AABFEF38-ACCF-4859-8A2A-9700E7E5CF7B}" type="pres">
      <dgm:prSet presAssocID="{1EC6B449-309E-4D50-BF69-018BA25D3012}" presName="tx1" presStyleLbl="revTx" presStyleIdx="0" presStyleCnt="4"/>
      <dgm:spPr/>
    </dgm:pt>
    <dgm:pt modelId="{E01F73FA-C93C-4F67-BA96-20BB8BC6DA8E}" type="pres">
      <dgm:prSet presAssocID="{1EC6B449-309E-4D50-BF69-018BA25D3012}" presName="vert1" presStyleCnt="0"/>
      <dgm:spPr/>
    </dgm:pt>
    <dgm:pt modelId="{73079AF5-1C98-4E1F-BC14-CE6D7D5E366E}" type="pres">
      <dgm:prSet presAssocID="{D0C53D27-CAA1-4C9C-A8EF-B2A2D8D8DBA9}" presName="thickLine" presStyleLbl="alignNode1" presStyleIdx="1" presStyleCnt="4"/>
      <dgm:spPr/>
    </dgm:pt>
    <dgm:pt modelId="{125AC835-50E1-4350-818D-B4564105A13C}" type="pres">
      <dgm:prSet presAssocID="{D0C53D27-CAA1-4C9C-A8EF-B2A2D8D8DBA9}" presName="horz1" presStyleCnt="0"/>
      <dgm:spPr/>
    </dgm:pt>
    <dgm:pt modelId="{C6250F08-DAC8-4FD2-963D-BA9F9C0B27E5}" type="pres">
      <dgm:prSet presAssocID="{D0C53D27-CAA1-4C9C-A8EF-B2A2D8D8DBA9}" presName="tx1" presStyleLbl="revTx" presStyleIdx="1" presStyleCnt="4"/>
      <dgm:spPr/>
    </dgm:pt>
    <dgm:pt modelId="{FF5519BB-A1CF-414B-BA42-38A55ED51530}" type="pres">
      <dgm:prSet presAssocID="{D0C53D27-CAA1-4C9C-A8EF-B2A2D8D8DBA9}" presName="vert1" presStyleCnt="0"/>
      <dgm:spPr/>
    </dgm:pt>
    <dgm:pt modelId="{B94550BA-7CD5-4095-BE88-183130145D21}" type="pres">
      <dgm:prSet presAssocID="{F53EAAB8-DB35-49CF-9FE7-65533309552A}" presName="thickLine" presStyleLbl="alignNode1" presStyleIdx="2" presStyleCnt="4"/>
      <dgm:spPr/>
    </dgm:pt>
    <dgm:pt modelId="{ADC25C66-B9EA-4578-8199-5BA426ADF7AB}" type="pres">
      <dgm:prSet presAssocID="{F53EAAB8-DB35-49CF-9FE7-65533309552A}" presName="horz1" presStyleCnt="0"/>
      <dgm:spPr/>
    </dgm:pt>
    <dgm:pt modelId="{CCD55482-5DCF-4AA9-8D78-F59CBB2E20D6}" type="pres">
      <dgm:prSet presAssocID="{F53EAAB8-DB35-49CF-9FE7-65533309552A}" presName="tx1" presStyleLbl="revTx" presStyleIdx="2" presStyleCnt="4"/>
      <dgm:spPr/>
    </dgm:pt>
    <dgm:pt modelId="{3A3E25A5-18F3-4467-AFD1-A99DDA344642}" type="pres">
      <dgm:prSet presAssocID="{F53EAAB8-DB35-49CF-9FE7-65533309552A}" presName="vert1" presStyleCnt="0"/>
      <dgm:spPr/>
    </dgm:pt>
    <dgm:pt modelId="{B327BF41-2A90-4A2A-A471-864B34106D37}" type="pres">
      <dgm:prSet presAssocID="{378106C6-5798-4C26-8EDF-7A41045C2E69}" presName="thickLine" presStyleLbl="alignNode1" presStyleIdx="3" presStyleCnt="4"/>
      <dgm:spPr/>
    </dgm:pt>
    <dgm:pt modelId="{AA45F407-D89D-4053-89E6-08F09A679249}" type="pres">
      <dgm:prSet presAssocID="{378106C6-5798-4C26-8EDF-7A41045C2E69}" presName="horz1" presStyleCnt="0"/>
      <dgm:spPr/>
    </dgm:pt>
    <dgm:pt modelId="{A18C7005-7BB7-49B7-B8AC-73853EB05DB3}" type="pres">
      <dgm:prSet presAssocID="{378106C6-5798-4C26-8EDF-7A41045C2E69}" presName="tx1" presStyleLbl="revTx" presStyleIdx="3" presStyleCnt="4"/>
      <dgm:spPr/>
    </dgm:pt>
    <dgm:pt modelId="{9D7248F2-43CD-4B72-ADFA-B5EB04E34EF9}" type="pres">
      <dgm:prSet presAssocID="{378106C6-5798-4C26-8EDF-7A41045C2E69}" presName="vert1" presStyleCnt="0"/>
      <dgm:spPr/>
    </dgm:pt>
  </dgm:ptLst>
  <dgm:cxnLst>
    <dgm:cxn modelId="{005FAC31-67DC-4044-A9D1-C93293B51999}" type="presOf" srcId="{D0C53D27-CAA1-4C9C-A8EF-B2A2D8D8DBA9}" destId="{C6250F08-DAC8-4FD2-963D-BA9F9C0B27E5}" srcOrd="0" destOrd="0" presId="urn:microsoft.com/office/officeart/2008/layout/LinedList"/>
    <dgm:cxn modelId="{3D7EA541-8404-4585-A15E-EB69A1DA0DB7}" srcId="{8A8728BD-B526-45FF-99B0-DDF7B98386AD}" destId="{D0C53D27-CAA1-4C9C-A8EF-B2A2D8D8DBA9}" srcOrd="1" destOrd="0" parTransId="{C883FF94-93EE-491F-B52B-6095254D7850}" sibTransId="{6DD5B01D-5375-416F-8316-F8127494D7C1}"/>
    <dgm:cxn modelId="{2E5D3142-7BC9-47BA-964A-8DFEF8F47842}" srcId="{8A8728BD-B526-45FF-99B0-DDF7B98386AD}" destId="{F53EAAB8-DB35-49CF-9FE7-65533309552A}" srcOrd="2" destOrd="0" parTransId="{4EFF8DC4-478D-4DE5-A905-CAE392DB8D59}" sibTransId="{F6CD33EE-B172-4EF0-ACE9-3FEA95C1A037}"/>
    <dgm:cxn modelId="{DE96FB75-562F-43F1-BC46-D5608A3468CA}" srcId="{8A8728BD-B526-45FF-99B0-DDF7B98386AD}" destId="{378106C6-5798-4C26-8EDF-7A41045C2E69}" srcOrd="3" destOrd="0" parTransId="{1DE8B834-08EF-40A5-B18D-64FC5332C9B1}" sibTransId="{707EE1AF-B081-4CD3-A15C-B5B1FDD72AC4}"/>
    <dgm:cxn modelId="{64760978-D032-4F5D-9FD6-D171DF22D3C0}" srcId="{8A8728BD-B526-45FF-99B0-DDF7B98386AD}" destId="{1EC6B449-309E-4D50-BF69-018BA25D3012}" srcOrd="0" destOrd="0" parTransId="{27142AF1-AAF1-4219-92CE-322D71BC2C1A}" sibTransId="{0891C9D9-2A12-4053-B51A-CE40DCC5C5EF}"/>
    <dgm:cxn modelId="{60086C59-013C-415B-9C03-5EA911A3A18E}" type="presOf" srcId="{1EC6B449-309E-4D50-BF69-018BA25D3012}" destId="{AABFEF38-ACCF-4859-8A2A-9700E7E5CF7B}" srcOrd="0" destOrd="0" presId="urn:microsoft.com/office/officeart/2008/layout/LinedList"/>
    <dgm:cxn modelId="{2BA40A91-C2C5-4938-B112-D98F37D25331}" type="presOf" srcId="{378106C6-5798-4C26-8EDF-7A41045C2E69}" destId="{A18C7005-7BB7-49B7-B8AC-73853EB05DB3}" srcOrd="0" destOrd="0" presId="urn:microsoft.com/office/officeart/2008/layout/LinedList"/>
    <dgm:cxn modelId="{62496199-3E19-445F-BB41-C0B69014862B}" type="presOf" srcId="{F53EAAB8-DB35-49CF-9FE7-65533309552A}" destId="{CCD55482-5DCF-4AA9-8D78-F59CBB2E20D6}" srcOrd="0" destOrd="0" presId="urn:microsoft.com/office/officeart/2008/layout/LinedList"/>
    <dgm:cxn modelId="{080F26EE-9F27-454B-8CE7-15B2D105E13A}" type="presOf" srcId="{8A8728BD-B526-45FF-99B0-DDF7B98386AD}" destId="{8BA7CE6B-38B5-463B-8570-D9D1C30B1E8C}" srcOrd="0" destOrd="0" presId="urn:microsoft.com/office/officeart/2008/layout/LinedList"/>
    <dgm:cxn modelId="{8079452B-8335-4A2B-92AF-D76A9FEFF8BE}" type="presParOf" srcId="{8BA7CE6B-38B5-463B-8570-D9D1C30B1E8C}" destId="{C8848300-0ACD-43D8-A8E2-4BCBE1A1BCCF}" srcOrd="0" destOrd="0" presId="urn:microsoft.com/office/officeart/2008/layout/LinedList"/>
    <dgm:cxn modelId="{E583CDAF-7480-46A3-94FF-C245692F84C9}" type="presParOf" srcId="{8BA7CE6B-38B5-463B-8570-D9D1C30B1E8C}" destId="{884CB8D6-F510-4A8B-869A-C3F1FF95292F}" srcOrd="1" destOrd="0" presId="urn:microsoft.com/office/officeart/2008/layout/LinedList"/>
    <dgm:cxn modelId="{107BF18B-47DB-4B9A-8C29-EB590942EFB3}" type="presParOf" srcId="{884CB8D6-F510-4A8B-869A-C3F1FF95292F}" destId="{AABFEF38-ACCF-4859-8A2A-9700E7E5CF7B}" srcOrd="0" destOrd="0" presId="urn:microsoft.com/office/officeart/2008/layout/LinedList"/>
    <dgm:cxn modelId="{9A49C35E-99F8-4934-A9F7-D5E8E9BE10B2}" type="presParOf" srcId="{884CB8D6-F510-4A8B-869A-C3F1FF95292F}" destId="{E01F73FA-C93C-4F67-BA96-20BB8BC6DA8E}" srcOrd="1" destOrd="0" presId="urn:microsoft.com/office/officeart/2008/layout/LinedList"/>
    <dgm:cxn modelId="{2410C52A-EF3C-420F-8672-94ACBAA475AE}" type="presParOf" srcId="{8BA7CE6B-38B5-463B-8570-D9D1C30B1E8C}" destId="{73079AF5-1C98-4E1F-BC14-CE6D7D5E366E}" srcOrd="2" destOrd="0" presId="urn:microsoft.com/office/officeart/2008/layout/LinedList"/>
    <dgm:cxn modelId="{07986D54-FA50-44A2-B8EF-E6E8599336BC}" type="presParOf" srcId="{8BA7CE6B-38B5-463B-8570-D9D1C30B1E8C}" destId="{125AC835-50E1-4350-818D-B4564105A13C}" srcOrd="3" destOrd="0" presId="urn:microsoft.com/office/officeart/2008/layout/LinedList"/>
    <dgm:cxn modelId="{631C0232-257B-46B8-A804-D4E8FBA26A13}" type="presParOf" srcId="{125AC835-50E1-4350-818D-B4564105A13C}" destId="{C6250F08-DAC8-4FD2-963D-BA9F9C0B27E5}" srcOrd="0" destOrd="0" presId="urn:microsoft.com/office/officeart/2008/layout/LinedList"/>
    <dgm:cxn modelId="{147B5E88-3C4F-42B5-B90B-5B508FCB420E}" type="presParOf" srcId="{125AC835-50E1-4350-818D-B4564105A13C}" destId="{FF5519BB-A1CF-414B-BA42-38A55ED51530}" srcOrd="1" destOrd="0" presId="urn:microsoft.com/office/officeart/2008/layout/LinedList"/>
    <dgm:cxn modelId="{C1C3E09F-D15F-477C-9362-86A602BABE64}" type="presParOf" srcId="{8BA7CE6B-38B5-463B-8570-D9D1C30B1E8C}" destId="{B94550BA-7CD5-4095-BE88-183130145D21}" srcOrd="4" destOrd="0" presId="urn:microsoft.com/office/officeart/2008/layout/LinedList"/>
    <dgm:cxn modelId="{E5FFC1FD-263F-4223-BF60-99A7C5FD652C}" type="presParOf" srcId="{8BA7CE6B-38B5-463B-8570-D9D1C30B1E8C}" destId="{ADC25C66-B9EA-4578-8199-5BA426ADF7AB}" srcOrd="5" destOrd="0" presId="urn:microsoft.com/office/officeart/2008/layout/LinedList"/>
    <dgm:cxn modelId="{1F6FB60F-6AB8-4024-BE2A-DBB48BBAF2BB}" type="presParOf" srcId="{ADC25C66-B9EA-4578-8199-5BA426ADF7AB}" destId="{CCD55482-5DCF-4AA9-8D78-F59CBB2E20D6}" srcOrd="0" destOrd="0" presId="urn:microsoft.com/office/officeart/2008/layout/LinedList"/>
    <dgm:cxn modelId="{C0985787-FA26-4D05-99EB-3EBF83534043}" type="presParOf" srcId="{ADC25C66-B9EA-4578-8199-5BA426ADF7AB}" destId="{3A3E25A5-18F3-4467-AFD1-A99DDA344642}" srcOrd="1" destOrd="0" presId="urn:microsoft.com/office/officeart/2008/layout/LinedList"/>
    <dgm:cxn modelId="{7843164F-76FA-423A-8A72-73FFF3C782D6}" type="presParOf" srcId="{8BA7CE6B-38B5-463B-8570-D9D1C30B1E8C}" destId="{B327BF41-2A90-4A2A-A471-864B34106D37}" srcOrd="6" destOrd="0" presId="urn:microsoft.com/office/officeart/2008/layout/LinedList"/>
    <dgm:cxn modelId="{BDE81F9B-605C-48E9-BCA3-0215D22B4109}" type="presParOf" srcId="{8BA7CE6B-38B5-463B-8570-D9D1C30B1E8C}" destId="{AA45F407-D89D-4053-89E6-08F09A679249}" srcOrd="7" destOrd="0" presId="urn:microsoft.com/office/officeart/2008/layout/LinedList"/>
    <dgm:cxn modelId="{5E7E702B-DE6C-4D79-B5AA-5FF05D327A57}" type="presParOf" srcId="{AA45F407-D89D-4053-89E6-08F09A679249}" destId="{A18C7005-7BB7-49B7-B8AC-73853EB05DB3}" srcOrd="0" destOrd="0" presId="urn:microsoft.com/office/officeart/2008/layout/LinedList"/>
    <dgm:cxn modelId="{1C7B0A97-70A3-465F-AF1F-E67BEAB750C7}" type="presParOf" srcId="{AA45F407-D89D-4053-89E6-08F09A679249}" destId="{9D7248F2-43CD-4B72-ADFA-B5EB04E34EF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6E59B238-D506-47DB-BD2F-6E46EE327BC0}"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4E9E7320-E1B1-42BF-82CC-BC648CD330D1}">
      <dgm:prSet/>
      <dgm:spPr/>
      <dgm:t>
        <a:bodyPr/>
        <a:lstStyle/>
        <a:p>
          <a:r>
            <a:rPr lang="en-GB"/>
            <a:t>In a number of ways; </a:t>
          </a:r>
          <a:endParaRPr lang="en-US"/>
        </a:p>
      </dgm:t>
    </dgm:pt>
    <dgm:pt modelId="{325677AD-B922-4427-9DE0-E9768788BE34}" type="parTrans" cxnId="{1FA7CC71-ABD8-4D56-B568-D0273E83BD31}">
      <dgm:prSet/>
      <dgm:spPr/>
      <dgm:t>
        <a:bodyPr/>
        <a:lstStyle/>
        <a:p>
          <a:endParaRPr lang="en-US"/>
        </a:p>
      </dgm:t>
    </dgm:pt>
    <dgm:pt modelId="{658C2848-584F-41E5-8A20-C3C30CA54FEB}" type="sibTrans" cxnId="{1FA7CC71-ABD8-4D56-B568-D0273E83BD31}">
      <dgm:prSet/>
      <dgm:spPr/>
      <dgm:t>
        <a:bodyPr/>
        <a:lstStyle/>
        <a:p>
          <a:endParaRPr lang="en-US"/>
        </a:p>
      </dgm:t>
    </dgm:pt>
    <dgm:pt modelId="{20CC8BA8-90BF-4819-8BCD-329518A10293}">
      <dgm:prSet/>
      <dgm:spPr/>
      <dgm:t>
        <a:bodyPr/>
        <a:lstStyle/>
        <a:p>
          <a:r>
            <a:rPr lang="en-GB"/>
            <a:t>1. Becoming Friends with the young or vulnerable person. </a:t>
          </a:r>
          <a:endParaRPr lang="en-US"/>
        </a:p>
      </dgm:t>
    </dgm:pt>
    <dgm:pt modelId="{2F71223A-5E74-44E2-8B51-9732C5A5C60E}" type="parTrans" cxnId="{493C5A04-4E29-4982-BE91-2A1D6648893C}">
      <dgm:prSet/>
      <dgm:spPr/>
      <dgm:t>
        <a:bodyPr/>
        <a:lstStyle/>
        <a:p>
          <a:endParaRPr lang="en-US"/>
        </a:p>
      </dgm:t>
    </dgm:pt>
    <dgm:pt modelId="{6B8A9CC9-AB80-4758-96E7-8690EE79E818}" type="sibTrans" cxnId="{493C5A04-4E29-4982-BE91-2A1D6648893C}">
      <dgm:prSet/>
      <dgm:spPr/>
      <dgm:t>
        <a:bodyPr/>
        <a:lstStyle/>
        <a:p>
          <a:endParaRPr lang="en-US"/>
        </a:p>
      </dgm:t>
    </dgm:pt>
    <dgm:pt modelId="{FA581E5F-DB30-4227-BD12-46C13A44E530}">
      <dgm:prSet/>
      <dgm:spPr/>
      <dgm:t>
        <a:bodyPr/>
        <a:lstStyle/>
        <a:p>
          <a:r>
            <a:rPr lang="en-GB"/>
            <a:t>2. Buying them gifts</a:t>
          </a:r>
          <a:endParaRPr lang="en-US"/>
        </a:p>
      </dgm:t>
    </dgm:pt>
    <dgm:pt modelId="{6767E93D-0796-4F8F-8970-F654702511F3}" type="parTrans" cxnId="{E035CF2D-4937-4C6B-9538-D152BDC88543}">
      <dgm:prSet/>
      <dgm:spPr/>
      <dgm:t>
        <a:bodyPr/>
        <a:lstStyle/>
        <a:p>
          <a:endParaRPr lang="en-US"/>
        </a:p>
      </dgm:t>
    </dgm:pt>
    <dgm:pt modelId="{E0F58135-CD5F-402F-97E8-068A993426A4}" type="sibTrans" cxnId="{E035CF2D-4937-4C6B-9538-D152BDC88543}">
      <dgm:prSet/>
      <dgm:spPr/>
      <dgm:t>
        <a:bodyPr/>
        <a:lstStyle/>
        <a:p>
          <a:endParaRPr lang="en-US"/>
        </a:p>
      </dgm:t>
    </dgm:pt>
    <dgm:pt modelId="{347EC8DB-3DBE-41E9-A68A-22931A80A634}">
      <dgm:prSet/>
      <dgm:spPr/>
      <dgm:t>
        <a:bodyPr/>
        <a:lstStyle/>
        <a:p>
          <a:r>
            <a:rPr lang="en-GB"/>
            <a:t>3. Gaining the individuals trust.</a:t>
          </a:r>
          <a:endParaRPr lang="en-US"/>
        </a:p>
      </dgm:t>
    </dgm:pt>
    <dgm:pt modelId="{BE875C16-E827-4DE1-AFAB-A4C947E1C702}" type="parTrans" cxnId="{E7355802-A047-470F-9C83-6D3180F14E02}">
      <dgm:prSet/>
      <dgm:spPr/>
      <dgm:t>
        <a:bodyPr/>
        <a:lstStyle/>
        <a:p>
          <a:endParaRPr lang="en-US"/>
        </a:p>
      </dgm:t>
    </dgm:pt>
    <dgm:pt modelId="{CCD56A6D-BC45-4D84-8B0E-6D8EC5AC6C88}" type="sibTrans" cxnId="{E7355802-A047-470F-9C83-6D3180F14E02}">
      <dgm:prSet/>
      <dgm:spPr/>
      <dgm:t>
        <a:bodyPr/>
        <a:lstStyle/>
        <a:p>
          <a:endParaRPr lang="en-US"/>
        </a:p>
      </dgm:t>
    </dgm:pt>
    <dgm:pt modelId="{632E2C7B-1D14-48CE-BFE3-078C6897728B}">
      <dgm:prSet/>
      <dgm:spPr/>
      <dgm:t>
        <a:bodyPr/>
        <a:lstStyle/>
        <a:p>
          <a:r>
            <a:rPr lang="en-GB"/>
            <a:t>4. Threats begin</a:t>
          </a:r>
          <a:endParaRPr lang="en-US"/>
        </a:p>
      </dgm:t>
    </dgm:pt>
    <dgm:pt modelId="{294BE02B-1DAE-41E4-9B25-77CB5C0D1979}" type="parTrans" cxnId="{A4B9B0C0-20CD-465A-A7A9-B75058FE9086}">
      <dgm:prSet/>
      <dgm:spPr/>
      <dgm:t>
        <a:bodyPr/>
        <a:lstStyle/>
        <a:p>
          <a:endParaRPr lang="en-US"/>
        </a:p>
      </dgm:t>
    </dgm:pt>
    <dgm:pt modelId="{DA9A3044-24B6-4CE5-90D4-81E527C77243}" type="sibTrans" cxnId="{A4B9B0C0-20CD-465A-A7A9-B75058FE9086}">
      <dgm:prSet/>
      <dgm:spPr/>
      <dgm:t>
        <a:bodyPr/>
        <a:lstStyle/>
        <a:p>
          <a:endParaRPr lang="en-US"/>
        </a:p>
      </dgm:t>
    </dgm:pt>
    <dgm:pt modelId="{DAC033E4-4EF4-4396-82F2-57228AD9B331}" type="pres">
      <dgm:prSet presAssocID="{6E59B238-D506-47DB-BD2F-6E46EE327BC0}" presName="vert0" presStyleCnt="0">
        <dgm:presLayoutVars>
          <dgm:dir/>
          <dgm:animOne val="branch"/>
          <dgm:animLvl val="lvl"/>
        </dgm:presLayoutVars>
      </dgm:prSet>
      <dgm:spPr/>
    </dgm:pt>
    <dgm:pt modelId="{15BAFC43-D431-4090-8944-B7CBA6200F65}" type="pres">
      <dgm:prSet presAssocID="{4E9E7320-E1B1-42BF-82CC-BC648CD330D1}" presName="thickLine" presStyleLbl="alignNode1" presStyleIdx="0" presStyleCnt="5"/>
      <dgm:spPr/>
    </dgm:pt>
    <dgm:pt modelId="{0BE0C086-480F-4062-9609-6B8DAAA7FF0F}" type="pres">
      <dgm:prSet presAssocID="{4E9E7320-E1B1-42BF-82CC-BC648CD330D1}" presName="horz1" presStyleCnt="0"/>
      <dgm:spPr/>
    </dgm:pt>
    <dgm:pt modelId="{288F9DE7-F22D-4FF8-8933-003B3FB11FAC}" type="pres">
      <dgm:prSet presAssocID="{4E9E7320-E1B1-42BF-82CC-BC648CD330D1}" presName="tx1" presStyleLbl="revTx" presStyleIdx="0" presStyleCnt="5"/>
      <dgm:spPr/>
    </dgm:pt>
    <dgm:pt modelId="{BCC723BC-A8AC-4AAB-B570-53F4889B5E15}" type="pres">
      <dgm:prSet presAssocID="{4E9E7320-E1B1-42BF-82CC-BC648CD330D1}" presName="vert1" presStyleCnt="0"/>
      <dgm:spPr/>
    </dgm:pt>
    <dgm:pt modelId="{030807B7-C9C4-4C35-B9A3-DFD1DA231B2F}" type="pres">
      <dgm:prSet presAssocID="{20CC8BA8-90BF-4819-8BCD-329518A10293}" presName="thickLine" presStyleLbl="alignNode1" presStyleIdx="1" presStyleCnt="5"/>
      <dgm:spPr/>
    </dgm:pt>
    <dgm:pt modelId="{02002326-3BE4-426B-9C2D-07EE98BDBF26}" type="pres">
      <dgm:prSet presAssocID="{20CC8BA8-90BF-4819-8BCD-329518A10293}" presName="horz1" presStyleCnt="0"/>
      <dgm:spPr/>
    </dgm:pt>
    <dgm:pt modelId="{8DA0F038-BB68-4595-B7F4-B478768B7336}" type="pres">
      <dgm:prSet presAssocID="{20CC8BA8-90BF-4819-8BCD-329518A10293}" presName="tx1" presStyleLbl="revTx" presStyleIdx="1" presStyleCnt="5"/>
      <dgm:spPr/>
    </dgm:pt>
    <dgm:pt modelId="{FA9B427E-86B9-4D32-A6CA-0F9FB50A7604}" type="pres">
      <dgm:prSet presAssocID="{20CC8BA8-90BF-4819-8BCD-329518A10293}" presName="vert1" presStyleCnt="0"/>
      <dgm:spPr/>
    </dgm:pt>
    <dgm:pt modelId="{489DE6BE-9E3C-4E50-B4B3-74EF0F2DA44C}" type="pres">
      <dgm:prSet presAssocID="{FA581E5F-DB30-4227-BD12-46C13A44E530}" presName="thickLine" presStyleLbl="alignNode1" presStyleIdx="2" presStyleCnt="5"/>
      <dgm:spPr/>
    </dgm:pt>
    <dgm:pt modelId="{DBEEED36-06AD-4109-9566-7974889BFA1C}" type="pres">
      <dgm:prSet presAssocID="{FA581E5F-DB30-4227-BD12-46C13A44E530}" presName="horz1" presStyleCnt="0"/>
      <dgm:spPr/>
    </dgm:pt>
    <dgm:pt modelId="{98C28D1F-D858-4B5F-99E2-A5D5D0D97041}" type="pres">
      <dgm:prSet presAssocID="{FA581E5F-DB30-4227-BD12-46C13A44E530}" presName="tx1" presStyleLbl="revTx" presStyleIdx="2" presStyleCnt="5"/>
      <dgm:spPr/>
    </dgm:pt>
    <dgm:pt modelId="{8A872948-0828-4E3C-A67E-F4DEC61D3BB0}" type="pres">
      <dgm:prSet presAssocID="{FA581E5F-DB30-4227-BD12-46C13A44E530}" presName="vert1" presStyleCnt="0"/>
      <dgm:spPr/>
    </dgm:pt>
    <dgm:pt modelId="{4245A757-4DCA-4A22-A9FB-F903BDC67309}" type="pres">
      <dgm:prSet presAssocID="{347EC8DB-3DBE-41E9-A68A-22931A80A634}" presName="thickLine" presStyleLbl="alignNode1" presStyleIdx="3" presStyleCnt="5"/>
      <dgm:spPr/>
    </dgm:pt>
    <dgm:pt modelId="{A481DE6E-3BE7-4ADC-BCA6-DDF37A09DE1D}" type="pres">
      <dgm:prSet presAssocID="{347EC8DB-3DBE-41E9-A68A-22931A80A634}" presName="horz1" presStyleCnt="0"/>
      <dgm:spPr/>
    </dgm:pt>
    <dgm:pt modelId="{3CA86623-26B2-41B7-9DF2-CABEF460F53B}" type="pres">
      <dgm:prSet presAssocID="{347EC8DB-3DBE-41E9-A68A-22931A80A634}" presName="tx1" presStyleLbl="revTx" presStyleIdx="3" presStyleCnt="5"/>
      <dgm:spPr/>
    </dgm:pt>
    <dgm:pt modelId="{B3974359-8009-464A-842F-AEE057D0B836}" type="pres">
      <dgm:prSet presAssocID="{347EC8DB-3DBE-41E9-A68A-22931A80A634}" presName="vert1" presStyleCnt="0"/>
      <dgm:spPr/>
    </dgm:pt>
    <dgm:pt modelId="{61316105-C842-406B-9076-0ABB1E1A895B}" type="pres">
      <dgm:prSet presAssocID="{632E2C7B-1D14-48CE-BFE3-078C6897728B}" presName="thickLine" presStyleLbl="alignNode1" presStyleIdx="4" presStyleCnt="5"/>
      <dgm:spPr/>
    </dgm:pt>
    <dgm:pt modelId="{1A7D67EF-5E6B-432D-A623-4A3D064481B3}" type="pres">
      <dgm:prSet presAssocID="{632E2C7B-1D14-48CE-BFE3-078C6897728B}" presName="horz1" presStyleCnt="0"/>
      <dgm:spPr/>
    </dgm:pt>
    <dgm:pt modelId="{06D3BEFC-A7EF-44AB-A8FA-1ED90BC99A9A}" type="pres">
      <dgm:prSet presAssocID="{632E2C7B-1D14-48CE-BFE3-078C6897728B}" presName="tx1" presStyleLbl="revTx" presStyleIdx="4" presStyleCnt="5"/>
      <dgm:spPr/>
    </dgm:pt>
    <dgm:pt modelId="{F86E03B3-0CA5-4FC3-97CF-F63D577F108A}" type="pres">
      <dgm:prSet presAssocID="{632E2C7B-1D14-48CE-BFE3-078C6897728B}" presName="vert1" presStyleCnt="0"/>
      <dgm:spPr/>
    </dgm:pt>
  </dgm:ptLst>
  <dgm:cxnLst>
    <dgm:cxn modelId="{E7355802-A047-470F-9C83-6D3180F14E02}" srcId="{6E59B238-D506-47DB-BD2F-6E46EE327BC0}" destId="{347EC8DB-3DBE-41E9-A68A-22931A80A634}" srcOrd="3" destOrd="0" parTransId="{BE875C16-E827-4DE1-AFAB-A4C947E1C702}" sibTransId="{CCD56A6D-BC45-4D84-8B0E-6D8EC5AC6C88}"/>
    <dgm:cxn modelId="{493C5A04-4E29-4982-BE91-2A1D6648893C}" srcId="{6E59B238-D506-47DB-BD2F-6E46EE327BC0}" destId="{20CC8BA8-90BF-4819-8BCD-329518A10293}" srcOrd="1" destOrd="0" parTransId="{2F71223A-5E74-44E2-8B51-9732C5A5C60E}" sibTransId="{6B8A9CC9-AB80-4758-96E7-8690EE79E818}"/>
    <dgm:cxn modelId="{1D09460F-B792-4573-BA15-D93B390C22A0}" type="presOf" srcId="{6E59B238-D506-47DB-BD2F-6E46EE327BC0}" destId="{DAC033E4-4EF4-4396-82F2-57228AD9B331}" srcOrd="0" destOrd="0" presId="urn:microsoft.com/office/officeart/2008/layout/LinedList"/>
    <dgm:cxn modelId="{94F88A10-4678-4178-9B70-27449FC2EA60}" type="presOf" srcId="{347EC8DB-3DBE-41E9-A68A-22931A80A634}" destId="{3CA86623-26B2-41B7-9DF2-CABEF460F53B}" srcOrd="0" destOrd="0" presId="urn:microsoft.com/office/officeart/2008/layout/LinedList"/>
    <dgm:cxn modelId="{E035CF2D-4937-4C6B-9538-D152BDC88543}" srcId="{6E59B238-D506-47DB-BD2F-6E46EE327BC0}" destId="{FA581E5F-DB30-4227-BD12-46C13A44E530}" srcOrd="2" destOrd="0" parTransId="{6767E93D-0796-4F8F-8970-F654702511F3}" sibTransId="{E0F58135-CD5F-402F-97E8-068A993426A4}"/>
    <dgm:cxn modelId="{2D351764-2081-4E17-963D-6A85E1CF9EDB}" type="presOf" srcId="{632E2C7B-1D14-48CE-BFE3-078C6897728B}" destId="{06D3BEFC-A7EF-44AB-A8FA-1ED90BC99A9A}" srcOrd="0" destOrd="0" presId="urn:microsoft.com/office/officeart/2008/layout/LinedList"/>
    <dgm:cxn modelId="{DDB01A49-3D62-4696-B340-B5E7E8DF6750}" type="presOf" srcId="{FA581E5F-DB30-4227-BD12-46C13A44E530}" destId="{98C28D1F-D858-4B5F-99E2-A5D5D0D97041}" srcOrd="0" destOrd="0" presId="urn:microsoft.com/office/officeart/2008/layout/LinedList"/>
    <dgm:cxn modelId="{1FA7CC71-ABD8-4D56-B568-D0273E83BD31}" srcId="{6E59B238-D506-47DB-BD2F-6E46EE327BC0}" destId="{4E9E7320-E1B1-42BF-82CC-BC648CD330D1}" srcOrd="0" destOrd="0" parTransId="{325677AD-B922-4427-9DE0-E9768788BE34}" sibTransId="{658C2848-584F-41E5-8A20-C3C30CA54FEB}"/>
    <dgm:cxn modelId="{A4B9B0C0-20CD-465A-A7A9-B75058FE9086}" srcId="{6E59B238-D506-47DB-BD2F-6E46EE327BC0}" destId="{632E2C7B-1D14-48CE-BFE3-078C6897728B}" srcOrd="4" destOrd="0" parTransId="{294BE02B-1DAE-41E4-9B25-77CB5C0D1979}" sibTransId="{DA9A3044-24B6-4CE5-90D4-81E527C77243}"/>
    <dgm:cxn modelId="{59638BF7-A2CB-4E9F-AC3B-A36476D30FC6}" type="presOf" srcId="{20CC8BA8-90BF-4819-8BCD-329518A10293}" destId="{8DA0F038-BB68-4595-B7F4-B478768B7336}" srcOrd="0" destOrd="0" presId="urn:microsoft.com/office/officeart/2008/layout/LinedList"/>
    <dgm:cxn modelId="{D00F46F9-1B7A-4E64-91A1-DE59AADC0DE7}" type="presOf" srcId="{4E9E7320-E1B1-42BF-82CC-BC648CD330D1}" destId="{288F9DE7-F22D-4FF8-8933-003B3FB11FAC}" srcOrd="0" destOrd="0" presId="urn:microsoft.com/office/officeart/2008/layout/LinedList"/>
    <dgm:cxn modelId="{DF9640D7-9449-4D5D-8FBE-C377374F18F0}" type="presParOf" srcId="{DAC033E4-4EF4-4396-82F2-57228AD9B331}" destId="{15BAFC43-D431-4090-8944-B7CBA6200F65}" srcOrd="0" destOrd="0" presId="urn:microsoft.com/office/officeart/2008/layout/LinedList"/>
    <dgm:cxn modelId="{61D6C645-1057-4263-A169-465B7FD2CAF1}" type="presParOf" srcId="{DAC033E4-4EF4-4396-82F2-57228AD9B331}" destId="{0BE0C086-480F-4062-9609-6B8DAAA7FF0F}" srcOrd="1" destOrd="0" presId="urn:microsoft.com/office/officeart/2008/layout/LinedList"/>
    <dgm:cxn modelId="{E8063617-9181-4915-9DC7-D6BA2CFA1642}" type="presParOf" srcId="{0BE0C086-480F-4062-9609-6B8DAAA7FF0F}" destId="{288F9DE7-F22D-4FF8-8933-003B3FB11FAC}" srcOrd="0" destOrd="0" presId="urn:microsoft.com/office/officeart/2008/layout/LinedList"/>
    <dgm:cxn modelId="{8EFD0CC1-929A-4C4E-AC78-F05FA8C9EFB3}" type="presParOf" srcId="{0BE0C086-480F-4062-9609-6B8DAAA7FF0F}" destId="{BCC723BC-A8AC-4AAB-B570-53F4889B5E15}" srcOrd="1" destOrd="0" presId="urn:microsoft.com/office/officeart/2008/layout/LinedList"/>
    <dgm:cxn modelId="{86062CD6-DB4C-4D58-B07E-9DFF10F3D4B0}" type="presParOf" srcId="{DAC033E4-4EF4-4396-82F2-57228AD9B331}" destId="{030807B7-C9C4-4C35-B9A3-DFD1DA231B2F}" srcOrd="2" destOrd="0" presId="urn:microsoft.com/office/officeart/2008/layout/LinedList"/>
    <dgm:cxn modelId="{7EFCD278-0348-4FA6-938C-D8A3752EFEC1}" type="presParOf" srcId="{DAC033E4-4EF4-4396-82F2-57228AD9B331}" destId="{02002326-3BE4-426B-9C2D-07EE98BDBF26}" srcOrd="3" destOrd="0" presId="urn:microsoft.com/office/officeart/2008/layout/LinedList"/>
    <dgm:cxn modelId="{1D82D381-12ED-42FB-A84B-74DFA63FCB85}" type="presParOf" srcId="{02002326-3BE4-426B-9C2D-07EE98BDBF26}" destId="{8DA0F038-BB68-4595-B7F4-B478768B7336}" srcOrd="0" destOrd="0" presId="urn:microsoft.com/office/officeart/2008/layout/LinedList"/>
    <dgm:cxn modelId="{DD7E12F3-95FA-4ACA-BA93-51FC8BA9395A}" type="presParOf" srcId="{02002326-3BE4-426B-9C2D-07EE98BDBF26}" destId="{FA9B427E-86B9-4D32-A6CA-0F9FB50A7604}" srcOrd="1" destOrd="0" presId="urn:microsoft.com/office/officeart/2008/layout/LinedList"/>
    <dgm:cxn modelId="{621025E9-007E-4AAC-955C-03D4931F3CC6}" type="presParOf" srcId="{DAC033E4-4EF4-4396-82F2-57228AD9B331}" destId="{489DE6BE-9E3C-4E50-B4B3-74EF0F2DA44C}" srcOrd="4" destOrd="0" presId="urn:microsoft.com/office/officeart/2008/layout/LinedList"/>
    <dgm:cxn modelId="{91E0CB67-78C3-4969-870B-BCF3B4FEAEB7}" type="presParOf" srcId="{DAC033E4-4EF4-4396-82F2-57228AD9B331}" destId="{DBEEED36-06AD-4109-9566-7974889BFA1C}" srcOrd="5" destOrd="0" presId="urn:microsoft.com/office/officeart/2008/layout/LinedList"/>
    <dgm:cxn modelId="{4C6AD88B-0D3F-4EB7-850D-2020B851D127}" type="presParOf" srcId="{DBEEED36-06AD-4109-9566-7974889BFA1C}" destId="{98C28D1F-D858-4B5F-99E2-A5D5D0D97041}" srcOrd="0" destOrd="0" presId="urn:microsoft.com/office/officeart/2008/layout/LinedList"/>
    <dgm:cxn modelId="{25A0EE9D-8D6D-4103-8D2A-6A550CB3DFD4}" type="presParOf" srcId="{DBEEED36-06AD-4109-9566-7974889BFA1C}" destId="{8A872948-0828-4E3C-A67E-F4DEC61D3BB0}" srcOrd="1" destOrd="0" presId="urn:microsoft.com/office/officeart/2008/layout/LinedList"/>
    <dgm:cxn modelId="{189A54E8-7DB4-4B70-9EC0-A59C4A8DCFBC}" type="presParOf" srcId="{DAC033E4-4EF4-4396-82F2-57228AD9B331}" destId="{4245A757-4DCA-4A22-A9FB-F903BDC67309}" srcOrd="6" destOrd="0" presId="urn:microsoft.com/office/officeart/2008/layout/LinedList"/>
    <dgm:cxn modelId="{5ADA7A28-D36B-496B-8671-F97F26DFBFEC}" type="presParOf" srcId="{DAC033E4-4EF4-4396-82F2-57228AD9B331}" destId="{A481DE6E-3BE7-4ADC-BCA6-DDF37A09DE1D}" srcOrd="7" destOrd="0" presId="urn:microsoft.com/office/officeart/2008/layout/LinedList"/>
    <dgm:cxn modelId="{664397EC-066C-4126-987C-5654934F3187}" type="presParOf" srcId="{A481DE6E-3BE7-4ADC-BCA6-DDF37A09DE1D}" destId="{3CA86623-26B2-41B7-9DF2-CABEF460F53B}" srcOrd="0" destOrd="0" presId="urn:microsoft.com/office/officeart/2008/layout/LinedList"/>
    <dgm:cxn modelId="{47946CD9-6B81-4FAD-91A3-5D1050944DF5}" type="presParOf" srcId="{A481DE6E-3BE7-4ADC-BCA6-DDF37A09DE1D}" destId="{B3974359-8009-464A-842F-AEE057D0B836}" srcOrd="1" destOrd="0" presId="urn:microsoft.com/office/officeart/2008/layout/LinedList"/>
    <dgm:cxn modelId="{053A7D21-108B-4E6E-8640-5E16FD74615B}" type="presParOf" srcId="{DAC033E4-4EF4-4396-82F2-57228AD9B331}" destId="{61316105-C842-406B-9076-0ABB1E1A895B}" srcOrd="8" destOrd="0" presId="urn:microsoft.com/office/officeart/2008/layout/LinedList"/>
    <dgm:cxn modelId="{7E003264-658F-48C2-AD5B-AB5062638564}" type="presParOf" srcId="{DAC033E4-4EF4-4396-82F2-57228AD9B331}" destId="{1A7D67EF-5E6B-432D-A623-4A3D064481B3}" srcOrd="9" destOrd="0" presId="urn:microsoft.com/office/officeart/2008/layout/LinedList"/>
    <dgm:cxn modelId="{871AE191-9D91-4F4F-8301-B48FFA8D2E61}" type="presParOf" srcId="{1A7D67EF-5E6B-432D-A623-4A3D064481B3}" destId="{06D3BEFC-A7EF-44AB-A8FA-1ED90BC99A9A}" srcOrd="0" destOrd="0" presId="urn:microsoft.com/office/officeart/2008/layout/LinedList"/>
    <dgm:cxn modelId="{B9AFC855-82D9-416B-BC07-0CD711AC207E}" type="presParOf" srcId="{1A7D67EF-5E6B-432D-A623-4A3D064481B3}" destId="{F86E03B3-0CA5-4FC3-97CF-F63D577F108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47C514E4-4DA1-44D0-B104-1669C9C80028}" type="doc">
      <dgm:prSet loTypeId="urn:microsoft.com/office/officeart/2005/8/layout/hierarchy1" loCatId="hierarchy" qsTypeId="urn:microsoft.com/office/officeart/2005/8/quickstyle/simple1" qsCatId="simple" csTypeId="urn:microsoft.com/office/officeart/2005/8/colors/accent5_2" csCatId="accent5"/>
      <dgm:spPr/>
      <dgm:t>
        <a:bodyPr/>
        <a:lstStyle/>
        <a:p>
          <a:endParaRPr lang="en-US"/>
        </a:p>
      </dgm:t>
    </dgm:pt>
    <dgm:pt modelId="{7BA9C070-3D59-4217-B948-35DD7C945CF1}">
      <dgm:prSet/>
      <dgm:spPr/>
      <dgm:t>
        <a:bodyPr/>
        <a:lstStyle/>
        <a:p>
          <a:r>
            <a:rPr lang="en-GB"/>
            <a:t>Cuckooing </a:t>
          </a:r>
          <a:endParaRPr lang="en-US"/>
        </a:p>
      </dgm:t>
    </dgm:pt>
    <dgm:pt modelId="{F4D32F3B-E0F8-4649-86BA-90E0D221197D}" type="parTrans" cxnId="{215E4FBB-D89E-4A21-A78D-30A5E1B65C23}">
      <dgm:prSet/>
      <dgm:spPr/>
      <dgm:t>
        <a:bodyPr/>
        <a:lstStyle/>
        <a:p>
          <a:endParaRPr lang="en-US"/>
        </a:p>
      </dgm:t>
    </dgm:pt>
    <dgm:pt modelId="{033E3CFC-D1D9-4878-AC51-DF3C3E26FF9C}" type="sibTrans" cxnId="{215E4FBB-D89E-4A21-A78D-30A5E1B65C23}">
      <dgm:prSet/>
      <dgm:spPr/>
      <dgm:t>
        <a:bodyPr/>
        <a:lstStyle/>
        <a:p>
          <a:endParaRPr lang="en-US"/>
        </a:p>
      </dgm:t>
    </dgm:pt>
    <dgm:pt modelId="{6C0617FB-7D73-4544-A8DE-BC7043C28B1B}">
      <dgm:prSet/>
      <dgm:spPr/>
      <dgm:t>
        <a:bodyPr/>
        <a:lstStyle/>
        <a:p>
          <a:r>
            <a:rPr lang="en-GB"/>
            <a:t>Law relating to county lines </a:t>
          </a:r>
          <a:endParaRPr lang="en-US"/>
        </a:p>
      </dgm:t>
    </dgm:pt>
    <dgm:pt modelId="{01821CCD-1793-464E-9480-BDDBCE7D1BBA}" type="parTrans" cxnId="{5FE68E5C-BA91-41C2-9F8C-5F618EF75855}">
      <dgm:prSet/>
      <dgm:spPr/>
      <dgm:t>
        <a:bodyPr/>
        <a:lstStyle/>
        <a:p>
          <a:endParaRPr lang="en-US"/>
        </a:p>
      </dgm:t>
    </dgm:pt>
    <dgm:pt modelId="{1238086C-7AF6-4B74-A319-DBFAC6CE2BEC}" type="sibTrans" cxnId="{5FE68E5C-BA91-41C2-9F8C-5F618EF75855}">
      <dgm:prSet/>
      <dgm:spPr/>
      <dgm:t>
        <a:bodyPr/>
        <a:lstStyle/>
        <a:p>
          <a:endParaRPr lang="en-US"/>
        </a:p>
      </dgm:t>
    </dgm:pt>
    <dgm:pt modelId="{807907FE-89EE-4AFA-95C5-2F93491D0397}">
      <dgm:prSet/>
      <dgm:spPr/>
      <dgm:t>
        <a:bodyPr/>
        <a:lstStyle/>
        <a:p>
          <a:r>
            <a:rPr lang="en-GB"/>
            <a:t>Reforms suggestions </a:t>
          </a:r>
          <a:endParaRPr lang="en-US"/>
        </a:p>
      </dgm:t>
    </dgm:pt>
    <dgm:pt modelId="{A5F54F24-992F-4C73-80A8-B77AE65B4FED}" type="parTrans" cxnId="{B854478B-8BE9-4940-9B78-DDDB2AE3A402}">
      <dgm:prSet/>
      <dgm:spPr/>
      <dgm:t>
        <a:bodyPr/>
        <a:lstStyle/>
        <a:p>
          <a:endParaRPr lang="en-US"/>
        </a:p>
      </dgm:t>
    </dgm:pt>
    <dgm:pt modelId="{BC0DE415-C0D8-4B8B-98F3-A803892B747D}" type="sibTrans" cxnId="{B854478B-8BE9-4940-9B78-DDDB2AE3A402}">
      <dgm:prSet/>
      <dgm:spPr/>
      <dgm:t>
        <a:bodyPr/>
        <a:lstStyle/>
        <a:p>
          <a:endParaRPr lang="en-US"/>
        </a:p>
      </dgm:t>
    </dgm:pt>
    <dgm:pt modelId="{BA4397DE-1F54-49A1-AFB3-7B9D847C263A}" type="pres">
      <dgm:prSet presAssocID="{47C514E4-4DA1-44D0-B104-1669C9C80028}" presName="hierChild1" presStyleCnt="0">
        <dgm:presLayoutVars>
          <dgm:chPref val="1"/>
          <dgm:dir/>
          <dgm:animOne val="branch"/>
          <dgm:animLvl val="lvl"/>
          <dgm:resizeHandles/>
        </dgm:presLayoutVars>
      </dgm:prSet>
      <dgm:spPr/>
    </dgm:pt>
    <dgm:pt modelId="{9A96BC09-4EE8-4373-826E-98EBC18CAA81}" type="pres">
      <dgm:prSet presAssocID="{7BA9C070-3D59-4217-B948-35DD7C945CF1}" presName="hierRoot1" presStyleCnt="0"/>
      <dgm:spPr/>
    </dgm:pt>
    <dgm:pt modelId="{11BF5906-FB52-4C25-BC9E-EBCD0C2015FA}" type="pres">
      <dgm:prSet presAssocID="{7BA9C070-3D59-4217-B948-35DD7C945CF1}" presName="composite" presStyleCnt="0"/>
      <dgm:spPr/>
    </dgm:pt>
    <dgm:pt modelId="{C7069A35-5B0A-4695-9BCA-D6533FD86771}" type="pres">
      <dgm:prSet presAssocID="{7BA9C070-3D59-4217-B948-35DD7C945CF1}" presName="background" presStyleLbl="node0" presStyleIdx="0" presStyleCnt="3"/>
      <dgm:spPr/>
    </dgm:pt>
    <dgm:pt modelId="{93D61D5A-E9CB-4334-A377-BD2E3B27F9FC}" type="pres">
      <dgm:prSet presAssocID="{7BA9C070-3D59-4217-B948-35DD7C945CF1}" presName="text" presStyleLbl="fgAcc0" presStyleIdx="0" presStyleCnt="3">
        <dgm:presLayoutVars>
          <dgm:chPref val="3"/>
        </dgm:presLayoutVars>
      </dgm:prSet>
      <dgm:spPr/>
    </dgm:pt>
    <dgm:pt modelId="{47607ECF-6DED-4731-9C55-5ED15F916FA4}" type="pres">
      <dgm:prSet presAssocID="{7BA9C070-3D59-4217-B948-35DD7C945CF1}" presName="hierChild2" presStyleCnt="0"/>
      <dgm:spPr/>
    </dgm:pt>
    <dgm:pt modelId="{F08CDB41-A0D9-4D3D-866A-74A7DAE9703E}" type="pres">
      <dgm:prSet presAssocID="{6C0617FB-7D73-4544-A8DE-BC7043C28B1B}" presName="hierRoot1" presStyleCnt="0"/>
      <dgm:spPr/>
    </dgm:pt>
    <dgm:pt modelId="{493E4B1B-4275-4AAA-8841-0BA3E590B28D}" type="pres">
      <dgm:prSet presAssocID="{6C0617FB-7D73-4544-A8DE-BC7043C28B1B}" presName="composite" presStyleCnt="0"/>
      <dgm:spPr/>
    </dgm:pt>
    <dgm:pt modelId="{631BF089-C59C-4F0B-8270-C97B67A7824B}" type="pres">
      <dgm:prSet presAssocID="{6C0617FB-7D73-4544-A8DE-BC7043C28B1B}" presName="background" presStyleLbl="node0" presStyleIdx="1" presStyleCnt="3"/>
      <dgm:spPr/>
    </dgm:pt>
    <dgm:pt modelId="{6BF8DF2F-E36B-40A8-90B1-109E3256B504}" type="pres">
      <dgm:prSet presAssocID="{6C0617FB-7D73-4544-A8DE-BC7043C28B1B}" presName="text" presStyleLbl="fgAcc0" presStyleIdx="1" presStyleCnt="3">
        <dgm:presLayoutVars>
          <dgm:chPref val="3"/>
        </dgm:presLayoutVars>
      </dgm:prSet>
      <dgm:spPr/>
    </dgm:pt>
    <dgm:pt modelId="{CDFD1B53-7757-49BE-95D4-575DD02D6904}" type="pres">
      <dgm:prSet presAssocID="{6C0617FB-7D73-4544-A8DE-BC7043C28B1B}" presName="hierChild2" presStyleCnt="0"/>
      <dgm:spPr/>
    </dgm:pt>
    <dgm:pt modelId="{E6897E56-A4F4-49E7-A7E8-D4A9336D3303}" type="pres">
      <dgm:prSet presAssocID="{807907FE-89EE-4AFA-95C5-2F93491D0397}" presName="hierRoot1" presStyleCnt="0"/>
      <dgm:spPr/>
    </dgm:pt>
    <dgm:pt modelId="{6E94E3C7-F491-4573-BD54-E6068F346448}" type="pres">
      <dgm:prSet presAssocID="{807907FE-89EE-4AFA-95C5-2F93491D0397}" presName="composite" presStyleCnt="0"/>
      <dgm:spPr/>
    </dgm:pt>
    <dgm:pt modelId="{B42EF276-63CE-4040-A85F-06F7DAAC1E72}" type="pres">
      <dgm:prSet presAssocID="{807907FE-89EE-4AFA-95C5-2F93491D0397}" presName="background" presStyleLbl="node0" presStyleIdx="2" presStyleCnt="3"/>
      <dgm:spPr/>
    </dgm:pt>
    <dgm:pt modelId="{41A393A2-1056-45B0-9FE9-78A9DACA7472}" type="pres">
      <dgm:prSet presAssocID="{807907FE-89EE-4AFA-95C5-2F93491D0397}" presName="text" presStyleLbl="fgAcc0" presStyleIdx="2" presStyleCnt="3">
        <dgm:presLayoutVars>
          <dgm:chPref val="3"/>
        </dgm:presLayoutVars>
      </dgm:prSet>
      <dgm:spPr/>
    </dgm:pt>
    <dgm:pt modelId="{D02FFFF8-5921-439A-81CF-8FA8574ED548}" type="pres">
      <dgm:prSet presAssocID="{807907FE-89EE-4AFA-95C5-2F93491D0397}" presName="hierChild2" presStyleCnt="0"/>
      <dgm:spPr/>
    </dgm:pt>
  </dgm:ptLst>
  <dgm:cxnLst>
    <dgm:cxn modelId="{ED306A3B-37EA-486B-8C6D-DC2CEC1C9D07}" type="presOf" srcId="{47C514E4-4DA1-44D0-B104-1669C9C80028}" destId="{BA4397DE-1F54-49A1-AFB3-7B9D847C263A}" srcOrd="0" destOrd="0" presId="urn:microsoft.com/office/officeart/2005/8/layout/hierarchy1"/>
    <dgm:cxn modelId="{5FE68E5C-BA91-41C2-9F8C-5F618EF75855}" srcId="{47C514E4-4DA1-44D0-B104-1669C9C80028}" destId="{6C0617FB-7D73-4544-A8DE-BC7043C28B1B}" srcOrd="1" destOrd="0" parTransId="{01821CCD-1793-464E-9480-BDDBCE7D1BBA}" sibTransId="{1238086C-7AF6-4B74-A319-DBFAC6CE2BEC}"/>
    <dgm:cxn modelId="{30317552-BA9E-4039-AEC9-2DA7FF21AB94}" type="presOf" srcId="{6C0617FB-7D73-4544-A8DE-BC7043C28B1B}" destId="{6BF8DF2F-E36B-40A8-90B1-109E3256B504}" srcOrd="0" destOrd="0" presId="urn:microsoft.com/office/officeart/2005/8/layout/hierarchy1"/>
    <dgm:cxn modelId="{B854478B-8BE9-4940-9B78-DDDB2AE3A402}" srcId="{47C514E4-4DA1-44D0-B104-1669C9C80028}" destId="{807907FE-89EE-4AFA-95C5-2F93491D0397}" srcOrd="2" destOrd="0" parTransId="{A5F54F24-992F-4C73-80A8-B77AE65B4FED}" sibTransId="{BC0DE415-C0D8-4B8B-98F3-A803892B747D}"/>
    <dgm:cxn modelId="{D8E79BB2-6CB7-4D44-A790-63479BA66353}" type="presOf" srcId="{7BA9C070-3D59-4217-B948-35DD7C945CF1}" destId="{93D61D5A-E9CB-4334-A377-BD2E3B27F9FC}" srcOrd="0" destOrd="0" presId="urn:microsoft.com/office/officeart/2005/8/layout/hierarchy1"/>
    <dgm:cxn modelId="{215E4FBB-D89E-4A21-A78D-30A5E1B65C23}" srcId="{47C514E4-4DA1-44D0-B104-1669C9C80028}" destId="{7BA9C070-3D59-4217-B948-35DD7C945CF1}" srcOrd="0" destOrd="0" parTransId="{F4D32F3B-E0F8-4649-86BA-90E0D221197D}" sibTransId="{033E3CFC-D1D9-4878-AC51-DF3C3E26FF9C}"/>
    <dgm:cxn modelId="{E9B8BFDA-B7F9-4AC6-9764-8B38E2749B96}" type="presOf" srcId="{807907FE-89EE-4AFA-95C5-2F93491D0397}" destId="{41A393A2-1056-45B0-9FE9-78A9DACA7472}" srcOrd="0" destOrd="0" presId="urn:microsoft.com/office/officeart/2005/8/layout/hierarchy1"/>
    <dgm:cxn modelId="{67E80D93-9E08-4A29-9CB6-0FE677DB5213}" type="presParOf" srcId="{BA4397DE-1F54-49A1-AFB3-7B9D847C263A}" destId="{9A96BC09-4EE8-4373-826E-98EBC18CAA81}" srcOrd="0" destOrd="0" presId="urn:microsoft.com/office/officeart/2005/8/layout/hierarchy1"/>
    <dgm:cxn modelId="{6FD4C018-17DC-4D44-83E8-7B8A7A087CBC}" type="presParOf" srcId="{9A96BC09-4EE8-4373-826E-98EBC18CAA81}" destId="{11BF5906-FB52-4C25-BC9E-EBCD0C2015FA}" srcOrd="0" destOrd="0" presId="urn:microsoft.com/office/officeart/2005/8/layout/hierarchy1"/>
    <dgm:cxn modelId="{10E4151B-97D8-4D6D-994A-81325BF8E9DC}" type="presParOf" srcId="{11BF5906-FB52-4C25-BC9E-EBCD0C2015FA}" destId="{C7069A35-5B0A-4695-9BCA-D6533FD86771}" srcOrd="0" destOrd="0" presId="urn:microsoft.com/office/officeart/2005/8/layout/hierarchy1"/>
    <dgm:cxn modelId="{B27B7772-3B26-4272-8C5C-F671EF7C6150}" type="presParOf" srcId="{11BF5906-FB52-4C25-BC9E-EBCD0C2015FA}" destId="{93D61D5A-E9CB-4334-A377-BD2E3B27F9FC}" srcOrd="1" destOrd="0" presId="urn:microsoft.com/office/officeart/2005/8/layout/hierarchy1"/>
    <dgm:cxn modelId="{2B2B1269-46BE-46EC-9F03-1BA94CE23D0A}" type="presParOf" srcId="{9A96BC09-4EE8-4373-826E-98EBC18CAA81}" destId="{47607ECF-6DED-4731-9C55-5ED15F916FA4}" srcOrd="1" destOrd="0" presId="urn:microsoft.com/office/officeart/2005/8/layout/hierarchy1"/>
    <dgm:cxn modelId="{7A049EEC-8E9D-4502-8DBB-CE1F393A92CE}" type="presParOf" srcId="{BA4397DE-1F54-49A1-AFB3-7B9D847C263A}" destId="{F08CDB41-A0D9-4D3D-866A-74A7DAE9703E}" srcOrd="1" destOrd="0" presId="urn:microsoft.com/office/officeart/2005/8/layout/hierarchy1"/>
    <dgm:cxn modelId="{8F2E3FF6-425F-47A0-84D2-EC950EC887C8}" type="presParOf" srcId="{F08CDB41-A0D9-4D3D-866A-74A7DAE9703E}" destId="{493E4B1B-4275-4AAA-8841-0BA3E590B28D}" srcOrd="0" destOrd="0" presId="urn:microsoft.com/office/officeart/2005/8/layout/hierarchy1"/>
    <dgm:cxn modelId="{B7C109DA-2AEE-4C7E-BEDD-5C649E36EB81}" type="presParOf" srcId="{493E4B1B-4275-4AAA-8841-0BA3E590B28D}" destId="{631BF089-C59C-4F0B-8270-C97B67A7824B}" srcOrd="0" destOrd="0" presId="urn:microsoft.com/office/officeart/2005/8/layout/hierarchy1"/>
    <dgm:cxn modelId="{2BE2C666-EAD3-40EE-8237-E952C803C7DB}" type="presParOf" srcId="{493E4B1B-4275-4AAA-8841-0BA3E590B28D}" destId="{6BF8DF2F-E36B-40A8-90B1-109E3256B504}" srcOrd="1" destOrd="0" presId="urn:microsoft.com/office/officeart/2005/8/layout/hierarchy1"/>
    <dgm:cxn modelId="{C39DB0CA-1442-495B-8130-CE156D8AA80C}" type="presParOf" srcId="{F08CDB41-A0D9-4D3D-866A-74A7DAE9703E}" destId="{CDFD1B53-7757-49BE-95D4-575DD02D6904}" srcOrd="1" destOrd="0" presId="urn:microsoft.com/office/officeart/2005/8/layout/hierarchy1"/>
    <dgm:cxn modelId="{8F49722F-647E-4632-8C1F-D5B79E93BB52}" type="presParOf" srcId="{BA4397DE-1F54-49A1-AFB3-7B9D847C263A}" destId="{E6897E56-A4F4-49E7-A7E8-D4A9336D3303}" srcOrd="2" destOrd="0" presId="urn:microsoft.com/office/officeart/2005/8/layout/hierarchy1"/>
    <dgm:cxn modelId="{D405E04A-CB13-425D-9E2C-00C5EC43707A}" type="presParOf" srcId="{E6897E56-A4F4-49E7-A7E8-D4A9336D3303}" destId="{6E94E3C7-F491-4573-BD54-E6068F346448}" srcOrd="0" destOrd="0" presId="urn:microsoft.com/office/officeart/2005/8/layout/hierarchy1"/>
    <dgm:cxn modelId="{097751FA-2B50-4D56-BAB7-31E46FD7DC03}" type="presParOf" srcId="{6E94E3C7-F491-4573-BD54-E6068F346448}" destId="{B42EF276-63CE-4040-A85F-06F7DAAC1E72}" srcOrd="0" destOrd="0" presId="urn:microsoft.com/office/officeart/2005/8/layout/hierarchy1"/>
    <dgm:cxn modelId="{03C9CBD3-1F1F-47E0-AA0B-7464879EF31D}" type="presParOf" srcId="{6E94E3C7-F491-4573-BD54-E6068F346448}" destId="{41A393A2-1056-45B0-9FE9-78A9DACA7472}" srcOrd="1" destOrd="0" presId="urn:microsoft.com/office/officeart/2005/8/layout/hierarchy1"/>
    <dgm:cxn modelId="{48F88A90-2AF2-41EF-A118-DEBC4255AD11}" type="presParOf" srcId="{E6897E56-A4F4-49E7-A7E8-D4A9336D3303}" destId="{D02FFFF8-5921-439A-81CF-8FA8574ED54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2F7306F8-4BDF-44D4-BE14-F462865D1E50}" type="doc">
      <dgm:prSet loTypeId="urn:microsoft.com/office/officeart/2005/8/layout/vList2" loCatId="list" qsTypeId="urn:microsoft.com/office/officeart/2005/8/quickstyle/simple1" qsCatId="simple" csTypeId="urn:microsoft.com/office/officeart/2005/8/colors/colorful4" csCatId="colorful" phldr="1"/>
      <dgm:spPr/>
      <dgm:t>
        <a:bodyPr/>
        <a:lstStyle/>
        <a:p>
          <a:endParaRPr lang="en-US"/>
        </a:p>
      </dgm:t>
    </dgm:pt>
    <dgm:pt modelId="{E7DD742C-A0FE-45F2-A75E-E2DA04848281}">
      <dgm:prSet/>
      <dgm:spPr/>
      <dgm:t>
        <a:bodyPr/>
        <a:lstStyle/>
        <a:p>
          <a:r>
            <a:rPr lang="en-GB" dirty="0"/>
            <a:t>Next week, we will complete County Lines </a:t>
          </a:r>
          <a:endParaRPr lang="en-US" dirty="0"/>
        </a:p>
      </dgm:t>
    </dgm:pt>
    <dgm:pt modelId="{598BF7B5-8F9A-4FAF-9166-5E41C067476B}" type="parTrans" cxnId="{1E92C2C4-3D33-4EFC-9427-9646645D54D2}">
      <dgm:prSet/>
      <dgm:spPr/>
      <dgm:t>
        <a:bodyPr/>
        <a:lstStyle/>
        <a:p>
          <a:endParaRPr lang="en-US"/>
        </a:p>
      </dgm:t>
    </dgm:pt>
    <dgm:pt modelId="{8161DBDE-FAFC-4DFD-8222-F0EAABC0BCC6}" type="sibTrans" cxnId="{1E92C2C4-3D33-4EFC-9427-9646645D54D2}">
      <dgm:prSet/>
      <dgm:spPr/>
      <dgm:t>
        <a:bodyPr/>
        <a:lstStyle/>
        <a:p>
          <a:endParaRPr lang="en-US"/>
        </a:p>
      </dgm:t>
    </dgm:pt>
    <dgm:pt modelId="{188DC1FC-8432-432C-8FEB-B32A770D7CE4}">
      <dgm:prSet/>
      <dgm:spPr/>
      <dgm:t>
        <a:bodyPr/>
        <a:lstStyle/>
        <a:p>
          <a:r>
            <a:rPr lang="en-GB" dirty="0"/>
            <a:t>Moving On</a:t>
          </a:r>
          <a:endParaRPr lang="en-US" dirty="0"/>
        </a:p>
      </dgm:t>
    </dgm:pt>
    <dgm:pt modelId="{6A1C6280-0091-432F-A6F6-8FC92D5199AF}" type="parTrans" cxnId="{99822156-ED56-48E0-B033-88D70665012E}">
      <dgm:prSet/>
      <dgm:spPr/>
      <dgm:t>
        <a:bodyPr/>
        <a:lstStyle/>
        <a:p>
          <a:endParaRPr lang="en-US"/>
        </a:p>
      </dgm:t>
    </dgm:pt>
    <dgm:pt modelId="{26E02AB1-7308-4B1E-951A-B5415DCB340D}" type="sibTrans" cxnId="{99822156-ED56-48E0-B033-88D70665012E}">
      <dgm:prSet/>
      <dgm:spPr/>
      <dgm:t>
        <a:bodyPr/>
        <a:lstStyle/>
        <a:p>
          <a:endParaRPr lang="en-US"/>
        </a:p>
      </dgm:t>
    </dgm:pt>
    <dgm:pt modelId="{4C213E76-770D-48CF-8AFF-C2C890E8456D}" type="pres">
      <dgm:prSet presAssocID="{2F7306F8-4BDF-44D4-BE14-F462865D1E50}" presName="linear" presStyleCnt="0">
        <dgm:presLayoutVars>
          <dgm:animLvl val="lvl"/>
          <dgm:resizeHandles val="exact"/>
        </dgm:presLayoutVars>
      </dgm:prSet>
      <dgm:spPr/>
    </dgm:pt>
    <dgm:pt modelId="{8349A222-CD8D-4004-A58F-A65F39461C99}" type="pres">
      <dgm:prSet presAssocID="{E7DD742C-A0FE-45F2-A75E-E2DA04848281}" presName="parentText" presStyleLbl="node1" presStyleIdx="0" presStyleCnt="2">
        <dgm:presLayoutVars>
          <dgm:chMax val="0"/>
          <dgm:bulletEnabled val="1"/>
        </dgm:presLayoutVars>
      </dgm:prSet>
      <dgm:spPr/>
    </dgm:pt>
    <dgm:pt modelId="{08C9D060-14D5-45EB-9DD6-F8D18C6F04A1}" type="pres">
      <dgm:prSet presAssocID="{8161DBDE-FAFC-4DFD-8222-F0EAABC0BCC6}" presName="spacer" presStyleCnt="0"/>
      <dgm:spPr/>
    </dgm:pt>
    <dgm:pt modelId="{AECE06BC-C1EE-441E-9DE3-D85AFD15F38D}" type="pres">
      <dgm:prSet presAssocID="{188DC1FC-8432-432C-8FEB-B32A770D7CE4}" presName="parentText" presStyleLbl="node1" presStyleIdx="1" presStyleCnt="2">
        <dgm:presLayoutVars>
          <dgm:chMax val="0"/>
          <dgm:bulletEnabled val="1"/>
        </dgm:presLayoutVars>
      </dgm:prSet>
      <dgm:spPr/>
    </dgm:pt>
  </dgm:ptLst>
  <dgm:cxnLst>
    <dgm:cxn modelId="{99822156-ED56-48E0-B033-88D70665012E}" srcId="{2F7306F8-4BDF-44D4-BE14-F462865D1E50}" destId="{188DC1FC-8432-432C-8FEB-B32A770D7CE4}" srcOrd="1" destOrd="0" parTransId="{6A1C6280-0091-432F-A6F6-8FC92D5199AF}" sibTransId="{26E02AB1-7308-4B1E-951A-B5415DCB340D}"/>
    <dgm:cxn modelId="{4EAC4C97-683C-4596-ABEB-5C5A4B0DF36C}" type="presOf" srcId="{188DC1FC-8432-432C-8FEB-B32A770D7CE4}" destId="{AECE06BC-C1EE-441E-9DE3-D85AFD15F38D}" srcOrd="0" destOrd="0" presId="urn:microsoft.com/office/officeart/2005/8/layout/vList2"/>
    <dgm:cxn modelId="{D7B11EAD-8033-4CE7-A7DA-CD56FCB02E58}" type="presOf" srcId="{E7DD742C-A0FE-45F2-A75E-E2DA04848281}" destId="{8349A222-CD8D-4004-A58F-A65F39461C99}" srcOrd="0" destOrd="0" presId="urn:microsoft.com/office/officeart/2005/8/layout/vList2"/>
    <dgm:cxn modelId="{1E92C2C4-3D33-4EFC-9427-9646645D54D2}" srcId="{2F7306F8-4BDF-44D4-BE14-F462865D1E50}" destId="{E7DD742C-A0FE-45F2-A75E-E2DA04848281}" srcOrd="0" destOrd="0" parTransId="{598BF7B5-8F9A-4FAF-9166-5E41C067476B}" sibTransId="{8161DBDE-FAFC-4DFD-8222-F0EAABC0BCC6}"/>
    <dgm:cxn modelId="{DAA601F0-D372-4A8E-9F97-09A9C41B9610}" type="presOf" srcId="{2F7306F8-4BDF-44D4-BE14-F462865D1E50}" destId="{4C213E76-770D-48CF-8AFF-C2C890E8456D}" srcOrd="0" destOrd="0" presId="urn:microsoft.com/office/officeart/2005/8/layout/vList2"/>
    <dgm:cxn modelId="{05F2EA79-6DE5-4067-9A68-569105B4F928}" type="presParOf" srcId="{4C213E76-770D-48CF-8AFF-C2C890E8456D}" destId="{8349A222-CD8D-4004-A58F-A65F39461C99}" srcOrd="0" destOrd="0" presId="urn:microsoft.com/office/officeart/2005/8/layout/vList2"/>
    <dgm:cxn modelId="{D058FF06-D418-4936-960D-C100F6F55987}" type="presParOf" srcId="{4C213E76-770D-48CF-8AFF-C2C890E8456D}" destId="{08C9D060-14D5-45EB-9DD6-F8D18C6F04A1}" srcOrd="1" destOrd="0" presId="urn:microsoft.com/office/officeart/2005/8/layout/vList2"/>
    <dgm:cxn modelId="{E1A4BAFB-1E92-42B9-B6D5-8941E9300010}" type="presParOf" srcId="{4C213E76-770D-48CF-8AFF-C2C890E8456D}" destId="{AECE06BC-C1EE-441E-9DE3-D85AFD15F38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2F4680B4-C428-4AF9-89FD-5BC339C81413}" type="doc">
      <dgm:prSet loTypeId="urn:microsoft.com/office/officeart/2005/8/layout/matrix2" loCatId="matrix" qsTypeId="urn:microsoft.com/office/officeart/2005/8/quickstyle/simple1" qsCatId="simple" csTypeId="urn:microsoft.com/office/officeart/2005/8/colors/colorful1" csCatId="colorful" phldr="1"/>
      <dgm:spPr/>
      <dgm:t>
        <a:bodyPr/>
        <a:lstStyle/>
        <a:p>
          <a:endParaRPr lang="en-US"/>
        </a:p>
      </dgm:t>
    </dgm:pt>
    <dgm:pt modelId="{D865E2BB-4F26-40A3-BF9D-4DCBD2EFAE70}">
      <dgm:prSet/>
      <dgm:spPr/>
      <dgm:t>
        <a:bodyPr/>
        <a:lstStyle/>
        <a:p>
          <a:r>
            <a:rPr lang="en-GB" dirty="0">
              <a:hlinkClick xmlns:r="http://schemas.openxmlformats.org/officeDocument/2006/relationships" r:id="rId1"/>
            </a:rPr>
            <a:t>The Crime: Defining Human Trafficking</a:t>
          </a:r>
          <a:r>
            <a:rPr lang="en-GB" dirty="0"/>
            <a:t> </a:t>
          </a:r>
          <a:endParaRPr lang="en-US" dirty="0"/>
        </a:p>
      </dgm:t>
    </dgm:pt>
    <dgm:pt modelId="{ECD21ACF-D903-4F68-A7B8-DF14C5D7DDB5}" type="parTrans" cxnId="{0ADAE864-65E5-4D65-95B9-041E741C5E11}">
      <dgm:prSet/>
      <dgm:spPr/>
      <dgm:t>
        <a:bodyPr/>
        <a:lstStyle/>
        <a:p>
          <a:endParaRPr lang="en-US"/>
        </a:p>
      </dgm:t>
    </dgm:pt>
    <dgm:pt modelId="{D3261CD6-3AB7-4A3A-BE67-F661D246569F}" type="sibTrans" cxnId="{0ADAE864-65E5-4D65-95B9-041E741C5E11}">
      <dgm:prSet/>
      <dgm:spPr/>
      <dgm:t>
        <a:bodyPr/>
        <a:lstStyle/>
        <a:p>
          <a:endParaRPr lang="en-US"/>
        </a:p>
      </dgm:t>
    </dgm:pt>
    <dgm:pt modelId="{E66A734D-BFF1-4FA5-B20F-AB87602B7A17}">
      <dgm:prSet/>
      <dgm:spPr/>
      <dgm:t>
        <a:bodyPr/>
        <a:lstStyle/>
        <a:p>
          <a:r>
            <a:rPr lang="en-GB">
              <a:hlinkClick xmlns:r="http://schemas.openxmlformats.org/officeDocument/2006/relationships" r:id="rId2"/>
            </a:rPr>
            <a:t>Human trafficking ring gang members jailed - BBC News</a:t>
          </a:r>
          <a:endParaRPr lang="en-US"/>
        </a:p>
      </dgm:t>
    </dgm:pt>
    <dgm:pt modelId="{3BEB6806-2DA5-46A3-93DC-6885FD53E21F}" type="parTrans" cxnId="{AE221E20-FFED-4EAA-A519-A2FA329CF24E}">
      <dgm:prSet/>
      <dgm:spPr/>
      <dgm:t>
        <a:bodyPr/>
        <a:lstStyle/>
        <a:p>
          <a:endParaRPr lang="en-US"/>
        </a:p>
      </dgm:t>
    </dgm:pt>
    <dgm:pt modelId="{09D591BA-05F1-4928-B8F7-6C756159B9E7}" type="sibTrans" cxnId="{AE221E20-FFED-4EAA-A519-A2FA329CF24E}">
      <dgm:prSet/>
      <dgm:spPr/>
      <dgm:t>
        <a:bodyPr/>
        <a:lstStyle/>
        <a:p>
          <a:endParaRPr lang="en-US"/>
        </a:p>
      </dgm:t>
    </dgm:pt>
    <dgm:pt modelId="{C19B6645-BDB1-43DB-AA44-6195ED1A8E9B}">
      <dgm:prSet/>
      <dgm:spPr/>
      <dgm:t>
        <a:bodyPr/>
        <a:lstStyle/>
        <a:p>
          <a:r>
            <a:rPr lang="en-GB" dirty="0">
              <a:hlinkClick xmlns:r="http://schemas.openxmlformats.org/officeDocument/2006/relationships" r:id="rId3"/>
            </a:rPr>
            <a:t>Charity and police break up UK's largest modern slavery ring | Crime | The Guardian</a:t>
          </a:r>
          <a:endParaRPr lang="en-GB" dirty="0"/>
        </a:p>
        <a:p>
          <a:endParaRPr lang="en-US" dirty="0"/>
        </a:p>
        <a:p>
          <a:r>
            <a:rPr lang="en-GB" dirty="0">
              <a:hlinkClick xmlns:r="http://schemas.openxmlformats.org/officeDocument/2006/relationships" r:id="rId4"/>
            </a:rPr>
            <a:t>County Lines - National Crime Agency</a:t>
          </a:r>
          <a:endParaRPr lang="en-US" dirty="0"/>
        </a:p>
      </dgm:t>
    </dgm:pt>
    <dgm:pt modelId="{49BD5EDB-2324-42E5-8F64-2C9C1D207B71}" type="parTrans" cxnId="{4FBE52F8-6B4D-49D6-8B97-6B9E04009333}">
      <dgm:prSet/>
      <dgm:spPr/>
      <dgm:t>
        <a:bodyPr/>
        <a:lstStyle/>
        <a:p>
          <a:endParaRPr lang="en-US"/>
        </a:p>
      </dgm:t>
    </dgm:pt>
    <dgm:pt modelId="{6C37E8B2-C5EC-42B2-B640-84E7488A206F}" type="sibTrans" cxnId="{4FBE52F8-6B4D-49D6-8B97-6B9E04009333}">
      <dgm:prSet/>
      <dgm:spPr/>
      <dgm:t>
        <a:bodyPr/>
        <a:lstStyle/>
        <a:p>
          <a:endParaRPr lang="en-US"/>
        </a:p>
      </dgm:t>
    </dgm:pt>
    <dgm:pt modelId="{6F37D2FE-6B15-46B6-96C2-D5AA60B8530E}">
      <dgm:prSet/>
      <dgm:spPr/>
      <dgm:t>
        <a:bodyPr/>
        <a:lstStyle/>
        <a:p>
          <a:r>
            <a:rPr lang="en-GB">
              <a:hlinkClick xmlns:r="http://schemas.openxmlformats.org/officeDocument/2006/relationships" r:id="rId5"/>
            </a:rPr>
            <a:t>Gang members jailed for trafficking and McDonald's labour exploitation | The Crown Prosecution Service</a:t>
          </a:r>
          <a:endParaRPr lang="en-US"/>
        </a:p>
      </dgm:t>
    </dgm:pt>
    <dgm:pt modelId="{43DC56A5-B806-488B-8736-66CF7E57574C}" type="parTrans" cxnId="{D933EDE3-FB2F-4CAF-8040-409B4803ECFF}">
      <dgm:prSet/>
      <dgm:spPr/>
      <dgm:t>
        <a:bodyPr/>
        <a:lstStyle/>
        <a:p>
          <a:endParaRPr lang="en-US"/>
        </a:p>
      </dgm:t>
    </dgm:pt>
    <dgm:pt modelId="{CA050327-EE74-418D-A624-85F1FBF4D7F9}" type="sibTrans" cxnId="{D933EDE3-FB2F-4CAF-8040-409B4803ECFF}">
      <dgm:prSet/>
      <dgm:spPr/>
      <dgm:t>
        <a:bodyPr/>
        <a:lstStyle/>
        <a:p>
          <a:endParaRPr lang="en-US"/>
        </a:p>
      </dgm:t>
    </dgm:pt>
    <dgm:pt modelId="{B3F71BFB-7E7C-497B-A9EC-52C713188E96}" type="pres">
      <dgm:prSet presAssocID="{2F4680B4-C428-4AF9-89FD-5BC339C81413}" presName="matrix" presStyleCnt="0">
        <dgm:presLayoutVars>
          <dgm:chMax val="1"/>
          <dgm:dir/>
          <dgm:resizeHandles val="exact"/>
        </dgm:presLayoutVars>
      </dgm:prSet>
      <dgm:spPr/>
    </dgm:pt>
    <dgm:pt modelId="{589DF811-DF9E-4634-B100-46919D465E12}" type="pres">
      <dgm:prSet presAssocID="{2F4680B4-C428-4AF9-89FD-5BC339C81413}" presName="axisShape" presStyleLbl="bgShp" presStyleIdx="0" presStyleCnt="1"/>
      <dgm:spPr/>
    </dgm:pt>
    <dgm:pt modelId="{C6FACA28-0278-443F-ACF9-1B17B4F870D7}" type="pres">
      <dgm:prSet presAssocID="{2F4680B4-C428-4AF9-89FD-5BC339C81413}" presName="rect1" presStyleLbl="node1" presStyleIdx="0" presStyleCnt="4">
        <dgm:presLayoutVars>
          <dgm:chMax val="0"/>
          <dgm:chPref val="0"/>
          <dgm:bulletEnabled val="1"/>
        </dgm:presLayoutVars>
      </dgm:prSet>
      <dgm:spPr/>
    </dgm:pt>
    <dgm:pt modelId="{3816BE38-55FB-43A5-A0D5-A68054F260AE}" type="pres">
      <dgm:prSet presAssocID="{2F4680B4-C428-4AF9-89FD-5BC339C81413}" presName="rect2" presStyleLbl="node1" presStyleIdx="1" presStyleCnt="4">
        <dgm:presLayoutVars>
          <dgm:chMax val="0"/>
          <dgm:chPref val="0"/>
          <dgm:bulletEnabled val="1"/>
        </dgm:presLayoutVars>
      </dgm:prSet>
      <dgm:spPr/>
    </dgm:pt>
    <dgm:pt modelId="{FC733FEE-ECFB-4945-978E-6F439A5E8C64}" type="pres">
      <dgm:prSet presAssocID="{2F4680B4-C428-4AF9-89FD-5BC339C81413}" presName="rect3" presStyleLbl="node1" presStyleIdx="2" presStyleCnt="4">
        <dgm:presLayoutVars>
          <dgm:chMax val="0"/>
          <dgm:chPref val="0"/>
          <dgm:bulletEnabled val="1"/>
        </dgm:presLayoutVars>
      </dgm:prSet>
      <dgm:spPr/>
    </dgm:pt>
    <dgm:pt modelId="{AA30B765-1676-426B-AFB5-A9F19B97DEE8}" type="pres">
      <dgm:prSet presAssocID="{2F4680B4-C428-4AF9-89FD-5BC339C81413}" presName="rect4" presStyleLbl="node1" presStyleIdx="3" presStyleCnt="4">
        <dgm:presLayoutVars>
          <dgm:chMax val="0"/>
          <dgm:chPref val="0"/>
          <dgm:bulletEnabled val="1"/>
        </dgm:presLayoutVars>
      </dgm:prSet>
      <dgm:spPr/>
    </dgm:pt>
  </dgm:ptLst>
  <dgm:cxnLst>
    <dgm:cxn modelId="{08F6E20B-D5BA-41CF-AC76-647A4FA481BE}" type="presOf" srcId="{E66A734D-BFF1-4FA5-B20F-AB87602B7A17}" destId="{3816BE38-55FB-43A5-A0D5-A68054F260AE}" srcOrd="0" destOrd="0" presId="urn:microsoft.com/office/officeart/2005/8/layout/matrix2"/>
    <dgm:cxn modelId="{AE221E20-FFED-4EAA-A519-A2FA329CF24E}" srcId="{2F4680B4-C428-4AF9-89FD-5BC339C81413}" destId="{E66A734D-BFF1-4FA5-B20F-AB87602B7A17}" srcOrd="1" destOrd="0" parTransId="{3BEB6806-2DA5-46A3-93DC-6885FD53E21F}" sibTransId="{09D591BA-05F1-4928-B8F7-6C756159B9E7}"/>
    <dgm:cxn modelId="{0ADAE864-65E5-4D65-95B9-041E741C5E11}" srcId="{2F4680B4-C428-4AF9-89FD-5BC339C81413}" destId="{D865E2BB-4F26-40A3-BF9D-4DCBD2EFAE70}" srcOrd="0" destOrd="0" parTransId="{ECD21ACF-D903-4F68-A7B8-DF14C5D7DDB5}" sibTransId="{D3261CD6-3AB7-4A3A-BE67-F661D246569F}"/>
    <dgm:cxn modelId="{463CB179-3982-497C-BDD7-E48290FCF460}" type="presOf" srcId="{6F37D2FE-6B15-46B6-96C2-D5AA60B8530E}" destId="{AA30B765-1676-426B-AFB5-A9F19B97DEE8}" srcOrd="0" destOrd="0" presId="urn:microsoft.com/office/officeart/2005/8/layout/matrix2"/>
    <dgm:cxn modelId="{1EFDFE8D-050C-44B5-B31C-98BFB1080005}" type="presOf" srcId="{D865E2BB-4F26-40A3-BF9D-4DCBD2EFAE70}" destId="{C6FACA28-0278-443F-ACF9-1B17B4F870D7}" srcOrd="0" destOrd="0" presId="urn:microsoft.com/office/officeart/2005/8/layout/matrix2"/>
    <dgm:cxn modelId="{B46F7CA8-41BF-4DD2-8308-C6F1BA744476}" type="presOf" srcId="{2F4680B4-C428-4AF9-89FD-5BC339C81413}" destId="{B3F71BFB-7E7C-497B-A9EC-52C713188E96}" srcOrd="0" destOrd="0" presId="urn:microsoft.com/office/officeart/2005/8/layout/matrix2"/>
    <dgm:cxn modelId="{D933EDE3-FB2F-4CAF-8040-409B4803ECFF}" srcId="{2F4680B4-C428-4AF9-89FD-5BC339C81413}" destId="{6F37D2FE-6B15-46B6-96C2-D5AA60B8530E}" srcOrd="3" destOrd="0" parTransId="{43DC56A5-B806-488B-8736-66CF7E57574C}" sibTransId="{CA050327-EE74-418D-A624-85F1FBF4D7F9}"/>
    <dgm:cxn modelId="{4FBE52F8-6B4D-49D6-8B97-6B9E04009333}" srcId="{2F4680B4-C428-4AF9-89FD-5BC339C81413}" destId="{C19B6645-BDB1-43DB-AA44-6195ED1A8E9B}" srcOrd="2" destOrd="0" parTransId="{49BD5EDB-2324-42E5-8F64-2C9C1D207B71}" sibTransId="{6C37E8B2-C5EC-42B2-B640-84E7488A206F}"/>
    <dgm:cxn modelId="{72012BF9-5B39-4D27-AED6-4C1A9AEC0945}" type="presOf" srcId="{C19B6645-BDB1-43DB-AA44-6195ED1A8E9B}" destId="{FC733FEE-ECFB-4945-978E-6F439A5E8C64}" srcOrd="0" destOrd="0" presId="urn:microsoft.com/office/officeart/2005/8/layout/matrix2"/>
    <dgm:cxn modelId="{9D457A68-4A35-4428-94CD-D0D988B51869}" type="presParOf" srcId="{B3F71BFB-7E7C-497B-A9EC-52C713188E96}" destId="{589DF811-DF9E-4634-B100-46919D465E12}" srcOrd="0" destOrd="0" presId="urn:microsoft.com/office/officeart/2005/8/layout/matrix2"/>
    <dgm:cxn modelId="{3005D0C5-9645-4771-BD2B-A76A081DC5D9}" type="presParOf" srcId="{B3F71BFB-7E7C-497B-A9EC-52C713188E96}" destId="{C6FACA28-0278-443F-ACF9-1B17B4F870D7}" srcOrd="1" destOrd="0" presId="urn:microsoft.com/office/officeart/2005/8/layout/matrix2"/>
    <dgm:cxn modelId="{291290A3-374E-4850-B4ED-59AF56FDDD9E}" type="presParOf" srcId="{B3F71BFB-7E7C-497B-A9EC-52C713188E96}" destId="{3816BE38-55FB-43A5-A0D5-A68054F260AE}" srcOrd="2" destOrd="0" presId="urn:microsoft.com/office/officeart/2005/8/layout/matrix2"/>
    <dgm:cxn modelId="{7556CA56-178F-4765-B110-1BFDFF1838EF}" type="presParOf" srcId="{B3F71BFB-7E7C-497B-A9EC-52C713188E96}" destId="{FC733FEE-ECFB-4945-978E-6F439A5E8C64}" srcOrd="3" destOrd="0" presId="urn:microsoft.com/office/officeart/2005/8/layout/matrix2"/>
    <dgm:cxn modelId="{3D16E415-F5A8-4D01-98DE-2FAF14664D4F}" type="presParOf" srcId="{B3F71BFB-7E7C-497B-A9EC-52C713188E96}" destId="{AA30B765-1676-426B-AFB5-A9F19B97DEE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E67147-A5C4-4646-81CD-79C3146920F1}">
      <dsp:nvSpPr>
        <dsp:cNvPr id="0" name=""/>
        <dsp:cNvSpPr/>
      </dsp:nvSpPr>
      <dsp:spPr>
        <a:xfrm>
          <a:off x="0" y="9599"/>
          <a:ext cx="5811128" cy="278343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The aim of today’s session is to discuss the law surrounding modern slavery and human trafficking. </a:t>
          </a:r>
          <a:endParaRPr lang="en-US" sz="3200" kern="1200" dirty="0"/>
        </a:p>
      </dsp:txBody>
      <dsp:txXfrm>
        <a:off x="135876" y="145475"/>
        <a:ext cx="5539376" cy="2511678"/>
      </dsp:txXfrm>
    </dsp:sp>
    <dsp:sp modelId="{AE4E1948-6A6F-4788-85F8-2F916406ED1C}">
      <dsp:nvSpPr>
        <dsp:cNvPr id="0" name=""/>
        <dsp:cNvSpPr/>
      </dsp:nvSpPr>
      <dsp:spPr>
        <a:xfrm>
          <a:off x="0" y="2885189"/>
          <a:ext cx="5811128" cy="2783430"/>
        </a:xfrm>
        <a:prstGeom prst="round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By the end of today’s session students should be able to demonstrate their understanding of modern slavery and human trafficking. </a:t>
          </a:r>
          <a:endParaRPr lang="en-US" sz="3200" kern="1200"/>
        </a:p>
      </dsp:txBody>
      <dsp:txXfrm>
        <a:off x="135876" y="3021065"/>
        <a:ext cx="5539376" cy="25116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3D972B-9E07-4999-BD10-184B5B65EC8C}">
      <dsp:nvSpPr>
        <dsp:cNvPr id="0" name=""/>
        <dsp:cNvSpPr/>
      </dsp:nvSpPr>
      <dsp:spPr>
        <a:xfrm>
          <a:off x="0" y="521749"/>
          <a:ext cx="6906491" cy="781200"/>
        </a:xfrm>
        <a:prstGeom prst="rect">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CE64399-09EE-491B-AC61-77EC4D6FF830}">
      <dsp:nvSpPr>
        <dsp:cNvPr id="0" name=""/>
        <dsp:cNvSpPr/>
      </dsp:nvSpPr>
      <dsp:spPr>
        <a:xfrm>
          <a:off x="345324" y="64189"/>
          <a:ext cx="4834543" cy="91512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734" tIns="0" rIns="182734" bIns="0" numCol="1" spcCol="1270" anchor="ctr" anchorCtr="0">
          <a:noAutofit/>
        </a:bodyPr>
        <a:lstStyle/>
        <a:p>
          <a:pPr marL="0" lvl="0" indent="0" algn="l" defTabSz="1377950">
            <a:lnSpc>
              <a:spcPct val="90000"/>
            </a:lnSpc>
            <a:spcBef>
              <a:spcPct val="0"/>
            </a:spcBef>
            <a:spcAft>
              <a:spcPct val="35000"/>
            </a:spcAft>
            <a:buNone/>
          </a:pPr>
          <a:r>
            <a:rPr lang="en-GB" sz="3100" kern="1200"/>
            <a:t>United Nations (2026) – </a:t>
          </a:r>
          <a:endParaRPr lang="en-US" sz="3100" kern="1200"/>
        </a:p>
      </dsp:txBody>
      <dsp:txXfrm>
        <a:off x="389996" y="108861"/>
        <a:ext cx="4745199" cy="825776"/>
      </dsp:txXfrm>
    </dsp:sp>
    <dsp:sp modelId="{790B020A-5CDC-4B78-8312-2FB94D91E19C}">
      <dsp:nvSpPr>
        <dsp:cNvPr id="0" name=""/>
        <dsp:cNvSpPr/>
      </dsp:nvSpPr>
      <dsp:spPr>
        <a:xfrm>
          <a:off x="0" y="1927909"/>
          <a:ext cx="6906491" cy="781200"/>
        </a:xfrm>
        <a:prstGeom prst="rect">
          <a:avLst/>
        </a:prstGeom>
        <a:solidFill>
          <a:schemeClr val="lt1">
            <a:alpha val="90000"/>
            <a:hueOff val="0"/>
            <a:satOff val="0"/>
            <a:lumOff val="0"/>
            <a:alphaOff val="0"/>
          </a:schemeClr>
        </a:solidFill>
        <a:ln w="19050" cap="flat" cmpd="sng" algn="ctr">
          <a:solidFill>
            <a:schemeClr val="accent4">
              <a:hueOff val="2199979"/>
              <a:satOff val="-9734"/>
              <a:lumOff val="-1634"/>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DCB7B6-76DE-4A34-9F3F-5D0FB88B589D}">
      <dsp:nvSpPr>
        <dsp:cNvPr id="0" name=""/>
        <dsp:cNvSpPr/>
      </dsp:nvSpPr>
      <dsp:spPr>
        <a:xfrm>
          <a:off x="345324" y="1470349"/>
          <a:ext cx="4834543" cy="915120"/>
        </a:xfrm>
        <a:prstGeom prst="roundRect">
          <a:avLst/>
        </a:prstGeom>
        <a:solidFill>
          <a:schemeClr val="accent4">
            <a:hueOff val="2199979"/>
            <a:satOff val="-9734"/>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734" tIns="0" rIns="182734" bIns="0" numCol="1" spcCol="1270" anchor="ctr" anchorCtr="0">
          <a:noAutofit/>
        </a:bodyPr>
        <a:lstStyle/>
        <a:p>
          <a:pPr marL="0" lvl="0" indent="0" algn="l" defTabSz="1377950">
            <a:lnSpc>
              <a:spcPct val="90000"/>
            </a:lnSpc>
            <a:spcBef>
              <a:spcPct val="0"/>
            </a:spcBef>
            <a:spcAft>
              <a:spcPct val="35000"/>
            </a:spcAft>
            <a:buNone/>
          </a:pPr>
          <a:r>
            <a:rPr lang="en-GB" sz="3100" kern="1200"/>
            <a:t>Act </a:t>
          </a:r>
          <a:endParaRPr lang="en-US" sz="3100" kern="1200"/>
        </a:p>
      </dsp:txBody>
      <dsp:txXfrm>
        <a:off x="389996" y="1515021"/>
        <a:ext cx="4745199" cy="825776"/>
      </dsp:txXfrm>
    </dsp:sp>
    <dsp:sp modelId="{60620DAF-5566-47A1-AE11-E54DFFE041B2}">
      <dsp:nvSpPr>
        <dsp:cNvPr id="0" name=""/>
        <dsp:cNvSpPr/>
      </dsp:nvSpPr>
      <dsp:spPr>
        <a:xfrm>
          <a:off x="0" y="3334069"/>
          <a:ext cx="6906491" cy="781200"/>
        </a:xfrm>
        <a:prstGeom prst="rect">
          <a:avLst/>
        </a:prstGeom>
        <a:solidFill>
          <a:schemeClr val="lt1">
            <a:alpha val="90000"/>
            <a:hueOff val="0"/>
            <a:satOff val="0"/>
            <a:lumOff val="0"/>
            <a:alphaOff val="0"/>
          </a:schemeClr>
        </a:solidFill>
        <a:ln w="19050" cap="flat" cmpd="sng" algn="ctr">
          <a:solidFill>
            <a:schemeClr val="accent4">
              <a:hueOff val="4399958"/>
              <a:satOff val="-19468"/>
              <a:lumOff val="-3269"/>
              <a:alphaOff val="0"/>
            </a:schemeClr>
          </a:solidFill>
          <a:prstDash val="solid"/>
          <a:miter lim="800000"/>
        </a:ln>
        <a:effectLst/>
      </dsp:spPr>
      <dsp:style>
        <a:lnRef idx="2">
          <a:scrgbClr r="0" g="0" b="0"/>
        </a:lnRef>
        <a:fillRef idx="1">
          <a:scrgbClr r="0" g="0" b="0"/>
        </a:fillRef>
        <a:effectRef idx="0">
          <a:scrgbClr r="0" g="0" b="0"/>
        </a:effectRef>
        <a:fontRef idx="minor"/>
      </dsp:style>
    </dsp:sp>
    <dsp:sp modelId="{945F1671-BD13-4571-A36C-8FF87C7119A1}">
      <dsp:nvSpPr>
        <dsp:cNvPr id="0" name=""/>
        <dsp:cNvSpPr/>
      </dsp:nvSpPr>
      <dsp:spPr>
        <a:xfrm>
          <a:off x="345324" y="2876509"/>
          <a:ext cx="4834543" cy="915120"/>
        </a:xfrm>
        <a:prstGeom prst="roundRect">
          <a:avLst/>
        </a:prstGeom>
        <a:solidFill>
          <a:schemeClr val="accent4">
            <a:hueOff val="4399958"/>
            <a:satOff val="-19468"/>
            <a:lumOff val="-32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734" tIns="0" rIns="182734" bIns="0" numCol="1" spcCol="1270" anchor="ctr" anchorCtr="0">
          <a:noAutofit/>
        </a:bodyPr>
        <a:lstStyle/>
        <a:p>
          <a:pPr marL="0" lvl="0" indent="0" algn="l" defTabSz="1377950">
            <a:lnSpc>
              <a:spcPct val="90000"/>
            </a:lnSpc>
            <a:spcBef>
              <a:spcPct val="0"/>
            </a:spcBef>
            <a:spcAft>
              <a:spcPct val="35000"/>
            </a:spcAft>
            <a:buNone/>
          </a:pPr>
          <a:r>
            <a:rPr lang="en-GB" sz="3100" kern="1200"/>
            <a:t>Means </a:t>
          </a:r>
          <a:endParaRPr lang="en-US" sz="3100" kern="1200"/>
        </a:p>
      </dsp:txBody>
      <dsp:txXfrm>
        <a:off x="389996" y="2921181"/>
        <a:ext cx="4745199" cy="825776"/>
      </dsp:txXfrm>
    </dsp:sp>
    <dsp:sp modelId="{4451A8E7-8374-4283-A797-1F743C667D78}">
      <dsp:nvSpPr>
        <dsp:cNvPr id="0" name=""/>
        <dsp:cNvSpPr/>
      </dsp:nvSpPr>
      <dsp:spPr>
        <a:xfrm>
          <a:off x="0" y="4740229"/>
          <a:ext cx="6906491" cy="781200"/>
        </a:xfrm>
        <a:prstGeom prst="rect">
          <a:avLst/>
        </a:prstGeom>
        <a:solidFill>
          <a:schemeClr val="lt1">
            <a:alpha val="90000"/>
            <a:hueOff val="0"/>
            <a:satOff val="0"/>
            <a:lumOff val="0"/>
            <a:alphaOff val="0"/>
          </a:schemeClr>
        </a:solidFill>
        <a:ln w="19050" cap="flat" cmpd="sng" algn="ctr">
          <a:solidFill>
            <a:schemeClr val="accent4">
              <a:hueOff val="6599937"/>
              <a:satOff val="-29202"/>
              <a:lumOff val="-4903"/>
              <a:alphaOff val="0"/>
            </a:schemeClr>
          </a:solidFill>
          <a:prstDash val="solid"/>
          <a:miter lim="800000"/>
        </a:ln>
        <a:effectLst/>
      </dsp:spPr>
      <dsp:style>
        <a:lnRef idx="2">
          <a:scrgbClr r="0" g="0" b="0"/>
        </a:lnRef>
        <a:fillRef idx="1">
          <a:scrgbClr r="0" g="0" b="0"/>
        </a:fillRef>
        <a:effectRef idx="0">
          <a:scrgbClr r="0" g="0" b="0"/>
        </a:effectRef>
        <a:fontRef idx="minor"/>
      </dsp:style>
    </dsp:sp>
    <dsp:sp modelId="{B664495E-76F4-4828-8C02-00B704D22B32}">
      <dsp:nvSpPr>
        <dsp:cNvPr id="0" name=""/>
        <dsp:cNvSpPr/>
      </dsp:nvSpPr>
      <dsp:spPr>
        <a:xfrm>
          <a:off x="345324" y="4282669"/>
          <a:ext cx="4834543" cy="915120"/>
        </a:xfrm>
        <a:prstGeom prst="round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734" tIns="0" rIns="182734" bIns="0" numCol="1" spcCol="1270" anchor="ctr" anchorCtr="0">
          <a:noAutofit/>
        </a:bodyPr>
        <a:lstStyle/>
        <a:p>
          <a:pPr marL="0" lvl="0" indent="0" algn="l" defTabSz="1377950">
            <a:lnSpc>
              <a:spcPct val="90000"/>
            </a:lnSpc>
            <a:spcBef>
              <a:spcPct val="0"/>
            </a:spcBef>
            <a:spcAft>
              <a:spcPct val="35000"/>
            </a:spcAft>
            <a:buNone/>
          </a:pPr>
          <a:r>
            <a:rPr lang="en-GB" sz="3100" kern="1200"/>
            <a:t>Purpose </a:t>
          </a:r>
          <a:endParaRPr lang="en-US" sz="3100" kern="1200"/>
        </a:p>
      </dsp:txBody>
      <dsp:txXfrm>
        <a:off x="389996" y="4327341"/>
        <a:ext cx="4745199" cy="8257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C9357C-18B2-488C-8795-23510B683A7F}">
      <dsp:nvSpPr>
        <dsp:cNvPr id="0" name=""/>
        <dsp:cNvSpPr/>
      </dsp:nvSpPr>
      <dsp:spPr>
        <a:xfrm>
          <a:off x="4390057" y="25"/>
          <a:ext cx="1735484" cy="1735484"/>
        </a:xfrm>
        <a:prstGeom prst="downArrow">
          <a:avLst>
            <a:gd name="adj1" fmla="val 50000"/>
            <a:gd name="adj2" fmla="val 35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dirty="0"/>
            <a:t>Branches – hospitality, domestic worker, forced marriage and much more. </a:t>
          </a:r>
          <a:endParaRPr lang="en-US" sz="1100" kern="1200" dirty="0"/>
        </a:p>
      </dsp:txBody>
      <dsp:txXfrm>
        <a:off x="4823928" y="25"/>
        <a:ext cx="867742" cy="1431774"/>
      </dsp:txXfrm>
    </dsp:sp>
    <dsp:sp modelId="{BBDF49D7-52A7-4952-B7C9-F2FBA0109D2E}">
      <dsp:nvSpPr>
        <dsp:cNvPr id="0" name=""/>
        <dsp:cNvSpPr/>
      </dsp:nvSpPr>
      <dsp:spPr>
        <a:xfrm rot="5400000">
          <a:off x="5697958" y="1307926"/>
          <a:ext cx="1735484" cy="1735484"/>
        </a:xfrm>
        <a:prstGeom prst="downArrow">
          <a:avLst>
            <a:gd name="adj1" fmla="val 50000"/>
            <a:gd name="adj2" fmla="val 35000"/>
          </a:avLst>
        </a:prstGeom>
        <a:solidFill>
          <a:schemeClr val="accent4">
            <a:hueOff val="2199979"/>
            <a:satOff val="-9734"/>
            <a:lumOff val="-163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a:t>Usually working without pay or less money than their colleagues. </a:t>
          </a:r>
          <a:endParaRPr lang="en-US" sz="1100" kern="1200"/>
        </a:p>
      </dsp:txBody>
      <dsp:txXfrm rot="-5400000">
        <a:off x="6001668" y="1741797"/>
        <a:ext cx="1431774" cy="867742"/>
      </dsp:txXfrm>
    </dsp:sp>
    <dsp:sp modelId="{545DE15E-50DD-4A80-9B7C-A305B006CE3F}">
      <dsp:nvSpPr>
        <dsp:cNvPr id="0" name=""/>
        <dsp:cNvSpPr/>
      </dsp:nvSpPr>
      <dsp:spPr>
        <a:xfrm rot="10800000">
          <a:off x="4390057" y="2615827"/>
          <a:ext cx="1735484" cy="1735484"/>
        </a:xfrm>
        <a:prstGeom prst="downArrow">
          <a:avLst>
            <a:gd name="adj1" fmla="val 50000"/>
            <a:gd name="adj2" fmla="val 35000"/>
          </a:avLst>
        </a:prstGeom>
        <a:solidFill>
          <a:schemeClr val="accent4">
            <a:hueOff val="4399958"/>
            <a:satOff val="-19468"/>
            <a:lumOff val="-32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a:t>Living conditions may be poor. </a:t>
          </a:r>
          <a:endParaRPr lang="en-US" sz="1100" kern="1200"/>
        </a:p>
      </dsp:txBody>
      <dsp:txXfrm rot="10800000">
        <a:off x="4823928" y="2919537"/>
        <a:ext cx="867742" cy="1431774"/>
      </dsp:txXfrm>
    </dsp:sp>
    <dsp:sp modelId="{15F21130-A389-4CA8-9B46-211B69445703}">
      <dsp:nvSpPr>
        <dsp:cNvPr id="0" name=""/>
        <dsp:cNvSpPr/>
      </dsp:nvSpPr>
      <dsp:spPr>
        <a:xfrm rot="16200000">
          <a:off x="3082156" y="1307926"/>
          <a:ext cx="1735484" cy="1735484"/>
        </a:xfrm>
        <a:prstGeom prst="downArrow">
          <a:avLst>
            <a:gd name="adj1" fmla="val 50000"/>
            <a:gd name="adj2" fmla="val 35000"/>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8232" tIns="78232" rIns="78232" bIns="78232" numCol="1" spcCol="1270" anchor="ctr" anchorCtr="0">
          <a:noAutofit/>
        </a:bodyPr>
        <a:lstStyle/>
        <a:p>
          <a:pPr marL="0" lvl="0" indent="0" algn="ctr" defTabSz="488950">
            <a:lnSpc>
              <a:spcPct val="90000"/>
            </a:lnSpc>
            <a:spcBef>
              <a:spcPct val="0"/>
            </a:spcBef>
            <a:spcAft>
              <a:spcPct val="35000"/>
            </a:spcAft>
            <a:buNone/>
          </a:pPr>
          <a:r>
            <a:rPr lang="en-GB" sz="1100" kern="1200"/>
            <a:t>Some go as far as being tricked to having their organs removed. </a:t>
          </a:r>
          <a:endParaRPr lang="en-US" sz="1100" kern="1200"/>
        </a:p>
      </dsp:txBody>
      <dsp:txXfrm rot="5400000">
        <a:off x="3082156" y="1741797"/>
        <a:ext cx="1431774" cy="8677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F4AB92-0549-4031-8425-AE17EBEFCD5A}">
      <dsp:nvSpPr>
        <dsp:cNvPr id="0" name=""/>
        <dsp:cNvSpPr/>
      </dsp:nvSpPr>
      <dsp:spPr>
        <a:xfrm>
          <a:off x="1997575" y="2047"/>
          <a:ext cx="1815977" cy="1815977"/>
        </a:xfrm>
        <a:prstGeom prst="ellipse">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t>Zdenek Drevenak – Jailed for 13 years </a:t>
          </a:r>
          <a:endParaRPr lang="en-US" sz="2000" kern="1200"/>
        </a:p>
      </dsp:txBody>
      <dsp:txXfrm>
        <a:off x="2263519" y="267991"/>
        <a:ext cx="1284089" cy="1284089"/>
      </dsp:txXfrm>
    </dsp:sp>
    <dsp:sp modelId="{038DDB1A-5915-4C57-BCED-DC43CEF88A08}">
      <dsp:nvSpPr>
        <dsp:cNvPr id="0" name=""/>
        <dsp:cNvSpPr/>
      </dsp:nvSpPr>
      <dsp:spPr>
        <a:xfrm rot="2700000">
          <a:off x="3618707" y="1558451"/>
          <a:ext cx="483436" cy="612892"/>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3639946" y="1629753"/>
        <a:ext cx="338405" cy="367736"/>
      </dsp:txXfrm>
    </dsp:sp>
    <dsp:sp modelId="{8F6BF1BB-1363-44A7-A8B3-2E1379C03113}">
      <dsp:nvSpPr>
        <dsp:cNvPr id="0" name=""/>
        <dsp:cNvSpPr/>
      </dsp:nvSpPr>
      <dsp:spPr>
        <a:xfrm>
          <a:off x="3926648" y="1931120"/>
          <a:ext cx="1815977" cy="1815977"/>
        </a:xfrm>
        <a:prstGeom prst="ellipse">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t>Monika Daducova – Find their sentence</a:t>
          </a:r>
          <a:endParaRPr lang="en-US" sz="2000" kern="1200"/>
        </a:p>
      </dsp:txBody>
      <dsp:txXfrm>
        <a:off x="4192592" y="2197064"/>
        <a:ext cx="1284089" cy="1284089"/>
      </dsp:txXfrm>
    </dsp:sp>
    <dsp:sp modelId="{E26B2655-FA13-4D03-B687-698C064B294E}">
      <dsp:nvSpPr>
        <dsp:cNvPr id="0" name=""/>
        <dsp:cNvSpPr/>
      </dsp:nvSpPr>
      <dsp:spPr>
        <a:xfrm rot="8100000">
          <a:off x="3638057" y="3487525"/>
          <a:ext cx="483436" cy="612892"/>
        </a:xfrm>
        <a:prstGeom prst="rightArrow">
          <a:avLst>
            <a:gd name="adj1" fmla="val 60000"/>
            <a:gd name="adj2" fmla="val 50000"/>
          </a:avLst>
        </a:prstGeom>
        <a:solidFill>
          <a:schemeClr val="accent5">
            <a:hueOff val="-4050717"/>
            <a:satOff val="-275"/>
            <a:lumOff val="654"/>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10800000">
        <a:off x="3761849" y="3558827"/>
        <a:ext cx="338405" cy="367736"/>
      </dsp:txXfrm>
    </dsp:sp>
    <dsp:sp modelId="{696A7788-D919-4C4B-960B-F0DC461AC1BB}">
      <dsp:nvSpPr>
        <dsp:cNvPr id="0" name=""/>
        <dsp:cNvSpPr/>
      </dsp:nvSpPr>
      <dsp:spPr>
        <a:xfrm>
          <a:off x="1997575" y="3860194"/>
          <a:ext cx="1815977" cy="1815977"/>
        </a:xfrm>
        <a:prstGeom prst="ellipse">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t>Jiri Cernohous – Jailed for 9 years</a:t>
          </a:r>
          <a:endParaRPr lang="en-US" sz="2000" kern="1200"/>
        </a:p>
      </dsp:txBody>
      <dsp:txXfrm>
        <a:off x="2263519" y="4126138"/>
        <a:ext cx="1284089" cy="1284089"/>
      </dsp:txXfrm>
    </dsp:sp>
    <dsp:sp modelId="{A93A6E02-8E99-4B63-B58F-451BB8ACB9FA}">
      <dsp:nvSpPr>
        <dsp:cNvPr id="0" name=""/>
        <dsp:cNvSpPr/>
      </dsp:nvSpPr>
      <dsp:spPr>
        <a:xfrm rot="13500000">
          <a:off x="1708983" y="3506874"/>
          <a:ext cx="483436" cy="612892"/>
        </a:xfrm>
        <a:prstGeom prst="rightArrow">
          <a:avLst>
            <a:gd name="adj1" fmla="val 60000"/>
            <a:gd name="adj2" fmla="val 50000"/>
          </a:avLst>
        </a:prstGeom>
        <a:solidFill>
          <a:schemeClr val="accent5">
            <a:hueOff val="-8101434"/>
            <a:satOff val="-551"/>
            <a:lumOff val="1307"/>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10800000">
        <a:off x="1832775" y="3680728"/>
        <a:ext cx="338405" cy="367736"/>
      </dsp:txXfrm>
    </dsp:sp>
    <dsp:sp modelId="{06CFF9DE-D3C5-445D-BB1B-050489BF7949}">
      <dsp:nvSpPr>
        <dsp:cNvPr id="0" name=""/>
        <dsp:cNvSpPr/>
      </dsp:nvSpPr>
      <dsp:spPr>
        <a:xfrm>
          <a:off x="68501" y="1931120"/>
          <a:ext cx="1815977" cy="1815977"/>
        </a:xfrm>
        <a:prstGeom prst="ellipse">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a:t>Martin Slovjak – Jailed for 4 years</a:t>
          </a:r>
          <a:endParaRPr lang="en-US" sz="2000" kern="1200"/>
        </a:p>
      </dsp:txBody>
      <dsp:txXfrm>
        <a:off x="334445" y="2197064"/>
        <a:ext cx="1284089" cy="1284089"/>
      </dsp:txXfrm>
    </dsp:sp>
    <dsp:sp modelId="{FFEA8CB7-79F0-4AEE-8B4A-DC79A338AFA9}">
      <dsp:nvSpPr>
        <dsp:cNvPr id="0" name=""/>
        <dsp:cNvSpPr/>
      </dsp:nvSpPr>
      <dsp:spPr>
        <a:xfrm rot="18900000">
          <a:off x="1689634" y="1577801"/>
          <a:ext cx="483436" cy="612892"/>
        </a:xfrm>
        <a:prstGeom prst="rightArrow">
          <a:avLst>
            <a:gd name="adj1" fmla="val 60000"/>
            <a:gd name="adj2" fmla="val 5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1710873" y="1751655"/>
        <a:ext cx="338405" cy="3677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4351DD-859E-4B04-8994-14860435D06F}">
      <dsp:nvSpPr>
        <dsp:cNvPr id="0" name=""/>
        <dsp:cNvSpPr/>
      </dsp:nvSpPr>
      <dsp:spPr>
        <a:xfrm>
          <a:off x="0" y="675"/>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E8A6F8-63DD-46EB-80D1-710D4D38EFF1}">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On the next three slides you will see three different scenario’s. </a:t>
          </a:r>
          <a:endParaRPr lang="en-US" sz="2200" kern="1200"/>
        </a:p>
      </dsp:txBody>
      <dsp:txXfrm>
        <a:off x="0" y="675"/>
        <a:ext cx="6900512" cy="790684"/>
      </dsp:txXfrm>
    </dsp:sp>
    <dsp:sp modelId="{B4797AB0-09AF-462F-BC1A-7E5B1829CBC3}">
      <dsp:nvSpPr>
        <dsp:cNvPr id="0" name=""/>
        <dsp:cNvSpPr/>
      </dsp:nvSpPr>
      <dsp:spPr>
        <a:xfrm>
          <a:off x="0" y="791359"/>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C1698F-D433-451E-B7CB-767AB8B3C26D}">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Think about the following; </a:t>
          </a:r>
          <a:endParaRPr lang="en-US" sz="2200" kern="1200"/>
        </a:p>
      </dsp:txBody>
      <dsp:txXfrm>
        <a:off x="0" y="791359"/>
        <a:ext cx="6900512" cy="790684"/>
      </dsp:txXfrm>
    </dsp:sp>
    <dsp:sp modelId="{3CDFE21C-7CBA-4102-9567-B8A7BBEE9984}">
      <dsp:nvSpPr>
        <dsp:cNvPr id="0" name=""/>
        <dsp:cNvSpPr/>
      </dsp:nvSpPr>
      <dsp:spPr>
        <a:xfrm>
          <a:off x="0" y="1582044"/>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16CD07-CE86-4DA7-AD63-0E274C7C3E4C}">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1. Vulnerabilities </a:t>
          </a:r>
          <a:endParaRPr lang="en-US" sz="2200" kern="1200"/>
        </a:p>
      </dsp:txBody>
      <dsp:txXfrm>
        <a:off x="0" y="1582044"/>
        <a:ext cx="6900512" cy="790684"/>
      </dsp:txXfrm>
    </dsp:sp>
    <dsp:sp modelId="{F6E3EF5C-E4AE-4803-8690-27778EACD312}">
      <dsp:nvSpPr>
        <dsp:cNvPr id="0" name=""/>
        <dsp:cNvSpPr/>
      </dsp:nvSpPr>
      <dsp:spPr>
        <a:xfrm>
          <a:off x="0" y="2372728"/>
          <a:ext cx="690051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5BC197-3DE0-4EA1-B6A6-27265A5568A7}">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2. Tactics </a:t>
          </a:r>
          <a:endParaRPr lang="en-US" sz="2200" kern="1200"/>
        </a:p>
      </dsp:txBody>
      <dsp:txXfrm>
        <a:off x="0" y="2372728"/>
        <a:ext cx="6900512" cy="790684"/>
      </dsp:txXfrm>
    </dsp:sp>
    <dsp:sp modelId="{BD47EA35-C9D2-4003-95A3-A5976367489C}">
      <dsp:nvSpPr>
        <dsp:cNvPr id="0" name=""/>
        <dsp:cNvSpPr/>
      </dsp:nvSpPr>
      <dsp:spPr>
        <a:xfrm>
          <a:off x="0" y="3163412"/>
          <a:ext cx="6900512"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27D282-78A9-4207-94E2-4DF95532C09D}">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3. Safer Action</a:t>
          </a:r>
          <a:endParaRPr lang="en-US" sz="2200" kern="1200"/>
        </a:p>
      </dsp:txBody>
      <dsp:txXfrm>
        <a:off x="0" y="3163412"/>
        <a:ext cx="6900512" cy="790684"/>
      </dsp:txXfrm>
    </dsp:sp>
    <dsp:sp modelId="{DB701127-8ACE-4B9F-8630-04841FB57B5C}">
      <dsp:nvSpPr>
        <dsp:cNvPr id="0" name=""/>
        <dsp:cNvSpPr/>
      </dsp:nvSpPr>
      <dsp:spPr>
        <a:xfrm>
          <a:off x="0" y="3954096"/>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8199FA-68BD-4168-A6A9-692D6F8B3878}">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4. Advice</a:t>
          </a:r>
          <a:endParaRPr lang="en-US" sz="2200" kern="1200"/>
        </a:p>
      </dsp:txBody>
      <dsp:txXfrm>
        <a:off x="0" y="3954096"/>
        <a:ext cx="6900512" cy="790684"/>
      </dsp:txXfrm>
    </dsp:sp>
    <dsp:sp modelId="{278D9708-67CB-4B0E-B7B6-A9A337514D53}">
      <dsp:nvSpPr>
        <dsp:cNvPr id="0" name=""/>
        <dsp:cNvSpPr/>
      </dsp:nvSpPr>
      <dsp:spPr>
        <a:xfrm>
          <a:off x="0" y="4744781"/>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CCF07C-A94D-4934-A5EC-6E26BE661207}">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5. Why do you think traffickers target certain people?</a:t>
          </a:r>
          <a:endParaRPr lang="en-US" sz="2200" kern="1200"/>
        </a:p>
      </dsp:txBody>
      <dsp:txXfrm>
        <a:off x="0" y="4744781"/>
        <a:ext cx="6900512" cy="7906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3B70D6-7F6F-4D94-94F2-14CDB258FD84}">
      <dsp:nvSpPr>
        <dsp:cNvPr id="0" name=""/>
        <dsp:cNvSpPr/>
      </dsp:nvSpPr>
      <dsp:spPr>
        <a:xfrm>
          <a:off x="0" y="39450"/>
          <a:ext cx="6900512" cy="2683979"/>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A teenager chats with someone online who claims to offer a modelling opportunity. They promise travel, income and fame but insists it must remain a secret. </a:t>
          </a:r>
          <a:endParaRPr lang="en-US" sz="3100" kern="1200" dirty="0"/>
        </a:p>
      </dsp:txBody>
      <dsp:txXfrm>
        <a:off x="131021" y="170471"/>
        <a:ext cx="6638470" cy="2421937"/>
      </dsp:txXfrm>
    </dsp:sp>
    <dsp:sp modelId="{A7FBE258-A6CE-482B-AE98-5D84AF330DEE}">
      <dsp:nvSpPr>
        <dsp:cNvPr id="0" name=""/>
        <dsp:cNvSpPr/>
      </dsp:nvSpPr>
      <dsp:spPr>
        <a:xfrm>
          <a:off x="0" y="2812710"/>
          <a:ext cx="6900512" cy="2683979"/>
        </a:xfrm>
        <a:prstGeom prst="round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Pop your answers down on a piece of paper. </a:t>
          </a:r>
          <a:endParaRPr lang="en-US" sz="3100" kern="1200"/>
        </a:p>
      </dsp:txBody>
      <dsp:txXfrm>
        <a:off x="131021" y="2943731"/>
        <a:ext cx="6638470" cy="242193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E57ED1-C4AE-4330-8720-2D1872DAFA7A}">
      <dsp:nvSpPr>
        <dsp:cNvPr id="0" name=""/>
        <dsp:cNvSpPr/>
      </dsp:nvSpPr>
      <dsp:spPr>
        <a:xfrm>
          <a:off x="0" y="39450"/>
          <a:ext cx="6900512" cy="2683979"/>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A young adult is struggling to pay rent. Someone offers them a quick job, says no experience is needed, and promises large cash payments but no real details. </a:t>
          </a:r>
          <a:endParaRPr lang="en-US" sz="3100" kern="1200" dirty="0"/>
        </a:p>
      </dsp:txBody>
      <dsp:txXfrm>
        <a:off x="131021" y="170471"/>
        <a:ext cx="6638470" cy="2421937"/>
      </dsp:txXfrm>
    </dsp:sp>
    <dsp:sp modelId="{AA949400-8310-4521-9362-D953C772D1A3}">
      <dsp:nvSpPr>
        <dsp:cNvPr id="0" name=""/>
        <dsp:cNvSpPr/>
      </dsp:nvSpPr>
      <dsp:spPr>
        <a:xfrm>
          <a:off x="0" y="2812710"/>
          <a:ext cx="6900512" cy="2683979"/>
        </a:xfrm>
        <a:prstGeom prst="round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Pop your answers down on a piece of paper</a:t>
          </a:r>
          <a:endParaRPr lang="en-US" sz="3100" kern="1200"/>
        </a:p>
      </dsp:txBody>
      <dsp:txXfrm>
        <a:off x="131021" y="2943731"/>
        <a:ext cx="6638470" cy="242193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1CA83A-9B3E-4010-89E1-9D2C79FE65C7}">
      <dsp:nvSpPr>
        <dsp:cNvPr id="0" name=""/>
        <dsp:cNvSpPr/>
      </dsp:nvSpPr>
      <dsp:spPr>
        <a:xfrm>
          <a:off x="0" y="39450"/>
          <a:ext cx="6900512" cy="2683979"/>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A migrant worker who doesn’t speak the local language is offered work by someone from their come country. They take their passport for safekeeping. </a:t>
          </a:r>
          <a:endParaRPr lang="en-US" sz="3100" kern="1200" dirty="0"/>
        </a:p>
      </dsp:txBody>
      <dsp:txXfrm>
        <a:off x="131021" y="170471"/>
        <a:ext cx="6638470" cy="2421937"/>
      </dsp:txXfrm>
    </dsp:sp>
    <dsp:sp modelId="{CB2062B1-BB27-4A7C-8733-174A4CA2F39E}">
      <dsp:nvSpPr>
        <dsp:cNvPr id="0" name=""/>
        <dsp:cNvSpPr/>
      </dsp:nvSpPr>
      <dsp:spPr>
        <a:xfrm>
          <a:off x="0" y="2812710"/>
          <a:ext cx="6900512" cy="2683979"/>
        </a:xfrm>
        <a:prstGeom prst="round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Pop your answers down on a piece of paper. </a:t>
          </a:r>
          <a:endParaRPr lang="en-US" sz="3100" kern="1200"/>
        </a:p>
      </dsp:txBody>
      <dsp:txXfrm>
        <a:off x="131021" y="2943731"/>
        <a:ext cx="6638470" cy="242193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ACB004-A1EA-4AB3-964D-47707728C857}">
      <dsp:nvSpPr>
        <dsp:cNvPr id="0" name=""/>
        <dsp:cNvSpPr/>
      </dsp:nvSpPr>
      <dsp:spPr>
        <a:xfrm>
          <a:off x="0" y="48276"/>
          <a:ext cx="6364224" cy="2639519"/>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dirty="0"/>
            <a:t>How do we prevent human trafficking in our communities?</a:t>
          </a:r>
          <a:endParaRPr lang="en-US" sz="4800" kern="1200" dirty="0"/>
        </a:p>
      </dsp:txBody>
      <dsp:txXfrm>
        <a:off x="128851" y="177127"/>
        <a:ext cx="6106522" cy="2381817"/>
      </dsp:txXfrm>
    </dsp:sp>
    <dsp:sp modelId="{06A47E44-3B3B-482F-9A0B-FF1837B2BD9E}">
      <dsp:nvSpPr>
        <dsp:cNvPr id="0" name=""/>
        <dsp:cNvSpPr/>
      </dsp:nvSpPr>
      <dsp:spPr>
        <a:xfrm>
          <a:off x="0" y="2826036"/>
          <a:ext cx="6364224" cy="2639519"/>
        </a:xfrm>
        <a:prstGeom prst="round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a:t>Brainstorm some answers</a:t>
          </a:r>
          <a:endParaRPr lang="en-US" sz="4800" kern="1200"/>
        </a:p>
      </dsp:txBody>
      <dsp:txXfrm>
        <a:off x="128851" y="2954887"/>
        <a:ext cx="6106522" cy="238181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90D1C-DB2E-4D0E-9F5B-C404840D767E}">
      <dsp:nvSpPr>
        <dsp:cNvPr id="0" name=""/>
        <dsp:cNvSpPr/>
      </dsp:nvSpPr>
      <dsp:spPr>
        <a:xfrm>
          <a:off x="1167993" y="421040"/>
          <a:ext cx="1292537" cy="129253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FEC606-CE91-4B49-BA9A-4DD3B16A8E4B}">
      <dsp:nvSpPr>
        <dsp:cNvPr id="0" name=""/>
        <dsp:cNvSpPr/>
      </dsp:nvSpPr>
      <dsp:spPr>
        <a:xfrm>
          <a:off x="378109" y="2068861"/>
          <a:ext cx="287230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We will consider S.1 of the Act; </a:t>
          </a:r>
          <a:endParaRPr lang="en-US" sz="2500" kern="1200"/>
        </a:p>
      </dsp:txBody>
      <dsp:txXfrm>
        <a:off x="378109" y="2068861"/>
        <a:ext cx="2872305" cy="720000"/>
      </dsp:txXfrm>
    </dsp:sp>
    <dsp:sp modelId="{D11E2421-2616-404A-8776-C9943EC57371}">
      <dsp:nvSpPr>
        <dsp:cNvPr id="0" name=""/>
        <dsp:cNvSpPr/>
      </dsp:nvSpPr>
      <dsp:spPr>
        <a:xfrm>
          <a:off x="4542951" y="421040"/>
          <a:ext cx="1292537" cy="129253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625770-5842-48A2-98C7-95591678805C}">
      <dsp:nvSpPr>
        <dsp:cNvPr id="0" name=""/>
        <dsp:cNvSpPr/>
      </dsp:nvSpPr>
      <dsp:spPr>
        <a:xfrm>
          <a:off x="3753067" y="2068861"/>
          <a:ext cx="287230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1. What it deals with? </a:t>
          </a:r>
          <a:endParaRPr lang="en-US" sz="2500" kern="1200"/>
        </a:p>
      </dsp:txBody>
      <dsp:txXfrm>
        <a:off x="3753067" y="2068861"/>
        <a:ext cx="2872305" cy="720000"/>
      </dsp:txXfrm>
    </dsp:sp>
    <dsp:sp modelId="{EB83A8D5-90D3-4A46-9C98-56F37EC905E4}">
      <dsp:nvSpPr>
        <dsp:cNvPr id="0" name=""/>
        <dsp:cNvSpPr/>
      </dsp:nvSpPr>
      <dsp:spPr>
        <a:xfrm>
          <a:off x="7917909" y="421040"/>
          <a:ext cx="1292537" cy="129253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4DC8793-5BDC-4F11-90D5-93A0C3D1074C}">
      <dsp:nvSpPr>
        <dsp:cNvPr id="0" name=""/>
        <dsp:cNvSpPr/>
      </dsp:nvSpPr>
      <dsp:spPr>
        <a:xfrm>
          <a:off x="7128025" y="2068861"/>
          <a:ext cx="287230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2. What does this include?</a:t>
          </a:r>
          <a:endParaRPr lang="en-US" sz="2500" kern="1200"/>
        </a:p>
      </dsp:txBody>
      <dsp:txXfrm>
        <a:off x="7128025" y="2068861"/>
        <a:ext cx="2872305" cy="72000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C2F263-9B7C-4F34-A048-34C8346D3CC7}">
      <dsp:nvSpPr>
        <dsp:cNvPr id="0" name=""/>
        <dsp:cNvSpPr/>
      </dsp:nvSpPr>
      <dsp:spPr>
        <a:xfrm>
          <a:off x="0" y="419430"/>
          <a:ext cx="6900512" cy="111384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In a pair, you will be given a number of scenario’s; </a:t>
          </a:r>
          <a:endParaRPr lang="en-US" sz="2800" kern="1200"/>
        </a:p>
      </dsp:txBody>
      <dsp:txXfrm>
        <a:off x="54373" y="473803"/>
        <a:ext cx="6791766" cy="1005094"/>
      </dsp:txXfrm>
    </dsp:sp>
    <dsp:sp modelId="{33D21694-BF80-4B70-9057-661F4B7415F3}">
      <dsp:nvSpPr>
        <dsp:cNvPr id="0" name=""/>
        <dsp:cNvSpPr/>
      </dsp:nvSpPr>
      <dsp:spPr>
        <a:xfrm>
          <a:off x="0" y="1613910"/>
          <a:ext cx="6900512" cy="111384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One of you will be the traveller and the other the guide. </a:t>
          </a:r>
          <a:endParaRPr lang="en-US" sz="2800" kern="1200"/>
        </a:p>
      </dsp:txBody>
      <dsp:txXfrm>
        <a:off x="54373" y="1668283"/>
        <a:ext cx="6791766" cy="1005094"/>
      </dsp:txXfrm>
    </dsp:sp>
    <dsp:sp modelId="{6F0C730B-CE8D-4A72-984F-BF2028542C60}">
      <dsp:nvSpPr>
        <dsp:cNvPr id="0" name=""/>
        <dsp:cNvSpPr/>
      </dsp:nvSpPr>
      <dsp:spPr>
        <a:xfrm>
          <a:off x="0" y="2808390"/>
          <a:ext cx="6900512" cy="111384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The guide reads out the scenario question and the traveller chooses yes or no. </a:t>
          </a:r>
          <a:endParaRPr lang="en-US" sz="2800" kern="1200"/>
        </a:p>
      </dsp:txBody>
      <dsp:txXfrm>
        <a:off x="54373" y="2862763"/>
        <a:ext cx="6791766" cy="1005094"/>
      </dsp:txXfrm>
    </dsp:sp>
    <dsp:sp modelId="{31C196F7-51FF-40B9-B543-A2488BB7B327}">
      <dsp:nvSpPr>
        <dsp:cNvPr id="0" name=""/>
        <dsp:cNvSpPr/>
      </dsp:nvSpPr>
      <dsp:spPr>
        <a:xfrm>
          <a:off x="0" y="4002870"/>
          <a:ext cx="6900512" cy="111384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Each decision bring around a different outcome.</a:t>
          </a:r>
          <a:endParaRPr lang="en-US" sz="2800" kern="1200"/>
        </a:p>
      </dsp:txBody>
      <dsp:txXfrm>
        <a:off x="54373" y="4057243"/>
        <a:ext cx="6791766" cy="100509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BFC19C-B763-4448-9179-AF24B047088F}">
      <dsp:nvSpPr>
        <dsp:cNvPr id="0" name=""/>
        <dsp:cNvSpPr/>
      </dsp:nvSpPr>
      <dsp:spPr>
        <a:xfrm>
          <a:off x="0" y="2703"/>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E008301-5F6C-47E8-B8B3-B3044F9E79CA}">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Offences are triable either way offences. </a:t>
          </a:r>
          <a:endParaRPr lang="en-US" sz="3700" kern="1200"/>
        </a:p>
      </dsp:txBody>
      <dsp:txXfrm>
        <a:off x="0" y="2703"/>
        <a:ext cx="6900512" cy="1843578"/>
      </dsp:txXfrm>
    </dsp:sp>
    <dsp:sp modelId="{A7432D32-84A7-4D52-9BB3-1F84F2A48973}">
      <dsp:nvSpPr>
        <dsp:cNvPr id="0" name=""/>
        <dsp:cNvSpPr/>
      </dsp:nvSpPr>
      <dsp:spPr>
        <a:xfrm>
          <a:off x="0" y="1846281"/>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E50640-C306-4EC5-A3B4-6AEECA7F632A}">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Sections 1 and 2 – maximum sentence of life imprisonment on indictment . </a:t>
          </a:r>
          <a:endParaRPr lang="en-US" sz="3700" kern="1200"/>
        </a:p>
      </dsp:txBody>
      <dsp:txXfrm>
        <a:off x="0" y="1846281"/>
        <a:ext cx="6900512" cy="1843578"/>
      </dsp:txXfrm>
    </dsp:sp>
    <dsp:sp modelId="{4F1AF780-FDEC-4574-9954-A5A2E759616B}">
      <dsp:nvSpPr>
        <dsp:cNvPr id="0" name=""/>
        <dsp:cNvSpPr/>
      </dsp:nvSpPr>
      <dsp:spPr>
        <a:xfrm>
          <a:off x="0" y="3689859"/>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1AFEBE-EF91-4D09-938D-24140F5F1F58}">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GB" sz="3700" kern="1200"/>
            <a:t>Section 4 – Maximum sentence of 10 years imprisonment on indictment.</a:t>
          </a:r>
          <a:endParaRPr lang="en-US" sz="3700" kern="1200"/>
        </a:p>
      </dsp:txBody>
      <dsp:txXfrm>
        <a:off x="0" y="3689859"/>
        <a:ext cx="6900512" cy="184357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45B071-85BD-417E-A4F8-D6873B691D88}">
      <dsp:nvSpPr>
        <dsp:cNvPr id="0" name=""/>
        <dsp:cNvSpPr/>
      </dsp:nvSpPr>
      <dsp:spPr>
        <a:xfrm>
          <a:off x="0" y="0"/>
          <a:ext cx="6900512"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721166-D083-4B1F-A208-EE6E143AAB7A}">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kern="1200"/>
            <a:t>Dealt with under S.14 of the Modern Slavery Act 2015 </a:t>
          </a:r>
          <a:endParaRPr lang="en-US" sz="5500" kern="1200"/>
        </a:p>
      </dsp:txBody>
      <dsp:txXfrm>
        <a:off x="0" y="0"/>
        <a:ext cx="6900512" cy="2768070"/>
      </dsp:txXfrm>
    </dsp:sp>
    <dsp:sp modelId="{B70676F9-7F46-4207-AB0B-187E69DA88A1}">
      <dsp:nvSpPr>
        <dsp:cNvPr id="0" name=""/>
        <dsp:cNvSpPr/>
      </dsp:nvSpPr>
      <dsp:spPr>
        <a:xfrm>
          <a:off x="0" y="2768070"/>
          <a:ext cx="6900512" cy="0"/>
        </a:xfrm>
        <a:prstGeom prst="line">
          <a:avLst/>
        </a:prstGeom>
        <a:solidFill>
          <a:schemeClr val="dk2">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19C793-CDFA-4C8F-AC4B-17A7B89C2175}">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kern="1200"/>
            <a:t>Dealt with under S.15 of the Modern Slavery Act 2015</a:t>
          </a:r>
          <a:endParaRPr lang="en-US" sz="5500" kern="1200"/>
        </a:p>
      </dsp:txBody>
      <dsp:txXfrm>
        <a:off x="0" y="2768070"/>
        <a:ext cx="6900512" cy="276807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1DF0CF-60FF-4048-BBF7-1F21A55C67D8}">
      <dsp:nvSpPr>
        <dsp:cNvPr id="0" name=""/>
        <dsp:cNvSpPr/>
      </dsp:nvSpPr>
      <dsp:spPr>
        <a:xfrm>
          <a:off x="0" y="72756"/>
          <a:ext cx="6364224" cy="12729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Get a piece of paper and fold it in half. </a:t>
          </a:r>
          <a:endParaRPr lang="en-US" sz="3200" kern="1200"/>
        </a:p>
      </dsp:txBody>
      <dsp:txXfrm>
        <a:off x="62141" y="134897"/>
        <a:ext cx="6239942" cy="1148678"/>
      </dsp:txXfrm>
    </dsp:sp>
    <dsp:sp modelId="{50D53A4F-867C-4A91-870F-69BCD36386D1}">
      <dsp:nvSpPr>
        <dsp:cNvPr id="0" name=""/>
        <dsp:cNvSpPr/>
      </dsp:nvSpPr>
      <dsp:spPr>
        <a:xfrm>
          <a:off x="0" y="1437876"/>
          <a:ext cx="6364224" cy="1272960"/>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On your side – don’t show it to the other. </a:t>
          </a:r>
          <a:endParaRPr lang="en-US" sz="3200" kern="1200"/>
        </a:p>
      </dsp:txBody>
      <dsp:txXfrm>
        <a:off x="62141" y="1500017"/>
        <a:ext cx="6239942" cy="1148678"/>
      </dsp:txXfrm>
    </dsp:sp>
    <dsp:sp modelId="{418D9EE3-638B-455A-8458-B23AC4F663AE}">
      <dsp:nvSpPr>
        <dsp:cNvPr id="0" name=""/>
        <dsp:cNvSpPr/>
      </dsp:nvSpPr>
      <dsp:spPr>
        <a:xfrm>
          <a:off x="0" y="2802996"/>
          <a:ext cx="6364224" cy="1272960"/>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Write three red flags relating to modern slavery. </a:t>
          </a:r>
          <a:endParaRPr lang="en-US" sz="3200" kern="1200"/>
        </a:p>
      </dsp:txBody>
      <dsp:txXfrm>
        <a:off x="62141" y="2865137"/>
        <a:ext cx="6239942" cy="1148678"/>
      </dsp:txXfrm>
    </dsp:sp>
    <dsp:sp modelId="{D01942FB-FE67-445F-B393-FA1B2D1C3B55}">
      <dsp:nvSpPr>
        <dsp:cNvPr id="0" name=""/>
        <dsp:cNvSpPr/>
      </dsp:nvSpPr>
      <dsp:spPr>
        <a:xfrm>
          <a:off x="0" y="4168116"/>
          <a:ext cx="6364224" cy="127296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Then you will take turns in reading them out. </a:t>
          </a:r>
          <a:endParaRPr lang="en-US" sz="3200" kern="1200"/>
        </a:p>
      </dsp:txBody>
      <dsp:txXfrm>
        <a:off x="62141" y="4230257"/>
        <a:ext cx="6239942" cy="114867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ED1EFE-FA84-4AE5-A5B2-270D6A10E643}">
      <dsp:nvSpPr>
        <dsp:cNvPr id="0" name=""/>
        <dsp:cNvSpPr/>
      </dsp:nvSpPr>
      <dsp:spPr>
        <a:xfrm>
          <a:off x="0" y="832102"/>
          <a:ext cx="6900512" cy="918303"/>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Not the same but adds something new. </a:t>
          </a:r>
          <a:endParaRPr lang="en-US" sz="2300" kern="1200"/>
        </a:p>
      </dsp:txBody>
      <dsp:txXfrm>
        <a:off x="44828" y="876930"/>
        <a:ext cx="6810856" cy="828647"/>
      </dsp:txXfrm>
    </dsp:sp>
    <dsp:sp modelId="{EDE4D0C5-DF16-4580-AA21-7D43F0369FB5}">
      <dsp:nvSpPr>
        <dsp:cNvPr id="0" name=""/>
        <dsp:cNvSpPr/>
      </dsp:nvSpPr>
      <dsp:spPr>
        <a:xfrm>
          <a:off x="0" y="1816646"/>
          <a:ext cx="6900512" cy="918303"/>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If one person hesitate for more than 5 seconds the other get a point. </a:t>
          </a:r>
          <a:endParaRPr lang="en-US" sz="2300" kern="1200"/>
        </a:p>
      </dsp:txBody>
      <dsp:txXfrm>
        <a:off x="44828" y="1861474"/>
        <a:ext cx="6810856" cy="828647"/>
      </dsp:txXfrm>
    </dsp:sp>
    <dsp:sp modelId="{A6C78E6E-05A0-4C88-B8E0-B58703E8FC41}">
      <dsp:nvSpPr>
        <dsp:cNvPr id="0" name=""/>
        <dsp:cNvSpPr/>
      </dsp:nvSpPr>
      <dsp:spPr>
        <a:xfrm>
          <a:off x="0" y="2801190"/>
          <a:ext cx="6900512" cy="918303"/>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No using all 6 – together agree on the top three you think are the strongest indicators of modern slavery. </a:t>
          </a:r>
          <a:endParaRPr lang="en-US" sz="2300" kern="1200"/>
        </a:p>
      </dsp:txBody>
      <dsp:txXfrm>
        <a:off x="44828" y="2846018"/>
        <a:ext cx="6810856" cy="828647"/>
      </dsp:txXfrm>
    </dsp:sp>
    <dsp:sp modelId="{69F85EA2-AF49-4DB2-BB6A-AEB8C98C6F95}">
      <dsp:nvSpPr>
        <dsp:cNvPr id="0" name=""/>
        <dsp:cNvSpPr/>
      </dsp:nvSpPr>
      <dsp:spPr>
        <a:xfrm>
          <a:off x="0" y="3785734"/>
          <a:ext cx="6900512" cy="918303"/>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Explain why each one was chosen. </a:t>
          </a:r>
          <a:endParaRPr lang="en-US" sz="2300" kern="1200"/>
        </a:p>
      </dsp:txBody>
      <dsp:txXfrm>
        <a:off x="44828" y="3830562"/>
        <a:ext cx="6810856" cy="828647"/>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43E5E4-E62B-4CD8-8D1C-F554097E7467}">
      <dsp:nvSpPr>
        <dsp:cNvPr id="0" name=""/>
        <dsp:cNvSpPr/>
      </dsp:nvSpPr>
      <dsp:spPr>
        <a:xfrm>
          <a:off x="0" y="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0554FC-7A08-4FEE-B724-FAA4223D6891}">
      <dsp:nvSpPr>
        <dsp:cNvPr id="0" name=""/>
        <dsp:cNvSpPr/>
      </dsp:nvSpPr>
      <dsp:spPr>
        <a:xfrm>
          <a:off x="0" y="0"/>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Defined by the national crime agency as; </a:t>
          </a:r>
          <a:endParaRPr lang="en-US" sz="2400" kern="1200"/>
        </a:p>
      </dsp:txBody>
      <dsp:txXfrm>
        <a:off x="0" y="0"/>
        <a:ext cx="6291714" cy="2765367"/>
      </dsp:txXfrm>
    </dsp:sp>
    <dsp:sp modelId="{6C633215-3BE3-433B-9A7B-F1267AEE4D25}">
      <dsp:nvSpPr>
        <dsp:cNvPr id="0" name=""/>
        <dsp:cNvSpPr/>
      </dsp:nvSpPr>
      <dsp:spPr>
        <a:xfrm>
          <a:off x="0" y="2765367"/>
          <a:ext cx="6291714"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841E13-8CC9-451A-B876-744DCBEF4B72}">
      <dsp:nvSpPr>
        <dsp:cNvPr id="0" name=""/>
        <dsp:cNvSpPr/>
      </dsp:nvSpPr>
      <dsp:spPr>
        <a:xfrm>
          <a:off x="0" y="2765367"/>
          <a:ext cx="6291714" cy="2765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 County Lines is where illegal drugs are transported from one area to another, often across police and local authority boundaries (although not exclusively), usually by children or vulnerable people who are coerced into it by gangs. The ‘County Line’ is the mobile phone line used to take the orders of drugs.’’ </a:t>
          </a:r>
          <a:endParaRPr lang="en-US" sz="2400" kern="1200"/>
        </a:p>
      </dsp:txBody>
      <dsp:txXfrm>
        <a:off x="0" y="2765367"/>
        <a:ext cx="6291714" cy="2765367"/>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848300-0ACD-43D8-A8E2-4BCBE1A1BCCF}">
      <dsp:nvSpPr>
        <dsp:cNvPr id="0" name=""/>
        <dsp:cNvSpPr/>
      </dsp:nvSpPr>
      <dsp:spPr>
        <a:xfrm>
          <a:off x="0" y="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BFEF38-ACCF-4859-8A2A-9700E7E5CF7B}">
      <dsp:nvSpPr>
        <dsp:cNvPr id="0" name=""/>
        <dsp:cNvSpPr/>
      </dsp:nvSpPr>
      <dsp:spPr>
        <a:xfrm>
          <a:off x="0" y="0"/>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Young people and vulnerable people who are exploited. </a:t>
          </a:r>
          <a:endParaRPr lang="en-US" sz="3600" kern="1200"/>
        </a:p>
      </dsp:txBody>
      <dsp:txXfrm>
        <a:off x="0" y="0"/>
        <a:ext cx="6291714" cy="1382683"/>
      </dsp:txXfrm>
    </dsp:sp>
    <dsp:sp modelId="{73079AF5-1C98-4E1F-BC14-CE6D7D5E366E}">
      <dsp:nvSpPr>
        <dsp:cNvPr id="0" name=""/>
        <dsp:cNvSpPr/>
      </dsp:nvSpPr>
      <dsp:spPr>
        <a:xfrm>
          <a:off x="0" y="1382683"/>
          <a:ext cx="6291714"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250F08-DAC8-4FD2-963D-BA9F9C0B27E5}">
      <dsp:nvSpPr>
        <dsp:cNvPr id="0" name=""/>
        <dsp:cNvSpPr/>
      </dsp:nvSpPr>
      <dsp:spPr>
        <a:xfrm>
          <a:off x="0" y="1382683"/>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Their role is to store and transport drugs and money. </a:t>
          </a:r>
          <a:endParaRPr lang="en-US" sz="3600" kern="1200"/>
        </a:p>
      </dsp:txBody>
      <dsp:txXfrm>
        <a:off x="0" y="1382683"/>
        <a:ext cx="6291714" cy="1382683"/>
      </dsp:txXfrm>
    </dsp:sp>
    <dsp:sp modelId="{B94550BA-7CD5-4095-BE88-183130145D21}">
      <dsp:nvSpPr>
        <dsp:cNvPr id="0" name=""/>
        <dsp:cNvSpPr/>
      </dsp:nvSpPr>
      <dsp:spPr>
        <a:xfrm>
          <a:off x="0" y="2765367"/>
          <a:ext cx="6291714"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D55482-5DCF-4AA9-8D78-F59CBB2E20D6}">
      <dsp:nvSpPr>
        <dsp:cNvPr id="0" name=""/>
        <dsp:cNvSpPr/>
      </dsp:nvSpPr>
      <dsp:spPr>
        <a:xfrm>
          <a:off x="0" y="2765367"/>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Coercion plays a massive part within this in some cases. </a:t>
          </a:r>
          <a:endParaRPr lang="en-US" sz="3600" kern="1200"/>
        </a:p>
      </dsp:txBody>
      <dsp:txXfrm>
        <a:off x="0" y="2765367"/>
        <a:ext cx="6291714" cy="1382683"/>
      </dsp:txXfrm>
    </dsp:sp>
    <dsp:sp modelId="{B327BF41-2A90-4A2A-A471-864B34106D37}">
      <dsp:nvSpPr>
        <dsp:cNvPr id="0" name=""/>
        <dsp:cNvSpPr/>
      </dsp:nvSpPr>
      <dsp:spPr>
        <a:xfrm>
          <a:off x="0" y="4148051"/>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8C7005-7BB7-49B7-B8AC-73853EB05DB3}">
      <dsp:nvSpPr>
        <dsp:cNvPr id="0" name=""/>
        <dsp:cNvSpPr/>
      </dsp:nvSpPr>
      <dsp:spPr>
        <a:xfrm>
          <a:off x="0" y="4148051"/>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GB" sz="3600" kern="1200"/>
            <a:t>Alongside other. </a:t>
          </a:r>
          <a:endParaRPr lang="en-US" sz="3600" kern="1200"/>
        </a:p>
      </dsp:txBody>
      <dsp:txXfrm>
        <a:off x="0" y="4148051"/>
        <a:ext cx="6291714" cy="1382683"/>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BAFC43-D431-4090-8944-B7CBA6200F65}">
      <dsp:nvSpPr>
        <dsp:cNvPr id="0" name=""/>
        <dsp:cNvSpPr/>
      </dsp:nvSpPr>
      <dsp:spPr>
        <a:xfrm>
          <a:off x="0" y="675"/>
          <a:ext cx="6291714"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8F9DE7-F22D-4FF8-8933-003B3FB11FAC}">
      <dsp:nvSpPr>
        <dsp:cNvPr id="0" name=""/>
        <dsp:cNvSpPr/>
      </dsp:nvSpPr>
      <dsp:spPr>
        <a:xfrm>
          <a:off x="0" y="67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In a number of ways; </a:t>
          </a:r>
          <a:endParaRPr lang="en-US" sz="3100" kern="1200"/>
        </a:p>
      </dsp:txBody>
      <dsp:txXfrm>
        <a:off x="0" y="675"/>
        <a:ext cx="6291714" cy="1105876"/>
      </dsp:txXfrm>
    </dsp:sp>
    <dsp:sp modelId="{030807B7-C9C4-4C35-B9A3-DFD1DA231B2F}">
      <dsp:nvSpPr>
        <dsp:cNvPr id="0" name=""/>
        <dsp:cNvSpPr/>
      </dsp:nvSpPr>
      <dsp:spPr>
        <a:xfrm>
          <a:off x="0" y="1106552"/>
          <a:ext cx="6291714"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A0F038-BB68-4595-B7F4-B478768B7336}">
      <dsp:nvSpPr>
        <dsp:cNvPr id="0" name=""/>
        <dsp:cNvSpPr/>
      </dsp:nvSpPr>
      <dsp:spPr>
        <a:xfrm>
          <a:off x="0" y="110655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1. Becoming Friends with the young or vulnerable person. </a:t>
          </a:r>
          <a:endParaRPr lang="en-US" sz="3100" kern="1200"/>
        </a:p>
      </dsp:txBody>
      <dsp:txXfrm>
        <a:off x="0" y="1106552"/>
        <a:ext cx="6291714" cy="1105876"/>
      </dsp:txXfrm>
    </dsp:sp>
    <dsp:sp modelId="{489DE6BE-9E3C-4E50-B4B3-74EF0F2DA44C}">
      <dsp:nvSpPr>
        <dsp:cNvPr id="0" name=""/>
        <dsp:cNvSpPr/>
      </dsp:nvSpPr>
      <dsp:spPr>
        <a:xfrm>
          <a:off x="0" y="2212429"/>
          <a:ext cx="6291714"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C28D1F-D858-4B5F-99E2-A5D5D0D97041}">
      <dsp:nvSpPr>
        <dsp:cNvPr id="0" name=""/>
        <dsp:cNvSpPr/>
      </dsp:nvSpPr>
      <dsp:spPr>
        <a:xfrm>
          <a:off x="0" y="2212429"/>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2. Buying them gifts</a:t>
          </a:r>
          <a:endParaRPr lang="en-US" sz="3100" kern="1200"/>
        </a:p>
      </dsp:txBody>
      <dsp:txXfrm>
        <a:off x="0" y="2212429"/>
        <a:ext cx="6291714" cy="1105876"/>
      </dsp:txXfrm>
    </dsp:sp>
    <dsp:sp modelId="{4245A757-4DCA-4A22-A9FB-F903BDC67309}">
      <dsp:nvSpPr>
        <dsp:cNvPr id="0" name=""/>
        <dsp:cNvSpPr/>
      </dsp:nvSpPr>
      <dsp:spPr>
        <a:xfrm>
          <a:off x="0" y="3318305"/>
          <a:ext cx="6291714"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A86623-26B2-41B7-9DF2-CABEF460F53B}">
      <dsp:nvSpPr>
        <dsp:cNvPr id="0" name=""/>
        <dsp:cNvSpPr/>
      </dsp:nvSpPr>
      <dsp:spPr>
        <a:xfrm>
          <a:off x="0" y="3318305"/>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3. Gaining the individuals trust.</a:t>
          </a:r>
          <a:endParaRPr lang="en-US" sz="3100" kern="1200"/>
        </a:p>
      </dsp:txBody>
      <dsp:txXfrm>
        <a:off x="0" y="3318305"/>
        <a:ext cx="6291714" cy="1105876"/>
      </dsp:txXfrm>
    </dsp:sp>
    <dsp:sp modelId="{61316105-C842-406B-9076-0ABB1E1A895B}">
      <dsp:nvSpPr>
        <dsp:cNvPr id="0" name=""/>
        <dsp:cNvSpPr/>
      </dsp:nvSpPr>
      <dsp:spPr>
        <a:xfrm>
          <a:off x="0" y="4424182"/>
          <a:ext cx="6291714"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D3BEFC-A7EF-44AB-A8FA-1ED90BC99A9A}">
      <dsp:nvSpPr>
        <dsp:cNvPr id="0" name=""/>
        <dsp:cNvSpPr/>
      </dsp:nvSpPr>
      <dsp:spPr>
        <a:xfrm>
          <a:off x="0" y="4424182"/>
          <a:ext cx="6291714"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a:t>4. Threats begin</a:t>
          </a:r>
          <a:endParaRPr lang="en-US" sz="3100" kern="1200"/>
        </a:p>
      </dsp:txBody>
      <dsp:txXfrm>
        <a:off x="0" y="4424182"/>
        <a:ext cx="6291714" cy="110587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069A35-5B0A-4695-9BCA-D6533FD86771}">
      <dsp:nvSpPr>
        <dsp:cNvPr id="0" name=""/>
        <dsp:cNvSpPr/>
      </dsp:nvSpPr>
      <dsp:spPr>
        <a:xfrm>
          <a:off x="0" y="1080567"/>
          <a:ext cx="2957512" cy="1878020"/>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D61D5A-E9CB-4334-A377-BD2E3B27F9FC}">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Cuckooing </a:t>
          </a:r>
          <a:endParaRPr lang="en-US" sz="3500" kern="1200"/>
        </a:p>
      </dsp:txBody>
      <dsp:txXfrm>
        <a:off x="383617" y="1447754"/>
        <a:ext cx="2847502" cy="1768010"/>
      </dsp:txXfrm>
    </dsp:sp>
    <dsp:sp modelId="{631BF089-C59C-4F0B-8270-C97B67A7824B}">
      <dsp:nvSpPr>
        <dsp:cNvPr id="0" name=""/>
        <dsp:cNvSpPr/>
      </dsp:nvSpPr>
      <dsp:spPr>
        <a:xfrm>
          <a:off x="3614737" y="1080567"/>
          <a:ext cx="2957512" cy="1878020"/>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F8DF2F-E36B-40A8-90B1-109E3256B504}">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Law relating to county lines </a:t>
          </a:r>
          <a:endParaRPr lang="en-US" sz="3500" kern="1200"/>
        </a:p>
      </dsp:txBody>
      <dsp:txXfrm>
        <a:off x="3998355" y="1447754"/>
        <a:ext cx="2847502" cy="1768010"/>
      </dsp:txXfrm>
    </dsp:sp>
    <dsp:sp modelId="{B42EF276-63CE-4040-A85F-06F7DAAC1E72}">
      <dsp:nvSpPr>
        <dsp:cNvPr id="0" name=""/>
        <dsp:cNvSpPr/>
      </dsp:nvSpPr>
      <dsp:spPr>
        <a:xfrm>
          <a:off x="7229475" y="1080567"/>
          <a:ext cx="2957512" cy="1878020"/>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A393A2-1056-45B0-9FE9-78A9DACA7472}">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Reforms suggestions </a:t>
          </a:r>
          <a:endParaRPr lang="en-US" sz="3500" kern="1200"/>
        </a:p>
      </dsp:txBody>
      <dsp:txXfrm>
        <a:off x="7613092" y="1447754"/>
        <a:ext cx="2847502" cy="1768010"/>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49A222-CD8D-4004-A58F-A65F39461C99}">
      <dsp:nvSpPr>
        <dsp:cNvPr id="0" name=""/>
        <dsp:cNvSpPr/>
      </dsp:nvSpPr>
      <dsp:spPr>
        <a:xfrm>
          <a:off x="0" y="48276"/>
          <a:ext cx="6364224" cy="2639519"/>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dirty="0"/>
            <a:t>Next week, we will complete County Lines </a:t>
          </a:r>
          <a:endParaRPr lang="en-US" sz="4800" kern="1200" dirty="0"/>
        </a:p>
      </dsp:txBody>
      <dsp:txXfrm>
        <a:off x="128851" y="177127"/>
        <a:ext cx="6106522" cy="2381817"/>
      </dsp:txXfrm>
    </dsp:sp>
    <dsp:sp modelId="{AECE06BC-C1EE-441E-9DE3-D85AFD15F38D}">
      <dsp:nvSpPr>
        <dsp:cNvPr id="0" name=""/>
        <dsp:cNvSpPr/>
      </dsp:nvSpPr>
      <dsp:spPr>
        <a:xfrm>
          <a:off x="0" y="2826036"/>
          <a:ext cx="6364224" cy="2639519"/>
        </a:xfrm>
        <a:prstGeom prst="roundRect">
          <a:avLst/>
        </a:prstGeom>
        <a:solidFill>
          <a:schemeClr val="accent4">
            <a:hueOff val="6599937"/>
            <a:satOff val="-29202"/>
            <a:lumOff val="-49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l" defTabSz="2133600">
            <a:lnSpc>
              <a:spcPct val="90000"/>
            </a:lnSpc>
            <a:spcBef>
              <a:spcPct val="0"/>
            </a:spcBef>
            <a:spcAft>
              <a:spcPct val="35000"/>
            </a:spcAft>
            <a:buNone/>
          </a:pPr>
          <a:r>
            <a:rPr lang="en-GB" sz="4800" kern="1200" dirty="0"/>
            <a:t>Moving On</a:t>
          </a:r>
          <a:endParaRPr lang="en-US" sz="4800" kern="1200" dirty="0"/>
        </a:p>
      </dsp:txBody>
      <dsp:txXfrm>
        <a:off x="128851" y="2954887"/>
        <a:ext cx="6106522" cy="2381817"/>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9DF811-DF9E-4634-B100-46919D465E12}">
      <dsp:nvSpPr>
        <dsp:cNvPr id="0" name=""/>
        <dsp:cNvSpPr/>
      </dsp:nvSpPr>
      <dsp:spPr>
        <a:xfrm>
          <a:off x="425195" y="0"/>
          <a:ext cx="5513832" cy="5513832"/>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FACA28-0278-443F-ACF9-1B17B4F870D7}">
      <dsp:nvSpPr>
        <dsp:cNvPr id="0" name=""/>
        <dsp:cNvSpPr/>
      </dsp:nvSpPr>
      <dsp:spPr>
        <a:xfrm>
          <a:off x="783595" y="358399"/>
          <a:ext cx="2205532" cy="220553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hlinkClick xmlns:r="http://schemas.openxmlformats.org/officeDocument/2006/relationships" r:id="rId1"/>
            </a:rPr>
            <a:t>The Crime: Defining Human Trafficking</a:t>
          </a:r>
          <a:r>
            <a:rPr lang="en-GB" sz="1500" kern="1200" dirty="0"/>
            <a:t> </a:t>
          </a:r>
          <a:endParaRPr lang="en-US" sz="1500" kern="1200" dirty="0"/>
        </a:p>
      </dsp:txBody>
      <dsp:txXfrm>
        <a:off x="891260" y="466064"/>
        <a:ext cx="1990202" cy="1990202"/>
      </dsp:txXfrm>
    </dsp:sp>
    <dsp:sp modelId="{3816BE38-55FB-43A5-A0D5-A68054F260AE}">
      <dsp:nvSpPr>
        <dsp:cNvPr id="0" name=""/>
        <dsp:cNvSpPr/>
      </dsp:nvSpPr>
      <dsp:spPr>
        <a:xfrm>
          <a:off x="3375096" y="358399"/>
          <a:ext cx="2205532" cy="2205532"/>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hlinkClick xmlns:r="http://schemas.openxmlformats.org/officeDocument/2006/relationships" r:id="rId2"/>
            </a:rPr>
            <a:t>Human trafficking ring gang members jailed - BBC News</a:t>
          </a:r>
          <a:endParaRPr lang="en-US" sz="1500" kern="1200"/>
        </a:p>
      </dsp:txBody>
      <dsp:txXfrm>
        <a:off x="3482761" y="466064"/>
        <a:ext cx="1990202" cy="1990202"/>
      </dsp:txXfrm>
    </dsp:sp>
    <dsp:sp modelId="{FC733FEE-ECFB-4945-978E-6F439A5E8C64}">
      <dsp:nvSpPr>
        <dsp:cNvPr id="0" name=""/>
        <dsp:cNvSpPr/>
      </dsp:nvSpPr>
      <dsp:spPr>
        <a:xfrm>
          <a:off x="783595" y="2949900"/>
          <a:ext cx="2205532" cy="2205532"/>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dirty="0">
              <a:hlinkClick xmlns:r="http://schemas.openxmlformats.org/officeDocument/2006/relationships" r:id="rId3"/>
            </a:rPr>
            <a:t>Charity and police break up UK's largest modern slavery ring | Crime | The Guardian</a:t>
          </a:r>
          <a:endParaRPr lang="en-GB" sz="1500" kern="1200" dirty="0"/>
        </a:p>
        <a:p>
          <a:pPr marL="0" lvl="0" indent="0" algn="ctr" defTabSz="666750">
            <a:lnSpc>
              <a:spcPct val="90000"/>
            </a:lnSpc>
            <a:spcBef>
              <a:spcPct val="0"/>
            </a:spcBef>
            <a:spcAft>
              <a:spcPct val="35000"/>
            </a:spcAft>
            <a:buNone/>
          </a:pPr>
          <a:endParaRPr lang="en-US" sz="1500" kern="1200" dirty="0"/>
        </a:p>
        <a:p>
          <a:pPr marL="0" lvl="0" indent="0" algn="ctr" defTabSz="666750">
            <a:lnSpc>
              <a:spcPct val="90000"/>
            </a:lnSpc>
            <a:spcBef>
              <a:spcPct val="0"/>
            </a:spcBef>
            <a:spcAft>
              <a:spcPct val="35000"/>
            </a:spcAft>
            <a:buNone/>
          </a:pPr>
          <a:r>
            <a:rPr lang="en-GB" sz="1500" kern="1200" dirty="0">
              <a:hlinkClick xmlns:r="http://schemas.openxmlformats.org/officeDocument/2006/relationships" r:id="rId4"/>
            </a:rPr>
            <a:t>County Lines - National Crime Agency</a:t>
          </a:r>
          <a:endParaRPr lang="en-US" sz="1500" kern="1200" dirty="0"/>
        </a:p>
      </dsp:txBody>
      <dsp:txXfrm>
        <a:off x="891260" y="3057565"/>
        <a:ext cx="1990202" cy="1990202"/>
      </dsp:txXfrm>
    </dsp:sp>
    <dsp:sp modelId="{AA30B765-1676-426B-AFB5-A9F19B97DEE8}">
      <dsp:nvSpPr>
        <dsp:cNvPr id="0" name=""/>
        <dsp:cNvSpPr/>
      </dsp:nvSpPr>
      <dsp:spPr>
        <a:xfrm>
          <a:off x="3375096" y="2949900"/>
          <a:ext cx="2205532" cy="2205532"/>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hlinkClick xmlns:r="http://schemas.openxmlformats.org/officeDocument/2006/relationships" r:id="rId5"/>
            </a:rPr>
            <a:t>Gang members jailed for trafficking and McDonald's labour exploitation | The Crown Prosecution Service</a:t>
          </a:r>
          <a:endParaRPr lang="en-US" sz="1500" kern="1200"/>
        </a:p>
      </dsp:txBody>
      <dsp:txXfrm>
        <a:off x="3482761" y="3057565"/>
        <a:ext cx="1990202" cy="19902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7F96DA-322C-419F-A220-62BC4023E398}" type="datetimeFigureOut">
              <a:rPr lang="en-GB" smtClean="0"/>
              <a:t>20/02/2026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8BF1B2-FB75-431F-B8D2-CF9019E841AB}" type="slidenum">
              <a:rPr lang="en-GB" smtClean="0"/>
              <a:t>‹#›</a:t>
            </a:fld>
            <a:endParaRPr lang="en-GB"/>
          </a:p>
        </p:txBody>
      </p:sp>
    </p:spTree>
    <p:extLst>
      <p:ext uri="{BB962C8B-B14F-4D97-AF65-F5344CB8AC3E}">
        <p14:creationId xmlns:p14="http://schemas.microsoft.com/office/powerpoint/2010/main" val="8842610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catch-22.org.uk/resources/how-do-gangs-recruit-and-coerce-young-people/" TargetMode="External"/><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it is moving one person or people from one place to another with the view to exploit them. </a:t>
            </a:r>
          </a:p>
        </p:txBody>
      </p:sp>
      <p:sp>
        <p:nvSpPr>
          <p:cNvPr id="4" name="Slide Number Placeholder 3"/>
          <p:cNvSpPr>
            <a:spLocks noGrp="1"/>
          </p:cNvSpPr>
          <p:nvPr>
            <p:ph type="sldNum" sz="quarter" idx="5"/>
          </p:nvPr>
        </p:nvSpPr>
        <p:spPr/>
        <p:txBody>
          <a:bodyPr/>
          <a:lstStyle/>
          <a:p>
            <a:fld id="{F28BF1B2-FB75-431F-B8D2-CF9019E841AB}" type="slidenum">
              <a:rPr lang="en-GB" smtClean="0"/>
              <a:t>5</a:t>
            </a:fld>
            <a:endParaRPr lang="en-GB"/>
          </a:p>
        </p:txBody>
      </p:sp>
    </p:spTree>
    <p:extLst>
      <p:ext uri="{BB962C8B-B14F-4D97-AF65-F5344CB8AC3E}">
        <p14:creationId xmlns:p14="http://schemas.microsoft.com/office/powerpoint/2010/main" val="29525799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used to trick and coerce their victims. </a:t>
            </a:r>
          </a:p>
        </p:txBody>
      </p:sp>
      <p:sp>
        <p:nvSpPr>
          <p:cNvPr id="4" name="Slide Number Placeholder 3"/>
          <p:cNvSpPr>
            <a:spLocks noGrp="1"/>
          </p:cNvSpPr>
          <p:nvPr>
            <p:ph type="sldNum" sz="quarter" idx="5"/>
          </p:nvPr>
        </p:nvSpPr>
        <p:spPr/>
        <p:txBody>
          <a:bodyPr/>
          <a:lstStyle/>
          <a:p>
            <a:fld id="{F28BF1B2-FB75-431F-B8D2-CF9019E841AB}" type="slidenum">
              <a:rPr lang="en-GB" smtClean="0"/>
              <a:t>10</a:t>
            </a:fld>
            <a:endParaRPr lang="en-GB"/>
          </a:p>
        </p:txBody>
      </p:sp>
    </p:spTree>
    <p:extLst>
      <p:ext uri="{BB962C8B-B14F-4D97-AF65-F5344CB8AC3E}">
        <p14:creationId xmlns:p14="http://schemas.microsoft.com/office/powerpoint/2010/main" val="5877681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Act – they do one of the following – recruit the person, transport the person, transfer, Harbour or receive. </a:t>
            </a:r>
          </a:p>
          <a:p>
            <a:endParaRPr lang="en-GB" dirty="0"/>
          </a:p>
          <a:p>
            <a:r>
              <a:rPr lang="en-GB" dirty="0"/>
              <a:t>Means – use methods such as force threatened, coercion, fraud, deception, kidnap and much more </a:t>
            </a:r>
          </a:p>
          <a:p>
            <a:endParaRPr lang="en-GB" dirty="0"/>
          </a:p>
          <a:p>
            <a:r>
              <a:rPr lang="en-GB" dirty="0"/>
              <a:t>Purpose – to exploit them. </a:t>
            </a:r>
          </a:p>
          <a:p>
            <a:endParaRPr lang="en-GB" dirty="0"/>
          </a:p>
          <a:p>
            <a:r>
              <a:rPr lang="en-GB" dirty="0"/>
              <a:t>It does not matter if the person consented to travel – it is not relevant. </a:t>
            </a:r>
          </a:p>
        </p:txBody>
      </p:sp>
      <p:sp>
        <p:nvSpPr>
          <p:cNvPr id="4" name="Slide Number Placeholder 3"/>
          <p:cNvSpPr>
            <a:spLocks noGrp="1"/>
          </p:cNvSpPr>
          <p:nvPr>
            <p:ph type="sldNum" sz="quarter" idx="5"/>
          </p:nvPr>
        </p:nvSpPr>
        <p:spPr/>
        <p:txBody>
          <a:bodyPr/>
          <a:lstStyle/>
          <a:p>
            <a:fld id="{F28BF1B2-FB75-431F-B8D2-CF9019E841AB}" type="slidenum">
              <a:rPr lang="en-GB" smtClean="0"/>
              <a:t>11</a:t>
            </a:fld>
            <a:endParaRPr lang="en-GB"/>
          </a:p>
        </p:txBody>
      </p:sp>
    </p:spTree>
    <p:extLst>
      <p:ext uri="{BB962C8B-B14F-4D97-AF65-F5344CB8AC3E}">
        <p14:creationId xmlns:p14="http://schemas.microsoft.com/office/powerpoint/2010/main" val="31715958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Including children – who may be forced into the army or to become criminals. </a:t>
            </a:r>
          </a:p>
          <a:p>
            <a:endParaRPr lang="en-GB" dirty="0"/>
          </a:p>
          <a:p>
            <a:r>
              <a:rPr lang="en-GB" dirty="0"/>
              <a:t>Defined under S.3 of the Modern Slavery Act 2015</a:t>
            </a:r>
          </a:p>
          <a:p>
            <a:endParaRPr lang="en-GB" dirty="0"/>
          </a:p>
          <a:p>
            <a:r>
              <a:rPr lang="en-GB" dirty="0"/>
              <a:t>How is it proven? – if the person does not want to come forward and provide evidence – other sources can like CCTV, ANPR and other sources. </a:t>
            </a:r>
          </a:p>
        </p:txBody>
      </p:sp>
      <p:sp>
        <p:nvSpPr>
          <p:cNvPr id="4" name="Slide Number Placeholder 3"/>
          <p:cNvSpPr>
            <a:spLocks noGrp="1"/>
          </p:cNvSpPr>
          <p:nvPr>
            <p:ph type="sldNum" sz="quarter" idx="5"/>
          </p:nvPr>
        </p:nvSpPr>
        <p:spPr/>
        <p:txBody>
          <a:bodyPr/>
          <a:lstStyle/>
          <a:p>
            <a:fld id="{F28BF1B2-FB75-431F-B8D2-CF9019E841AB}" type="slidenum">
              <a:rPr lang="en-GB" smtClean="0"/>
              <a:t>12</a:t>
            </a:fld>
            <a:endParaRPr lang="en-GB"/>
          </a:p>
        </p:txBody>
      </p:sp>
    </p:spTree>
    <p:extLst>
      <p:ext uri="{BB962C8B-B14F-4D97-AF65-F5344CB8AC3E}">
        <p14:creationId xmlns:p14="http://schemas.microsoft.com/office/powerpoint/2010/main" val="11479816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Came from Poland to the Uk promised work, promised a lot, slept on a dirty mattress with others, poor conditions and forced to give his wages to the people. </a:t>
            </a:r>
          </a:p>
          <a:p>
            <a:endParaRPr lang="en-GB" dirty="0"/>
          </a:p>
          <a:p>
            <a:r>
              <a:rPr lang="en-GB" dirty="0"/>
              <a:t>Thought to be around 400 victims of the Gang. </a:t>
            </a:r>
          </a:p>
        </p:txBody>
      </p:sp>
      <p:sp>
        <p:nvSpPr>
          <p:cNvPr id="4" name="Slide Number Placeholder 3"/>
          <p:cNvSpPr>
            <a:spLocks noGrp="1"/>
          </p:cNvSpPr>
          <p:nvPr>
            <p:ph type="sldNum" sz="quarter" idx="5"/>
          </p:nvPr>
        </p:nvSpPr>
        <p:spPr/>
        <p:txBody>
          <a:bodyPr/>
          <a:lstStyle/>
          <a:p>
            <a:fld id="{F28BF1B2-FB75-431F-B8D2-CF9019E841AB}" type="slidenum">
              <a:rPr lang="en-GB" smtClean="0"/>
              <a:t>14</a:t>
            </a:fld>
            <a:endParaRPr lang="en-GB"/>
          </a:p>
        </p:txBody>
      </p:sp>
    </p:spTree>
    <p:extLst>
      <p:ext uri="{BB962C8B-B14F-4D97-AF65-F5344CB8AC3E}">
        <p14:creationId xmlns:p14="http://schemas.microsoft.com/office/powerpoint/2010/main" val="31625411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Must consider all the circumstances </a:t>
            </a:r>
          </a:p>
          <a:p>
            <a:endParaRPr lang="en-GB" dirty="0"/>
          </a:p>
          <a:p>
            <a:r>
              <a:rPr lang="en-GB" dirty="0"/>
              <a:t>And type of work. </a:t>
            </a:r>
          </a:p>
          <a:p>
            <a:endParaRPr lang="en-GB" dirty="0"/>
          </a:p>
          <a:p>
            <a:r>
              <a:rPr lang="en-GB" dirty="0"/>
              <a:t>Consent does not matter. </a:t>
            </a:r>
          </a:p>
          <a:p>
            <a:endParaRPr lang="en-GB" dirty="0"/>
          </a:p>
          <a:p>
            <a:r>
              <a:rPr lang="en-GB" dirty="0"/>
              <a:t>We have covered S.2 with Human Trafficking earlier in the session. </a:t>
            </a:r>
          </a:p>
        </p:txBody>
      </p:sp>
      <p:sp>
        <p:nvSpPr>
          <p:cNvPr id="4" name="Slide Number Placeholder 3"/>
          <p:cNvSpPr>
            <a:spLocks noGrp="1"/>
          </p:cNvSpPr>
          <p:nvPr>
            <p:ph type="sldNum" sz="quarter" idx="5"/>
          </p:nvPr>
        </p:nvSpPr>
        <p:spPr/>
        <p:txBody>
          <a:bodyPr/>
          <a:lstStyle/>
          <a:p>
            <a:fld id="{F28BF1B2-FB75-431F-B8D2-CF9019E841AB}" type="slidenum">
              <a:rPr lang="en-GB" smtClean="0"/>
              <a:t>28</a:t>
            </a:fld>
            <a:endParaRPr lang="en-GB"/>
          </a:p>
        </p:txBody>
      </p:sp>
    </p:spTree>
    <p:extLst>
      <p:ext uri="{BB962C8B-B14F-4D97-AF65-F5344CB8AC3E}">
        <p14:creationId xmlns:p14="http://schemas.microsoft.com/office/powerpoint/2010/main" val="20511611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8BF1B2-FB75-431F-B8D2-CF9019E841AB}" type="slidenum">
              <a:rPr lang="en-GB" smtClean="0"/>
              <a:t>34</a:t>
            </a:fld>
            <a:endParaRPr lang="en-GB"/>
          </a:p>
        </p:txBody>
      </p:sp>
    </p:spTree>
    <p:extLst>
      <p:ext uri="{BB962C8B-B14F-4D97-AF65-F5344CB8AC3E}">
        <p14:creationId xmlns:p14="http://schemas.microsoft.com/office/powerpoint/2010/main" val="7276869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8BF1B2-FB75-431F-B8D2-CF9019E841AB}" type="slidenum">
              <a:rPr lang="en-GB" smtClean="0"/>
              <a:t>41</a:t>
            </a:fld>
            <a:endParaRPr lang="en-GB"/>
          </a:p>
        </p:txBody>
      </p:sp>
    </p:spTree>
    <p:extLst>
      <p:ext uri="{BB962C8B-B14F-4D97-AF65-F5344CB8AC3E}">
        <p14:creationId xmlns:p14="http://schemas.microsoft.com/office/powerpoint/2010/main" val="28241957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Child criminal exploitation: how do gangs recruit and coerce young people? | Catch22</a:t>
            </a:r>
            <a:endParaRPr lang="en-GB" dirty="0"/>
          </a:p>
        </p:txBody>
      </p:sp>
      <p:sp>
        <p:nvSpPr>
          <p:cNvPr id="4" name="Slide Number Placeholder 3"/>
          <p:cNvSpPr>
            <a:spLocks noGrp="1"/>
          </p:cNvSpPr>
          <p:nvPr>
            <p:ph type="sldNum" sz="quarter" idx="5"/>
          </p:nvPr>
        </p:nvSpPr>
        <p:spPr/>
        <p:txBody>
          <a:bodyPr/>
          <a:lstStyle/>
          <a:p>
            <a:fld id="{F28BF1B2-FB75-431F-B8D2-CF9019E841AB}" type="slidenum">
              <a:rPr lang="en-GB" smtClean="0"/>
              <a:t>45</a:t>
            </a:fld>
            <a:endParaRPr lang="en-GB"/>
          </a:p>
        </p:txBody>
      </p:sp>
    </p:spTree>
    <p:extLst>
      <p:ext uri="{BB962C8B-B14F-4D97-AF65-F5344CB8AC3E}">
        <p14:creationId xmlns:p14="http://schemas.microsoft.com/office/powerpoint/2010/main" val="14016687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8BF1B2-FB75-431F-B8D2-CF9019E841AB}" type="slidenum">
              <a:rPr lang="en-GB" smtClean="0"/>
              <a:t>50</a:t>
            </a:fld>
            <a:endParaRPr lang="en-GB"/>
          </a:p>
        </p:txBody>
      </p:sp>
    </p:spTree>
    <p:extLst>
      <p:ext uri="{BB962C8B-B14F-4D97-AF65-F5344CB8AC3E}">
        <p14:creationId xmlns:p14="http://schemas.microsoft.com/office/powerpoint/2010/main" val="3255056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E9653-7B90-EDCB-79C6-6482F25F97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C5E26C6-D125-D217-5A27-ACC5371490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FF2AB97-AD6E-2064-FBBE-B335B4096597}"/>
              </a:ext>
            </a:extLst>
          </p:cNvPr>
          <p:cNvSpPr>
            <a:spLocks noGrp="1"/>
          </p:cNvSpPr>
          <p:nvPr>
            <p:ph type="dt" sz="half" idx="10"/>
          </p:nvPr>
        </p:nvSpPr>
        <p:spPr/>
        <p:txBody>
          <a:bodyPr/>
          <a:lstStyle/>
          <a:p>
            <a:fld id="{A4756397-E405-4B1C-918F-55F7711D9C61}" type="datetimeFigureOut">
              <a:rPr lang="en-GB" smtClean="0"/>
              <a:t>20/02/2026</a:t>
            </a:fld>
            <a:endParaRPr lang="en-GB"/>
          </a:p>
        </p:txBody>
      </p:sp>
      <p:sp>
        <p:nvSpPr>
          <p:cNvPr id="5" name="Footer Placeholder 4">
            <a:extLst>
              <a:ext uri="{FF2B5EF4-FFF2-40B4-BE49-F238E27FC236}">
                <a16:creationId xmlns:a16="http://schemas.microsoft.com/office/drawing/2014/main" id="{F7C17AC6-B904-B8FF-DD2E-AC6278BF5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B6FC18-DCB8-E667-8F76-031EAFD6A963}"/>
              </a:ext>
            </a:extLst>
          </p:cNvPr>
          <p:cNvSpPr>
            <a:spLocks noGrp="1"/>
          </p:cNvSpPr>
          <p:nvPr>
            <p:ph type="sldNum" sz="quarter" idx="12"/>
          </p:nvPr>
        </p:nvSpPr>
        <p:spPr/>
        <p:txBody>
          <a:bodyPr/>
          <a:lstStyle/>
          <a:p>
            <a:fld id="{21CBE847-6DC1-4830-A509-A6C6F23A29D4}" type="slidenum">
              <a:rPr lang="en-GB" smtClean="0"/>
              <a:t>‹#›</a:t>
            </a:fld>
            <a:endParaRPr lang="en-GB"/>
          </a:p>
        </p:txBody>
      </p:sp>
    </p:spTree>
    <p:extLst>
      <p:ext uri="{BB962C8B-B14F-4D97-AF65-F5344CB8AC3E}">
        <p14:creationId xmlns:p14="http://schemas.microsoft.com/office/powerpoint/2010/main" val="358104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29988-0E48-5E01-164D-D8BCCBC31E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F570EC6-339D-DFC3-EDE8-6B096C3D0A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704DDF-9966-1433-373A-14B74EBF73E4}"/>
              </a:ext>
            </a:extLst>
          </p:cNvPr>
          <p:cNvSpPr>
            <a:spLocks noGrp="1"/>
          </p:cNvSpPr>
          <p:nvPr>
            <p:ph type="dt" sz="half" idx="10"/>
          </p:nvPr>
        </p:nvSpPr>
        <p:spPr/>
        <p:txBody>
          <a:bodyPr/>
          <a:lstStyle/>
          <a:p>
            <a:fld id="{A4756397-E405-4B1C-918F-55F7711D9C61}" type="datetimeFigureOut">
              <a:rPr lang="en-GB" smtClean="0"/>
              <a:t>20/02/2026</a:t>
            </a:fld>
            <a:endParaRPr lang="en-GB"/>
          </a:p>
        </p:txBody>
      </p:sp>
      <p:sp>
        <p:nvSpPr>
          <p:cNvPr id="5" name="Footer Placeholder 4">
            <a:extLst>
              <a:ext uri="{FF2B5EF4-FFF2-40B4-BE49-F238E27FC236}">
                <a16:creationId xmlns:a16="http://schemas.microsoft.com/office/drawing/2014/main" id="{26FBFD87-EA9E-20CB-AB9E-137AE1777A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211A97-335D-B477-DDBC-B85119AFE99C}"/>
              </a:ext>
            </a:extLst>
          </p:cNvPr>
          <p:cNvSpPr>
            <a:spLocks noGrp="1"/>
          </p:cNvSpPr>
          <p:nvPr>
            <p:ph type="sldNum" sz="quarter" idx="12"/>
          </p:nvPr>
        </p:nvSpPr>
        <p:spPr/>
        <p:txBody>
          <a:bodyPr/>
          <a:lstStyle/>
          <a:p>
            <a:fld id="{21CBE847-6DC1-4830-A509-A6C6F23A29D4}" type="slidenum">
              <a:rPr lang="en-GB" smtClean="0"/>
              <a:t>‹#›</a:t>
            </a:fld>
            <a:endParaRPr lang="en-GB"/>
          </a:p>
        </p:txBody>
      </p:sp>
    </p:spTree>
    <p:extLst>
      <p:ext uri="{BB962C8B-B14F-4D97-AF65-F5344CB8AC3E}">
        <p14:creationId xmlns:p14="http://schemas.microsoft.com/office/powerpoint/2010/main" val="7370655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97CE5-8327-BB4A-B8E4-09698972775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C6B74F4-18A6-ED54-04B5-A8564F1C897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6183C0A-6EE8-B549-24CD-9A51E42F38EF}"/>
              </a:ext>
            </a:extLst>
          </p:cNvPr>
          <p:cNvSpPr>
            <a:spLocks noGrp="1"/>
          </p:cNvSpPr>
          <p:nvPr>
            <p:ph type="dt" sz="half" idx="10"/>
          </p:nvPr>
        </p:nvSpPr>
        <p:spPr/>
        <p:txBody>
          <a:bodyPr/>
          <a:lstStyle/>
          <a:p>
            <a:fld id="{A4756397-E405-4B1C-918F-55F7711D9C61}" type="datetimeFigureOut">
              <a:rPr lang="en-GB" smtClean="0"/>
              <a:t>20/02/2026</a:t>
            </a:fld>
            <a:endParaRPr lang="en-GB"/>
          </a:p>
        </p:txBody>
      </p:sp>
      <p:sp>
        <p:nvSpPr>
          <p:cNvPr id="5" name="Footer Placeholder 4">
            <a:extLst>
              <a:ext uri="{FF2B5EF4-FFF2-40B4-BE49-F238E27FC236}">
                <a16:creationId xmlns:a16="http://schemas.microsoft.com/office/drawing/2014/main" id="{F3465974-8FC1-0468-3632-0D313EF1A9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7B3B01-C344-93A1-D689-453996FEB7AD}"/>
              </a:ext>
            </a:extLst>
          </p:cNvPr>
          <p:cNvSpPr>
            <a:spLocks noGrp="1"/>
          </p:cNvSpPr>
          <p:nvPr>
            <p:ph type="sldNum" sz="quarter" idx="12"/>
          </p:nvPr>
        </p:nvSpPr>
        <p:spPr/>
        <p:txBody>
          <a:bodyPr/>
          <a:lstStyle/>
          <a:p>
            <a:fld id="{21CBE847-6DC1-4830-A509-A6C6F23A29D4}" type="slidenum">
              <a:rPr lang="en-GB" smtClean="0"/>
              <a:t>‹#›</a:t>
            </a:fld>
            <a:endParaRPr lang="en-GB"/>
          </a:p>
        </p:txBody>
      </p:sp>
    </p:spTree>
    <p:extLst>
      <p:ext uri="{BB962C8B-B14F-4D97-AF65-F5344CB8AC3E}">
        <p14:creationId xmlns:p14="http://schemas.microsoft.com/office/powerpoint/2010/main" val="15854991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7EEE5-18B7-66B4-1EC8-F8E91F0A72C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DB2ADE-54E4-7AEA-C732-9125FD065E6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A186E44-DF28-3B04-5844-5CC7C06C9DA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E7E5972-B3CC-7C38-A4E8-F183F7D6255A}"/>
              </a:ext>
            </a:extLst>
          </p:cNvPr>
          <p:cNvSpPr>
            <a:spLocks noGrp="1"/>
          </p:cNvSpPr>
          <p:nvPr>
            <p:ph type="dt" sz="half" idx="10"/>
          </p:nvPr>
        </p:nvSpPr>
        <p:spPr/>
        <p:txBody>
          <a:bodyPr/>
          <a:lstStyle/>
          <a:p>
            <a:fld id="{A4756397-E405-4B1C-918F-55F7711D9C61}" type="datetimeFigureOut">
              <a:rPr lang="en-GB" smtClean="0"/>
              <a:t>20/02/2026</a:t>
            </a:fld>
            <a:endParaRPr lang="en-GB"/>
          </a:p>
        </p:txBody>
      </p:sp>
      <p:sp>
        <p:nvSpPr>
          <p:cNvPr id="6" name="Footer Placeholder 5">
            <a:extLst>
              <a:ext uri="{FF2B5EF4-FFF2-40B4-BE49-F238E27FC236}">
                <a16:creationId xmlns:a16="http://schemas.microsoft.com/office/drawing/2014/main" id="{FC2D23CA-4AD8-3647-A733-CD0B4B1730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F55F24-D271-A486-7336-3D097518D026}"/>
              </a:ext>
            </a:extLst>
          </p:cNvPr>
          <p:cNvSpPr>
            <a:spLocks noGrp="1"/>
          </p:cNvSpPr>
          <p:nvPr>
            <p:ph type="sldNum" sz="quarter" idx="12"/>
          </p:nvPr>
        </p:nvSpPr>
        <p:spPr/>
        <p:txBody>
          <a:bodyPr/>
          <a:lstStyle/>
          <a:p>
            <a:fld id="{21CBE847-6DC1-4830-A509-A6C6F23A29D4}" type="slidenum">
              <a:rPr lang="en-GB" smtClean="0"/>
              <a:t>‹#›</a:t>
            </a:fld>
            <a:endParaRPr lang="en-GB"/>
          </a:p>
        </p:txBody>
      </p:sp>
    </p:spTree>
    <p:extLst>
      <p:ext uri="{BB962C8B-B14F-4D97-AF65-F5344CB8AC3E}">
        <p14:creationId xmlns:p14="http://schemas.microsoft.com/office/powerpoint/2010/main" val="18329272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B2C81-E168-CDC4-2685-A1C1A79D5F2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198D29-45FE-99DC-B60B-350950B91B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AF8E5A8-A02A-77DF-2AB0-067C786F349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7E8617-30F1-54BA-AB10-9D71DFBBE6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E99E9B8-3AAD-FF32-3A25-0139D6ECFD1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52427A-0E70-81E0-C757-FD156F31088F}"/>
              </a:ext>
            </a:extLst>
          </p:cNvPr>
          <p:cNvSpPr>
            <a:spLocks noGrp="1"/>
          </p:cNvSpPr>
          <p:nvPr>
            <p:ph type="dt" sz="half" idx="10"/>
          </p:nvPr>
        </p:nvSpPr>
        <p:spPr/>
        <p:txBody>
          <a:bodyPr/>
          <a:lstStyle/>
          <a:p>
            <a:fld id="{A4756397-E405-4B1C-918F-55F7711D9C61}" type="datetimeFigureOut">
              <a:rPr lang="en-GB" smtClean="0"/>
              <a:t>20/02/2026</a:t>
            </a:fld>
            <a:endParaRPr lang="en-GB"/>
          </a:p>
        </p:txBody>
      </p:sp>
      <p:sp>
        <p:nvSpPr>
          <p:cNvPr id="8" name="Footer Placeholder 7">
            <a:extLst>
              <a:ext uri="{FF2B5EF4-FFF2-40B4-BE49-F238E27FC236}">
                <a16:creationId xmlns:a16="http://schemas.microsoft.com/office/drawing/2014/main" id="{2A69A3BF-3ED1-0FBA-E01C-221CBE1A963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5CDA7CE-5135-98B7-0BE9-7ED1ABE31FC5}"/>
              </a:ext>
            </a:extLst>
          </p:cNvPr>
          <p:cNvSpPr>
            <a:spLocks noGrp="1"/>
          </p:cNvSpPr>
          <p:nvPr>
            <p:ph type="sldNum" sz="quarter" idx="12"/>
          </p:nvPr>
        </p:nvSpPr>
        <p:spPr/>
        <p:txBody>
          <a:bodyPr/>
          <a:lstStyle/>
          <a:p>
            <a:fld id="{21CBE847-6DC1-4830-A509-A6C6F23A29D4}" type="slidenum">
              <a:rPr lang="en-GB" smtClean="0"/>
              <a:t>‹#›</a:t>
            </a:fld>
            <a:endParaRPr lang="en-GB"/>
          </a:p>
        </p:txBody>
      </p:sp>
    </p:spTree>
    <p:extLst>
      <p:ext uri="{BB962C8B-B14F-4D97-AF65-F5344CB8AC3E}">
        <p14:creationId xmlns:p14="http://schemas.microsoft.com/office/powerpoint/2010/main" val="2767783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DC14E-BD18-680F-36C4-B36F625922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A42963B-9112-DB4A-A0F0-A5DA56480A27}"/>
              </a:ext>
            </a:extLst>
          </p:cNvPr>
          <p:cNvSpPr>
            <a:spLocks noGrp="1"/>
          </p:cNvSpPr>
          <p:nvPr>
            <p:ph type="dt" sz="half" idx="10"/>
          </p:nvPr>
        </p:nvSpPr>
        <p:spPr/>
        <p:txBody>
          <a:bodyPr/>
          <a:lstStyle/>
          <a:p>
            <a:fld id="{A4756397-E405-4B1C-918F-55F7711D9C61}" type="datetimeFigureOut">
              <a:rPr lang="en-GB" smtClean="0"/>
              <a:t>20/02/2026</a:t>
            </a:fld>
            <a:endParaRPr lang="en-GB"/>
          </a:p>
        </p:txBody>
      </p:sp>
      <p:sp>
        <p:nvSpPr>
          <p:cNvPr id="4" name="Footer Placeholder 3">
            <a:extLst>
              <a:ext uri="{FF2B5EF4-FFF2-40B4-BE49-F238E27FC236}">
                <a16:creationId xmlns:a16="http://schemas.microsoft.com/office/drawing/2014/main" id="{37F749EF-DBA1-03DD-E435-4B94D0273DB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4A6D6F4-4F65-E1AC-6E06-194DF141C72C}"/>
              </a:ext>
            </a:extLst>
          </p:cNvPr>
          <p:cNvSpPr>
            <a:spLocks noGrp="1"/>
          </p:cNvSpPr>
          <p:nvPr>
            <p:ph type="sldNum" sz="quarter" idx="12"/>
          </p:nvPr>
        </p:nvSpPr>
        <p:spPr/>
        <p:txBody>
          <a:bodyPr/>
          <a:lstStyle/>
          <a:p>
            <a:fld id="{21CBE847-6DC1-4830-A509-A6C6F23A29D4}" type="slidenum">
              <a:rPr lang="en-GB" smtClean="0"/>
              <a:t>‹#›</a:t>
            </a:fld>
            <a:endParaRPr lang="en-GB"/>
          </a:p>
        </p:txBody>
      </p:sp>
    </p:spTree>
    <p:extLst>
      <p:ext uri="{BB962C8B-B14F-4D97-AF65-F5344CB8AC3E}">
        <p14:creationId xmlns:p14="http://schemas.microsoft.com/office/powerpoint/2010/main" val="21092083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982ED9-50D2-88AD-9D7D-494A59903C90}"/>
              </a:ext>
            </a:extLst>
          </p:cNvPr>
          <p:cNvSpPr>
            <a:spLocks noGrp="1"/>
          </p:cNvSpPr>
          <p:nvPr>
            <p:ph type="dt" sz="half" idx="10"/>
          </p:nvPr>
        </p:nvSpPr>
        <p:spPr/>
        <p:txBody>
          <a:bodyPr/>
          <a:lstStyle/>
          <a:p>
            <a:fld id="{A4756397-E405-4B1C-918F-55F7711D9C61}" type="datetimeFigureOut">
              <a:rPr lang="en-GB" smtClean="0"/>
              <a:t>20/02/2026</a:t>
            </a:fld>
            <a:endParaRPr lang="en-GB"/>
          </a:p>
        </p:txBody>
      </p:sp>
      <p:sp>
        <p:nvSpPr>
          <p:cNvPr id="3" name="Footer Placeholder 2">
            <a:extLst>
              <a:ext uri="{FF2B5EF4-FFF2-40B4-BE49-F238E27FC236}">
                <a16:creationId xmlns:a16="http://schemas.microsoft.com/office/drawing/2014/main" id="{5E99B6DB-4FD1-99FE-576C-232CA8C1DD6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0CB2B3B-6CD6-DDB0-2A91-E9FA755DB160}"/>
              </a:ext>
            </a:extLst>
          </p:cNvPr>
          <p:cNvSpPr>
            <a:spLocks noGrp="1"/>
          </p:cNvSpPr>
          <p:nvPr>
            <p:ph type="sldNum" sz="quarter" idx="12"/>
          </p:nvPr>
        </p:nvSpPr>
        <p:spPr/>
        <p:txBody>
          <a:bodyPr/>
          <a:lstStyle/>
          <a:p>
            <a:fld id="{21CBE847-6DC1-4830-A509-A6C6F23A29D4}" type="slidenum">
              <a:rPr lang="en-GB" smtClean="0"/>
              <a:t>‹#›</a:t>
            </a:fld>
            <a:endParaRPr lang="en-GB"/>
          </a:p>
        </p:txBody>
      </p:sp>
    </p:spTree>
    <p:extLst>
      <p:ext uri="{BB962C8B-B14F-4D97-AF65-F5344CB8AC3E}">
        <p14:creationId xmlns:p14="http://schemas.microsoft.com/office/powerpoint/2010/main" val="22021244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26520-547D-4465-BE69-074F526723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18423A-849D-FDBE-EEBF-E2D1425097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190DD6-B906-C7D8-CDF9-3C6FBC6C57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E9CB17-D5A3-6682-DAAF-554451CD73DE}"/>
              </a:ext>
            </a:extLst>
          </p:cNvPr>
          <p:cNvSpPr>
            <a:spLocks noGrp="1"/>
          </p:cNvSpPr>
          <p:nvPr>
            <p:ph type="dt" sz="half" idx="10"/>
          </p:nvPr>
        </p:nvSpPr>
        <p:spPr/>
        <p:txBody>
          <a:bodyPr/>
          <a:lstStyle/>
          <a:p>
            <a:fld id="{A4756397-E405-4B1C-918F-55F7711D9C61}" type="datetimeFigureOut">
              <a:rPr lang="en-GB" smtClean="0"/>
              <a:t>20/02/2026</a:t>
            </a:fld>
            <a:endParaRPr lang="en-GB"/>
          </a:p>
        </p:txBody>
      </p:sp>
      <p:sp>
        <p:nvSpPr>
          <p:cNvPr id="6" name="Footer Placeholder 5">
            <a:extLst>
              <a:ext uri="{FF2B5EF4-FFF2-40B4-BE49-F238E27FC236}">
                <a16:creationId xmlns:a16="http://schemas.microsoft.com/office/drawing/2014/main" id="{2974B3A0-4307-EF08-A980-34CA3350791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2B51A3-313B-CAC1-3E48-B637FAB2608F}"/>
              </a:ext>
            </a:extLst>
          </p:cNvPr>
          <p:cNvSpPr>
            <a:spLocks noGrp="1"/>
          </p:cNvSpPr>
          <p:nvPr>
            <p:ph type="sldNum" sz="quarter" idx="12"/>
          </p:nvPr>
        </p:nvSpPr>
        <p:spPr/>
        <p:txBody>
          <a:bodyPr/>
          <a:lstStyle/>
          <a:p>
            <a:fld id="{21CBE847-6DC1-4830-A509-A6C6F23A29D4}" type="slidenum">
              <a:rPr lang="en-GB" smtClean="0"/>
              <a:t>‹#›</a:t>
            </a:fld>
            <a:endParaRPr lang="en-GB"/>
          </a:p>
        </p:txBody>
      </p:sp>
    </p:spTree>
    <p:extLst>
      <p:ext uri="{BB962C8B-B14F-4D97-AF65-F5344CB8AC3E}">
        <p14:creationId xmlns:p14="http://schemas.microsoft.com/office/powerpoint/2010/main" val="19345105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DAC89-EA64-CD1E-420F-2FC140C47A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2942D43-6230-2724-5A79-6D9162581F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2557699-C9D3-7BFD-D587-5E46375EF3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2E9714A-D40E-AC0E-C2F1-DD84314B9942}"/>
              </a:ext>
            </a:extLst>
          </p:cNvPr>
          <p:cNvSpPr>
            <a:spLocks noGrp="1"/>
          </p:cNvSpPr>
          <p:nvPr>
            <p:ph type="dt" sz="half" idx="10"/>
          </p:nvPr>
        </p:nvSpPr>
        <p:spPr/>
        <p:txBody>
          <a:bodyPr/>
          <a:lstStyle/>
          <a:p>
            <a:fld id="{A4756397-E405-4B1C-918F-55F7711D9C61}" type="datetimeFigureOut">
              <a:rPr lang="en-GB" smtClean="0"/>
              <a:t>20/02/2026</a:t>
            </a:fld>
            <a:endParaRPr lang="en-GB"/>
          </a:p>
        </p:txBody>
      </p:sp>
      <p:sp>
        <p:nvSpPr>
          <p:cNvPr id="6" name="Footer Placeholder 5">
            <a:extLst>
              <a:ext uri="{FF2B5EF4-FFF2-40B4-BE49-F238E27FC236}">
                <a16:creationId xmlns:a16="http://schemas.microsoft.com/office/drawing/2014/main" id="{43CD4157-FC3E-E066-C469-0B4EEE1084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A64F90-3D59-3C45-BFE0-122A425FC9E4}"/>
              </a:ext>
            </a:extLst>
          </p:cNvPr>
          <p:cNvSpPr>
            <a:spLocks noGrp="1"/>
          </p:cNvSpPr>
          <p:nvPr>
            <p:ph type="sldNum" sz="quarter" idx="12"/>
          </p:nvPr>
        </p:nvSpPr>
        <p:spPr/>
        <p:txBody>
          <a:bodyPr/>
          <a:lstStyle/>
          <a:p>
            <a:fld id="{21CBE847-6DC1-4830-A509-A6C6F23A29D4}" type="slidenum">
              <a:rPr lang="en-GB" smtClean="0"/>
              <a:t>‹#›</a:t>
            </a:fld>
            <a:endParaRPr lang="en-GB"/>
          </a:p>
        </p:txBody>
      </p:sp>
    </p:spTree>
    <p:extLst>
      <p:ext uri="{BB962C8B-B14F-4D97-AF65-F5344CB8AC3E}">
        <p14:creationId xmlns:p14="http://schemas.microsoft.com/office/powerpoint/2010/main" val="5574363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FBF40-62B9-9941-6C5D-B6F00FCB5D7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029BCB-E28C-2EBC-17F3-01EDF70B031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E14EB2-6771-6339-3686-288021DB766D}"/>
              </a:ext>
            </a:extLst>
          </p:cNvPr>
          <p:cNvSpPr>
            <a:spLocks noGrp="1"/>
          </p:cNvSpPr>
          <p:nvPr>
            <p:ph type="dt" sz="half" idx="10"/>
          </p:nvPr>
        </p:nvSpPr>
        <p:spPr/>
        <p:txBody>
          <a:bodyPr/>
          <a:lstStyle/>
          <a:p>
            <a:fld id="{A4756397-E405-4B1C-918F-55F7711D9C61}" type="datetimeFigureOut">
              <a:rPr lang="en-GB" smtClean="0"/>
              <a:t>20/02/2026</a:t>
            </a:fld>
            <a:endParaRPr lang="en-GB"/>
          </a:p>
        </p:txBody>
      </p:sp>
      <p:sp>
        <p:nvSpPr>
          <p:cNvPr id="5" name="Footer Placeholder 4">
            <a:extLst>
              <a:ext uri="{FF2B5EF4-FFF2-40B4-BE49-F238E27FC236}">
                <a16:creationId xmlns:a16="http://schemas.microsoft.com/office/drawing/2014/main" id="{391CC176-070B-ACD1-F826-D58B4E2D37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001AE4-8A28-B4B2-26EE-0154D0FEC772}"/>
              </a:ext>
            </a:extLst>
          </p:cNvPr>
          <p:cNvSpPr>
            <a:spLocks noGrp="1"/>
          </p:cNvSpPr>
          <p:nvPr>
            <p:ph type="sldNum" sz="quarter" idx="12"/>
          </p:nvPr>
        </p:nvSpPr>
        <p:spPr/>
        <p:txBody>
          <a:bodyPr/>
          <a:lstStyle/>
          <a:p>
            <a:fld id="{21CBE847-6DC1-4830-A509-A6C6F23A29D4}" type="slidenum">
              <a:rPr lang="en-GB" smtClean="0"/>
              <a:t>‹#›</a:t>
            </a:fld>
            <a:endParaRPr lang="en-GB"/>
          </a:p>
        </p:txBody>
      </p:sp>
    </p:spTree>
    <p:extLst>
      <p:ext uri="{BB962C8B-B14F-4D97-AF65-F5344CB8AC3E}">
        <p14:creationId xmlns:p14="http://schemas.microsoft.com/office/powerpoint/2010/main" val="450455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EBB0A2-5327-144A-BAE1-5379D0A3139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0A3E4E-4806-0610-4C17-9C433B9FEC7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B574E8-FB9C-21AF-DAF1-15FBE9C93A01}"/>
              </a:ext>
            </a:extLst>
          </p:cNvPr>
          <p:cNvSpPr>
            <a:spLocks noGrp="1"/>
          </p:cNvSpPr>
          <p:nvPr>
            <p:ph type="dt" sz="half" idx="10"/>
          </p:nvPr>
        </p:nvSpPr>
        <p:spPr/>
        <p:txBody>
          <a:bodyPr/>
          <a:lstStyle/>
          <a:p>
            <a:fld id="{A4756397-E405-4B1C-918F-55F7711D9C61}" type="datetimeFigureOut">
              <a:rPr lang="en-GB" smtClean="0"/>
              <a:t>20/02/2026</a:t>
            </a:fld>
            <a:endParaRPr lang="en-GB"/>
          </a:p>
        </p:txBody>
      </p:sp>
      <p:sp>
        <p:nvSpPr>
          <p:cNvPr id="5" name="Footer Placeholder 4">
            <a:extLst>
              <a:ext uri="{FF2B5EF4-FFF2-40B4-BE49-F238E27FC236}">
                <a16:creationId xmlns:a16="http://schemas.microsoft.com/office/drawing/2014/main" id="{F3582A63-9589-79E3-CC4C-A959C03C8D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549461-DFE7-1932-A63E-1FFA9109C823}"/>
              </a:ext>
            </a:extLst>
          </p:cNvPr>
          <p:cNvSpPr>
            <a:spLocks noGrp="1"/>
          </p:cNvSpPr>
          <p:nvPr>
            <p:ph type="sldNum" sz="quarter" idx="12"/>
          </p:nvPr>
        </p:nvSpPr>
        <p:spPr/>
        <p:txBody>
          <a:bodyPr/>
          <a:lstStyle/>
          <a:p>
            <a:fld id="{21CBE847-6DC1-4830-A509-A6C6F23A29D4}" type="slidenum">
              <a:rPr lang="en-GB" smtClean="0"/>
              <a:t>‹#›</a:t>
            </a:fld>
            <a:endParaRPr lang="en-GB"/>
          </a:p>
        </p:txBody>
      </p:sp>
    </p:spTree>
    <p:extLst>
      <p:ext uri="{BB962C8B-B14F-4D97-AF65-F5344CB8AC3E}">
        <p14:creationId xmlns:p14="http://schemas.microsoft.com/office/powerpoint/2010/main" val="404945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CBC75C-54AD-7760-1F98-F2F20B3291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9A46EE-32F0-A728-836D-518F706C25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C1312A-1BCD-71C6-0E9D-CDFA8D01425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4756397-E405-4B1C-918F-55F7711D9C61}" type="datetimeFigureOut">
              <a:rPr lang="en-GB" smtClean="0"/>
              <a:t>20/02/2026</a:t>
            </a:fld>
            <a:endParaRPr lang="en-GB"/>
          </a:p>
        </p:txBody>
      </p:sp>
      <p:sp>
        <p:nvSpPr>
          <p:cNvPr id="5" name="Footer Placeholder 4">
            <a:extLst>
              <a:ext uri="{FF2B5EF4-FFF2-40B4-BE49-F238E27FC236}">
                <a16:creationId xmlns:a16="http://schemas.microsoft.com/office/drawing/2014/main" id="{6A06AF36-7C10-40AA-B91B-F80DB9B21F0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0A50C3-0B6C-3ABA-AEEC-7B06C12B42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1CBE847-6DC1-4830-A509-A6C6F23A29D4}" type="slidenum">
              <a:rPr lang="en-GB" smtClean="0"/>
              <a:t>‹#›</a:t>
            </a:fld>
            <a:endParaRPr lang="en-GB"/>
          </a:p>
        </p:txBody>
      </p:sp>
    </p:spTree>
    <p:extLst>
      <p:ext uri="{BB962C8B-B14F-4D97-AF65-F5344CB8AC3E}">
        <p14:creationId xmlns:p14="http://schemas.microsoft.com/office/powerpoint/2010/main" val="38620523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eRwIKj5kxWE?feature=oembed"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Xj-c5Xo6mnU?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mr-branding.blogspot.com/2026/01/lack-of-coordination-is-leaving-modern.html"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Jv1H_fAoOG4?feature=oembed"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pxhere.com/en/photo/1145775"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publicdomainpictures.net/en/view-image.php?image=165186&amp;picture=money" TargetMode="External"/><Relationship Id="rId2" Type="http://schemas.openxmlformats.org/officeDocument/2006/relationships/image" Target="../media/image19.jpg"/><Relationship Id="rId1" Type="http://schemas.openxmlformats.org/officeDocument/2006/relationships/slideLayout" Target="../slideLayouts/slideLayout2.xml"/><Relationship Id="rId5" Type="http://schemas.openxmlformats.org/officeDocument/2006/relationships/hyperlink" Target="https://www.publicdomainpictures.net/es/view-image.php?image=2623&amp;picture=british-dinero" TargetMode="External"/><Relationship Id="rId4" Type="http://schemas.openxmlformats.org/officeDocument/2006/relationships/image" Target="../media/image20.jpg"/></Relationships>
</file>

<file path=ppt/slides/_rels/slide30.xml.rels><?xml version="1.0" encoding="UTF-8" standalone="yes"?>
<Relationships xmlns="http://schemas.openxmlformats.org/package/2006/relationships"><Relationship Id="rId3" Type="http://schemas.openxmlformats.org/officeDocument/2006/relationships/hyperlink" Target="https://learn.eduopen.org/course/view.php?id=394" TargetMode="External"/><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junputh.com/open-space/taking-onus-of-poverty-from-poor-theories-of-poverty-reduction/" TargetMode="External"/><Relationship Id="rId2" Type="http://schemas.openxmlformats.org/officeDocument/2006/relationships/image" Target="../media/image22.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3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2.xml"/><Relationship Id="rId1" Type="http://schemas.openxmlformats.org/officeDocument/2006/relationships/video" Target="https://www.youtube.com/embed/1RBblPD60Wg?list=PLcU79ZNaFbMoXr6S0sso6UNaA7jVyFOfP"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slideLayout" Target="../slideLayouts/slideLayout2.xml"/><Relationship Id="rId1" Type="http://schemas.openxmlformats.org/officeDocument/2006/relationships/video" Target="https://www.youtube.com/embed/0RNeGX_0NjI?feature=oembed"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4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slideLayout" Target="../slideLayouts/slideLayout2.xml"/><Relationship Id="rId1" Type="http://schemas.openxmlformats.org/officeDocument/2006/relationships/video" Target="https://www.youtube.com/embed/4VUt8Jx-FQI?feature=oembed" TargetMode="Externa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diagramLayout" Target="../diagrams/layout19.xml"/><Relationship Id="rId2" Type="http://schemas.openxmlformats.org/officeDocument/2006/relationships/diagramData" Target="../diagrams/data19.xml"/><Relationship Id="rId1" Type="http://schemas.openxmlformats.org/officeDocument/2006/relationships/slideLayout" Target="../slideLayouts/slideLayout2.xml"/><Relationship Id="rId6" Type="http://schemas.microsoft.com/office/2007/relationships/diagramDrawing" Target="../diagrams/drawing19.xml"/><Relationship Id="rId5" Type="http://schemas.openxmlformats.org/officeDocument/2006/relationships/diagramColors" Target="../diagrams/colors19.xml"/><Relationship Id="rId4" Type="http://schemas.openxmlformats.org/officeDocument/2006/relationships/diagramQuickStyle" Target="../diagrams/quickStyle19.xml"/></Relationships>
</file>

<file path=ppt/slides/_rels/slide48.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21.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5" Type="http://schemas.openxmlformats.org/officeDocument/2006/relationships/diagramColors" Target="../diagrams/colors21.xml"/><Relationship Id="rId4" Type="http://schemas.openxmlformats.org/officeDocument/2006/relationships/diagramQuickStyle" Target="../diagrams/quickStyle21.xml"/></Relationships>
</file>

<file path=ppt/slides/_rels/slide5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 name="Picture 11">
            <a:extLst>
              <a:ext uri="{FF2B5EF4-FFF2-40B4-BE49-F238E27FC236}">
                <a16:creationId xmlns:a16="http://schemas.microsoft.com/office/drawing/2014/main" id="{705822A3-B261-DCF4-BC5B-D717EC349865}"/>
              </a:ext>
            </a:extLst>
          </p:cNvPr>
          <p:cNvPicPr>
            <a:picLocks noChangeAspect="1"/>
          </p:cNvPicPr>
          <p:nvPr/>
        </p:nvPicPr>
        <p:blipFill>
          <a:blip r:embed="rId2"/>
          <a:srcRect b="15746"/>
          <a:stretch>
            <a:fillRect/>
          </a:stretch>
        </p:blipFill>
        <p:spPr>
          <a:xfrm>
            <a:off x="20" y="1282"/>
            <a:ext cx="12191980" cy="6856718"/>
          </a:xfrm>
          <a:prstGeom prst="rect">
            <a:avLst/>
          </a:prstGeom>
        </p:spPr>
      </p:pic>
    </p:spTree>
    <p:extLst>
      <p:ext uri="{BB962C8B-B14F-4D97-AF65-F5344CB8AC3E}">
        <p14:creationId xmlns:p14="http://schemas.microsoft.com/office/powerpoint/2010/main" val="9848705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E0FE67-84C7-D6C1-610C-7D16E35FCB6E}"/>
              </a:ext>
            </a:extLst>
          </p:cNvPr>
          <p:cNvSpPr>
            <a:spLocks noGrp="1"/>
          </p:cNvSpPr>
          <p:nvPr>
            <p:ph type="title"/>
          </p:nvPr>
        </p:nvSpPr>
        <p:spPr>
          <a:xfrm>
            <a:off x="640080" y="325369"/>
            <a:ext cx="4368602" cy="1956841"/>
          </a:xfrm>
        </p:spPr>
        <p:txBody>
          <a:bodyPr anchor="b">
            <a:normAutofit/>
          </a:bodyPr>
          <a:lstStyle/>
          <a:p>
            <a:r>
              <a:rPr lang="en-GB" sz="5400" u="sng"/>
              <a:t>Content</a:t>
            </a:r>
            <a:r>
              <a:rPr lang="en-GB" sz="5400"/>
              <a:t> </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BF3005-C504-3C74-BABD-EE27BF308242}"/>
              </a:ext>
            </a:extLst>
          </p:cNvPr>
          <p:cNvSpPr>
            <a:spLocks noGrp="1"/>
          </p:cNvSpPr>
          <p:nvPr>
            <p:ph idx="1"/>
          </p:nvPr>
        </p:nvSpPr>
        <p:spPr>
          <a:xfrm>
            <a:off x="640080" y="2872899"/>
            <a:ext cx="4243589" cy="3320668"/>
          </a:xfrm>
        </p:spPr>
        <p:txBody>
          <a:bodyPr>
            <a:normAutofit lnSpcReduction="10000"/>
          </a:bodyPr>
          <a:lstStyle/>
          <a:p>
            <a:r>
              <a:rPr lang="en-GB" sz="2200" dirty="0"/>
              <a:t>Aims and Learning Objectives </a:t>
            </a:r>
          </a:p>
          <a:p>
            <a:r>
              <a:rPr lang="en-GB" sz="2200" dirty="0"/>
              <a:t>Human Trafficking </a:t>
            </a:r>
          </a:p>
          <a:p>
            <a:r>
              <a:rPr lang="en-GB" sz="2200" dirty="0"/>
              <a:t>Activities </a:t>
            </a:r>
          </a:p>
          <a:p>
            <a:r>
              <a:rPr lang="en-GB" sz="2200" dirty="0"/>
              <a:t>Modern Slavery </a:t>
            </a:r>
          </a:p>
          <a:p>
            <a:r>
              <a:rPr lang="en-GB" sz="2200" dirty="0"/>
              <a:t>Activities </a:t>
            </a:r>
          </a:p>
          <a:p>
            <a:r>
              <a:rPr lang="en-GB" sz="2200" dirty="0"/>
              <a:t>County Lines an introduction</a:t>
            </a:r>
          </a:p>
          <a:p>
            <a:r>
              <a:rPr lang="en-GB" sz="2200" dirty="0"/>
              <a:t>Summary </a:t>
            </a:r>
          </a:p>
          <a:p>
            <a:r>
              <a:rPr lang="en-GB" sz="2200" dirty="0"/>
              <a:t>Thank you, any questions?</a:t>
            </a:r>
          </a:p>
        </p:txBody>
      </p:sp>
      <p:pic>
        <p:nvPicPr>
          <p:cNvPr id="5" name="Picture 4">
            <a:extLst>
              <a:ext uri="{FF2B5EF4-FFF2-40B4-BE49-F238E27FC236}">
                <a16:creationId xmlns:a16="http://schemas.microsoft.com/office/drawing/2014/main" id="{AC43A2E7-8A5E-8FE8-155D-E9BF65437538}"/>
              </a:ext>
            </a:extLst>
          </p:cNvPr>
          <p:cNvPicPr>
            <a:picLocks noChangeAspect="1"/>
          </p:cNvPicPr>
          <p:nvPr/>
        </p:nvPicPr>
        <p:blipFill>
          <a:blip r:embed="rId2"/>
          <a:srcRect l="26246" r="6800"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353580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B8345FB-1A3F-C9E9-6060-164137837DC8}"/>
              </a:ext>
            </a:extLst>
          </p:cNvPr>
          <p:cNvSpPr>
            <a:spLocks noGrp="1"/>
          </p:cNvSpPr>
          <p:nvPr>
            <p:ph type="title"/>
          </p:nvPr>
        </p:nvSpPr>
        <p:spPr>
          <a:xfrm>
            <a:off x="838200" y="673770"/>
            <a:ext cx="3220329" cy="2027227"/>
          </a:xfrm>
        </p:spPr>
        <p:txBody>
          <a:bodyPr anchor="t">
            <a:normAutofit/>
          </a:bodyPr>
          <a:lstStyle/>
          <a:p>
            <a:r>
              <a:rPr lang="en-GB" sz="4600" b="1" i="1" u="sng">
                <a:solidFill>
                  <a:srgbClr val="FFFFFF"/>
                </a:solidFill>
              </a:rPr>
              <a:t>Aims and Learning Objectives </a:t>
            </a:r>
          </a:p>
        </p:txBody>
      </p:sp>
      <p:graphicFrame>
        <p:nvGraphicFramePr>
          <p:cNvPr id="5" name="Content Placeholder 2">
            <a:extLst>
              <a:ext uri="{FF2B5EF4-FFF2-40B4-BE49-F238E27FC236}">
                <a16:creationId xmlns:a16="http://schemas.microsoft.com/office/drawing/2014/main" id="{F7AE33D6-DD2A-DC24-2A1E-B68CE5E62BA6}"/>
              </a:ext>
            </a:extLst>
          </p:cNvPr>
          <p:cNvGraphicFramePr>
            <a:graphicFrameLocks noGrp="1"/>
          </p:cNvGraphicFramePr>
          <p:nvPr>
            <p:ph idx="1"/>
            <p:extLst>
              <p:ext uri="{D42A27DB-BD31-4B8C-83A1-F6EECF244321}">
                <p14:modId xmlns:p14="http://schemas.microsoft.com/office/powerpoint/2010/main" val="55004802"/>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938107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3871C-8F36-468D-6BB0-3FFB34BCC705}"/>
              </a:ext>
            </a:extLst>
          </p:cNvPr>
          <p:cNvSpPr>
            <a:spLocks noGrp="1"/>
          </p:cNvSpPr>
          <p:nvPr>
            <p:ph type="title"/>
          </p:nvPr>
        </p:nvSpPr>
        <p:spPr/>
        <p:txBody>
          <a:bodyPr>
            <a:normAutofit/>
          </a:bodyPr>
          <a:lstStyle/>
          <a:p>
            <a:pPr algn="ctr"/>
            <a:r>
              <a:rPr lang="en-GB" sz="5400" b="1" i="1" u="sng" dirty="0"/>
              <a:t>Human Trafficking </a:t>
            </a:r>
          </a:p>
        </p:txBody>
      </p:sp>
      <p:pic>
        <p:nvPicPr>
          <p:cNvPr id="4" name="Online Media 3" title="Human Trafficking Awareness Animation">
            <a:hlinkClick r:id="" action="ppaction://media"/>
            <a:extLst>
              <a:ext uri="{FF2B5EF4-FFF2-40B4-BE49-F238E27FC236}">
                <a16:creationId xmlns:a16="http://schemas.microsoft.com/office/drawing/2014/main" id="{A7555EC1-F131-3C9F-BDFF-9DE3343C7319}"/>
              </a:ext>
            </a:extLst>
          </p:cNvPr>
          <p:cNvPicPr>
            <a:picLocks noRot="1" noChangeAspect="1"/>
          </p:cNvPicPr>
          <p:nvPr>
            <a:videoFile r:link="rId1"/>
          </p:nvPr>
        </p:nvPicPr>
        <p:blipFill>
          <a:blip r:embed="rId3"/>
          <a:stretch>
            <a:fillRect/>
          </a:stretch>
        </p:blipFill>
        <p:spPr>
          <a:xfrm>
            <a:off x="1761345" y="1369568"/>
            <a:ext cx="9067800" cy="5123307"/>
          </a:xfrm>
          <a:prstGeom prst="rect">
            <a:avLst/>
          </a:prstGeom>
        </p:spPr>
      </p:pic>
    </p:spTree>
    <p:extLst>
      <p:ext uri="{BB962C8B-B14F-4D97-AF65-F5344CB8AC3E}">
        <p14:creationId xmlns:p14="http://schemas.microsoft.com/office/powerpoint/2010/main" val="3344359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3017CC-AFE6-8B5B-45C4-5D3C4EDCA073}"/>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What is Human Trafficking?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0770817-5645-1377-702A-BF1B98C8EC95}"/>
              </a:ext>
            </a:extLst>
          </p:cNvPr>
          <p:cNvSpPr>
            <a:spLocks noGrp="1"/>
          </p:cNvSpPr>
          <p:nvPr>
            <p:ph idx="1"/>
          </p:nvPr>
        </p:nvSpPr>
        <p:spPr>
          <a:xfrm>
            <a:off x="4447308" y="591344"/>
            <a:ext cx="6906491" cy="5585619"/>
          </a:xfrm>
        </p:spPr>
        <p:txBody>
          <a:bodyPr anchor="ctr">
            <a:normAutofit/>
          </a:bodyPr>
          <a:lstStyle/>
          <a:p>
            <a:r>
              <a:rPr lang="en-GB" dirty="0"/>
              <a:t>United Nations (2026) explains that Human Trafficking is ‘’ the recruitment, transportation, transfer, harbouring or receipt of people through force, fraud or deception, with the aim of exploiting them for profit’’. </a:t>
            </a:r>
          </a:p>
          <a:p>
            <a:endParaRPr lang="en-GB" dirty="0"/>
          </a:p>
          <a:p>
            <a:r>
              <a:rPr lang="en-GB" dirty="0"/>
              <a:t>Anyone can be a victim of Human Trafficking. </a:t>
            </a:r>
          </a:p>
          <a:p>
            <a:endParaRPr lang="en-GB" dirty="0"/>
          </a:p>
          <a:p>
            <a:endParaRPr lang="en-GB" dirty="0"/>
          </a:p>
        </p:txBody>
      </p:sp>
    </p:spTree>
    <p:extLst>
      <p:ext uri="{BB962C8B-B14F-4D97-AF65-F5344CB8AC3E}">
        <p14:creationId xmlns:p14="http://schemas.microsoft.com/office/powerpoint/2010/main" val="16960172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7BC8E0-DD3C-1848-784B-82A04316EF53}"/>
              </a:ext>
            </a:extLst>
          </p:cNvPr>
          <p:cNvSpPr>
            <a:spLocks noGrp="1"/>
          </p:cNvSpPr>
          <p:nvPr>
            <p:ph type="title"/>
          </p:nvPr>
        </p:nvSpPr>
        <p:spPr>
          <a:xfrm>
            <a:off x="761803" y="350196"/>
            <a:ext cx="4646904" cy="1624520"/>
          </a:xfrm>
        </p:spPr>
        <p:txBody>
          <a:bodyPr anchor="ctr">
            <a:normAutofit/>
          </a:bodyPr>
          <a:lstStyle/>
          <a:p>
            <a:r>
              <a:rPr lang="en-GB" sz="4000" b="1" i="1" u="sng"/>
              <a:t>A Criminal Offence?</a:t>
            </a:r>
          </a:p>
        </p:txBody>
      </p:sp>
      <p:sp>
        <p:nvSpPr>
          <p:cNvPr id="3" name="Content Placeholder 2">
            <a:extLst>
              <a:ext uri="{FF2B5EF4-FFF2-40B4-BE49-F238E27FC236}">
                <a16:creationId xmlns:a16="http://schemas.microsoft.com/office/drawing/2014/main" id="{0E3806D2-8EA0-E9E7-3257-4F3505FA9C6B}"/>
              </a:ext>
            </a:extLst>
          </p:cNvPr>
          <p:cNvSpPr>
            <a:spLocks noGrp="1"/>
          </p:cNvSpPr>
          <p:nvPr>
            <p:ph idx="1"/>
          </p:nvPr>
        </p:nvSpPr>
        <p:spPr>
          <a:xfrm>
            <a:off x="761802" y="2743200"/>
            <a:ext cx="4646905" cy="3613149"/>
          </a:xfrm>
        </p:spPr>
        <p:txBody>
          <a:bodyPr anchor="ctr">
            <a:normAutofit/>
          </a:bodyPr>
          <a:lstStyle/>
          <a:p>
            <a:r>
              <a:rPr lang="en-GB" sz="2000"/>
              <a:t>Human Trafficking is a criminal offence. </a:t>
            </a:r>
          </a:p>
          <a:p>
            <a:endParaRPr lang="en-GB" sz="2000"/>
          </a:p>
          <a:p>
            <a:r>
              <a:rPr lang="en-GB" sz="2000"/>
              <a:t>UN Protocol to prevent, supress and punish trafficking in persons – Article 3. </a:t>
            </a:r>
          </a:p>
          <a:p>
            <a:endParaRPr lang="en-GB" sz="2000"/>
          </a:p>
          <a:p>
            <a:r>
              <a:rPr lang="en-GB" sz="2000"/>
              <a:t>Section 2 of the Modern Slavery Act 2015 – explains the law in the Uk. </a:t>
            </a:r>
          </a:p>
        </p:txBody>
      </p:sp>
      <p:pic>
        <p:nvPicPr>
          <p:cNvPr id="5" name="Picture 4">
            <a:extLst>
              <a:ext uri="{FF2B5EF4-FFF2-40B4-BE49-F238E27FC236}">
                <a16:creationId xmlns:a16="http://schemas.microsoft.com/office/drawing/2014/main" id="{6A193177-36A8-CE12-5F7D-ED71CDF1F8A1}"/>
              </a:ext>
            </a:extLst>
          </p:cNvPr>
          <p:cNvPicPr>
            <a:picLocks noChangeAspect="1"/>
          </p:cNvPicPr>
          <p:nvPr/>
        </p:nvPicPr>
        <p:blipFill>
          <a:blip r:embed="rId2"/>
          <a:srcRect l="36096" r="4503" b="-2"/>
          <a:stretch>
            <a:fillRect/>
          </a:stretch>
        </p:blipFill>
        <p:spPr>
          <a:xfrm>
            <a:off x="6096000" y="1"/>
            <a:ext cx="6102825" cy="6858000"/>
          </a:xfrm>
          <a:prstGeom prst="rect">
            <a:avLst/>
          </a:prstGeom>
        </p:spPr>
      </p:pic>
    </p:spTree>
    <p:extLst>
      <p:ext uri="{BB962C8B-B14F-4D97-AF65-F5344CB8AC3E}">
        <p14:creationId xmlns:p14="http://schemas.microsoft.com/office/powerpoint/2010/main" val="2310538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D41E6C-879A-205D-3DB8-879B6F8F4F78}"/>
              </a:ext>
            </a:extLst>
          </p:cNvPr>
          <p:cNvSpPr>
            <a:spLocks noGrp="1"/>
          </p:cNvSpPr>
          <p:nvPr>
            <p:ph type="title"/>
          </p:nvPr>
        </p:nvSpPr>
        <p:spPr>
          <a:xfrm>
            <a:off x="686834" y="591344"/>
            <a:ext cx="3200400" cy="5585619"/>
          </a:xfrm>
        </p:spPr>
        <p:txBody>
          <a:bodyPr>
            <a:normAutofit/>
          </a:bodyPr>
          <a:lstStyle/>
          <a:p>
            <a:r>
              <a:rPr lang="en-GB" b="1" u="sng">
                <a:solidFill>
                  <a:srgbClr val="FFFFFF"/>
                </a:solidFill>
              </a:rPr>
              <a:t>Section 2</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DACB852-98DF-7DDA-5432-7B51C28E2FC4}"/>
              </a:ext>
            </a:extLst>
          </p:cNvPr>
          <p:cNvSpPr>
            <a:spLocks noGrp="1"/>
          </p:cNvSpPr>
          <p:nvPr>
            <p:ph idx="1"/>
          </p:nvPr>
        </p:nvSpPr>
        <p:spPr>
          <a:xfrm>
            <a:off x="4447308" y="591344"/>
            <a:ext cx="6906491" cy="5585619"/>
          </a:xfrm>
        </p:spPr>
        <p:txBody>
          <a:bodyPr anchor="ctr">
            <a:normAutofit/>
          </a:bodyPr>
          <a:lstStyle/>
          <a:p>
            <a:r>
              <a:rPr lang="en-GB" dirty="0"/>
              <a:t>(1)A person commits an offence if the person arranges or facilitates the travel of another person (“V”) with a view to V being exploited.</a:t>
            </a:r>
          </a:p>
          <a:p>
            <a:r>
              <a:rPr lang="en-GB" dirty="0"/>
              <a:t>(2)It is irrelevant whether V consents to the travel (whether V is an adult or a child).</a:t>
            </a:r>
          </a:p>
          <a:p>
            <a:r>
              <a:rPr lang="en-GB" dirty="0"/>
              <a:t>(3)A person may in particular arrange or facilitate V's travel by recruiting V, transporting or transferring V, harbouring or receiving V, or transferring or exchanging control over V.</a:t>
            </a:r>
          </a:p>
          <a:p>
            <a:pPr marL="0" indent="0">
              <a:buNone/>
            </a:pPr>
            <a:endParaRPr lang="en-GB" dirty="0"/>
          </a:p>
        </p:txBody>
      </p:sp>
    </p:spTree>
    <p:extLst>
      <p:ext uri="{BB962C8B-B14F-4D97-AF65-F5344CB8AC3E}">
        <p14:creationId xmlns:p14="http://schemas.microsoft.com/office/powerpoint/2010/main" val="4143468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C2D806-64FF-09BD-2D02-0D14936D0E4B}"/>
              </a:ext>
            </a:extLst>
          </p:cNvPr>
          <p:cNvSpPr>
            <a:spLocks noGrp="1"/>
          </p:cNvSpPr>
          <p:nvPr>
            <p:ph type="title"/>
          </p:nvPr>
        </p:nvSpPr>
        <p:spPr>
          <a:xfrm>
            <a:off x="686834" y="591344"/>
            <a:ext cx="3200400" cy="5585619"/>
          </a:xfrm>
        </p:spPr>
        <p:txBody>
          <a:bodyPr>
            <a:normAutofit/>
          </a:bodyPr>
          <a:lstStyle/>
          <a:p>
            <a:r>
              <a:rPr lang="en-GB" b="1" i="1" u="sng">
                <a:solidFill>
                  <a:srgbClr val="FFFFFF"/>
                </a:solidFill>
              </a:rPr>
              <a:t>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03741ED-2C8D-1794-3576-82DA4D5DADFF}"/>
              </a:ext>
            </a:extLst>
          </p:cNvPr>
          <p:cNvSpPr>
            <a:spLocks noGrp="1"/>
          </p:cNvSpPr>
          <p:nvPr>
            <p:ph idx="1"/>
          </p:nvPr>
        </p:nvSpPr>
        <p:spPr>
          <a:xfrm>
            <a:off x="4447308" y="591344"/>
            <a:ext cx="6906491" cy="5585619"/>
          </a:xfrm>
        </p:spPr>
        <p:txBody>
          <a:bodyPr anchor="ctr">
            <a:normAutofit/>
          </a:bodyPr>
          <a:lstStyle/>
          <a:p>
            <a:r>
              <a:rPr lang="en-GB" sz="2600"/>
              <a:t>(4) A person arranges or facilitates V's travel with a view to V being exploited only if—</a:t>
            </a:r>
          </a:p>
          <a:p>
            <a:r>
              <a:rPr lang="en-GB" sz="2600"/>
              <a:t>(a)the person intends to exploit V (in any part of the world) during or after the travel, or</a:t>
            </a:r>
          </a:p>
          <a:p>
            <a:r>
              <a:rPr lang="en-GB" sz="2600"/>
              <a:t>(b)the person knows or ought to know that another person is likely to exploit V (in any part of the world) during or after the travel.</a:t>
            </a:r>
          </a:p>
          <a:p>
            <a:r>
              <a:rPr lang="en-GB" sz="2600"/>
              <a:t>(5)“Travel” means—</a:t>
            </a:r>
          </a:p>
          <a:p>
            <a:r>
              <a:rPr lang="en-GB" sz="2600"/>
              <a:t>(a)arriving in, or entering, any country,</a:t>
            </a:r>
          </a:p>
          <a:p>
            <a:r>
              <a:rPr lang="en-GB" sz="2600"/>
              <a:t>(b)departing from any country,</a:t>
            </a:r>
          </a:p>
          <a:p>
            <a:r>
              <a:rPr lang="en-GB" sz="2600"/>
              <a:t>(c)travelling within any country.</a:t>
            </a:r>
          </a:p>
          <a:p>
            <a:endParaRPr lang="en-GB" sz="2600"/>
          </a:p>
        </p:txBody>
      </p:sp>
    </p:spTree>
    <p:extLst>
      <p:ext uri="{BB962C8B-B14F-4D97-AF65-F5344CB8AC3E}">
        <p14:creationId xmlns:p14="http://schemas.microsoft.com/office/powerpoint/2010/main" val="1732904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1F038E-F43A-571C-B7F0-41E19E07908B}"/>
              </a:ext>
            </a:extLst>
          </p:cNvPr>
          <p:cNvSpPr>
            <a:spLocks noGrp="1"/>
          </p:cNvSpPr>
          <p:nvPr>
            <p:ph type="title"/>
          </p:nvPr>
        </p:nvSpPr>
        <p:spPr>
          <a:xfrm>
            <a:off x="686834" y="591344"/>
            <a:ext cx="3200400" cy="5585619"/>
          </a:xfrm>
        </p:spPr>
        <p:txBody>
          <a:bodyPr>
            <a:normAutofit/>
          </a:bodyPr>
          <a:lstStyle/>
          <a:p>
            <a:r>
              <a:rPr lang="en-GB" b="1" u="sng">
                <a:solidFill>
                  <a:srgbClr val="FFFFFF"/>
                </a:solidFill>
              </a:rPr>
              <a:t>Continued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239BDD4-7291-D095-91E0-38E5799477FC}"/>
              </a:ext>
            </a:extLst>
          </p:cNvPr>
          <p:cNvSpPr>
            <a:spLocks noGrp="1"/>
          </p:cNvSpPr>
          <p:nvPr>
            <p:ph idx="1"/>
          </p:nvPr>
        </p:nvSpPr>
        <p:spPr>
          <a:xfrm>
            <a:off x="4447308" y="591344"/>
            <a:ext cx="6906491" cy="5585619"/>
          </a:xfrm>
        </p:spPr>
        <p:txBody>
          <a:bodyPr anchor="ctr">
            <a:normAutofit/>
          </a:bodyPr>
          <a:lstStyle/>
          <a:p>
            <a:r>
              <a:rPr lang="en-GB" sz="2600"/>
              <a:t>(6)A person who is a UK national commits an offence under this section regardless of—</a:t>
            </a:r>
          </a:p>
          <a:p>
            <a:r>
              <a:rPr lang="en-GB" sz="2600"/>
              <a:t>(a)where the arranging or facilitating takes place, or</a:t>
            </a:r>
          </a:p>
          <a:p>
            <a:r>
              <a:rPr lang="en-GB" sz="2600"/>
              <a:t>(b)where the travel takes place.</a:t>
            </a:r>
          </a:p>
          <a:p>
            <a:r>
              <a:rPr lang="en-GB" sz="2600"/>
              <a:t>(7)A person who is not a UK national commits an offence under this section if—</a:t>
            </a:r>
          </a:p>
          <a:p>
            <a:r>
              <a:rPr lang="en-GB" sz="2600"/>
              <a:t>(a)any part of the arranging or facilitating takes place in the United Kingdom, or</a:t>
            </a:r>
          </a:p>
          <a:p>
            <a:r>
              <a:rPr lang="en-GB" sz="2600"/>
              <a:t>(b)the travel consists of arrival in or entry into, departure from, or travel within, the United Kingdom.</a:t>
            </a:r>
          </a:p>
          <a:p>
            <a:endParaRPr lang="en-GB" sz="2600"/>
          </a:p>
        </p:txBody>
      </p:sp>
    </p:spTree>
    <p:extLst>
      <p:ext uri="{BB962C8B-B14F-4D97-AF65-F5344CB8AC3E}">
        <p14:creationId xmlns:p14="http://schemas.microsoft.com/office/powerpoint/2010/main" val="19255499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group of yellow figures and a red figure on the other side">
            <a:extLst>
              <a:ext uri="{FF2B5EF4-FFF2-40B4-BE49-F238E27FC236}">
                <a16:creationId xmlns:a16="http://schemas.microsoft.com/office/drawing/2014/main" id="{9D314DDB-1D0B-F1E2-B100-F8FA1FC42AE5}"/>
              </a:ext>
            </a:extLst>
          </p:cNvPr>
          <p:cNvPicPr>
            <a:picLocks noChangeAspect="1"/>
          </p:cNvPicPr>
          <p:nvPr/>
        </p:nvPicPr>
        <p:blipFill>
          <a:blip r:embed="rId3"/>
          <a:srcRect l="41982" r="5359" b="-2"/>
          <a:stretch>
            <a:fillRect/>
          </a:stretch>
        </p:blipFill>
        <p:spPr>
          <a:xfrm>
            <a:off x="-1" y="-2"/>
            <a:ext cx="5410198" cy="6858002"/>
          </a:xfrm>
          <a:prstGeom prst="rect">
            <a:avLst/>
          </a:prstGeom>
        </p:spPr>
      </p:pic>
      <p:sp useBgFill="1">
        <p:nvSpPr>
          <p:cNvPr id="20" name="Rectangle 19">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349717-7951-F578-091E-B7DAF5107E4F}"/>
              </a:ext>
            </a:extLst>
          </p:cNvPr>
          <p:cNvSpPr>
            <a:spLocks noGrp="1"/>
          </p:cNvSpPr>
          <p:nvPr>
            <p:ph type="title"/>
          </p:nvPr>
        </p:nvSpPr>
        <p:spPr>
          <a:xfrm>
            <a:off x="6115317" y="405685"/>
            <a:ext cx="5464968" cy="1559301"/>
          </a:xfrm>
        </p:spPr>
        <p:txBody>
          <a:bodyPr>
            <a:normAutofit/>
          </a:bodyPr>
          <a:lstStyle/>
          <a:p>
            <a:r>
              <a:rPr lang="en-GB" sz="4000" b="1" i="1" u="sng"/>
              <a:t>How are people recruited?</a:t>
            </a:r>
          </a:p>
        </p:txBody>
      </p:sp>
      <p:sp>
        <p:nvSpPr>
          <p:cNvPr id="3" name="Content Placeholder 2">
            <a:extLst>
              <a:ext uri="{FF2B5EF4-FFF2-40B4-BE49-F238E27FC236}">
                <a16:creationId xmlns:a16="http://schemas.microsoft.com/office/drawing/2014/main" id="{9928805E-0304-612B-29BB-A5736B20BF58}"/>
              </a:ext>
            </a:extLst>
          </p:cNvPr>
          <p:cNvSpPr>
            <a:spLocks noGrp="1"/>
          </p:cNvSpPr>
          <p:nvPr>
            <p:ph idx="1"/>
          </p:nvPr>
        </p:nvSpPr>
        <p:spPr>
          <a:xfrm>
            <a:off x="6115317" y="2743200"/>
            <a:ext cx="5247340" cy="3496878"/>
          </a:xfrm>
        </p:spPr>
        <p:txBody>
          <a:bodyPr anchor="ctr">
            <a:normAutofit/>
          </a:bodyPr>
          <a:lstStyle/>
          <a:p>
            <a:r>
              <a:rPr lang="en-GB" sz="2000"/>
              <a:t>Usually through things like; </a:t>
            </a:r>
          </a:p>
          <a:p>
            <a:endParaRPr lang="en-GB" sz="2000"/>
          </a:p>
          <a:p>
            <a:r>
              <a:rPr lang="en-GB" sz="2000"/>
              <a:t>Violence </a:t>
            </a:r>
          </a:p>
          <a:p>
            <a:r>
              <a:rPr lang="en-GB" sz="2000"/>
              <a:t>Fake employment opportunities </a:t>
            </a:r>
          </a:p>
          <a:p>
            <a:r>
              <a:rPr lang="en-GB" sz="2000"/>
              <a:t>Fake promises of education </a:t>
            </a:r>
          </a:p>
          <a:p>
            <a:r>
              <a:rPr lang="en-GB" sz="2000"/>
              <a:t>Fake promises of a job </a:t>
            </a:r>
          </a:p>
        </p:txBody>
      </p:sp>
    </p:spTree>
    <p:extLst>
      <p:ext uri="{BB962C8B-B14F-4D97-AF65-F5344CB8AC3E}">
        <p14:creationId xmlns:p14="http://schemas.microsoft.com/office/powerpoint/2010/main" val="19076424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4203CE-BD74-E546-1BD4-F447BDDE4F8B}"/>
              </a:ext>
            </a:extLst>
          </p:cNvPr>
          <p:cNvSpPr>
            <a:spLocks noGrp="1"/>
          </p:cNvSpPr>
          <p:nvPr>
            <p:ph type="title"/>
          </p:nvPr>
        </p:nvSpPr>
        <p:spPr>
          <a:xfrm>
            <a:off x="686834" y="591344"/>
            <a:ext cx="3200400" cy="5585619"/>
          </a:xfrm>
        </p:spPr>
        <p:txBody>
          <a:bodyPr>
            <a:normAutofit/>
          </a:bodyPr>
          <a:lstStyle/>
          <a:p>
            <a:r>
              <a:rPr lang="en-GB" b="1" i="1" u="sng">
                <a:solidFill>
                  <a:srgbClr val="FFFFFF"/>
                </a:solidFill>
              </a:rPr>
              <a:t>Human Trafficking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graphicFrame>
        <p:nvGraphicFramePr>
          <p:cNvPr id="14" name="Content Placeholder 2">
            <a:extLst>
              <a:ext uri="{FF2B5EF4-FFF2-40B4-BE49-F238E27FC236}">
                <a16:creationId xmlns:a16="http://schemas.microsoft.com/office/drawing/2014/main" id="{9DDB4E0A-C66A-1131-6252-AFCD3AEF4757}"/>
              </a:ext>
            </a:extLst>
          </p:cNvPr>
          <p:cNvGraphicFramePr>
            <a:graphicFrameLocks noGrp="1"/>
          </p:cNvGraphicFramePr>
          <p:nvPr>
            <p:ph idx="1"/>
            <p:extLst>
              <p:ext uri="{D42A27DB-BD31-4B8C-83A1-F6EECF244321}">
                <p14:modId xmlns:p14="http://schemas.microsoft.com/office/powerpoint/2010/main" val="4092904075"/>
              </p:ext>
            </p:extLst>
          </p:nvPr>
        </p:nvGraphicFramePr>
        <p:xfrm>
          <a:off x="4447308" y="591344"/>
          <a:ext cx="6906491" cy="55856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87795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AAE75-7369-D1F8-0EA2-F8BFA0F5B444}"/>
              </a:ext>
            </a:extLst>
          </p:cNvPr>
          <p:cNvSpPr>
            <a:spLocks noGrp="1"/>
          </p:cNvSpPr>
          <p:nvPr>
            <p:ph type="title"/>
          </p:nvPr>
        </p:nvSpPr>
        <p:spPr/>
        <p:txBody>
          <a:bodyPr>
            <a:normAutofit/>
          </a:bodyPr>
          <a:lstStyle/>
          <a:p>
            <a:pPr algn="ctr"/>
            <a:r>
              <a:rPr lang="en-GB" sz="6000" b="1" i="1" u="sng" dirty="0"/>
              <a:t>Exploitation?</a:t>
            </a:r>
          </a:p>
        </p:txBody>
      </p:sp>
      <p:graphicFrame>
        <p:nvGraphicFramePr>
          <p:cNvPr id="7" name="Content Placeholder 2">
            <a:extLst>
              <a:ext uri="{FF2B5EF4-FFF2-40B4-BE49-F238E27FC236}">
                <a16:creationId xmlns:a16="http://schemas.microsoft.com/office/drawing/2014/main" id="{7D90B46C-992B-1F39-107B-2CAC5CA72851}"/>
              </a:ext>
            </a:extLst>
          </p:cNvPr>
          <p:cNvGraphicFramePr>
            <a:graphicFrameLocks noGrp="1"/>
          </p:cNvGraphicFramePr>
          <p:nvPr>
            <p:ph idx="1"/>
            <p:extLst>
              <p:ext uri="{D42A27DB-BD31-4B8C-83A1-F6EECF244321}">
                <p14:modId xmlns:p14="http://schemas.microsoft.com/office/powerpoint/2010/main" val="420001293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280607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AB48434B-088C-1EF4-597D-DE0EBCF6AF1E}"/>
              </a:ext>
            </a:extLst>
          </p:cNvPr>
          <p:cNvPicPr>
            <a:picLocks noChangeAspect="1"/>
          </p:cNvPicPr>
          <p:nvPr/>
        </p:nvPicPr>
        <p:blipFill>
          <a:blip r:embed="rId2">
            <a:alphaModFix amt="50000"/>
          </a:blip>
          <a:srcRect t="15224" b="507"/>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6260E085-093D-4FB1-D4E2-FD59FBEA0733}"/>
              </a:ext>
            </a:extLst>
          </p:cNvPr>
          <p:cNvSpPr>
            <a:spLocks noGrp="1"/>
          </p:cNvSpPr>
          <p:nvPr>
            <p:ph type="title"/>
          </p:nvPr>
        </p:nvSpPr>
        <p:spPr>
          <a:xfrm>
            <a:off x="838200" y="1122362"/>
            <a:ext cx="10515600" cy="2900518"/>
          </a:xfrm>
        </p:spPr>
        <p:txBody>
          <a:bodyPr vert="horz" lIns="91440" tIns="45720" rIns="91440" bIns="45720" rtlCol="0" anchor="b">
            <a:normAutofit/>
          </a:bodyPr>
          <a:lstStyle/>
          <a:p>
            <a:pPr algn="ctr"/>
            <a:r>
              <a:rPr lang="en-US" b="1" i="1" u="sng">
                <a:solidFill>
                  <a:srgbClr val="FFFFFF"/>
                </a:solidFill>
              </a:rPr>
              <a:t>More?</a:t>
            </a:r>
          </a:p>
        </p:txBody>
      </p:sp>
      <p:sp>
        <p:nvSpPr>
          <p:cNvPr id="3" name="Content Placeholder 2">
            <a:extLst>
              <a:ext uri="{FF2B5EF4-FFF2-40B4-BE49-F238E27FC236}">
                <a16:creationId xmlns:a16="http://schemas.microsoft.com/office/drawing/2014/main" id="{DE81CFD3-C34E-73D9-1D42-EB4ACCC05E76}"/>
              </a:ext>
            </a:extLst>
          </p:cNvPr>
          <p:cNvSpPr>
            <a:spLocks noGrp="1"/>
          </p:cNvSpPr>
          <p:nvPr>
            <p:ph idx="1"/>
          </p:nvPr>
        </p:nvSpPr>
        <p:spPr>
          <a:xfrm>
            <a:off x="838200" y="4159404"/>
            <a:ext cx="10515600" cy="1098395"/>
          </a:xfrm>
        </p:spPr>
        <p:txBody>
          <a:bodyPr vert="horz" lIns="91440" tIns="45720" rIns="91440" bIns="45720" rtlCol="0">
            <a:normAutofit/>
          </a:bodyPr>
          <a:lstStyle/>
          <a:p>
            <a:pPr marL="0" indent="0" algn="ctr">
              <a:buNone/>
            </a:pPr>
            <a:r>
              <a:rPr lang="en-US" sz="2000">
                <a:solidFill>
                  <a:srgbClr val="FFFFFF"/>
                </a:solidFill>
              </a:rPr>
              <a:t>There is also another offence under S.4, let’s take a look……………………………………………………………….</a:t>
            </a:r>
          </a:p>
        </p:txBody>
      </p:sp>
    </p:spTree>
    <p:extLst>
      <p:ext uri="{BB962C8B-B14F-4D97-AF65-F5344CB8AC3E}">
        <p14:creationId xmlns:p14="http://schemas.microsoft.com/office/powerpoint/2010/main" val="40540457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6D9B69-293E-CAD3-5282-BFFB0507E32A}"/>
              </a:ext>
            </a:extLst>
          </p:cNvPr>
          <p:cNvSpPr>
            <a:spLocks noGrp="1"/>
          </p:cNvSpPr>
          <p:nvPr>
            <p:ph type="title"/>
          </p:nvPr>
        </p:nvSpPr>
        <p:spPr>
          <a:xfrm>
            <a:off x="686834" y="1153572"/>
            <a:ext cx="3200400" cy="4461163"/>
          </a:xfrm>
        </p:spPr>
        <p:txBody>
          <a:bodyPr>
            <a:normAutofit/>
          </a:bodyPr>
          <a:lstStyle/>
          <a:p>
            <a:r>
              <a:rPr lang="en-GB" b="1" i="1" u="sng">
                <a:solidFill>
                  <a:srgbClr val="FFFFFF"/>
                </a:solidFill>
              </a:rPr>
              <a:t>Case examples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0DF414E-81CC-313E-010D-8944F9242A8C}"/>
              </a:ext>
            </a:extLst>
          </p:cNvPr>
          <p:cNvSpPr>
            <a:spLocks noGrp="1"/>
          </p:cNvSpPr>
          <p:nvPr>
            <p:ph idx="1"/>
          </p:nvPr>
        </p:nvSpPr>
        <p:spPr>
          <a:xfrm>
            <a:off x="4447308" y="591344"/>
            <a:ext cx="6906491" cy="5585619"/>
          </a:xfrm>
        </p:spPr>
        <p:txBody>
          <a:bodyPr anchor="ctr">
            <a:normAutofit/>
          </a:bodyPr>
          <a:lstStyle/>
          <a:p>
            <a:r>
              <a:rPr lang="en-GB" dirty="0"/>
              <a:t>David Handy – Jailed for 7 years for conspiracy to transport for exploitation. </a:t>
            </a:r>
          </a:p>
          <a:p>
            <a:endParaRPr lang="en-GB" dirty="0"/>
          </a:p>
          <a:p>
            <a:r>
              <a:rPr lang="en-GB" dirty="0"/>
              <a:t>Mateusz Matkowski – Conspiracy to require someone to carry out forced/compulsory labour and conspiracy to control another person – Jailed for 4 years and 6 months. </a:t>
            </a:r>
          </a:p>
          <a:p>
            <a:endParaRPr lang="en-GB" dirty="0"/>
          </a:p>
          <a:p>
            <a:r>
              <a:rPr lang="en-GB" dirty="0"/>
              <a:t>Lukasz </a:t>
            </a:r>
            <a:r>
              <a:rPr lang="en-GB" dirty="0" err="1"/>
              <a:t>Wywrinski</a:t>
            </a:r>
            <a:r>
              <a:rPr lang="en-GB" dirty="0"/>
              <a:t> – Jailed for 4 years and 3 months – guilty of sic offences. </a:t>
            </a:r>
          </a:p>
        </p:txBody>
      </p:sp>
    </p:spTree>
    <p:extLst>
      <p:ext uri="{BB962C8B-B14F-4D97-AF65-F5344CB8AC3E}">
        <p14:creationId xmlns:p14="http://schemas.microsoft.com/office/powerpoint/2010/main" val="907735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114ED94A-C85D-4CD3-4205-438D21CE6B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217" y="-1"/>
            <a:ext cx="5213267" cy="6883030"/>
            <a:chOff x="-19217" y="-1"/>
            <a:chExt cx="5213267" cy="6883030"/>
          </a:xfrm>
        </p:grpSpPr>
        <p:sp>
          <p:nvSpPr>
            <p:cNvPr id="21" name="Rectangle 20">
              <a:extLst>
                <a:ext uri="{FF2B5EF4-FFF2-40B4-BE49-F238E27FC236}">
                  <a16:creationId xmlns:a16="http://schemas.microsoft.com/office/drawing/2014/main" id="{E642BDB2-BF67-1D53-1C70-0B41D709E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06" y="0"/>
              <a:ext cx="5204956" cy="6883029"/>
            </a:xfrm>
            <a:prstGeom prst="rect">
              <a:avLst/>
            </a:prstGeom>
            <a:gradFill>
              <a:gsLst>
                <a:gs pos="7000">
                  <a:schemeClr val="accent2"/>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58E0D8CE-5DBF-B664-EB48-C29BF8AB48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9217" y="1731909"/>
              <a:ext cx="5204963" cy="5144400"/>
            </a:xfrm>
            <a:prstGeom prst="rect">
              <a:avLst/>
            </a:prstGeom>
            <a:gradFill flip="none" rotWithShape="1">
              <a:gsLst>
                <a:gs pos="0">
                  <a:schemeClr val="accent5">
                    <a:lumMod val="75000"/>
                  </a:schemeClr>
                </a:gs>
                <a:gs pos="60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DFD140CE-7DE2-C88F-5EAE-F45EB69E6A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10" y="6723"/>
              <a:ext cx="3834567" cy="6876300"/>
            </a:xfrm>
            <a:prstGeom prst="rect">
              <a:avLst/>
            </a:prstGeom>
            <a:gradFill flip="none" rotWithShape="1">
              <a:gsLst>
                <a:gs pos="3000">
                  <a:schemeClr val="accent2">
                    <a:lumMod val="60000"/>
                    <a:lumOff val="40000"/>
                    <a:alpha val="78000"/>
                  </a:schemeClr>
                </a:gs>
                <a:gs pos="42000">
                  <a:schemeClr val="accent2">
                    <a:alpha val="0"/>
                  </a:schemeClr>
                </a:gs>
              </a:gsLst>
              <a:lin ang="3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57E87E3-413F-10EF-63D8-6016E986C9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844601" y="833689"/>
              <a:ext cx="6872341" cy="5204961"/>
            </a:xfrm>
            <a:prstGeom prst="rect">
              <a:avLst/>
            </a:prstGeom>
            <a:gradFill>
              <a:gsLst>
                <a:gs pos="0">
                  <a:schemeClr val="accent5">
                    <a:alpha val="86000"/>
                  </a:schemeClr>
                </a:gs>
                <a:gs pos="57000">
                  <a:schemeClr val="accent2">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FB86B4F-32E7-9921-BE2E-22425F7E8BE6}"/>
              </a:ext>
            </a:extLst>
          </p:cNvPr>
          <p:cNvSpPr>
            <a:spLocks noGrp="1"/>
          </p:cNvSpPr>
          <p:nvPr>
            <p:ph type="title"/>
          </p:nvPr>
        </p:nvSpPr>
        <p:spPr>
          <a:xfrm>
            <a:off x="755484" y="739835"/>
            <a:ext cx="3702580" cy="1616203"/>
          </a:xfrm>
        </p:spPr>
        <p:txBody>
          <a:bodyPr vert="horz" lIns="91440" tIns="45720" rIns="91440" bIns="45720" rtlCol="0" anchor="b">
            <a:normAutofit/>
          </a:bodyPr>
          <a:lstStyle/>
          <a:p>
            <a:pPr algn="ctr"/>
            <a:r>
              <a:rPr lang="en-US" sz="4800" b="1" i="1" u="sng" kern="1200" dirty="0">
                <a:solidFill>
                  <a:srgbClr val="FFFFFF"/>
                </a:solidFill>
                <a:latin typeface="+mj-lt"/>
                <a:ea typeface="+mj-ea"/>
                <a:cs typeface="+mj-cs"/>
              </a:rPr>
              <a:t>Continued</a:t>
            </a:r>
          </a:p>
        </p:txBody>
      </p:sp>
      <p:sp>
        <p:nvSpPr>
          <p:cNvPr id="10" name="TextBox 9">
            <a:extLst>
              <a:ext uri="{FF2B5EF4-FFF2-40B4-BE49-F238E27FC236}">
                <a16:creationId xmlns:a16="http://schemas.microsoft.com/office/drawing/2014/main" id="{9413D3D2-F3EE-D221-2531-52FA25424295}"/>
              </a:ext>
            </a:extLst>
          </p:cNvPr>
          <p:cNvSpPr txBox="1"/>
          <p:nvPr/>
        </p:nvSpPr>
        <p:spPr>
          <a:xfrm>
            <a:off x="755484" y="2459116"/>
            <a:ext cx="3702579" cy="3524823"/>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2000">
                <a:solidFill>
                  <a:srgbClr val="FFFFFF"/>
                </a:solidFill>
              </a:rPr>
              <a:t>Biggest modern slavery ring in the Uk. </a:t>
            </a:r>
          </a:p>
          <a:p>
            <a:pPr marL="285750" indent="-228600">
              <a:lnSpc>
                <a:spcPct val="90000"/>
              </a:lnSpc>
              <a:spcAft>
                <a:spcPts val="600"/>
              </a:spcAft>
              <a:buFont typeface="Arial" panose="020B0604020202020204" pitchFamily="34" charset="0"/>
              <a:buChar char="•"/>
            </a:pPr>
            <a:endParaRPr lang="en-US" sz="2000">
              <a:solidFill>
                <a:srgbClr val="FFFFFF"/>
              </a:solidFill>
            </a:endParaRPr>
          </a:p>
          <a:p>
            <a:pPr marL="285750" indent="-228600">
              <a:lnSpc>
                <a:spcPct val="90000"/>
              </a:lnSpc>
              <a:spcAft>
                <a:spcPts val="600"/>
              </a:spcAft>
              <a:buFont typeface="Arial" panose="020B0604020202020204" pitchFamily="34" charset="0"/>
              <a:buChar char="•"/>
            </a:pPr>
            <a:r>
              <a:rPr lang="en-US" sz="2000">
                <a:solidFill>
                  <a:srgbClr val="FFFFFF"/>
                </a:solidFill>
              </a:rPr>
              <a:t>Prayed on those less fortunate. </a:t>
            </a:r>
          </a:p>
          <a:p>
            <a:pPr marL="285750" indent="-228600">
              <a:lnSpc>
                <a:spcPct val="90000"/>
              </a:lnSpc>
              <a:spcAft>
                <a:spcPts val="600"/>
              </a:spcAft>
              <a:buFont typeface="Arial" panose="020B0604020202020204" pitchFamily="34" charset="0"/>
              <a:buChar char="•"/>
            </a:pPr>
            <a:endParaRPr lang="en-US" sz="2000">
              <a:solidFill>
                <a:srgbClr val="FFFFFF"/>
              </a:solidFill>
            </a:endParaRPr>
          </a:p>
          <a:p>
            <a:pPr marL="285750" indent="-228600">
              <a:lnSpc>
                <a:spcPct val="90000"/>
              </a:lnSpc>
              <a:spcAft>
                <a:spcPts val="600"/>
              </a:spcAft>
              <a:buFont typeface="Arial" panose="020B0604020202020204" pitchFamily="34" charset="0"/>
              <a:buChar char="•"/>
            </a:pPr>
            <a:r>
              <a:rPr lang="en-US" sz="2000">
                <a:solidFill>
                  <a:srgbClr val="FFFFFF"/>
                </a:solidFill>
              </a:rPr>
              <a:t>Victims ranged from 17- over 60 years old</a:t>
            </a:r>
          </a:p>
          <a:p>
            <a:pPr marL="285750" indent="-228600">
              <a:lnSpc>
                <a:spcPct val="90000"/>
              </a:lnSpc>
              <a:spcAft>
                <a:spcPts val="600"/>
              </a:spcAft>
              <a:buFont typeface="Arial" panose="020B0604020202020204" pitchFamily="34" charset="0"/>
              <a:buChar char="•"/>
            </a:pPr>
            <a:endParaRPr lang="en-US" sz="2000">
              <a:solidFill>
                <a:srgbClr val="FFFFFF"/>
              </a:solidFill>
            </a:endParaRPr>
          </a:p>
          <a:p>
            <a:pPr marL="285750" indent="-228600">
              <a:lnSpc>
                <a:spcPct val="90000"/>
              </a:lnSpc>
              <a:spcAft>
                <a:spcPts val="600"/>
              </a:spcAft>
              <a:buFont typeface="Arial" panose="020B0604020202020204" pitchFamily="34" charset="0"/>
              <a:buChar char="•"/>
            </a:pPr>
            <a:r>
              <a:rPr lang="en-US" sz="2000">
                <a:solidFill>
                  <a:srgbClr val="FFFFFF"/>
                </a:solidFill>
              </a:rPr>
              <a:t>Trafficked people to the Uk </a:t>
            </a:r>
          </a:p>
        </p:txBody>
      </p:sp>
      <p:pic>
        <p:nvPicPr>
          <p:cNvPr id="9" name="Picture 8">
            <a:extLst>
              <a:ext uri="{FF2B5EF4-FFF2-40B4-BE49-F238E27FC236}">
                <a16:creationId xmlns:a16="http://schemas.microsoft.com/office/drawing/2014/main" id="{5D4C987D-0632-198B-2AB3-5DCC6F38ED6D}"/>
              </a:ext>
            </a:extLst>
          </p:cNvPr>
          <p:cNvPicPr>
            <a:picLocks noChangeAspect="1"/>
          </p:cNvPicPr>
          <p:nvPr/>
        </p:nvPicPr>
        <p:blipFill>
          <a:blip r:embed="rId2"/>
          <a:srcRect l="1594" t="1552" r="28225" b="34574"/>
          <a:stretch>
            <a:fillRect/>
          </a:stretch>
        </p:blipFill>
        <p:spPr>
          <a:xfrm>
            <a:off x="6005304" y="1786587"/>
            <a:ext cx="5407002" cy="3284824"/>
          </a:xfrm>
          <a:prstGeom prst="rect">
            <a:avLst/>
          </a:prstGeom>
        </p:spPr>
      </p:pic>
    </p:spTree>
    <p:extLst>
      <p:ext uri="{BB962C8B-B14F-4D97-AF65-F5344CB8AC3E}">
        <p14:creationId xmlns:p14="http://schemas.microsoft.com/office/powerpoint/2010/main" val="29518843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4B24CAA-3639-CD96-267D-D7877CEA01B5}"/>
              </a:ext>
            </a:extLst>
          </p:cNvPr>
          <p:cNvSpPr>
            <a:spLocks noGrp="1"/>
          </p:cNvSpPr>
          <p:nvPr>
            <p:ph type="title"/>
          </p:nvPr>
        </p:nvSpPr>
        <p:spPr>
          <a:xfrm>
            <a:off x="838200" y="673770"/>
            <a:ext cx="3220329" cy="2027227"/>
          </a:xfrm>
        </p:spPr>
        <p:txBody>
          <a:bodyPr anchor="t">
            <a:normAutofit/>
          </a:bodyPr>
          <a:lstStyle/>
          <a:p>
            <a:r>
              <a:rPr lang="en-GB" sz="5400" b="1" i="1" u="sng">
                <a:solidFill>
                  <a:srgbClr val="FFFFFF"/>
                </a:solidFill>
              </a:rPr>
              <a:t>Case example</a:t>
            </a:r>
          </a:p>
        </p:txBody>
      </p:sp>
      <p:graphicFrame>
        <p:nvGraphicFramePr>
          <p:cNvPr id="5" name="Content Placeholder 2">
            <a:extLst>
              <a:ext uri="{FF2B5EF4-FFF2-40B4-BE49-F238E27FC236}">
                <a16:creationId xmlns:a16="http://schemas.microsoft.com/office/drawing/2014/main" id="{BBCDAA44-09B9-0617-D028-26D1DA13FAC7}"/>
              </a:ext>
            </a:extLst>
          </p:cNvPr>
          <p:cNvGraphicFramePr>
            <a:graphicFrameLocks noGrp="1"/>
          </p:cNvGraphicFramePr>
          <p:nvPr>
            <p:ph idx="1"/>
            <p:extLst>
              <p:ext uri="{D42A27DB-BD31-4B8C-83A1-F6EECF244321}">
                <p14:modId xmlns:p14="http://schemas.microsoft.com/office/powerpoint/2010/main" val="3977216027"/>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32418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50B32B-E01E-081F-8340-C696872FDF2D}"/>
              </a:ext>
            </a:extLst>
          </p:cNvPr>
          <p:cNvSpPr>
            <a:spLocks noGrp="1"/>
          </p:cNvSpPr>
          <p:nvPr>
            <p:ph type="title"/>
          </p:nvPr>
        </p:nvSpPr>
        <p:spPr>
          <a:xfrm>
            <a:off x="635000" y="640823"/>
            <a:ext cx="3418659" cy="5583148"/>
          </a:xfrm>
        </p:spPr>
        <p:txBody>
          <a:bodyPr anchor="ctr">
            <a:normAutofit/>
          </a:bodyPr>
          <a:lstStyle/>
          <a:p>
            <a:r>
              <a:rPr lang="en-GB" sz="5400" b="1" i="1" u="sng"/>
              <a:t>Activity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D68D75D-4EB9-3B18-2A09-D9FC9F061EC8}"/>
              </a:ext>
            </a:extLst>
          </p:cNvPr>
          <p:cNvGraphicFramePr>
            <a:graphicFrameLocks noGrp="1"/>
          </p:cNvGraphicFramePr>
          <p:nvPr>
            <p:ph idx="1"/>
            <p:extLst>
              <p:ext uri="{D42A27DB-BD31-4B8C-83A1-F6EECF244321}">
                <p14:modId xmlns:p14="http://schemas.microsoft.com/office/powerpoint/2010/main" val="254050976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25150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F483A9-1C95-F596-B63F-BBAEF4EAA995}"/>
              </a:ext>
            </a:extLst>
          </p:cNvPr>
          <p:cNvSpPr>
            <a:spLocks noGrp="1"/>
          </p:cNvSpPr>
          <p:nvPr>
            <p:ph type="title"/>
          </p:nvPr>
        </p:nvSpPr>
        <p:spPr>
          <a:xfrm>
            <a:off x="635000" y="640823"/>
            <a:ext cx="3418659" cy="5583148"/>
          </a:xfrm>
        </p:spPr>
        <p:txBody>
          <a:bodyPr anchor="ctr">
            <a:normAutofit/>
          </a:bodyPr>
          <a:lstStyle/>
          <a:p>
            <a:r>
              <a:rPr lang="en-GB" sz="5400" b="1" i="1" u="sng"/>
              <a:t>Scenario 1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F24D1A0-D4F4-D442-69F3-E0347977C9EE}"/>
              </a:ext>
            </a:extLst>
          </p:cNvPr>
          <p:cNvGraphicFramePr>
            <a:graphicFrameLocks noGrp="1"/>
          </p:cNvGraphicFramePr>
          <p:nvPr>
            <p:ph idx="1"/>
            <p:extLst>
              <p:ext uri="{D42A27DB-BD31-4B8C-83A1-F6EECF244321}">
                <p14:modId xmlns:p14="http://schemas.microsoft.com/office/powerpoint/2010/main" val="4201418875"/>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092936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7332A4-BBE4-DC06-95C7-AF0B427FF7FE}"/>
              </a:ext>
            </a:extLst>
          </p:cNvPr>
          <p:cNvSpPr>
            <a:spLocks noGrp="1"/>
          </p:cNvSpPr>
          <p:nvPr>
            <p:ph type="title"/>
          </p:nvPr>
        </p:nvSpPr>
        <p:spPr>
          <a:xfrm>
            <a:off x="635000" y="640823"/>
            <a:ext cx="3418659" cy="5583148"/>
          </a:xfrm>
        </p:spPr>
        <p:txBody>
          <a:bodyPr anchor="ctr">
            <a:normAutofit/>
          </a:bodyPr>
          <a:lstStyle/>
          <a:p>
            <a:r>
              <a:rPr lang="en-GB" sz="5400" b="1" i="1" u="sng"/>
              <a:t>Scenario 2</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F9A5557-F41B-BAA8-6A0D-375CD95A1A48}"/>
              </a:ext>
            </a:extLst>
          </p:cNvPr>
          <p:cNvGraphicFramePr>
            <a:graphicFrameLocks noGrp="1"/>
          </p:cNvGraphicFramePr>
          <p:nvPr>
            <p:ph idx="1"/>
            <p:extLst>
              <p:ext uri="{D42A27DB-BD31-4B8C-83A1-F6EECF244321}">
                <p14:modId xmlns:p14="http://schemas.microsoft.com/office/powerpoint/2010/main" val="202626854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0974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56DB97-B127-7DB7-B898-D23416C69FB3}"/>
              </a:ext>
            </a:extLst>
          </p:cNvPr>
          <p:cNvSpPr>
            <a:spLocks noGrp="1"/>
          </p:cNvSpPr>
          <p:nvPr>
            <p:ph type="title"/>
          </p:nvPr>
        </p:nvSpPr>
        <p:spPr>
          <a:xfrm>
            <a:off x="635000" y="640823"/>
            <a:ext cx="3418659" cy="5583148"/>
          </a:xfrm>
        </p:spPr>
        <p:txBody>
          <a:bodyPr anchor="ctr">
            <a:normAutofit/>
          </a:bodyPr>
          <a:lstStyle/>
          <a:p>
            <a:r>
              <a:rPr lang="en-GB" sz="5400" b="1" i="1" u="sng"/>
              <a:t>Scenario 3</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9CBD40A-C28B-F441-0587-5B4C4509A962}"/>
              </a:ext>
            </a:extLst>
          </p:cNvPr>
          <p:cNvGraphicFramePr>
            <a:graphicFrameLocks noGrp="1"/>
          </p:cNvGraphicFramePr>
          <p:nvPr>
            <p:ph idx="1"/>
            <p:extLst>
              <p:ext uri="{D42A27DB-BD31-4B8C-83A1-F6EECF244321}">
                <p14:modId xmlns:p14="http://schemas.microsoft.com/office/powerpoint/2010/main" val="5469336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815492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426FD1-B6A5-3944-0FD9-97E620A45815}"/>
              </a:ext>
            </a:extLst>
          </p:cNvPr>
          <p:cNvSpPr>
            <a:spLocks noGrp="1"/>
          </p:cNvSpPr>
          <p:nvPr>
            <p:ph type="title"/>
          </p:nvPr>
        </p:nvSpPr>
        <p:spPr>
          <a:xfrm>
            <a:off x="621792" y="1161288"/>
            <a:ext cx="3602736" cy="4526280"/>
          </a:xfrm>
        </p:spPr>
        <p:txBody>
          <a:bodyPr>
            <a:normAutofit/>
          </a:bodyPr>
          <a:lstStyle/>
          <a:p>
            <a:r>
              <a:rPr lang="en-GB" sz="4000" b="1" u="sng"/>
              <a:t>Question?</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B0C2E28B-84A0-29D3-6A79-03D97FA05716}"/>
              </a:ext>
            </a:extLst>
          </p:cNvPr>
          <p:cNvGraphicFramePr>
            <a:graphicFrameLocks noGrp="1"/>
          </p:cNvGraphicFramePr>
          <p:nvPr>
            <p:ph idx="1"/>
            <p:extLst>
              <p:ext uri="{D42A27DB-BD31-4B8C-83A1-F6EECF244321}">
                <p14:modId xmlns:p14="http://schemas.microsoft.com/office/powerpoint/2010/main" val="1886606110"/>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631078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8937A-EC8D-40CF-92FC-F01356C916FF}"/>
              </a:ext>
            </a:extLst>
          </p:cNvPr>
          <p:cNvSpPr>
            <a:spLocks noGrp="1"/>
          </p:cNvSpPr>
          <p:nvPr>
            <p:ph type="title"/>
          </p:nvPr>
        </p:nvSpPr>
        <p:spPr/>
        <p:txBody>
          <a:bodyPr>
            <a:normAutofit/>
          </a:bodyPr>
          <a:lstStyle/>
          <a:p>
            <a:pPr algn="ctr"/>
            <a:r>
              <a:rPr lang="en-GB" sz="6000" b="1" i="1" u="sng" dirty="0"/>
              <a:t>What is Modern Slavery?</a:t>
            </a:r>
          </a:p>
        </p:txBody>
      </p:sp>
      <p:pic>
        <p:nvPicPr>
          <p:cNvPr id="6" name="Online Media 5" title="What is modern slavery?">
            <a:hlinkClick r:id="" action="ppaction://media"/>
            <a:extLst>
              <a:ext uri="{FF2B5EF4-FFF2-40B4-BE49-F238E27FC236}">
                <a16:creationId xmlns:a16="http://schemas.microsoft.com/office/drawing/2014/main" id="{8730CA8C-93AA-D7C9-183F-6ACA6F331142}"/>
              </a:ext>
            </a:extLst>
          </p:cNvPr>
          <p:cNvPicPr>
            <a:picLocks noRot="1" noChangeAspect="1"/>
          </p:cNvPicPr>
          <p:nvPr>
            <a:videoFile r:link="rId1"/>
          </p:nvPr>
        </p:nvPicPr>
        <p:blipFill>
          <a:blip r:embed="rId3"/>
          <a:stretch>
            <a:fillRect/>
          </a:stretch>
        </p:blipFill>
        <p:spPr>
          <a:xfrm>
            <a:off x="1432560" y="1564524"/>
            <a:ext cx="9002684" cy="5086516"/>
          </a:xfrm>
          <a:prstGeom prst="rect">
            <a:avLst/>
          </a:prstGeom>
        </p:spPr>
      </p:pic>
    </p:spTree>
    <p:extLst>
      <p:ext uri="{BB962C8B-B14F-4D97-AF65-F5344CB8AC3E}">
        <p14:creationId xmlns:p14="http://schemas.microsoft.com/office/powerpoint/2010/main" val="1166826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7A1B9D-00E9-CE98-2E59-7555A4E30DA8}"/>
              </a:ext>
            </a:extLst>
          </p:cNvPr>
          <p:cNvSpPr>
            <a:spLocks noGrp="1"/>
          </p:cNvSpPr>
          <p:nvPr>
            <p:ph type="title"/>
          </p:nvPr>
        </p:nvSpPr>
        <p:spPr>
          <a:xfrm>
            <a:off x="640080" y="325369"/>
            <a:ext cx="4368602" cy="1956841"/>
          </a:xfrm>
        </p:spPr>
        <p:txBody>
          <a:bodyPr anchor="b">
            <a:normAutofit/>
          </a:bodyPr>
          <a:lstStyle/>
          <a:p>
            <a:r>
              <a:rPr lang="en-GB" sz="4600" b="1" u="sng"/>
              <a:t>What is Modern Slavery?</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859A696-1024-F464-7B79-481EC6CE1C94}"/>
              </a:ext>
            </a:extLst>
          </p:cNvPr>
          <p:cNvSpPr>
            <a:spLocks noGrp="1"/>
          </p:cNvSpPr>
          <p:nvPr>
            <p:ph idx="1"/>
          </p:nvPr>
        </p:nvSpPr>
        <p:spPr>
          <a:xfrm>
            <a:off x="640080" y="2872899"/>
            <a:ext cx="4243589" cy="3320668"/>
          </a:xfrm>
        </p:spPr>
        <p:txBody>
          <a:bodyPr>
            <a:normAutofit/>
          </a:bodyPr>
          <a:lstStyle/>
          <a:p>
            <a:r>
              <a:rPr lang="en-GB" sz="1500"/>
              <a:t>Can come in many forms such as cannabis farming, domestic slavery, forced labour and much more. </a:t>
            </a:r>
          </a:p>
          <a:p>
            <a:endParaRPr lang="en-GB" sz="1500"/>
          </a:p>
          <a:p>
            <a:r>
              <a:rPr lang="en-GB" sz="1500"/>
              <a:t>It does exist in the Uk. </a:t>
            </a:r>
          </a:p>
          <a:p>
            <a:endParaRPr lang="en-GB" sz="1500"/>
          </a:p>
          <a:p>
            <a:r>
              <a:rPr lang="en-GB" sz="1500"/>
              <a:t>Many people will be trafficked into slavery. </a:t>
            </a:r>
          </a:p>
          <a:p>
            <a:endParaRPr lang="en-GB" sz="1500"/>
          </a:p>
          <a:p>
            <a:r>
              <a:rPr lang="en-GB" sz="1500"/>
              <a:t>However, Modern Slavery happens to people in the Uk as well. </a:t>
            </a:r>
          </a:p>
        </p:txBody>
      </p:sp>
      <p:pic>
        <p:nvPicPr>
          <p:cNvPr id="5" name="Picture 4">
            <a:extLst>
              <a:ext uri="{FF2B5EF4-FFF2-40B4-BE49-F238E27FC236}">
                <a16:creationId xmlns:a16="http://schemas.microsoft.com/office/drawing/2014/main" id="{5933406C-67A5-3A73-E169-63304FF1C02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4041" r="19005"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7127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A0E80-0B0F-7E69-B65B-6DDCA15B7391}"/>
              </a:ext>
            </a:extLst>
          </p:cNvPr>
          <p:cNvSpPr>
            <a:spLocks noGrp="1"/>
          </p:cNvSpPr>
          <p:nvPr>
            <p:ph type="title"/>
          </p:nvPr>
        </p:nvSpPr>
        <p:spPr/>
        <p:txBody>
          <a:bodyPr>
            <a:normAutofit/>
          </a:bodyPr>
          <a:lstStyle/>
          <a:p>
            <a:pPr algn="ctr"/>
            <a:r>
              <a:rPr lang="en-GB" sz="6000" b="1" u="sng" dirty="0"/>
              <a:t>Modern Slavery </a:t>
            </a:r>
          </a:p>
        </p:txBody>
      </p:sp>
      <p:pic>
        <p:nvPicPr>
          <p:cNvPr id="4" name="Online Media 3" title="Modern Slavery is closer than you think: Understanding Modern Slavery and Human Trafficking">
            <a:hlinkClick r:id="" action="ppaction://media"/>
            <a:extLst>
              <a:ext uri="{FF2B5EF4-FFF2-40B4-BE49-F238E27FC236}">
                <a16:creationId xmlns:a16="http://schemas.microsoft.com/office/drawing/2014/main" id="{B257D592-6A64-855F-E4CC-390ED36F0754}"/>
              </a:ext>
            </a:extLst>
          </p:cNvPr>
          <p:cNvPicPr>
            <a:picLocks noRot="1" noChangeAspect="1"/>
          </p:cNvPicPr>
          <p:nvPr>
            <a:videoFile r:link="rId1"/>
          </p:nvPr>
        </p:nvPicPr>
        <p:blipFill>
          <a:blip r:embed="rId3"/>
          <a:stretch>
            <a:fillRect/>
          </a:stretch>
        </p:blipFill>
        <p:spPr>
          <a:xfrm>
            <a:off x="1662546" y="1499063"/>
            <a:ext cx="8520545" cy="4814108"/>
          </a:xfrm>
          <a:prstGeom prst="rect">
            <a:avLst/>
          </a:prstGeom>
        </p:spPr>
      </p:pic>
    </p:spTree>
    <p:extLst>
      <p:ext uri="{BB962C8B-B14F-4D97-AF65-F5344CB8AC3E}">
        <p14:creationId xmlns:p14="http://schemas.microsoft.com/office/powerpoint/2010/main" val="2433255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E555EC-49AD-5B7D-216C-EC4A5E907560}"/>
              </a:ext>
            </a:extLst>
          </p:cNvPr>
          <p:cNvSpPr>
            <a:spLocks noGrp="1"/>
          </p:cNvSpPr>
          <p:nvPr>
            <p:ph type="title"/>
          </p:nvPr>
        </p:nvSpPr>
        <p:spPr>
          <a:xfrm>
            <a:off x="5297762" y="329184"/>
            <a:ext cx="6251110" cy="1783080"/>
          </a:xfrm>
        </p:spPr>
        <p:txBody>
          <a:bodyPr anchor="b">
            <a:normAutofit/>
          </a:bodyPr>
          <a:lstStyle/>
          <a:p>
            <a:r>
              <a:rPr lang="en-GB" sz="5400" b="1" i="1" u="sng"/>
              <a:t>Legislation in the Uk</a:t>
            </a:r>
          </a:p>
        </p:txBody>
      </p:sp>
      <p:pic>
        <p:nvPicPr>
          <p:cNvPr id="5" name="Picture 4" descr="A vintage weighing scales">
            <a:extLst>
              <a:ext uri="{FF2B5EF4-FFF2-40B4-BE49-F238E27FC236}">
                <a16:creationId xmlns:a16="http://schemas.microsoft.com/office/drawing/2014/main" id="{BA807C29-C33B-175F-A197-C99BCBE24C86}"/>
              </a:ext>
            </a:extLst>
          </p:cNvPr>
          <p:cNvPicPr>
            <a:picLocks noChangeAspect="1"/>
          </p:cNvPicPr>
          <p:nvPr/>
        </p:nvPicPr>
        <p:blipFill>
          <a:blip r:embed="rId2">
            <a:extLst>
              <a:ext uri="{28A0092B-C50C-407E-A947-70E740481C1C}">
                <a14:useLocalDpi xmlns:a14="http://schemas.microsoft.com/office/drawing/2010/main" val="0"/>
              </a:ext>
            </a:extLst>
          </a:blip>
          <a:srcRect r="-1" b="1709"/>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59D709-0B3E-4E87-C7B1-407474ED1C57}"/>
              </a:ext>
            </a:extLst>
          </p:cNvPr>
          <p:cNvSpPr>
            <a:spLocks noGrp="1"/>
          </p:cNvSpPr>
          <p:nvPr>
            <p:ph idx="1"/>
          </p:nvPr>
        </p:nvSpPr>
        <p:spPr>
          <a:xfrm>
            <a:off x="5297762" y="2706624"/>
            <a:ext cx="6251110" cy="3483864"/>
          </a:xfrm>
        </p:spPr>
        <p:txBody>
          <a:bodyPr>
            <a:normAutofit/>
          </a:bodyPr>
          <a:lstStyle/>
          <a:p>
            <a:r>
              <a:rPr lang="en-GB" sz="2000"/>
              <a:t>Modern Slavery is governed by a key piece of legislation. </a:t>
            </a:r>
          </a:p>
          <a:p>
            <a:endParaRPr lang="en-GB" sz="2000"/>
          </a:p>
          <a:p>
            <a:r>
              <a:rPr lang="en-GB" sz="2000"/>
              <a:t>Namely the Modern Slavery Act 2015.</a:t>
            </a:r>
          </a:p>
          <a:p>
            <a:endParaRPr lang="en-GB" sz="2000"/>
          </a:p>
          <a:p>
            <a:r>
              <a:rPr lang="en-GB" sz="2000"/>
              <a:t>In the past there was a need to look at whether there was compliance with Article 4 of the ECHR. </a:t>
            </a:r>
          </a:p>
          <a:p>
            <a:endParaRPr lang="en-GB" sz="2000"/>
          </a:p>
          <a:p>
            <a:r>
              <a:rPr lang="en-GB" sz="2000"/>
              <a:t>MSA brought together existing legislation. </a:t>
            </a:r>
          </a:p>
        </p:txBody>
      </p:sp>
    </p:spTree>
    <p:extLst>
      <p:ext uri="{BB962C8B-B14F-4D97-AF65-F5344CB8AC3E}">
        <p14:creationId xmlns:p14="http://schemas.microsoft.com/office/powerpoint/2010/main" val="17678381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F6A3B0-1E7D-2EC8-1E3C-12A7ADDEF6EA}"/>
              </a:ext>
            </a:extLst>
          </p:cNvPr>
          <p:cNvSpPr>
            <a:spLocks noGrp="1"/>
          </p:cNvSpPr>
          <p:nvPr>
            <p:ph type="title"/>
          </p:nvPr>
        </p:nvSpPr>
        <p:spPr>
          <a:xfrm>
            <a:off x="640080" y="325369"/>
            <a:ext cx="4368602" cy="1956841"/>
          </a:xfrm>
        </p:spPr>
        <p:txBody>
          <a:bodyPr anchor="b">
            <a:normAutofit/>
          </a:bodyPr>
          <a:lstStyle/>
          <a:p>
            <a:r>
              <a:rPr lang="en-GB" sz="5400" b="1" u="sng" dirty="0"/>
              <a:t>Continued </a:t>
            </a:r>
            <a:endParaRPr lang="en-GB" sz="5400" b="1" u="sng"/>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D8B03E-3E51-2573-2EEC-B849D9CF8029}"/>
              </a:ext>
            </a:extLst>
          </p:cNvPr>
          <p:cNvSpPr>
            <a:spLocks noGrp="1"/>
          </p:cNvSpPr>
          <p:nvPr>
            <p:ph idx="1"/>
          </p:nvPr>
        </p:nvSpPr>
        <p:spPr>
          <a:xfrm>
            <a:off x="640080" y="2872899"/>
            <a:ext cx="4243589" cy="3320668"/>
          </a:xfrm>
        </p:spPr>
        <p:txBody>
          <a:bodyPr>
            <a:normAutofit/>
          </a:bodyPr>
          <a:lstStyle/>
          <a:p>
            <a:r>
              <a:rPr lang="en-GB" sz="2200"/>
              <a:t>Ability to make orders. </a:t>
            </a:r>
          </a:p>
          <a:p>
            <a:endParaRPr lang="en-GB" sz="2200"/>
          </a:p>
          <a:p>
            <a:r>
              <a:rPr lang="en-GB" sz="2200"/>
              <a:t>Confiscation of assets.</a:t>
            </a:r>
          </a:p>
          <a:p>
            <a:endParaRPr lang="en-GB" sz="2200"/>
          </a:p>
          <a:p>
            <a:r>
              <a:rPr lang="en-GB" sz="2200"/>
              <a:t>Independent Anti-Slavery Commissioner.</a:t>
            </a:r>
          </a:p>
          <a:p>
            <a:endParaRPr lang="en-GB" sz="2200"/>
          </a:p>
          <a:p>
            <a:endParaRPr lang="en-GB" sz="2200"/>
          </a:p>
          <a:p>
            <a:endParaRPr lang="en-GB" sz="2200"/>
          </a:p>
          <a:p>
            <a:endParaRPr lang="en-GB" sz="2200"/>
          </a:p>
        </p:txBody>
      </p:sp>
      <p:pic>
        <p:nvPicPr>
          <p:cNvPr id="5" name="Picture 4">
            <a:extLst>
              <a:ext uri="{FF2B5EF4-FFF2-40B4-BE49-F238E27FC236}">
                <a16:creationId xmlns:a16="http://schemas.microsoft.com/office/drawing/2014/main" id="{3465745B-4F29-6192-51E0-F04C226909F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6021" r="-1" b="17430"/>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1131344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CFC694-B8D0-14A4-03FE-70134F0BCB31}"/>
              </a:ext>
            </a:extLst>
          </p:cNvPr>
          <p:cNvSpPr>
            <a:spLocks noGrp="1"/>
          </p:cNvSpPr>
          <p:nvPr>
            <p:ph type="title"/>
          </p:nvPr>
        </p:nvSpPr>
        <p:spPr>
          <a:xfrm>
            <a:off x="1043631" y="809898"/>
            <a:ext cx="10173010" cy="1554480"/>
          </a:xfrm>
        </p:spPr>
        <p:txBody>
          <a:bodyPr anchor="ctr">
            <a:normAutofit/>
          </a:bodyPr>
          <a:lstStyle/>
          <a:p>
            <a:r>
              <a:rPr lang="en-GB" sz="4800" b="1" i="1" u="sng"/>
              <a:t>Let’s take a look at the MSA 2015</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ECEE09A-BA17-3B31-9F8E-7ED3731EB04B}"/>
              </a:ext>
            </a:extLst>
          </p:cNvPr>
          <p:cNvGraphicFramePr>
            <a:graphicFrameLocks noGrp="1"/>
          </p:cNvGraphicFramePr>
          <p:nvPr>
            <p:ph idx="1"/>
            <p:extLst>
              <p:ext uri="{D42A27DB-BD31-4B8C-83A1-F6EECF244321}">
                <p14:modId xmlns:p14="http://schemas.microsoft.com/office/powerpoint/2010/main" val="3206533549"/>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164433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515456E-B1B1-48C1-8164-7E567F5D4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ACE1903-CB02-4CD2-9D19-41ECD819D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1168842"/>
            <a:ext cx="4683674" cy="4564048"/>
          </a:xfrm>
          <a:custGeom>
            <a:avLst/>
            <a:gdLst>
              <a:gd name="connsiteX0" fmla="*/ 0 w 4683674"/>
              <a:gd name="connsiteY0" fmla="*/ 0 h 4564048"/>
              <a:gd name="connsiteX1" fmla="*/ 4683674 w 4683674"/>
              <a:gd name="connsiteY1" fmla="*/ 0 h 4564048"/>
              <a:gd name="connsiteX2" fmla="*/ 4683674 w 4683674"/>
              <a:gd name="connsiteY2" fmla="*/ 4379420 h 4564048"/>
              <a:gd name="connsiteX3" fmla="*/ 4673671 w 4683674"/>
              <a:gd name="connsiteY3" fmla="*/ 4378840 h 4564048"/>
              <a:gd name="connsiteX4" fmla="*/ 4668303 w 4683674"/>
              <a:gd name="connsiteY4" fmla="*/ 4382142 h 4564048"/>
              <a:gd name="connsiteX5" fmla="*/ 4660562 w 4683674"/>
              <a:gd name="connsiteY5" fmla="*/ 4374448 h 4564048"/>
              <a:gd name="connsiteX6" fmla="*/ 4645215 w 4683674"/>
              <a:gd name="connsiteY6" fmla="*/ 4371375 h 4564048"/>
              <a:gd name="connsiteX7" fmla="*/ 4579761 w 4683674"/>
              <a:gd name="connsiteY7" fmla="*/ 4375210 h 4564048"/>
              <a:gd name="connsiteX8" fmla="*/ 4568074 w 4683674"/>
              <a:gd name="connsiteY8" fmla="*/ 4373416 h 4564048"/>
              <a:gd name="connsiteX9" fmla="*/ 4554149 w 4683674"/>
              <a:gd name="connsiteY9" fmla="*/ 4378650 h 4564048"/>
              <a:gd name="connsiteX10" fmla="*/ 4524620 w 4683674"/>
              <a:gd name="connsiteY10" fmla="*/ 4386604 h 4564048"/>
              <a:gd name="connsiteX11" fmla="*/ 4505841 w 4683674"/>
              <a:gd name="connsiteY11" fmla="*/ 4396541 h 4564048"/>
              <a:gd name="connsiteX12" fmla="*/ 4500482 w 4683674"/>
              <a:gd name="connsiteY12" fmla="*/ 4392332 h 4564048"/>
              <a:gd name="connsiteX13" fmla="*/ 4488387 w 4683674"/>
              <a:gd name="connsiteY13" fmla="*/ 4390994 h 4564048"/>
              <a:gd name="connsiteX14" fmla="*/ 4438484 w 4683674"/>
              <a:gd name="connsiteY14" fmla="*/ 4397951 h 4564048"/>
              <a:gd name="connsiteX15" fmla="*/ 4429332 w 4683674"/>
              <a:gd name="connsiteY15" fmla="*/ 4397340 h 4564048"/>
              <a:gd name="connsiteX16" fmla="*/ 4419149 w 4683674"/>
              <a:gd name="connsiteY16" fmla="*/ 4402124 h 4564048"/>
              <a:gd name="connsiteX17" fmla="*/ 4359785 w 4683674"/>
              <a:gd name="connsiteY17" fmla="*/ 4430931 h 4564048"/>
              <a:gd name="connsiteX18" fmla="*/ 4359139 w 4683674"/>
              <a:gd name="connsiteY18" fmla="*/ 4433856 h 4564048"/>
              <a:gd name="connsiteX19" fmla="*/ 4340592 w 4683674"/>
              <a:gd name="connsiteY19" fmla="*/ 4436136 h 4564048"/>
              <a:gd name="connsiteX20" fmla="*/ 4335770 w 4683674"/>
              <a:gd name="connsiteY20" fmla="*/ 4441526 h 4564048"/>
              <a:gd name="connsiteX21" fmla="*/ 4326252 w 4683674"/>
              <a:gd name="connsiteY21" fmla="*/ 4443308 h 4564048"/>
              <a:gd name="connsiteX22" fmla="*/ 4257540 w 4683674"/>
              <a:gd name="connsiteY22" fmla="*/ 4463117 h 4564048"/>
              <a:gd name="connsiteX23" fmla="*/ 4245512 w 4683674"/>
              <a:gd name="connsiteY23" fmla="*/ 4464119 h 4564048"/>
              <a:gd name="connsiteX24" fmla="*/ 4233621 w 4683674"/>
              <a:gd name="connsiteY24" fmla="*/ 4476195 h 4564048"/>
              <a:gd name="connsiteX25" fmla="*/ 4187084 w 4683674"/>
              <a:gd name="connsiteY25" fmla="*/ 4481018 h 4564048"/>
              <a:gd name="connsiteX26" fmla="*/ 4171513 w 4683674"/>
              <a:gd name="connsiteY26" fmla="*/ 4482231 h 4564048"/>
              <a:gd name="connsiteX27" fmla="*/ 4164564 w 4683674"/>
              <a:gd name="connsiteY27" fmla="*/ 4483140 h 4564048"/>
              <a:gd name="connsiteX28" fmla="*/ 4165685 w 4683674"/>
              <a:gd name="connsiteY28" fmla="*/ 4488934 h 4564048"/>
              <a:gd name="connsiteX29" fmla="*/ 4147125 w 4683674"/>
              <a:gd name="connsiteY29" fmla="*/ 4493318 h 4564048"/>
              <a:gd name="connsiteX30" fmla="*/ 4125154 w 4683674"/>
              <a:gd name="connsiteY30" fmla="*/ 4510572 h 4564048"/>
              <a:gd name="connsiteX31" fmla="*/ 4106103 w 4683674"/>
              <a:gd name="connsiteY31" fmla="*/ 4523887 h 4564048"/>
              <a:gd name="connsiteX32" fmla="*/ 4091879 w 4683674"/>
              <a:gd name="connsiteY32" fmla="*/ 4524368 h 4564048"/>
              <a:gd name="connsiteX33" fmla="*/ 4024147 w 4683674"/>
              <a:gd name="connsiteY33" fmla="*/ 4533649 h 4564048"/>
              <a:gd name="connsiteX34" fmla="*/ 4006667 w 4683674"/>
              <a:gd name="connsiteY34" fmla="*/ 4536715 h 4564048"/>
              <a:gd name="connsiteX35" fmla="*/ 3960069 w 4683674"/>
              <a:gd name="connsiteY35" fmla="*/ 4538590 h 4564048"/>
              <a:gd name="connsiteX36" fmla="*/ 3852451 w 4683674"/>
              <a:gd name="connsiteY36" fmla="*/ 4542685 h 4564048"/>
              <a:gd name="connsiteX37" fmla="*/ 3850255 w 4683674"/>
              <a:gd name="connsiteY37" fmla="*/ 4545236 h 4564048"/>
              <a:gd name="connsiteX38" fmla="*/ 3841400 w 4683674"/>
              <a:gd name="connsiteY38" fmla="*/ 4545965 h 4564048"/>
              <a:gd name="connsiteX39" fmla="*/ 3839247 w 4683674"/>
              <a:gd name="connsiteY39" fmla="*/ 4546615 h 4564048"/>
              <a:gd name="connsiteX40" fmla="*/ 3826700 w 4683674"/>
              <a:gd name="connsiteY40" fmla="*/ 4549892 h 4564048"/>
              <a:gd name="connsiteX41" fmla="*/ 3794865 w 4683674"/>
              <a:gd name="connsiteY41" fmla="*/ 4545523 h 4564048"/>
              <a:gd name="connsiteX42" fmla="*/ 3759852 w 4683674"/>
              <a:gd name="connsiteY42" fmla="*/ 4549496 h 4564048"/>
              <a:gd name="connsiteX43" fmla="*/ 3653239 w 4683674"/>
              <a:gd name="connsiteY43" fmla="*/ 4549970 h 4564048"/>
              <a:gd name="connsiteX44" fmla="*/ 3554756 w 4683674"/>
              <a:gd name="connsiteY44" fmla="*/ 4552963 h 4564048"/>
              <a:gd name="connsiteX45" fmla="*/ 3511343 w 4683674"/>
              <a:gd name="connsiteY45" fmla="*/ 4552282 h 4564048"/>
              <a:gd name="connsiteX46" fmla="*/ 3476178 w 4683674"/>
              <a:gd name="connsiteY46" fmla="*/ 4551540 h 4564048"/>
              <a:gd name="connsiteX47" fmla="*/ 3477650 w 4683674"/>
              <a:gd name="connsiteY47" fmla="*/ 4558467 h 4564048"/>
              <a:gd name="connsiteX48" fmla="*/ 3456605 w 4683674"/>
              <a:gd name="connsiteY48" fmla="*/ 4564048 h 4564048"/>
              <a:gd name="connsiteX49" fmla="*/ 3428916 w 4683674"/>
              <a:gd name="connsiteY49" fmla="*/ 4551357 h 4564048"/>
              <a:gd name="connsiteX50" fmla="*/ 3413192 w 4683674"/>
              <a:gd name="connsiteY50" fmla="*/ 4551476 h 4564048"/>
              <a:gd name="connsiteX51" fmla="*/ 3385609 w 4683674"/>
              <a:gd name="connsiteY51" fmla="*/ 4555860 h 4564048"/>
              <a:gd name="connsiteX52" fmla="*/ 3376421 w 4683674"/>
              <a:gd name="connsiteY52" fmla="*/ 4557888 h 4564048"/>
              <a:gd name="connsiteX53" fmla="*/ 3307414 w 4683674"/>
              <a:gd name="connsiteY53" fmla="*/ 4543811 h 4564048"/>
              <a:gd name="connsiteX54" fmla="*/ 3300685 w 4683674"/>
              <a:gd name="connsiteY54" fmla="*/ 4538163 h 4564048"/>
              <a:gd name="connsiteX55" fmla="*/ 3266080 w 4683674"/>
              <a:gd name="connsiteY55" fmla="*/ 4535707 h 4564048"/>
              <a:gd name="connsiteX56" fmla="*/ 3262145 w 4683674"/>
              <a:gd name="connsiteY56" fmla="*/ 4537206 h 4564048"/>
              <a:gd name="connsiteX57" fmla="*/ 3233468 w 4683674"/>
              <a:gd name="connsiteY57" fmla="*/ 4528559 h 4564048"/>
              <a:gd name="connsiteX58" fmla="*/ 3118476 w 4683674"/>
              <a:gd name="connsiteY58" fmla="*/ 4513311 h 4564048"/>
              <a:gd name="connsiteX59" fmla="*/ 2897364 w 4683674"/>
              <a:gd name="connsiteY59" fmla="*/ 4505308 h 4564048"/>
              <a:gd name="connsiteX60" fmla="*/ 2667093 w 4683674"/>
              <a:gd name="connsiteY60" fmla="*/ 4482464 h 4564048"/>
              <a:gd name="connsiteX61" fmla="*/ 2448752 w 4683674"/>
              <a:gd name="connsiteY61" fmla="*/ 4491308 h 4564048"/>
              <a:gd name="connsiteX62" fmla="*/ 2052050 w 4683674"/>
              <a:gd name="connsiteY62" fmla="*/ 4466857 h 4564048"/>
              <a:gd name="connsiteX63" fmla="*/ 1915952 w 4683674"/>
              <a:gd name="connsiteY63" fmla="*/ 4464669 h 4564048"/>
              <a:gd name="connsiteX64" fmla="*/ 1824767 w 4683674"/>
              <a:gd name="connsiteY64" fmla="*/ 4463841 h 4564048"/>
              <a:gd name="connsiteX65" fmla="*/ 1818446 w 4683674"/>
              <a:gd name="connsiteY65" fmla="*/ 4466162 h 4564048"/>
              <a:gd name="connsiteX66" fmla="*/ 1792979 w 4683674"/>
              <a:gd name="connsiteY66" fmla="*/ 4467533 h 4564048"/>
              <a:gd name="connsiteX67" fmla="*/ 1786007 w 4683674"/>
              <a:gd name="connsiteY67" fmla="*/ 4477820 h 4564048"/>
              <a:gd name="connsiteX68" fmla="*/ 1700890 w 4683674"/>
              <a:gd name="connsiteY68" fmla="*/ 4486737 h 4564048"/>
              <a:gd name="connsiteX69" fmla="*/ 1496036 w 4683674"/>
              <a:gd name="connsiteY69" fmla="*/ 4490777 h 4564048"/>
              <a:gd name="connsiteX70" fmla="*/ 1344435 w 4683674"/>
              <a:gd name="connsiteY70" fmla="*/ 4473538 h 4564048"/>
              <a:gd name="connsiteX71" fmla="*/ 1328066 w 4683674"/>
              <a:gd name="connsiteY71" fmla="*/ 4473650 h 4564048"/>
              <a:gd name="connsiteX72" fmla="*/ 1307929 w 4683674"/>
              <a:gd name="connsiteY72" fmla="*/ 4472224 h 4564048"/>
              <a:gd name="connsiteX73" fmla="*/ 1276712 w 4683674"/>
              <a:gd name="connsiteY73" fmla="*/ 4477775 h 4564048"/>
              <a:gd name="connsiteX74" fmla="*/ 1259786 w 4683674"/>
              <a:gd name="connsiteY74" fmla="*/ 4486039 h 4564048"/>
              <a:gd name="connsiteX75" fmla="*/ 1254149 w 4683674"/>
              <a:gd name="connsiteY75" fmla="*/ 4485243 h 4564048"/>
              <a:gd name="connsiteX76" fmla="*/ 1253835 w 4683674"/>
              <a:gd name="connsiteY76" fmla="*/ 4482397 h 4564048"/>
              <a:gd name="connsiteX77" fmla="*/ 1202349 w 4683674"/>
              <a:gd name="connsiteY77" fmla="*/ 4472878 h 4564048"/>
              <a:gd name="connsiteX78" fmla="*/ 1134209 w 4683674"/>
              <a:gd name="connsiteY78" fmla="*/ 4436320 h 4564048"/>
              <a:gd name="connsiteX79" fmla="*/ 1055333 w 4683674"/>
              <a:gd name="connsiteY79" fmla="*/ 4428602 h 4564048"/>
              <a:gd name="connsiteX80" fmla="*/ 1023656 w 4683674"/>
              <a:gd name="connsiteY80" fmla="*/ 4415806 h 4564048"/>
              <a:gd name="connsiteX81" fmla="*/ 989393 w 4683674"/>
              <a:gd name="connsiteY81" fmla="*/ 4417111 h 4564048"/>
              <a:gd name="connsiteX82" fmla="*/ 979308 w 4683674"/>
              <a:gd name="connsiteY82" fmla="*/ 4409520 h 4564048"/>
              <a:gd name="connsiteX83" fmla="*/ 977641 w 4683674"/>
              <a:gd name="connsiteY83" fmla="*/ 4408074 h 4564048"/>
              <a:gd name="connsiteX84" fmla="*/ 969438 w 4683674"/>
              <a:gd name="connsiteY84" fmla="*/ 4405286 h 4564048"/>
              <a:gd name="connsiteX85" fmla="*/ 969029 w 4683674"/>
              <a:gd name="connsiteY85" fmla="*/ 4400748 h 4564048"/>
              <a:gd name="connsiteX86" fmla="*/ 958049 w 4683674"/>
              <a:gd name="connsiteY86" fmla="*/ 4393863 h 4564048"/>
              <a:gd name="connsiteX87" fmla="*/ 942423 w 4683674"/>
              <a:gd name="connsiteY87" fmla="*/ 4389778 h 4564048"/>
              <a:gd name="connsiteX88" fmla="*/ 866111 w 4683674"/>
              <a:gd name="connsiteY88" fmla="*/ 4374574 h 4564048"/>
              <a:gd name="connsiteX89" fmla="*/ 821619 w 4683674"/>
              <a:gd name="connsiteY89" fmla="*/ 4363075 h 4564048"/>
              <a:gd name="connsiteX90" fmla="*/ 806545 w 4683674"/>
              <a:gd name="connsiteY90" fmla="*/ 4354932 h 4564048"/>
              <a:gd name="connsiteX91" fmla="*/ 784265 w 4683674"/>
              <a:gd name="connsiteY91" fmla="*/ 4346098 h 4564048"/>
              <a:gd name="connsiteX92" fmla="*/ 746361 w 4683674"/>
              <a:gd name="connsiteY92" fmla="*/ 4327585 h 4564048"/>
              <a:gd name="connsiteX93" fmla="*/ 724833 w 4683674"/>
              <a:gd name="connsiteY93" fmla="*/ 4322280 h 4564048"/>
              <a:gd name="connsiteX94" fmla="*/ 692229 w 4683674"/>
              <a:gd name="connsiteY94" fmla="*/ 4311453 h 4564048"/>
              <a:gd name="connsiteX95" fmla="*/ 682738 w 4683674"/>
              <a:gd name="connsiteY95" fmla="*/ 4309627 h 4564048"/>
              <a:gd name="connsiteX96" fmla="*/ 678921 w 4683674"/>
              <a:gd name="connsiteY96" fmla="*/ 4309083 h 4564048"/>
              <a:gd name="connsiteX97" fmla="*/ 646295 w 4683674"/>
              <a:gd name="connsiteY97" fmla="*/ 4309501 h 4564048"/>
              <a:gd name="connsiteX98" fmla="*/ 644071 w 4683674"/>
              <a:gd name="connsiteY98" fmla="*/ 4305725 h 4564048"/>
              <a:gd name="connsiteX99" fmla="*/ 634976 w 4683674"/>
              <a:gd name="connsiteY99" fmla="*/ 4300573 h 4564048"/>
              <a:gd name="connsiteX100" fmla="*/ 625763 w 4683674"/>
              <a:gd name="connsiteY100" fmla="*/ 4302811 h 4564048"/>
              <a:gd name="connsiteX101" fmla="*/ 607674 w 4683674"/>
              <a:gd name="connsiteY101" fmla="*/ 4301837 h 4564048"/>
              <a:gd name="connsiteX102" fmla="*/ 602965 w 4683674"/>
              <a:gd name="connsiteY102" fmla="*/ 4300327 h 4564048"/>
              <a:gd name="connsiteX103" fmla="*/ 586229 w 4683674"/>
              <a:gd name="connsiteY103" fmla="*/ 4312031 h 4564048"/>
              <a:gd name="connsiteX104" fmla="*/ 557275 w 4683674"/>
              <a:gd name="connsiteY104" fmla="*/ 4301289 h 4564048"/>
              <a:gd name="connsiteX105" fmla="*/ 526163 w 4683674"/>
              <a:gd name="connsiteY105" fmla="*/ 4297470 h 4564048"/>
              <a:gd name="connsiteX106" fmla="*/ 516631 w 4683674"/>
              <a:gd name="connsiteY106" fmla="*/ 4299761 h 4564048"/>
              <a:gd name="connsiteX107" fmla="*/ 459412 w 4683674"/>
              <a:gd name="connsiteY107" fmla="*/ 4306052 h 4564048"/>
              <a:gd name="connsiteX108" fmla="*/ 441733 w 4683674"/>
              <a:gd name="connsiteY108" fmla="*/ 4298450 h 4564048"/>
              <a:gd name="connsiteX109" fmla="*/ 428280 w 4683674"/>
              <a:gd name="connsiteY109" fmla="*/ 4294479 h 4564048"/>
              <a:gd name="connsiteX110" fmla="*/ 425763 w 4683674"/>
              <a:gd name="connsiteY110" fmla="*/ 4290239 h 4564048"/>
              <a:gd name="connsiteX111" fmla="*/ 416825 w 4683674"/>
              <a:gd name="connsiteY111" fmla="*/ 4289525 h 4564048"/>
              <a:gd name="connsiteX112" fmla="*/ 414589 w 4683674"/>
              <a:gd name="connsiteY112" fmla="*/ 4288538 h 4564048"/>
              <a:gd name="connsiteX113" fmla="*/ 401639 w 4683674"/>
              <a:gd name="connsiteY113" fmla="*/ 4283681 h 4564048"/>
              <a:gd name="connsiteX114" fmla="*/ 370415 w 4683674"/>
              <a:gd name="connsiteY114" fmla="*/ 4293067 h 4564048"/>
              <a:gd name="connsiteX115" fmla="*/ 334938 w 4683674"/>
              <a:gd name="connsiteY115" fmla="*/ 4288364 h 4564048"/>
              <a:gd name="connsiteX116" fmla="*/ 235237 w 4683674"/>
              <a:gd name="connsiteY116" fmla="*/ 4295882 h 4564048"/>
              <a:gd name="connsiteX117" fmla="*/ 121525 w 4683674"/>
              <a:gd name="connsiteY117" fmla="*/ 4278339 h 4564048"/>
              <a:gd name="connsiteX118" fmla="*/ 32621 w 4683674"/>
              <a:gd name="connsiteY118" fmla="*/ 4303674 h 4564048"/>
              <a:gd name="connsiteX119" fmla="*/ 3115 w 4683674"/>
              <a:gd name="connsiteY119" fmla="*/ 4309103 h 4564048"/>
              <a:gd name="connsiteX120" fmla="*/ 0 w 4683674"/>
              <a:gd name="connsiteY120" fmla="*/ 4309345 h 456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Lst>
            <a:rect l="l" t="t" r="r" b="b"/>
            <a:pathLst>
              <a:path w="4683674" h="4564048">
                <a:moveTo>
                  <a:pt x="0" y="0"/>
                </a:moveTo>
                <a:lnTo>
                  <a:pt x="4683674" y="0"/>
                </a:lnTo>
                <a:lnTo>
                  <a:pt x="4683674" y="4379420"/>
                </a:lnTo>
                <a:lnTo>
                  <a:pt x="4673671" y="4378840"/>
                </a:lnTo>
                <a:lnTo>
                  <a:pt x="4668303" y="4382142"/>
                </a:lnTo>
                <a:lnTo>
                  <a:pt x="4660562" y="4374448"/>
                </a:lnTo>
                <a:cubicBezTo>
                  <a:pt x="4656355" y="4371442"/>
                  <a:pt x="4651457" y="4369784"/>
                  <a:pt x="4645215" y="4371375"/>
                </a:cubicBezTo>
                <a:cubicBezTo>
                  <a:pt x="4609044" y="4396149"/>
                  <a:pt x="4641746" y="4356730"/>
                  <a:pt x="4579761" y="4375210"/>
                </a:cubicBezTo>
                <a:cubicBezTo>
                  <a:pt x="4577006" y="4378689"/>
                  <a:pt x="4568410" y="4377372"/>
                  <a:pt x="4568074" y="4373416"/>
                </a:cubicBezTo>
                <a:cubicBezTo>
                  <a:pt x="4564387" y="4375383"/>
                  <a:pt x="4556922" y="4384553"/>
                  <a:pt x="4554149" y="4378650"/>
                </a:cubicBezTo>
                <a:cubicBezTo>
                  <a:pt x="4543884" y="4380267"/>
                  <a:pt x="4533963" y="4382948"/>
                  <a:pt x="4524620" y="4386604"/>
                </a:cubicBezTo>
                <a:lnTo>
                  <a:pt x="4505841" y="4396541"/>
                </a:lnTo>
                <a:lnTo>
                  <a:pt x="4500482" y="4392332"/>
                </a:lnTo>
                <a:cubicBezTo>
                  <a:pt x="4496952" y="4390347"/>
                  <a:pt x="4493026" y="4389414"/>
                  <a:pt x="4488387" y="4390994"/>
                </a:cubicBezTo>
                <a:cubicBezTo>
                  <a:pt x="4463053" y="4411779"/>
                  <a:pt x="4484273" y="4380259"/>
                  <a:pt x="4438484" y="4397951"/>
                </a:cubicBezTo>
                <a:cubicBezTo>
                  <a:pt x="4436716" y="4400724"/>
                  <a:pt x="4429980" y="4400278"/>
                  <a:pt x="4429332" y="4397340"/>
                </a:cubicBezTo>
                <a:cubicBezTo>
                  <a:pt x="4426691" y="4399042"/>
                  <a:pt x="4421867" y="4406365"/>
                  <a:pt x="4419149" y="4402124"/>
                </a:cubicBezTo>
                <a:cubicBezTo>
                  <a:pt x="4407558" y="4407723"/>
                  <a:pt x="4369788" y="4425642"/>
                  <a:pt x="4359785" y="4430931"/>
                </a:cubicBezTo>
                <a:lnTo>
                  <a:pt x="4359139" y="4433856"/>
                </a:lnTo>
                <a:cubicBezTo>
                  <a:pt x="4355940" y="4434724"/>
                  <a:pt x="4344487" y="4434858"/>
                  <a:pt x="4340592" y="4436136"/>
                </a:cubicBezTo>
                <a:lnTo>
                  <a:pt x="4335770" y="4441526"/>
                </a:lnTo>
                <a:lnTo>
                  <a:pt x="4326252" y="4443308"/>
                </a:lnTo>
                <a:lnTo>
                  <a:pt x="4257540" y="4463117"/>
                </a:lnTo>
                <a:lnTo>
                  <a:pt x="4245512" y="4464119"/>
                </a:lnTo>
                <a:cubicBezTo>
                  <a:pt x="4240161" y="4466068"/>
                  <a:pt x="4236009" y="4469767"/>
                  <a:pt x="4233621" y="4476195"/>
                </a:cubicBezTo>
                <a:cubicBezTo>
                  <a:pt x="4223883" y="4479012"/>
                  <a:pt x="4196741" y="4479467"/>
                  <a:pt x="4187084" y="4481018"/>
                </a:cubicBezTo>
                <a:lnTo>
                  <a:pt x="4171513" y="4482231"/>
                </a:lnTo>
                <a:lnTo>
                  <a:pt x="4164564" y="4483140"/>
                </a:lnTo>
                <a:lnTo>
                  <a:pt x="4165685" y="4488934"/>
                </a:lnTo>
                <a:lnTo>
                  <a:pt x="4147125" y="4493318"/>
                </a:lnTo>
                <a:cubicBezTo>
                  <a:pt x="4141442" y="4496732"/>
                  <a:pt x="4133773" y="4503479"/>
                  <a:pt x="4125154" y="4510572"/>
                </a:cubicBezTo>
                <a:lnTo>
                  <a:pt x="4106103" y="4523887"/>
                </a:lnTo>
                <a:lnTo>
                  <a:pt x="4091879" y="4524368"/>
                </a:lnTo>
                <a:cubicBezTo>
                  <a:pt x="4070874" y="4526861"/>
                  <a:pt x="4038349" y="4531592"/>
                  <a:pt x="4024147" y="4533649"/>
                </a:cubicBezTo>
                <a:cubicBezTo>
                  <a:pt x="4020340" y="4537148"/>
                  <a:pt x="4013205" y="4536000"/>
                  <a:pt x="4006667" y="4536715"/>
                </a:cubicBezTo>
                <a:cubicBezTo>
                  <a:pt x="4000081" y="4539985"/>
                  <a:pt x="3969515" y="4540224"/>
                  <a:pt x="3960069" y="4538590"/>
                </a:cubicBezTo>
                <a:lnTo>
                  <a:pt x="3852451" y="4542685"/>
                </a:lnTo>
                <a:lnTo>
                  <a:pt x="3850255" y="4545236"/>
                </a:lnTo>
                <a:lnTo>
                  <a:pt x="3841400" y="4545965"/>
                </a:lnTo>
                <a:lnTo>
                  <a:pt x="3839247" y="4546615"/>
                </a:lnTo>
                <a:cubicBezTo>
                  <a:pt x="3835142" y="4547869"/>
                  <a:pt x="3831033" y="4549038"/>
                  <a:pt x="3826700" y="4549892"/>
                </a:cubicBezTo>
                <a:cubicBezTo>
                  <a:pt x="3823957" y="4539088"/>
                  <a:pt x="3789397" y="4555374"/>
                  <a:pt x="3794865" y="4545523"/>
                </a:cubicBezTo>
                <a:cubicBezTo>
                  <a:pt x="3770584" y="4548337"/>
                  <a:pt x="3782159" y="4538224"/>
                  <a:pt x="3759852" y="4549496"/>
                </a:cubicBezTo>
                <a:cubicBezTo>
                  <a:pt x="3715905" y="4546697"/>
                  <a:pt x="3692864" y="4558132"/>
                  <a:pt x="3653239" y="4549970"/>
                </a:cubicBezTo>
                <a:cubicBezTo>
                  <a:pt x="3660931" y="4554163"/>
                  <a:pt x="3567553" y="4553744"/>
                  <a:pt x="3554756" y="4552963"/>
                </a:cubicBezTo>
                <a:lnTo>
                  <a:pt x="3511343" y="4552282"/>
                </a:lnTo>
                <a:lnTo>
                  <a:pt x="3476178" y="4551540"/>
                </a:lnTo>
                <a:lnTo>
                  <a:pt x="3477650" y="4558467"/>
                </a:lnTo>
                <a:cubicBezTo>
                  <a:pt x="3467355" y="4557922"/>
                  <a:pt x="3461066" y="4560277"/>
                  <a:pt x="3456605" y="4564048"/>
                </a:cubicBezTo>
                <a:lnTo>
                  <a:pt x="3428916" y="4551357"/>
                </a:lnTo>
                <a:lnTo>
                  <a:pt x="3413192" y="4551476"/>
                </a:lnTo>
                <a:lnTo>
                  <a:pt x="3385609" y="4555860"/>
                </a:lnTo>
                <a:lnTo>
                  <a:pt x="3376421" y="4557888"/>
                </a:lnTo>
                <a:lnTo>
                  <a:pt x="3307414" y="4543811"/>
                </a:lnTo>
                <a:lnTo>
                  <a:pt x="3300685" y="4538163"/>
                </a:lnTo>
                <a:cubicBezTo>
                  <a:pt x="3293468" y="4534686"/>
                  <a:pt x="3283196" y="4533076"/>
                  <a:pt x="3266080" y="4535707"/>
                </a:cubicBezTo>
                <a:lnTo>
                  <a:pt x="3262145" y="4537206"/>
                </a:lnTo>
                <a:lnTo>
                  <a:pt x="3233468" y="4528559"/>
                </a:lnTo>
                <a:cubicBezTo>
                  <a:pt x="3224213" y="4524624"/>
                  <a:pt x="3125184" y="4519671"/>
                  <a:pt x="3118476" y="4513311"/>
                </a:cubicBezTo>
                <a:cubicBezTo>
                  <a:pt x="3010039" y="4529055"/>
                  <a:pt x="3002573" y="4501116"/>
                  <a:pt x="2897364" y="4505308"/>
                </a:cubicBezTo>
                <a:cubicBezTo>
                  <a:pt x="2806245" y="4462735"/>
                  <a:pt x="2748772" y="4488666"/>
                  <a:pt x="2667093" y="4482464"/>
                </a:cubicBezTo>
                <a:cubicBezTo>
                  <a:pt x="2589297" y="4478101"/>
                  <a:pt x="2553275" y="4491877"/>
                  <a:pt x="2448752" y="4491308"/>
                </a:cubicBezTo>
                <a:cubicBezTo>
                  <a:pt x="2338005" y="4482023"/>
                  <a:pt x="2176624" y="4486957"/>
                  <a:pt x="2052050" y="4466857"/>
                </a:cubicBezTo>
                <a:cubicBezTo>
                  <a:pt x="1954172" y="4460387"/>
                  <a:pt x="1953833" y="4465171"/>
                  <a:pt x="1915952" y="4464669"/>
                </a:cubicBezTo>
                <a:cubicBezTo>
                  <a:pt x="1903354" y="4467427"/>
                  <a:pt x="1836826" y="4459363"/>
                  <a:pt x="1824767" y="4463841"/>
                </a:cubicBezTo>
                <a:lnTo>
                  <a:pt x="1818446" y="4466162"/>
                </a:lnTo>
                <a:lnTo>
                  <a:pt x="1792979" y="4467533"/>
                </a:lnTo>
                <a:lnTo>
                  <a:pt x="1786007" y="4477820"/>
                </a:lnTo>
                <a:lnTo>
                  <a:pt x="1700890" y="4486737"/>
                </a:lnTo>
                <a:cubicBezTo>
                  <a:pt x="1644305" y="4461695"/>
                  <a:pt x="1595991" y="4491570"/>
                  <a:pt x="1496036" y="4490777"/>
                </a:cubicBezTo>
                <a:cubicBezTo>
                  <a:pt x="1469547" y="4482126"/>
                  <a:pt x="1364133" y="4461070"/>
                  <a:pt x="1344435" y="4473538"/>
                </a:cubicBezTo>
                <a:lnTo>
                  <a:pt x="1328066" y="4473650"/>
                </a:lnTo>
                <a:lnTo>
                  <a:pt x="1307929" y="4472224"/>
                </a:lnTo>
                <a:cubicBezTo>
                  <a:pt x="1297296" y="4472938"/>
                  <a:pt x="1286253" y="4474917"/>
                  <a:pt x="1276712" y="4477775"/>
                </a:cubicBezTo>
                <a:lnTo>
                  <a:pt x="1259786" y="4486039"/>
                </a:lnTo>
                <a:lnTo>
                  <a:pt x="1254149" y="4485243"/>
                </a:lnTo>
                <a:lnTo>
                  <a:pt x="1253835" y="4482397"/>
                </a:lnTo>
                <a:cubicBezTo>
                  <a:pt x="1242111" y="4472542"/>
                  <a:pt x="1167700" y="4491972"/>
                  <a:pt x="1202349" y="4472878"/>
                </a:cubicBezTo>
                <a:cubicBezTo>
                  <a:pt x="1189242" y="4471823"/>
                  <a:pt x="1167161" y="4433285"/>
                  <a:pt x="1134209" y="4436320"/>
                </a:cubicBezTo>
                <a:cubicBezTo>
                  <a:pt x="1089697" y="4442366"/>
                  <a:pt x="1100423" y="4432039"/>
                  <a:pt x="1055333" y="4428602"/>
                </a:cubicBezTo>
                <a:cubicBezTo>
                  <a:pt x="1041136" y="4406270"/>
                  <a:pt x="1045585" y="4424774"/>
                  <a:pt x="1023656" y="4415806"/>
                </a:cubicBezTo>
                <a:cubicBezTo>
                  <a:pt x="1022285" y="4432773"/>
                  <a:pt x="999484" y="4400086"/>
                  <a:pt x="989393" y="4417111"/>
                </a:cubicBezTo>
                <a:cubicBezTo>
                  <a:pt x="985722" y="4414939"/>
                  <a:pt x="982483" y="4412299"/>
                  <a:pt x="979308" y="4409520"/>
                </a:cubicBezTo>
                <a:lnTo>
                  <a:pt x="977641" y="4408074"/>
                </a:lnTo>
                <a:lnTo>
                  <a:pt x="969438" y="4405286"/>
                </a:lnTo>
                <a:lnTo>
                  <a:pt x="969029" y="4400748"/>
                </a:lnTo>
                <a:lnTo>
                  <a:pt x="958049" y="4393863"/>
                </a:lnTo>
                <a:cubicBezTo>
                  <a:pt x="953642" y="4391864"/>
                  <a:pt x="948557" y="4390392"/>
                  <a:pt x="942423" y="4389778"/>
                </a:cubicBezTo>
                <a:cubicBezTo>
                  <a:pt x="918991" y="4394276"/>
                  <a:pt x="895417" y="4368106"/>
                  <a:pt x="866111" y="4374574"/>
                </a:cubicBezTo>
                <a:cubicBezTo>
                  <a:pt x="855715" y="4375510"/>
                  <a:pt x="825849" y="4369575"/>
                  <a:pt x="821619" y="4363075"/>
                </a:cubicBezTo>
                <a:cubicBezTo>
                  <a:pt x="815684" y="4360729"/>
                  <a:pt x="807891" y="4361298"/>
                  <a:pt x="806545" y="4354932"/>
                </a:cubicBezTo>
                <a:cubicBezTo>
                  <a:pt x="803633" y="4347030"/>
                  <a:pt x="778973" y="4353793"/>
                  <a:pt x="784265" y="4346098"/>
                </a:cubicBezTo>
                <a:cubicBezTo>
                  <a:pt x="766827" y="4350629"/>
                  <a:pt x="758410" y="4333644"/>
                  <a:pt x="746361" y="4327585"/>
                </a:cubicBezTo>
                <a:cubicBezTo>
                  <a:pt x="739295" y="4330130"/>
                  <a:pt x="732924" y="4326969"/>
                  <a:pt x="724833" y="4322280"/>
                </a:cubicBezTo>
                <a:lnTo>
                  <a:pt x="692229" y="4311453"/>
                </a:lnTo>
                <a:lnTo>
                  <a:pt x="682738" y="4309627"/>
                </a:lnTo>
                <a:lnTo>
                  <a:pt x="678921" y="4309083"/>
                </a:lnTo>
                <a:lnTo>
                  <a:pt x="646295" y="4309501"/>
                </a:lnTo>
                <a:cubicBezTo>
                  <a:pt x="645816" y="4308195"/>
                  <a:pt x="645067" y="4306921"/>
                  <a:pt x="644071" y="4305725"/>
                </a:cubicBezTo>
                <a:lnTo>
                  <a:pt x="634976" y="4300573"/>
                </a:lnTo>
                <a:lnTo>
                  <a:pt x="625763" y="4302811"/>
                </a:lnTo>
                <a:cubicBezTo>
                  <a:pt x="626730" y="4296354"/>
                  <a:pt x="615876" y="4301668"/>
                  <a:pt x="607674" y="4301837"/>
                </a:cubicBezTo>
                <a:lnTo>
                  <a:pt x="602965" y="4300327"/>
                </a:lnTo>
                <a:lnTo>
                  <a:pt x="586229" y="4312031"/>
                </a:lnTo>
                <a:cubicBezTo>
                  <a:pt x="576553" y="4312302"/>
                  <a:pt x="566131" y="4302031"/>
                  <a:pt x="557275" y="4301289"/>
                </a:cubicBezTo>
                <a:lnTo>
                  <a:pt x="526163" y="4297470"/>
                </a:lnTo>
                <a:lnTo>
                  <a:pt x="516631" y="4299761"/>
                </a:lnTo>
                <a:cubicBezTo>
                  <a:pt x="495873" y="4300309"/>
                  <a:pt x="474152" y="4298655"/>
                  <a:pt x="459412" y="4306052"/>
                </a:cubicBezTo>
                <a:cubicBezTo>
                  <a:pt x="453422" y="4306923"/>
                  <a:pt x="446771" y="4299312"/>
                  <a:pt x="441733" y="4298450"/>
                </a:cubicBezTo>
                <a:lnTo>
                  <a:pt x="428280" y="4294479"/>
                </a:lnTo>
                <a:lnTo>
                  <a:pt x="425763" y="4290239"/>
                </a:lnTo>
                <a:lnTo>
                  <a:pt x="416825" y="4289525"/>
                </a:lnTo>
                <a:lnTo>
                  <a:pt x="414589" y="4288538"/>
                </a:lnTo>
                <a:cubicBezTo>
                  <a:pt x="410330" y="4286638"/>
                  <a:pt x="406074" y="4284884"/>
                  <a:pt x="401639" y="4283681"/>
                </a:cubicBezTo>
                <a:cubicBezTo>
                  <a:pt x="400291" y="4302346"/>
                  <a:pt x="363682" y="4276528"/>
                  <a:pt x="370415" y="4293067"/>
                </a:cubicBezTo>
                <a:cubicBezTo>
                  <a:pt x="345802" y="4289707"/>
                  <a:pt x="358667" y="4306330"/>
                  <a:pt x="334938" y="4288364"/>
                </a:cubicBezTo>
                <a:cubicBezTo>
                  <a:pt x="291417" y="4295790"/>
                  <a:pt x="273753" y="4302034"/>
                  <a:pt x="235237" y="4295882"/>
                </a:cubicBezTo>
                <a:cubicBezTo>
                  <a:pt x="199669" y="4294212"/>
                  <a:pt x="155293" y="4277040"/>
                  <a:pt x="121525" y="4278339"/>
                </a:cubicBezTo>
                <a:cubicBezTo>
                  <a:pt x="70380" y="4279224"/>
                  <a:pt x="48578" y="4324896"/>
                  <a:pt x="32621" y="4303674"/>
                </a:cubicBezTo>
                <a:cubicBezTo>
                  <a:pt x="20541" y="4306410"/>
                  <a:pt x="11582" y="4308037"/>
                  <a:pt x="3115" y="4309103"/>
                </a:cubicBezTo>
                <a:lnTo>
                  <a:pt x="0" y="4309345"/>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6E2263-DC6D-F241-3441-C576D5F42802}"/>
              </a:ext>
            </a:extLst>
          </p:cNvPr>
          <p:cNvSpPr>
            <a:spLocks noGrp="1"/>
          </p:cNvSpPr>
          <p:nvPr>
            <p:ph type="title"/>
          </p:nvPr>
        </p:nvSpPr>
        <p:spPr>
          <a:xfrm>
            <a:off x="1136950" y="1876567"/>
            <a:ext cx="3696708" cy="3104866"/>
          </a:xfrm>
        </p:spPr>
        <p:txBody>
          <a:bodyPr anchor="ctr">
            <a:normAutofit/>
          </a:bodyPr>
          <a:lstStyle/>
          <a:p>
            <a:pPr algn="ctr"/>
            <a:r>
              <a:rPr lang="en-GB" b="1" i="1" u="sng">
                <a:solidFill>
                  <a:schemeClr val="tx1">
                    <a:lumMod val="85000"/>
                    <a:lumOff val="15000"/>
                  </a:schemeClr>
                </a:solidFill>
              </a:rPr>
              <a:t>Section 1 </a:t>
            </a:r>
          </a:p>
        </p:txBody>
      </p:sp>
      <p:sp>
        <p:nvSpPr>
          <p:cNvPr id="12" name="Rectangle 6">
            <a:extLst>
              <a:ext uri="{FF2B5EF4-FFF2-40B4-BE49-F238E27FC236}">
                <a16:creationId xmlns:a16="http://schemas.microsoft.com/office/drawing/2014/main" id="{0AC3A952-2574-44E9-9C98-DBC27EE14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7836" y="964940"/>
            <a:ext cx="1348547" cy="40780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 name="connsiteX0" fmla="*/ 13413 w 2201784"/>
              <a:gd name="connsiteY0" fmla="*/ 26000 h 594531"/>
              <a:gd name="connsiteX1" fmla="*/ 90315 w 2201784"/>
              <a:gd name="connsiteY1" fmla="*/ 0 h 594531"/>
              <a:gd name="connsiteX2" fmla="*/ 2170127 w 2201784"/>
              <a:gd name="connsiteY2" fmla="*/ 33245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cubicBezTo>
                  <a:pt x="781874" y="4129"/>
                  <a:pt x="1607589" y="24681"/>
                  <a:pt x="2170127" y="33245"/>
                </a:cubicBezTo>
                <a:cubicBezTo>
                  <a:pt x="2169852" y="63908"/>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35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3BA256A-0339-8A24-F5E8-6FDBF8974CA6}"/>
              </a:ext>
            </a:extLst>
          </p:cNvPr>
          <p:cNvSpPr>
            <a:spLocks noGrp="1"/>
          </p:cNvSpPr>
          <p:nvPr>
            <p:ph idx="1"/>
          </p:nvPr>
        </p:nvSpPr>
        <p:spPr>
          <a:xfrm>
            <a:off x="6074795" y="1168843"/>
            <a:ext cx="5146913" cy="4564048"/>
          </a:xfrm>
        </p:spPr>
        <p:txBody>
          <a:bodyPr anchor="ctr">
            <a:normAutofit/>
          </a:bodyPr>
          <a:lstStyle/>
          <a:p>
            <a:r>
              <a:rPr lang="en-GB" sz="1000" b="1">
                <a:solidFill>
                  <a:schemeClr val="tx1">
                    <a:lumMod val="85000"/>
                    <a:lumOff val="15000"/>
                  </a:schemeClr>
                </a:solidFill>
              </a:rPr>
              <a:t>Slavery, servitude and forced or compulsory labour</a:t>
            </a:r>
          </a:p>
          <a:p>
            <a:r>
              <a:rPr lang="en-GB" sz="1000">
                <a:solidFill>
                  <a:schemeClr val="tx1">
                    <a:lumMod val="85000"/>
                    <a:lumOff val="15000"/>
                  </a:schemeClr>
                </a:solidFill>
              </a:rPr>
              <a:t>(1)A person commits an offence if—</a:t>
            </a:r>
          </a:p>
          <a:p>
            <a:r>
              <a:rPr lang="en-GB" sz="1000">
                <a:solidFill>
                  <a:schemeClr val="tx1">
                    <a:lumMod val="85000"/>
                    <a:lumOff val="15000"/>
                  </a:schemeClr>
                </a:solidFill>
              </a:rPr>
              <a:t>(a)the person holds another person in slavery or servitude and the circumstances are such that the person knows or ought to know that the other person is held in slavery or servitude, or</a:t>
            </a:r>
          </a:p>
          <a:p>
            <a:r>
              <a:rPr lang="en-GB" sz="1000">
                <a:solidFill>
                  <a:schemeClr val="tx1">
                    <a:lumMod val="85000"/>
                    <a:lumOff val="15000"/>
                  </a:schemeClr>
                </a:solidFill>
              </a:rPr>
              <a:t>(b)the person requires another person to perform forced or compulsory labour and the circumstances are such that the person knows or ought to know that the other person is being required to perform forced or compulsory labour.</a:t>
            </a:r>
          </a:p>
          <a:p>
            <a:r>
              <a:rPr lang="en-GB" sz="1000">
                <a:solidFill>
                  <a:schemeClr val="tx1">
                    <a:lumMod val="85000"/>
                    <a:lumOff val="15000"/>
                  </a:schemeClr>
                </a:solidFill>
              </a:rPr>
              <a:t>(2)In subsection (1) the references to holding a person in slavery or servitude or requiring a person to perform forced or compulsory labour are to be construed in accordance with Article 4 of the Human Rights Convention.</a:t>
            </a:r>
          </a:p>
          <a:p>
            <a:r>
              <a:rPr lang="en-GB" sz="1000">
                <a:solidFill>
                  <a:schemeClr val="tx1">
                    <a:lumMod val="85000"/>
                    <a:lumOff val="15000"/>
                  </a:schemeClr>
                </a:solidFill>
              </a:rPr>
              <a:t>(3)In determining whether a person is being held in slavery or servitude or required to perform forced or compulsory labour, regard may be had to all the circumstances.</a:t>
            </a:r>
          </a:p>
          <a:p>
            <a:r>
              <a:rPr lang="en-GB" sz="1000">
                <a:solidFill>
                  <a:schemeClr val="tx1">
                    <a:lumMod val="85000"/>
                    <a:lumOff val="15000"/>
                  </a:schemeClr>
                </a:solidFill>
              </a:rPr>
              <a:t>(4)For example, regard may be had—</a:t>
            </a:r>
          </a:p>
          <a:p>
            <a:r>
              <a:rPr lang="en-GB" sz="1000">
                <a:solidFill>
                  <a:schemeClr val="tx1">
                    <a:lumMod val="85000"/>
                    <a:lumOff val="15000"/>
                  </a:schemeClr>
                </a:solidFill>
              </a:rPr>
              <a:t>(a)to any of the person's personal circumstances (such as the person being a child, the person's family relationships, and any mental or physical illness) which may make the person more vulnerable than other persons;</a:t>
            </a:r>
          </a:p>
          <a:p>
            <a:r>
              <a:rPr lang="en-GB" sz="1000">
                <a:solidFill>
                  <a:schemeClr val="tx1">
                    <a:lumMod val="85000"/>
                    <a:lumOff val="15000"/>
                  </a:schemeClr>
                </a:solidFill>
              </a:rPr>
              <a:t>(b)to any work or services provided by the person, including work or services provided in circumstances which constitute exploitation within section 3(3) to (6).</a:t>
            </a:r>
          </a:p>
          <a:p>
            <a:r>
              <a:rPr lang="en-GB" sz="1000">
                <a:solidFill>
                  <a:schemeClr val="tx1">
                    <a:lumMod val="85000"/>
                    <a:lumOff val="15000"/>
                  </a:schemeClr>
                </a:solidFill>
              </a:rPr>
              <a:t>(5)The consent of a person (whether an adult or a child) to any of the acts alleged to constitute holding the person in slavery or servitude, or requiring the person to perform forced or compulsory labour, does not preclude a determination that the person is being held in slavery or servitude, or required to perform forced or compulsory labour.</a:t>
            </a:r>
          </a:p>
          <a:p>
            <a:pPr marL="0" indent="0">
              <a:buNone/>
            </a:pPr>
            <a:endParaRPr lang="en-GB" sz="1000">
              <a:solidFill>
                <a:schemeClr val="tx1">
                  <a:lumMod val="85000"/>
                  <a:lumOff val="15000"/>
                </a:schemeClr>
              </a:solidFill>
            </a:endParaRPr>
          </a:p>
        </p:txBody>
      </p:sp>
    </p:spTree>
    <p:extLst>
      <p:ext uri="{BB962C8B-B14F-4D97-AF65-F5344CB8AC3E}">
        <p14:creationId xmlns:p14="http://schemas.microsoft.com/office/powerpoint/2010/main" val="29124081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Slide Background">
            <a:extLst>
              <a:ext uri="{FF2B5EF4-FFF2-40B4-BE49-F238E27FC236}">
                <a16:creationId xmlns:a16="http://schemas.microsoft.com/office/drawing/2014/main" id="{CAB6D7AF-734C-43E5-AE74-E8EC5D462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9C1F0FF-EC79-7A1E-70D8-55BCFDA5480D}"/>
              </a:ext>
            </a:extLst>
          </p:cNvPr>
          <p:cNvSpPr>
            <a:spLocks noGrp="1"/>
          </p:cNvSpPr>
          <p:nvPr>
            <p:ph type="title"/>
          </p:nvPr>
        </p:nvSpPr>
        <p:spPr>
          <a:xfrm>
            <a:off x="762001" y="762001"/>
            <a:ext cx="5333999" cy="1475116"/>
          </a:xfrm>
        </p:spPr>
        <p:txBody>
          <a:bodyPr vert="horz" lIns="91440" tIns="45720" rIns="91440" bIns="45720" rtlCol="0" anchor="t">
            <a:normAutofit/>
          </a:bodyPr>
          <a:lstStyle/>
          <a:p>
            <a:r>
              <a:rPr lang="en-US" b="1" u="sng"/>
              <a:t>Case Law </a:t>
            </a:r>
          </a:p>
        </p:txBody>
      </p:sp>
      <p:sp useBgFill="1">
        <p:nvSpPr>
          <p:cNvPr id="17" name="Rectangle 16">
            <a:extLst>
              <a:ext uri="{FF2B5EF4-FFF2-40B4-BE49-F238E27FC236}">
                <a16:creationId xmlns:a16="http://schemas.microsoft.com/office/drawing/2014/main" id="{36830A5B-65B2-40C0-80F8-67EFC8A6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1" y="0"/>
            <a:ext cx="5410196" cy="6862190"/>
          </a:xfrm>
          <a:prstGeom prst="rect">
            <a:avLst/>
          </a:prstGeom>
          <a:ln>
            <a:noFill/>
          </a:ln>
          <a:effectLst>
            <a:outerShdw blurRad="317500" dist="254000" dir="858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F704FA-4FFB-9490-7D33-FE0FB0CEBF06}"/>
              </a:ext>
            </a:extLst>
          </p:cNvPr>
          <p:cNvSpPr>
            <a:spLocks noGrp="1"/>
          </p:cNvSpPr>
          <p:nvPr>
            <p:ph idx="1"/>
          </p:nvPr>
        </p:nvSpPr>
        <p:spPr>
          <a:xfrm>
            <a:off x="7433481" y="714028"/>
            <a:ext cx="4033895" cy="1482455"/>
          </a:xfrm>
        </p:spPr>
        <p:txBody>
          <a:bodyPr vert="horz" lIns="91440" tIns="45720" rIns="91440" bIns="45720" rtlCol="0" anchor="t">
            <a:normAutofit/>
          </a:bodyPr>
          <a:lstStyle/>
          <a:p>
            <a:pPr marL="0" indent="0">
              <a:buNone/>
            </a:pPr>
            <a:r>
              <a:rPr lang="en-US" sz="2400"/>
              <a:t>R v Rooney (Martin Senior) [ 2019] EWCA Crim 681 </a:t>
            </a:r>
          </a:p>
        </p:txBody>
      </p:sp>
      <p:pic>
        <p:nvPicPr>
          <p:cNvPr id="5" name="Picture 4">
            <a:extLst>
              <a:ext uri="{FF2B5EF4-FFF2-40B4-BE49-F238E27FC236}">
                <a16:creationId xmlns:a16="http://schemas.microsoft.com/office/drawing/2014/main" id="{7FC5E26B-3A30-54DF-F4C5-D23096B81CE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0219" y="2720295"/>
            <a:ext cx="5226961" cy="3397524"/>
          </a:xfrm>
          <a:prstGeom prst="rect">
            <a:avLst/>
          </a:prstGeom>
        </p:spPr>
      </p:pic>
      <p:pic>
        <p:nvPicPr>
          <p:cNvPr id="7" name="Picture 6">
            <a:extLst>
              <a:ext uri="{FF2B5EF4-FFF2-40B4-BE49-F238E27FC236}">
                <a16:creationId xmlns:a16="http://schemas.microsoft.com/office/drawing/2014/main" id="{A98C0858-4AC4-FD78-B966-FF305267040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611654" y="3130895"/>
            <a:ext cx="3855722" cy="2576323"/>
          </a:xfrm>
          <a:prstGeom prst="rect">
            <a:avLst/>
          </a:prstGeom>
        </p:spPr>
      </p:pic>
    </p:spTree>
    <p:extLst>
      <p:ext uri="{BB962C8B-B14F-4D97-AF65-F5344CB8AC3E}">
        <p14:creationId xmlns:p14="http://schemas.microsoft.com/office/powerpoint/2010/main" val="81795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C8358B-AC5E-A90F-59B6-C3A53F5294B7}"/>
              </a:ext>
            </a:extLst>
          </p:cNvPr>
          <p:cNvSpPr>
            <a:spLocks noGrp="1"/>
          </p:cNvSpPr>
          <p:nvPr>
            <p:ph type="title"/>
          </p:nvPr>
        </p:nvSpPr>
        <p:spPr>
          <a:xfrm>
            <a:off x="640080" y="325369"/>
            <a:ext cx="4368602" cy="1956841"/>
          </a:xfrm>
        </p:spPr>
        <p:txBody>
          <a:bodyPr anchor="b">
            <a:normAutofit/>
          </a:bodyPr>
          <a:lstStyle/>
          <a:p>
            <a:r>
              <a:rPr lang="en-GB" sz="5400" b="1" i="1" u="sng"/>
              <a:t>County lines </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82E309-8E5F-2F68-CA18-6B5E23F8D209}"/>
              </a:ext>
            </a:extLst>
          </p:cNvPr>
          <p:cNvSpPr>
            <a:spLocks noGrp="1"/>
          </p:cNvSpPr>
          <p:nvPr>
            <p:ph idx="1"/>
          </p:nvPr>
        </p:nvSpPr>
        <p:spPr>
          <a:xfrm>
            <a:off x="640080" y="2872899"/>
            <a:ext cx="4243589" cy="3320668"/>
          </a:xfrm>
        </p:spPr>
        <p:txBody>
          <a:bodyPr>
            <a:normAutofit/>
          </a:bodyPr>
          <a:lstStyle/>
          <a:p>
            <a:r>
              <a:rPr lang="en-GB" sz="2200"/>
              <a:t>Example of modern slavery </a:t>
            </a:r>
          </a:p>
          <a:p>
            <a:endParaRPr lang="en-GB" sz="2200"/>
          </a:p>
          <a:p>
            <a:r>
              <a:rPr lang="en-GB" sz="2200"/>
              <a:t>Exploitation of young/vulnerable people. </a:t>
            </a:r>
          </a:p>
          <a:p>
            <a:endParaRPr lang="en-GB" sz="2200"/>
          </a:p>
          <a:p>
            <a:r>
              <a:rPr lang="en-GB" sz="2200"/>
              <a:t>A topic we will consider next week…..</a:t>
            </a:r>
          </a:p>
        </p:txBody>
      </p:sp>
      <p:pic>
        <p:nvPicPr>
          <p:cNvPr id="6" name="Picture 5">
            <a:extLst>
              <a:ext uri="{FF2B5EF4-FFF2-40B4-BE49-F238E27FC236}">
                <a16:creationId xmlns:a16="http://schemas.microsoft.com/office/drawing/2014/main" id="{46AE5742-82FF-9119-69A6-63ED2517E2C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192" r="27388"/>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349646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BD3051-4AF2-CDA1-7598-A1268506EB5F}"/>
              </a:ext>
            </a:extLst>
          </p:cNvPr>
          <p:cNvSpPr>
            <a:spLocks noGrp="1"/>
          </p:cNvSpPr>
          <p:nvPr>
            <p:ph type="title"/>
          </p:nvPr>
        </p:nvSpPr>
        <p:spPr>
          <a:xfrm>
            <a:off x="640080" y="325369"/>
            <a:ext cx="4368602" cy="1956841"/>
          </a:xfrm>
        </p:spPr>
        <p:txBody>
          <a:bodyPr anchor="b">
            <a:normAutofit/>
          </a:bodyPr>
          <a:lstStyle/>
          <a:p>
            <a:r>
              <a:rPr lang="en-GB" sz="5000" b="1" i="1" u="sng"/>
              <a:t>Other key considerations </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7E07A29-4825-CB0E-9721-AD0E37B927CA}"/>
              </a:ext>
            </a:extLst>
          </p:cNvPr>
          <p:cNvSpPr>
            <a:spLocks noGrp="1"/>
          </p:cNvSpPr>
          <p:nvPr>
            <p:ph idx="1"/>
          </p:nvPr>
        </p:nvSpPr>
        <p:spPr>
          <a:xfrm>
            <a:off x="640080" y="2872899"/>
            <a:ext cx="4243589" cy="3320668"/>
          </a:xfrm>
        </p:spPr>
        <p:txBody>
          <a:bodyPr>
            <a:normAutofit/>
          </a:bodyPr>
          <a:lstStyle/>
          <a:p>
            <a:r>
              <a:rPr lang="en-GB" sz="2200"/>
              <a:t>Legal Aid </a:t>
            </a:r>
          </a:p>
          <a:p>
            <a:endParaRPr lang="en-GB" sz="2200"/>
          </a:p>
          <a:p>
            <a:r>
              <a:rPr lang="en-GB" sz="2200"/>
              <a:t>The Victims – supporting them.</a:t>
            </a:r>
          </a:p>
          <a:p>
            <a:endParaRPr lang="en-GB" sz="2200"/>
          </a:p>
          <a:p>
            <a:r>
              <a:rPr lang="en-GB" sz="2200"/>
              <a:t>The victim wanting to return home. </a:t>
            </a:r>
          </a:p>
        </p:txBody>
      </p:sp>
      <p:pic>
        <p:nvPicPr>
          <p:cNvPr id="5" name="Picture 4">
            <a:extLst>
              <a:ext uri="{FF2B5EF4-FFF2-40B4-BE49-F238E27FC236}">
                <a16:creationId xmlns:a16="http://schemas.microsoft.com/office/drawing/2014/main" id="{EDE36F03-A412-23BF-3EDC-BCA7B2ED6C4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388" r="8384"/>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0F6C483C-3F36-5ACF-5880-E0351B4C93D6}"/>
              </a:ext>
            </a:extLst>
          </p:cNvPr>
          <p:cNvSpPr txBox="1"/>
          <p:nvPr/>
        </p:nvSpPr>
        <p:spPr>
          <a:xfrm>
            <a:off x="9581991" y="6657945"/>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junputh.com/open-space/taking-onus-of-poverty-from-poor-theories-of-poverty-reductio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87289769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F5681C-0AE3-7C52-E4C3-5F4743E6B44A}"/>
              </a:ext>
            </a:extLst>
          </p:cNvPr>
          <p:cNvSpPr>
            <a:spLocks noGrp="1"/>
          </p:cNvSpPr>
          <p:nvPr>
            <p:ph type="title"/>
          </p:nvPr>
        </p:nvSpPr>
        <p:spPr>
          <a:xfrm>
            <a:off x="640080" y="325369"/>
            <a:ext cx="4368602" cy="1956841"/>
          </a:xfrm>
        </p:spPr>
        <p:txBody>
          <a:bodyPr anchor="b">
            <a:normAutofit/>
          </a:bodyPr>
          <a:lstStyle/>
          <a:p>
            <a:r>
              <a:rPr lang="en-GB" sz="5400" b="1" i="1" u="sng"/>
              <a:t>Sentencing </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E1B33F-C39E-4579-A070-AB53332AD254}"/>
              </a:ext>
            </a:extLst>
          </p:cNvPr>
          <p:cNvSpPr>
            <a:spLocks noGrp="1"/>
          </p:cNvSpPr>
          <p:nvPr>
            <p:ph idx="1"/>
          </p:nvPr>
        </p:nvSpPr>
        <p:spPr>
          <a:xfrm>
            <a:off x="640080" y="2872899"/>
            <a:ext cx="4243589" cy="3320668"/>
          </a:xfrm>
        </p:spPr>
        <p:txBody>
          <a:bodyPr>
            <a:normAutofit/>
          </a:bodyPr>
          <a:lstStyle/>
          <a:p>
            <a:r>
              <a:rPr lang="en-GB" sz="2200"/>
              <a:t>What is considered? </a:t>
            </a:r>
          </a:p>
          <a:p>
            <a:endParaRPr lang="en-GB" sz="2200"/>
          </a:p>
          <a:p>
            <a:endParaRPr lang="en-GB" sz="2200"/>
          </a:p>
          <a:p>
            <a:r>
              <a:rPr lang="en-GB" sz="2200"/>
              <a:t>What about STOP’s? </a:t>
            </a:r>
          </a:p>
          <a:p>
            <a:endParaRPr lang="en-GB" sz="2200"/>
          </a:p>
          <a:p>
            <a:endParaRPr lang="en-GB" sz="2200"/>
          </a:p>
        </p:txBody>
      </p:sp>
      <p:pic>
        <p:nvPicPr>
          <p:cNvPr id="5" name="Picture 4" descr="Wood human figure">
            <a:extLst>
              <a:ext uri="{FF2B5EF4-FFF2-40B4-BE49-F238E27FC236}">
                <a16:creationId xmlns:a16="http://schemas.microsoft.com/office/drawing/2014/main" id="{82EF002E-88E9-80C6-9CCF-3717F9B79429}"/>
              </a:ext>
            </a:extLst>
          </p:cNvPr>
          <p:cNvPicPr>
            <a:picLocks noChangeAspect="1"/>
          </p:cNvPicPr>
          <p:nvPr/>
        </p:nvPicPr>
        <p:blipFill>
          <a:blip r:embed="rId2">
            <a:extLst>
              <a:ext uri="{28A0092B-C50C-407E-A947-70E740481C1C}">
                <a14:useLocalDpi xmlns:a14="http://schemas.microsoft.com/office/drawing/2010/main" val="0"/>
              </a:ext>
            </a:extLst>
          </a:blip>
          <a:srcRect r="33047"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1450190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3EACAE-F578-D338-9A38-CC4DCDE8BBCE}"/>
              </a:ext>
            </a:extLst>
          </p:cNvPr>
          <p:cNvSpPr>
            <a:spLocks noGrp="1"/>
          </p:cNvSpPr>
          <p:nvPr>
            <p:ph type="title"/>
          </p:nvPr>
        </p:nvSpPr>
        <p:spPr>
          <a:xfrm>
            <a:off x="635000" y="640823"/>
            <a:ext cx="3418659" cy="5583148"/>
          </a:xfrm>
        </p:spPr>
        <p:txBody>
          <a:bodyPr anchor="ctr">
            <a:normAutofit/>
          </a:bodyPr>
          <a:lstStyle/>
          <a:p>
            <a:r>
              <a:rPr lang="en-GB" sz="5400" b="1" u="sng"/>
              <a:t>Activity</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411E415-E39C-890D-04FF-974CD1C424D2}"/>
              </a:ext>
            </a:extLst>
          </p:cNvPr>
          <p:cNvGraphicFramePr>
            <a:graphicFrameLocks noGrp="1"/>
          </p:cNvGraphicFramePr>
          <p:nvPr>
            <p:ph idx="1"/>
            <p:extLst>
              <p:ext uri="{D42A27DB-BD31-4B8C-83A1-F6EECF244321}">
                <p14:modId xmlns:p14="http://schemas.microsoft.com/office/powerpoint/2010/main" val="382309384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76012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C98099-1B77-5317-B300-9BE6955088F4}"/>
              </a:ext>
            </a:extLst>
          </p:cNvPr>
          <p:cNvSpPr>
            <a:spLocks noGrp="1"/>
          </p:cNvSpPr>
          <p:nvPr>
            <p:ph type="title"/>
          </p:nvPr>
        </p:nvSpPr>
        <p:spPr>
          <a:xfrm>
            <a:off x="635000" y="640823"/>
            <a:ext cx="3418659" cy="5583148"/>
          </a:xfrm>
        </p:spPr>
        <p:txBody>
          <a:bodyPr anchor="ctr">
            <a:normAutofit/>
          </a:bodyPr>
          <a:lstStyle/>
          <a:p>
            <a:r>
              <a:rPr lang="en-GB" sz="5400" b="1" i="1" u="sng"/>
              <a:t>Final notes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6B56D8E-A673-C7CB-A5E0-0F7A6A1934EC}"/>
              </a:ext>
            </a:extLst>
          </p:cNvPr>
          <p:cNvGraphicFramePr>
            <a:graphicFrameLocks noGrp="1"/>
          </p:cNvGraphicFramePr>
          <p:nvPr>
            <p:ph idx="1"/>
            <p:extLst>
              <p:ext uri="{D42A27DB-BD31-4B8C-83A1-F6EECF244321}">
                <p14:modId xmlns:p14="http://schemas.microsoft.com/office/powerpoint/2010/main" val="338128324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354885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48841B-E54D-582E-1C9A-4ED05C77DBE9}"/>
              </a:ext>
            </a:extLst>
          </p:cNvPr>
          <p:cNvSpPr>
            <a:spLocks noGrp="1"/>
          </p:cNvSpPr>
          <p:nvPr>
            <p:ph type="title"/>
          </p:nvPr>
        </p:nvSpPr>
        <p:spPr>
          <a:xfrm>
            <a:off x="635000" y="640823"/>
            <a:ext cx="3418659" cy="5583148"/>
          </a:xfrm>
        </p:spPr>
        <p:txBody>
          <a:bodyPr anchor="ctr">
            <a:normAutofit/>
          </a:bodyPr>
          <a:lstStyle/>
          <a:p>
            <a:r>
              <a:rPr lang="en-GB" sz="5400" b="1" i="1" u="sng" dirty="0"/>
              <a:t>Slavery and Trafficking Prevention orders</a:t>
            </a:r>
            <a:endParaRPr lang="en-GB" sz="5400" b="1" i="1" u="sng"/>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E703A1F-8B67-330B-5A48-503D72D911D3}"/>
              </a:ext>
            </a:extLst>
          </p:cNvPr>
          <p:cNvGraphicFramePr>
            <a:graphicFrameLocks noGrp="1"/>
          </p:cNvGraphicFramePr>
          <p:nvPr>
            <p:ph idx="1"/>
            <p:extLst>
              <p:ext uri="{D42A27DB-BD31-4B8C-83A1-F6EECF244321}">
                <p14:modId xmlns:p14="http://schemas.microsoft.com/office/powerpoint/2010/main" val="417939022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528401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448AB3-7A64-5059-DCE2-D2018202BDA4}"/>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b="1" i="1" u="sng" kern="1200">
                <a:solidFill>
                  <a:schemeClr val="bg1"/>
                </a:solidFill>
                <a:latin typeface="+mj-lt"/>
                <a:ea typeface="+mj-ea"/>
                <a:cs typeface="+mj-cs"/>
              </a:rPr>
              <a:t>A recap </a:t>
            </a:r>
          </a:p>
        </p:txBody>
      </p:sp>
      <p:pic>
        <p:nvPicPr>
          <p:cNvPr id="4" name="Online Media 3" title="Free the unseen.">
            <a:hlinkClick r:id="" action="ppaction://media"/>
            <a:extLst>
              <a:ext uri="{FF2B5EF4-FFF2-40B4-BE49-F238E27FC236}">
                <a16:creationId xmlns:a16="http://schemas.microsoft.com/office/drawing/2014/main" id="{6FA2B49A-5AC2-BD67-3961-72BE7795871E}"/>
              </a:ext>
            </a:extLst>
          </p:cNvPr>
          <p:cNvPicPr>
            <a:picLocks noGrp="1" noRot="1" noChangeAspect="1"/>
          </p:cNvPicPr>
          <p:nvPr>
            <p:ph idx="1"/>
            <a:videoFile r:link="rId1"/>
          </p:nvPr>
        </p:nvPicPr>
        <p:blipFill>
          <a:blip r:embed="rId3"/>
          <a:stretch>
            <a:fillRect/>
          </a:stretch>
        </p:blipFill>
        <p:spPr>
          <a:xfrm>
            <a:off x="2207328" y="1675227"/>
            <a:ext cx="7777343" cy="4394199"/>
          </a:xfrm>
          <a:prstGeom prst="rect">
            <a:avLst/>
          </a:prstGeom>
        </p:spPr>
      </p:pic>
    </p:spTree>
    <p:extLst>
      <p:ext uri="{BB962C8B-B14F-4D97-AF65-F5344CB8AC3E}">
        <p14:creationId xmlns:p14="http://schemas.microsoft.com/office/powerpoint/2010/main" val="2381245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B7DA84-240C-728A-7954-B356E036CD0A}"/>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b="1" i="1" u="sng" dirty="0">
                <a:solidFill>
                  <a:schemeClr val="bg1"/>
                </a:solidFill>
              </a:rPr>
              <a:t>E</a:t>
            </a:r>
            <a:r>
              <a:rPr lang="en-US" sz="3200" b="1" i="1" u="sng" kern="1200" dirty="0">
                <a:solidFill>
                  <a:schemeClr val="bg1"/>
                </a:solidFill>
                <a:latin typeface="+mj-lt"/>
                <a:ea typeface="+mj-ea"/>
                <a:cs typeface="+mj-cs"/>
              </a:rPr>
              <a:t>xample</a:t>
            </a:r>
          </a:p>
        </p:txBody>
      </p:sp>
      <p:pic>
        <p:nvPicPr>
          <p:cNvPr id="4" name="Online Media 3" title="The college cleaner no-one knew was a slave - BBC News">
            <a:hlinkClick r:id="" action="ppaction://media"/>
            <a:extLst>
              <a:ext uri="{FF2B5EF4-FFF2-40B4-BE49-F238E27FC236}">
                <a16:creationId xmlns:a16="http://schemas.microsoft.com/office/drawing/2014/main" id="{F9D6920A-C81C-D749-580B-B3A8F7ACD70C}"/>
              </a:ext>
            </a:extLst>
          </p:cNvPr>
          <p:cNvPicPr>
            <a:picLocks noGrp="1" noRot="1" noChangeAspect="1"/>
          </p:cNvPicPr>
          <p:nvPr>
            <p:ph idx="1"/>
            <a:videoFile r:link="rId1"/>
          </p:nvPr>
        </p:nvPicPr>
        <p:blipFill>
          <a:blip r:embed="rId3"/>
          <a:stretch>
            <a:fillRect/>
          </a:stretch>
        </p:blipFill>
        <p:spPr>
          <a:xfrm>
            <a:off x="2207328" y="1675227"/>
            <a:ext cx="7777343" cy="4394199"/>
          </a:xfrm>
          <a:prstGeom prst="rect">
            <a:avLst/>
          </a:prstGeom>
        </p:spPr>
      </p:pic>
    </p:spTree>
    <p:extLst>
      <p:ext uri="{BB962C8B-B14F-4D97-AF65-F5344CB8AC3E}">
        <p14:creationId xmlns:p14="http://schemas.microsoft.com/office/powerpoint/2010/main" val="30630129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1B09D-E260-455D-AD3A-08ACC35BDBB9}"/>
              </a:ext>
            </a:extLst>
          </p:cNvPr>
          <p:cNvSpPr>
            <a:spLocks noGrp="1"/>
          </p:cNvSpPr>
          <p:nvPr>
            <p:ph type="title"/>
          </p:nvPr>
        </p:nvSpPr>
        <p:spPr/>
        <p:txBody>
          <a:bodyPr>
            <a:normAutofit/>
          </a:bodyPr>
          <a:lstStyle/>
          <a:p>
            <a:pPr algn="ctr"/>
            <a:r>
              <a:rPr lang="en-GB" sz="6000" b="1" i="1" u="sng" dirty="0"/>
              <a:t>The Rooney Family </a:t>
            </a:r>
          </a:p>
        </p:txBody>
      </p:sp>
      <p:pic>
        <p:nvPicPr>
          <p:cNvPr id="8" name="Picture 7">
            <a:extLst>
              <a:ext uri="{FF2B5EF4-FFF2-40B4-BE49-F238E27FC236}">
                <a16:creationId xmlns:a16="http://schemas.microsoft.com/office/drawing/2014/main" id="{7E833EE7-B3CA-D3A5-25FD-20F311CBBE03}"/>
              </a:ext>
            </a:extLst>
          </p:cNvPr>
          <p:cNvPicPr>
            <a:picLocks noChangeAspect="1"/>
          </p:cNvPicPr>
          <p:nvPr/>
        </p:nvPicPr>
        <p:blipFill>
          <a:blip r:embed="rId2"/>
          <a:srcRect r="28020" b="35082"/>
          <a:stretch>
            <a:fillRect/>
          </a:stretch>
        </p:blipFill>
        <p:spPr>
          <a:xfrm>
            <a:off x="2339090" y="1690688"/>
            <a:ext cx="7404516" cy="4452079"/>
          </a:xfrm>
          <a:prstGeom prst="rect">
            <a:avLst/>
          </a:prstGeom>
        </p:spPr>
      </p:pic>
    </p:spTree>
    <p:extLst>
      <p:ext uri="{BB962C8B-B14F-4D97-AF65-F5344CB8AC3E}">
        <p14:creationId xmlns:p14="http://schemas.microsoft.com/office/powerpoint/2010/main" val="5626931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ACC8C5B-92AC-B19D-FAF0-D4BC16F9CE23}"/>
              </a:ext>
            </a:extLst>
          </p:cNvPr>
          <p:cNvSpPr>
            <a:spLocks noGrp="1"/>
          </p:cNvSpPr>
          <p:nvPr>
            <p:ph type="title"/>
          </p:nvPr>
        </p:nvSpPr>
        <p:spPr>
          <a:xfrm>
            <a:off x="621792" y="1161288"/>
            <a:ext cx="3602736" cy="4526280"/>
          </a:xfrm>
        </p:spPr>
        <p:txBody>
          <a:bodyPr>
            <a:normAutofit/>
          </a:bodyPr>
          <a:lstStyle/>
          <a:p>
            <a:r>
              <a:rPr lang="en-GB" sz="4000"/>
              <a:t>Activity </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A31BB46-E615-01A5-C5D7-E11CB9F59FE9}"/>
              </a:ext>
            </a:extLst>
          </p:cNvPr>
          <p:cNvGraphicFramePr>
            <a:graphicFrameLocks noGrp="1"/>
          </p:cNvGraphicFramePr>
          <p:nvPr>
            <p:ph idx="1"/>
            <p:extLst>
              <p:ext uri="{D42A27DB-BD31-4B8C-83A1-F6EECF244321}">
                <p14:modId xmlns:p14="http://schemas.microsoft.com/office/powerpoint/2010/main" val="4229593508"/>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890529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7024E7-80D3-E84F-D6F1-A628F437AE7F}"/>
              </a:ext>
            </a:extLst>
          </p:cNvPr>
          <p:cNvSpPr>
            <a:spLocks noGrp="1"/>
          </p:cNvSpPr>
          <p:nvPr>
            <p:ph type="title"/>
          </p:nvPr>
        </p:nvSpPr>
        <p:spPr>
          <a:xfrm>
            <a:off x="635000" y="640823"/>
            <a:ext cx="3418659" cy="5583148"/>
          </a:xfrm>
        </p:spPr>
        <p:txBody>
          <a:bodyPr anchor="ctr">
            <a:normAutofit/>
          </a:bodyPr>
          <a:lstStyle/>
          <a:p>
            <a:r>
              <a:rPr lang="en-GB" sz="5400"/>
              <a:t>Activity </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B60CFB4-12E5-CA58-B7B0-D2B14937F145}"/>
              </a:ext>
            </a:extLst>
          </p:cNvPr>
          <p:cNvGraphicFramePr>
            <a:graphicFrameLocks noGrp="1"/>
          </p:cNvGraphicFramePr>
          <p:nvPr>
            <p:ph idx="1"/>
            <p:extLst>
              <p:ext uri="{D42A27DB-BD31-4B8C-83A1-F6EECF244321}">
                <p14:modId xmlns:p14="http://schemas.microsoft.com/office/powerpoint/2010/main" val="132270865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311380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EF5EACF-19B7-3A6D-B992-9DBFBEFBECDD}"/>
              </a:ext>
            </a:extLst>
          </p:cNvPr>
          <p:cNvPicPr>
            <a:picLocks noChangeAspect="1"/>
          </p:cNvPicPr>
          <p:nvPr/>
        </p:nvPicPr>
        <p:blipFill>
          <a:blip r:embed="rId3"/>
          <a:stretch>
            <a:fillRect/>
          </a:stretch>
        </p:blipFill>
        <p:spPr>
          <a:xfrm>
            <a:off x="-88669" y="0"/>
            <a:ext cx="12280669" cy="6858000"/>
          </a:xfrm>
          <a:prstGeom prst="rect">
            <a:avLst/>
          </a:prstGeom>
        </p:spPr>
      </p:pic>
    </p:spTree>
    <p:extLst>
      <p:ext uri="{BB962C8B-B14F-4D97-AF65-F5344CB8AC3E}">
        <p14:creationId xmlns:p14="http://schemas.microsoft.com/office/powerpoint/2010/main" val="67566064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D31237-6220-5166-F8E7-33E64EA48571}"/>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b="1" u="sng" kern="1200">
                <a:solidFill>
                  <a:schemeClr val="tx1"/>
                </a:solidFill>
                <a:latin typeface="+mj-lt"/>
                <a:ea typeface="+mj-ea"/>
                <a:cs typeface="+mj-cs"/>
              </a:rPr>
              <a:t>What is county lines?</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2 - Emma's story - a victim of County Lines">
            <a:hlinkClick r:id="" action="ppaction://media"/>
            <a:extLst>
              <a:ext uri="{FF2B5EF4-FFF2-40B4-BE49-F238E27FC236}">
                <a16:creationId xmlns:a16="http://schemas.microsoft.com/office/drawing/2014/main" id="{37710B84-493F-4C48-8A23-337A53022918}"/>
              </a:ext>
            </a:extLst>
          </p:cNvPr>
          <p:cNvPicPr>
            <a:picLocks noRot="1" noChangeAspect="1"/>
          </p:cNvPicPr>
          <p:nvPr>
            <a:videoFile r:link="rId1"/>
          </p:nvPr>
        </p:nvPicPr>
        <p:blipFill>
          <a:blip r:embed="rId3"/>
          <a:stretch>
            <a:fillRect/>
          </a:stretch>
        </p:blipFill>
        <p:spPr>
          <a:xfrm>
            <a:off x="4654296" y="1377155"/>
            <a:ext cx="7214616" cy="4076258"/>
          </a:xfrm>
          <a:prstGeom prst="rect">
            <a:avLst/>
          </a:prstGeom>
        </p:spPr>
      </p:pic>
    </p:spTree>
    <p:extLst>
      <p:ext uri="{BB962C8B-B14F-4D97-AF65-F5344CB8AC3E}">
        <p14:creationId xmlns:p14="http://schemas.microsoft.com/office/powerpoint/2010/main" val="3100918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7D4BCE40-569D-E18E-AB1E-C7644BBFEE9D}"/>
              </a:ext>
            </a:extLst>
          </p:cNvPr>
          <p:cNvSpPr>
            <a:spLocks noGrp="1"/>
          </p:cNvSpPr>
          <p:nvPr>
            <p:ph type="title"/>
          </p:nvPr>
        </p:nvSpPr>
        <p:spPr>
          <a:xfrm>
            <a:off x="838200" y="643467"/>
            <a:ext cx="2951205" cy="5571066"/>
          </a:xfrm>
        </p:spPr>
        <p:txBody>
          <a:bodyPr>
            <a:normAutofit/>
          </a:bodyPr>
          <a:lstStyle/>
          <a:p>
            <a:r>
              <a:rPr lang="en-GB" b="1" i="1" u="sng">
                <a:solidFill>
                  <a:srgbClr val="FFFFFF"/>
                </a:solidFill>
              </a:rPr>
              <a:t>Continued</a:t>
            </a:r>
          </a:p>
        </p:txBody>
      </p:sp>
      <p:graphicFrame>
        <p:nvGraphicFramePr>
          <p:cNvPr id="5" name="Content Placeholder 2">
            <a:extLst>
              <a:ext uri="{FF2B5EF4-FFF2-40B4-BE49-F238E27FC236}">
                <a16:creationId xmlns:a16="http://schemas.microsoft.com/office/drawing/2014/main" id="{3DFD429D-9EBD-4E1E-F05C-FFE5957AF8A8}"/>
              </a:ext>
            </a:extLst>
          </p:cNvPr>
          <p:cNvGraphicFramePr>
            <a:graphicFrameLocks noGrp="1"/>
          </p:cNvGraphicFramePr>
          <p:nvPr>
            <p:ph idx="1"/>
            <p:extLst>
              <p:ext uri="{D42A27DB-BD31-4B8C-83A1-F6EECF244321}">
                <p14:modId xmlns:p14="http://schemas.microsoft.com/office/powerpoint/2010/main" val="142893747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4658904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D2B65AA5-A0CC-0ACD-0A9C-31338E911D1D}"/>
              </a:ext>
            </a:extLst>
          </p:cNvPr>
          <p:cNvSpPr>
            <a:spLocks noGrp="1"/>
          </p:cNvSpPr>
          <p:nvPr>
            <p:ph type="title"/>
          </p:nvPr>
        </p:nvSpPr>
        <p:spPr>
          <a:xfrm>
            <a:off x="838200" y="643467"/>
            <a:ext cx="2951205" cy="5571066"/>
          </a:xfrm>
        </p:spPr>
        <p:txBody>
          <a:bodyPr>
            <a:normAutofit/>
          </a:bodyPr>
          <a:lstStyle/>
          <a:p>
            <a:r>
              <a:rPr lang="en-GB" b="1" i="1" u="sng">
                <a:solidFill>
                  <a:srgbClr val="FFFFFF"/>
                </a:solidFill>
              </a:rPr>
              <a:t>Continued</a:t>
            </a:r>
          </a:p>
        </p:txBody>
      </p:sp>
      <p:graphicFrame>
        <p:nvGraphicFramePr>
          <p:cNvPr id="5" name="Content Placeholder 2">
            <a:extLst>
              <a:ext uri="{FF2B5EF4-FFF2-40B4-BE49-F238E27FC236}">
                <a16:creationId xmlns:a16="http://schemas.microsoft.com/office/drawing/2014/main" id="{EB135477-03F9-83B5-73FB-DE4086336ED7}"/>
              </a:ext>
            </a:extLst>
          </p:cNvPr>
          <p:cNvGraphicFramePr>
            <a:graphicFrameLocks noGrp="1"/>
          </p:cNvGraphicFramePr>
          <p:nvPr>
            <p:ph idx="1"/>
            <p:extLst>
              <p:ext uri="{D42A27DB-BD31-4B8C-83A1-F6EECF244321}">
                <p14:modId xmlns:p14="http://schemas.microsoft.com/office/powerpoint/2010/main" val="124971339"/>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195941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C8D5C131-B7D8-1501-FBBA-21EC6EF8AF1C}"/>
              </a:ext>
            </a:extLst>
          </p:cNvPr>
          <p:cNvSpPr>
            <a:spLocks noGrp="1"/>
          </p:cNvSpPr>
          <p:nvPr>
            <p:ph type="title"/>
          </p:nvPr>
        </p:nvSpPr>
        <p:spPr>
          <a:xfrm>
            <a:off x="838200" y="643467"/>
            <a:ext cx="2951205" cy="5571066"/>
          </a:xfrm>
        </p:spPr>
        <p:txBody>
          <a:bodyPr>
            <a:normAutofit/>
          </a:bodyPr>
          <a:lstStyle/>
          <a:p>
            <a:r>
              <a:rPr lang="en-GB" b="1" i="1" u="sng">
                <a:solidFill>
                  <a:srgbClr val="FFFFFF"/>
                </a:solidFill>
              </a:rPr>
              <a:t>How does it start?</a:t>
            </a:r>
          </a:p>
        </p:txBody>
      </p:sp>
      <p:graphicFrame>
        <p:nvGraphicFramePr>
          <p:cNvPr id="5" name="Content Placeholder 2">
            <a:extLst>
              <a:ext uri="{FF2B5EF4-FFF2-40B4-BE49-F238E27FC236}">
                <a16:creationId xmlns:a16="http://schemas.microsoft.com/office/drawing/2014/main" id="{B69A7A50-0533-D60B-2FB5-A275D950EE01}"/>
              </a:ext>
            </a:extLst>
          </p:cNvPr>
          <p:cNvGraphicFramePr>
            <a:graphicFrameLocks noGrp="1"/>
          </p:cNvGraphicFramePr>
          <p:nvPr>
            <p:ph idx="1"/>
            <p:extLst>
              <p:ext uri="{D42A27DB-BD31-4B8C-83A1-F6EECF244321}">
                <p14:modId xmlns:p14="http://schemas.microsoft.com/office/powerpoint/2010/main" val="313360990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529777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BBC54D-690F-02E7-EE9F-3A579BA7A63D}"/>
              </a:ext>
            </a:extLst>
          </p:cNvPr>
          <p:cNvSpPr>
            <a:spLocks noGrp="1"/>
          </p:cNvSpPr>
          <p:nvPr>
            <p:ph type="title"/>
          </p:nvPr>
        </p:nvSpPr>
        <p:spPr>
          <a:xfrm>
            <a:off x="956826" y="1112969"/>
            <a:ext cx="3937298" cy="4166010"/>
          </a:xfrm>
        </p:spPr>
        <p:txBody>
          <a:bodyPr>
            <a:normAutofit/>
          </a:bodyPr>
          <a:lstStyle/>
          <a:p>
            <a:r>
              <a:rPr lang="en-GB" b="1" i="1" u="sng">
                <a:solidFill>
                  <a:srgbClr val="FFFFFF"/>
                </a:solidFill>
              </a:rPr>
              <a:t>Continued</a:t>
            </a: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Content Placeholder 2">
            <a:extLst>
              <a:ext uri="{FF2B5EF4-FFF2-40B4-BE49-F238E27FC236}">
                <a16:creationId xmlns:a16="http://schemas.microsoft.com/office/drawing/2014/main" id="{D979ACE3-57E3-226F-4E8E-0C53B94E4D49}"/>
              </a:ext>
            </a:extLst>
          </p:cNvPr>
          <p:cNvSpPr>
            <a:spLocks noGrp="1"/>
          </p:cNvSpPr>
          <p:nvPr>
            <p:ph idx="1"/>
          </p:nvPr>
        </p:nvSpPr>
        <p:spPr>
          <a:xfrm>
            <a:off x="6096000" y="820880"/>
            <a:ext cx="5257799" cy="4889350"/>
          </a:xfrm>
        </p:spPr>
        <p:txBody>
          <a:bodyPr anchor="t">
            <a:normAutofit/>
          </a:bodyPr>
          <a:lstStyle/>
          <a:p>
            <a:r>
              <a:rPr lang="en-GB"/>
              <a:t>Types of threats – </a:t>
            </a:r>
          </a:p>
          <a:p>
            <a:endParaRPr lang="en-GB"/>
          </a:p>
          <a:p>
            <a:r>
              <a:rPr lang="en-GB"/>
              <a:t>1. Threat of police because they have committed a criminal offence. </a:t>
            </a:r>
          </a:p>
          <a:p>
            <a:endParaRPr lang="en-GB"/>
          </a:p>
          <a:p>
            <a:r>
              <a:rPr lang="en-GB"/>
              <a:t>2. Threats of violence </a:t>
            </a:r>
          </a:p>
          <a:p>
            <a:endParaRPr lang="en-GB"/>
          </a:p>
          <a:p>
            <a:r>
              <a:rPr lang="en-GB"/>
              <a:t>3. Making the child or vulnerable person feel guilty. </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4521290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E79BC-97C9-5C56-BE6A-DD7318A4A502}"/>
              </a:ext>
            </a:extLst>
          </p:cNvPr>
          <p:cNvSpPr>
            <a:spLocks noGrp="1"/>
          </p:cNvSpPr>
          <p:nvPr>
            <p:ph type="title"/>
          </p:nvPr>
        </p:nvSpPr>
        <p:spPr/>
        <p:txBody>
          <a:bodyPr>
            <a:normAutofit/>
          </a:bodyPr>
          <a:lstStyle/>
          <a:p>
            <a:pPr algn="ctr"/>
            <a:r>
              <a:rPr lang="en-GB" sz="6600" b="1" i="1" u="sng"/>
              <a:t>Next week </a:t>
            </a:r>
            <a:endParaRPr lang="en-GB" sz="6600" b="1" i="1" u="sng" dirty="0"/>
          </a:p>
        </p:txBody>
      </p:sp>
      <p:graphicFrame>
        <p:nvGraphicFramePr>
          <p:cNvPr id="13" name="Content Placeholder 2">
            <a:extLst>
              <a:ext uri="{FF2B5EF4-FFF2-40B4-BE49-F238E27FC236}">
                <a16:creationId xmlns:a16="http://schemas.microsoft.com/office/drawing/2014/main" id="{6CEB087D-EA84-A25D-D3AD-AC45972145CB}"/>
              </a:ext>
            </a:extLst>
          </p:cNvPr>
          <p:cNvGraphicFramePr>
            <a:graphicFrameLocks noGrp="1"/>
          </p:cNvGraphicFramePr>
          <p:nvPr>
            <p:ph idx="1"/>
            <p:extLst>
              <p:ext uri="{D42A27DB-BD31-4B8C-83A1-F6EECF244321}">
                <p14:modId xmlns:p14="http://schemas.microsoft.com/office/powerpoint/2010/main" val="192813388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726192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420FB9F-FC40-C8F3-7256-CB0C3D47EAFA}"/>
              </a:ext>
            </a:extLst>
          </p:cNvPr>
          <p:cNvSpPr>
            <a:spLocks noGrp="1"/>
          </p:cNvSpPr>
          <p:nvPr>
            <p:ph type="title"/>
          </p:nvPr>
        </p:nvSpPr>
        <p:spPr>
          <a:xfrm>
            <a:off x="621792" y="1161288"/>
            <a:ext cx="3602736" cy="4526280"/>
          </a:xfrm>
        </p:spPr>
        <p:txBody>
          <a:bodyPr>
            <a:normAutofit/>
          </a:bodyPr>
          <a:lstStyle/>
          <a:p>
            <a:r>
              <a:rPr lang="en-GB" sz="4000" b="1" i="1" u="sng"/>
              <a:t>Summary </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FDA2AE4A-A549-3D4A-E876-795B75497926}"/>
              </a:ext>
            </a:extLst>
          </p:cNvPr>
          <p:cNvGraphicFramePr>
            <a:graphicFrameLocks noGrp="1"/>
          </p:cNvGraphicFramePr>
          <p:nvPr>
            <p:ph idx="1"/>
            <p:extLst>
              <p:ext uri="{D42A27DB-BD31-4B8C-83A1-F6EECF244321}">
                <p14:modId xmlns:p14="http://schemas.microsoft.com/office/powerpoint/2010/main" val="2649036515"/>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337795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1E88BCE-758F-006E-C3CF-560C5C009BA7}"/>
              </a:ext>
            </a:extLst>
          </p:cNvPr>
          <p:cNvSpPr>
            <a:spLocks noGrp="1"/>
          </p:cNvSpPr>
          <p:nvPr>
            <p:ph type="title"/>
          </p:nvPr>
        </p:nvSpPr>
        <p:spPr>
          <a:xfrm>
            <a:off x="621792" y="1161288"/>
            <a:ext cx="3602736" cy="4526280"/>
          </a:xfrm>
        </p:spPr>
        <p:txBody>
          <a:bodyPr>
            <a:normAutofit/>
          </a:bodyPr>
          <a:lstStyle/>
          <a:p>
            <a:r>
              <a:rPr lang="en-GB" sz="4000"/>
              <a:t>References </a:t>
            </a:r>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21A6CF1-9791-319D-C5E8-6BB5121F4679}"/>
              </a:ext>
            </a:extLst>
          </p:cNvPr>
          <p:cNvGraphicFramePr>
            <a:graphicFrameLocks noGrp="1"/>
          </p:cNvGraphicFramePr>
          <p:nvPr>
            <p:ph idx="1"/>
            <p:extLst>
              <p:ext uri="{D42A27DB-BD31-4B8C-83A1-F6EECF244321}">
                <p14:modId xmlns:p14="http://schemas.microsoft.com/office/powerpoint/2010/main" val="2051663932"/>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8809152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6456D97-0B29-CE21-151A-D152B957F09B}"/>
              </a:ext>
            </a:extLst>
          </p:cNvPr>
          <p:cNvSpPr>
            <a:spLocks noGrp="1"/>
          </p:cNvSpPr>
          <p:nvPr>
            <p:ph type="ctrTitle"/>
          </p:nvPr>
        </p:nvSpPr>
        <p:spPr/>
        <p:txBody>
          <a:bodyPr/>
          <a:lstStyle/>
          <a:p>
            <a:r>
              <a:rPr lang="en-GB" dirty="0"/>
              <a:t>Thank you!</a:t>
            </a:r>
          </a:p>
        </p:txBody>
      </p:sp>
      <p:sp>
        <p:nvSpPr>
          <p:cNvPr id="5" name="Subtitle 4">
            <a:extLst>
              <a:ext uri="{FF2B5EF4-FFF2-40B4-BE49-F238E27FC236}">
                <a16:creationId xmlns:a16="http://schemas.microsoft.com/office/drawing/2014/main" id="{E7EABE6D-6AC9-9149-AAA7-B4B6D38DB917}"/>
              </a:ext>
            </a:extLst>
          </p:cNvPr>
          <p:cNvSpPr>
            <a:spLocks noGrp="1"/>
          </p:cNvSpPr>
          <p:nvPr>
            <p:ph type="subTitle" idx="1"/>
          </p:nvPr>
        </p:nvSpPr>
        <p:spPr/>
        <p:txBody>
          <a:bodyPr/>
          <a:lstStyle/>
          <a:p>
            <a:r>
              <a:rPr lang="en-GB" dirty="0"/>
              <a:t>Any Questions?</a:t>
            </a:r>
          </a:p>
        </p:txBody>
      </p:sp>
      <p:pic>
        <p:nvPicPr>
          <p:cNvPr id="7" name="Picture 6">
            <a:extLst>
              <a:ext uri="{FF2B5EF4-FFF2-40B4-BE49-F238E27FC236}">
                <a16:creationId xmlns:a16="http://schemas.microsoft.com/office/drawing/2014/main" id="{F929950B-8F53-2084-A352-2487944A1EB0}"/>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9792704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2129</Words>
  <Application>Microsoft Office PowerPoint</Application>
  <PresentationFormat>Widescreen</PresentationFormat>
  <Paragraphs>260</Paragraphs>
  <Slides>50</Slides>
  <Notes>10</Notes>
  <HiddenSlides>0</HiddenSlides>
  <MMClips>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50</vt:i4>
      </vt:variant>
    </vt:vector>
  </HeadingPairs>
  <TitlesOfParts>
    <vt:vector size="55" baseType="lpstr">
      <vt:lpstr>Aptos</vt:lpstr>
      <vt:lpstr>Aptos Display</vt:lpstr>
      <vt:lpstr>Arial</vt:lpstr>
      <vt:lpstr>Calibri</vt:lpstr>
      <vt:lpstr>Office Theme</vt:lpstr>
      <vt:lpstr>PowerPoint Presentation</vt:lpstr>
      <vt:lpstr>Content </vt:lpstr>
      <vt:lpstr>Aims and Learning Objectives </vt:lpstr>
      <vt:lpstr>Human Trafficking </vt:lpstr>
      <vt:lpstr>What is Human Trafficking? </vt:lpstr>
      <vt:lpstr>A Criminal Offence?</vt:lpstr>
      <vt:lpstr>Section 2</vt:lpstr>
      <vt:lpstr>Continued</vt:lpstr>
      <vt:lpstr>Continued</vt:lpstr>
      <vt:lpstr>How are people recruited?</vt:lpstr>
      <vt:lpstr>Human Trafficking </vt:lpstr>
      <vt:lpstr>Exploitation?</vt:lpstr>
      <vt:lpstr>More?</vt:lpstr>
      <vt:lpstr>Case examples</vt:lpstr>
      <vt:lpstr>Continued</vt:lpstr>
      <vt:lpstr>Case example</vt:lpstr>
      <vt:lpstr>Activity </vt:lpstr>
      <vt:lpstr>Scenario 1 </vt:lpstr>
      <vt:lpstr>Scenario 2</vt:lpstr>
      <vt:lpstr>Scenario 3</vt:lpstr>
      <vt:lpstr>Question?</vt:lpstr>
      <vt:lpstr>What is Modern Slavery?</vt:lpstr>
      <vt:lpstr>What is Modern Slavery?</vt:lpstr>
      <vt:lpstr>Modern Slavery </vt:lpstr>
      <vt:lpstr>Legislation in the Uk</vt:lpstr>
      <vt:lpstr>Continued </vt:lpstr>
      <vt:lpstr>Let’s take a look at the MSA 2015</vt:lpstr>
      <vt:lpstr>Section 1 </vt:lpstr>
      <vt:lpstr>Case Law </vt:lpstr>
      <vt:lpstr>County lines </vt:lpstr>
      <vt:lpstr>Other key considerations </vt:lpstr>
      <vt:lpstr>Sentencing </vt:lpstr>
      <vt:lpstr>Activity</vt:lpstr>
      <vt:lpstr>Final notes </vt:lpstr>
      <vt:lpstr>Slavery and Trafficking Prevention orders</vt:lpstr>
      <vt:lpstr>A recap </vt:lpstr>
      <vt:lpstr>Example</vt:lpstr>
      <vt:lpstr>The Rooney Family </vt:lpstr>
      <vt:lpstr>Activity </vt:lpstr>
      <vt:lpstr>Activity </vt:lpstr>
      <vt:lpstr>PowerPoint Presentation</vt:lpstr>
      <vt:lpstr>What is county lines?</vt:lpstr>
      <vt:lpstr>Continued</vt:lpstr>
      <vt:lpstr>Continued</vt:lpstr>
      <vt:lpstr>How does it start?</vt:lpstr>
      <vt:lpstr>Continued</vt:lpstr>
      <vt:lpstr>Next week </vt:lpstr>
      <vt:lpstr>Summary </vt:lpstr>
      <vt:lpstr>References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1</cp:revision>
  <dcterms:created xsi:type="dcterms:W3CDTF">2026-02-13T13:38:34Z</dcterms:created>
  <dcterms:modified xsi:type="dcterms:W3CDTF">2026-02-20T12:18:23Z</dcterms:modified>
</cp:coreProperties>
</file>