
<file path=[Content_Types].xml><?xml version="1.0" encoding="utf-8"?>
<Types xmlns="http://schemas.openxmlformats.org/package/2006/content-types">
  <Default Extension="jpeg" ContentType="image/jpeg"/>
  <Default Extension="mp4" ContentType="vide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69" r:id="rId16"/>
    <p:sldId id="272" r:id="rId17"/>
    <p:sldId id="273" r:id="rId18"/>
    <p:sldId id="274" r:id="rId19"/>
    <p:sldId id="275" r:id="rId20"/>
    <p:sldId id="276" r:id="rId21"/>
    <p:sldId id="277" r:id="rId22"/>
    <p:sldId id="278" r:id="rId23"/>
    <p:sldId id="279" r:id="rId24"/>
    <p:sldId id="280" r:id="rId25"/>
    <p:sldId id="283" r:id="rId26"/>
    <p:sldId id="281" r:id="rId27"/>
    <p:sldId id="282" r:id="rId28"/>
    <p:sldId id="284" r:id="rId29"/>
    <p:sldId id="285" r:id="rId30"/>
    <p:sldId id="286" r:id="rId31"/>
    <p:sldId id="287" r:id="rId32"/>
    <p:sldId id="288" r:id="rId33"/>
    <p:sldId id="289" r:id="rId34"/>
    <p:sldId id="290" r:id="rId35"/>
    <p:sldId id="291" r:id="rId36"/>
    <p:sldId id="292" r:id="rId37"/>
    <p:sldId id="293" r:id="rId38"/>
    <p:sldId id="294" r:id="rId39"/>
    <p:sldId id="296" r:id="rId40"/>
    <p:sldId id="297" r:id="rId4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7686F1-23C3-024C-0313-99369C32A8BF}" v="516" dt="2020-10-06T15:02:45.796"/>
    <p1510:client id="{2F55BA0E-26DA-4414-BF91-DB6C071168F8}" v="242" dt="2020-10-05T16:46:03.642"/>
    <p1510:client id="{35AC19D7-7551-100E-22E7-222462D37259}" v="8" dt="2020-10-12T14:14:14.324"/>
    <p1510:client id="{57F4DA64-9D2A-D8C8-0F58-193C280D7527}" v="1285" dt="2020-10-07T11:11:13.873"/>
    <p1510:client id="{83CAAE04-15E5-30CA-4FD3-67D47F440EAD}" v="26" dt="2020-10-07T16:05:52.299"/>
    <p1510:client id="{EE2FEFE7-C042-1836-4B5C-B3B2EA6A0209}" v="8" dt="2020-12-17T18:01:23.9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 Doyle" userId="S::p.doyle@uwtsd.ac.uk::9eb13c6d-8f51-46c9-bcaf-0558aa31b953" providerId="AD" clId="Web-{83CAAE04-15E5-30CA-4FD3-67D47F440EAD}"/>
    <pc:docChg chg="addSld modSld">
      <pc:chgData name="Peter Doyle" userId="S::p.doyle@uwtsd.ac.uk::9eb13c6d-8f51-46c9-bcaf-0558aa31b953" providerId="AD" clId="Web-{83CAAE04-15E5-30CA-4FD3-67D47F440EAD}" dt="2020-10-07T16:05:52.299" v="22" actId="14100"/>
      <pc:docMkLst>
        <pc:docMk/>
      </pc:docMkLst>
      <pc:sldChg chg="modSp new">
        <pc:chgData name="Peter Doyle" userId="S::p.doyle@uwtsd.ac.uk::9eb13c6d-8f51-46c9-bcaf-0558aa31b953" providerId="AD" clId="Web-{83CAAE04-15E5-30CA-4FD3-67D47F440EAD}" dt="2020-10-07T16:05:52.299" v="22" actId="14100"/>
        <pc:sldMkLst>
          <pc:docMk/>
          <pc:sldMk cId="731606630" sldId="297"/>
        </pc:sldMkLst>
        <pc:spChg chg="mod">
          <ac:chgData name="Peter Doyle" userId="S::p.doyle@uwtsd.ac.uk::9eb13c6d-8f51-46c9-bcaf-0558aa31b953" providerId="AD" clId="Web-{83CAAE04-15E5-30CA-4FD3-67D47F440EAD}" dt="2020-10-07T16:05:41.862" v="19" actId="14100"/>
          <ac:spMkLst>
            <pc:docMk/>
            <pc:sldMk cId="731606630" sldId="297"/>
            <ac:spMk id="2" creationId="{CFC32893-B078-428F-A6AB-A8FCEC6A52B2}"/>
          </ac:spMkLst>
        </pc:spChg>
        <pc:spChg chg="mod">
          <ac:chgData name="Peter Doyle" userId="S::p.doyle@uwtsd.ac.uk::9eb13c6d-8f51-46c9-bcaf-0558aa31b953" providerId="AD" clId="Web-{83CAAE04-15E5-30CA-4FD3-67D47F440EAD}" dt="2020-10-07T16:05:52.299" v="22" actId="14100"/>
          <ac:spMkLst>
            <pc:docMk/>
            <pc:sldMk cId="731606630" sldId="297"/>
            <ac:spMk id="3" creationId="{F2E3F395-CF33-499C-AA96-211AFDC18868}"/>
          </ac:spMkLst>
        </pc:spChg>
      </pc:sldChg>
    </pc:docChg>
  </pc:docChgLst>
  <pc:docChgLst>
    <pc:chgData name="Peter Doyle" userId="S::p.doyle@uwtsd.ac.uk::9eb13c6d-8f51-46c9-bcaf-0558aa31b953" providerId="AD" clId="Web-{1D7686F1-23C3-024C-0313-99369C32A8BF}"/>
    <pc:docChg chg="addSld modSld">
      <pc:chgData name="Peter Doyle" userId="S::p.doyle@uwtsd.ac.uk::9eb13c6d-8f51-46c9-bcaf-0558aa31b953" providerId="AD" clId="Web-{1D7686F1-23C3-024C-0313-99369C32A8BF}" dt="2020-10-06T15:02:45.796" v="515"/>
      <pc:docMkLst>
        <pc:docMk/>
      </pc:docMkLst>
      <pc:sldChg chg="modAnim">
        <pc:chgData name="Peter Doyle" userId="S::p.doyle@uwtsd.ac.uk::9eb13c6d-8f51-46c9-bcaf-0558aa31b953" providerId="AD" clId="Web-{1D7686F1-23C3-024C-0313-99369C32A8BF}" dt="2020-10-06T15:01:31.606" v="485"/>
        <pc:sldMkLst>
          <pc:docMk/>
          <pc:sldMk cId="1071563684" sldId="257"/>
        </pc:sldMkLst>
      </pc:sldChg>
      <pc:sldChg chg="addAnim modAnim">
        <pc:chgData name="Peter Doyle" userId="S::p.doyle@uwtsd.ac.uk::9eb13c6d-8f51-46c9-bcaf-0558aa31b953" providerId="AD" clId="Web-{1D7686F1-23C3-024C-0313-99369C32A8BF}" dt="2020-10-06T15:01:37.481" v="488"/>
        <pc:sldMkLst>
          <pc:docMk/>
          <pc:sldMk cId="2935596676" sldId="258"/>
        </pc:sldMkLst>
      </pc:sldChg>
      <pc:sldChg chg="addAnim modAnim">
        <pc:chgData name="Peter Doyle" userId="S::p.doyle@uwtsd.ac.uk::9eb13c6d-8f51-46c9-bcaf-0558aa31b953" providerId="AD" clId="Web-{1D7686F1-23C3-024C-0313-99369C32A8BF}" dt="2020-10-06T15:01:43.513" v="491"/>
        <pc:sldMkLst>
          <pc:docMk/>
          <pc:sldMk cId="85552165" sldId="259"/>
        </pc:sldMkLst>
      </pc:sldChg>
      <pc:sldChg chg="modSp addAnim modAnim">
        <pc:chgData name="Peter Doyle" userId="S::p.doyle@uwtsd.ac.uk::9eb13c6d-8f51-46c9-bcaf-0558aa31b953" providerId="AD" clId="Web-{1D7686F1-23C3-024C-0313-99369C32A8BF}" dt="2020-10-06T15:01:49.700" v="494"/>
        <pc:sldMkLst>
          <pc:docMk/>
          <pc:sldMk cId="1371562187" sldId="260"/>
        </pc:sldMkLst>
        <pc:spChg chg="mod">
          <ac:chgData name="Peter Doyle" userId="S::p.doyle@uwtsd.ac.uk::9eb13c6d-8f51-46c9-bcaf-0558aa31b953" providerId="AD" clId="Web-{1D7686F1-23C3-024C-0313-99369C32A8BF}" dt="2020-10-06T12:52:55.116" v="12" actId="20577"/>
          <ac:spMkLst>
            <pc:docMk/>
            <pc:sldMk cId="1371562187" sldId="260"/>
            <ac:spMk id="2" creationId="{10640B17-25F3-44FF-8EBE-E3D5F089F60B}"/>
          </ac:spMkLst>
        </pc:spChg>
      </pc:sldChg>
      <pc:sldChg chg="modSp new">
        <pc:chgData name="Peter Doyle" userId="S::p.doyle@uwtsd.ac.uk::9eb13c6d-8f51-46c9-bcaf-0558aa31b953" providerId="AD" clId="Web-{1D7686F1-23C3-024C-0313-99369C32A8BF}" dt="2020-10-06T14:45:37.269" v="36" actId="20577"/>
        <pc:sldMkLst>
          <pc:docMk/>
          <pc:sldMk cId="3635813529" sldId="261"/>
        </pc:sldMkLst>
        <pc:spChg chg="mod">
          <ac:chgData name="Peter Doyle" userId="S::p.doyle@uwtsd.ac.uk::9eb13c6d-8f51-46c9-bcaf-0558aa31b953" providerId="AD" clId="Web-{1D7686F1-23C3-024C-0313-99369C32A8BF}" dt="2020-10-06T14:44:20.111" v="25" actId="20577"/>
          <ac:spMkLst>
            <pc:docMk/>
            <pc:sldMk cId="3635813529" sldId="261"/>
            <ac:spMk id="2" creationId="{95F8727E-6987-462F-BEB8-B004B03ADA3F}"/>
          </ac:spMkLst>
        </pc:spChg>
        <pc:spChg chg="mod">
          <ac:chgData name="Peter Doyle" userId="S::p.doyle@uwtsd.ac.uk::9eb13c6d-8f51-46c9-bcaf-0558aa31b953" providerId="AD" clId="Web-{1D7686F1-23C3-024C-0313-99369C32A8BF}" dt="2020-10-06T14:45:37.269" v="36" actId="20577"/>
          <ac:spMkLst>
            <pc:docMk/>
            <pc:sldMk cId="3635813529" sldId="261"/>
            <ac:spMk id="3" creationId="{BE4ADEAD-67D1-4CE4-BF01-CEDF0383B99B}"/>
          </ac:spMkLst>
        </pc:spChg>
      </pc:sldChg>
      <pc:sldChg chg="modSp new addAnim modAnim">
        <pc:chgData name="Peter Doyle" userId="S::p.doyle@uwtsd.ac.uk::9eb13c6d-8f51-46c9-bcaf-0558aa31b953" providerId="AD" clId="Web-{1D7686F1-23C3-024C-0313-99369C32A8BF}" dt="2020-10-06T15:01:56.826" v="497"/>
        <pc:sldMkLst>
          <pc:docMk/>
          <pc:sldMk cId="236351108" sldId="262"/>
        </pc:sldMkLst>
        <pc:spChg chg="mod">
          <ac:chgData name="Peter Doyle" userId="S::p.doyle@uwtsd.ac.uk::9eb13c6d-8f51-46c9-bcaf-0558aa31b953" providerId="AD" clId="Web-{1D7686F1-23C3-024C-0313-99369C32A8BF}" dt="2020-10-06T14:49:09.556" v="61" actId="20577"/>
          <ac:spMkLst>
            <pc:docMk/>
            <pc:sldMk cId="236351108" sldId="262"/>
            <ac:spMk id="2" creationId="{3ABFC446-1104-4093-9926-3BE5DC6BDD61}"/>
          </ac:spMkLst>
        </pc:spChg>
        <pc:spChg chg="mod">
          <ac:chgData name="Peter Doyle" userId="S::p.doyle@uwtsd.ac.uk::9eb13c6d-8f51-46c9-bcaf-0558aa31b953" providerId="AD" clId="Web-{1D7686F1-23C3-024C-0313-99369C32A8BF}" dt="2020-10-06T14:50:00.963" v="98" actId="20577"/>
          <ac:spMkLst>
            <pc:docMk/>
            <pc:sldMk cId="236351108" sldId="262"/>
            <ac:spMk id="3" creationId="{85C1F445-AF0E-454E-A0FA-7989C52AA266}"/>
          </ac:spMkLst>
        </pc:spChg>
      </pc:sldChg>
      <pc:sldChg chg="modSp new addAnim modAnim">
        <pc:chgData name="Peter Doyle" userId="S::p.doyle@uwtsd.ac.uk::9eb13c6d-8f51-46c9-bcaf-0558aa31b953" providerId="AD" clId="Web-{1D7686F1-23C3-024C-0313-99369C32A8BF}" dt="2020-10-06T15:02:02.701" v="500"/>
        <pc:sldMkLst>
          <pc:docMk/>
          <pc:sldMk cId="3830510799" sldId="263"/>
        </pc:sldMkLst>
        <pc:spChg chg="mod">
          <ac:chgData name="Peter Doyle" userId="S::p.doyle@uwtsd.ac.uk::9eb13c6d-8f51-46c9-bcaf-0558aa31b953" providerId="AD" clId="Web-{1D7686F1-23C3-024C-0313-99369C32A8BF}" dt="2020-10-06T14:51:13.106" v="141" actId="20577"/>
          <ac:spMkLst>
            <pc:docMk/>
            <pc:sldMk cId="3830510799" sldId="263"/>
            <ac:spMk id="2" creationId="{FF07CEC7-579D-4C82-B987-1E6D4687BE88}"/>
          </ac:spMkLst>
        </pc:spChg>
        <pc:spChg chg="mod">
          <ac:chgData name="Peter Doyle" userId="S::p.doyle@uwtsd.ac.uk::9eb13c6d-8f51-46c9-bcaf-0558aa31b953" providerId="AD" clId="Web-{1D7686F1-23C3-024C-0313-99369C32A8BF}" dt="2020-10-06T14:51:48.544" v="148" actId="20577"/>
          <ac:spMkLst>
            <pc:docMk/>
            <pc:sldMk cId="3830510799" sldId="263"/>
            <ac:spMk id="3" creationId="{BCBDC872-DF90-4388-A093-AE339A248287}"/>
          </ac:spMkLst>
        </pc:spChg>
      </pc:sldChg>
      <pc:sldChg chg="modSp new addAnim modAnim">
        <pc:chgData name="Peter Doyle" userId="S::p.doyle@uwtsd.ac.uk::9eb13c6d-8f51-46c9-bcaf-0558aa31b953" providerId="AD" clId="Web-{1D7686F1-23C3-024C-0313-99369C32A8BF}" dt="2020-10-06T15:02:13.342" v="503"/>
        <pc:sldMkLst>
          <pc:docMk/>
          <pc:sldMk cId="2817741928" sldId="264"/>
        </pc:sldMkLst>
        <pc:spChg chg="mod">
          <ac:chgData name="Peter Doyle" userId="S::p.doyle@uwtsd.ac.uk::9eb13c6d-8f51-46c9-bcaf-0558aa31b953" providerId="AD" clId="Web-{1D7686F1-23C3-024C-0313-99369C32A8BF}" dt="2020-10-06T14:53:39.125" v="214" actId="20577"/>
          <ac:spMkLst>
            <pc:docMk/>
            <pc:sldMk cId="2817741928" sldId="264"/>
            <ac:spMk id="2" creationId="{80F1DC89-99BE-4926-AA7B-D1188DB8144F}"/>
          </ac:spMkLst>
        </pc:spChg>
        <pc:spChg chg="mod">
          <ac:chgData name="Peter Doyle" userId="S::p.doyle@uwtsd.ac.uk::9eb13c6d-8f51-46c9-bcaf-0558aa31b953" providerId="AD" clId="Web-{1D7686F1-23C3-024C-0313-99369C32A8BF}" dt="2020-10-06T14:53:13.281" v="197" actId="20577"/>
          <ac:spMkLst>
            <pc:docMk/>
            <pc:sldMk cId="2817741928" sldId="264"/>
            <ac:spMk id="3" creationId="{5891372C-BD97-4050-B7B0-03A4B444A22F}"/>
          </ac:spMkLst>
        </pc:spChg>
      </pc:sldChg>
      <pc:sldChg chg="modSp new addAnim modAnim">
        <pc:chgData name="Peter Doyle" userId="S::p.doyle@uwtsd.ac.uk::9eb13c6d-8f51-46c9-bcaf-0558aa31b953" providerId="AD" clId="Web-{1D7686F1-23C3-024C-0313-99369C32A8BF}" dt="2020-10-06T15:02:24.170" v="506"/>
        <pc:sldMkLst>
          <pc:docMk/>
          <pc:sldMk cId="2585056374" sldId="265"/>
        </pc:sldMkLst>
        <pc:spChg chg="mod">
          <ac:chgData name="Peter Doyle" userId="S::p.doyle@uwtsd.ac.uk::9eb13c6d-8f51-46c9-bcaf-0558aa31b953" providerId="AD" clId="Web-{1D7686F1-23C3-024C-0313-99369C32A8BF}" dt="2020-10-06T14:54:57.362" v="222" actId="20577"/>
          <ac:spMkLst>
            <pc:docMk/>
            <pc:sldMk cId="2585056374" sldId="265"/>
            <ac:spMk id="2" creationId="{0761D398-93AA-4C78-95F8-9E454D452F63}"/>
          </ac:spMkLst>
        </pc:spChg>
        <pc:spChg chg="mod">
          <ac:chgData name="Peter Doyle" userId="S::p.doyle@uwtsd.ac.uk::9eb13c6d-8f51-46c9-bcaf-0558aa31b953" providerId="AD" clId="Web-{1D7686F1-23C3-024C-0313-99369C32A8BF}" dt="2020-10-06T14:55:24.644" v="233" actId="20577"/>
          <ac:spMkLst>
            <pc:docMk/>
            <pc:sldMk cId="2585056374" sldId="265"/>
            <ac:spMk id="3" creationId="{1299B908-DB49-4AF9-8BF0-B0B9EFB22B4F}"/>
          </ac:spMkLst>
        </pc:spChg>
      </pc:sldChg>
      <pc:sldChg chg="modSp new addAnim modAnim">
        <pc:chgData name="Peter Doyle" userId="S::p.doyle@uwtsd.ac.uk::9eb13c6d-8f51-46c9-bcaf-0558aa31b953" providerId="AD" clId="Web-{1D7686F1-23C3-024C-0313-99369C32A8BF}" dt="2020-10-06T15:02:30.248" v="509"/>
        <pc:sldMkLst>
          <pc:docMk/>
          <pc:sldMk cId="3138838400" sldId="266"/>
        </pc:sldMkLst>
        <pc:spChg chg="mod">
          <ac:chgData name="Peter Doyle" userId="S::p.doyle@uwtsd.ac.uk::9eb13c6d-8f51-46c9-bcaf-0558aa31b953" providerId="AD" clId="Web-{1D7686F1-23C3-024C-0313-99369C32A8BF}" dt="2020-10-06T14:55:43.597" v="264" actId="20577"/>
          <ac:spMkLst>
            <pc:docMk/>
            <pc:sldMk cId="3138838400" sldId="266"/>
            <ac:spMk id="2" creationId="{10FDBAD7-680C-431F-AD3F-E8157F1F7A68}"/>
          </ac:spMkLst>
        </pc:spChg>
        <pc:spChg chg="mod">
          <ac:chgData name="Peter Doyle" userId="S::p.doyle@uwtsd.ac.uk::9eb13c6d-8f51-46c9-bcaf-0558aa31b953" providerId="AD" clId="Web-{1D7686F1-23C3-024C-0313-99369C32A8BF}" dt="2020-10-06T14:56:57.912" v="330" actId="20577"/>
          <ac:spMkLst>
            <pc:docMk/>
            <pc:sldMk cId="3138838400" sldId="266"/>
            <ac:spMk id="3" creationId="{B705C2A6-3A85-456D-8135-735C4D52C01B}"/>
          </ac:spMkLst>
        </pc:spChg>
      </pc:sldChg>
      <pc:sldChg chg="modSp new addAnim modAnim">
        <pc:chgData name="Peter Doyle" userId="S::p.doyle@uwtsd.ac.uk::9eb13c6d-8f51-46c9-bcaf-0558aa31b953" providerId="AD" clId="Web-{1D7686F1-23C3-024C-0313-99369C32A8BF}" dt="2020-10-06T15:02:39.171" v="512"/>
        <pc:sldMkLst>
          <pc:docMk/>
          <pc:sldMk cId="3481025724" sldId="267"/>
        </pc:sldMkLst>
        <pc:spChg chg="mod">
          <ac:chgData name="Peter Doyle" userId="S::p.doyle@uwtsd.ac.uk::9eb13c6d-8f51-46c9-bcaf-0558aa31b953" providerId="AD" clId="Web-{1D7686F1-23C3-024C-0313-99369C32A8BF}" dt="2020-10-06T14:58:05.054" v="374" actId="20577"/>
          <ac:spMkLst>
            <pc:docMk/>
            <pc:sldMk cId="3481025724" sldId="267"/>
            <ac:spMk id="2" creationId="{9C659BF2-9329-4DB2-AAB3-119153D9C0E8}"/>
          </ac:spMkLst>
        </pc:spChg>
        <pc:spChg chg="mod">
          <ac:chgData name="Peter Doyle" userId="S::p.doyle@uwtsd.ac.uk::9eb13c6d-8f51-46c9-bcaf-0558aa31b953" providerId="AD" clId="Web-{1D7686F1-23C3-024C-0313-99369C32A8BF}" dt="2020-10-06T14:58:49.227" v="384" actId="20577"/>
          <ac:spMkLst>
            <pc:docMk/>
            <pc:sldMk cId="3481025724" sldId="267"/>
            <ac:spMk id="3" creationId="{40F69F58-CAE7-4444-A61F-BBCAD027EFF1}"/>
          </ac:spMkLst>
        </pc:spChg>
      </pc:sldChg>
      <pc:sldChg chg="modSp new addAnim modAnim">
        <pc:chgData name="Peter Doyle" userId="S::p.doyle@uwtsd.ac.uk::9eb13c6d-8f51-46c9-bcaf-0558aa31b953" providerId="AD" clId="Web-{1D7686F1-23C3-024C-0313-99369C32A8BF}" dt="2020-10-06T15:02:45.796" v="515"/>
        <pc:sldMkLst>
          <pc:docMk/>
          <pc:sldMk cId="4153781315" sldId="268"/>
        </pc:sldMkLst>
        <pc:spChg chg="mod">
          <ac:chgData name="Peter Doyle" userId="S::p.doyle@uwtsd.ac.uk::9eb13c6d-8f51-46c9-bcaf-0558aa31b953" providerId="AD" clId="Web-{1D7686F1-23C3-024C-0313-99369C32A8BF}" dt="2020-10-06T14:59:39.666" v="415" actId="20577"/>
          <ac:spMkLst>
            <pc:docMk/>
            <pc:sldMk cId="4153781315" sldId="268"/>
            <ac:spMk id="2" creationId="{D0F78525-6522-4ECD-872C-CE35F53CB737}"/>
          </ac:spMkLst>
        </pc:spChg>
        <pc:spChg chg="mod">
          <ac:chgData name="Peter Doyle" userId="S::p.doyle@uwtsd.ac.uk::9eb13c6d-8f51-46c9-bcaf-0558aa31b953" providerId="AD" clId="Web-{1D7686F1-23C3-024C-0313-99369C32A8BF}" dt="2020-10-06T15:01:14.950" v="481" actId="20577"/>
          <ac:spMkLst>
            <pc:docMk/>
            <pc:sldMk cId="4153781315" sldId="268"/>
            <ac:spMk id="3" creationId="{47195CEB-8AEE-45CB-B297-9B9C8B3B82E5}"/>
          </ac:spMkLst>
        </pc:spChg>
      </pc:sldChg>
    </pc:docChg>
  </pc:docChgLst>
  <pc:docChgLst>
    <pc:chgData name="Peter Doyle" userId="S::p.doyle@uwtsd.ac.uk::9eb13c6d-8f51-46c9-bcaf-0558aa31b953" providerId="AD" clId="Web-{35AC19D7-7551-100E-22E7-222462D37259}"/>
    <pc:docChg chg="modSld">
      <pc:chgData name="Peter Doyle" userId="S::p.doyle@uwtsd.ac.uk::9eb13c6d-8f51-46c9-bcaf-0558aa31b953" providerId="AD" clId="Web-{35AC19D7-7551-100E-22E7-222462D37259}" dt="2020-10-12T14:14:14.324" v="6" actId="20577"/>
      <pc:docMkLst>
        <pc:docMk/>
      </pc:docMkLst>
      <pc:sldChg chg="modSp">
        <pc:chgData name="Peter Doyle" userId="S::p.doyle@uwtsd.ac.uk::9eb13c6d-8f51-46c9-bcaf-0558aa31b953" providerId="AD" clId="Web-{35AC19D7-7551-100E-22E7-222462D37259}" dt="2020-10-12T14:14:00.183" v="0" actId="20577"/>
        <pc:sldMkLst>
          <pc:docMk/>
          <pc:sldMk cId="109857222" sldId="256"/>
        </pc:sldMkLst>
        <pc:spChg chg="mod">
          <ac:chgData name="Peter Doyle" userId="S::p.doyle@uwtsd.ac.uk::9eb13c6d-8f51-46c9-bcaf-0558aa31b953" providerId="AD" clId="Web-{35AC19D7-7551-100E-22E7-222462D37259}" dt="2020-10-12T14:14:00.183" v="0" actId="20577"/>
          <ac:spMkLst>
            <pc:docMk/>
            <pc:sldMk cId="109857222" sldId="256"/>
            <ac:spMk id="3" creationId="{00000000-0000-0000-0000-000000000000}"/>
          </ac:spMkLst>
        </pc:spChg>
      </pc:sldChg>
      <pc:sldChg chg="modSp">
        <pc:chgData name="Peter Doyle" userId="S::p.doyle@uwtsd.ac.uk::9eb13c6d-8f51-46c9-bcaf-0558aa31b953" providerId="AD" clId="Web-{35AC19D7-7551-100E-22E7-222462D37259}" dt="2020-10-12T14:14:14.324" v="5" actId="20577"/>
        <pc:sldMkLst>
          <pc:docMk/>
          <pc:sldMk cId="2863103827" sldId="271"/>
        </pc:sldMkLst>
        <pc:spChg chg="mod">
          <ac:chgData name="Peter Doyle" userId="S::p.doyle@uwtsd.ac.uk::9eb13c6d-8f51-46c9-bcaf-0558aa31b953" providerId="AD" clId="Web-{35AC19D7-7551-100E-22E7-222462D37259}" dt="2020-10-12T14:14:14.324" v="5" actId="20577"/>
          <ac:spMkLst>
            <pc:docMk/>
            <pc:sldMk cId="2863103827" sldId="271"/>
            <ac:spMk id="3" creationId="{00000000-0000-0000-0000-000000000000}"/>
          </ac:spMkLst>
        </pc:spChg>
      </pc:sldChg>
    </pc:docChg>
  </pc:docChgLst>
  <pc:docChgLst>
    <pc:chgData name="Peter Doyle" userId="S::p.doyle@uwtsd.ac.uk::9eb13c6d-8f51-46c9-bcaf-0558aa31b953" providerId="AD" clId="Web-{57F4DA64-9D2A-D8C8-0F58-193C280D7527}"/>
    <pc:docChg chg="addSld delSld modSld sldOrd">
      <pc:chgData name="Peter Doyle" userId="S::p.doyle@uwtsd.ac.uk::9eb13c6d-8f51-46c9-bcaf-0558aa31b953" providerId="AD" clId="Web-{57F4DA64-9D2A-D8C8-0F58-193C280D7527}" dt="2020-10-07T11:11:13.873" v="1261" actId="20577"/>
      <pc:docMkLst>
        <pc:docMk/>
      </pc:docMkLst>
      <pc:sldChg chg="modSp">
        <pc:chgData name="Peter Doyle" userId="S::p.doyle@uwtsd.ac.uk::9eb13c6d-8f51-46c9-bcaf-0558aa31b953" providerId="AD" clId="Web-{57F4DA64-9D2A-D8C8-0F58-193C280D7527}" dt="2020-10-07T09:20:57.421" v="20" actId="20577"/>
        <pc:sldMkLst>
          <pc:docMk/>
          <pc:sldMk cId="4153781315" sldId="268"/>
        </pc:sldMkLst>
        <pc:spChg chg="mod">
          <ac:chgData name="Peter Doyle" userId="S::p.doyle@uwtsd.ac.uk::9eb13c6d-8f51-46c9-bcaf-0558aa31b953" providerId="AD" clId="Web-{57F4DA64-9D2A-D8C8-0F58-193C280D7527}" dt="2020-10-07T09:20:57.421" v="20" actId="20577"/>
          <ac:spMkLst>
            <pc:docMk/>
            <pc:sldMk cId="4153781315" sldId="268"/>
            <ac:spMk id="3" creationId="{47195CEB-8AEE-45CB-B297-9B9C8B3B82E5}"/>
          </ac:spMkLst>
        </pc:spChg>
      </pc:sldChg>
      <pc:sldChg chg="modSp new addAnim modAnim">
        <pc:chgData name="Peter Doyle" userId="S::p.doyle@uwtsd.ac.uk::9eb13c6d-8f51-46c9-bcaf-0558aa31b953" providerId="AD" clId="Web-{57F4DA64-9D2A-D8C8-0F58-193C280D7527}" dt="2020-10-07T09:28:38.674" v="133"/>
        <pc:sldMkLst>
          <pc:docMk/>
          <pc:sldMk cId="872664088" sldId="269"/>
        </pc:sldMkLst>
        <pc:spChg chg="mod">
          <ac:chgData name="Peter Doyle" userId="S::p.doyle@uwtsd.ac.uk::9eb13c6d-8f51-46c9-bcaf-0558aa31b953" providerId="AD" clId="Web-{57F4DA64-9D2A-D8C8-0F58-193C280D7527}" dt="2020-10-07T09:24:37.360" v="55" actId="20577"/>
          <ac:spMkLst>
            <pc:docMk/>
            <pc:sldMk cId="872664088" sldId="269"/>
            <ac:spMk id="2" creationId="{F0D6346F-7891-4DF5-BBCA-EB99272F5E59}"/>
          </ac:spMkLst>
        </pc:spChg>
        <pc:spChg chg="mod">
          <ac:chgData name="Peter Doyle" userId="S::p.doyle@uwtsd.ac.uk::9eb13c6d-8f51-46c9-bcaf-0558aa31b953" providerId="AD" clId="Web-{57F4DA64-9D2A-D8C8-0F58-193C280D7527}" dt="2020-10-07T09:27:17.892" v="89" actId="20577"/>
          <ac:spMkLst>
            <pc:docMk/>
            <pc:sldMk cId="872664088" sldId="269"/>
            <ac:spMk id="3" creationId="{48962183-4C44-410D-B257-E4F4E627C3D6}"/>
          </ac:spMkLst>
        </pc:spChg>
      </pc:sldChg>
      <pc:sldChg chg="new del">
        <pc:chgData name="Peter Doyle" userId="S::p.doyle@uwtsd.ac.uk::9eb13c6d-8f51-46c9-bcaf-0558aa31b953" providerId="AD" clId="Web-{57F4DA64-9D2A-D8C8-0F58-193C280D7527}" dt="2020-10-07T09:26:23.485" v="74"/>
        <pc:sldMkLst>
          <pc:docMk/>
          <pc:sldMk cId="1964193427" sldId="270"/>
        </pc:sldMkLst>
      </pc:sldChg>
      <pc:sldChg chg="modSp add replId">
        <pc:chgData name="Peter Doyle" userId="S::p.doyle@uwtsd.ac.uk::9eb13c6d-8f51-46c9-bcaf-0558aa31b953" providerId="AD" clId="Web-{57F4DA64-9D2A-D8C8-0F58-193C280D7527}" dt="2020-10-07T09:26:35.267" v="80" actId="20577"/>
        <pc:sldMkLst>
          <pc:docMk/>
          <pc:sldMk cId="2863103827" sldId="271"/>
        </pc:sldMkLst>
        <pc:spChg chg="mod">
          <ac:chgData name="Peter Doyle" userId="S::p.doyle@uwtsd.ac.uk::9eb13c6d-8f51-46c9-bcaf-0558aa31b953" providerId="AD" clId="Web-{57F4DA64-9D2A-D8C8-0F58-193C280D7527}" dt="2020-10-07T09:26:31.079" v="77" actId="20577"/>
          <ac:spMkLst>
            <pc:docMk/>
            <pc:sldMk cId="2863103827" sldId="271"/>
            <ac:spMk id="2" creationId="{00000000-0000-0000-0000-000000000000}"/>
          </ac:spMkLst>
        </pc:spChg>
        <pc:spChg chg="mod">
          <ac:chgData name="Peter Doyle" userId="S::p.doyle@uwtsd.ac.uk::9eb13c6d-8f51-46c9-bcaf-0558aa31b953" providerId="AD" clId="Web-{57F4DA64-9D2A-D8C8-0F58-193C280D7527}" dt="2020-10-07T09:26:35.267" v="80" actId="20577"/>
          <ac:spMkLst>
            <pc:docMk/>
            <pc:sldMk cId="2863103827" sldId="271"/>
            <ac:spMk id="3" creationId="{00000000-0000-0000-0000-000000000000}"/>
          </ac:spMkLst>
        </pc:spChg>
      </pc:sldChg>
      <pc:sldChg chg="modSp new addAnim modAnim">
        <pc:chgData name="Peter Doyle" userId="S::p.doyle@uwtsd.ac.uk::9eb13c6d-8f51-46c9-bcaf-0558aa31b953" providerId="AD" clId="Web-{57F4DA64-9D2A-D8C8-0F58-193C280D7527}" dt="2020-10-07T09:28:46.220" v="136"/>
        <pc:sldMkLst>
          <pc:docMk/>
          <pc:sldMk cId="1807924918" sldId="272"/>
        </pc:sldMkLst>
        <pc:spChg chg="mod">
          <ac:chgData name="Peter Doyle" userId="S::p.doyle@uwtsd.ac.uk::9eb13c6d-8f51-46c9-bcaf-0558aa31b953" providerId="AD" clId="Web-{57F4DA64-9D2A-D8C8-0F58-193C280D7527}" dt="2020-10-07T09:27:25.767" v="94" actId="20577"/>
          <ac:spMkLst>
            <pc:docMk/>
            <pc:sldMk cId="1807924918" sldId="272"/>
            <ac:spMk id="2" creationId="{57DAC41C-8486-4ED5-85E3-A6BFB7378BB3}"/>
          </ac:spMkLst>
        </pc:spChg>
        <pc:spChg chg="mod">
          <ac:chgData name="Peter Doyle" userId="S::p.doyle@uwtsd.ac.uk::9eb13c6d-8f51-46c9-bcaf-0558aa31b953" providerId="AD" clId="Web-{57F4DA64-9D2A-D8C8-0F58-193C280D7527}" dt="2020-10-07T09:28:26.955" v="129" actId="20577"/>
          <ac:spMkLst>
            <pc:docMk/>
            <pc:sldMk cId="1807924918" sldId="272"/>
            <ac:spMk id="3" creationId="{E30C7EB0-DD73-473D-86FD-551DA6D2E7D5}"/>
          </ac:spMkLst>
        </pc:spChg>
      </pc:sldChg>
      <pc:sldChg chg="modSp new addAnim modAnim">
        <pc:chgData name="Peter Doyle" userId="S::p.doyle@uwtsd.ac.uk::9eb13c6d-8f51-46c9-bcaf-0558aa31b953" providerId="AD" clId="Web-{57F4DA64-9D2A-D8C8-0F58-193C280D7527}" dt="2020-10-07T09:37:15.630" v="215"/>
        <pc:sldMkLst>
          <pc:docMk/>
          <pc:sldMk cId="1050629935" sldId="273"/>
        </pc:sldMkLst>
        <pc:spChg chg="mod">
          <ac:chgData name="Peter Doyle" userId="S::p.doyle@uwtsd.ac.uk::9eb13c6d-8f51-46c9-bcaf-0558aa31b953" providerId="AD" clId="Web-{57F4DA64-9D2A-D8C8-0F58-193C280D7527}" dt="2020-10-07T09:34:33.113" v="146" actId="20577"/>
          <ac:spMkLst>
            <pc:docMk/>
            <pc:sldMk cId="1050629935" sldId="273"/>
            <ac:spMk id="2" creationId="{D11145AC-1C95-4B6F-AFBC-03AD7B9D4D91}"/>
          </ac:spMkLst>
        </pc:spChg>
        <pc:spChg chg="mod">
          <ac:chgData name="Peter Doyle" userId="S::p.doyle@uwtsd.ac.uk::9eb13c6d-8f51-46c9-bcaf-0558aa31b953" providerId="AD" clId="Web-{57F4DA64-9D2A-D8C8-0F58-193C280D7527}" dt="2020-10-07T09:37:10.786" v="212" actId="20577"/>
          <ac:spMkLst>
            <pc:docMk/>
            <pc:sldMk cId="1050629935" sldId="273"/>
            <ac:spMk id="3" creationId="{825A50E2-0D0B-4781-8790-3AA347C40306}"/>
          </ac:spMkLst>
        </pc:spChg>
      </pc:sldChg>
      <pc:sldChg chg="modSp new addAnim modAnim">
        <pc:chgData name="Peter Doyle" userId="S::p.doyle@uwtsd.ac.uk::9eb13c6d-8f51-46c9-bcaf-0558aa31b953" providerId="AD" clId="Web-{57F4DA64-9D2A-D8C8-0F58-193C280D7527}" dt="2020-10-07T09:38:36.646" v="238"/>
        <pc:sldMkLst>
          <pc:docMk/>
          <pc:sldMk cId="3895006108" sldId="274"/>
        </pc:sldMkLst>
        <pc:spChg chg="mod">
          <ac:chgData name="Peter Doyle" userId="S::p.doyle@uwtsd.ac.uk::9eb13c6d-8f51-46c9-bcaf-0558aa31b953" providerId="AD" clId="Web-{57F4DA64-9D2A-D8C8-0F58-193C280D7527}" dt="2020-10-07T09:37:24.567" v="229" actId="20577"/>
          <ac:spMkLst>
            <pc:docMk/>
            <pc:sldMk cId="3895006108" sldId="274"/>
            <ac:spMk id="2" creationId="{432A7255-DE3C-4B4C-AC30-65366F56052D}"/>
          </ac:spMkLst>
        </pc:spChg>
        <pc:spChg chg="mod">
          <ac:chgData name="Peter Doyle" userId="S::p.doyle@uwtsd.ac.uk::9eb13c6d-8f51-46c9-bcaf-0558aa31b953" providerId="AD" clId="Web-{57F4DA64-9D2A-D8C8-0F58-193C280D7527}" dt="2020-10-07T09:38:31.849" v="234" actId="20577"/>
          <ac:spMkLst>
            <pc:docMk/>
            <pc:sldMk cId="3895006108" sldId="274"/>
            <ac:spMk id="3" creationId="{7CDC5C14-D1F4-4388-B9BF-E9F4D0F7EA0A}"/>
          </ac:spMkLst>
        </pc:spChg>
      </pc:sldChg>
      <pc:sldChg chg="modSp new addAnim modAnim">
        <pc:chgData name="Peter Doyle" userId="S::p.doyle@uwtsd.ac.uk::9eb13c6d-8f51-46c9-bcaf-0558aa31b953" providerId="AD" clId="Web-{57F4DA64-9D2A-D8C8-0F58-193C280D7527}" dt="2020-10-07T09:39:17.208" v="256"/>
        <pc:sldMkLst>
          <pc:docMk/>
          <pc:sldMk cId="3631741271" sldId="275"/>
        </pc:sldMkLst>
        <pc:spChg chg="mod">
          <ac:chgData name="Peter Doyle" userId="S::p.doyle@uwtsd.ac.uk::9eb13c6d-8f51-46c9-bcaf-0558aa31b953" providerId="AD" clId="Web-{57F4DA64-9D2A-D8C8-0F58-193C280D7527}" dt="2020-10-07T09:38:46.755" v="246" actId="20577"/>
          <ac:spMkLst>
            <pc:docMk/>
            <pc:sldMk cId="3631741271" sldId="275"/>
            <ac:spMk id="2" creationId="{46735458-3C06-47FD-AB51-8B8E57D60A93}"/>
          </ac:spMkLst>
        </pc:spChg>
        <pc:spChg chg="mod">
          <ac:chgData name="Peter Doyle" userId="S::p.doyle@uwtsd.ac.uk::9eb13c6d-8f51-46c9-bcaf-0558aa31b953" providerId="AD" clId="Web-{57F4DA64-9D2A-D8C8-0F58-193C280D7527}" dt="2020-10-07T09:39:17.208" v="256"/>
          <ac:spMkLst>
            <pc:docMk/>
            <pc:sldMk cId="3631741271" sldId="275"/>
            <ac:spMk id="3" creationId="{E67E1B25-2E05-4535-B3F6-792E676B932B}"/>
          </ac:spMkLst>
        </pc:spChg>
      </pc:sldChg>
      <pc:sldChg chg="modSp new addAnim modAnim">
        <pc:chgData name="Peter Doyle" userId="S::p.doyle@uwtsd.ac.uk::9eb13c6d-8f51-46c9-bcaf-0558aa31b953" providerId="AD" clId="Web-{57F4DA64-9D2A-D8C8-0F58-193C280D7527}" dt="2020-10-07T09:49:36.509" v="291"/>
        <pc:sldMkLst>
          <pc:docMk/>
          <pc:sldMk cId="2070777120" sldId="276"/>
        </pc:sldMkLst>
        <pc:spChg chg="mod">
          <ac:chgData name="Peter Doyle" userId="S::p.doyle@uwtsd.ac.uk::9eb13c6d-8f51-46c9-bcaf-0558aa31b953" providerId="AD" clId="Web-{57F4DA64-9D2A-D8C8-0F58-193C280D7527}" dt="2020-10-07T09:39:42.974" v="270" actId="20577"/>
          <ac:spMkLst>
            <pc:docMk/>
            <pc:sldMk cId="2070777120" sldId="276"/>
            <ac:spMk id="2" creationId="{CB9D9315-C26A-4AE9-BE3D-69F00343ADF9}"/>
          </ac:spMkLst>
        </pc:spChg>
        <pc:spChg chg="mod">
          <ac:chgData name="Peter Doyle" userId="S::p.doyle@uwtsd.ac.uk::9eb13c6d-8f51-46c9-bcaf-0558aa31b953" providerId="AD" clId="Web-{57F4DA64-9D2A-D8C8-0F58-193C280D7527}" dt="2020-10-07T09:49:10.150" v="287" actId="20577"/>
          <ac:spMkLst>
            <pc:docMk/>
            <pc:sldMk cId="2070777120" sldId="276"/>
            <ac:spMk id="3" creationId="{B5AA0B5A-8F7F-43A1-AED7-8C68D2A69F00}"/>
          </ac:spMkLst>
        </pc:spChg>
      </pc:sldChg>
      <pc:sldChg chg="modSp new addAnim modAnim">
        <pc:chgData name="Peter Doyle" userId="S::p.doyle@uwtsd.ac.uk::9eb13c6d-8f51-46c9-bcaf-0558aa31b953" providerId="AD" clId="Web-{57F4DA64-9D2A-D8C8-0F58-193C280D7527}" dt="2020-10-07T09:52:47.666" v="344"/>
        <pc:sldMkLst>
          <pc:docMk/>
          <pc:sldMk cId="1524183798" sldId="277"/>
        </pc:sldMkLst>
        <pc:spChg chg="mod">
          <ac:chgData name="Peter Doyle" userId="S::p.doyle@uwtsd.ac.uk::9eb13c6d-8f51-46c9-bcaf-0558aa31b953" providerId="AD" clId="Web-{57F4DA64-9D2A-D8C8-0F58-193C280D7527}" dt="2020-10-07T09:50:21.087" v="311" actId="20577"/>
          <ac:spMkLst>
            <pc:docMk/>
            <pc:sldMk cId="1524183798" sldId="277"/>
            <ac:spMk id="2" creationId="{D6635B81-B533-441D-8A49-7399AA1C939E}"/>
          </ac:spMkLst>
        </pc:spChg>
        <pc:spChg chg="mod">
          <ac:chgData name="Peter Doyle" userId="S::p.doyle@uwtsd.ac.uk::9eb13c6d-8f51-46c9-bcaf-0558aa31b953" providerId="AD" clId="Web-{57F4DA64-9D2A-D8C8-0F58-193C280D7527}" dt="2020-10-07T09:52:38.010" v="339" actId="20577"/>
          <ac:spMkLst>
            <pc:docMk/>
            <pc:sldMk cId="1524183798" sldId="277"/>
            <ac:spMk id="3" creationId="{598E09A4-D3AB-48F1-BF7E-52E8836EFA13}"/>
          </ac:spMkLst>
        </pc:spChg>
      </pc:sldChg>
      <pc:sldChg chg="modSp new addAnim modAnim">
        <pc:chgData name="Peter Doyle" userId="S::p.doyle@uwtsd.ac.uk::9eb13c6d-8f51-46c9-bcaf-0558aa31b953" providerId="AD" clId="Web-{57F4DA64-9D2A-D8C8-0F58-193C280D7527}" dt="2020-10-07T09:55:27.714" v="454" actId="20577"/>
        <pc:sldMkLst>
          <pc:docMk/>
          <pc:sldMk cId="694037535" sldId="278"/>
        </pc:sldMkLst>
        <pc:spChg chg="mod">
          <ac:chgData name="Peter Doyle" userId="S::p.doyle@uwtsd.ac.uk::9eb13c6d-8f51-46c9-bcaf-0558aa31b953" providerId="AD" clId="Web-{57F4DA64-9D2A-D8C8-0F58-193C280D7527}" dt="2020-10-07T09:54:08.182" v="371" actId="20577"/>
          <ac:spMkLst>
            <pc:docMk/>
            <pc:sldMk cId="694037535" sldId="278"/>
            <ac:spMk id="2" creationId="{DF099BF3-59B7-482A-BA61-2E33D7753A07}"/>
          </ac:spMkLst>
        </pc:spChg>
        <pc:spChg chg="mod">
          <ac:chgData name="Peter Doyle" userId="S::p.doyle@uwtsd.ac.uk::9eb13c6d-8f51-46c9-bcaf-0558aa31b953" providerId="AD" clId="Web-{57F4DA64-9D2A-D8C8-0F58-193C280D7527}" dt="2020-10-07T09:55:27.714" v="454" actId="20577"/>
          <ac:spMkLst>
            <pc:docMk/>
            <pc:sldMk cId="694037535" sldId="278"/>
            <ac:spMk id="3" creationId="{886D50C3-E667-4950-96CC-81B79659A337}"/>
          </ac:spMkLst>
        </pc:spChg>
      </pc:sldChg>
      <pc:sldChg chg="modSp new addAnim modAnim">
        <pc:chgData name="Peter Doyle" userId="S::p.doyle@uwtsd.ac.uk::9eb13c6d-8f51-46c9-bcaf-0558aa31b953" providerId="AD" clId="Web-{57F4DA64-9D2A-D8C8-0F58-193C280D7527}" dt="2020-10-07T10:04:26.873" v="500"/>
        <pc:sldMkLst>
          <pc:docMk/>
          <pc:sldMk cId="2354117704" sldId="279"/>
        </pc:sldMkLst>
        <pc:spChg chg="mod">
          <ac:chgData name="Peter Doyle" userId="S::p.doyle@uwtsd.ac.uk::9eb13c6d-8f51-46c9-bcaf-0558aa31b953" providerId="AD" clId="Web-{57F4DA64-9D2A-D8C8-0F58-193C280D7527}" dt="2020-10-07T10:03:59.779" v="491" actId="20577"/>
          <ac:spMkLst>
            <pc:docMk/>
            <pc:sldMk cId="2354117704" sldId="279"/>
            <ac:spMk id="2" creationId="{53F02C81-428A-4619-92B4-850CE28A995F}"/>
          </ac:spMkLst>
        </pc:spChg>
        <pc:spChg chg="mod">
          <ac:chgData name="Peter Doyle" userId="S::p.doyle@uwtsd.ac.uk::9eb13c6d-8f51-46c9-bcaf-0558aa31b953" providerId="AD" clId="Web-{57F4DA64-9D2A-D8C8-0F58-193C280D7527}" dt="2020-10-07T10:04:24.983" v="496" actId="20577"/>
          <ac:spMkLst>
            <pc:docMk/>
            <pc:sldMk cId="2354117704" sldId="279"/>
            <ac:spMk id="3" creationId="{5323BD0F-F9A9-4C1B-B9D8-1DF8821B7E56}"/>
          </ac:spMkLst>
        </pc:spChg>
      </pc:sldChg>
      <pc:sldChg chg="modSp new addAnim modAnim">
        <pc:chgData name="Peter Doyle" userId="S::p.doyle@uwtsd.ac.uk::9eb13c6d-8f51-46c9-bcaf-0558aa31b953" providerId="AD" clId="Web-{57F4DA64-9D2A-D8C8-0F58-193C280D7527}" dt="2020-10-07T10:08:53.297" v="638"/>
        <pc:sldMkLst>
          <pc:docMk/>
          <pc:sldMk cId="672962157" sldId="280"/>
        </pc:sldMkLst>
        <pc:spChg chg="mod">
          <ac:chgData name="Peter Doyle" userId="S::p.doyle@uwtsd.ac.uk::9eb13c6d-8f51-46c9-bcaf-0558aa31b953" providerId="AD" clId="Web-{57F4DA64-9D2A-D8C8-0F58-193C280D7527}" dt="2020-10-07T10:05:19.483" v="514" actId="20577"/>
          <ac:spMkLst>
            <pc:docMk/>
            <pc:sldMk cId="672962157" sldId="280"/>
            <ac:spMk id="2" creationId="{989D2B3F-12E4-41A1-82A6-97D9A9034A31}"/>
          </ac:spMkLst>
        </pc:spChg>
        <pc:spChg chg="mod">
          <ac:chgData name="Peter Doyle" userId="S::p.doyle@uwtsd.ac.uk::9eb13c6d-8f51-46c9-bcaf-0558aa31b953" providerId="AD" clId="Web-{57F4DA64-9D2A-D8C8-0F58-193C280D7527}" dt="2020-10-07T10:06:33.483" v="566" actId="20577"/>
          <ac:spMkLst>
            <pc:docMk/>
            <pc:sldMk cId="672962157" sldId="280"/>
            <ac:spMk id="3" creationId="{C39B9910-5E05-462B-9426-20FB7F407F7E}"/>
          </ac:spMkLst>
        </pc:spChg>
      </pc:sldChg>
      <pc:sldChg chg="modSp new addAnim modAnim">
        <pc:chgData name="Peter Doyle" userId="S::p.doyle@uwtsd.ac.uk::9eb13c6d-8f51-46c9-bcaf-0558aa31b953" providerId="AD" clId="Web-{57F4DA64-9D2A-D8C8-0F58-193C280D7527}" dt="2020-10-07T10:08:58.406" v="641"/>
        <pc:sldMkLst>
          <pc:docMk/>
          <pc:sldMk cId="2812991586" sldId="281"/>
        </pc:sldMkLst>
        <pc:spChg chg="mod">
          <ac:chgData name="Peter Doyle" userId="S::p.doyle@uwtsd.ac.uk::9eb13c6d-8f51-46c9-bcaf-0558aa31b953" providerId="AD" clId="Web-{57F4DA64-9D2A-D8C8-0F58-193C280D7527}" dt="2020-10-07T10:06:56.749" v="583" actId="20577"/>
          <ac:spMkLst>
            <pc:docMk/>
            <pc:sldMk cId="2812991586" sldId="281"/>
            <ac:spMk id="2" creationId="{A4E8972E-85D4-43D9-8274-9E771ED06381}"/>
          </ac:spMkLst>
        </pc:spChg>
        <pc:spChg chg="mod">
          <ac:chgData name="Peter Doyle" userId="S::p.doyle@uwtsd.ac.uk::9eb13c6d-8f51-46c9-bcaf-0558aa31b953" providerId="AD" clId="Web-{57F4DA64-9D2A-D8C8-0F58-193C280D7527}" dt="2020-10-07T10:08:40.640" v="634" actId="20577"/>
          <ac:spMkLst>
            <pc:docMk/>
            <pc:sldMk cId="2812991586" sldId="281"/>
            <ac:spMk id="3" creationId="{6F8D5B97-46AE-47DA-8386-E38786C98B13}"/>
          </ac:spMkLst>
        </pc:spChg>
      </pc:sldChg>
      <pc:sldChg chg="modSp new addAnim modAnim">
        <pc:chgData name="Peter Doyle" userId="S::p.doyle@uwtsd.ac.uk::9eb13c6d-8f51-46c9-bcaf-0558aa31b953" providerId="AD" clId="Web-{57F4DA64-9D2A-D8C8-0F58-193C280D7527}" dt="2020-10-07T10:20:14.159" v="755"/>
        <pc:sldMkLst>
          <pc:docMk/>
          <pc:sldMk cId="489995439" sldId="282"/>
        </pc:sldMkLst>
        <pc:spChg chg="mod">
          <ac:chgData name="Peter Doyle" userId="S::p.doyle@uwtsd.ac.uk::9eb13c6d-8f51-46c9-bcaf-0558aa31b953" providerId="AD" clId="Web-{57F4DA64-9D2A-D8C8-0F58-193C280D7527}" dt="2020-10-07T10:09:34.515" v="657" actId="20577"/>
          <ac:spMkLst>
            <pc:docMk/>
            <pc:sldMk cId="489995439" sldId="282"/>
            <ac:spMk id="2" creationId="{C4F53317-E37B-42AD-9DD4-BF7CA5FDAC26}"/>
          </ac:spMkLst>
        </pc:spChg>
        <pc:spChg chg="mod">
          <ac:chgData name="Peter Doyle" userId="S::p.doyle@uwtsd.ac.uk::9eb13c6d-8f51-46c9-bcaf-0558aa31b953" providerId="AD" clId="Web-{57F4DA64-9D2A-D8C8-0F58-193C280D7527}" dt="2020-10-07T10:09:40.140" v="662" actId="20577"/>
          <ac:spMkLst>
            <pc:docMk/>
            <pc:sldMk cId="489995439" sldId="282"/>
            <ac:spMk id="3" creationId="{6598CD62-9FC1-45C1-989A-FDB384FD8786}"/>
          </ac:spMkLst>
        </pc:spChg>
      </pc:sldChg>
      <pc:sldChg chg="modSp new ord">
        <pc:chgData name="Peter Doyle" userId="S::p.doyle@uwtsd.ac.uk::9eb13c6d-8f51-46c9-bcaf-0558aa31b953" providerId="AD" clId="Web-{57F4DA64-9D2A-D8C8-0F58-193C280D7527}" dt="2020-10-07T10:15:07.423" v="677"/>
        <pc:sldMkLst>
          <pc:docMk/>
          <pc:sldMk cId="3569326660" sldId="283"/>
        </pc:sldMkLst>
        <pc:spChg chg="mod">
          <ac:chgData name="Peter Doyle" userId="S::p.doyle@uwtsd.ac.uk::9eb13c6d-8f51-46c9-bcaf-0558aa31b953" providerId="AD" clId="Web-{57F4DA64-9D2A-D8C8-0F58-193C280D7527}" dt="2020-10-07T10:15:03.314" v="674" actId="20577"/>
          <ac:spMkLst>
            <pc:docMk/>
            <pc:sldMk cId="3569326660" sldId="283"/>
            <ac:spMk id="2" creationId="{F5390DCA-E3A7-4030-924E-4FD939066EB3}"/>
          </ac:spMkLst>
        </pc:spChg>
        <pc:spChg chg="mod">
          <ac:chgData name="Peter Doyle" userId="S::p.doyle@uwtsd.ac.uk::9eb13c6d-8f51-46c9-bcaf-0558aa31b953" providerId="AD" clId="Web-{57F4DA64-9D2A-D8C8-0F58-193C280D7527}" dt="2020-10-07T10:14:54.720" v="667" actId="20577"/>
          <ac:spMkLst>
            <pc:docMk/>
            <pc:sldMk cId="3569326660" sldId="283"/>
            <ac:spMk id="3" creationId="{64574BF0-E065-4B0A-A106-957E6AC47676}"/>
          </ac:spMkLst>
        </pc:spChg>
      </pc:sldChg>
      <pc:sldChg chg="modSp new addAnim modAnim">
        <pc:chgData name="Peter Doyle" userId="S::p.doyle@uwtsd.ac.uk::9eb13c6d-8f51-46c9-bcaf-0558aa31b953" providerId="AD" clId="Web-{57F4DA64-9D2A-D8C8-0F58-193C280D7527}" dt="2020-10-07T10:20:28.144" v="759"/>
        <pc:sldMkLst>
          <pc:docMk/>
          <pc:sldMk cId="1715622895" sldId="284"/>
        </pc:sldMkLst>
        <pc:spChg chg="mod">
          <ac:chgData name="Peter Doyle" userId="S::p.doyle@uwtsd.ac.uk::9eb13c6d-8f51-46c9-bcaf-0558aa31b953" providerId="AD" clId="Web-{57F4DA64-9D2A-D8C8-0F58-193C280D7527}" dt="2020-10-07T10:20:05.378" v="749" actId="20577"/>
          <ac:spMkLst>
            <pc:docMk/>
            <pc:sldMk cId="1715622895" sldId="284"/>
            <ac:spMk id="2" creationId="{2E276E19-F384-4CCC-AF7B-350834821AC5}"/>
          </ac:spMkLst>
        </pc:spChg>
        <pc:spChg chg="mod">
          <ac:chgData name="Peter Doyle" userId="S::p.doyle@uwtsd.ac.uk::9eb13c6d-8f51-46c9-bcaf-0558aa31b953" providerId="AD" clId="Web-{57F4DA64-9D2A-D8C8-0F58-193C280D7527}" dt="2020-10-07T10:19:54.097" v="739" actId="20577"/>
          <ac:spMkLst>
            <pc:docMk/>
            <pc:sldMk cId="1715622895" sldId="284"/>
            <ac:spMk id="3" creationId="{61C20EC5-C47C-4DFD-BA76-398EC37864EC}"/>
          </ac:spMkLst>
        </pc:spChg>
      </pc:sldChg>
      <pc:sldChg chg="modSp new addAnim modAnim">
        <pc:chgData name="Peter Doyle" userId="S::p.doyle@uwtsd.ac.uk::9eb13c6d-8f51-46c9-bcaf-0558aa31b953" providerId="AD" clId="Web-{57F4DA64-9D2A-D8C8-0F58-193C280D7527}" dt="2020-10-07T10:34:23.366" v="800"/>
        <pc:sldMkLst>
          <pc:docMk/>
          <pc:sldMk cId="647302096" sldId="285"/>
        </pc:sldMkLst>
        <pc:spChg chg="mod">
          <ac:chgData name="Peter Doyle" userId="S::p.doyle@uwtsd.ac.uk::9eb13c6d-8f51-46c9-bcaf-0558aa31b953" providerId="AD" clId="Web-{57F4DA64-9D2A-D8C8-0F58-193C280D7527}" dt="2020-10-07T10:32:53.538" v="770" actId="20577"/>
          <ac:spMkLst>
            <pc:docMk/>
            <pc:sldMk cId="647302096" sldId="285"/>
            <ac:spMk id="2" creationId="{C49A80EB-9C97-4A61-B666-900464CBD13D}"/>
          </ac:spMkLst>
        </pc:spChg>
        <pc:spChg chg="mod">
          <ac:chgData name="Peter Doyle" userId="S::p.doyle@uwtsd.ac.uk::9eb13c6d-8f51-46c9-bcaf-0558aa31b953" providerId="AD" clId="Web-{57F4DA64-9D2A-D8C8-0F58-193C280D7527}" dt="2020-10-07T10:33:59.507" v="782" actId="20577"/>
          <ac:spMkLst>
            <pc:docMk/>
            <pc:sldMk cId="647302096" sldId="285"/>
            <ac:spMk id="3" creationId="{1A0FD146-A169-4BEA-A501-10CF3D0155AB}"/>
          </ac:spMkLst>
        </pc:spChg>
      </pc:sldChg>
      <pc:sldChg chg="modSp new addAnim modAnim">
        <pc:chgData name="Peter Doyle" userId="S::p.doyle@uwtsd.ac.uk::9eb13c6d-8f51-46c9-bcaf-0558aa31b953" providerId="AD" clId="Web-{57F4DA64-9D2A-D8C8-0F58-193C280D7527}" dt="2020-10-07T10:36:32.351" v="891" actId="20577"/>
        <pc:sldMkLst>
          <pc:docMk/>
          <pc:sldMk cId="3523990023" sldId="286"/>
        </pc:sldMkLst>
        <pc:spChg chg="mod">
          <ac:chgData name="Peter Doyle" userId="S::p.doyle@uwtsd.ac.uk::9eb13c6d-8f51-46c9-bcaf-0558aa31b953" providerId="AD" clId="Web-{57F4DA64-9D2A-D8C8-0F58-193C280D7527}" dt="2020-10-07T10:34:14.648" v="795" actId="20577"/>
          <ac:spMkLst>
            <pc:docMk/>
            <pc:sldMk cId="3523990023" sldId="286"/>
            <ac:spMk id="2" creationId="{C7C862D0-7BC5-4252-9552-E926255CE1C8}"/>
          </ac:spMkLst>
        </pc:spChg>
        <pc:spChg chg="mod">
          <ac:chgData name="Peter Doyle" userId="S::p.doyle@uwtsd.ac.uk::9eb13c6d-8f51-46c9-bcaf-0558aa31b953" providerId="AD" clId="Web-{57F4DA64-9D2A-D8C8-0F58-193C280D7527}" dt="2020-10-07T10:36:32.351" v="891" actId="20577"/>
          <ac:spMkLst>
            <pc:docMk/>
            <pc:sldMk cId="3523990023" sldId="286"/>
            <ac:spMk id="3" creationId="{337589ED-10F2-4C80-999D-86279B689F40}"/>
          </ac:spMkLst>
        </pc:spChg>
      </pc:sldChg>
      <pc:sldChg chg="modSp new addAnim modAnim">
        <pc:chgData name="Peter Doyle" userId="S::p.doyle@uwtsd.ac.uk::9eb13c6d-8f51-46c9-bcaf-0558aa31b953" providerId="AD" clId="Web-{57F4DA64-9D2A-D8C8-0F58-193C280D7527}" dt="2020-10-07T10:37:03.399" v="930"/>
        <pc:sldMkLst>
          <pc:docMk/>
          <pc:sldMk cId="1705168077" sldId="287"/>
        </pc:sldMkLst>
        <pc:spChg chg="mod">
          <ac:chgData name="Peter Doyle" userId="S::p.doyle@uwtsd.ac.uk::9eb13c6d-8f51-46c9-bcaf-0558aa31b953" providerId="AD" clId="Web-{57F4DA64-9D2A-D8C8-0F58-193C280D7527}" dt="2020-10-07T10:36:46.148" v="912" actId="20577"/>
          <ac:spMkLst>
            <pc:docMk/>
            <pc:sldMk cId="1705168077" sldId="287"/>
            <ac:spMk id="2" creationId="{AB68FC5D-9931-45D9-A2B3-39C1BA541585}"/>
          </ac:spMkLst>
        </pc:spChg>
        <pc:spChg chg="mod">
          <ac:chgData name="Peter Doyle" userId="S::p.doyle@uwtsd.ac.uk::9eb13c6d-8f51-46c9-bcaf-0558aa31b953" providerId="AD" clId="Web-{57F4DA64-9D2A-D8C8-0F58-193C280D7527}" dt="2020-10-07T10:36:57.977" v="926" actId="20577"/>
          <ac:spMkLst>
            <pc:docMk/>
            <pc:sldMk cId="1705168077" sldId="287"/>
            <ac:spMk id="3" creationId="{AC6D3CDB-520D-4D62-B238-98CA5BD1E0E4}"/>
          </ac:spMkLst>
        </pc:spChg>
      </pc:sldChg>
      <pc:sldChg chg="modSp new addAnim modAnim">
        <pc:chgData name="Peter Doyle" userId="S::p.doyle@uwtsd.ac.uk::9eb13c6d-8f51-46c9-bcaf-0558aa31b953" providerId="AD" clId="Web-{57F4DA64-9D2A-D8C8-0F58-193C280D7527}" dt="2020-10-07T10:38:41.587" v="957" actId="20577"/>
        <pc:sldMkLst>
          <pc:docMk/>
          <pc:sldMk cId="1417871265" sldId="288"/>
        </pc:sldMkLst>
        <pc:spChg chg="mod">
          <ac:chgData name="Peter Doyle" userId="S::p.doyle@uwtsd.ac.uk::9eb13c6d-8f51-46c9-bcaf-0558aa31b953" providerId="AD" clId="Web-{57F4DA64-9D2A-D8C8-0F58-193C280D7527}" dt="2020-10-07T10:37:15.399" v="939" actId="20577"/>
          <ac:spMkLst>
            <pc:docMk/>
            <pc:sldMk cId="1417871265" sldId="288"/>
            <ac:spMk id="2" creationId="{DB25253C-0DD4-4A33-869A-82E5FC25CD2D}"/>
          </ac:spMkLst>
        </pc:spChg>
        <pc:spChg chg="mod">
          <ac:chgData name="Peter Doyle" userId="S::p.doyle@uwtsd.ac.uk::9eb13c6d-8f51-46c9-bcaf-0558aa31b953" providerId="AD" clId="Web-{57F4DA64-9D2A-D8C8-0F58-193C280D7527}" dt="2020-10-07T10:38:41.587" v="957" actId="20577"/>
          <ac:spMkLst>
            <pc:docMk/>
            <pc:sldMk cId="1417871265" sldId="288"/>
            <ac:spMk id="3" creationId="{95C86C60-01CA-415D-A383-444741181C2A}"/>
          </ac:spMkLst>
        </pc:spChg>
      </pc:sldChg>
      <pc:sldChg chg="modSp new addAnim modAnim">
        <pc:chgData name="Peter Doyle" userId="S::p.doyle@uwtsd.ac.uk::9eb13c6d-8f51-46c9-bcaf-0558aa31b953" providerId="AD" clId="Web-{57F4DA64-9D2A-D8C8-0F58-193C280D7527}" dt="2020-10-07T10:39:17.430" v="979"/>
        <pc:sldMkLst>
          <pc:docMk/>
          <pc:sldMk cId="335655323" sldId="289"/>
        </pc:sldMkLst>
        <pc:spChg chg="mod">
          <ac:chgData name="Peter Doyle" userId="S::p.doyle@uwtsd.ac.uk::9eb13c6d-8f51-46c9-bcaf-0558aa31b953" providerId="AD" clId="Web-{57F4DA64-9D2A-D8C8-0F58-193C280D7527}" dt="2020-10-07T10:38:49.649" v="970" actId="20577"/>
          <ac:spMkLst>
            <pc:docMk/>
            <pc:sldMk cId="335655323" sldId="289"/>
            <ac:spMk id="2" creationId="{C9B4BAE9-9BDA-4CE8-A6F6-EF1CBE375129}"/>
          </ac:spMkLst>
        </pc:spChg>
        <pc:spChg chg="mod">
          <ac:chgData name="Peter Doyle" userId="S::p.doyle@uwtsd.ac.uk::9eb13c6d-8f51-46c9-bcaf-0558aa31b953" providerId="AD" clId="Web-{57F4DA64-9D2A-D8C8-0F58-193C280D7527}" dt="2020-10-07T10:39:15.571" v="975" actId="20577"/>
          <ac:spMkLst>
            <pc:docMk/>
            <pc:sldMk cId="335655323" sldId="289"/>
            <ac:spMk id="3" creationId="{7755840E-FDC9-4237-B7FC-B4BA881B3843}"/>
          </ac:spMkLst>
        </pc:spChg>
      </pc:sldChg>
      <pc:sldChg chg="modSp new addAnim modAnim">
        <pc:chgData name="Peter Doyle" userId="S::p.doyle@uwtsd.ac.uk::9eb13c6d-8f51-46c9-bcaf-0558aa31b953" providerId="AD" clId="Web-{57F4DA64-9D2A-D8C8-0F58-193C280D7527}" dt="2020-10-07T11:00:41.487" v="1015"/>
        <pc:sldMkLst>
          <pc:docMk/>
          <pc:sldMk cId="3848416246" sldId="290"/>
        </pc:sldMkLst>
        <pc:spChg chg="mod">
          <ac:chgData name="Peter Doyle" userId="S::p.doyle@uwtsd.ac.uk::9eb13c6d-8f51-46c9-bcaf-0558aa31b953" providerId="AD" clId="Web-{57F4DA64-9D2A-D8C8-0F58-193C280D7527}" dt="2020-10-07T10:56:56.504" v="995" actId="20577"/>
          <ac:spMkLst>
            <pc:docMk/>
            <pc:sldMk cId="3848416246" sldId="290"/>
            <ac:spMk id="2" creationId="{9E3EB9CA-F1E5-401E-B425-410EE562C3BA}"/>
          </ac:spMkLst>
        </pc:spChg>
        <pc:spChg chg="mod">
          <ac:chgData name="Peter Doyle" userId="S::p.doyle@uwtsd.ac.uk::9eb13c6d-8f51-46c9-bcaf-0558aa31b953" providerId="AD" clId="Web-{57F4DA64-9D2A-D8C8-0F58-193C280D7527}" dt="2020-10-07T11:00:33.315" v="1009" actId="20577"/>
          <ac:spMkLst>
            <pc:docMk/>
            <pc:sldMk cId="3848416246" sldId="290"/>
            <ac:spMk id="3" creationId="{18A7C02D-4F5F-428A-A2FF-6F2A4DE12498}"/>
          </ac:spMkLst>
        </pc:spChg>
      </pc:sldChg>
      <pc:sldChg chg="modSp new addAnim modAnim">
        <pc:chgData name="Peter Doyle" userId="S::p.doyle@uwtsd.ac.uk::9eb13c6d-8f51-46c9-bcaf-0558aa31b953" providerId="AD" clId="Web-{57F4DA64-9D2A-D8C8-0F58-193C280D7527}" dt="2020-10-07T11:02:51.486" v="1111"/>
        <pc:sldMkLst>
          <pc:docMk/>
          <pc:sldMk cId="1111489213" sldId="291"/>
        </pc:sldMkLst>
        <pc:spChg chg="mod">
          <ac:chgData name="Peter Doyle" userId="S::p.doyle@uwtsd.ac.uk::9eb13c6d-8f51-46c9-bcaf-0558aa31b953" providerId="AD" clId="Web-{57F4DA64-9D2A-D8C8-0F58-193C280D7527}" dt="2020-10-07T11:01:23.986" v="1030" actId="20577"/>
          <ac:spMkLst>
            <pc:docMk/>
            <pc:sldMk cId="1111489213" sldId="291"/>
            <ac:spMk id="2" creationId="{8AA0AEFA-7B62-4819-9837-F68A30BE6410}"/>
          </ac:spMkLst>
        </pc:spChg>
        <pc:spChg chg="mod">
          <ac:chgData name="Peter Doyle" userId="S::p.doyle@uwtsd.ac.uk::9eb13c6d-8f51-46c9-bcaf-0558aa31b953" providerId="AD" clId="Web-{57F4DA64-9D2A-D8C8-0F58-193C280D7527}" dt="2020-10-07T11:02:44.533" v="1106" actId="20577"/>
          <ac:spMkLst>
            <pc:docMk/>
            <pc:sldMk cId="1111489213" sldId="291"/>
            <ac:spMk id="3" creationId="{7447A153-4C09-45FE-96F2-0BBE3F65E241}"/>
          </ac:spMkLst>
        </pc:spChg>
      </pc:sldChg>
      <pc:sldChg chg="modSp new addAnim modAnim">
        <pc:chgData name="Peter Doyle" userId="S::p.doyle@uwtsd.ac.uk::9eb13c6d-8f51-46c9-bcaf-0558aa31b953" providerId="AD" clId="Web-{57F4DA64-9D2A-D8C8-0F58-193C280D7527}" dt="2020-10-07T11:06:40.172" v="1168"/>
        <pc:sldMkLst>
          <pc:docMk/>
          <pc:sldMk cId="1894880138" sldId="292"/>
        </pc:sldMkLst>
        <pc:spChg chg="mod">
          <ac:chgData name="Peter Doyle" userId="S::p.doyle@uwtsd.ac.uk::9eb13c6d-8f51-46c9-bcaf-0558aa31b953" providerId="AD" clId="Web-{57F4DA64-9D2A-D8C8-0F58-193C280D7527}" dt="2020-10-07T11:03:20.157" v="1120" actId="20577"/>
          <ac:spMkLst>
            <pc:docMk/>
            <pc:sldMk cId="1894880138" sldId="292"/>
            <ac:spMk id="2" creationId="{9F7CCC6C-3833-4F56-945C-0D0EA9CB92DF}"/>
          </ac:spMkLst>
        </pc:spChg>
        <pc:spChg chg="mod">
          <ac:chgData name="Peter Doyle" userId="S::p.doyle@uwtsd.ac.uk::9eb13c6d-8f51-46c9-bcaf-0558aa31b953" providerId="AD" clId="Web-{57F4DA64-9D2A-D8C8-0F58-193C280D7527}" dt="2020-10-07T11:04:26.985" v="1133" actId="20577"/>
          <ac:spMkLst>
            <pc:docMk/>
            <pc:sldMk cId="1894880138" sldId="292"/>
            <ac:spMk id="3" creationId="{6FCCF374-0B31-46AA-9E92-E1E77A6D74B8}"/>
          </ac:spMkLst>
        </pc:spChg>
      </pc:sldChg>
      <pc:sldChg chg="modSp new addAnim modAnim">
        <pc:chgData name="Peter Doyle" userId="S::p.doyle@uwtsd.ac.uk::9eb13c6d-8f51-46c9-bcaf-0558aa31b953" providerId="AD" clId="Web-{57F4DA64-9D2A-D8C8-0F58-193C280D7527}" dt="2020-10-07T11:06:33.765" v="1165"/>
        <pc:sldMkLst>
          <pc:docMk/>
          <pc:sldMk cId="1052850257" sldId="293"/>
        </pc:sldMkLst>
        <pc:spChg chg="mod">
          <ac:chgData name="Peter Doyle" userId="S::p.doyle@uwtsd.ac.uk::9eb13c6d-8f51-46c9-bcaf-0558aa31b953" providerId="AD" clId="Web-{57F4DA64-9D2A-D8C8-0F58-193C280D7527}" dt="2020-10-07T11:05:34.110" v="1151" actId="20577"/>
          <ac:spMkLst>
            <pc:docMk/>
            <pc:sldMk cId="1052850257" sldId="293"/>
            <ac:spMk id="2" creationId="{A9E4F53A-EC12-4392-B6A9-D2A32F03A7F8}"/>
          </ac:spMkLst>
        </pc:spChg>
        <pc:spChg chg="mod">
          <ac:chgData name="Peter Doyle" userId="S::p.doyle@uwtsd.ac.uk::9eb13c6d-8f51-46c9-bcaf-0558aa31b953" providerId="AD" clId="Web-{57F4DA64-9D2A-D8C8-0F58-193C280D7527}" dt="2020-10-07T11:06:22.890" v="1160" actId="20577"/>
          <ac:spMkLst>
            <pc:docMk/>
            <pc:sldMk cId="1052850257" sldId="293"/>
            <ac:spMk id="3" creationId="{1401754D-7F93-4EE6-9198-86C27CFF8E46}"/>
          </ac:spMkLst>
        </pc:spChg>
      </pc:sldChg>
      <pc:sldChg chg="modSp new addAnim modAnim">
        <pc:chgData name="Peter Doyle" userId="S::p.doyle@uwtsd.ac.uk::9eb13c6d-8f51-46c9-bcaf-0558aa31b953" providerId="AD" clId="Web-{57F4DA64-9D2A-D8C8-0F58-193C280D7527}" dt="2020-10-07T11:08:03.765" v="1192"/>
        <pc:sldMkLst>
          <pc:docMk/>
          <pc:sldMk cId="4036230650" sldId="294"/>
        </pc:sldMkLst>
        <pc:spChg chg="mod">
          <ac:chgData name="Peter Doyle" userId="S::p.doyle@uwtsd.ac.uk::9eb13c6d-8f51-46c9-bcaf-0558aa31b953" providerId="AD" clId="Web-{57F4DA64-9D2A-D8C8-0F58-193C280D7527}" dt="2020-10-07T11:06:48.812" v="1178" actId="20577"/>
          <ac:spMkLst>
            <pc:docMk/>
            <pc:sldMk cId="4036230650" sldId="294"/>
            <ac:spMk id="2" creationId="{1F5AC3CD-DEA2-46A7-9336-07A017BA5030}"/>
          </ac:spMkLst>
        </pc:spChg>
        <pc:spChg chg="mod">
          <ac:chgData name="Peter Doyle" userId="S::p.doyle@uwtsd.ac.uk::9eb13c6d-8f51-46c9-bcaf-0558aa31b953" providerId="AD" clId="Web-{57F4DA64-9D2A-D8C8-0F58-193C280D7527}" dt="2020-10-07T11:07:56.968" v="1187" actId="20577"/>
          <ac:spMkLst>
            <pc:docMk/>
            <pc:sldMk cId="4036230650" sldId="294"/>
            <ac:spMk id="3" creationId="{436AFBA7-243E-4BC7-B8A0-B1E3255DE145}"/>
          </ac:spMkLst>
        </pc:spChg>
      </pc:sldChg>
      <pc:sldChg chg="modSp new del">
        <pc:chgData name="Peter Doyle" userId="S::p.doyle@uwtsd.ac.uk::9eb13c6d-8f51-46c9-bcaf-0558aa31b953" providerId="AD" clId="Web-{57F4DA64-9D2A-D8C8-0F58-193C280D7527}" dt="2020-10-07T11:10:33.826" v="1225"/>
        <pc:sldMkLst>
          <pc:docMk/>
          <pc:sldMk cId="1273270579" sldId="295"/>
        </pc:sldMkLst>
        <pc:spChg chg="mod">
          <ac:chgData name="Peter Doyle" userId="S::p.doyle@uwtsd.ac.uk::9eb13c6d-8f51-46c9-bcaf-0558aa31b953" providerId="AD" clId="Web-{57F4DA64-9D2A-D8C8-0F58-193C280D7527}" dt="2020-10-07T11:08:54.421" v="1198" actId="20577"/>
          <ac:spMkLst>
            <pc:docMk/>
            <pc:sldMk cId="1273270579" sldId="295"/>
            <ac:spMk id="2" creationId="{CC19F231-E071-47E5-ACE5-22543D323BC5}"/>
          </ac:spMkLst>
        </pc:spChg>
        <pc:spChg chg="mod">
          <ac:chgData name="Peter Doyle" userId="S::p.doyle@uwtsd.ac.uk::9eb13c6d-8f51-46c9-bcaf-0558aa31b953" providerId="AD" clId="Web-{57F4DA64-9D2A-D8C8-0F58-193C280D7527}" dt="2020-10-07T11:10:26.717" v="1223" actId="20577"/>
          <ac:spMkLst>
            <pc:docMk/>
            <pc:sldMk cId="1273270579" sldId="295"/>
            <ac:spMk id="3" creationId="{2C671BE6-00B8-47E4-81BF-15EB4088FFEC}"/>
          </ac:spMkLst>
        </pc:spChg>
      </pc:sldChg>
      <pc:sldChg chg="modSp new">
        <pc:chgData name="Peter Doyle" userId="S::p.doyle@uwtsd.ac.uk::9eb13c6d-8f51-46c9-bcaf-0558aa31b953" providerId="AD" clId="Web-{57F4DA64-9D2A-D8C8-0F58-193C280D7527}" dt="2020-10-07T11:11:13.873" v="1260" actId="20577"/>
        <pc:sldMkLst>
          <pc:docMk/>
          <pc:sldMk cId="2692798187" sldId="296"/>
        </pc:sldMkLst>
        <pc:spChg chg="mod">
          <ac:chgData name="Peter Doyle" userId="S::p.doyle@uwtsd.ac.uk::9eb13c6d-8f51-46c9-bcaf-0558aa31b953" providerId="AD" clId="Web-{57F4DA64-9D2A-D8C8-0F58-193C280D7527}" dt="2020-10-07T11:10:52.529" v="1234" actId="20577"/>
          <ac:spMkLst>
            <pc:docMk/>
            <pc:sldMk cId="2692798187" sldId="296"/>
            <ac:spMk id="2" creationId="{B8B65E58-688C-42EC-9CBE-EE53F27B0BE6}"/>
          </ac:spMkLst>
        </pc:spChg>
        <pc:spChg chg="mod">
          <ac:chgData name="Peter Doyle" userId="S::p.doyle@uwtsd.ac.uk::9eb13c6d-8f51-46c9-bcaf-0558aa31b953" providerId="AD" clId="Web-{57F4DA64-9D2A-D8C8-0F58-193C280D7527}" dt="2020-10-07T11:11:13.873" v="1260" actId="20577"/>
          <ac:spMkLst>
            <pc:docMk/>
            <pc:sldMk cId="2692798187" sldId="296"/>
            <ac:spMk id="3" creationId="{386490E4-4327-41E1-B638-BC44E731F049}"/>
          </ac:spMkLst>
        </pc:spChg>
      </pc:sldChg>
    </pc:docChg>
  </pc:docChgLst>
  <pc:docChgLst>
    <pc:chgData name="Peter Doyle" userId="S::p.doyle@uwtsd.ac.uk::9eb13c6d-8f51-46c9-bcaf-0558aa31b953" providerId="AD" clId="Web-{EE2FEFE7-C042-1836-4B5C-B3B2EA6A0209}"/>
    <pc:docChg chg="modSld">
      <pc:chgData name="Peter Doyle" userId="S::p.doyle@uwtsd.ac.uk::9eb13c6d-8f51-46c9-bcaf-0558aa31b953" providerId="AD" clId="Web-{EE2FEFE7-C042-1836-4B5C-B3B2EA6A0209}" dt="2020-12-17T18:01:23.397" v="5" actId="20577"/>
      <pc:docMkLst>
        <pc:docMk/>
      </pc:docMkLst>
      <pc:sldChg chg="modSp">
        <pc:chgData name="Peter Doyle" userId="S::p.doyle@uwtsd.ac.uk::9eb13c6d-8f51-46c9-bcaf-0558aa31b953" providerId="AD" clId="Web-{EE2FEFE7-C042-1836-4B5C-B3B2EA6A0209}" dt="2020-12-17T18:00:56.287" v="0" actId="20577"/>
        <pc:sldMkLst>
          <pc:docMk/>
          <pc:sldMk cId="109857222" sldId="256"/>
        </pc:sldMkLst>
        <pc:spChg chg="mod">
          <ac:chgData name="Peter Doyle" userId="S::p.doyle@uwtsd.ac.uk::9eb13c6d-8f51-46c9-bcaf-0558aa31b953" providerId="AD" clId="Web-{EE2FEFE7-C042-1836-4B5C-B3B2EA6A0209}" dt="2020-12-17T18:00:56.287" v="0" actId="20577"/>
          <ac:spMkLst>
            <pc:docMk/>
            <pc:sldMk cId="109857222" sldId="256"/>
            <ac:spMk id="3" creationId="{00000000-0000-0000-0000-000000000000}"/>
          </ac:spMkLst>
        </pc:spChg>
      </pc:sldChg>
      <pc:sldChg chg="modSp">
        <pc:chgData name="Peter Doyle" userId="S::p.doyle@uwtsd.ac.uk::9eb13c6d-8f51-46c9-bcaf-0558aa31b953" providerId="AD" clId="Web-{EE2FEFE7-C042-1836-4B5C-B3B2EA6A0209}" dt="2020-12-17T18:01:21.772" v="3" actId="20577"/>
        <pc:sldMkLst>
          <pc:docMk/>
          <pc:sldMk cId="2863103827" sldId="271"/>
        </pc:sldMkLst>
        <pc:spChg chg="mod">
          <ac:chgData name="Peter Doyle" userId="S::p.doyle@uwtsd.ac.uk::9eb13c6d-8f51-46c9-bcaf-0558aa31b953" providerId="AD" clId="Web-{EE2FEFE7-C042-1836-4B5C-B3B2EA6A0209}" dt="2020-12-17T18:01:21.772" v="3" actId="20577"/>
          <ac:spMkLst>
            <pc:docMk/>
            <pc:sldMk cId="2863103827" sldId="271"/>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12/17/2020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0929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12/17/2020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9873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12/17/2020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85872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12/17/2020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75192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12/17/2020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40348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12/17/2020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08096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12/17/2020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445651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12/17/2020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4828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12/17/2020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7194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12/17/2020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229707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12/17/2020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80965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12/17/2020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99529623"/>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1CB58B1-32D1-4662-A729-26E27D4E5435}"/>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
          <a:stretch/>
        </p:blipFill>
        <p:spPr>
          <a:xfrm>
            <a:off x="20" y="-22"/>
            <a:ext cx="12191977" cy="6858022"/>
          </a:xfrm>
          <a:prstGeom prst="rect">
            <a:avLst/>
          </a:prstGeom>
        </p:spPr>
      </p:pic>
      <p:sp>
        <p:nvSpPr>
          <p:cNvPr id="9" name="Rectangle 8">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3466" y="643467"/>
            <a:ext cx="5452529" cy="3569242"/>
          </a:xfrm>
        </p:spPr>
        <p:txBody>
          <a:bodyPr anchor="t">
            <a:normAutofit/>
          </a:bodyPr>
          <a:lstStyle/>
          <a:p>
            <a:r>
              <a:rPr lang="en-GB" sz="6000" dirty="0">
                <a:solidFill>
                  <a:schemeClr val="bg1"/>
                </a:solidFill>
              </a:rPr>
              <a:t>Decision Making</a:t>
            </a:r>
          </a:p>
        </p:txBody>
      </p:sp>
      <p:sp>
        <p:nvSpPr>
          <p:cNvPr id="3" name="Subtitle 2"/>
          <p:cNvSpPr>
            <a:spLocks noGrp="1"/>
          </p:cNvSpPr>
          <p:nvPr>
            <p:ph type="subTitle" idx="1"/>
          </p:nvPr>
        </p:nvSpPr>
        <p:spPr>
          <a:xfrm>
            <a:off x="643466" y="4551036"/>
            <a:ext cx="5449479" cy="1663495"/>
          </a:xfrm>
        </p:spPr>
        <p:txBody>
          <a:bodyPr anchor="b">
            <a:normAutofit/>
          </a:bodyPr>
          <a:lstStyle/>
          <a:p>
            <a:r>
              <a:rPr lang="en-GB" dirty="0">
                <a:solidFill>
                  <a:schemeClr val="bg1"/>
                </a:solidFill>
              </a:rPr>
              <a:t>Week 8 – Session 1</a:t>
            </a:r>
          </a:p>
        </p:txBody>
      </p:sp>
      <p:sp>
        <p:nvSpPr>
          <p:cNvPr id="11" name="Rectangle 10">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7"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16EBB-5BD0-494D-B625-36269CC2D15C}"/>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D22A5F7B-108B-4823-81A2-19549D4CB89A}"/>
              </a:ext>
            </a:extLst>
          </p:cNvPr>
          <p:cNvSpPr>
            <a:spLocks noGrp="1"/>
          </p:cNvSpPr>
          <p:nvPr>
            <p:ph idx="1"/>
          </p:nvPr>
        </p:nvSpPr>
        <p:spPr/>
        <p:txBody>
          <a:bodyPr vert="horz" lIns="91440" tIns="45720" rIns="91440" bIns="45720" rtlCol="0" anchor="t">
            <a:normAutofit fontScale="92500"/>
          </a:bodyPr>
          <a:lstStyle/>
          <a:p>
            <a:r>
              <a:rPr lang="en-GB" dirty="0">
                <a:ea typeface="+mn-lt"/>
                <a:cs typeface="+mn-lt"/>
              </a:rPr>
              <a:t>Police decision makers face greater accountability than ever before for their decisions and their associated management of critical incidents.</a:t>
            </a:r>
          </a:p>
          <a:p>
            <a:endParaRPr lang="en-GB" dirty="0"/>
          </a:p>
          <a:p>
            <a:r>
              <a:rPr lang="en-GB" dirty="0">
                <a:ea typeface="+mn-lt"/>
                <a:cs typeface="+mn-lt"/>
              </a:rPr>
              <a:t>The emphasis for particular scrutiny (quite rightly) is on the effectiveness of the decisions made in major enquires.</a:t>
            </a:r>
          </a:p>
          <a:p>
            <a:endParaRPr lang="en-GB" dirty="0"/>
          </a:p>
          <a:p>
            <a:r>
              <a:rPr lang="en-GB" dirty="0"/>
              <a:t>Making decisions and managing risk is the daily challenge of police officers</a:t>
            </a:r>
          </a:p>
          <a:p>
            <a:endParaRPr lang="en-GB" dirty="0"/>
          </a:p>
          <a:p>
            <a:endParaRPr lang="en-GB" dirty="0"/>
          </a:p>
        </p:txBody>
      </p:sp>
    </p:spTree>
    <p:extLst>
      <p:ext uri="{BB962C8B-B14F-4D97-AF65-F5344CB8AC3E}">
        <p14:creationId xmlns:p14="http://schemas.microsoft.com/office/powerpoint/2010/main" val="1071563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AAF37-2D8A-4DCE-BF76-A169940F4FDA}"/>
              </a:ext>
            </a:extLst>
          </p:cNvPr>
          <p:cNvSpPr>
            <a:spLocks noGrp="1"/>
          </p:cNvSpPr>
          <p:nvPr>
            <p:ph type="title"/>
          </p:nvPr>
        </p:nvSpPr>
        <p:spPr/>
        <p:txBody>
          <a:bodyPr/>
          <a:lstStyle/>
          <a:p>
            <a:r>
              <a:rPr lang="en-GB" dirty="0"/>
              <a:t>Introduction </a:t>
            </a:r>
          </a:p>
        </p:txBody>
      </p:sp>
      <p:sp>
        <p:nvSpPr>
          <p:cNvPr id="3" name="Content Placeholder 2">
            <a:extLst>
              <a:ext uri="{FF2B5EF4-FFF2-40B4-BE49-F238E27FC236}">
                <a16:creationId xmlns:a16="http://schemas.microsoft.com/office/drawing/2014/main" id="{0C84EB73-9600-42AA-93C6-8F0F53E5095F}"/>
              </a:ext>
            </a:extLst>
          </p:cNvPr>
          <p:cNvSpPr>
            <a:spLocks noGrp="1"/>
          </p:cNvSpPr>
          <p:nvPr>
            <p:ph idx="1"/>
          </p:nvPr>
        </p:nvSpPr>
        <p:spPr/>
        <p:txBody>
          <a:bodyPr vert="horz" lIns="91440" tIns="45720" rIns="91440" bIns="45720" rtlCol="0" anchor="t">
            <a:normAutofit/>
          </a:bodyPr>
          <a:lstStyle/>
          <a:p>
            <a:r>
              <a:rPr lang="en-GB" dirty="0">
                <a:ea typeface="+mn-lt"/>
                <a:cs typeface="+mn-lt"/>
              </a:rPr>
              <a:t>The police service has seen a vast increase in the transparency of police decision-making and the need for police officers of all ranks to justify, record and explain their decision-making.</a:t>
            </a:r>
          </a:p>
          <a:p>
            <a:endParaRPr lang="en-GB" dirty="0"/>
          </a:p>
          <a:p>
            <a:r>
              <a:rPr lang="en-GB" dirty="0">
                <a:ea typeface="+mn-lt"/>
                <a:cs typeface="+mn-lt"/>
              </a:rPr>
              <a:t>The decision-making process in policing is inverted to that of most professions where critical decisions sometimes about life and death being made by the most junior officers on the frontline with little or no experience.</a:t>
            </a:r>
            <a:endParaRPr lang="en-GB" dirty="0"/>
          </a:p>
        </p:txBody>
      </p:sp>
    </p:spTree>
    <p:extLst>
      <p:ext uri="{BB962C8B-B14F-4D97-AF65-F5344CB8AC3E}">
        <p14:creationId xmlns:p14="http://schemas.microsoft.com/office/powerpoint/2010/main" val="293559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43E02-3312-4F16-8BFF-6129B716A678}"/>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5D8DEC04-3859-4A23-95C1-3847C6015775}"/>
              </a:ext>
            </a:extLst>
          </p:cNvPr>
          <p:cNvSpPr>
            <a:spLocks noGrp="1"/>
          </p:cNvSpPr>
          <p:nvPr>
            <p:ph idx="1"/>
          </p:nvPr>
        </p:nvSpPr>
        <p:spPr/>
        <p:txBody>
          <a:bodyPr vert="horz" lIns="91440" tIns="45720" rIns="91440" bIns="45720" rtlCol="0" anchor="t">
            <a:normAutofit/>
          </a:bodyPr>
          <a:lstStyle/>
          <a:p>
            <a:r>
              <a:rPr lang="en-GB" dirty="0">
                <a:ea typeface="+mn-lt"/>
                <a:cs typeface="+mn-lt"/>
              </a:rPr>
              <a:t>Such decisions can start a chain of events that can be difficult to stop even with later intervention from senior colleagues but have far reaching consequences in public confidence in the service.</a:t>
            </a:r>
          </a:p>
          <a:p>
            <a:endParaRPr lang="en-GB" dirty="0"/>
          </a:p>
          <a:p>
            <a:r>
              <a:rPr lang="en-GB" dirty="0">
                <a:ea typeface="+mn-lt"/>
                <a:cs typeface="+mn-lt"/>
              </a:rPr>
              <a:t>The police decision maker is relied upon to exercise judgment and discretion, simply rounding up the “usual suspects” could exacerbate a local community or minority sensitivities.</a:t>
            </a:r>
          </a:p>
        </p:txBody>
      </p:sp>
    </p:spTree>
    <p:extLst>
      <p:ext uri="{BB962C8B-B14F-4D97-AF65-F5344CB8AC3E}">
        <p14:creationId xmlns:p14="http://schemas.microsoft.com/office/powerpoint/2010/main" val="8555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40B17-25F3-44FF-8EBE-E3D5F089F60B}"/>
              </a:ext>
            </a:extLst>
          </p:cNvPr>
          <p:cNvSpPr>
            <a:spLocks noGrp="1"/>
          </p:cNvSpPr>
          <p:nvPr>
            <p:ph type="title"/>
          </p:nvPr>
        </p:nvSpPr>
        <p:spPr/>
        <p:txBody>
          <a:bodyPr/>
          <a:lstStyle/>
          <a:p>
            <a:r>
              <a:rPr lang="en-GB" dirty="0"/>
              <a:t>What can go wrong!?</a:t>
            </a:r>
          </a:p>
        </p:txBody>
      </p:sp>
      <p:sp>
        <p:nvSpPr>
          <p:cNvPr id="3" name="Content Placeholder 2">
            <a:extLst>
              <a:ext uri="{FF2B5EF4-FFF2-40B4-BE49-F238E27FC236}">
                <a16:creationId xmlns:a16="http://schemas.microsoft.com/office/drawing/2014/main" id="{A660F2E3-A708-4DCB-8018-5031A43568E4}"/>
              </a:ext>
            </a:extLst>
          </p:cNvPr>
          <p:cNvSpPr>
            <a:spLocks noGrp="1"/>
          </p:cNvSpPr>
          <p:nvPr>
            <p:ph idx="1"/>
          </p:nvPr>
        </p:nvSpPr>
        <p:spPr/>
        <p:txBody>
          <a:bodyPr vert="horz" lIns="91440" tIns="45720" rIns="91440" bIns="45720" rtlCol="0" anchor="t">
            <a:normAutofit/>
          </a:bodyPr>
          <a:lstStyle/>
          <a:p>
            <a:r>
              <a:rPr lang="en-GB" dirty="0">
                <a:ea typeface="+mn-lt"/>
                <a:cs typeface="+mn-lt"/>
              </a:rPr>
              <a:t>Poor decisions can lead to dire consequences. </a:t>
            </a:r>
          </a:p>
          <a:p>
            <a:endParaRPr lang="en-GB" dirty="0">
              <a:ea typeface="+mn-lt"/>
              <a:cs typeface="+mn-lt"/>
            </a:endParaRPr>
          </a:p>
          <a:p>
            <a:r>
              <a:rPr lang="en-GB">
                <a:ea typeface="+mn-lt"/>
                <a:cs typeface="+mn-lt"/>
              </a:rPr>
              <a:t>In 1989 fans surging into the Hillsborough football stadium for an FA </a:t>
            </a:r>
            <a:r>
              <a:rPr lang="en-GB" dirty="0">
                <a:ea typeface="+mn-lt"/>
                <a:cs typeface="+mn-lt"/>
              </a:rPr>
              <a:t>semi-final match led to people being crushed against retaining fences, this resulted in the unfortunate deaths of 96 people and injuring of over 700.</a:t>
            </a:r>
            <a:endParaRPr lang="en-GB"/>
          </a:p>
        </p:txBody>
      </p:sp>
    </p:spTree>
    <p:extLst>
      <p:ext uri="{BB962C8B-B14F-4D97-AF65-F5344CB8AC3E}">
        <p14:creationId xmlns:p14="http://schemas.microsoft.com/office/powerpoint/2010/main" val="1371562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8727E-6987-462F-BEB8-B004B03ADA3F}"/>
              </a:ext>
            </a:extLst>
          </p:cNvPr>
          <p:cNvSpPr>
            <a:spLocks noGrp="1"/>
          </p:cNvSpPr>
          <p:nvPr>
            <p:ph type="title"/>
          </p:nvPr>
        </p:nvSpPr>
        <p:spPr/>
        <p:txBody>
          <a:bodyPr/>
          <a:lstStyle/>
          <a:p>
            <a:r>
              <a:rPr lang="en-GB"/>
              <a:t>The Hillsborough Disaster</a:t>
            </a:r>
          </a:p>
        </p:txBody>
      </p:sp>
      <p:sp>
        <p:nvSpPr>
          <p:cNvPr id="3" name="Content Placeholder 2">
            <a:extLst>
              <a:ext uri="{FF2B5EF4-FFF2-40B4-BE49-F238E27FC236}">
                <a16:creationId xmlns:a16="http://schemas.microsoft.com/office/drawing/2014/main" id="{BE4ADEAD-67D1-4CE4-BF01-CEDF0383B99B}"/>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rPr>
              <a:t>https://youtu.be/MNS26Oj9B4o</a:t>
            </a:r>
            <a:endParaRPr lang="en-US" dirty="0">
              <a:ea typeface="+mn-lt"/>
              <a:cs typeface="+mn-lt"/>
            </a:endParaRPr>
          </a:p>
        </p:txBody>
      </p:sp>
    </p:spTree>
    <p:extLst>
      <p:ext uri="{BB962C8B-B14F-4D97-AF65-F5344CB8AC3E}">
        <p14:creationId xmlns:p14="http://schemas.microsoft.com/office/powerpoint/2010/main" val="3635813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FC446-1104-4093-9926-3BE5DC6BDD61}"/>
              </a:ext>
            </a:extLst>
          </p:cNvPr>
          <p:cNvSpPr>
            <a:spLocks noGrp="1"/>
          </p:cNvSpPr>
          <p:nvPr>
            <p:ph type="title"/>
          </p:nvPr>
        </p:nvSpPr>
        <p:spPr/>
        <p:txBody>
          <a:bodyPr/>
          <a:lstStyle/>
          <a:p>
            <a:r>
              <a:rPr lang="en-GB"/>
              <a:t>Hillsborough</a:t>
            </a:r>
          </a:p>
        </p:txBody>
      </p:sp>
      <p:sp>
        <p:nvSpPr>
          <p:cNvPr id="3" name="Content Placeholder 2">
            <a:extLst>
              <a:ext uri="{FF2B5EF4-FFF2-40B4-BE49-F238E27FC236}">
                <a16:creationId xmlns:a16="http://schemas.microsoft.com/office/drawing/2014/main" id="{85C1F445-AF0E-454E-A0FA-7989C52AA266}"/>
              </a:ext>
            </a:extLst>
          </p:cNvPr>
          <p:cNvSpPr>
            <a:spLocks noGrp="1"/>
          </p:cNvSpPr>
          <p:nvPr>
            <p:ph idx="1"/>
          </p:nvPr>
        </p:nvSpPr>
        <p:spPr/>
        <p:txBody>
          <a:bodyPr vert="horz" lIns="91440" tIns="45720" rIns="91440" bIns="45720" rtlCol="0" anchor="t">
            <a:normAutofit/>
          </a:bodyPr>
          <a:lstStyle/>
          <a:p>
            <a:r>
              <a:rPr lang="en-GB">
                <a:ea typeface="+mn-lt"/>
                <a:cs typeface="+mn-lt"/>
              </a:rPr>
              <a:t>In April 1989 fans surging into the Hillsborough football stadium for an FA semi-final match led to people being crushed against retaining fences, this resulted in the unfortunate deaths of 96 people and injuring of over 700.</a:t>
            </a:r>
          </a:p>
          <a:p>
            <a:endParaRPr lang="en-GB" dirty="0"/>
          </a:p>
          <a:p>
            <a:r>
              <a:rPr lang="en-GB">
                <a:ea typeface="+mn-lt"/>
                <a:cs typeface="+mn-lt"/>
              </a:rPr>
              <a:t>A Chief Superintendent, chose not to delay the kick off and to open an additional entrance, both of which were held to have directly contributed to the subsequent deaths (Turner, 2016).</a:t>
            </a:r>
          </a:p>
        </p:txBody>
      </p:sp>
    </p:spTree>
    <p:extLst>
      <p:ext uri="{BB962C8B-B14F-4D97-AF65-F5344CB8AC3E}">
        <p14:creationId xmlns:p14="http://schemas.microsoft.com/office/powerpoint/2010/main" val="236351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7CEC7-579D-4C82-B987-1E6D4687BE88}"/>
              </a:ext>
            </a:extLst>
          </p:cNvPr>
          <p:cNvSpPr>
            <a:spLocks noGrp="1"/>
          </p:cNvSpPr>
          <p:nvPr>
            <p:ph type="title"/>
          </p:nvPr>
        </p:nvSpPr>
        <p:spPr/>
        <p:txBody>
          <a:bodyPr/>
          <a:lstStyle/>
          <a:p>
            <a:r>
              <a:rPr lang="en-GB"/>
              <a:t>Decisions, Decisions!!</a:t>
            </a:r>
            <a:endParaRPr lang="en-GB" dirty="0"/>
          </a:p>
        </p:txBody>
      </p:sp>
      <p:sp>
        <p:nvSpPr>
          <p:cNvPr id="3" name="Content Placeholder 2">
            <a:extLst>
              <a:ext uri="{FF2B5EF4-FFF2-40B4-BE49-F238E27FC236}">
                <a16:creationId xmlns:a16="http://schemas.microsoft.com/office/drawing/2014/main" id="{BCBDC872-DF90-4388-A093-AE339A248287}"/>
              </a:ext>
            </a:extLst>
          </p:cNvPr>
          <p:cNvSpPr>
            <a:spLocks noGrp="1"/>
          </p:cNvSpPr>
          <p:nvPr>
            <p:ph idx="1"/>
          </p:nvPr>
        </p:nvSpPr>
        <p:spPr/>
        <p:txBody>
          <a:bodyPr vert="horz" lIns="91440" tIns="45720" rIns="91440" bIns="45720" rtlCol="0" anchor="t">
            <a:normAutofit/>
          </a:bodyPr>
          <a:lstStyle/>
          <a:p>
            <a:r>
              <a:rPr lang="en-GB">
                <a:ea typeface="+mn-lt"/>
                <a:cs typeface="+mn-lt"/>
              </a:rPr>
              <a:t>The contemporary police officer has many masters and has to comply with legal statute, Human Rights legislation and local policy whilst deciding whether their actions are necessary and proportionate. </a:t>
            </a:r>
            <a:endParaRPr lang="en-US"/>
          </a:p>
          <a:p>
            <a:endParaRPr lang="en-GB" dirty="0">
              <a:ea typeface="+mn-lt"/>
              <a:cs typeface="+mn-lt"/>
            </a:endParaRPr>
          </a:p>
          <a:p>
            <a:r>
              <a:rPr lang="en-GB">
                <a:ea typeface="+mn-lt"/>
                <a:cs typeface="+mn-lt"/>
              </a:rPr>
              <a:t>Irvine and Dunningham (1993) found that the most prevalent error in criminal investigation was the making of decisions. </a:t>
            </a:r>
            <a:endParaRPr lang="en-GB"/>
          </a:p>
        </p:txBody>
      </p:sp>
    </p:spTree>
    <p:extLst>
      <p:ext uri="{BB962C8B-B14F-4D97-AF65-F5344CB8AC3E}">
        <p14:creationId xmlns:p14="http://schemas.microsoft.com/office/powerpoint/2010/main" val="3830510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1DC89-99BE-4926-AA7B-D1188DB8144F}"/>
              </a:ext>
            </a:extLst>
          </p:cNvPr>
          <p:cNvSpPr>
            <a:spLocks noGrp="1"/>
          </p:cNvSpPr>
          <p:nvPr>
            <p:ph type="title"/>
          </p:nvPr>
        </p:nvSpPr>
        <p:spPr/>
        <p:txBody>
          <a:bodyPr/>
          <a:lstStyle/>
          <a:p>
            <a:r>
              <a:rPr lang="en-GB"/>
              <a:t>Where the Buck Stops...</a:t>
            </a:r>
            <a:endParaRPr lang="en-US"/>
          </a:p>
        </p:txBody>
      </p:sp>
      <p:sp>
        <p:nvSpPr>
          <p:cNvPr id="3" name="Content Placeholder 2">
            <a:extLst>
              <a:ext uri="{FF2B5EF4-FFF2-40B4-BE49-F238E27FC236}">
                <a16:creationId xmlns:a16="http://schemas.microsoft.com/office/drawing/2014/main" id="{5891372C-BD97-4050-B7B0-03A4B444A22F}"/>
              </a:ext>
            </a:extLst>
          </p:cNvPr>
          <p:cNvSpPr>
            <a:spLocks noGrp="1"/>
          </p:cNvSpPr>
          <p:nvPr>
            <p:ph idx="1"/>
          </p:nvPr>
        </p:nvSpPr>
        <p:spPr/>
        <p:txBody>
          <a:bodyPr vert="horz" lIns="91440" tIns="45720" rIns="91440" bIns="45720" rtlCol="0" anchor="t">
            <a:normAutofit fontScale="85000" lnSpcReduction="10000"/>
          </a:bodyPr>
          <a:lstStyle/>
          <a:p>
            <a:r>
              <a:rPr lang="en-GB">
                <a:ea typeface="+mn-lt"/>
                <a:cs typeface="+mn-lt"/>
              </a:rPr>
              <a:t>A former senior police officer, Mark (1978), suggested that the police service was the place where problems not wanted by others could be placed, he continued suggesting that a Police Chief serves five masters, which still persist today:</a:t>
            </a:r>
          </a:p>
          <a:p>
            <a:endParaRPr lang="en-GB" dirty="0">
              <a:ea typeface="+mn-lt"/>
              <a:cs typeface="+mn-lt"/>
            </a:endParaRPr>
          </a:p>
          <a:p>
            <a:pPr marL="457200" indent="-457200">
              <a:buAutoNum type="arabicPeriod"/>
            </a:pPr>
            <a:r>
              <a:rPr lang="en-GB">
                <a:ea typeface="+mn-lt"/>
                <a:cs typeface="+mn-lt"/>
              </a:rPr>
              <a:t>Criminal law </a:t>
            </a:r>
            <a:endParaRPr lang="en-GB" dirty="0">
              <a:ea typeface="+mn-lt"/>
              <a:cs typeface="+mn-lt"/>
            </a:endParaRPr>
          </a:p>
          <a:p>
            <a:pPr marL="457200" indent="-457200">
              <a:buAutoNum type="arabicPeriod"/>
            </a:pPr>
            <a:r>
              <a:rPr lang="en-GB">
                <a:ea typeface="+mn-lt"/>
                <a:cs typeface="+mn-lt"/>
              </a:rPr>
              <a:t>Police Authorities (now police and crime commissioners)</a:t>
            </a:r>
            <a:endParaRPr lang="en-GB" dirty="0">
              <a:ea typeface="+mn-lt"/>
              <a:cs typeface="+mn-lt"/>
            </a:endParaRPr>
          </a:p>
          <a:p>
            <a:pPr marL="457200" indent="-457200">
              <a:buAutoNum type="arabicPeriod"/>
            </a:pPr>
            <a:r>
              <a:rPr lang="en-GB">
                <a:ea typeface="+mn-lt"/>
                <a:cs typeface="+mn-lt"/>
              </a:rPr>
              <a:t>Police (and now also police staff) under their command</a:t>
            </a:r>
            <a:endParaRPr lang="en-GB" dirty="0">
              <a:ea typeface="+mn-lt"/>
              <a:cs typeface="+mn-lt"/>
            </a:endParaRPr>
          </a:p>
          <a:p>
            <a:pPr marL="457200" indent="-457200">
              <a:buAutoNum type="arabicPeriod"/>
            </a:pPr>
            <a:r>
              <a:rPr lang="en-GB">
                <a:ea typeface="+mn-lt"/>
                <a:cs typeface="+mn-lt"/>
              </a:rPr>
              <a:t>Public citizens</a:t>
            </a:r>
            <a:endParaRPr lang="en-GB" dirty="0">
              <a:ea typeface="+mn-lt"/>
              <a:cs typeface="+mn-lt"/>
            </a:endParaRPr>
          </a:p>
          <a:p>
            <a:pPr marL="457200" indent="-457200">
              <a:buAutoNum type="arabicPeriod"/>
            </a:pPr>
            <a:r>
              <a:rPr lang="en-GB">
                <a:ea typeface="+mn-lt"/>
                <a:cs typeface="+mn-lt"/>
              </a:rPr>
              <a:t>The officer’s conscience.</a:t>
            </a:r>
            <a:endParaRPr lang="en-GB" dirty="0">
              <a:ea typeface="+mn-lt"/>
              <a:cs typeface="+mn-lt"/>
            </a:endParaRPr>
          </a:p>
          <a:p>
            <a:pPr marL="457200" indent="-457200">
              <a:buAutoNum type="arabicPeriod"/>
            </a:pPr>
            <a:endParaRPr lang="en-GB" dirty="0">
              <a:ea typeface="+mn-lt"/>
              <a:cs typeface="+mn-lt"/>
            </a:endParaRPr>
          </a:p>
        </p:txBody>
      </p:sp>
    </p:spTree>
    <p:extLst>
      <p:ext uri="{BB962C8B-B14F-4D97-AF65-F5344CB8AC3E}">
        <p14:creationId xmlns:p14="http://schemas.microsoft.com/office/powerpoint/2010/main" val="2817741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1D398-93AA-4C78-95F8-9E454D452F63}"/>
              </a:ext>
            </a:extLst>
          </p:cNvPr>
          <p:cNvSpPr>
            <a:spLocks noGrp="1"/>
          </p:cNvSpPr>
          <p:nvPr>
            <p:ph type="title"/>
          </p:nvPr>
        </p:nvSpPr>
        <p:spPr/>
        <p:txBody>
          <a:bodyPr/>
          <a:lstStyle/>
          <a:p>
            <a:r>
              <a:rPr lang="en-GB"/>
              <a:t>Current Situation</a:t>
            </a:r>
          </a:p>
        </p:txBody>
      </p:sp>
      <p:sp>
        <p:nvSpPr>
          <p:cNvPr id="3" name="Content Placeholder 2">
            <a:extLst>
              <a:ext uri="{FF2B5EF4-FFF2-40B4-BE49-F238E27FC236}">
                <a16:creationId xmlns:a16="http://schemas.microsoft.com/office/drawing/2014/main" id="{1299B908-DB49-4AF9-8BF0-B0B9EFB22B4F}"/>
              </a:ext>
            </a:extLst>
          </p:cNvPr>
          <p:cNvSpPr>
            <a:spLocks noGrp="1"/>
          </p:cNvSpPr>
          <p:nvPr>
            <p:ph idx="1"/>
          </p:nvPr>
        </p:nvSpPr>
        <p:spPr/>
        <p:txBody>
          <a:bodyPr vert="horz" lIns="91440" tIns="45720" rIns="91440" bIns="45720" rtlCol="0" anchor="t">
            <a:normAutofit/>
          </a:bodyPr>
          <a:lstStyle/>
          <a:p>
            <a:r>
              <a:rPr lang="en-GB">
                <a:ea typeface="+mn-lt"/>
                <a:cs typeface="+mn-lt"/>
              </a:rPr>
              <a:t>Police officers continue to this day to practice a great deal of autonomy in their decision making based on their professional judgement.</a:t>
            </a:r>
          </a:p>
          <a:p>
            <a:endParaRPr lang="en-GB" dirty="0"/>
          </a:p>
          <a:p>
            <a:r>
              <a:rPr lang="en-GB">
                <a:ea typeface="+mn-lt"/>
                <a:cs typeface="+mn-lt"/>
              </a:rPr>
              <a:t>The importance of rigorous training, high professional standards and practice does much to assist in such professional decision making. </a:t>
            </a:r>
          </a:p>
        </p:txBody>
      </p:sp>
    </p:spTree>
    <p:extLst>
      <p:ext uri="{BB962C8B-B14F-4D97-AF65-F5344CB8AC3E}">
        <p14:creationId xmlns:p14="http://schemas.microsoft.com/office/powerpoint/2010/main" val="2585056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DBAD7-680C-431F-AD3F-E8157F1F7A68}"/>
              </a:ext>
            </a:extLst>
          </p:cNvPr>
          <p:cNvSpPr>
            <a:spLocks noGrp="1"/>
          </p:cNvSpPr>
          <p:nvPr>
            <p:ph type="title"/>
          </p:nvPr>
        </p:nvSpPr>
        <p:spPr/>
        <p:txBody>
          <a:bodyPr/>
          <a:lstStyle/>
          <a:p>
            <a:r>
              <a:rPr lang="en-GB"/>
              <a:t>The Current Situation</a:t>
            </a:r>
          </a:p>
        </p:txBody>
      </p:sp>
      <p:sp>
        <p:nvSpPr>
          <p:cNvPr id="3" name="Content Placeholder 2">
            <a:extLst>
              <a:ext uri="{FF2B5EF4-FFF2-40B4-BE49-F238E27FC236}">
                <a16:creationId xmlns:a16="http://schemas.microsoft.com/office/drawing/2014/main" id="{B705C2A6-3A85-456D-8135-735C4D52C01B}"/>
              </a:ext>
            </a:extLst>
          </p:cNvPr>
          <p:cNvSpPr>
            <a:spLocks noGrp="1"/>
          </p:cNvSpPr>
          <p:nvPr>
            <p:ph idx="1"/>
          </p:nvPr>
        </p:nvSpPr>
        <p:spPr/>
        <p:txBody>
          <a:bodyPr vert="horz" lIns="91440" tIns="45720" rIns="91440" bIns="45720" rtlCol="0" anchor="t">
            <a:normAutofit/>
          </a:bodyPr>
          <a:lstStyle/>
          <a:p>
            <a:r>
              <a:rPr lang="en-GB">
                <a:ea typeface="+mn-lt"/>
                <a:cs typeface="+mn-lt"/>
              </a:rPr>
              <a:t>Across England and Wales the main police manuals of guidance for decision-making are authorised professional practice (from an investigative perspective previously known as the Core investigative Doctrine)</a:t>
            </a:r>
          </a:p>
          <a:p>
            <a:r>
              <a:rPr lang="en-GB">
                <a:ea typeface="+mn-lt"/>
                <a:cs typeface="+mn-lt"/>
              </a:rPr>
              <a:t>The Association of Chief Police Officers (ACPO) (2006) Murder Investigation Manual. These set out advice on dealing with incidents. </a:t>
            </a:r>
          </a:p>
          <a:p>
            <a:r>
              <a:rPr lang="en-GB"/>
              <a:t>ACPO is now known as the National Police Chiefs Council (NPCC)</a:t>
            </a:r>
            <a:endParaRPr lang="en-GB" dirty="0"/>
          </a:p>
        </p:txBody>
      </p:sp>
    </p:spTree>
    <p:extLst>
      <p:ext uri="{BB962C8B-B14F-4D97-AF65-F5344CB8AC3E}">
        <p14:creationId xmlns:p14="http://schemas.microsoft.com/office/powerpoint/2010/main" val="3138838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9BF2-9329-4DB2-AAB3-119153D9C0E8}"/>
              </a:ext>
            </a:extLst>
          </p:cNvPr>
          <p:cNvSpPr>
            <a:spLocks noGrp="1"/>
          </p:cNvSpPr>
          <p:nvPr>
            <p:ph type="title"/>
          </p:nvPr>
        </p:nvSpPr>
        <p:spPr/>
        <p:txBody>
          <a:bodyPr/>
          <a:lstStyle/>
          <a:p>
            <a:r>
              <a:rPr lang="en-GB"/>
              <a:t>The Senior Investigation Officer (SIO)</a:t>
            </a:r>
          </a:p>
        </p:txBody>
      </p:sp>
      <p:sp>
        <p:nvSpPr>
          <p:cNvPr id="3" name="Content Placeholder 2">
            <a:extLst>
              <a:ext uri="{FF2B5EF4-FFF2-40B4-BE49-F238E27FC236}">
                <a16:creationId xmlns:a16="http://schemas.microsoft.com/office/drawing/2014/main" id="{40F69F58-CAE7-4444-A61F-BBCAD027EFF1}"/>
              </a:ext>
            </a:extLst>
          </p:cNvPr>
          <p:cNvSpPr>
            <a:spLocks noGrp="1"/>
          </p:cNvSpPr>
          <p:nvPr>
            <p:ph idx="1"/>
          </p:nvPr>
        </p:nvSpPr>
        <p:spPr/>
        <p:txBody>
          <a:bodyPr vert="horz" lIns="91440" tIns="45720" rIns="91440" bIns="45720" rtlCol="0" anchor="t">
            <a:normAutofit fontScale="70000" lnSpcReduction="20000"/>
          </a:bodyPr>
          <a:lstStyle/>
          <a:p>
            <a:r>
              <a:rPr lang="en-GB">
                <a:ea typeface="+mn-lt"/>
                <a:cs typeface="+mn-lt"/>
              </a:rPr>
              <a:t>Smith and Flanagan (2000) suggests that SIOs should have the ability to think laterally and they refer to the lack of formal processes by which investigators can learn.</a:t>
            </a:r>
          </a:p>
          <a:p>
            <a:endParaRPr lang="en-GB" dirty="0"/>
          </a:p>
          <a:p>
            <a:r>
              <a:rPr lang="en-US">
                <a:ea typeface="+mn-lt"/>
                <a:cs typeface="+mn-lt"/>
              </a:rPr>
              <a:t>The ACPO Murder Manual breaks the investigative process into 5 stages as follows:</a:t>
            </a:r>
            <a:endParaRPr lang="en-GB" dirty="0">
              <a:ea typeface="+mn-lt"/>
              <a:cs typeface="+mn-lt"/>
            </a:endParaRPr>
          </a:p>
          <a:p>
            <a:endParaRPr lang="en-GB" dirty="0">
              <a:ea typeface="+mn-lt"/>
              <a:cs typeface="+mn-lt"/>
            </a:endParaRPr>
          </a:p>
          <a:p>
            <a:r>
              <a:rPr lang="en-US">
                <a:ea typeface="+mn-lt"/>
                <a:cs typeface="+mn-lt"/>
              </a:rPr>
              <a:t>Stage 1 Fast Track Actions </a:t>
            </a:r>
            <a:endParaRPr lang="en-GB" dirty="0">
              <a:ea typeface="+mn-lt"/>
              <a:cs typeface="+mn-lt"/>
            </a:endParaRPr>
          </a:p>
          <a:p>
            <a:r>
              <a:rPr lang="en-US">
                <a:ea typeface="+mn-lt"/>
                <a:cs typeface="+mn-lt"/>
              </a:rPr>
              <a:t>Stage 2 Theoretical Processes or Investigative Process</a:t>
            </a:r>
            <a:endParaRPr lang="en-GB" dirty="0">
              <a:ea typeface="+mn-lt"/>
              <a:cs typeface="+mn-lt"/>
            </a:endParaRPr>
          </a:p>
          <a:p>
            <a:r>
              <a:rPr lang="en-US">
                <a:ea typeface="+mn-lt"/>
                <a:cs typeface="+mn-lt"/>
              </a:rPr>
              <a:t>Stage 3 Planned method of investigation</a:t>
            </a:r>
            <a:endParaRPr lang="en-GB" dirty="0">
              <a:ea typeface="+mn-lt"/>
              <a:cs typeface="+mn-lt"/>
            </a:endParaRPr>
          </a:p>
          <a:p>
            <a:r>
              <a:rPr lang="en-US">
                <a:ea typeface="+mn-lt"/>
                <a:cs typeface="+mn-lt"/>
              </a:rPr>
              <a:t>Stage 4 Suspect Enquires</a:t>
            </a:r>
            <a:endParaRPr lang="en-GB" dirty="0">
              <a:ea typeface="+mn-lt"/>
              <a:cs typeface="+mn-lt"/>
            </a:endParaRPr>
          </a:p>
          <a:p>
            <a:r>
              <a:rPr lang="en-US">
                <a:ea typeface="+mn-lt"/>
                <a:cs typeface="+mn-lt"/>
              </a:rPr>
              <a:t>Stage 5 Disposal</a:t>
            </a:r>
            <a:endParaRPr lang="en-GB" dirty="0">
              <a:ea typeface="+mn-lt"/>
              <a:cs typeface="+mn-lt"/>
            </a:endParaRPr>
          </a:p>
          <a:p>
            <a:endParaRPr lang="en-GB" dirty="0"/>
          </a:p>
        </p:txBody>
      </p:sp>
    </p:spTree>
    <p:extLst>
      <p:ext uri="{BB962C8B-B14F-4D97-AF65-F5344CB8AC3E}">
        <p14:creationId xmlns:p14="http://schemas.microsoft.com/office/powerpoint/2010/main" val="348102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78525-6522-4ECD-872C-CE35F53CB737}"/>
              </a:ext>
            </a:extLst>
          </p:cNvPr>
          <p:cNvSpPr>
            <a:spLocks noGrp="1"/>
          </p:cNvSpPr>
          <p:nvPr>
            <p:ph type="title"/>
          </p:nvPr>
        </p:nvSpPr>
        <p:spPr/>
        <p:txBody>
          <a:bodyPr/>
          <a:lstStyle/>
          <a:p>
            <a:r>
              <a:rPr lang="en-GB"/>
              <a:t>Some of the Issues</a:t>
            </a:r>
          </a:p>
        </p:txBody>
      </p:sp>
      <p:sp>
        <p:nvSpPr>
          <p:cNvPr id="3" name="Content Placeholder 2">
            <a:extLst>
              <a:ext uri="{FF2B5EF4-FFF2-40B4-BE49-F238E27FC236}">
                <a16:creationId xmlns:a16="http://schemas.microsoft.com/office/drawing/2014/main" id="{47195CEB-8AEE-45CB-B297-9B9C8B3B82E5}"/>
              </a:ext>
            </a:extLst>
          </p:cNvPr>
          <p:cNvSpPr>
            <a:spLocks noGrp="1"/>
          </p:cNvSpPr>
          <p:nvPr>
            <p:ph idx="1"/>
          </p:nvPr>
        </p:nvSpPr>
        <p:spPr/>
        <p:txBody>
          <a:bodyPr vert="horz" lIns="91440" tIns="45720" rIns="91440" bIns="45720" rtlCol="0" anchor="t">
            <a:normAutofit fontScale="77500" lnSpcReduction="20000"/>
          </a:bodyPr>
          <a:lstStyle/>
          <a:p>
            <a:r>
              <a:rPr lang="en-GB" dirty="0">
                <a:ea typeface="+mn-lt"/>
                <a:cs typeface="+mn-lt"/>
              </a:rPr>
              <a:t>The need to overcome bias on both an individual level and when verifying information.</a:t>
            </a:r>
          </a:p>
          <a:p>
            <a:endParaRPr lang="en-GB" dirty="0">
              <a:ea typeface="+mn-lt"/>
              <a:cs typeface="+mn-lt"/>
            </a:endParaRPr>
          </a:p>
          <a:p>
            <a:r>
              <a:rPr lang="en-GB" dirty="0">
                <a:ea typeface="+mn-lt"/>
                <a:cs typeface="+mn-lt"/>
              </a:rPr>
              <a:t>Oversimplifying facts.</a:t>
            </a:r>
            <a:endParaRPr lang="en-GB" dirty="0"/>
          </a:p>
          <a:p>
            <a:endParaRPr lang="en-GB" dirty="0"/>
          </a:p>
          <a:p>
            <a:r>
              <a:rPr lang="en-GB" dirty="0">
                <a:ea typeface="+mn-lt"/>
                <a:cs typeface="+mn-lt"/>
              </a:rPr>
              <a:t>Becoming overwhelmed with information</a:t>
            </a:r>
            <a:endParaRPr lang="en-GB" dirty="0"/>
          </a:p>
          <a:p>
            <a:endParaRPr lang="en-GB" dirty="0"/>
          </a:p>
          <a:p>
            <a:r>
              <a:rPr lang="en-GB" dirty="0"/>
              <a:t>Pressures from every direction.</a:t>
            </a:r>
          </a:p>
          <a:p>
            <a:endParaRPr lang="en-GB" dirty="0"/>
          </a:p>
          <a:p>
            <a:r>
              <a:rPr lang="en-GB" dirty="0"/>
              <a:t>The Media</a:t>
            </a:r>
          </a:p>
          <a:p>
            <a:endParaRPr lang="en-GB" dirty="0"/>
          </a:p>
        </p:txBody>
      </p:sp>
    </p:spTree>
    <p:extLst>
      <p:ext uri="{BB962C8B-B14F-4D97-AF65-F5344CB8AC3E}">
        <p14:creationId xmlns:p14="http://schemas.microsoft.com/office/powerpoint/2010/main" val="4153781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1CB58B1-32D1-4662-A729-26E27D4E5435}"/>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
          <a:stretch/>
        </p:blipFill>
        <p:spPr>
          <a:xfrm>
            <a:off x="20" y="-22"/>
            <a:ext cx="12191977" cy="6858022"/>
          </a:xfrm>
          <a:prstGeom prst="rect">
            <a:avLst/>
          </a:prstGeom>
        </p:spPr>
      </p:pic>
      <p:sp>
        <p:nvSpPr>
          <p:cNvPr id="9" name="Rectangle 8">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3466" y="643467"/>
            <a:ext cx="5452529" cy="3569242"/>
          </a:xfrm>
        </p:spPr>
        <p:txBody>
          <a:bodyPr anchor="t">
            <a:normAutofit/>
          </a:bodyPr>
          <a:lstStyle/>
          <a:p>
            <a:r>
              <a:rPr lang="en-GB" sz="6000" dirty="0">
                <a:solidFill>
                  <a:schemeClr val="bg1"/>
                </a:solidFill>
              </a:rPr>
              <a:t>Decision Making</a:t>
            </a:r>
            <a:br>
              <a:rPr lang="en-GB" sz="6000" dirty="0">
                <a:solidFill>
                  <a:schemeClr val="bg1"/>
                </a:solidFill>
              </a:rPr>
            </a:br>
            <a:br>
              <a:rPr lang="en-GB" sz="6000" dirty="0">
                <a:solidFill>
                  <a:schemeClr val="bg1"/>
                </a:solidFill>
              </a:rPr>
            </a:br>
            <a:endParaRPr lang="en-GB" sz="6000" dirty="0">
              <a:solidFill>
                <a:schemeClr val="bg1"/>
              </a:solidFill>
            </a:endParaRPr>
          </a:p>
        </p:txBody>
      </p:sp>
      <p:sp>
        <p:nvSpPr>
          <p:cNvPr id="3" name="Subtitle 2"/>
          <p:cNvSpPr>
            <a:spLocks noGrp="1"/>
          </p:cNvSpPr>
          <p:nvPr>
            <p:ph type="subTitle" idx="1"/>
          </p:nvPr>
        </p:nvSpPr>
        <p:spPr>
          <a:xfrm>
            <a:off x="643466" y="4551036"/>
            <a:ext cx="5449479" cy="1663495"/>
          </a:xfrm>
        </p:spPr>
        <p:txBody>
          <a:bodyPr anchor="b">
            <a:normAutofit/>
          </a:bodyPr>
          <a:lstStyle/>
          <a:p>
            <a:r>
              <a:rPr lang="en-GB" dirty="0">
                <a:solidFill>
                  <a:schemeClr val="bg1"/>
                </a:solidFill>
              </a:rPr>
              <a:t>Week 8 – Session 2</a:t>
            </a:r>
          </a:p>
        </p:txBody>
      </p:sp>
      <p:sp>
        <p:nvSpPr>
          <p:cNvPr id="11" name="Rectangle 10">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63103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7" repeatCount="indefinite" fill="hold" display="0">
                  <p:stCondLst>
                    <p:cond delay="indefinite"/>
                  </p:stCondLst>
                </p:cTn>
                <p:tgtEl>
                  <p:spTgt spid="4"/>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6346F-7891-4DF5-BBCA-EB99272F5E59}"/>
              </a:ext>
            </a:extLst>
          </p:cNvPr>
          <p:cNvSpPr>
            <a:spLocks noGrp="1"/>
          </p:cNvSpPr>
          <p:nvPr>
            <p:ph type="title"/>
          </p:nvPr>
        </p:nvSpPr>
        <p:spPr/>
        <p:txBody>
          <a:bodyPr>
            <a:normAutofit fontScale="90000"/>
          </a:bodyPr>
          <a:lstStyle/>
          <a:p>
            <a:r>
              <a:rPr lang="en-GB" dirty="0"/>
              <a:t>The National Decision Making Model (NDM)</a:t>
            </a:r>
          </a:p>
        </p:txBody>
      </p:sp>
      <p:sp>
        <p:nvSpPr>
          <p:cNvPr id="3" name="Content Placeholder 2">
            <a:extLst>
              <a:ext uri="{FF2B5EF4-FFF2-40B4-BE49-F238E27FC236}">
                <a16:creationId xmlns:a16="http://schemas.microsoft.com/office/drawing/2014/main" id="{48962183-4C44-410D-B257-E4F4E627C3D6}"/>
              </a:ext>
            </a:extLst>
          </p:cNvPr>
          <p:cNvSpPr>
            <a:spLocks noGrp="1"/>
          </p:cNvSpPr>
          <p:nvPr>
            <p:ph idx="1"/>
          </p:nvPr>
        </p:nvSpPr>
        <p:spPr/>
        <p:txBody>
          <a:bodyPr vert="horz" lIns="91440" tIns="45720" rIns="91440" bIns="45720" rtlCol="0" anchor="t">
            <a:normAutofit fontScale="92500" lnSpcReduction="10000"/>
          </a:bodyPr>
          <a:lstStyle/>
          <a:p>
            <a:r>
              <a:rPr lang="en-GB" dirty="0">
                <a:ea typeface="+mn-lt"/>
                <a:cs typeface="+mn-lt"/>
              </a:rPr>
              <a:t>According to the range of guidance available, the ‘Investigative Mind-set’ requires an investigative team to consider a range of approaches when making decisions.</a:t>
            </a:r>
          </a:p>
          <a:p>
            <a:endParaRPr lang="en-GB" dirty="0">
              <a:ea typeface="+mn-lt"/>
              <a:cs typeface="+mn-lt"/>
            </a:endParaRPr>
          </a:p>
          <a:p>
            <a:r>
              <a:rPr lang="en-GB" dirty="0">
                <a:ea typeface="+mn-lt"/>
                <a:cs typeface="+mn-lt"/>
              </a:rPr>
              <a:t>Across the UK the police service use the College of Policing (2014) National Decision Model (NDM).</a:t>
            </a:r>
            <a:endParaRPr lang="en-GB"/>
          </a:p>
          <a:p>
            <a:endParaRPr lang="en-GB" dirty="0"/>
          </a:p>
          <a:p>
            <a:r>
              <a:rPr lang="en-GB" dirty="0">
                <a:ea typeface="+mn-lt"/>
                <a:cs typeface="+mn-lt"/>
              </a:rPr>
              <a:t>There are </a:t>
            </a:r>
            <a:r>
              <a:rPr lang="en-US" dirty="0">
                <a:ea typeface="+mn-lt"/>
                <a:cs typeface="+mn-lt"/>
              </a:rPr>
              <a:t>Six key elements with the mnemonic CIAPOAR explaining the key elements of the NDM:-</a:t>
            </a:r>
            <a:endParaRPr lang="en-GB" dirty="0">
              <a:ea typeface="+mn-lt"/>
              <a:cs typeface="+mn-lt"/>
            </a:endParaRPr>
          </a:p>
        </p:txBody>
      </p:sp>
    </p:spTree>
    <p:extLst>
      <p:ext uri="{BB962C8B-B14F-4D97-AF65-F5344CB8AC3E}">
        <p14:creationId xmlns:p14="http://schemas.microsoft.com/office/powerpoint/2010/main" val="87266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AC41C-8486-4ED5-85E3-A6BFB7378BB3}"/>
              </a:ext>
            </a:extLst>
          </p:cNvPr>
          <p:cNvSpPr>
            <a:spLocks noGrp="1"/>
          </p:cNvSpPr>
          <p:nvPr>
            <p:ph type="title"/>
          </p:nvPr>
        </p:nvSpPr>
        <p:spPr/>
        <p:txBody>
          <a:bodyPr/>
          <a:lstStyle/>
          <a:p>
            <a:r>
              <a:rPr lang="en-GB" dirty="0"/>
              <a:t>CIAPOR</a:t>
            </a:r>
          </a:p>
        </p:txBody>
      </p:sp>
      <p:sp>
        <p:nvSpPr>
          <p:cNvPr id="3" name="Content Placeholder 2">
            <a:extLst>
              <a:ext uri="{FF2B5EF4-FFF2-40B4-BE49-F238E27FC236}">
                <a16:creationId xmlns:a16="http://schemas.microsoft.com/office/drawing/2014/main" id="{E30C7EB0-DD73-473D-86FD-551DA6D2E7D5}"/>
              </a:ext>
            </a:extLst>
          </p:cNvPr>
          <p:cNvSpPr>
            <a:spLocks noGrp="1"/>
          </p:cNvSpPr>
          <p:nvPr>
            <p:ph idx="1"/>
          </p:nvPr>
        </p:nvSpPr>
        <p:spPr/>
        <p:txBody>
          <a:bodyPr vert="horz" lIns="91440" tIns="45720" rIns="91440" bIns="45720" rtlCol="0" anchor="t">
            <a:normAutofit/>
          </a:bodyPr>
          <a:lstStyle/>
          <a:p>
            <a:pPr marL="0" indent="0">
              <a:buNone/>
            </a:pPr>
            <a:r>
              <a:rPr lang="en-GB" dirty="0"/>
              <a:t>CIAPOR stands for;</a:t>
            </a:r>
            <a:endParaRPr lang="en-US" dirty="0"/>
          </a:p>
          <a:p>
            <a:r>
              <a:rPr lang="en-US" dirty="0">
                <a:solidFill>
                  <a:srgbClr val="FF0000"/>
                </a:solidFill>
                <a:ea typeface="+mn-lt"/>
                <a:cs typeface="+mn-lt"/>
              </a:rPr>
              <a:t>Code of Ethics</a:t>
            </a:r>
            <a:r>
              <a:rPr lang="en-US" dirty="0">
                <a:ea typeface="+mn-lt"/>
                <a:cs typeface="+mn-lt"/>
              </a:rPr>
              <a:t> – Principles and standards of professional </a:t>
            </a:r>
            <a:r>
              <a:rPr lang="en-US" dirty="0" err="1">
                <a:ea typeface="+mn-lt"/>
                <a:cs typeface="+mn-lt"/>
              </a:rPr>
              <a:t>behaviour</a:t>
            </a:r>
            <a:endParaRPr lang="en-GB" dirty="0" err="1">
              <a:ea typeface="+mn-lt"/>
              <a:cs typeface="+mn-lt"/>
            </a:endParaRPr>
          </a:p>
          <a:p>
            <a:r>
              <a:rPr lang="en-US" dirty="0">
                <a:solidFill>
                  <a:srgbClr val="FF0000"/>
                </a:solidFill>
                <a:ea typeface="+mn-lt"/>
                <a:cs typeface="+mn-lt"/>
              </a:rPr>
              <a:t>Information</a:t>
            </a:r>
            <a:r>
              <a:rPr lang="en-US" dirty="0">
                <a:ea typeface="+mn-lt"/>
                <a:cs typeface="+mn-lt"/>
              </a:rPr>
              <a:t> – Gather information and intelligence</a:t>
            </a:r>
            <a:endParaRPr lang="en-GB" dirty="0">
              <a:ea typeface="+mn-lt"/>
              <a:cs typeface="+mn-lt"/>
            </a:endParaRPr>
          </a:p>
          <a:p>
            <a:r>
              <a:rPr lang="en-US" dirty="0">
                <a:solidFill>
                  <a:srgbClr val="FF0000"/>
                </a:solidFill>
                <a:ea typeface="+mn-lt"/>
                <a:cs typeface="+mn-lt"/>
              </a:rPr>
              <a:t>Assessment </a:t>
            </a:r>
            <a:r>
              <a:rPr lang="en-US" dirty="0">
                <a:ea typeface="+mn-lt"/>
                <a:cs typeface="+mn-lt"/>
              </a:rPr>
              <a:t>– Assess threat and risk and develop a working strategy</a:t>
            </a:r>
            <a:endParaRPr lang="en-GB" dirty="0">
              <a:ea typeface="+mn-lt"/>
              <a:cs typeface="+mn-lt"/>
            </a:endParaRPr>
          </a:p>
          <a:p>
            <a:r>
              <a:rPr lang="en-US" dirty="0">
                <a:solidFill>
                  <a:srgbClr val="FF0000"/>
                </a:solidFill>
                <a:ea typeface="+mn-lt"/>
                <a:cs typeface="+mn-lt"/>
              </a:rPr>
              <a:t>Powers and policy</a:t>
            </a:r>
            <a:r>
              <a:rPr lang="en-US" dirty="0">
                <a:ea typeface="+mn-lt"/>
                <a:cs typeface="+mn-lt"/>
              </a:rPr>
              <a:t> – Consider powers and policy</a:t>
            </a:r>
            <a:endParaRPr lang="en-GB" dirty="0">
              <a:ea typeface="+mn-lt"/>
              <a:cs typeface="+mn-lt"/>
            </a:endParaRPr>
          </a:p>
          <a:p>
            <a:r>
              <a:rPr lang="en-US" dirty="0">
                <a:solidFill>
                  <a:srgbClr val="FF0000"/>
                </a:solidFill>
                <a:ea typeface="+mn-lt"/>
                <a:cs typeface="+mn-lt"/>
              </a:rPr>
              <a:t>Options</a:t>
            </a:r>
            <a:r>
              <a:rPr lang="en-US" dirty="0">
                <a:ea typeface="+mn-lt"/>
                <a:cs typeface="+mn-lt"/>
              </a:rPr>
              <a:t> – Identify options and contingencies</a:t>
            </a:r>
            <a:endParaRPr lang="en-GB" dirty="0">
              <a:ea typeface="+mn-lt"/>
              <a:cs typeface="+mn-lt"/>
            </a:endParaRPr>
          </a:p>
          <a:p>
            <a:r>
              <a:rPr lang="en-US" dirty="0">
                <a:solidFill>
                  <a:srgbClr val="FF0000"/>
                </a:solidFill>
                <a:ea typeface="+mn-lt"/>
                <a:cs typeface="+mn-lt"/>
              </a:rPr>
              <a:t>Action and review</a:t>
            </a:r>
            <a:r>
              <a:rPr lang="en-US" dirty="0">
                <a:ea typeface="+mn-lt"/>
                <a:cs typeface="+mn-lt"/>
              </a:rPr>
              <a:t> – Take action and review what happened</a:t>
            </a:r>
            <a:endParaRPr lang="en-GB" dirty="0">
              <a:ea typeface="+mn-lt"/>
              <a:cs typeface="+mn-lt"/>
            </a:endParaRPr>
          </a:p>
          <a:p>
            <a:endParaRPr lang="en-GB" dirty="0"/>
          </a:p>
        </p:txBody>
      </p:sp>
    </p:spTree>
    <p:extLst>
      <p:ext uri="{BB962C8B-B14F-4D97-AF65-F5344CB8AC3E}">
        <p14:creationId xmlns:p14="http://schemas.microsoft.com/office/powerpoint/2010/main" val="180792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145AC-1C95-4B6F-AFBC-03AD7B9D4D91}"/>
              </a:ext>
            </a:extLst>
          </p:cNvPr>
          <p:cNvSpPr>
            <a:spLocks noGrp="1"/>
          </p:cNvSpPr>
          <p:nvPr>
            <p:ph type="title"/>
          </p:nvPr>
        </p:nvSpPr>
        <p:spPr/>
        <p:txBody>
          <a:bodyPr/>
          <a:lstStyle/>
          <a:p>
            <a:r>
              <a:rPr lang="en-GB" dirty="0"/>
              <a:t>Code of Ethics</a:t>
            </a:r>
          </a:p>
        </p:txBody>
      </p:sp>
      <p:sp>
        <p:nvSpPr>
          <p:cNvPr id="3" name="Content Placeholder 2">
            <a:extLst>
              <a:ext uri="{FF2B5EF4-FFF2-40B4-BE49-F238E27FC236}">
                <a16:creationId xmlns:a16="http://schemas.microsoft.com/office/drawing/2014/main" id="{825A50E2-0D0B-4781-8790-3AA347C40306}"/>
              </a:ext>
            </a:extLst>
          </p:cNvPr>
          <p:cNvSpPr>
            <a:spLocks noGrp="1"/>
          </p:cNvSpPr>
          <p:nvPr>
            <p:ph idx="1"/>
          </p:nvPr>
        </p:nvSpPr>
        <p:spPr>
          <a:xfrm>
            <a:off x="490046" y="2478024"/>
            <a:ext cx="11464664" cy="3694176"/>
          </a:xfrm>
        </p:spPr>
        <p:txBody>
          <a:bodyPr vert="horz" lIns="91440" tIns="45720" rIns="91440" bIns="45720" rtlCol="0" anchor="t">
            <a:noAutofit/>
          </a:bodyPr>
          <a:lstStyle/>
          <a:p>
            <a:r>
              <a:rPr lang="en-US" sz="2000" dirty="0">
                <a:ea typeface="+mn-lt"/>
                <a:cs typeface="+mn-lt"/>
              </a:rPr>
              <a:t>The College of Policing, Police Code of Ethics underpins the NDM and sets out the policing principles</a:t>
            </a:r>
          </a:p>
          <a:p>
            <a:pPr marL="0" indent="0">
              <a:buNone/>
            </a:pPr>
            <a:endParaRPr lang="en-US" sz="2000" dirty="0">
              <a:ea typeface="+mn-lt"/>
              <a:cs typeface="+mn-lt"/>
            </a:endParaRPr>
          </a:p>
          <a:p>
            <a:r>
              <a:rPr lang="en-US" sz="2000" dirty="0">
                <a:ea typeface="+mn-lt"/>
                <a:cs typeface="+mn-lt"/>
              </a:rPr>
              <a:t>Throughout any policing decision-making situation, decision makers will need to consider the following;</a:t>
            </a:r>
          </a:p>
          <a:p>
            <a:endParaRPr lang="en-US" dirty="0">
              <a:ea typeface="+mn-lt"/>
              <a:cs typeface="+mn-lt"/>
            </a:endParaRPr>
          </a:p>
          <a:p>
            <a:endParaRPr lang="en-US" dirty="0">
              <a:ea typeface="+mn-lt"/>
              <a:cs typeface="+mn-lt"/>
            </a:endParaRPr>
          </a:p>
        </p:txBody>
      </p:sp>
    </p:spTree>
    <p:extLst>
      <p:ext uri="{BB962C8B-B14F-4D97-AF65-F5344CB8AC3E}">
        <p14:creationId xmlns:p14="http://schemas.microsoft.com/office/powerpoint/2010/main" val="105062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A7255-DE3C-4B4C-AC30-65366F56052D}"/>
              </a:ext>
            </a:extLst>
          </p:cNvPr>
          <p:cNvSpPr>
            <a:spLocks noGrp="1"/>
          </p:cNvSpPr>
          <p:nvPr>
            <p:ph type="title"/>
          </p:nvPr>
        </p:nvSpPr>
        <p:spPr/>
        <p:txBody>
          <a:bodyPr/>
          <a:lstStyle/>
          <a:p>
            <a:r>
              <a:rPr lang="en-GB" dirty="0"/>
              <a:t>The Considerations</a:t>
            </a:r>
          </a:p>
        </p:txBody>
      </p:sp>
      <p:sp>
        <p:nvSpPr>
          <p:cNvPr id="3" name="Content Placeholder 2">
            <a:extLst>
              <a:ext uri="{FF2B5EF4-FFF2-40B4-BE49-F238E27FC236}">
                <a16:creationId xmlns:a16="http://schemas.microsoft.com/office/drawing/2014/main" id="{7CDC5C14-D1F4-4388-B9BF-E9F4D0F7EA0A}"/>
              </a:ext>
            </a:extLst>
          </p:cNvPr>
          <p:cNvSpPr>
            <a:spLocks noGrp="1"/>
          </p:cNvSpPr>
          <p:nvPr>
            <p:ph idx="1"/>
          </p:nvPr>
        </p:nvSpPr>
        <p:spPr/>
        <p:txBody>
          <a:bodyPr vert="horz" lIns="91440" tIns="45720" rIns="91440" bIns="45720" rtlCol="0" anchor="t">
            <a:normAutofit/>
          </a:bodyPr>
          <a:lstStyle/>
          <a:p>
            <a:r>
              <a:rPr lang="en-US" dirty="0">
                <a:solidFill>
                  <a:srgbClr val="FF0000"/>
                </a:solidFill>
                <a:ea typeface="+mn-lt"/>
                <a:cs typeface="+mn-lt"/>
              </a:rPr>
              <a:t>Are actions consistent with the Code of Ethics?</a:t>
            </a:r>
            <a:endParaRPr lang="en-US" dirty="0">
              <a:ea typeface="+mn-lt"/>
              <a:cs typeface="+mn-lt"/>
            </a:endParaRPr>
          </a:p>
          <a:p>
            <a:r>
              <a:rPr lang="en-US" dirty="0">
                <a:solidFill>
                  <a:srgbClr val="FF0000"/>
                </a:solidFill>
                <a:ea typeface="+mn-lt"/>
                <a:cs typeface="+mn-lt"/>
              </a:rPr>
              <a:t>What would a victim or community affected expect of me?</a:t>
            </a:r>
            <a:endParaRPr lang="en-US" dirty="0">
              <a:ea typeface="+mn-lt"/>
              <a:cs typeface="+mn-lt"/>
            </a:endParaRPr>
          </a:p>
          <a:p>
            <a:r>
              <a:rPr lang="en-US" dirty="0">
                <a:solidFill>
                  <a:srgbClr val="FF0000"/>
                </a:solidFill>
                <a:ea typeface="+mn-lt"/>
                <a:cs typeface="+mn-lt"/>
              </a:rPr>
              <a:t>What does police service expect of me?</a:t>
            </a:r>
            <a:endParaRPr lang="en-US" dirty="0">
              <a:ea typeface="+mn-lt"/>
              <a:cs typeface="+mn-lt"/>
            </a:endParaRPr>
          </a:p>
          <a:p>
            <a:r>
              <a:rPr lang="en-US" dirty="0">
                <a:solidFill>
                  <a:srgbClr val="FF0000"/>
                </a:solidFill>
                <a:ea typeface="+mn-lt"/>
                <a:cs typeface="+mn-lt"/>
              </a:rPr>
              <a:t>Is this action or decision likely to reflect positively on my professionalism and the wider policing profession?</a:t>
            </a:r>
            <a:endParaRPr lang="en-US" dirty="0">
              <a:ea typeface="+mn-lt"/>
              <a:cs typeface="+mn-lt"/>
            </a:endParaRPr>
          </a:p>
          <a:p>
            <a:r>
              <a:rPr lang="en-US" dirty="0">
                <a:solidFill>
                  <a:srgbClr val="FF0000"/>
                </a:solidFill>
                <a:ea typeface="+mn-lt"/>
                <a:cs typeface="+mn-lt"/>
              </a:rPr>
              <a:t>Can I explain my action or decision in a public forum?</a:t>
            </a:r>
            <a:endParaRPr lang="en-US" dirty="0">
              <a:ea typeface="+mn-lt"/>
              <a:cs typeface="+mn-lt"/>
            </a:endParaRPr>
          </a:p>
          <a:p>
            <a:endParaRPr lang="en-US" dirty="0">
              <a:ea typeface="+mn-lt"/>
              <a:cs typeface="+mn-lt"/>
            </a:endParaRPr>
          </a:p>
          <a:p>
            <a:endParaRPr lang="en-GB" dirty="0"/>
          </a:p>
        </p:txBody>
      </p:sp>
    </p:spTree>
    <p:extLst>
      <p:ext uri="{BB962C8B-B14F-4D97-AF65-F5344CB8AC3E}">
        <p14:creationId xmlns:p14="http://schemas.microsoft.com/office/powerpoint/2010/main" val="3895006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35458-3C06-47FD-AB51-8B8E57D60A93}"/>
              </a:ext>
            </a:extLst>
          </p:cNvPr>
          <p:cNvSpPr>
            <a:spLocks noGrp="1"/>
          </p:cNvSpPr>
          <p:nvPr>
            <p:ph type="title"/>
          </p:nvPr>
        </p:nvSpPr>
        <p:spPr/>
        <p:txBody>
          <a:bodyPr/>
          <a:lstStyle/>
          <a:p>
            <a:r>
              <a:rPr lang="en-GB" dirty="0"/>
              <a:t>What are the Options</a:t>
            </a:r>
          </a:p>
        </p:txBody>
      </p:sp>
      <p:sp>
        <p:nvSpPr>
          <p:cNvPr id="3" name="Content Placeholder 2">
            <a:extLst>
              <a:ext uri="{FF2B5EF4-FFF2-40B4-BE49-F238E27FC236}">
                <a16:creationId xmlns:a16="http://schemas.microsoft.com/office/drawing/2014/main" id="{E67E1B25-2E05-4535-B3F6-792E676B932B}"/>
              </a:ext>
            </a:extLst>
          </p:cNvPr>
          <p:cNvSpPr>
            <a:spLocks noGrp="1"/>
          </p:cNvSpPr>
          <p:nvPr>
            <p:ph idx="1"/>
          </p:nvPr>
        </p:nvSpPr>
        <p:spPr/>
        <p:txBody>
          <a:bodyPr vert="horz" lIns="91440" tIns="45720" rIns="91440" bIns="45720" rtlCol="0" anchor="t">
            <a:normAutofit/>
          </a:bodyPr>
          <a:lstStyle/>
          <a:p>
            <a:r>
              <a:rPr lang="en-US" dirty="0">
                <a:solidFill>
                  <a:srgbClr val="FF0000"/>
                </a:solidFill>
                <a:ea typeface="+mn-lt"/>
                <a:cs typeface="+mn-lt"/>
              </a:rPr>
              <a:t>Immediacy of the threat</a:t>
            </a:r>
            <a:endParaRPr lang="en-GB" dirty="0">
              <a:solidFill>
                <a:srgbClr val="FF0000"/>
              </a:solidFill>
              <a:ea typeface="+mn-lt"/>
              <a:cs typeface="+mn-lt"/>
            </a:endParaRPr>
          </a:p>
          <a:p>
            <a:r>
              <a:rPr lang="en-US" dirty="0">
                <a:solidFill>
                  <a:srgbClr val="FF0000"/>
                </a:solidFill>
                <a:ea typeface="+mn-lt"/>
                <a:cs typeface="+mn-lt"/>
              </a:rPr>
              <a:t>Limitations of the current information </a:t>
            </a:r>
            <a:endParaRPr lang="en-GB" dirty="0">
              <a:solidFill>
                <a:srgbClr val="FF0000"/>
              </a:solidFill>
              <a:ea typeface="+mn-lt"/>
              <a:cs typeface="+mn-lt"/>
            </a:endParaRPr>
          </a:p>
          <a:p>
            <a:r>
              <a:rPr lang="en-US" dirty="0">
                <a:solidFill>
                  <a:srgbClr val="FF0000"/>
                </a:solidFill>
                <a:ea typeface="+mn-lt"/>
                <a:cs typeface="+mn-lt"/>
              </a:rPr>
              <a:t>Time available</a:t>
            </a:r>
            <a:endParaRPr lang="en-GB" dirty="0">
              <a:solidFill>
                <a:srgbClr val="FF0000"/>
              </a:solidFill>
              <a:ea typeface="+mn-lt"/>
              <a:cs typeface="+mn-lt"/>
            </a:endParaRPr>
          </a:p>
          <a:p>
            <a:r>
              <a:rPr lang="en-US" dirty="0">
                <a:solidFill>
                  <a:srgbClr val="FF0000"/>
                </a:solidFill>
                <a:ea typeface="+mn-lt"/>
                <a:cs typeface="+mn-lt"/>
              </a:rPr>
              <a:t>Resources and support available</a:t>
            </a:r>
            <a:endParaRPr lang="en-GB" dirty="0">
              <a:solidFill>
                <a:srgbClr val="FF0000"/>
              </a:solidFill>
              <a:ea typeface="+mn-lt"/>
              <a:cs typeface="+mn-lt"/>
            </a:endParaRPr>
          </a:p>
          <a:p>
            <a:r>
              <a:rPr lang="en-US" dirty="0">
                <a:solidFill>
                  <a:srgbClr val="FF0000"/>
                </a:solidFill>
                <a:ea typeface="+mn-lt"/>
                <a:cs typeface="+mn-lt"/>
              </a:rPr>
              <a:t>Individual’s own knowledge, experience and skills</a:t>
            </a:r>
            <a:endParaRPr lang="en-GB" dirty="0">
              <a:solidFill>
                <a:srgbClr val="FF0000"/>
              </a:solidFill>
              <a:ea typeface="+mn-lt"/>
              <a:cs typeface="+mn-lt"/>
            </a:endParaRPr>
          </a:p>
          <a:p>
            <a:r>
              <a:rPr lang="en-US" dirty="0">
                <a:solidFill>
                  <a:srgbClr val="FF0000"/>
                </a:solidFill>
                <a:ea typeface="+mn-lt"/>
                <a:cs typeface="+mn-lt"/>
              </a:rPr>
              <a:t>Impact of an action on the situation and the public</a:t>
            </a:r>
            <a:endParaRPr lang="en-GB" dirty="0">
              <a:solidFill>
                <a:srgbClr val="FF0000"/>
              </a:solidFill>
              <a:ea typeface="+mn-lt"/>
              <a:cs typeface="+mn-lt"/>
            </a:endParaRPr>
          </a:p>
          <a:p>
            <a:r>
              <a:rPr lang="en-US" dirty="0">
                <a:solidFill>
                  <a:srgbClr val="FF0000"/>
                </a:solidFill>
                <a:ea typeface="+mn-lt"/>
                <a:cs typeface="+mn-lt"/>
              </a:rPr>
              <a:t>What action can be taken if things do not happen as anticipated?</a:t>
            </a:r>
            <a:endParaRPr lang="en-GB" dirty="0">
              <a:solidFill>
                <a:srgbClr val="FF0000"/>
              </a:solidFill>
              <a:ea typeface="+mn-lt"/>
              <a:cs typeface="+mn-lt"/>
            </a:endParaRPr>
          </a:p>
          <a:p>
            <a:endParaRPr lang="en-GB" dirty="0">
              <a:solidFill>
                <a:srgbClr val="FF0000"/>
              </a:solidFill>
            </a:endParaRPr>
          </a:p>
        </p:txBody>
      </p:sp>
    </p:spTree>
    <p:extLst>
      <p:ext uri="{BB962C8B-B14F-4D97-AF65-F5344CB8AC3E}">
        <p14:creationId xmlns:p14="http://schemas.microsoft.com/office/powerpoint/2010/main" val="363174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9315-C26A-4AE9-BE3D-69F00343ADF9}"/>
              </a:ext>
            </a:extLst>
          </p:cNvPr>
          <p:cNvSpPr>
            <a:spLocks noGrp="1"/>
          </p:cNvSpPr>
          <p:nvPr>
            <p:ph type="title"/>
          </p:nvPr>
        </p:nvSpPr>
        <p:spPr/>
        <p:txBody>
          <a:bodyPr/>
          <a:lstStyle/>
          <a:p>
            <a:r>
              <a:rPr lang="en-GB" dirty="0"/>
              <a:t>The Golden Hour</a:t>
            </a:r>
          </a:p>
        </p:txBody>
      </p:sp>
      <p:sp>
        <p:nvSpPr>
          <p:cNvPr id="3" name="Content Placeholder 2">
            <a:extLst>
              <a:ext uri="{FF2B5EF4-FFF2-40B4-BE49-F238E27FC236}">
                <a16:creationId xmlns:a16="http://schemas.microsoft.com/office/drawing/2014/main" id="{B5AA0B5A-8F7F-43A1-AED7-8C68D2A69F00}"/>
              </a:ext>
            </a:extLst>
          </p:cNvPr>
          <p:cNvSpPr>
            <a:spLocks noGrp="1"/>
          </p:cNvSpPr>
          <p:nvPr>
            <p:ph idx="1"/>
          </p:nvPr>
        </p:nvSpPr>
        <p:spPr/>
        <p:txBody>
          <a:bodyPr vert="horz" lIns="91440" tIns="45720" rIns="91440" bIns="45720" rtlCol="0" anchor="t">
            <a:normAutofit/>
          </a:bodyPr>
          <a:lstStyle/>
          <a:p>
            <a:r>
              <a:rPr lang="en-GB" dirty="0">
                <a:ea typeface="+mn-lt"/>
                <a:cs typeface="+mn-lt"/>
              </a:rPr>
              <a:t>Experienced investigators often use the term the ‘Golden Hour’ to describe the principle that effective early action can result in. </a:t>
            </a:r>
          </a:p>
          <a:p>
            <a:r>
              <a:rPr lang="en-GB" dirty="0">
                <a:ea typeface="+mn-lt"/>
                <a:cs typeface="+mn-lt"/>
              </a:rPr>
              <a:t>This refers to the period following a crime or incident where investigators seek to ensure that all relevant evidence is identified and made secure.</a:t>
            </a:r>
          </a:p>
          <a:p>
            <a:r>
              <a:rPr lang="en-GB" dirty="0">
                <a:ea typeface="+mn-lt"/>
                <a:cs typeface="+mn-lt"/>
              </a:rPr>
              <a:t>Crego and Harris (2000) describe how the Golden Hour approach ensures that the incident is dealt with decisively.</a:t>
            </a:r>
          </a:p>
        </p:txBody>
      </p:sp>
    </p:spTree>
    <p:extLst>
      <p:ext uri="{BB962C8B-B14F-4D97-AF65-F5344CB8AC3E}">
        <p14:creationId xmlns:p14="http://schemas.microsoft.com/office/powerpoint/2010/main" val="2070777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35B81-B533-441D-8A49-7399AA1C939E}"/>
              </a:ext>
            </a:extLst>
          </p:cNvPr>
          <p:cNvSpPr>
            <a:spLocks noGrp="1"/>
          </p:cNvSpPr>
          <p:nvPr>
            <p:ph type="title"/>
          </p:nvPr>
        </p:nvSpPr>
        <p:spPr/>
        <p:txBody>
          <a:bodyPr/>
          <a:lstStyle/>
          <a:p>
            <a:r>
              <a:rPr lang="en-GB" dirty="0"/>
              <a:t>The Danger of Assumption</a:t>
            </a:r>
          </a:p>
        </p:txBody>
      </p:sp>
      <p:sp>
        <p:nvSpPr>
          <p:cNvPr id="3" name="Content Placeholder 2">
            <a:extLst>
              <a:ext uri="{FF2B5EF4-FFF2-40B4-BE49-F238E27FC236}">
                <a16:creationId xmlns:a16="http://schemas.microsoft.com/office/drawing/2014/main" id="{598E09A4-D3AB-48F1-BF7E-52E8836EFA13}"/>
              </a:ext>
            </a:extLst>
          </p:cNvPr>
          <p:cNvSpPr>
            <a:spLocks noGrp="1"/>
          </p:cNvSpPr>
          <p:nvPr>
            <p:ph idx="1"/>
          </p:nvPr>
        </p:nvSpPr>
        <p:spPr/>
        <p:txBody>
          <a:bodyPr vert="horz" lIns="91440" tIns="45720" rIns="91440" bIns="45720" rtlCol="0" anchor="t">
            <a:normAutofit fontScale="92500" lnSpcReduction="20000"/>
          </a:bodyPr>
          <a:lstStyle/>
          <a:p>
            <a:r>
              <a:rPr lang="en-GB" dirty="0">
                <a:ea typeface="+mn-lt"/>
                <a:cs typeface="+mn-lt"/>
              </a:rPr>
              <a:t>Cook &amp; Tattersall (2016) summarise the doctrine including the importance that nothing should be assumed or believed and that everything should be both challenged and checked.</a:t>
            </a:r>
          </a:p>
          <a:p>
            <a:endParaRPr lang="en-GB" dirty="0"/>
          </a:p>
          <a:p>
            <a:pPr marL="0" indent="0">
              <a:buNone/>
            </a:pPr>
            <a:r>
              <a:rPr lang="en-GB" dirty="0">
                <a:ea typeface="+mn-lt"/>
                <a:cs typeface="+mn-lt"/>
              </a:rPr>
              <a:t>Stelfox (2009) discusses the three key decision areas for investigative decision makers to consider:</a:t>
            </a:r>
          </a:p>
          <a:p>
            <a:r>
              <a:rPr lang="en-GB" dirty="0">
                <a:solidFill>
                  <a:srgbClr val="FF0000"/>
                </a:solidFill>
                <a:ea typeface="+mn-lt"/>
                <a:cs typeface="+mn-lt"/>
              </a:rPr>
              <a:t>Does the behaviour constitute a criminal offence? </a:t>
            </a:r>
          </a:p>
          <a:p>
            <a:r>
              <a:rPr lang="en-GB" dirty="0">
                <a:solidFill>
                  <a:srgbClr val="FF0000"/>
                </a:solidFill>
                <a:ea typeface="+mn-lt"/>
                <a:cs typeface="+mn-lt"/>
              </a:rPr>
              <a:t>Who could be the suspect? </a:t>
            </a:r>
          </a:p>
          <a:p>
            <a:r>
              <a:rPr lang="en-GB" dirty="0">
                <a:solidFill>
                  <a:srgbClr val="FF0000"/>
                </a:solidFill>
                <a:ea typeface="+mn-lt"/>
                <a:cs typeface="+mn-lt"/>
              </a:rPr>
              <a:t>What additional information and physical materials should be gathered?</a:t>
            </a:r>
            <a:endParaRPr lang="en-GB">
              <a:solidFill>
                <a:srgbClr val="FF0000"/>
              </a:solidFill>
            </a:endParaRPr>
          </a:p>
        </p:txBody>
      </p:sp>
    </p:spTree>
    <p:extLst>
      <p:ext uri="{BB962C8B-B14F-4D97-AF65-F5344CB8AC3E}">
        <p14:creationId xmlns:p14="http://schemas.microsoft.com/office/powerpoint/2010/main" val="152418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99BF3-59B7-482A-BA61-2E33D7753A07}"/>
              </a:ext>
            </a:extLst>
          </p:cNvPr>
          <p:cNvSpPr>
            <a:spLocks noGrp="1"/>
          </p:cNvSpPr>
          <p:nvPr>
            <p:ph type="title"/>
          </p:nvPr>
        </p:nvSpPr>
        <p:spPr/>
        <p:txBody>
          <a:bodyPr/>
          <a:lstStyle/>
          <a:p>
            <a:r>
              <a:rPr lang="en-GB" dirty="0"/>
              <a:t>Other Considerations</a:t>
            </a:r>
          </a:p>
        </p:txBody>
      </p:sp>
      <p:sp>
        <p:nvSpPr>
          <p:cNvPr id="3" name="Content Placeholder 2">
            <a:extLst>
              <a:ext uri="{FF2B5EF4-FFF2-40B4-BE49-F238E27FC236}">
                <a16:creationId xmlns:a16="http://schemas.microsoft.com/office/drawing/2014/main" id="{886D50C3-E667-4950-96CC-81B79659A337}"/>
              </a:ext>
            </a:extLst>
          </p:cNvPr>
          <p:cNvSpPr>
            <a:spLocks noGrp="1"/>
          </p:cNvSpPr>
          <p:nvPr>
            <p:ph idx="1"/>
          </p:nvPr>
        </p:nvSpPr>
        <p:spPr/>
        <p:txBody>
          <a:bodyPr vert="horz" lIns="91440" tIns="45720" rIns="91440" bIns="45720" rtlCol="0" anchor="t">
            <a:normAutofit lnSpcReduction="10000"/>
          </a:bodyPr>
          <a:lstStyle/>
          <a:p>
            <a:pPr marL="0" indent="0">
              <a:buNone/>
            </a:pPr>
            <a:r>
              <a:rPr lang="en-GB" dirty="0">
                <a:ea typeface="+mn-lt"/>
                <a:cs typeface="+mn-lt"/>
              </a:rPr>
              <a:t>In today’s environment there are other considerations</a:t>
            </a:r>
            <a:endParaRPr lang="en-US" dirty="0">
              <a:ea typeface="+mn-lt"/>
              <a:cs typeface="+mn-lt"/>
            </a:endParaRPr>
          </a:p>
          <a:p>
            <a:endParaRPr lang="en-GB" dirty="0">
              <a:ea typeface="+mn-lt"/>
              <a:cs typeface="+mn-lt"/>
            </a:endParaRPr>
          </a:p>
          <a:p>
            <a:r>
              <a:rPr lang="en-GB" dirty="0">
                <a:ea typeface="+mn-lt"/>
                <a:cs typeface="+mn-lt"/>
              </a:rPr>
              <a:t>The political element or the perception of how that case is being handled is as important as the “mechanical “conduct of the enquiry. </a:t>
            </a:r>
            <a:endParaRPr lang="en-US">
              <a:ea typeface="+mn-lt"/>
              <a:cs typeface="+mn-lt"/>
            </a:endParaRPr>
          </a:p>
          <a:p>
            <a:endParaRPr lang="en-GB" dirty="0">
              <a:ea typeface="+mn-lt"/>
              <a:cs typeface="+mn-lt"/>
            </a:endParaRPr>
          </a:p>
          <a:p>
            <a:r>
              <a:rPr lang="en-GB" dirty="0">
                <a:ea typeface="+mn-lt"/>
                <a:cs typeface="+mn-lt"/>
              </a:rPr>
              <a:t>The media, the public and local community will (quite rightly) demand updates on all elements of the investigation and all concerns will have to be allayed. </a:t>
            </a:r>
            <a:endParaRPr lang="en-US"/>
          </a:p>
        </p:txBody>
      </p:sp>
    </p:spTree>
    <p:extLst>
      <p:ext uri="{BB962C8B-B14F-4D97-AF65-F5344CB8AC3E}">
        <p14:creationId xmlns:p14="http://schemas.microsoft.com/office/powerpoint/2010/main" val="69403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02C81-428A-4619-92B4-850CE28A995F}"/>
              </a:ext>
            </a:extLst>
          </p:cNvPr>
          <p:cNvSpPr>
            <a:spLocks noGrp="1"/>
          </p:cNvSpPr>
          <p:nvPr>
            <p:ph type="title"/>
          </p:nvPr>
        </p:nvSpPr>
        <p:spPr/>
        <p:txBody>
          <a:bodyPr/>
          <a:lstStyle/>
          <a:p>
            <a:r>
              <a:rPr lang="en-GB" dirty="0"/>
              <a:t>Broken Processes</a:t>
            </a:r>
            <a:endParaRPr lang="en-US" dirty="0"/>
          </a:p>
        </p:txBody>
      </p:sp>
      <p:sp>
        <p:nvSpPr>
          <p:cNvPr id="3" name="Content Placeholder 2">
            <a:extLst>
              <a:ext uri="{FF2B5EF4-FFF2-40B4-BE49-F238E27FC236}">
                <a16:creationId xmlns:a16="http://schemas.microsoft.com/office/drawing/2014/main" id="{5323BD0F-F9A9-4C1B-B9D8-1DF8821B7E56}"/>
              </a:ext>
            </a:extLst>
          </p:cNvPr>
          <p:cNvSpPr>
            <a:spLocks noGrp="1"/>
          </p:cNvSpPr>
          <p:nvPr>
            <p:ph idx="1"/>
          </p:nvPr>
        </p:nvSpPr>
        <p:spPr/>
        <p:txBody>
          <a:bodyPr vert="horz" lIns="91440" tIns="45720" rIns="91440" bIns="45720" rtlCol="0" anchor="t">
            <a:normAutofit/>
          </a:bodyPr>
          <a:lstStyle/>
          <a:p>
            <a:r>
              <a:rPr lang="en-GB" dirty="0">
                <a:ea typeface="+mn-lt"/>
                <a:cs typeface="+mn-lt"/>
              </a:rPr>
              <a:t>Clarity and leadership among Senior Officers</a:t>
            </a:r>
          </a:p>
          <a:p>
            <a:r>
              <a:rPr lang="en-GB" dirty="0">
                <a:ea typeface="+mn-lt"/>
                <a:cs typeface="+mn-lt"/>
              </a:rPr>
              <a:t>Skills of SIO’s;</a:t>
            </a:r>
          </a:p>
          <a:p>
            <a:r>
              <a:rPr lang="en-GB" dirty="0">
                <a:ea typeface="+mn-lt"/>
                <a:cs typeface="+mn-lt"/>
              </a:rPr>
              <a:t>Systematic failures;</a:t>
            </a:r>
          </a:p>
          <a:p>
            <a:r>
              <a:rPr lang="en-GB" dirty="0">
                <a:ea typeface="+mn-lt"/>
                <a:cs typeface="+mn-lt"/>
              </a:rPr>
              <a:t>Phasing of enquires</a:t>
            </a:r>
          </a:p>
          <a:p>
            <a:r>
              <a:rPr lang="en-GB" dirty="0">
                <a:ea typeface="+mn-lt"/>
                <a:cs typeface="+mn-lt"/>
              </a:rPr>
              <a:t>The role of the Major Incident Room</a:t>
            </a:r>
          </a:p>
          <a:p>
            <a:r>
              <a:rPr lang="en-GB" dirty="0">
                <a:ea typeface="+mn-lt"/>
                <a:cs typeface="+mn-lt"/>
              </a:rPr>
              <a:t>Information management;</a:t>
            </a:r>
          </a:p>
          <a:p>
            <a:r>
              <a:rPr lang="en-GB" dirty="0">
                <a:ea typeface="+mn-lt"/>
                <a:cs typeface="+mn-lt"/>
              </a:rPr>
              <a:t>Individual investigative strategy failures.</a:t>
            </a:r>
          </a:p>
          <a:p>
            <a:endParaRPr lang="en-GB" dirty="0"/>
          </a:p>
        </p:txBody>
      </p:sp>
    </p:spTree>
    <p:extLst>
      <p:ext uri="{BB962C8B-B14F-4D97-AF65-F5344CB8AC3E}">
        <p14:creationId xmlns:p14="http://schemas.microsoft.com/office/powerpoint/2010/main" val="2354117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D2B3F-12E4-41A1-82A6-97D9A9034A31}"/>
              </a:ext>
            </a:extLst>
          </p:cNvPr>
          <p:cNvSpPr>
            <a:spLocks noGrp="1"/>
          </p:cNvSpPr>
          <p:nvPr>
            <p:ph type="title"/>
          </p:nvPr>
        </p:nvSpPr>
        <p:spPr/>
        <p:txBody>
          <a:bodyPr>
            <a:normAutofit fontScale="90000"/>
          </a:bodyPr>
          <a:lstStyle/>
          <a:p>
            <a:r>
              <a:rPr lang="en-GB" b="0" dirty="0">
                <a:ea typeface="+mj-lt"/>
                <a:cs typeface="+mj-lt"/>
              </a:rPr>
              <a:t>Clarity and leadership among Senior Officers</a:t>
            </a:r>
            <a:endParaRPr lang="en-US" dirty="0"/>
          </a:p>
        </p:txBody>
      </p:sp>
      <p:sp>
        <p:nvSpPr>
          <p:cNvPr id="3" name="Content Placeholder 2">
            <a:extLst>
              <a:ext uri="{FF2B5EF4-FFF2-40B4-BE49-F238E27FC236}">
                <a16:creationId xmlns:a16="http://schemas.microsoft.com/office/drawing/2014/main" id="{C39B9910-5E05-462B-9426-20FB7F407F7E}"/>
              </a:ext>
            </a:extLst>
          </p:cNvPr>
          <p:cNvSpPr>
            <a:spLocks noGrp="1"/>
          </p:cNvSpPr>
          <p:nvPr>
            <p:ph idx="1"/>
          </p:nvPr>
        </p:nvSpPr>
        <p:spPr/>
        <p:txBody>
          <a:bodyPr vert="horz" lIns="91440" tIns="45720" rIns="91440" bIns="45720" rtlCol="0" anchor="t">
            <a:normAutofit/>
          </a:bodyPr>
          <a:lstStyle/>
          <a:p>
            <a:r>
              <a:rPr lang="en-GB" dirty="0">
                <a:ea typeface="+mn-lt"/>
                <a:cs typeface="+mn-lt"/>
              </a:rPr>
              <a:t>Smith and Flanagan (2000) explore leadership as one of their 22 skill clusters for reflective SIO’s.</a:t>
            </a:r>
          </a:p>
          <a:p>
            <a:r>
              <a:rPr lang="en-GB" dirty="0">
                <a:ea typeface="+mn-lt"/>
                <a:cs typeface="+mn-lt"/>
              </a:rPr>
              <a:t>They state that as a good leader the SIO has to be seen to be responsible for the investigation.</a:t>
            </a:r>
          </a:p>
          <a:p>
            <a:r>
              <a:rPr lang="en-GB" dirty="0">
                <a:ea typeface="+mn-lt"/>
                <a:cs typeface="+mn-lt"/>
              </a:rPr>
              <a:t>Maintaining control, inspiring and drawing information from the investigative team whilst ensuring they have the most appropriate direction based on his/her decisions</a:t>
            </a:r>
            <a:endParaRPr lang="en-GB"/>
          </a:p>
          <a:p>
            <a:endParaRPr lang="en-GB" dirty="0"/>
          </a:p>
        </p:txBody>
      </p:sp>
    </p:spTree>
    <p:extLst>
      <p:ext uri="{BB962C8B-B14F-4D97-AF65-F5344CB8AC3E}">
        <p14:creationId xmlns:p14="http://schemas.microsoft.com/office/powerpoint/2010/main" val="672962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90DCA-E3A7-4030-924E-4FD939066EB3}"/>
              </a:ext>
            </a:extLst>
          </p:cNvPr>
          <p:cNvSpPr>
            <a:spLocks noGrp="1"/>
          </p:cNvSpPr>
          <p:nvPr>
            <p:ph type="title"/>
          </p:nvPr>
        </p:nvSpPr>
        <p:spPr/>
        <p:txBody>
          <a:bodyPr/>
          <a:lstStyle/>
          <a:p>
            <a:r>
              <a:rPr lang="en-GB" dirty="0"/>
              <a:t>BBC Newsnight</a:t>
            </a:r>
          </a:p>
        </p:txBody>
      </p:sp>
      <p:sp>
        <p:nvSpPr>
          <p:cNvPr id="3" name="Content Placeholder 2">
            <a:extLst>
              <a:ext uri="{FF2B5EF4-FFF2-40B4-BE49-F238E27FC236}">
                <a16:creationId xmlns:a16="http://schemas.microsoft.com/office/drawing/2014/main" id="{64574BF0-E065-4B0A-A106-957E6AC47676}"/>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rPr>
              <a:t>https://www.youtube.com/watch?v=AzPqnHhha4U</a:t>
            </a:r>
            <a:endParaRPr lang="en-GB"/>
          </a:p>
        </p:txBody>
      </p:sp>
    </p:spTree>
    <p:extLst>
      <p:ext uri="{BB962C8B-B14F-4D97-AF65-F5344CB8AC3E}">
        <p14:creationId xmlns:p14="http://schemas.microsoft.com/office/powerpoint/2010/main" val="3569326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8972E-85D4-43D9-8274-9E771ED06381}"/>
              </a:ext>
            </a:extLst>
          </p:cNvPr>
          <p:cNvSpPr>
            <a:spLocks noGrp="1"/>
          </p:cNvSpPr>
          <p:nvPr>
            <p:ph type="title"/>
          </p:nvPr>
        </p:nvSpPr>
        <p:spPr/>
        <p:txBody>
          <a:bodyPr/>
          <a:lstStyle/>
          <a:p>
            <a:r>
              <a:rPr lang="en-GB" dirty="0"/>
              <a:t>The Yorkshire Ripper Investigation</a:t>
            </a:r>
          </a:p>
        </p:txBody>
      </p:sp>
      <p:sp>
        <p:nvSpPr>
          <p:cNvPr id="3" name="Content Placeholder 2">
            <a:extLst>
              <a:ext uri="{FF2B5EF4-FFF2-40B4-BE49-F238E27FC236}">
                <a16:creationId xmlns:a16="http://schemas.microsoft.com/office/drawing/2014/main" id="{6F8D5B97-46AE-47DA-8386-E38786C98B13}"/>
              </a:ext>
            </a:extLst>
          </p:cNvPr>
          <p:cNvSpPr>
            <a:spLocks noGrp="1"/>
          </p:cNvSpPr>
          <p:nvPr>
            <p:ph idx="1"/>
          </p:nvPr>
        </p:nvSpPr>
        <p:spPr/>
        <p:txBody>
          <a:bodyPr vert="horz" lIns="91440" tIns="45720" rIns="91440" bIns="45720" rtlCol="0" anchor="t">
            <a:normAutofit fontScale="92500" lnSpcReduction="20000"/>
          </a:bodyPr>
          <a:lstStyle/>
          <a:p>
            <a:r>
              <a:rPr lang="en-GB" dirty="0">
                <a:ea typeface="+mn-lt"/>
                <a:cs typeface="+mn-lt"/>
              </a:rPr>
              <a:t>During the late 1970’s and early 1980’s the Yorkshire Ripper, a case involving a serial killer, demonstrated how the direction given by the SIO can influence the rest of the enquiry.</a:t>
            </a:r>
          </a:p>
          <a:p>
            <a:r>
              <a:rPr lang="en-GB" dirty="0">
                <a:ea typeface="+mn-lt"/>
                <a:cs typeface="+mn-lt"/>
              </a:rPr>
              <a:t>For example, Peter Sutcliffe, who was later convicted of 13 murders as the Yorkshire Ripper, was interviewed nine times by the Police between 1975 and his arrest in January 1981.</a:t>
            </a:r>
          </a:p>
          <a:p>
            <a:r>
              <a:rPr lang="en-GB" dirty="0">
                <a:ea typeface="+mn-lt"/>
                <a:cs typeface="+mn-lt"/>
              </a:rPr>
              <a:t>Interviewing officers were influenced by the credence given to the letters and the tape sent by a hoaxer.</a:t>
            </a:r>
          </a:p>
          <a:p>
            <a:pPr marL="0" indent="0" algn="ctr">
              <a:buNone/>
            </a:pPr>
            <a:endParaRPr lang="en-GB" b="1" dirty="0">
              <a:solidFill>
                <a:srgbClr val="FF0000"/>
              </a:solidFill>
            </a:endParaRPr>
          </a:p>
          <a:p>
            <a:pPr marL="0" indent="0" algn="ctr">
              <a:buNone/>
            </a:pPr>
            <a:r>
              <a:rPr lang="en-GB" b="1" dirty="0">
                <a:solidFill>
                  <a:srgbClr val="FF0000"/>
                </a:solidFill>
              </a:rPr>
              <a:t>We are back to the danger of assumption</a:t>
            </a:r>
            <a:endParaRPr lang="en-GB" dirty="0"/>
          </a:p>
        </p:txBody>
      </p:sp>
    </p:spTree>
    <p:extLst>
      <p:ext uri="{BB962C8B-B14F-4D97-AF65-F5344CB8AC3E}">
        <p14:creationId xmlns:p14="http://schemas.microsoft.com/office/powerpoint/2010/main" val="281299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53317-E37B-42AD-9DD4-BF7CA5FDAC26}"/>
              </a:ext>
            </a:extLst>
          </p:cNvPr>
          <p:cNvSpPr>
            <a:spLocks noGrp="1"/>
          </p:cNvSpPr>
          <p:nvPr>
            <p:ph type="title"/>
          </p:nvPr>
        </p:nvSpPr>
        <p:spPr/>
        <p:txBody>
          <a:bodyPr/>
          <a:lstStyle/>
          <a:p>
            <a:r>
              <a:rPr lang="en-GB" dirty="0"/>
              <a:t>Common Themes</a:t>
            </a:r>
          </a:p>
        </p:txBody>
      </p:sp>
      <p:sp>
        <p:nvSpPr>
          <p:cNvPr id="3" name="Content Placeholder 2">
            <a:extLst>
              <a:ext uri="{FF2B5EF4-FFF2-40B4-BE49-F238E27FC236}">
                <a16:creationId xmlns:a16="http://schemas.microsoft.com/office/drawing/2014/main" id="{6598CD62-9FC1-45C1-989A-FDB384FD8786}"/>
              </a:ext>
            </a:extLst>
          </p:cNvPr>
          <p:cNvSpPr>
            <a:spLocks noGrp="1"/>
          </p:cNvSpPr>
          <p:nvPr>
            <p:ph idx="1"/>
          </p:nvPr>
        </p:nvSpPr>
        <p:spPr/>
        <p:txBody>
          <a:bodyPr vert="horz" lIns="91440" tIns="45720" rIns="91440" bIns="45720" rtlCol="0" anchor="t">
            <a:normAutofit/>
          </a:bodyPr>
          <a:lstStyle/>
          <a:p>
            <a:r>
              <a:rPr lang="en-GB" dirty="0">
                <a:ea typeface="+mn-lt"/>
                <a:cs typeface="+mn-lt"/>
              </a:rPr>
              <a:t>The common theme running through inquiries into cases such as the Yorkshire Ripper, the Harold Shipman serial murders, the murder of Stephen Lawrence in London and the murders of </a:t>
            </a:r>
            <a:r>
              <a:rPr lang="en" dirty="0">
                <a:ea typeface="+mn-lt"/>
                <a:cs typeface="+mn-lt"/>
              </a:rPr>
              <a:t>Holly Wells and Jessica Chapman in </a:t>
            </a:r>
            <a:r>
              <a:rPr lang="en-GB" dirty="0">
                <a:ea typeface="+mn-lt"/>
                <a:cs typeface="+mn-lt"/>
              </a:rPr>
              <a:t>Soham, relate to the competences of the SIO.</a:t>
            </a:r>
            <a:endParaRPr lang="en-GB" dirty="0"/>
          </a:p>
        </p:txBody>
      </p:sp>
    </p:spTree>
    <p:extLst>
      <p:ext uri="{BB962C8B-B14F-4D97-AF65-F5344CB8AC3E}">
        <p14:creationId xmlns:p14="http://schemas.microsoft.com/office/powerpoint/2010/main" val="48999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76E19-F384-4CCC-AF7B-350834821AC5}"/>
              </a:ext>
            </a:extLst>
          </p:cNvPr>
          <p:cNvSpPr>
            <a:spLocks noGrp="1"/>
          </p:cNvSpPr>
          <p:nvPr>
            <p:ph type="title"/>
          </p:nvPr>
        </p:nvSpPr>
        <p:spPr/>
        <p:txBody>
          <a:bodyPr/>
          <a:lstStyle/>
          <a:p>
            <a:r>
              <a:rPr lang="en-GB" dirty="0"/>
              <a:t>SIO Approaches</a:t>
            </a:r>
          </a:p>
        </p:txBody>
      </p:sp>
      <p:sp>
        <p:nvSpPr>
          <p:cNvPr id="3" name="Content Placeholder 2">
            <a:extLst>
              <a:ext uri="{FF2B5EF4-FFF2-40B4-BE49-F238E27FC236}">
                <a16:creationId xmlns:a16="http://schemas.microsoft.com/office/drawing/2014/main" id="{61C20EC5-C47C-4DFD-BA76-398EC37864EC}"/>
              </a:ext>
            </a:extLst>
          </p:cNvPr>
          <p:cNvSpPr>
            <a:spLocks noGrp="1"/>
          </p:cNvSpPr>
          <p:nvPr>
            <p:ph idx="1"/>
          </p:nvPr>
        </p:nvSpPr>
        <p:spPr/>
        <p:txBody>
          <a:bodyPr vert="horz" lIns="91440" tIns="45720" rIns="91440" bIns="45720" rtlCol="0" anchor="t">
            <a:normAutofit fontScale="92500" lnSpcReduction="20000"/>
          </a:bodyPr>
          <a:lstStyle/>
          <a:p>
            <a:r>
              <a:rPr lang="en-GB" dirty="0">
                <a:ea typeface="+mn-lt"/>
                <a:cs typeface="+mn-lt"/>
              </a:rPr>
              <a:t>During research, it was highlighted how the type of management style adopted by the SIO was of importance when solving the crime. </a:t>
            </a:r>
          </a:p>
          <a:p>
            <a:r>
              <a:rPr lang="en-GB" dirty="0">
                <a:ea typeface="+mn-lt"/>
                <a:cs typeface="+mn-lt"/>
              </a:rPr>
              <a:t>The type of management style and the ability of the SIO to constantly review his/her strategy was critical.</a:t>
            </a:r>
          </a:p>
          <a:p>
            <a:r>
              <a:rPr lang="en-GB" dirty="0">
                <a:ea typeface="+mn-lt"/>
                <a:cs typeface="+mn-lt"/>
              </a:rPr>
              <a:t> Democratic management of the murder investigation team (MIT) emerged as a critical trait along with the ability to manage the different phases of the enquiry over long periods of time</a:t>
            </a:r>
          </a:p>
          <a:p>
            <a:r>
              <a:rPr lang="en-GB" dirty="0">
                <a:ea typeface="+mn-lt"/>
                <a:cs typeface="+mn-lt"/>
              </a:rPr>
              <a:t>The SIO has to have the ability to constantly review all the information and potential evidence before him or her, be open to feedback from the team and the ability to use “the collective brain of the team “</a:t>
            </a:r>
            <a:endParaRPr lang="en-GB" dirty="0"/>
          </a:p>
        </p:txBody>
      </p:sp>
    </p:spTree>
    <p:extLst>
      <p:ext uri="{BB962C8B-B14F-4D97-AF65-F5344CB8AC3E}">
        <p14:creationId xmlns:p14="http://schemas.microsoft.com/office/powerpoint/2010/main" val="1715622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A80EB-9C97-4A61-B666-900464CBD13D}"/>
              </a:ext>
            </a:extLst>
          </p:cNvPr>
          <p:cNvSpPr>
            <a:spLocks noGrp="1"/>
          </p:cNvSpPr>
          <p:nvPr>
            <p:ph type="title"/>
          </p:nvPr>
        </p:nvSpPr>
        <p:spPr/>
        <p:txBody>
          <a:bodyPr/>
          <a:lstStyle/>
          <a:p>
            <a:r>
              <a:rPr lang="en-GB" dirty="0"/>
              <a:t>Good SIO Traits</a:t>
            </a:r>
          </a:p>
        </p:txBody>
      </p:sp>
      <p:sp>
        <p:nvSpPr>
          <p:cNvPr id="3" name="Content Placeholder 2">
            <a:extLst>
              <a:ext uri="{FF2B5EF4-FFF2-40B4-BE49-F238E27FC236}">
                <a16:creationId xmlns:a16="http://schemas.microsoft.com/office/drawing/2014/main" id="{1A0FD146-A169-4BEA-A501-10CF3D0155AB}"/>
              </a:ext>
            </a:extLst>
          </p:cNvPr>
          <p:cNvSpPr>
            <a:spLocks noGrp="1"/>
          </p:cNvSpPr>
          <p:nvPr>
            <p:ph idx="1"/>
          </p:nvPr>
        </p:nvSpPr>
        <p:spPr/>
        <p:txBody>
          <a:bodyPr vert="horz" lIns="91440" tIns="45720" rIns="91440" bIns="45720" rtlCol="0" anchor="t">
            <a:normAutofit/>
          </a:bodyPr>
          <a:lstStyle/>
          <a:p>
            <a:r>
              <a:rPr lang="en-GB" dirty="0">
                <a:ea typeface="+mn-lt"/>
                <a:cs typeface="+mn-lt"/>
              </a:rPr>
              <a:t>The SIO has to have the ability to constantly review all the information and potential evidence before him or her, be open to feedback from the team and the ability to use “the collective brain of the team“</a:t>
            </a:r>
          </a:p>
          <a:p>
            <a:endParaRPr lang="en-GB" dirty="0"/>
          </a:p>
          <a:p>
            <a:r>
              <a:rPr lang="en-GB" dirty="0">
                <a:ea typeface="+mn-lt"/>
                <a:cs typeface="+mn-lt"/>
              </a:rPr>
              <a:t>The key to bringing the right offender to justice is a flexible and creative approach, being proactive and evaluating alternative interpretations as evidence grows. </a:t>
            </a:r>
          </a:p>
        </p:txBody>
      </p:sp>
    </p:spTree>
    <p:extLst>
      <p:ext uri="{BB962C8B-B14F-4D97-AF65-F5344CB8AC3E}">
        <p14:creationId xmlns:p14="http://schemas.microsoft.com/office/powerpoint/2010/main" val="64730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862D0-7BC5-4252-9552-E926255CE1C8}"/>
              </a:ext>
            </a:extLst>
          </p:cNvPr>
          <p:cNvSpPr>
            <a:spLocks noGrp="1"/>
          </p:cNvSpPr>
          <p:nvPr>
            <p:ph type="title"/>
          </p:nvPr>
        </p:nvSpPr>
        <p:spPr/>
        <p:txBody>
          <a:bodyPr/>
          <a:lstStyle/>
          <a:p>
            <a:r>
              <a:rPr lang="en-GB" dirty="0"/>
              <a:t>Good SIO Traits</a:t>
            </a:r>
          </a:p>
        </p:txBody>
      </p:sp>
      <p:sp>
        <p:nvSpPr>
          <p:cNvPr id="3" name="Content Placeholder 2">
            <a:extLst>
              <a:ext uri="{FF2B5EF4-FFF2-40B4-BE49-F238E27FC236}">
                <a16:creationId xmlns:a16="http://schemas.microsoft.com/office/drawing/2014/main" id="{337589ED-10F2-4C80-999D-86279B689F40}"/>
              </a:ext>
            </a:extLst>
          </p:cNvPr>
          <p:cNvSpPr>
            <a:spLocks noGrp="1"/>
          </p:cNvSpPr>
          <p:nvPr>
            <p:ph idx="1"/>
          </p:nvPr>
        </p:nvSpPr>
        <p:spPr/>
        <p:txBody>
          <a:bodyPr vert="horz" lIns="91440" tIns="45720" rIns="91440" bIns="45720" rtlCol="0" anchor="t">
            <a:normAutofit/>
          </a:bodyPr>
          <a:lstStyle/>
          <a:p>
            <a:r>
              <a:rPr lang="en-GB" dirty="0">
                <a:ea typeface="+mn-lt"/>
                <a:cs typeface="+mn-lt"/>
              </a:rPr>
              <a:t>The SIO diagnoses an unfamiliar situation and designs a course of action to deal with it.</a:t>
            </a:r>
          </a:p>
          <a:p>
            <a:r>
              <a:rPr lang="en-GB" dirty="0">
                <a:ea typeface="+mn-lt"/>
                <a:cs typeface="+mn-lt"/>
              </a:rPr>
              <a:t>The heuristics (problem solving) that SIOs develop will enable them to utilise a framework to understand complex investigations.</a:t>
            </a:r>
          </a:p>
          <a:p>
            <a:r>
              <a:rPr lang="en-GB" dirty="0">
                <a:ea typeface="+mn-lt"/>
                <a:cs typeface="+mn-lt"/>
              </a:rPr>
              <a:t>The SIO can then start to prioritise lines of enquiry and order the phasing of the case before them.</a:t>
            </a:r>
            <a:endParaRPr lang="en-GB" dirty="0"/>
          </a:p>
        </p:txBody>
      </p:sp>
    </p:spTree>
    <p:extLst>
      <p:ext uri="{BB962C8B-B14F-4D97-AF65-F5344CB8AC3E}">
        <p14:creationId xmlns:p14="http://schemas.microsoft.com/office/powerpoint/2010/main" val="3523990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8FC5D-9931-45D9-A2B3-39C1BA541585}"/>
              </a:ext>
            </a:extLst>
          </p:cNvPr>
          <p:cNvSpPr>
            <a:spLocks noGrp="1"/>
          </p:cNvSpPr>
          <p:nvPr>
            <p:ph type="title"/>
          </p:nvPr>
        </p:nvSpPr>
        <p:spPr/>
        <p:txBody>
          <a:bodyPr/>
          <a:lstStyle/>
          <a:p>
            <a:r>
              <a:rPr lang="en-GB" dirty="0"/>
              <a:t>Good SIO Traits</a:t>
            </a:r>
          </a:p>
        </p:txBody>
      </p:sp>
      <p:sp>
        <p:nvSpPr>
          <p:cNvPr id="3" name="Content Placeholder 2">
            <a:extLst>
              <a:ext uri="{FF2B5EF4-FFF2-40B4-BE49-F238E27FC236}">
                <a16:creationId xmlns:a16="http://schemas.microsoft.com/office/drawing/2014/main" id="{AC6D3CDB-520D-4D62-B238-98CA5BD1E0E4}"/>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rPr>
              <a:t>The SIO needs to:</a:t>
            </a:r>
            <a:endParaRPr lang="en-US" dirty="0"/>
          </a:p>
          <a:p>
            <a:r>
              <a:rPr lang="en-GB" dirty="0">
                <a:ea typeface="+mn-lt"/>
                <a:cs typeface="+mn-lt"/>
              </a:rPr>
              <a:t>Work through the evaluative stage in the decision frame employing a creative management style and prioritising the initial actions </a:t>
            </a:r>
          </a:p>
          <a:p>
            <a:r>
              <a:rPr lang="en-GB" dirty="0">
                <a:ea typeface="+mn-lt"/>
                <a:cs typeface="+mn-lt"/>
              </a:rPr>
              <a:t>Ensure all lines of enquiry are adequately resourced,</a:t>
            </a:r>
          </a:p>
          <a:p>
            <a:r>
              <a:rPr lang="en-GB" dirty="0">
                <a:ea typeface="+mn-lt"/>
                <a:cs typeface="+mn-lt"/>
              </a:rPr>
              <a:t>Ensure the policy is fully implemented. </a:t>
            </a:r>
          </a:p>
          <a:p>
            <a:r>
              <a:rPr lang="en-GB" dirty="0">
                <a:ea typeface="+mn-lt"/>
                <a:cs typeface="+mn-lt"/>
              </a:rPr>
              <a:t>Ensure that all the Incident Room actions relate to the SIOs strategy are executed</a:t>
            </a:r>
          </a:p>
          <a:p>
            <a:endParaRPr lang="en-GB" dirty="0"/>
          </a:p>
        </p:txBody>
      </p:sp>
    </p:spTree>
    <p:extLst>
      <p:ext uri="{BB962C8B-B14F-4D97-AF65-F5344CB8AC3E}">
        <p14:creationId xmlns:p14="http://schemas.microsoft.com/office/powerpoint/2010/main" val="1705168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5253C-0DD4-4A33-869A-82E5FC25CD2D}"/>
              </a:ext>
            </a:extLst>
          </p:cNvPr>
          <p:cNvSpPr>
            <a:spLocks noGrp="1"/>
          </p:cNvSpPr>
          <p:nvPr>
            <p:ph type="title"/>
          </p:nvPr>
        </p:nvSpPr>
        <p:spPr/>
        <p:txBody>
          <a:bodyPr/>
          <a:lstStyle/>
          <a:p>
            <a:r>
              <a:rPr lang="en-GB" dirty="0"/>
              <a:t>Good SIO Traits</a:t>
            </a:r>
          </a:p>
        </p:txBody>
      </p:sp>
      <p:sp>
        <p:nvSpPr>
          <p:cNvPr id="3" name="Content Placeholder 2">
            <a:extLst>
              <a:ext uri="{FF2B5EF4-FFF2-40B4-BE49-F238E27FC236}">
                <a16:creationId xmlns:a16="http://schemas.microsoft.com/office/drawing/2014/main" id="{95C86C60-01CA-415D-A383-444741181C2A}"/>
              </a:ext>
            </a:extLst>
          </p:cNvPr>
          <p:cNvSpPr>
            <a:spLocks noGrp="1"/>
          </p:cNvSpPr>
          <p:nvPr>
            <p:ph idx="1"/>
          </p:nvPr>
        </p:nvSpPr>
        <p:spPr/>
        <p:txBody>
          <a:bodyPr vert="horz" lIns="91440" tIns="45720" rIns="91440" bIns="45720" rtlCol="0" anchor="t">
            <a:normAutofit fontScale="92500"/>
          </a:bodyPr>
          <a:lstStyle/>
          <a:p>
            <a:r>
              <a:rPr lang="en-GB" dirty="0">
                <a:ea typeface="+mn-lt"/>
                <a:cs typeface="+mn-lt"/>
              </a:rPr>
              <a:t>Constant review of the enquiry </a:t>
            </a:r>
          </a:p>
          <a:p>
            <a:r>
              <a:rPr lang="en-GB" dirty="0">
                <a:ea typeface="+mn-lt"/>
                <a:cs typeface="+mn-lt"/>
              </a:rPr>
              <a:t>Selection of the correct solving factors for particular types of enquiry </a:t>
            </a:r>
          </a:p>
          <a:p>
            <a:r>
              <a:rPr lang="en-GB" dirty="0">
                <a:ea typeface="+mn-lt"/>
                <a:cs typeface="+mn-lt"/>
              </a:rPr>
              <a:t>Holding regular briefings / meetings to listen to the views of members of the team while retaining overall responsibility for decision making.</a:t>
            </a:r>
          </a:p>
          <a:p>
            <a:r>
              <a:rPr lang="en-GB" dirty="0">
                <a:ea typeface="+mn-lt"/>
                <a:cs typeface="+mn-lt"/>
              </a:rPr>
              <a:t>It is imperative that throughout the process the SIO records their decisions in the decision/policy logs, as this enables an accurate record to be established of the progress of the enquiry.</a:t>
            </a:r>
            <a:endParaRPr lang="en-GB" dirty="0"/>
          </a:p>
          <a:p>
            <a:endParaRPr lang="en-GB" dirty="0"/>
          </a:p>
        </p:txBody>
      </p:sp>
    </p:spTree>
    <p:extLst>
      <p:ext uri="{BB962C8B-B14F-4D97-AF65-F5344CB8AC3E}">
        <p14:creationId xmlns:p14="http://schemas.microsoft.com/office/powerpoint/2010/main" val="1417871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4BAE9-9BDA-4CE8-A6F6-EF1CBE375129}"/>
              </a:ext>
            </a:extLst>
          </p:cNvPr>
          <p:cNvSpPr>
            <a:spLocks noGrp="1"/>
          </p:cNvSpPr>
          <p:nvPr>
            <p:ph type="title"/>
          </p:nvPr>
        </p:nvSpPr>
        <p:spPr/>
        <p:txBody>
          <a:bodyPr/>
          <a:lstStyle/>
          <a:p>
            <a:r>
              <a:rPr lang="en-GB" dirty="0"/>
              <a:t>General Principles</a:t>
            </a:r>
          </a:p>
        </p:txBody>
      </p:sp>
      <p:sp>
        <p:nvSpPr>
          <p:cNvPr id="3" name="Content Placeholder 2">
            <a:extLst>
              <a:ext uri="{FF2B5EF4-FFF2-40B4-BE49-F238E27FC236}">
                <a16:creationId xmlns:a16="http://schemas.microsoft.com/office/drawing/2014/main" id="{7755840E-FDC9-4237-B7FC-B4BA881B3843}"/>
              </a:ext>
            </a:extLst>
          </p:cNvPr>
          <p:cNvSpPr>
            <a:spLocks noGrp="1"/>
          </p:cNvSpPr>
          <p:nvPr>
            <p:ph idx="1"/>
          </p:nvPr>
        </p:nvSpPr>
        <p:spPr/>
        <p:txBody>
          <a:bodyPr vert="horz" lIns="91440" tIns="45720" rIns="91440" bIns="45720" rtlCol="0" anchor="t">
            <a:normAutofit/>
          </a:bodyPr>
          <a:lstStyle/>
          <a:p>
            <a:r>
              <a:rPr lang="en-US" dirty="0">
                <a:ea typeface="+mn-lt"/>
                <a:cs typeface="+mn-lt"/>
              </a:rPr>
              <a:t>Police Strategies</a:t>
            </a:r>
            <a:endParaRPr lang="en-GB" dirty="0">
              <a:ea typeface="+mn-lt"/>
              <a:cs typeface="+mn-lt"/>
            </a:endParaRPr>
          </a:p>
          <a:p>
            <a:r>
              <a:rPr lang="en-US" dirty="0">
                <a:ea typeface="+mn-lt"/>
                <a:cs typeface="+mn-lt"/>
              </a:rPr>
              <a:t>Suspects Behavior</a:t>
            </a:r>
            <a:endParaRPr lang="en-GB" dirty="0">
              <a:ea typeface="+mn-lt"/>
              <a:cs typeface="+mn-lt"/>
            </a:endParaRPr>
          </a:p>
          <a:p>
            <a:r>
              <a:rPr lang="en-US" dirty="0">
                <a:ea typeface="+mn-lt"/>
                <a:cs typeface="+mn-lt"/>
              </a:rPr>
              <a:t>Technical Strategies</a:t>
            </a:r>
            <a:endParaRPr lang="en-GB" dirty="0">
              <a:ea typeface="+mn-lt"/>
              <a:cs typeface="+mn-lt"/>
            </a:endParaRPr>
          </a:p>
          <a:p>
            <a:r>
              <a:rPr lang="en-US" dirty="0">
                <a:ea typeface="+mn-lt"/>
                <a:cs typeface="+mn-lt"/>
              </a:rPr>
              <a:t>Intelligence Strategies</a:t>
            </a:r>
            <a:endParaRPr lang="en-GB" dirty="0">
              <a:ea typeface="+mn-lt"/>
              <a:cs typeface="+mn-lt"/>
            </a:endParaRPr>
          </a:p>
          <a:p>
            <a:r>
              <a:rPr lang="en-US" dirty="0">
                <a:ea typeface="+mn-lt"/>
                <a:cs typeface="+mn-lt"/>
              </a:rPr>
              <a:t>Media strategies</a:t>
            </a:r>
            <a:endParaRPr lang="en-GB" dirty="0">
              <a:ea typeface="+mn-lt"/>
              <a:cs typeface="+mn-lt"/>
            </a:endParaRPr>
          </a:p>
          <a:p>
            <a:r>
              <a:rPr lang="en-US" dirty="0">
                <a:ea typeface="+mn-lt"/>
                <a:cs typeface="+mn-lt"/>
              </a:rPr>
              <a:t>Use of outside experts</a:t>
            </a:r>
            <a:endParaRPr lang="en-GB" dirty="0">
              <a:ea typeface="+mn-lt"/>
              <a:cs typeface="+mn-lt"/>
            </a:endParaRPr>
          </a:p>
          <a:p>
            <a:r>
              <a:rPr lang="en-US" dirty="0">
                <a:ea typeface="+mn-lt"/>
                <a:cs typeface="+mn-lt"/>
              </a:rPr>
              <a:t>Legal strategy</a:t>
            </a:r>
            <a:endParaRPr lang="en-GB" dirty="0">
              <a:ea typeface="+mn-lt"/>
              <a:cs typeface="+mn-lt"/>
            </a:endParaRPr>
          </a:p>
          <a:p>
            <a:endParaRPr lang="en-GB" dirty="0"/>
          </a:p>
        </p:txBody>
      </p:sp>
    </p:spTree>
    <p:extLst>
      <p:ext uri="{BB962C8B-B14F-4D97-AF65-F5344CB8AC3E}">
        <p14:creationId xmlns:p14="http://schemas.microsoft.com/office/powerpoint/2010/main" val="33565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EB9CA-F1E5-401E-B425-410EE562C3BA}"/>
              </a:ext>
            </a:extLst>
          </p:cNvPr>
          <p:cNvSpPr>
            <a:spLocks noGrp="1"/>
          </p:cNvSpPr>
          <p:nvPr>
            <p:ph type="title"/>
          </p:nvPr>
        </p:nvSpPr>
        <p:spPr/>
        <p:txBody>
          <a:bodyPr/>
          <a:lstStyle/>
          <a:p>
            <a:r>
              <a:rPr lang="en-GB"/>
              <a:t>Management of the MIR</a:t>
            </a:r>
          </a:p>
        </p:txBody>
      </p:sp>
      <p:sp>
        <p:nvSpPr>
          <p:cNvPr id="3" name="Content Placeholder 2">
            <a:extLst>
              <a:ext uri="{FF2B5EF4-FFF2-40B4-BE49-F238E27FC236}">
                <a16:creationId xmlns:a16="http://schemas.microsoft.com/office/drawing/2014/main" id="{18A7C02D-4F5F-428A-A2FF-6F2A4DE12498}"/>
              </a:ext>
            </a:extLst>
          </p:cNvPr>
          <p:cNvSpPr>
            <a:spLocks noGrp="1"/>
          </p:cNvSpPr>
          <p:nvPr>
            <p:ph idx="1"/>
          </p:nvPr>
        </p:nvSpPr>
        <p:spPr/>
        <p:txBody>
          <a:bodyPr vert="horz" lIns="91440" tIns="45720" rIns="91440" bIns="45720" rtlCol="0" anchor="t">
            <a:normAutofit/>
          </a:bodyPr>
          <a:lstStyle/>
          <a:p>
            <a:r>
              <a:rPr lang="en-GB">
                <a:ea typeface="+mn-lt"/>
                <a:cs typeface="+mn-lt"/>
              </a:rPr>
              <a:t>In the Yorkshire Ripper case, the report by Lord Byford (Home Office, 2006) criticised the amount of information which was held within the MIR.</a:t>
            </a:r>
          </a:p>
          <a:p>
            <a:r>
              <a:rPr lang="en-GB">
                <a:ea typeface="+mn-lt"/>
                <a:cs typeface="+mn-lt"/>
              </a:rPr>
              <a:t>Bilton (2003) comments that the Byford inquiry into the Yorkshire Ripper case found the management of the investigation totally disorganised.</a:t>
            </a:r>
          </a:p>
          <a:p>
            <a:r>
              <a:rPr lang="en-GB">
                <a:ea typeface="+mn-lt"/>
                <a:cs typeface="+mn-lt"/>
              </a:rPr>
              <a:t>The MIR became overwhelmed and had the direct effect of frustrating the work of SIOs and junior detectives alike.</a:t>
            </a:r>
            <a:endParaRPr lang="en-GB" dirty="0"/>
          </a:p>
          <a:p>
            <a:endParaRPr lang="en-GB" dirty="0"/>
          </a:p>
        </p:txBody>
      </p:sp>
    </p:spTree>
    <p:extLst>
      <p:ext uri="{BB962C8B-B14F-4D97-AF65-F5344CB8AC3E}">
        <p14:creationId xmlns:p14="http://schemas.microsoft.com/office/powerpoint/2010/main" val="3848416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0AEFA-7B62-4819-9837-F68A30BE6410}"/>
              </a:ext>
            </a:extLst>
          </p:cNvPr>
          <p:cNvSpPr>
            <a:spLocks noGrp="1"/>
          </p:cNvSpPr>
          <p:nvPr>
            <p:ph type="title"/>
          </p:nvPr>
        </p:nvSpPr>
        <p:spPr/>
        <p:txBody>
          <a:bodyPr/>
          <a:lstStyle/>
          <a:p>
            <a:r>
              <a:rPr lang="en-GB"/>
              <a:t>Management of the MIR</a:t>
            </a:r>
            <a:endParaRPr lang="en-GB" dirty="0"/>
          </a:p>
        </p:txBody>
      </p:sp>
      <p:sp>
        <p:nvSpPr>
          <p:cNvPr id="3" name="Content Placeholder 2">
            <a:extLst>
              <a:ext uri="{FF2B5EF4-FFF2-40B4-BE49-F238E27FC236}">
                <a16:creationId xmlns:a16="http://schemas.microsoft.com/office/drawing/2014/main" id="{7447A153-4C09-45FE-96F2-0BBE3F65E241}"/>
              </a:ext>
            </a:extLst>
          </p:cNvPr>
          <p:cNvSpPr>
            <a:spLocks noGrp="1"/>
          </p:cNvSpPr>
          <p:nvPr>
            <p:ph idx="1"/>
          </p:nvPr>
        </p:nvSpPr>
        <p:spPr/>
        <p:txBody>
          <a:bodyPr vert="horz" lIns="91440" tIns="45720" rIns="91440" bIns="45720" rtlCol="0" anchor="t">
            <a:normAutofit fontScale="92500" lnSpcReduction="10000"/>
          </a:bodyPr>
          <a:lstStyle/>
          <a:p>
            <a:r>
              <a:rPr lang="en-GB">
                <a:ea typeface="+mn-lt"/>
                <a:cs typeface="+mn-lt"/>
              </a:rPr>
              <a:t>The management of the flow of information into the MIR was the subject of concern in many of the inquiries. </a:t>
            </a:r>
          </a:p>
          <a:p>
            <a:endParaRPr lang="en-GB" dirty="0">
              <a:ea typeface="+mn-lt"/>
              <a:cs typeface="+mn-lt"/>
            </a:endParaRPr>
          </a:p>
          <a:p>
            <a:r>
              <a:rPr lang="en-GB">
                <a:ea typeface="+mn-lt"/>
                <a:cs typeface="+mn-lt"/>
              </a:rPr>
              <a:t>The Yorkshire Ripper case was the most glaring example of the failure to provide an adequate database or system to link cases or identify killers across force boundaries.</a:t>
            </a:r>
          </a:p>
          <a:p>
            <a:endParaRPr lang="en-GB" dirty="0"/>
          </a:p>
          <a:p>
            <a:r>
              <a:rPr lang="en-GB"/>
              <a:t>This was the start of development on the Home Office Large Major Enquiry System (HOLMES)</a:t>
            </a:r>
            <a:endParaRPr lang="en-GB" dirty="0"/>
          </a:p>
        </p:txBody>
      </p:sp>
    </p:spTree>
    <p:extLst>
      <p:ext uri="{BB962C8B-B14F-4D97-AF65-F5344CB8AC3E}">
        <p14:creationId xmlns:p14="http://schemas.microsoft.com/office/powerpoint/2010/main" val="1111489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CCC6C-3833-4F56-945C-0D0EA9CB92DF}"/>
              </a:ext>
            </a:extLst>
          </p:cNvPr>
          <p:cNvSpPr>
            <a:spLocks noGrp="1"/>
          </p:cNvSpPr>
          <p:nvPr>
            <p:ph type="title"/>
          </p:nvPr>
        </p:nvSpPr>
        <p:spPr/>
        <p:txBody>
          <a:bodyPr/>
          <a:lstStyle/>
          <a:p>
            <a:r>
              <a:rPr lang="en-GB"/>
              <a:t>Future Developments</a:t>
            </a:r>
          </a:p>
        </p:txBody>
      </p:sp>
      <p:sp>
        <p:nvSpPr>
          <p:cNvPr id="3" name="Content Placeholder 2">
            <a:extLst>
              <a:ext uri="{FF2B5EF4-FFF2-40B4-BE49-F238E27FC236}">
                <a16:creationId xmlns:a16="http://schemas.microsoft.com/office/drawing/2014/main" id="{6FCCF374-0B31-46AA-9E92-E1E77A6D74B8}"/>
              </a:ext>
            </a:extLst>
          </p:cNvPr>
          <p:cNvSpPr>
            <a:spLocks noGrp="1"/>
          </p:cNvSpPr>
          <p:nvPr>
            <p:ph idx="1"/>
          </p:nvPr>
        </p:nvSpPr>
        <p:spPr/>
        <p:txBody>
          <a:bodyPr vert="horz" lIns="91440" tIns="45720" rIns="91440" bIns="45720" rtlCol="0" anchor="t">
            <a:normAutofit/>
          </a:bodyPr>
          <a:lstStyle/>
          <a:p>
            <a:r>
              <a:rPr lang="en-GB">
                <a:ea typeface="+mn-lt"/>
                <a:cs typeface="+mn-lt"/>
              </a:rPr>
              <a:t>The decisions faced by investigators in the future are bound to be more challenging due to the future environments within which they will operate.</a:t>
            </a:r>
          </a:p>
          <a:p>
            <a:r>
              <a:rPr lang="en-GB">
                <a:ea typeface="+mn-lt"/>
                <a:cs typeface="+mn-lt"/>
              </a:rPr>
              <a:t>The threats posed by cybercrime is probably one of the most significant that policing has faced for many years.</a:t>
            </a:r>
          </a:p>
          <a:p>
            <a:r>
              <a:rPr lang="en-GB">
                <a:ea typeface="+mn-lt"/>
                <a:cs typeface="+mn-lt"/>
              </a:rPr>
              <a:t>The globalisation of criminality has punctured international boundaries and the police have to rely on different varieties of international co-operation and the sharing of best practice. </a:t>
            </a:r>
            <a:endParaRPr lang="en-GB" dirty="0"/>
          </a:p>
        </p:txBody>
      </p:sp>
    </p:spTree>
    <p:extLst>
      <p:ext uri="{BB962C8B-B14F-4D97-AF65-F5344CB8AC3E}">
        <p14:creationId xmlns:p14="http://schemas.microsoft.com/office/powerpoint/2010/main" val="1894880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4F53A-EC12-4392-B6A9-D2A32F03A7F8}"/>
              </a:ext>
            </a:extLst>
          </p:cNvPr>
          <p:cNvSpPr>
            <a:spLocks noGrp="1"/>
          </p:cNvSpPr>
          <p:nvPr>
            <p:ph type="title"/>
          </p:nvPr>
        </p:nvSpPr>
        <p:spPr/>
        <p:txBody>
          <a:bodyPr/>
          <a:lstStyle/>
          <a:p>
            <a:r>
              <a:rPr lang="en-GB"/>
              <a:t>Future Developments</a:t>
            </a:r>
          </a:p>
        </p:txBody>
      </p:sp>
      <p:sp>
        <p:nvSpPr>
          <p:cNvPr id="3" name="Content Placeholder 2">
            <a:extLst>
              <a:ext uri="{FF2B5EF4-FFF2-40B4-BE49-F238E27FC236}">
                <a16:creationId xmlns:a16="http://schemas.microsoft.com/office/drawing/2014/main" id="{1401754D-7F93-4EE6-9198-86C27CFF8E46}"/>
              </a:ext>
            </a:extLst>
          </p:cNvPr>
          <p:cNvSpPr>
            <a:spLocks noGrp="1"/>
          </p:cNvSpPr>
          <p:nvPr>
            <p:ph idx="1"/>
          </p:nvPr>
        </p:nvSpPr>
        <p:spPr/>
        <p:txBody>
          <a:bodyPr vert="horz" lIns="91440" tIns="45720" rIns="91440" bIns="45720" rtlCol="0" anchor="t">
            <a:normAutofit/>
          </a:bodyPr>
          <a:lstStyle/>
          <a:p>
            <a:r>
              <a:rPr lang="en-GB">
                <a:ea typeface="+mn-lt"/>
                <a:cs typeface="+mn-lt"/>
              </a:rPr>
              <a:t>The globalisation of criminality has punctured international boundaries and the police have to rely on different varieties of international co-operation and the sharing of best practice.</a:t>
            </a:r>
          </a:p>
          <a:p>
            <a:endParaRPr lang="en-GB" dirty="0"/>
          </a:p>
          <a:p>
            <a:r>
              <a:rPr lang="en-GB">
                <a:ea typeface="+mn-lt"/>
                <a:cs typeface="+mn-lt"/>
              </a:rPr>
              <a:t>The investigators making the decisions in the future will be even more accountable not only for their actions but the processes they used to make their decisions as to actions.</a:t>
            </a:r>
          </a:p>
        </p:txBody>
      </p:sp>
    </p:spTree>
    <p:extLst>
      <p:ext uri="{BB962C8B-B14F-4D97-AF65-F5344CB8AC3E}">
        <p14:creationId xmlns:p14="http://schemas.microsoft.com/office/powerpoint/2010/main" val="1052850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AC3CD-DEA2-46A7-9336-07A017BA5030}"/>
              </a:ext>
            </a:extLst>
          </p:cNvPr>
          <p:cNvSpPr>
            <a:spLocks noGrp="1"/>
          </p:cNvSpPr>
          <p:nvPr>
            <p:ph type="title"/>
          </p:nvPr>
        </p:nvSpPr>
        <p:spPr/>
        <p:txBody>
          <a:bodyPr/>
          <a:lstStyle/>
          <a:p>
            <a:r>
              <a:rPr lang="en-GB"/>
              <a:t>Conclusion</a:t>
            </a:r>
          </a:p>
        </p:txBody>
      </p:sp>
      <p:sp>
        <p:nvSpPr>
          <p:cNvPr id="3" name="Content Placeholder 2">
            <a:extLst>
              <a:ext uri="{FF2B5EF4-FFF2-40B4-BE49-F238E27FC236}">
                <a16:creationId xmlns:a16="http://schemas.microsoft.com/office/drawing/2014/main" id="{436AFBA7-243E-4BC7-B8A0-B1E3255DE145}"/>
              </a:ext>
            </a:extLst>
          </p:cNvPr>
          <p:cNvSpPr>
            <a:spLocks noGrp="1"/>
          </p:cNvSpPr>
          <p:nvPr>
            <p:ph idx="1"/>
          </p:nvPr>
        </p:nvSpPr>
        <p:spPr/>
        <p:txBody>
          <a:bodyPr vert="horz" lIns="91440" tIns="45720" rIns="91440" bIns="45720" rtlCol="0" anchor="t">
            <a:normAutofit/>
          </a:bodyPr>
          <a:lstStyle/>
          <a:p>
            <a:r>
              <a:rPr lang="en-GB">
                <a:ea typeface="+mn-lt"/>
                <a:cs typeface="+mn-lt"/>
              </a:rPr>
              <a:t>The range of skills required by the SIO involves diagnostic inclination and the ability to build the case with the correct choice of solving factors.</a:t>
            </a:r>
          </a:p>
          <a:p>
            <a:endParaRPr lang="en-GB" dirty="0"/>
          </a:p>
          <a:p>
            <a:r>
              <a:rPr lang="en-GB">
                <a:ea typeface="+mn-lt"/>
                <a:cs typeface="+mn-lt"/>
              </a:rPr>
              <a:t>The SIO role needs to be seen as a vital role within the police and more should be done to identify potential SIOs and develop their ability to make effective and accountable decisions.</a:t>
            </a:r>
          </a:p>
        </p:txBody>
      </p:sp>
    </p:spTree>
    <p:extLst>
      <p:ext uri="{BB962C8B-B14F-4D97-AF65-F5344CB8AC3E}">
        <p14:creationId xmlns:p14="http://schemas.microsoft.com/office/powerpoint/2010/main" val="403623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65E58-688C-42EC-9CBE-EE53F27B0BE6}"/>
              </a:ext>
            </a:extLst>
          </p:cNvPr>
          <p:cNvSpPr>
            <a:spLocks noGrp="1"/>
          </p:cNvSpPr>
          <p:nvPr>
            <p:ph type="title"/>
          </p:nvPr>
        </p:nvSpPr>
        <p:spPr/>
        <p:txBody>
          <a:bodyPr/>
          <a:lstStyle/>
          <a:p>
            <a:r>
              <a:rPr lang="en-GB"/>
              <a:t>Thanks You</a:t>
            </a:r>
          </a:p>
        </p:txBody>
      </p:sp>
      <p:sp>
        <p:nvSpPr>
          <p:cNvPr id="3" name="Content Placeholder 2">
            <a:extLst>
              <a:ext uri="{FF2B5EF4-FFF2-40B4-BE49-F238E27FC236}">
                <a16:creationId xmlns:a16="http://schemas.microsoft.com/office/drawing/2014/main" id="{386490E4-4327-41E1-B638-BC44E731F049}"/>
              </a:ext>
            </a:extLst>
          </p:cNvPr>
          <p:cNvSpPr>
            <a:spLocks noGrp="1"/>
          </p:cNvSpPr>
          <p:nvPr>
            <p:ph idx="1"/>
          </p:nvPr>
        </p:nvSpPr>
        <p:spPr/>
        <p:txBody>
          <a:bodyPr vert="horz" lIns="91440" tIns="45720" rIns="91440" bIns="45720" rtlCol="0" anchor="t">
            <a:normAutofit/>
          </a:bodyPr>
          <a:lstStyle/>
          <a:p>
            <a:pPr marL="0" indent="0" algn="ctr">
              <a:buNone/>
            </a:pPr>
            <a:endParaRPr lang="en-GB" b="1" dirty="0">
              <a:solidFill>
                <a:srgbClr val="FF0000"/>
              </a:solidFill>
            </a:endParaRPr>
          </a:p>
          <a:p>
            <a:pPr marL="0" indent="0" algn="ctr">
              <a:buNone/>
            </a:pPr>
            <a:endParaRPr lang="en-GB" b="1" dirty="0">
              <a:solidFill>
                <a:srgbClr val="FF0000"/>
              </a:solidFill>
            </a:endParaRPr>
          </a:p>
          <a:p>
            <a:pPr marL="0" indent="0" algn="ctr">
              <a:buNone/>
            </a:pPr>
            <a:r>
              <a:rPr lang="en-GB" b="1">
                <a:solidFill>
                  <a:srgbClr val="FF0000"/>
                </a:solidFill>
              </a:rPr>
              <a:t>Any Questions Please</a:t>
            </a:r>
            <a:endParaRPr lang="en-US" b="1">
              <a:solidFill>
                <a:srgbClr val="FF0000"/>
              </a:solidFill>
            </a:endParaRPr>
          </a:p>
        </p:txBody>
      </p:sp>
    </p:spTree>
    <p:extLst>
      <p:ext uri="{BB962C8B-B14F-4D97-AF65-F5344CB8AC3E}">
        <p14:creationId xmlns:p14="http://schemas.microsoft.com/office/powerpoint/2010/main" val="26927981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32893-B078-428F-A6AB-A8FCEC6A52B2}"/>
              </a:ext>
            </a:extLst>
          </p:cNvPr>
          <p:cNvSpPr>
            <a:spLocks noGrp="1"/>
          </p:cNvSpPr>
          <p:nvPr>
            <p:ph type="title"/>
          </p:nvPr>
        </p:nvSpPr>
        <p:spPr>
          <a:xfrm>
            <a:off x="1115568" y="548640"/>
            <a:ext cx="10168128" cy="622293"/>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F2E3F395-CF33-499C-AA96-211AFDC18868}"/>
              </a:ext>
            </a:extLst>
          </p:cNvPr>
          <p:cNvSpPr>
            <a:spLocks noGrp="1"/>
          </p:cNvSpPr>
          <p:nvPr>
            <p:ph idx="1"/>
          </p:nvPr>
        </p:nvSpPr>
        <p:spPr>
          <a:xfrm>
            <a:off x="114733" y="2068592"/>
            <a:ext cx="11817231" cy="4615399"/>
          </a:xfrm>
        </p:spPr>
        <p:txBody>
          <a:bodyPr vert="horz" lIns="91440" tIns="45720" rIns="91440" bIns="45720" rtlCol="0" anchor="t">
            <a:normAutofit fontScale="47500" lnSpcReduction="20000"/>
          </a:bodyPr>
          <a:lstStyle/>
          <a:p>
            <a:pPr>
              <a:lnSpc>
                <a:spcPct val="90000"/>
              </a:lnSpc>
            </a:pPr>
            <a:r>
              <a:rPr lang="en-GB" b="1" dirty="0">
                <a:ea typeface="+mn-lt"/>
                <a:cs typeface="+mn-lt"/>
              </a:rPr>
              <a:t>Introduction to Professional Policing: Examining the Evidence Base</a:t>
            </a:r>
            <a:endParaRPr lang="en-GB" dirty="0">
              <a:ea typeface="+mn-lt"/>
              <a:cs typeface="+mn-lt"/>
            </a:endParaRPr>
          </a:p>
          <a:p>
            <a:pPr>
              <a:lnSpc>
                <a:spcPct val="90000"/>
              </a:lnSpc>
            </a:pPr>
            <a:r>
              <a:rPr lang="en-GB" b="1" dirty="0">
                <a:latin typeface="Calibri"/>
                <a:cs typeface="Calibri"/>
              </a:rPr>
              <a:t>Ian K. Pepper, Ruth McGrath (2020), Routledge</a:t>
            </a:r>
            <a:endParaRPr lang="en-US" dirty="0">
              <a:ea typeface="+mn-lt"/>
              <a:cs typeface="+mn-lt"/>
            </a:endParaRPr>
          </a:p>
          <a:p>
            <a:pPr>
              <a:lnSpc>
                <a:spcPct val="90000"/>
              </a:lnSpc>
            </a:pPr>
            <a:endParaRPr lang="en-GB" dirty="0">
              <a:ea typeface="+mn-lt"/>
              <a:cs typeface="+mn-lt"/>
            </a:endParaRPr>
          </a:p>
          <a:p>
            <a:pPr>
              <a:lnSpc>
                <a:spcPct val="90000"/>
              </a:lnSpc>
            </a:pPr>
            <a:r>
              <a:rPr lang="en-GB" b="1" dirty="0">
                <a:ea typeface="+mn-lt"/>
                <a:cs typeface="+mn-lt"/>
              </a:rPr>
              <a:t>Contributions from;</a:t>
            </a:r>
            <a:endParaRPr lang="en-GB" dirty="0">
              <a:ea typeface="+mn-lt"/>
              <a:cs typeface="+mn-lt"/>
            </a:endParaRPr>
          </a:p>
          <a:p>
            <a:pPr>
              <a:lnSpc>
                <a:spcPct val="90000"/>
              </a:lnSpc>
            </a:pPr>
            <a:r>
              <a:rPr lang="en-GB" b="1" dirty="0">
                <a:ea typeface="+mn-lt"/>
                <a:cs typeface="+mn-lt"/>
              </a:rPr>
              <a:t>Katy Barrow-</a:t>
            </a:r>
            <a:r>
              <a:rPr lang="en-GB" b="1" dirty="0" err="1">
                <a:ea typeface="+mn-lt"/>
                <a:cs typeface="+mn-lt"/>
              </a:rPr>
              <a:t>Grint</a:t>
            </a:r>
            <a:r>
              <a:rPr lang="en-GB" b="1" dirty="0">
                <a:ea typeface="+mn-lt"/>
                <a:cs typeface="+mn-lt"/>
              </a:rPr>
              <a:t>                                                                     </a:t>
            </a:r>
            <a:endParaRPr lang="en-GB" dirty="0">
              <a:ea typeface="+mn-lt"/>
              <a:cs typeface="+mn-lt"/>
            </a:endParaRPr>
          </a:p>
          <a:p>
            <a:pPr>
              <a:lnSpc>
                <a:spcPct val="90000"/>
              </a:lnSpc>
            </a:pPr>
            <a:r>
              <a:rPr lang="en-GB" b="1" dirty="0">
                <a:ea typeface="+mn-lt"/>
                <a:cs typeface="+mn-lt"/>
              </a:rPr>
              <a:t>Geoff Elvey</a:t>
            </a:r>
            <a:endParaRPr lang="en-GB" dirty="0">
              <a:ea typeface="+mn-lt"/>
              <a:cs typeface="+mn-lt"/>
            </a:endParaRPr>
          </a:p>
          <a:p>
            <a:pPr>
              <a:lnSpc>
                <a:spcPct val="90000"/>
              </a:lnSpc>
            </a:pPr>
            <a:r>
              <a:rPr lang="en-GB" b="1" dirty="0">
                <a:ea typeface="+mn-lt"/>
                <a:cs typeface="+mn-lt"/>
              </a:rPr>
              <a:t>Benjamin Findlay</a:t>
            </a:r>
            <a:endParaRPr lang="en-GB" dirty="0">
              <a:ea typeface="+mn-lt"/>
              <a:cs typeface="+mn-lt"/>
            </a:endParaRPr>
          </a:p>
          <a:p>
            <a:pPr>
              <a:lnSpc>
                <a:spcPct val="90000"/>
              </a:lnSpc>
            </a:pPr>
            <a:r>
              <a:rPr lang="en-GB" b="1" dirty="0">
                <a:ea typeface="+mn-lt"/>
                <a:cs typeface="+mn-lt"/>
              </a:rPr>
              <a:t>Angel King</a:t>
            </a:r>
            <a:endParaRPr lang="en-GB" dirty="0">
              <a:ea typeface="+mn-lt"/>
              <a:cs typeface="+mn-lt"/>
            </a:endParaRPr>
          </a:p>
          <a:p>
            <a:pPr>
              <a:lnSpc>
                <a:spcPct val="90000"/>
              </a:lnSpc>
            </a:pPr>
            <a:r>
              <a:rPr lang="en-GB" b="1" dirty="0">
                <a:ea typeface="+mn-lt"/>
                <a:cs typeface="+mn-lt"/>
              </a:rPr>
              <a:t>Anne Lodge</a:t>
            </a:r>
            <a:endParaRPr lang="en-GB" dirty="0">
              <a:ea typeface="+mn-lt"/>
              <a:cs typeface="+mn-lt"/>
            </a:endParaRPr>
          </a:p>
          <a:p>
            <a:pPr>
              <a:lnSpc>
                <a:spcPct val="90000"/>
              </a:lnSpc>
            </a:pPr>
            <a:r>
              <a:rPr lang="en-GB" b="1" dirty="0">
                <a:ea typeface="+mn-lt"/>
                <a:cs typeface="+mn-lt"/>
              </a:rPr>
              <a:t>Jenny Norman</a:t>
            </a:r>
            <a:endParaRPr lang="en-GB" dirty="0">
              <a:ea typeface="+mn-lt"/>
              <a:cs typeface="+mn-lt"/>
            </a:endParaRPr>
          </a:p>
          <a:p>
            <a:pPr>
              <a:lnSpc>
                <a:spcPct val="90000"/>
              </a:lnSpc>
            </a:pPr>
            <a:r>
              <a:rPr lang="en-GB" b="1" dirty="0">
                <a:ea typeface="+mn-lt"/>
                <a:cs typeface="+mn-lt"/>
              </a:rPr>
              <a:t>Mark </a:t>
            </a:r>
            <a:r>
              <a:rPr lang="en-GB" b="1" dirty="0" err="1">
                <a:ea typeface="+mn-lt"/>
                <a:cs typeface="+mn-lt"/>
              </a:rPr>
              <a:t>Ryecroft</a:t>
            </a:r>
            <a:endParaRPr lang="en-GB" dirty="0" err="1">
              <a:ea typeface="+mn-lt"/>
              <a:cs typeface="+mn-lt"/>
            </a:endParaRPr>
          </a:p>
          <a:p>
            <a:pPr>
              <a:lnSpc>
                <a:spcPct val="90000"/>
              </a:lnSpc>
            </a:pPr>
            <a:r>
              <a:rPr lang="en-GB" b="1" dirty="0">
                <a:ea typeface="+mn-lt"/>
                <a:cs typeface="+mn-lt"/>
              </a:rPr>
              <a:t>Eifion Swinnerton-Gismondi</a:t>
            </a:r>
            <a:endParaRPr lang="en-GB" dirty="0">
              <a:ea typeface="+mn-lt"/>
              <a:cs typeface="+mn-lt"/>
            </a:endParaRPr>
          </a:p>
          <a:p>
            <a:pPr>
              <a:lnSpc>
                <a:spcPct val="90000"/>
              </a:lnSpc>
            </a:pPr>
            <a:r>
              <a:rPr lang="en-GB" b="1" dirty="0">
                <a:ea typeface="+mn-lt"/>
                <a:cs typeface="+mn-lt"/>
              </a:rPr>
              <a:t>David Taylor</a:t>
            </a:r>
            <a:endParaRPr lang="en-GB" dirty="0">
              <a:ea typeface="+mn-lt"/>
              <a:cs typeface="+mn-lt"/>
            </a:endParaRPr>
          </a:p>
          <a:p>
            <a:pPr>
              <a:lnSpc>
                <a:spcPct val="90000"/>
              </a:lnSpc>
            </a:pPr>
            <a:r>
              <a:rPr lang="en-GB" b="1" dirty="0">
                <a:ea typeface="+mn-lt"/>
                <a:cs typeface="+mn-lt"/>
              </a:rPr>
              <a:t>Mark Thornton</a:t>
            </a:r>
            <a:endParaRPr lang="en-GB" dirty="0">
              <a:ea typeface="+mn-lt"/>
              <a:cs typeface="+mn-lt"/>
            </a:endParaRPr>
          </a:p>
          <a:p>
            <a:pPr>
              <a:lnSpc>
                <a:spcPct val="90000"/>
              </a:lnSpc>
            </a:pPr>
            <a:r>
              <a:rPr lang="en-GB" b="1" dirty="0">
                <a:ea typeface="+mn-lt"/>
                <a:cs typeface="+mn-lt"/>
              </a:rPr>
              <a:t>Emma Williams</a:t>
            </a:r>
            <a:endParaRPr lang="en-GB" dirty="0">
              <a:ea typeface="+mn-lt"/>
              <a:cs typeface="+mn-lt"/>
            </a:endParaRPr>
          </a:p>
          <a:p>
            <a:pPr>
              <a:lnSpc>
                <a:spcPct val="90000"/>
              </a:lnSpc>
            </a:pPr>
            <a:r>
              <a:rPr lang="en-GB" b="1" dirty="0">
                <a:ea typeface="+mn-lt"/>
                <a:cs typeface="+mn-lt"/>
              </a:rPr>
              <a:t>Peter Ross</a:t>
            </a:r>
            <a:endParaRPr lang="en-GB" dirty="0">
              <a:ea typeface="+mn-lt"/>
              <a:cs typeface="+mn-lt"/>
            </a:endParaRPr>
          </a:p>
          <a:p>
            <a:pPr>
              <a:lnSpc>
                <a:spcPct val="90000"/>
              </a:lnSpc>
            </a:pPr>
            <a:r>
              <a:rPr lang="en-GB" b="1" dirty="0">
                <a:ea typeface="+mn-lt"/>
                <a:cs typeface="+mn-lt"/>
              </a:rPr>
              <a:t>Ross Wolf</a:t>
            </a:r>
            <a:endParaRPr lang="en-GB" dirty="0">
              <a:ea typeface="+mn-lt"/>
              <a:cs typeface="+mn-lt"/>
            </a:endParaRPr>
          </a:p>
          <a:p>
            <a:pPr>
              <a:lnSpc>
                <a:spcPct val="90000"/>
              </a:lnSpc>
            </a:pPr>
            <a:r>
              <a:rPr lang="en-GB" b="1" dirty="0">
                <a:ea typeface="+mn-lt"/>
                <a:cs typeface="+mn-lt"/>
              </a:rPr>
              <a:t>Dominic. A Wood</a:t>
            </a:r>
            <a:endParaRPr lang="en-GB" dirty="0"/>
          </a:p>
        </p:txBody>
      </p:sp>
    </p:spTree>
    <p:extLst>
      <p:ext uri="{BB962C8B-B14F-4D97-AF65-F5344CB8AC3E}">
        <p14:creationId xmlns:p14="http://schemas.microsoft.com/office/powerpoint/2010/main" val="731606630"/>
      </p:ext>
    </p:extLst>
  </p:cSld>
  <p:clrMapOvr>
    <a:masterClrMapping/>
  </p:clrMapOvr>
</p:sld>
</file>

<file path=ppt/theme/theme1.xml><?xml version="1.0" encoding="utf-8"?>
<a:theme xmlns:a="http://schemas.openxmlformats.org/drawingml/2006/main" name="AccentBoxVTI">
  <a:themeElements>
    <a:clrScheme name="AnalogousFromDarkSeedLeftStep">
      <a:dk1>
        <a:srgbClr val="000000"/>
      </a:dk1>
      <a:lt1>
        <a:srgbClr val="FFFFFF"/>
      </a:lt1>
      <a:dk2>
        <a:srgbClr val="243141"/>
      </a:dk2>
      <a:lt2>
        <a:srgbClr val="E2E8E7"/>
      </a:lt2>
      <a:accent1>
        <a:srgbClr val="C34D66"/>
      </a:accent1>
      <a:accent2>
        <a:srgbClr val="B13B85"/>
      </a:accent2>
      <a:accent3>
        <a:srgbClr val="BE4DC3"/>
      </a:accent3>
      <a:accent4>
        <a:srgbClr val="7D3EB3"/>
      </a:accent4>
      <a:accent5>
        <a:srgbClr val="5B4DC3"/>
      </a:accent5>
      <a:accent6>
        <a:srgbClr val="3B5EB1"/>
      </a:accent6>
      <a:hlink>
        <a:srgbClr val="8467CC"/>
      </a:hlink>
      <a:folHlink>
        <a:srgbClr val="7F7F7F"/>
      </a:folHlink>
    </a:clrScheme>
    <a:fontScheme name="Avenir">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40</Slides>
  <Notes>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AccentBoxVTI</vt:lpstr>
      <vt:lpstr>Decision Making</vt:lpstr>
      <vt:lpstr>Introduction</vt:lpstr>
      <vt:lpstr>Introduction </vt:lpstr>
      <vt:lpstr>Introduction</vt:lpstr>
      <vt:lpstr>What can go wrong!?</vt:lpstr>
      <vt:lpstr>The Hillsborough Disaster</vt:lpstr>
      <vt:lpstr>Hillsborough</vt:lpstr>
      <vt:lpstr>Decisions, Decisions!!</vt:lpstr>
      <vt:lpstr>Where the Buck Stops...</vt:lpstr>
      <vt:lpstr>Current Situation</vt:lpstr>
      <vt:lpstr>The Current Situation</vt:lpstr>
      <vt:lpstr>The Senior Investigation Officer (SIO)</vt:lpstr>
      <vt:lpstr>Some of the Issues</vt:lpstr>
      <vt:lpstr>Decision Making  </vt:lpstr>
      <vt:lpstr>The National Decision Making Model (NDM)</vt:lpstr>
      <vt:lpstr>CIAPOR</vt:lpstr>
      <vt:lpstr>Code of Ethics</vt:lpstr>
      <vt:lpstr>The Considerations</vt:lpstr>
      <vt:lpstr>What are the Options</vt:lpstr>
      <vt:lpstr>The Golden Hour</vt:lpstr>
      <vt:lpstr>The Danger of Assumption</vt:lpstr>
      <vt:lpstr>Other Considerations</vt:lpstr>
      <vt:lpstr>Broken Processes</vt:lpstr>
      <vt:lpstr>Clarity and leadership among Senior Officers</vt:lpstr>
      <vt:lpstr>BBC Newsnight</vt:lpstr>
      <vt:lpstr>The Yorkshire Ripper Investigation</vt:lpstr>
      <vt:lpstr>Common Themes</vt:lpstr>
      <vt:lpstr>SIO Approaches</vt:lpstr>
      <vt:lpstr>Good SIO Traits</vt:lpstr>
      <vt:lpstr>Good SIO Traits</vt:lpstr>
      <vt:lpstr>Good SIO Traits</vt:lpstr>
      <vt:lpstr>Good SIO Traits</vt:lpstr>
      <vt:lpstr>General Principles</vt:lpstr>
      <vt:lpstr>Management of the MIR</vt:lpstr>
      <vt:lpstr>Management of the MIR</vt:lpstr>
      <vt:lpstr>Future Developments</vt:lpstr>
      <vt:lpstr>Future Developments</vt:lpstr>
      <vt:lpstr>Conclusion</vt:lpstr>
      <vt:lpstr>Thanks You</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512</cp:revision>
  <dcterms:created xsi:type="dcterms:W3CDTF">2020-10-05T16:31:49Z</dcterms:created>
  <dcterms:modified xsi:type="dcterms:W3CDTF">2020-12-17T18:01:32Z</dcterms:modified>
</cp:coreProperties>
</file>