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59" r:id="rId4"/>
    <p:sldId id="264" r:id="rId5"/>
    <p:sldId id="261" r:id="rId6"/>
    <p:sldId id="266" r:id="rId7"/>
    <p:sldId id="262" r:id="rId8"/>
    <p:sldId id="267" r:id="rId9"/>
    <p:sldId id="263" r:id="rId10"/>
    <p:sldId id="260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B3C9D2-3F82-4FC7-84F9-6B84E2723571}" v="25" dt="2023-04-23T22:07:14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2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Bailey" userId="55362f0da863458f" providerId="LiveId" clId="{49B3C9D2-3F82-4FC7-84F9-6B84E2723571}"/>
    <pc:docChg chg="undo custSel addSld delSld modSld sldOrd">
      <pc:chgData name="Sam Bailey" userId="55362f0da863458f" providerId="LiveId" clId="{49B3C9D2-3F82-4FC7-84F9-6B84E2723571}" dt="2023-04-24T12:21:24.681" v="1697"/>
      <pc:docMkLst>
        <pc:docMk/>
      </pc:docMkLst>
      <pc:sldChg chg="addSp modSp mod">
        <pc:chgData name="Sam Bailey" userId="55362f0da863458f" providerId="LiveId" clId="{49B3C9D2-3F82-4FC7-84F9-6B84E2723571}" dt="2023-04-23T22:00:29.081" v="1643" actId="20577"/>
        <pc:sldMkLst>
          <pc:docMk/>
          <pc:sldMk cId="3556377449" sldId="256"/>
        </pc:sldMkLst>
        <pc:spChg chg="mod">
          <ac:chgData name="Sam Bailey" userId="55362f0da863458f" providerId="LiveId" clId="{49B3C9D2-3F82-4FC7-84F9-6B84E2723571}" dt="2023-04-18T20:11:18.427" v="1356" actId="6549"/>
          <ac:spMkLst>
            <pc:docMk/>
            <pc:sldMk cId="3556377449" sldId="256"/>
            <ac:spMk id="2" creationId="{8D06F91F-3AC3-3DB6-5766-FAF13C5C1963}"/>
          </ac:spMkLst>
        </pc:spChg>
        <pc:spChg chg="add mod">
          <ac:chgData name="Sam Bailey" userId="55362f0da863458f" providerId="LiveId" clId="{49B3C9D2-3F82-4FC7-84F9-6B84E2723571}" dt="2023-04-23T22:00:29.081" v="1643" actId="20577"/>
          <ac:spMkLst>
            <pc:docMk/>
            <pc:sldMk cId="3556377449" sldId="256"/>
            <ac:spMk id="4" creationId="{5071A4AE-B732-2993-C451-F3B167F46CB1}"/>
          </ac:spMkLst>
        </pc:spChg>
      </pc:sldChg>
      <pc:sldChg chg="del">
        <pc:chgData name="Sam Bailey" userId="55362f0da863458f" providerId="LiveId" clId="{49B3C9D2-3F82-4FC7-84F9-6B84E2723571}" dt="2023-04-17T22:50:35.886" v="1014" actId="47"/>
        <pc:sldMkLst>
          <pc:docMk/>
          <pc:sldMk cId="133115497" sldId="257"/>
        </pc:sldMkLst>
      </pc:sldChg>
      <pc:sldChg chg="addSp modSp mod modNotesTx">
        <pc:chgData name="Sam Bailey" userId="55362f0da863458f" providerId="LiveId" clId="{49B3C9D2-3F82-4FC7-84F9-6B84E2723571}" dt="2023-04-24T12:18:44.469" v="1689"/>
        <pc:sldMkLst>
          <pc:docMk/>
          <pc:sldMk cId="2675946519" sldId="258"/>
        </pc:sldMkLst>
        <pc:spChg chg="add mod">
          <ac:chgData name="Sam Bailey" userId="55362f0da863458f" providerId="LiveId" clId="{49B3C9D2-3F82-4FC7-84F9-6B84E2723571}" dt="2023-04-23T22:00:52.464" v="1646" actId="1076"/>
          <ac:spMkLst>
            <pc:docMk/>
            <pc:sldMk cId="2675946519" sldId="258"/>
            <ac:spMk id="4" creationId="{03A1F05A-4A57-131B-D626-E8FB7A66A3E2}"/>
          </ac:spMkLst>
        </pc:spChg>
        <pc:spChg chg="mod">
          <ac:chgData name="Sam Bailey" userId="55362f0da863458f" providerId="LiveId" clId="{49B3C9D2-3F82-4FC7-84F9-6B84E2723571}" dt="2023-04-23T22:04:27.682" v="1685" actId="20577"/>
          <ac:spMkLst>
            <pc:docMk/>
            <pc:sldMk cId="2675946519" sldId="258"/>
            <ac:spMk id="6" creationId="{8FC69F92-9A02-F9EA-08C3-C911C879FC96}"/>
          </ac:spMkLst>
        </pc:spChg>
      </pc:sldChg>
      <pc:sldChg chg="addSp modSp mod modNotesTx">
        <pc:chgData name="Sam Bailey" userId="55362f0da863458f" providerId="LiveId" clId="{49B3C9D2-3F82-4FC7-84F9-6B84E2723571}" dt="2023-04-24T12:18:57.526" v="1690"/>
        <pc:sldMkLst>
          <pc:docMk/>
          <pc:sldMk cId="94414143" sldId="259"/>
        </pc:sldMkLst>
        <pc:spChg chg="mod">
          <ac:chgData name="Sam Bailey" userId="55362f0da863458f" providerId="LiveId" clId="{49B3C9D2-3F82-4FC7-84F9-6B84E2723571}" dt="2023-04-18T22:02:43.921" v="1393" actId="20577"/>
          <ac:spMkLst>
            <pc:docMk/>
            <pc:sldMk cId="94414143" sldId="259"/>
            <ac:spMk id="3" creationId="{9DBF9DEA-8071-D555-B170-A238E7E7743B}"/>
          </ac:spMkLst>
        </pc:spChg>
        <pc:spChg chg="add mod">
          <ac:chgData name="Sam Bailey" userId="55362f0da863458f" providerId="LiveId" clId="{49B3C9D2-3F82-4FC7-84F9-6B84E2723571}" dt="2023-04-23T22:01:06.015" v="1648" actId="1076"/>
          <ac:spMkLst>
            <pc:docMk/>
            <pc:sldMk cId="94414143" sldId="259"/>
            <ac:spMk id="5" creationId="{5CC59A48-1592-74EB-A73B-2B4C12829EAF}"/>
          </ac:spMkLst>
        </pc:spChg>
      </pc:sldChg>
      <pc:sldChg chg="addSp modSp mod ord modNotesTx">
        <pc:chgData name="Sam Bailey" userId="55362f0da863458f" providerId="LiveId" clId="{49B3C9D2-3F82-4FC7-84F9-6B84E2723571}" dt="2023-04-24T12:21:24.681" v="1697"/>
        <pc:sldMkLst>
          <pc:docMk/>
          <pc:sldMk cId="2357694446" sldId="260"/>
        </pc:sldMkLst>
        <pc:spChg chg="add mod">
          <ac:chgData name="Sam Bailey" userId="55362f0da863458f" providerId="LiveId" clId="{49B3C9D2-3F82-4FC7-84F9-6B84E2723571}" dt="2023-04-23T22:02:19.751" v="1662" actId="1076"/>
          <ac:spMkLst>
            <pc:docMk/>
            <pc:sldMk cId="2357694446" sldId="260"/>
            <ac:spMk id="6" creationId="{275C99B7-4BB0-724F-9329-D145AC38FF90}"/>
          </ac:spMkLst>
        </pc:spChg>
      </pc:sldChg>
      <pc:sldChg chg="addSp modSp mod modNotesTx">
        <pc:chgData name="Sam Bailey" userId="55362f0da863458f" providerId="LiveId" clId="{49B3C9D2-3F82-4FC7-84F9-6B84E2723571}" dt="2023-04-24T12:20:11.885" v="1692"/>
        <pc:sldMkLst>
          <pc:docMk/>
          <pc:sldMk cId="3087246283" sldId="261"/>
        </pc:sldMkLst>
        <pc:spChg chg="mod">
          <ac:chgData name="Sam Bailey" userId="55362f0da863458f" providerId="LiveId" clId="{49B3C9D2-3F82-4FC7-84F9-6B84E2723571}" dt="2023-04-18T22:17:08.228" v="1395" actId="20577"/>
          <ac:spMkLst>
            <pc:docMk/>
            <pc:sldMk cId="3087246283" sldId="261"/>
            <ac:spMk id="2" creationId="{3D7D550D-7578-93EE-90F7-AD7D9375167C}"/>
          </ac:spMkLst>
        </pc:spChg>
        <pc:spChg chg="mod">
          <ac:chgData name="Sam Bailey" userId="55362f0da863458f" providerId="LiveId" clId="{49B3C9D2-3F82-4FC7-84F9-6B84E2723571}" dt="2023-04-18T22:34:58.500" v="1515" actId="1076"/>
          <ac:spMkLst>
            <pc:docMk/>
            <pc:sldMk cId="3087246283" sldId="261"/>
            <ac:spMk id="4" creationId="{90FE02A6-63A0-E37E-A636-52D030AB1B9F}"/>
          </ac:spMkLst>
        </pc:spChg>
        <pc:spChg chg="add mod">
          <ac:chgData name="Sam Bailey" userId="55362f0da863458f" providerId="LiveId" clId="{49B3C9D2-3F82-4FC7-84F9-6B84E2723571}" dt="2023-04-23T22:01:27.899" v="1652" actId="1076"/>
          <ac:spMkLst>
            <pc:docMk/>
            <pc:sldMk cId="3087246283" sldId="261"/>
            <ac:spMk id="5" creationId="{CFC86E77-3CDB-19C3-5346-353216067192}"/>
          </ac:spMkLst>
        </pc:spChg>
      </pc:sldChg>
      <pc:sldChg chg="addSp delSp modSp mod setBg modNotesTx">
        <pc:chgData name="Sam Bailey" userId="55362f0da863458f" providerId="LiveId" clId="{49B3C9D2-3F82-4FC7-84F9-6B84E2723571}" dt="2023-04-24T12:20:43.213" v="1694"/>
        <pc:sldMkLst>
          <pc:docMk/>
          <pc:sldMk cId="3209557295" sldId="262"/>
        </pc:sldMkLst>
        <pc:spChg chg="mod">
          <ac:chgData name="Sam Bailey" userId="55362f0da863458f" providerId="LiveId" clId="{49B3C9D2-3F82-4FC7-84F9-6B84E2723571}" dt="2023-04-17T22:09:07.639" v="76" actId="20577"/>
          <ac:spMkLst>
            <pc:docMk/>
            <pc:sldMk cId="3209557295" sldId="262"/>
            <ac:spMk id="2" creationId="{53051583-3F37-C696-BBC5-E5213E88BED0}"/>
          </ac:spMkLst>
        </pc:spChg>
        <pc:spChg chg="mod ord">
          <ac:chgData name="Sam Bailey" userId="55362f0da863458f" providerId="LiveId" clId="{49B3C9D2-3F82-4FC7-84F9-6B84E2723571}" dt="2023-04-20T18:33:14.273" v="1542" actId="6549"/>
          <ac:spMkLst>
            <pc:docMk/>
            <pc:sldMk cId="3209557295" sldId="262"/>
            <ac:spMk id="3" creationId="{583D63E6-F018-4037-37C8-4B0A21BD289C}"/>
          </ac:spMkLst>
        </pc:spChg>
        <pc:spChg chg="add mod">
          <ac:chgData name="Sam Bailey" userId="55362f0da863458f" providerId="LiveId" clId="{49B3C9D2-3F82-4FC7-84F9-6B84E2723571}" dt="2023-04-23T22:01:50.115" v="1656" actId="1076"/>
          <ac:spMkLst>
            <pc:docMk/>
            <pc:sldMk cId="3209557295" sldId="262"/>
            <ac:spMk id="6" creationId="{6D2449A4-5424-FAE3-C397-B27770A1A9B8}"/>
          </ac:spMkLst>
        </pc:spChg>
        <pc:spChg chg="add del">
          <ac:chgData name="Sam Bailey" userId="55362f0da863458f" providerId="LiveId" clId="{49B3C9D2-3F82-4FC7-84F9-6B84E2723571}" dt="2023-04-17T22:02:15.028" v="2" actId="26606"/>
          <ac:spMkLst>
            <pc:docMk/>
            <pc:sldMk cId="3209557295" sldId="262"/>
            <ac:spMk id="22" creationId="{3BCB5F6A-9EB0-40B0-9D13-3023E9A20508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24" creationId="{7A9CEEF0-7547-4FA2-93BD-0B8C799DD226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27" creationId="{BBFBD429-C7AA-4D85-BEBF-26ECE2DBAF84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29" creationId="{8FF0BC47-4F6D-4430-8C11-E1566CBF6319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0" creationId="{87ED294B-4D40-44B4-86E7-F23C04688200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1" creationId="{5B73C5C4-3778-4E76-9467-8B46C9F91FEE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2" creationId="{55D78701-1D8D-45A3-9B44-A94C334622CF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4" creationId="{B8C595DB-254F-4E8B-9C0D-648B3FF1B083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6" creationId="{2E000235-D5DF-4D2F-AECA-3814821B5C83}"/>
          </ac:spMkLst>
        </pc:spChg>
        <pc:spChg chg="add del">
          <ac:chgData name="Sam Bailey" userId="55362f0da863458f" providerId="LiveId" clId="{49B3C9D2-3F82-4FC7-84F9-6B84E2723571}" dt="2023-04-17T22:02:38.788" v="4" actId="26606"/>
          <ac:spMkLst>
            <pc:docMk/>
            <pc:sldMk cId="3209557295" sldId="262"/>
            <ac:spMk id="38" creationId="{D7CE0E87-2C2C-4907-BBE3-D24D86C42AE9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0" creationId="{B61CE46B-8525-46A8-AB7B-DCBCC1B65F9A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2" creationId="{4412B991-9935-45FB-A17E-8F30DD832561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3" creationId="{DD6B6433-CCD9-42F6-83C5-76BCAA8FEE69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4" creationId="{442B55CB-F27D-4C06-89E5-4EC99A519CBE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7" creationId="{70669A81-0E9B-4B42-AFEA-8F672C6CFBA7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8" creationId="{8C93E0C6-CF08-4771-B5A9-6018CB3AED59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49" creationId="{A011F1B8-62C5-4D08-A621-EAD05C7D6905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50" creationId="{C6A6AECB-428C-4CB4-B65A-359F08B6D8F8}"/>
          </ac:spMkLst>
        </pc:spChg>
        <pc:spChg chg="del">
          <ac:chgData name="Sam Bailey" userId="55362f0da863458f" providerId="LiveId" clId="{49B3C9D2-3F82-4FC7-84F9-6B84E2723571}" dt="2023-04-17T22:02:09.059" v="0" actId="26606"/>
          <ac:spMkLst>
            <pc:docMk/>
            <pc:sldMk cId="3209557295" sldId="262"/>
            <ac:spMk id="51" creationId="{28D1A6ED-2AB6-46A3-A315-485B8BF936D8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53" creationId="{A65AC7D1-EAA9-48F5-B509-60A7F50BF703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54" creationId="{D6320AF9-619A-4175-865B-5663E1AEF4C5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57" creationId="{7E018740-5C2B-4A41-AC1A-7E68D1EC1954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58" creationId="{166F75A4-C475-4941-8EE2-B80A06A2C1BB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59" creationId="{A032553A-72E8-4B0D-8405-FF9771C9AF05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60" creationId="{765800AC-C3B9-498E-87BC-29FAE4C76B21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61" creationId="{1F9D6ACB-2FF4-49F9-978A-E0D5327FC635}"/>
          </ac:spMkLst>
        </pc:spChg>
        <pc:spChg chg="add del">
          <ac:chgData name="Sam Bailey" userId="55362f0da863458f" providerId="LiveId" clId="{49B3C9D2-3F82-4FC7-84F9-6B84E2723571}" dt="2023-04-17T22:02:46.806" v="6" actId="26606"/>
          <ac:spMkLst>
            <pc:docMk/>
            <pc:sldMk cId="3209557295" sldId="262"/>
            <ac:spMk id="62" creationId="{A5EC319D-0FEA-4B95-A3EA-01E35672C95B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67" creationId="{3F088236-D655-4F88-B238-E16762358025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68" creationId="{3DAC0C92-199E-475C-9390-119A9B027276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69" creationId="{C4CFB339-0ED8-4FE2-9EF1-6D1375B8499B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70" creationId="{31896C80-2069-4431-9C19-83B913734490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71" creationId="{BF120A21-0841-4823-B0C4-28AEBCEF9B78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72" creationId="{DBB05BAE-BBD3-4289-899F-A6851503C6B0}"/>
          </ac:spMkLst>
        </pc:spChg>
        <pc:spChg chg="add">
          <ac:chgData name="Sam Bailey" userId="55362f0da863458f" providerId="LiveId" clId="{49B3C9D2-3F82-4FC7-84F9-6B84E2723571}" dt="2023-04-17T22:02:46.846" v="7" actId="26606"/>
          <ac:spMkLst>
            <pc:docMk/>
            <pc:sldMk cId="3209557295" sldId="262"/>
            <ac:spMk id="73" creationId="{9874D11C-36F5-4BBE-A490-019A54E953B0}"/>
          </ac:spMkLst>
        </pc:spChg>
        <pc:grpChg chg="add del">
          <ac:chgData name="Sam Bailey" userId="55362f0da863458f" providerId="LiveId" clId="{49B3C9D2-3F82-4FC7-84F9-6B84E2723571}" dt="2023-04-17T22:02:15.028" v="2" actId="26606"/>
          <ac:grpSpMkLst>
            <pc:docMk/>
            <pc:sldMk cId="3209557295" sldId="262"/>
            <ac:grpSpMk id="10" creationId="{10BE40E3-5550-4CDD-B4FD-387C33EBF157}"/>
          </ac:grpSpMkLst>
        </pc:grpChg>
        <pc:grpChg chg="add del">
          <ac:chgData name="Sam Bailey" userId="55362f0da863458f" providerId="LiveId" clId="{49B3C9D2-3F82-4FC7-84F9-6B84E2723571}" dt="2023-04-17T22:02:38.788" v="4" actId="26606"/>
          <ac:grpSpMkLst>
            <pc:docMk/>
            <pc:sldMk cId="3209557295" sldId="262"/>
            <ac:grpSpMk id="25" creationId="{10BE40E3-5550-4CDD-B4FD-387C33EBF157}"/>
          </ac:grpSpMkLst>
        </pc:grpChg>
        <pc:grpChg chg="del">
          <ac:chgData name="Sam Bailey" userId="55362f0da863458f" providerId="LiveId" clId="{49B3C9D2-3F82-4FC7-84F9-6B84E2723571}" dt="2023-04-17T22:02:09.059" v="0" actId="26606"/>
          <ac:grpSpMkLst>
            <pc:docMk/>
            <pc:sldMk cId="3209557295" sldId="262"/>
            <ac:grpSpMk id="41" creationId="{10BE40E3-5550-4CDD-B4FD-387C33EBF157}"/>
          </ac:grpSpMkLst>
        </pc:grpChg>
        <pc:grpChg chg="add del">
          <ac:chgData name="Sam Bailey" userId="55362f0da863458f" providerId="LiveId" clId="{49B3C9D2-3F82-4FC7-84F9-6B84E2723571}" dt="2023-04-17T22:02:46.806" v="6" actId="26606"/>
          <ac:grpSpMkLst>
            <pc:docMk/>
            <pc:sldMk cId="3209557295" sldId="262"/>
            <ac:grpSpMk id="52" creationId="{1F2B4773-3207-44CC-B7AC-892B70498211}"/>
          </ac:grpSpMkLst>
        </pc:grpChg>
        <pc:grpChg chg="add">
          <ac:chgData name="Sam Bailey" userId="55362f0da863458f" providerId="LiveId" clId="{49B3C9D2-3F82-4FC7-84F9-6B84E2723571}" dt="2023-04-17T22:02:46.846" v="7" actId="26606"/>
          <ac:grpSpMkLst>
            <pc:docMk/>
            <pc:sldMk cId="3209557295" sldId="262"/>
            <ac:grpSpMk id="64" creationId="{10BE40E3-5550-4CDD-B4FD-387C33EBF157}"/>
          </ac:grpSpMkLst>
        </pc:grpChg>
        <pc:picChg chg="mod ord">
          <ac:chgData name="Sam Bailey" userId="55362f0da863458f" providerId="LiveId" clId="{49B3C9D2-3F82-4FC7-84F9-6B84E2723571}" dt="2023-04-17T22:02:46.846" v="7" actId="26606"/>
          <ac:picMkLst>
            <pc:docMk/>
            <pc:sldMk cId="3209557295" sldId="262"/>
            <ac:picMk id="5" creationId="{5E2D9C7E-8D6F-0EB2-8EC4-03B35D3CD4FE}"/>
          </ac:picMkLst>
        </pc:picChg>
        <pc:cxnChg chg="add del">
          <ac:chgData name="Sam Bailey" userId="55362f0da863458f" providerId="LiveId" clId="{49B3C9D2-3F82-4FC7-84F9-6B84E2723571}" dt="2023-04-17T22:02:38.788" v="4" actId="26606"/>
          <ac:cxnSpMkLst>
            <pc:docMk/>
            <pc:sldMk cId="3209557295" sldId="262"/>
            <ac:cxnSpMk id="26" creationId="{AA02E860-D290-48CF-9C38-BC8EB8854370}"/>
          </ac:cxnSpMkLst>
        </pc:cxnChg>
        <pc:cxnChg chg="add del">
          <ac:chgData name="Sam Bailey" userId="55362f0da863458f" providerId="LiveId" clId="{49B3C9D2-3F82-4FC7-84F9-6B84E2723571}" dt="2023-04-17T22:02:38.788" v="4" actId="26606"/>
          <ac:cxnSpMkLst>
            <pc:docMk/>
            <pc:sldMk cId="3209557295" sldId="262"/>
            <ac:cxnSpMk id="28" creationId="{CBF60179-3A15-468E-86D0-1C2FFD504BA5}"/>
          </ac:cxnSpMkLst>
        </pc:cxnChg>
        <pc:cxnChg chg="del">
          <ac:chgData name="Sam Bailey" userId="55362f0da863458f" providerId="LiveId" clId="{49B3C9D2-3F82-4FC7-84F9-6B84E2723571}" dt="2023-04-17T22:02:09.059" v="0" actId="26606"/>
          <ac:cxnSpMkLst>
            <pc:docMk/>
            <pc:sldMk cId="3209557295" sldId="262"/>
            <ac:cxnSpMk id="45" creationId="{48527540-7F01-4C2E-9641-738882048E3D}"/>
          </ac:cxnSpMkLst>
        </pc:cxnChg>
        <pc:cxnChg chg="del">
          <ac:chgData name="Sam Bailey" userId="55362f0da863458f" providerId="LiveId" clId="{49B3C9D2-3F82-4FC7-84F9-6B84E2723571}" dt="2023-04-17T22:02:09.059" v="0" actId="26606"/>
          <ac:cxnSpMkLst>
            <pc:docMk/>
            <pc:sldMk cId="3209557295" sldId="262"/>
            <ac:cxnSpMk id="46" creationId="{D6F60FB6-F855-43F0-A752-3719156C1E04}"/>
          </ac:cxnSpMkLst>
        </pc:cxnChg>
        <pc:cxnChg chg="add del">
          <ac:chgData name="Sam Bailey" userId="55362f0da863458f" providerId="LiveId" clId="{49B3C9D2-3F82-4FC7-84F9-6B84E2723571}" dt="2023-04-17T22:02:46.806" v="6" actId="26606"/>
          <ac:cxnSpMkLst>
            <pc:docMk/>
            <pc:sldMk cId="3209557295" sldId="262"/>
            <ac:cxnSpMk id="55" creationId="{063B6EC6-D752-4EE7-908B-F8F19E8C7FEA}"/>
          </ac:cxnSpMkLst>
        </pc:cxnChg>
        <pc:cxnChg chg="add del">
          <ac:chgData name="Sam Bailey" userId="55362f0da863458f" providerId="LiveId" clId="{49B3C9D2-3F82-4FC7-84F9-6B84E2723571}" dt="2023-04-17T22:02:46.806" v="6" actId="26606"/>
          <ac:cxnSpMkLst>
            <pc:docMk/>
            <pc:sldMk cId="3209557295" sldId="262"/>
            <ac:cxnSpMk id="56" creationId="{EFECD4E8-AD3E-4228-82A2-9461958EA94D}"/>
          </ac:cxnSpMkLst>
        </pc:cxnChg>
        <pc:cxnChg chg="add">
          <ac:chgData name="Sam Bailey" userId="55362f0da863458f" providerId="LiveId" clId="{49B3C9D2-3F82-4FC7-84F9-6B84E2723571}" dt="2023-04-17T22:02:46.846" v="7" actId="26606"/>
          <ac:cxnSpMkLst>
            <pc:docMk/>
            <pc:sldMk cId="3209557295" sldId="262"/>
            <ac:cxnSpMk id="65" creationId="{64FA5DFF-7FE6-4855-84E6-DFA78EE978BD}"/>
          </ac:cxnSpMkLst>
        </pc:cxnChg>
        <pc:cxnChg chg="add">
          <ac:chgData name="Sam Bailey" userId="55362f0da863458f" providerId="LiveId" clId="{49B3C9D2-3F82-4FC7-84F9-6B84E2723571}" dt="2023-04-17T22:02:46.846" v="7" actId="26606"/>
          <ac:cxnSpMkLst>
            <pc:docMk/>
            <pc:sldMk cId="3209557295" sldId="262"/>
            <ac:cxnSpMk id="66" creationId="{2AFD8CBA-54A3-4363-991B-B9C631BBFA74}"/>
          </ac:cxnSpMkLst>
        </pc:cxnChg>
      </pc:sldChg>
      <pc:sldChg chg="addSp delSp modSp mod setBg modNotesTx">
        <pc:chgData name="Sam Bailey" userId="55362f0da863458f" providerId="LiveId" clId="{49B3C9D2-3F82-4FC7-84F9-6B84E2723571}" dt="2023-04-24T12:21:11.060" v="1696"/>
        <pc:sldMkLst>
          <pc:docMk/>
          <pc:sldMk cId="2688724721" sldId="263"/>
        </pc:sldMkLst>
        <pc:spChg chg="mod">
          <ac:chgData name="Sam Bailey" userId="55362f0da863458f" providerId="LiveId" clId="{49B3C9D2-3F82-4FC7-84F9-6B84E2723571}" dt="2023-04-20T19:33:55.970" v="1560" actId="20577"/>
          <ac:spMkLst>
            <pc:docMk/>
            <pc:sldMk cId="2688724721" sldId="263"/>
            <ac:spMk id="2" creationId="{2392DB62-4E93-F674-81D4-32E385CFC8EB}"/>
          </ac:spMkLst>
        </pc:spChg>
        <pc:spChg chg="add mod">
          <ac:chgData name="Sam Bailey" userId="55362f0da863458f" providerId="LiveId" clId="{49B3C9D2-3F82-4FC7-84F9-6B84E2723571}" dt="2023-04-23T22:02:12.316" v="1660" actId="1076"/>
          <ac:spMkLst>
            <pc:docMk/>
            <pc:sldMk cId="2688724721" sldId="263"/>
            <ac:spMk id="4" creationId="{B311FB8C-2AA4-7785-DEF9-03C2937DDC2B}"/>
          </ac:spMkLst>
        </pc:spChg>
        <pc:spChg chg="add mod">
          <ac:chgData name="Sam Bailey" userId="55362f0da863458f" providerId="LiveId" clId="{49B3C9D2-3F82-4FC7-84F9-6B84E2723571}" dt="2023-04-17T22:32:23.805" v="786" actId="1076"/>
          <ac:spMkLst>
            <pc:docMk/>
            <pc:sldMk cId="2688724721" sldId="263"/>
            <ac:spMk id="5" creationId="{530E30A2-CD2F-E2E2-237B-B502E10A8BFB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24" creationId="{DD6B6433-CCD9-42F6-83C5-76BCAA8FEE69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26" creationId="{442B55CB-F27D-4C06-89E5-4EC99A519CBE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32" creationId="{70669A81-0E9B-4B42-AFEA-8F672C6CFBA7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34" creationId="{8C93E0C6-CF08-4771-B5A9-6018CB3AED59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36" creationId="{A011F1B8-62C5-4D08-A621-EAD05C7D6905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38" creationId="{C6A6AECB-428C-4CB4-B65A-359F08B6D8F8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40" creationId="{28D1A6ED-2AB6-46A3-A315-485B8BF936D8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42" creationId="{B61CE46B-8525-46A8-AB7B-DCBCC1B65F9A}"/>
          </ac:spMkLst>
        </pc:spChg>
        <pc:spChg chg="add del">
          <ac:chgData name="Sam Bailey" userId="55362f0da863458f" providerId="LiveId" clId="{49B3C9D2-3F82-4FC7-84F9-6B84E2723571}" dt="2023-04-17T22:30:58.436" v="760" actId="26606"/>
          <ac:spMkLst>
            <pc:docMk/>
            <pc:sldMk cId="2688724721" sldId="263"/>
            <ac:spMk id="44" creationId="{4412B991-9935-45FB-A17E-8F30DD832561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49" creationId="{3F088236-D655-4F88-B238-E16762358025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0" creationId="{3DAC0C92-199E-475C-9390-119A9B027276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1" creationId="{C4CFB339-0ED8-4FE2-9EF1-6D1375B8499B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2" creationId="{31896C80-2069-4431-9C19-83B913734490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3" creationId="{BF120A21-0841-4823-B0C4-28AEBCEF9B78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4" creationId="{DBB05BAE-BBD3-4289-899F-A6851503C6B0}"/>
          </ac:spMkLst>
        </pc:spChg>
        <pc:spChg chg="add del">
          <ac:chgData name="Sam Bailey" userId="55362f0da863458f" providerId="LiveId" clId="{49B3C9D2-3F82-4FC7-84F9-6B84E2723571}" dt="2023-04-17T22:31:04.124" v="762" actId="26606"/>
          <ac:spMkLst>
            <pc:docMk/>
            <pc:sldMk cId="2688724721" sldId="263"/>
            <ac:spMk id="55" creationId="{9874D11C-36F5-4BBE-A490-019A54E953B0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58" creationId="{DD6B6433-CCD9-42F6-83C5-76BCAA8FEE69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59" creationId="{442B55CB-F27D-4C06-89E5-4EC99A519CBE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2" creationId="{70669A81-0E9B-4B42-AFEA-8F672C6CFBA7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3" creationId="{8C93E0C6-CF08-4771-B5A9-6018CB3AED59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4" creationId="{A011F1B8-62C5-4D08-A621-EAD05C7D6905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5" creationId="{C6A6AECB-428C-4CB4-B65A-359F08B6D8F8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6" creationId="{28D1A6ED-2AB6-46A3-A315-485B8BF936D8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7" creationId="{B61CE46B-8525-46A8-AB7B-DCBCC1B65F9A}"/>
          </ac:spMkLst>
        </pc:spChg>
        <pc:spChg chg="add">
          <ac:chgData name="Sam Bailey" userId="55362f0da863458f" providerId="LiveId" clId="{49B3C9D2-3F82-4FC7-84F9-6B84E2723571}" dt="2023-04-17T22:31:04.259" v="763" actId="26606"/>
          <ac:spMkLst>
            <pc:docMk/>
            <pc:sldMk cId="2688724721" sldId="263"/>
            <ac:spMk id="68" creationId="{4412B991-9935-45FB-A17E-8F30DD832561}"/>
          </ac:spMkLst>
        </pc:spChg>
        <pc:grpChg chg="add del">
          <ac:chgData name="Sam Bailey" userId="55362f0da863458f" providerId="LiveId" clId="{49B3C9D2-3F82-4FC7-84F9-6B84E2723571}" dt="2023-04-17T22:30:58.436" v="760" actId="26606"/>
          <ac:grpSpMkLst>
            <pc:docMk/>
            <pc:sldMk cId="2688724721" sldId="263"/>
            <ac:grpSpMk id="12" creationId="{10BE40E3-5550-4CDD-B4FD-387C33EBF157}"/>
          </ac:grpSpMkLst>
        </pc:grpChg>
        <pc:grpChg chg="add del">
          <ac:chgData name="Sam Bailey" userId="55362f0da863458f" providerId="LiveId" clId="{49B3C9D2-3F82-4FC7-84F9-6B84E2723571}" dt="2023-04-17T22:31:04.124" v="762" actId="26606"/>
          <ac:grpSpMkLst>
            <pc:docMk/>
            <pc:sldMk cId="2688724721" sldId="263"/>
            <ac:grpSpMk id="46" creationId="{10BE40E3-5550-4CDD-B4FD-387C33EBF157}"/>
          </ac:grpSpMkLst>
        </pc:grpChg>
        <pc:grpChg chg="add">
          <ac:chgData name="Sam Bailey" userId="55362f0da863458f" providerId="LiveId" clId="{49B3C9D2-3F82-4FC7-84F9-6B84E2723571}" dt="2023-04-17T22:31:04.259" v="763" actId="26606"/>
          <ac:grpSpMkLst>
            <pc:docMk/>
            <pc:sldMk cId="2688724721" sldId="263"/>
            <ac:grpSpMk id="57" creationId="{10BE40E3-5550-4CDD-B4FD-387C33EBF157}"/>
          </ac:grpSpMkLst>
        </pc:grpChg>
        <pc:picChg chg="add mod ord">
          <ac:chgData name="Sam Bailey" userId="55362f0da863458f" providerId="LiveId" clId="{49B3C9D2-3F82-4FC7-84F9-6B84E2723571}" dt="2023-04-17T22:32:46.002" v="792" actId="1076"/>
          <ac:picMkLst>
            <pc:docMk/>
            <pc:sldMk cId="2688724721" sldId="263"/>
            <ac:picMk id="7" creationId="{84FDAB95-DF0B-0445-CC64-8BFB4DAB87F5}"/>
          </ac:picMkLst>
        </pc:picChg>
        <pc:cxnChg chg="add del">
          <ac:chgData name="Sam Bailey" userId="55362f0da863458f" providerId="LiveId" clId="{49B3C9D2-3F82-4FC7-84F9-6B84E2723571}" dt="2023-04-17T22:30:58.436" v="760" actId="26606"/>
          <ac:cxnSpMkLst>
            <pc:docMk/>
            <pc:sldMk cId="2688724721" sldId="263"/>
            <ac:cxnSpMk id="28" creationId="{48527540-7F01-4C2E-9641-738882048E3D}"/>
          </ac:cxnSpMkLst>
        </pc:cxnChg>
        <pc:cxnChg chg="add del">
          <ac:chgData name="Sam Bailey" userId="55362f0da863458f" providerId="LiveId" clId="{49B3C9D2-3F82-4FC7-84F9-6B84E2723571}" dt="2023-04-17T22:30:58.436" v="760" actId="26606"/>
          <ac:cxnSpMkLst>
            <pc:docMk/>
            <pc:sldMk cId="2688724721" sldId="263"/>
            <ac:cxnSpMk id="30" creationId="{D6F60FB6-F855-43F0-A752-3719156C1E04}"/>
          </ac:cxnSpMkLst>
        </pc:cxnChg>
        <pc:cxnChg chg="add del">
          <ac:chgData name="Sam Bailey" userId="55362f0da863458f" providerId="LiveId" clId="{49B3C9D2-3F82-4FC7-84F9-6B84E2723571}" dt="2023-04-17T22:31:04.124" v="762" actId="26606"/>
          <ac:cxnSpMkLst>
            <pc:docMk/>
            <pc:sldMk cId="2688724721" sldId="263"/>
            <ac:cxnSpMk id="47" creationId="{64FA5DFF-7FE6-4855-84E6-DFA78EE978BD}"/>
          </ac:cxnSpMkLst>
        </pc:cxnChg>
        <pc:cxnChg chg="add del">
          <ac:chgData name="Sam Bailey" userId="55362f0da863458f" providerId="LiveId" clId="{49B3C9D2-3F82-4FC7-84F9-6B84E2723571}" dt="2023-04-17T22:31:04.124" v="762" actId="26606"/>
          <ac:cxnSpMkLst>
            <pc:docMk/>
            <pc:sldMk cId="2688724721" sldId="263"/>
            <ac:cxnSpMk id="48" creationId="{2AFD8CBA-54A3-4363-991B-B9C631BBFA74}"/>
          </ac:cxnSpMkLst>
        </pc:cxnChg>
        <pc:cxnChg chg="add">
          <ac:chgData name="Sam Bailey" userId="55362f0da863458f" providerId="LiveId" clId="{49B3C9D2-3F82-4FC7-84F9-6B84E2723571}" dt="2023-04-17T22:31:04.259" v="763" actId="26606"/>
          <ac:cxnSpMkLst>
            <pc:docMk/>
            <pc:sldMk cId="2688724721" sldId="263"/>
            <ac:cxnSpMk id="60" creationId="{48527540-7F01-4C2E-9641-738882048E3D}"/>
          </ac:cxnSpMkLst>
        </pc:cxnChg>
        <pc:cxnChg chg="add">
          <ac:chgData name="Sam Bailey" userId="55362f0da863458f" providerId="LiveId" clId="{49B3C9D2-3F82-4FC7-84F9-6B84E2723571}" dt="2023-04-17T22:31:04.259" v="763" actId="26606"/>
          <ac:cxnSpMkLst>
            <pc:docMk/>
            <pc:sldMk cId="2688724721" sldId="263"/>
            <ac:cxnSpMk id="61" creationId="{D6F60FB6-F855-43F0-A752-3719156C1E04}"/>
          </ac:cxnSpMkLst>
        </pc:cxnChg>
      </pc:sldChg>
      <pc:sldChg chg="addSp delSp modSp mod ord setBg setClrOvrMap modNotesTx">
        <pc:chgData name="Sam Bailey" userId="55362f0da863458f" providerId="LiveId" clId="{49B3C9D2-3F82-4FC7-84F9-6B84E2723571}" dt="2023-04-24T12:20:01.934" v="1691"/>
        <pc:sldMkLst>
          <pc:docMk/>
          <pc:sldMk cId="3067876473" sldId="264"/>
        </pc:sldMkLst>
        <pc:spChg chg="mod">
          <ac:chgData name="Sam Bailey" userId="55362f0da863458f" providerId="LiveId" clId="{49B3C9D2-3F82-4FC7-84F9-6B84E2723571}" dt="2023-04-17T22:47:28.568" v="901" actId="122"/>
          <ac:spMkLst>
            <pc:docMk/>
            <pc:sldMk cId="3067876473" sldId="264"/>
            <ac:spMk id="2" creationId="{EA494766-2960-F175-8DF4-7538275E5B26}"/>
          </ac:spMkLst>
        </pc:spChg>
        <pc:spChg chg="add mod ord">
          <ac:chgData name="Sam Bailey" userId="55362f0da863458f" providerId="LiveId" clId="{49B3C9D2-3F82-4FC7-84F9-6B84E2723571}" dt="2023-04-23T22:05:29.455" v="1687" actId="5793"/>
          <ac:spMkLst>
            <pc:docMk/>
            <pc:sldMk cId="3067876473" sldId="264"/>
            <ac:spMk id="4" creationId="{1BA017E4-2205-B184-9A2C-A549C2C293C7}"/>
          </ac:spMkLst>
        </pc:spChg>
        <pc:spChg chg="add mod">
          <ac:chgData name="Sam Bailey" userId="55362f0da863458f" providerId="LiveId" clId="{49B3C9D2-3F82-4FC7-84F9-6B84E2723571}" dt="2023-04-23T22:01:17.034" v="1650" actId="1076"/>
          <ac:spMkLst>
            <pc:docMk/>
            <pc:sldMk cId="3067876473" sldId="264"/>
            <ac:spMk id="5" creationId="{2E971657-97F1-9F81-BC4E-131D24D47685}"/>
          </ac:spMkLst>
        </pc:spChg>
        <pc:spChg chg="add del">
          <ac:chgData name="Sam Bailey" userId="55362f0da863458f" providerId="LiveId" clId="{49B3C9D2-3F82-4FC7-84F9-6B84E2723571}" dt="2023-04-17T22:43:57.182" v="867" actId="26606"/>
          <ac:spMkLst>
            <pc:docMk/>
            <pc:sldMk cId="3067876473" sldId="264"/>
            <ac:spMk id="23" creationId="{3BCB5F6A-9EB0-40B0-9D13-3023E9A20508}"/>
          </ac:spMkLst>
        </pc:spChg>
        <pc:spChg chg="add del">
          <ac:chgData name="Sam Bailey" userId="55362f0da863458f" providerId="LiveId" clId="{49B3C9D2-3F82-4FC7-84F9-6B84E2723571}" dt="2023-04-17T22:45:12.951" v="887" actId="26606"/>
          <ac:spMkLst>
            <pc:docMk/>
            <pc:sldMk cId="3067876473" sldId="264"/>
            <ac:spMk id="26" creationId="{3BCB5F6A-9EB0-40B0-9D13-3023E9A20508}"/>
          </ac:spMkLst>
        </pc:spChg>
        <pc:spChg chg="add">
          <ac:chgData name="Sam Bailey" userId="55362f0da863458f" providerId="LiveId" clId="{49B3C9D2-3F82-4FC7-84F9-6B84E2723571}" dt="2023-04-17T22:46:50.945" v="896" actId="26606"/>
          <ac:spMkLst>
            <pc:docMk/>
            <pc:sldMk cId="3067876473" sldId="264"/>
            <ac:spMk id="58" creationId="{EB6743CF-E74B-4A3C-A785-599069DB89DF}"/>
          </ac:spMkLst>
        </pc:spChg>
        <pc:grpChg chg="add del">
          <ac:chgData name="Sam Bailey" userId="55362f0da863458f" providerId="LiveId" clId="{49B3C9D2-3F82-4FC7-84F9-6B84E2723571}" dt="2023-04-17T22:43:57.182" v="867" actId="26606"/>
          <ac:grpSpMkLst>
            <pc:docMk/>
            <pc:sldMk cId="3067876473" sldId="264"/>
            <ac:grpSpMk id="11" creationId="{10BE40E3-5550-4CDD-B4FD-387C33EBF157}"/>
          </ac:grpSpMkLst>
        </pc:grpChg>
        <pc:grpChg chg="add del">
          <ac:chgData name="Sam Bailey" userId="55362f0da863458f" providerId="LiveId" clId="{49B3C9D2-3F82-4FC7-84F9-6B84E2723571}" dt="2023-04-17T22:45:12.951" v="887" actId="26606"/>
          <ac:grpSpMkLst>
            <pc:docMk/>
            <pc:sldMk cId="3067876473" sldId="264"/>
            <ac:grpSpMk id="25" creationId="{10BE40E3-5550-4CDD-B4FD-387C33EBF157}"/>
          </ac:grpSpMkLst>
        </pc:grpChg>
        <pc:grpChg chg="add del">
          <ac:chgData name="Sam Bailey" userId="55362f0da863458f" providerId="LiveId" clId="{49B3C9D2-3F82-4FC7-84F9-6B84E2723571}" dt="2023-04-17T22:46:50.945" v="896" actId="26606"/>
          <ac:grpSpMkLst>
            <pc:docMk/>
            <pc:sldMk cId="3067876473" sldId="264"/>
            <ac:grpSpMk id="31" creationId="{10BE40E3-5550-4CDD-B4FD-387C33EBF157}"/>
          </ac:grpSpMkLst>
        </pc:grpChg>
        <pc:grpChg chg="add">
          <ac:chgData name="Sam Bailey" userId="55362f0da863458f" providerId="LiveId" clId="{49B3C9D2-3F82-4FC7-84F9-6B84E2723571}" dt="2023-04-17T22:46:50.945" v="896" actId="26606"/>
          <ac:grpSpMkLst>
            <pc:docMk/>
            <pc:sldMk cId="3067876473" sldId="264"/>
            <ac:grpSpMk id="46" creationId="{10BE40E3-5550-4CDD-B4FD-387C33EBF157}"/>
          </ac:grpSpMkLst>
        </pc:grpChg>
        <pc:picChg chg="add mod">
          <ac:chgData name="Sam Bailey" userId="55362f0da863458f" providerId="LiveId" clId="{49B3C9D2-3F82-4FC7-84F9-6B84E2723571}" dt="2023-04-17T22:46:50.945" v="896" actId="26606"/>
          <ac:picMkLst>
            <pc:docMk/>
            <pc:sldMk cId="3067876473" sldId="264"/>
            <ac:picMk id="6" creationId="{046C5BCE-7CA2-AEDE-7B56-85733C4B2C12}"/>
          </ac:picMkLst>
        </pc:picChg>
      </pc:sldChg>
      <pc:sldChg chg="addSp delSp modSp mod setBg">
        <pc:chgData name="Sam Bailey" userId="55362f0da863458f" providerId="LiveId" clId="{49B3C9D2-3F82-4FC7-84F9-6B84E2723571}" dt="2023-04-23T22:02:33.283" v="1664" actId="1076"/>
        <pc:sldMkLst>
          <pc:docMk/>
          <pc:sldMk cId="934705833" sldId="265"/>
        </pc:sldMkLst>
        <pc:spChg chg="mod ord">
          <ac:chgData name="Sam Bailey" userId="55362f0da863458f" providerId="LiveId" clId="{49B3C9D2-3F82-4FC7-84F9-6B84E2723571}" dt="2023-04-20T21:45:33.574" v="1589" actId="27636"/>
          <ac:spMkLst>
            <pc:docMk/>
            <pc:sldMk cId="934705833" sldId="265"/>
            <ac:spMk id="2" creationId="{670B8C1C-973B-4B69-3E24-EDA427DFA78C}"/>
          </ac:spMkLst>
        </pc:spChg>
        <pc:spChg chg="add mod">
          <ac:chgData name="Sam Bailey" userId="55362f0da863458f" providerId="LiveId" clId="{49B3C9D2-3F82-4FC7-84F9-6B84E2723571}" dt="2023-04-17T23:00:30.527" v="1344" actId="1076"/>
          <ac:spMkLst>
            <pc:docMk/>
            <pc:sldMk cId="934705833" sldId="265"/>
            <ac:spMk id="4" creationId="{6341FBBE-39E8-7E9D-1954-CE784749CB53}"/>
          </ac:spMkLst>
        </pc:spChg>
        <pc:spChg chg="add mod">
          <ac:chgData name="Sam Bailey" userId="55362f0da863458f" providerId="LiveId" clId="{49B3C9D2-3F82-4FC7-84F9-6B84E2723571}" dt="2023-04-23T22:02:33.283" v="1664" actId="1076"/>
          <ac:spMkLst>
            <pc:docMk/>
            <pc:sldMk cId="934705833" sldId="265"/>
            <ac:spMk id="6" creationId="{69DC2DB7-293C-4939-8442-7B5AFA63043F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24" creationId="{66D61E08-70C3-48D8-BEA0-787111DC30DA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26" creationId="{FC55298F-0AE5-478E-AD2B-03C2614C5833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28" creationId="{C180E4EA-0B63-4779-A895-7E90E71088F3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30" creationId="{CEE01D9D-3DE8-4EED-B0D3-8F3C79CC7673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32" creationId="{89AF5CE9-607F-43F4-8983-DCD6DA4051FD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34" creationId="{6EEA2DBD-9E1E-4521-8C01-F32AD18A89E3}"/>
          </ac:spMkLst>
        </pc:spChg>
        <pc:spChg chg="add del">
          <ac:chgData name="Sam Bailey" userId="55362f0da863458f" providerId="LiveId" clId="{49B3C9D2-3F82-4FC7-84F9-6B84E2723571}" dt="2023-04-17T22:55:24.253" v="1279" actId="26606"/>
          <ac:spMkLst>
            <pc:docMk/>
            <pc:sldMk cId="934705833" sldId="265"/>
            <ac:spMk id="36" creationId="{15BBD2C1-BA9B-46A9-A27A-33498B169272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38" creationId="{86BBDB21-2BF1-4C2F-A790-19FBC789C3F2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0" creationId="{E78FF87C-9F4A-4F75-998D-3ECB6543BAB8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1" creationId="{3167F201-EA3A-41F3-8305-5985A44A95A1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2" creationId="{FFD44D11-B1C5-420A-9591-370DC8BAA10E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5" creationId="{1C4DC544-6AEA-484E-A978-32384E2F9BD9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6" creationId="{A1F1470C-B594-449D-A8CD-EB7BC156F7BD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7" creationId="{B809F8B1-FE88-427F-98C6-1B8CFED80282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8" creationId="{2050D290-680D-48D7-9488-498F59E54FFC}"/>
          </ac:spMkLst>
        </pc:spChg>
        <pc:spChg chg="add">
          <ac:chgData name="Sam Bailey" userId="55362f0da863458f" providerId="LiveId" clId="{49B3C9D2-3F82-4FC7-84F9-6B84E2723571}" dt="2023-04-17T22:55:24.326" v="1280" actId="26606"/>
          <ac:spMkLst>
            <pc:docMk/>
            <pc:sldMk cId="934705833" sldId="265"/>
            <ac:spMk id="49" creationId="{E8C81616-E276-41D8-92C5-1C891FE995BE}"/>
          </ac:spMkLst>
        </pc:spChg>
        <pc:grpChg chg="add del">
          <ac:chgData name="Sam Bailey" userId="55362f0da863458f" providerId="LiveId" clId="{49B3C9D2-3F82-4FC7-84F9-6B84E2723571}" dt="2023-04-17T22:55:24.253" v="1279" actId="26606"/>
          <ac:grpSpMkLst>
            <pc:docMk/>
            <pc:sldMk cId="934705833" sldId="265"/>
            <ac:grpSpMk id="8" creationId="{88C9B83F-64CD-41C1-925F-A08801FFD0BD}"/>
          </ac:grpSpMkLst>
        </pc:grpChg>
        <pc:grpChg chg="add">
          <ac:chgData name="Sam Bailey" userId="55362f0da863458f" providerId="LiveId" clId="{49B3C9D2-3F82-4FC7-84F9-6B84E2723571}" dt="2023-04-17T22:55:24.326" v="1280" actId="26606"/>
          <ac:grpSpMkLst>
            <pc:docMk/>
            <pc:sldMk cId="934705833" sldId="265"/>
            <ac:grpSpMk id="39" creationId="{88C9B83F-64CD-41C1-925F-A08801FFD0BD}"/>
          </ac:grpSpMkLst>
        </pc:grpChg>
        <pc:picChg chg="add mod">
          <ac:chgData name="Sam Bailey" userId="55362f0da863458f" providerId="LiveId" clId="{49B3C9D2-3F82-4FC7-84F9-6B84E2723571}" dt="2023-04-17T23:00:20.214" v="1343" actId="1076"/>
          <ac:picMkLst>
            <pc:docMk/>
            <pc:sldMk cId="934705833" sldId="265"/>
            <ac:picMk id="3" creationId="{1384E832-E201-4210-F046-E6463F8B7BDE}"/>
          </ac:picMkLst>
        </pc:picChg>
        <pc:cxnChg chg="add del">
          <ac:chgData name="Sam Bailey" userId="55362f0da863458f" providerId="LiveId" clId="{49B3C9D2-3F82-4FC7-84F9-6B84E2723571}" dt="2023-04-17T22:55:24.253" v="1279" actId="26606"/>
          <ac:cxnSpMkLst>
            <pc:docMk/>
            <pc:sldMk cId="934705833" sldId="265"/>
            <ac:cxnSpMk id="20" creationId="{A57C1A16-B8AB-4D99-A195-A38F556A6486}"/>
          </ac:cxnSpMkLst>
        </pc:cxnChg>
        <pc:cxnChg chg="add del">
          <ac:chgData name="Sam Bailey" userId="55362f0da863458f" providerId="LiveId" clId="{49B3C9D2-3F82-4FC7-84F9-6B84E2723571}" dt="2023-04-17T22:55:24.253" v="1279" actId="26606"/>
          <ac:cxnSpMkLst>
            <pc:docMk/>
            <pc:sldMk cId="934705833" sldId="265"/>
            <ac:cxnSpMk id="22" creationId="{F8A9B20B-D1DD-4573-B5EC-558029519236}"/>
          </ac:cxnSpMkLst>
        </pc:cxnChg>
        <pc:cxnChg chg="add">
          <ac:chgData name="Sam Bailey" userId="55362f0da863458f" providerId="LiveId" clId="{49B3C9D2-3F82-4FC7-84F9-6B84E2723571}" dt="2023-04-17T22:55:24.326" v="1280" actId="26606"/>
          <ac:cxnSpMkLst>
            <pc:docMk/>
            <pc:sldMk cId="934705833" sldId="265"/>
            <ac:cxnSpMk id="43" creationId="{9FF46BC6-C78D-47E7-87CF-A1DD38B02BD3}"/>
          </ac:cxnSpMkLst>
        </pc:cxnChg>
        <pc:cxnChg chg="add">
          <ac:chgData name="Sam Bailey" userId="55362f0da863458f" providerId="LiveId" clId="{49B3C9D2-3F82-4FC7-84F9-6B84E2723571}" dt="2023-04-17T22:55:24.326" v="1280" actId="26606"/>
          <ac:cxnSpMkLst>
            <pc:docMk/>
            <pc:sldMk cId="934705833" sldId="265"/>
            <ac:cxnSpMk id="44" creationId="{BE3C958F-F320-49F4-9AB7-FD2F51A7712E}"/>
          </ac:cxnSpMkLst>
        </pc:cxnChg>
      </pc:sldChg>
      <pc:sldChg chg="addSp modSp mod modNotesTx">
        <pc:chgData name="Sam Bailey" userId="55362f0da863458f" providerId="LiveId" clId="{49B3C9D2-3F82-4FC7-84F9-6B84E2723571}" dt="2023-04-24T12:20:26.095" v="1693"/>
        <pc:sldMkLst>
          <pc:docMk/>
          <pc:sldMk cId="1037440676" sldId="266"/>
        </pc:sldMkLst>
        <pc:spChg chg="mod">
          <ac:chgData name="Sam Bailey" userId="55362f0da863458f" providerId="LiveId" clId="{49B3C9D2-3F82-4FC7-84F9-6B84E2723571}" dt="2023-04-20T18:57:48.087" v="1543" actId="20577"/>
          <ac:spMkLst>
            <pc:docMk/>
            <pc:sldMk cId="1037440676" sldId="266"/>
            <ac:spMk id="2" creationId="{91824D27-C369-A53B-86D2-D33C1C442351}"/>
          </ac:spMkLst>
        </pc:spChg>
        <pc:spChg chg="add mod">
          <ac:chgData name="Sam Bailey" userId="55362f0da863458f" providerId="LiveId" clId="{49B3C9D2-3F82-4FC7-84F9-6B84E2723571}" dt="2023-04-23T22:01:38.328" v="1654" actId="1076"/>
          <ac:spMkLst>
            <pc:docMk/>
            <pc:sldMk cId="1037440676" sldId="266"/>
            <ac:spMk id="4" creationId="{50A1F0DC-1170-C828-8F68-5C4875642E26}"/>
          </ac:spMkLst>
        </pc:spChg>
        <pc:spChg chg="mod">
          <ac:chgData name="Sam Bailey" userId="55362f0da863458f" providerId="LiveId" clId="{49B3C9D2-3F82-4FC7-84F9-6B84E2723571}" dt="2023-04-17T22:05:43.923" v="58" actId="20577"/>
          <ac:spMkLst>
            <pc:docMk/>
            <pc:sldMk cId="1037440676" sldId="266"/>
            <ac:spMk id="10" creationId="{A03F89D3-2D6B-228E-7063-E0087F63B40C}"/>
          </ac:spMkLst>
        </pc:spChg>
      </pc:sldChg>
      <pc:sldChg chg="addSp delSp modSp mod setBg modNotesTx">
        <pc:chgData name="Sam Bailey" userId="55362f0da863458f" providerId="LiveId" clId="{49B3C9D2-3F82-4FC7-84F9-6B84E2723571}" dt="2023-04-24T12:20:57.890" v="1695"/>
        <pc:sldMkLst>
          <pc:docMk/>
          <pc:sldMk cId="2177797079" sldId="267"/>
        </pc:sldMkLst>
        <pc:spChg chg="mod">
          <ac:chgData name="Sam Bailey" userId="55362f0da863458f" providerId="LiveId" clId="{49B3C9D2-3F82-4FC7-84F9-6B84E2723571}" dt="2023-04-17T22:21:26.030" v="420" actId="1076"/>
          <ac:spMkLst>
            <pc:docMk/>
            <pc:sldMk cId="2177797079" sldId="267"/>
            <ac:spMk id="2" creationId="{85CA885B-0889-A3ED-AF77-17C1ABC90514}"/>
          </ac:spMkLst>
        </pc:spChg>
        <pc:spChg chg="add del mod ord">
          <ac:chgData name="Sam Bailey" userId="55362f0da863458f" providerId="LiveId" clId="{49B3C9D2-3F82-4FC7-84F9-6B84E2723571}" dt="2023-04-17T22:19:42.758" v="398" actId="26606"/>
          <ac:spMkLst>
            <pc:docMk/>
            <pc:sldMk cId="2177797079" sldId="267"/>
            <ac:spMk id="3" creationId="{3362FDFD-C638-C695-8782-C89E297D0C9A}"/>
          </ac:spMkLst>
        </pc:spChg>
        <pc:spChg chg="add mod">
          <ac:chgData name="Sam Bailey" userId="55362f0da863458f" providerId="LiveId" clId="{49B3C9D2-3F82-4FC7-84F9-6B84E2723571}" dt="2023-04-23T22:02:01.997" v="1658" actId="1076"/>
          <ac:spMkLst>
            <pc:docMk/>
            <pc:sldMk cId="2177797079" sldId="267"/>
            <ac:spMk id="4" creationId="{9A4E3F6E-C89B-E926-CC81-E4EC2D1A455C}"/>
          </ac:spMkLst>
        </pc:spChg>
        <pc:spChg chg="add mod">
          <ac:chgData name="Sam Bailey" userId="55362f0da863458f" providerId="LiveId" clId="{49B3C9D2-3F82-4FC7-84F9-6B84E2723571}" dt="2023-04-17T22:20:56.603" v="412" actId="207"/>
          <ac:spMkLst>
            <pc:docMk/>
            <pc:sldMk cId="2177797079" sldId="267"/>
            <ac:spMk id="6" creationId="{D3F0677F-80DF-5974-F96B-ED5D3B6D3D07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22" creationId="{A65AC7D1-EAA9-48F5-B509-60A7F50BF703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24" creationId="{D6320AF9-619A-4175-865B-5663E1AEF4C5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30" creationId="{7E018740-5C2B-4A41-AC1A-7E68D1EC1954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32" creationId="{166F75A4-C475-4941-8EE2-B80A06A2C1BB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34" creationId="{A032553A-72E8-4B0D-8405-FF9771C9AF05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36" creationId="{765800AC-C3B9-498E-87BC-29FAE4C76B21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38" creationId="{1F9D6ACB-2FF4-49F9-978A-E0D5327FC635}"/>
          </ac:spMkLst>
        </pc:spChg>
        <pc:spChg chg="add del">
          <ac:chgData name="Sam Bailey" userId="55362f0da863458f" providerId="LiveId" clId="{49B3C9D2-3F82-4FC7-84F9-6B84E2723571}" dt="2023-04-17T22:18:09.191" v="382" actId="26606"/>
          <ac:spMkLst>
            <pc:docMk/>
            <pc:sldMk cId="2177797079" sldId="267"/>
            <ac:spMk id="40" creationId="{A5EC319D-0FEA-4B95-A3EA-01E35672C95B}"/>
          </ac:spMkLst>
        </pc:spChg>
        <pc:grpChg chg="add del">
          <ac:chgData name="Sam Bailey" userId="55362f0da863458f" providerId="LiveId" clId="{49B3C9D2-3F82-4FC7-84F9-6B84E2723571}" dt="2023-04-17T22:18:09.191" v="382" actId="26606"/>
          <ac:grpSpMkLst>
            <pc:docMk/>
            <pc:sldMk cId="2177797079" sldId="267"/>
            <ac:grpSpMk id="10" creationId="{1F2B4773-3207-44CC-B7AC-892B70498211}"/>
          </ac:grpSpMkLst>
        </pc:grpChg>
        <pc:grpChg chg="add del">
          <ac:chgData name="Sam Bailey" userId="55362f0da863458f" providerId="LiveId" clId="{49B3C9D2-3F82-4FC7-84F9-6B84E2723571}" dt="2023-04-17T22:18:09.191" v="382" actId="26606"/>
          <ac:grpSpMkLst>
            <pc:docMk/>
            <pc:sldMk cId="2177797079" sldId="267"/>
            <ac:grpSpMk id="45" creationId="{10BE40E3-5550-4CDD-B4FD-387C33EBF157}"/>
          </ac:grpSpMkLst>
        </pc:grpChg>
        <pc:graphicFrameChg chg="add del mod">
          <ac:chgData name="Sam Bailey" userId="55362f0da863458f" providerId="LiveId" clId="{49B3C9D2-3F82-4FC7-84F9-6B84E2723571}" dt="2023-04-17T22:19:04.485" v="391" actId="26606"/>
          <ac:graphicFrameMkLst>
            <pc:docMk/>
            <pc:sldMk cId="2177797079" sldId="267"/>
            <ac:graphicFrameMk id="42" creationId="{D9140CD5-C3A2-CF5D-7767-0B45AD550BA4}"/>
          </ac:graphicFrameMkLst>
        </pc:graphicFrameChg>
        <pc:graphicFrameChg chg="add mod">
          <ac:chgData name="Sam Bailey" userId="55362f0da863458f" providerId="LiveId" clId="{49B3C9D2-3F82-4FC7-84F9-6B84E2723571}" dt="2023-04-23T22:07:14.220" v="1688" actId="478"/>
          <ac:graphicFrameMkLst>
            <pc:docMk/>
            <pc:sldMk cId="2177797079" sldId="267"/>
            <ac:graphicFrameMk id="43" creationId="{273EC546-2C53-7E88-FE15-00E89187F561}"/>
          </ac:graphicFrameMkLst>
        </pc:graphicFrameChg>
        <pc:graphicFrameChg chg="add del">
          <ac:chgData name="Sam Bailey" userId="55362f0da863458f" providerId="LiveId" clId="{49B3C9D2-3F82-4FC7-84F9-6B84E2723571}" dt="2023-04-17T22:18:04.381" v="368" actId="26606"/>
          <ac:graphicFrameMkLst>
            <pc:docMk/>
            <pc:sldMk cId="2177797079" sldId="267"/>
            <ac:graphicFrameMk id="57" creationId="{7AD1258E-47D0-DFAA-F92F-93ED00D1C4A2}"/>
          </ac:graphicFrameMkLst>
        </pc:graphicFrameChg>
        <pc:picChg chg="add mod ord">
          <ac:chgData name="Sam Bailey" userId="55362f0da863458f" providerId="LiveId" clId="{49B3C9D2-3F82-4FC7-84F9-6B84E2723571}" dt="2023-04-17T22:18:09.191" v="382" actId="26606"/>
          <ac:picMkLst>
            <pc:docMk/>
            <pc:sldMk cId="2177797079" sldId="267"/>
            <ac:picMk id="5" creationId="{32BBC5A6-E720-A2BE-9825-6F80B61FB42C}"/>
          </ac:picMkLst>
        </pc:picChg>
        <pc:cxnChg chg="add del">
          <ac:chgData name="Sam Bailey" userId="55362f0da863458f" providerId="LiveId" clId="{49B3C9D2-3F82-4FC7-84F9-6B84E2723571}" dt="2023-04-17T22:18:09.191" v="382" actId="26606"/>
          <ac:cxnSpMkLst>
            <pc:docMk/>
            <pc:sldMk cId="2177797079" sldId="267"/>
            <ac:cxnSpMk id="26" creationId="{063B6EC6-D752-4EE7-908B-F8F19E8C7FEA}"/>
          </ac:cxnSpMkLst>
        </pc:cxnChg>
        <pc:cxnChg chg="add del">
          <ac:chgData name="Sam Bailey" userId="55362f0da863458f" providerId="LiveId" clId="{49B3C9D2-3F82-4FC7-84F9-6B84E2723571}" dt="2023-04-17T22:18:09.191" v="382" actId="26606"/>
          <ac:cxnSpMkLst>
            <pc:docMk/>
            <pc:sldMk cId="2177797079" sldId="267"/>
            <ac:cxnSpMk id="28" creationId="{EFECD4E8-AD3E-4228-82A2-9461958EA94D}"/>
          </ac:cxnSpMkLst>
        </pc:cxnChg>
      </pc:sldChg>
      <pc:sldChg chg="addSp modSp new mod ord">
        <pc:chgData name="Sam Bailey" userId="55362f0da863458f" providerId="LiveId" clId="{49B3C9D2-3F82-4FC7-84F9-6B84E2723571}" dt="2023-04-23T22:03:07.271" v="1683" actId="14100"/>
        <pc:sldMkLst>
          <pc:docMk/>
          <pc:sldMk cId="3500373975" sldId="268"/>
        </pc:sldMkLst>
        <pc:spChg chg="mod">
          <ac:chgData name="Sam Bailey" userId="55362f0da863458f" providerId="LiveId" clId="{49B3C9D2-3F82-4FC7-84F9-6B84E2723571}" dt="2023-04-18T22:01:08.232" v="1380" actId="20577"/>
          <ac:spMkLst>
            <pc:docMk/>
            <pc:sldMk cId="3500373975" sldId="268"/>
            <ac:spMk id="2" creationId="{CB7DCB4B-308C-F7BA-7FBC-BD534C578ADA}"/>
          </ac:spMkLst>
        </pc:spChg>
        <pc:spChg chg="add mod">
          <ac:chgData name="Sam Bailey" userId="55362f0da863458f" providerId="LiveId" clId="{49B3C9D2-3F82-4FC7-84F9-6B84E2723571}" dt="2023-04-23T22:03:07.271" v="1683" actId="14100"/>
          <ac:spMkLst>
            <pc:docMk/>
            <pc:sldMk cId="3500373975" sldId="268"/>
            <ac:spMk id="4" creationId="{839800A0-B3D2-538C-7734-A4ABF6C885D3}"/>
          </ac:spMkLst>
        </pc:spChg>
      </pc:sldChg>
      <pc:sldChg chg="modSp new del mod">
        <pc:chgData name="Sam Bailey" userId="55362f0da863458f" providerId="LiveId" clId="{49B3C9D2-3F82-4FC7-84F9-6B84E2723571}" dt="2023-04-20T19:31:42.254" v="1552" actId="47"/>
        <pc:sldMkLst>
          <pc:docMk/>
          <pc:sldMk cId="2460145961" sldId="269"/>
        </pc:sldMkLst>
        <pc:spChg chg="mod">
          <ac:chgData name="Sam Bailey" userId="55362f0da863458f" providerId="LiveId" clId="{49B3C9D2-3F82-4FC7-84F9-6B84E2723571}" dt="2023-04-20T19:30:33.404" v="1551" actId="20577"/>
          <ac:spMkLst>
            <pc:docMk/>
            <pc:sldMk cId="2460145961" sldId="269"/>
            <ac:spMk id="2" creationId="{D82866FF-BE11-125A-1EB6-2805756C9C4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E9319E-B8C2-4B3D-8769-BDB8E6A6B4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908278-D8DF-423B-9F50-3A5BD16E62C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Importance of a social media advert</a:t>
          </a:r>
        </a:p>
      </dgm:t>
    </dgm:pt>
    <dgm:pt modelId="{292E0161-4DD8-4A0C-B85A-A292E1FF586C}" type="parTrans" cxnId="{F245D270-8B02-4C04-94B8-3E21985DDE09}">
      <dgm:prSet/>
      <dgm:spPr/>
      <dgm:t>
        <a:bodyPr/>
        <a:lstStyle/>
        <a:p>
          <a:endParaRPr lang="en-US"/>
        </a:p>
      </dgm:t>
    </dgm:pt>
    <dgm:pt modelId="{BE6D0F0B-9C7E-4543-AD87-BA9B4882CF33}" type="sibTrans" cxnId="{F245D270-8B02-4C04-94B8-3E21985DDE09}">
      <dgm:prSet/>
      <dgm:spPr/>
      <dgm:t>
        <a:bodyPr/>
        <a:lstStyle/>
        <a:p>
          <a:endParaRPr lang="en-US"/>
        </a:p>
      </dgm:t>
    </dgm:pt>
    <dgm:pt modelId="{E94D6A9A-A673-41E4-BA92-6A62ECC0C8CB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Ability to target specific audiences</a:t>
          </a:r>
        </a:p>
      </dgm:t>
    </dgm:pt>
    <dgm:pt modelId="{1A4663AE-10DB-4A69-8344-0D3AA6542650}" type="parTrans" cxnId="{453435FC-B67B-4B61-9EAC-BCF85692C839}">
      <dgm:prSet/>
      <dgm:spPr/>
      <dgm:t>
        <a:bodyPr/>
        <a:lstStyle/>
        <a:p>
          <a:endParaRPr lang="en-US"/>
        </a:p>
      </dgm:t>
    </dgm:pt>
    <dgm:pt modelId="{0B3BD1B1-0348-433F-9756-A00986E1AFBD}" type="sibTrans" cxnId="{453435FC-B67B-4B61-9EAC-BCF85692C839}">
      <dgm:prSet/>
      <dgm:spPr/>
      <dgm:t>
        <a:bodyPr/>
        <a:lstStyle/>
        <a:p>
          <a:endParaRPr lang="en-US"/>
        </a:p>
      </dgm:t>
    </dgm:pt>
    <dgm:pt modelId="{54848AB7-1A74-4DFC-A89E-1A5D088411D3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Creative content creation</a:t>
          </a:r>
        </a:p>
      </dgm:t>
    </dgm:pt>
    <dgm:pt modelId="{77FB4987-70BA-4523-91E5-2A00846D76E2}" type="parTrans" cxnId="{1959B76C-453B-409A-9D0D-FCE1F69EDC19}">
      <dgm:prSet/>
      <dgm:spPr/>
      <dgm:t>
        <a:bodyPr/>
        <a:lstStyle/>
        <a:p>
          <a:endParaRPr lang="en-US"/>
        </a:p>
      </dgm:t>
    </dgm:pt>
    <dgm:pt modelId="{28704CE5-BA2C-4FEC-A8E9-2CB5C7D1C05A}" type="sibTrans" cxnId="{1959B76C-453B-409A-9D0D-FCE1F69EDC19}">
      <dgm:prSet/>
      <dgm:spPr/>
      <dgm:t>
        <a:bodyPr/>
        <a:lstStyle/>
        <a:p>
          <a:endParaRPr lang="en-US"/>
        </a:p>
      </dgm:t>
    </dgm:pt>
    <dgm:pt modelId="{797DE934-14AE-4601-8BC9-8F8E3B4B4152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Changes we made</a:t>
          </a:r>
        </a:p>
      </dgm:t>
    </dgm:pt>
    <dgm:pt modelId="{66CCADF7-3920-486C-920A-94EBDC198040}" type="parTrans" cxnId="{0367DB6A-0F40-4C63-B991-FB4A1F593844}">
      <dgm:prSet/>
      <dgm:spPr/>
      <dgm:t>
        <a:bodyPr/>
        <a:lstStyle/>
        <a:p>
          <a:endParaRPr lang="en-US"/>
        </a:p>
      </dgm:t>
    </dgm:pt>
    <dgm:pt modelId="{4AD47981-0C5B-40E6-BE8C-C79253ACD4C9}" type="sibTrans" cxnId="{0367DB6A-0F40-4C63-B991-FB4A1F593844}">
      <dgm:prSet/>
      <dgm:spPr/>
      <dgm:t>
        <a:bodyPr/>
        <a:lstStyle/>
        <a:p>
          <a:endParaRPr lang="en-US"/>
        </a:p>
      </dgm:t>
    </dgm:pt>
    <dgm:pt modelId="{0DF52A37-971E-4678-AADC-FF8C8B67512A}" type="pres">
      <dgm:prSet presAssocID="{4DE9319E-B8C2-4B3D-8769-BDB8E6A6B4E2}" presName="linear" presStyleCnt="0">
        <dgm:presLayoutVars>
          <dgm:animLvl val="lvl"/>
          <dgm:resizeHandles val="exact"/>
        </dgm:presLayoutVars>
      </dgm:prSet>
      <dgm:spPr/>
    </dgm:pt>
    <dgm:pt modelId="{7B86B646-0664-477C-96E4-29635EFDD941}" type="pres">
      <dgm:prSet presAssocID="{62908278-D8DF-423B-9F50-3A5BD16E62C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0A7743A-8BE6-4761-A2A3-B4B3E464ABF8}" type="pres">
      <dgm:prSet presAssocID="{BE6D0F0B-9C7E-4543-AD87-BA9B4882CF33}" presName="spacer" presStyleCnt="0"/>
      <dgm:spPr/>
    </dgm:pt>
    <dgm:pt modelId="{109E8C62-7AA9-4558-A1AE-A1E6ED14384B}" type="pres">
      <dgm:prSet presAssocID="{E94D6A9A-A673-41E4-BA92-6A62ECC0C8C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7E79FB6-2AC3-4A61-ADE2-C3637691EDDE}" type="pres">
      <dgm:prSet presAssocID="{0B3BD1B1-0348-433F-9756-A00986E1AFBD}" presName="spacer" presStyleCnt="0"/>
      <dgm:spPr/>
    </dgm:pt>
    <dgm:pt modelId="{4B8FA418-7FED-4252-B62F-338F2C89E799}" type="pres">
      <dgm:prSet presAssocID="{54848AB7-1A74-4DFC-A89E-1A5D088411D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983051-624C-4B89-8027-47A9F618293E}" type="pres">
      <dgm:prSet presAssocID="{28704CE5-BA2C-4FEC-A8E9-2CB5C7D1C05A}" presName="spacer" presStyleCnt="0"/>
      <dgm:spPr/>
    </dgm:pt>
    <dgm:pt modelId="{7564F4CE-13D6-4D76-B9B8-BC94BCFC90C6}" type="pres">
      <dgm:prSet presAssocID="{797DE934-14AE-4601-8BC9-8F8E3B4B415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3068A0D-965D-4B12-93B2-B7AC4F64A5F2}" type="presOf" srcId="{54848AB7-1A74-4DFC-A89E-1A5D088411D3}" destId="{4B8FA418-7FED-4252-B62F-338F2C89E799}" srcOrd="0" destOrd="0" presId="urn:microsoft.com/office/officeart/2005/8/layout/vList2"/>
    <dgm:cxn modelId="{0367DB6A-0F40-4C63-B991-FB4A1F593844}" srcId="{4DE9319E-B8C2-4B3D-8769-BDB8E6A6B4E2}" destId="{797DE934-14AE-4601-8BC9-8F8E3B4B4152}" srcOrd="3" destOrd="0" parTransId="{66CCADF7-3920-486C-920A-94EBDC198040}" sibTransId="{4AD47981-0C5B-40E6-BE8C-C79253ACD4C9}"/>
    <dgm:cxn modelId="{1959B76C-453B-409A-9D0D-FCE1F69EDC19}" srcId="{4DE9319E-B8C2-4B3D-8769-BDB8E6A6B4E2}" destId="{54848AB7-1A74-4DFC-A89E-1A5D088411D3}" srcOrd="2" destOrd="0" parTransId="{77FB4987-70BA-4523-91E5-2A00846D76E2}" sibTransId="{28704CE5-BA2C-4FEC-A8E9-2CB5C7D1C05A}"/>
    <dgm:cxn modelId="{240C946F-BCDA-4D3E-8415-2476F3E34059}" type="presOf" srcId="{62908278-D8DF-423B-9F50-3A5BD16E62C7}" destId="{7B86B646-0664-477C-96E4-29635EFDD941}" srcOrd="0" destOrd="0" presId="urn:microsoft.com/office/officeart/2005/8/layout/vList2"/>
    <dgm:cxn modelId="{F245D270-8B02-4C04-94B8-3E21985DDE09}" srcId="{4DE9319E-B8C2-4B3D-8769-BDB8E6A6B4E2}" destId="{62908278-D8DF-423B-9F50-3A5BD16E62C7}" srcOrd="0" destOrd="0" parTransId="{292E0161-4DD8-4A0C-B85A-A292E1FF586C}" sibTransId="{BE6D0F0B-9C7E-4543-AD87-BA9B4882CF33}"/>
    <dgm:cxn modelId="{A8B3E8B3-4CDD-4387-B25F-2A66A7F269D5}" type="presOf" srcId="{E94D6A9A-A673-41E4-BA92-6A62ECC0C8CB}" destId="{109E8C62-7AA9-4558-A1AE-A1E6ED14384B}" srcOrd="0" destOrd="0" presId="urn:microsoft.com/office/officeart/2005/8/layout/vList2"/>
    <dgm:cxn modelId="{9EC7B3D9-3242-46A4-A333-2D566C1EF83C}" type="presOf" srcId="{797DE934-14AE-4601-8BC9-8F8E3B4B4152}" destId="{7564F4CE-13D6-4D76-B9B8-BC94BCFC90C6}" srcOrd="0" destOrd="0" presId="urn:microsoft.com/office/officeart/2005/8/layout/vList2"/>
    <dgm:cxn modelId="{E7D0A2DC-1C2A-45FC-8E59-0FED38FBE006}" type="presOf" srcId="{4DE9319E-B8C2-4B3D-8769-BDB8E6A6B4E2}" destId="{0DF52A37-971E-4678-AADC-FF8C8B67512A}" srcOrd="0" destOrd="0" presId="urn:microsoft.com/office/officeart/2005/8/layout/vList2"/>
    <dgm:cxn modelId="{453435FC-B67B-4B61-9EAC-BCF85692C839}" srcId="{4DE9319E-B8C2-4B3D-8769-BDB8E6A6B4E2}" destId="{E94D6A9A-A673-41E4-BA92-6A62ECC0C8CB}" srcOrd="1" destOrd="0" parTransId="{1A4663AE-10DB-4A69-8344-0D3AA6542650}" sibTransId="{0B3BD1B1-0348-433F-9756-A00986E1AFBD}"/>
    <dgm:cxn modelId="{AEBC0066-1296-4738-8247-22541DAFF35D}" type="presParOf" srcId="{0DF52A37-971E-4678-AADC-FF8C8B67512A}" destId="{7B86B646-0664-477C-96E4-29635EFDD941}" srcOrd="0" destOrd="0" presId="urn:microsoft.com/office/officeart/2005/8/layout/vList2"/>
    <dgm:cxn modelId="{BA632266-E0E6-4342-A74B-E7FAED25F290}" type="presParOf" srcId="{0DF52A37-971E-4678-AADC-FF8C8B67512A}" destId="{D0A7743A-8BE6-4761-A2A3-B4B3E464ABF8}" srcOrd="1" destOrd="0" presId="urn:microsoft.com/office/officeart/2005/8/layout/vList2"/>
    <dgm:cxn modelId="{A55BC835-21E9-4812-8EE5-C30E1BD2D0BD}" type="presParOf" srcId="{0DF52A37-971E-4678-AADC-FF8C8B67512A}" destId="{109E8C62-7AA9-4558-A1AE-A1E6ED14384B}" srcOrd="2" destOrd="0" presId="urn:microsoft.com/office/officeart/2005/8/layout/vList2"/>
    <dgm:cxn modelId="{E3556674-C35C-4D80-9469-F5D31F425332}" type="presParOf" srcId="{0DF52A37-971E-4678-AADC-FF8C8B67512A}" destId="{27E79FB6-2AC3-4A61-ADE2-C3637691EDDE}" srcOrd="3" destOrd="0" presId="urn:microsoft.com/office/officeart/2005/8/layout/vList2"/>
    <dgm:cxn modelId="{D2D8C702-A856-4CB4-83AB-A1DD518AD597}" type="presParOf" srcId="{0DF52A37-971E-4678-AADC-FF8C8B67512A}" destId="{4B8FA418-7FED-4252-B62F-338F2C89E799}" srcOrd="4" destOrd="0" presId="urn:microsoft.com/office/officeart/2005/8/layout/vList2"/>
    <dgm:cxn modelId="{4C65ED3B-BFDD-4759-A6DE-B2670666B6CF}" type="presParOf" srcId="{0DF52A37-971E-4678-AADC-FF8C8B67512A}" destId="{47983051-624C-4B89-8027-47A9F618293E}" srcOrd="5" destOrd="0" presId="urn:microsoft.com/office/officeart/2005/8/layout/vList2"/>
    <dgm:cxn modelId="{5F563D69-E571-44BB-9002-C48C6602A020}" type="presParOf" srcId="{0DF52A37-971E-4678-AADC-FF8C8B67512A}" destId="{7564F4CE-13D6-4D76-B9B8-BC94BCFC90C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86B646-0664-477C-96E4-29635EFDD941}">
      <dsp:nvSpPr>
        <dsp:cNvPr id="0" name=""/>
        <dsp:cNvSpPr/>
      </dsp:nvSpPr>
      <dsp:spPr>
        <a:xfrm>
          <a:off x="0" y="36383"/>
          <a:ext cx="469277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Importance of a social media advert</a:t>
          </a:r>
        </a:p>
      </dsp:txBody>
      <dsp:txXfrm>
        <a:off x="41123" y="77506"/>
        <a:ext cx="4610529" cy="760154"/>
      </dsp:txXfrm>
    </dsp:sp>
    <dsp:sp modelId="{109E8C62-7AA9-4558-A1AE-A1E6ED14384B}">
      <dsp:nvSpPr>
        <dsp:cNvPr id="0" name=""/>
        <dsp:cNvSpPr/>
      </dsp:nvSpPr>
      <dsp:spPr>
        <a:xfrm>
          <a:off x="0" y="1008383"/>
          <a:ext cx="469277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Ability to target specific audiences</a:t>
          </a:r>
        </a:p>
      </dsp:txBody>
      <dsp:txXfrm>
        <a:off x="41123" y="1049506"/>
        <a:ext cx="4610529" cy="760154"/>
      </dsp:txXfrm>
    </dsp:sp>
    <dsp:sp modelId="{4B8FA418-7FED-4252-B62F-338F2C89E799}">
      <dsp:nvSpPr>
        <dsp:cNvPr id="0" name=""/>
        <dsp:cNvSpPr/>
      </dsp:nvSpPr>
      <dsp:spPr>
        <a:xfrm>
          <a:off x="0" y="1980383"/>
          <a:ext cx="469277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Creative content creation</a:t>
          </a:r>
        </a:p>
      </dsp:txBody>
      <dsp:txXfrm>
        <a:off x="41123" y="2021506"/>
        <a:ext cx="4610529" cy="760154"/>
      </dsp:txXfrm>
    </dsp:sp>
    <dsp:sp modelId="{7564F4CE-13D6-4D76-B9B8-BC94BCFC90C6}">
      <dsp:nvSpPr>
        <dsp:cNvPr id="0" name=""/>
        <dsp:cNvSpPr/>
      </dsp:nvSpPr>
      <dsp:spPr>
        <a:xfrm>
          <a:off x="0" y="2952383"/>
          <a:ext cx="4692775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Changes we made</a:t>
          </a:r>
        </a:p>
      </dsp:txBody>
      <dsp:txXfrm>
        <a:off x="41123" y="2993506"/>
        <a:ext cx="4610529" cy="760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F39060-23C4-4324-93F8-54660F338D91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A7827F-2EC2-4B45-9218-0F15642ED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969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A7827F-2EC2-4B45-9218-0F15642ED14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145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 – Critical thinking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Examples – Gaps in knowledge, evaluating sources, multiple perspectives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Prior knowledge?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Identifying potential issues..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have I learnt for future research?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A7827F-2EC2-4B45-9218-0F15642ED14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600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Slide 3 – Ethical and Professional issues – Expression of Interest &amp; Ethical form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did it involve.. BPS?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Attention to detail informed consent, confidentiality, risk assessment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Team collaboration benefits?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A7827F-2EC2-4B45-9218-0F15642ED14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321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 – Psychometric properties of scales and reliability scales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Relevant theories and scales – strengths and limitations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Scale adaption – reliable?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Biggest challenges – what can I take forward from this?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A7827F-2EC2-4B45-9218-0F15642ED14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957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5: Study Setup: Qualtrics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Limited knowledge, what do I now understand? Distribution?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Proof reading, team work? Layout on phone and PC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Discuss distractor task – what did I learn from this?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Confidence for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fure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job role.. constructive feedback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A7827F-2EC2-4B45-9218-0F15642ED14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8375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6 – Study Setup: information sheet, consent and debrief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academic… recognise audience, clear and concise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Attention to detail/free from errors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Future research projects?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A7827F-2EC2-4B45-9218-0F15642ED14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0092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Slide 7 – Study set-up: pre pilot and pilot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Pre-pilot to family and friends – what feedback? Export data and analyse, make changes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Pilot to students EMS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Check reliability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Future research project?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A7827F-2EC2-4B45-9218-0F15642ED14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749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Slide 8 – Study set-up: Social Media Advert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Attract people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Target audiences – demographics and interests.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Capture attention – content creative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have I learn going forward?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A7827F-2EC2-4B45-9218-0F15642ED14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3836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Slide 9 – Syntax for scales, subscale scores and reverse coding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Scales, subscales, reverse coding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Creating the syntax correctly – attention to detail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Documenting syntax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prior experience.. what have I learnt for future research?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A7827F-2EC2-4B45-9218-0F15642ED14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935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Slide 10 – Teamwork and Collaboration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Small team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Diverse perspectives – new ideas and approaches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Opportunities to learn from one another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Emotional support during stressful times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Different schedules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skills has this provided me for future research roles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A7827F-2EC2-4B45-9218-0F15642ED14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8389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ps.org.uk/news-and-policy/ethics-guidelines-internet-mediated-research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9CF74B56-DC18-3DAF-7AC3-1C5294F44A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61" t="9091" r="22717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06F91F-3AC3-3DB6-5766-FAF13C5C19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Professional Research Skills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03AB3-7E1F-9B84-37DA-E4508B4FA1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Samantha Bailey</a:t>
            </a:r>
          </a:p>
          <a:p>
            <a:r>
              <a:rPr lang="en-GB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P1910162</a:t>
            </a:r>
          </a:p>
          <a:p>
            <a:r>
              <a:rPr lang="en-GB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MSc Applied Psychology</a:t>
            </a:r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/>
          </a:p>
        </p:txBody>
      </p:sp>
      <p:cxnSp>
        <p:nvCxnSpPr>
          <p:cNvPr id="39" name="Straight Connector 9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71A4AE-B732-2993-C451-F3B167F46CB1}"/>
              </a:ext>
            </a:extLst>
          </p:cNvPr>
          <p:cNvSpPr txBox="1"/>
          <p:nvPr/>
        </p:nvSpPr>
        <p:spPr>
          <a:xfrm>
            <a:off x="9525000" y="6379029"/>
            <a:ext cx="2471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3556377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12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8" name="Picture 7" descr="One glowing light bulb in sea of unlit bulbs">
            <a:extLst>
              <a:ext uri="{FF2B5EF4-FFF2-40B4-BE49-F238E27FC236}">
                <a16:creationId xmlns:a16="http://schemas.microsoft.com/office/drawing/2014/main" id="{0DB45E43-977E-2E57-4BE2-AC146C9AD7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530" r="283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A19D57-34D5-F60E-3C65-5715A8724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757" y="335281"/>
            <a:ext cx="3851123" cy="6705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Critical Thinking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C69F92-9A02-F9EA-08C3-C911C879FC96}"/>
              </a:ext>
            </a:extLst>
          </p:cNvPr>
          <p:cNvSpPr txBox="1"/>
          <p:nvPr/>
        </p:nvSpPr>
        <p:spPr>
          <a:xfrm>
            <a:off x="264160" y="1341123"/>
            <a:ext cx="4763559" cy="45821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Critical thinking and what is its importance in research?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critical thinking I have experienced: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biases and limitations in current research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gaps in knowledge to develop new insights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consideration of multiple viewpoints and perspectives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– ethical considerations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would I apply this to future research?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0" name="Straight Connector 2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A1F05A-4A57-131B-D626-E8FB7A66A3E2}"/>
              </a:ext>
            </a:extLst>
          </p:cNvPr>
          <p:cNvSpPr txBox="1"/>
          <p:nvPr/>
        </p:nvSpPr>
        <p:spPr>
          <a:xfrm>
            <a:off x="9525236" y="6304003"/>
            <a:ext cx="6150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2675946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AEED161-6332-0C56-9C21-79832ED8E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114" y="501017"/>
            <a:ext cx="4653280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Ethical and Professional issues - Expression of Interest &amp; Ethical form</a:t>
            </a:r>
            <a:br>
              <a:rPr lang="en-US" sz="1400" dirty="0">
                <a:effectLst/>
              </a:rPr>
            </a:br>
            <a:br>
              <a:rPr lang="en-US" sz="1400" dirty="0">
                <a:effectLst/>
              </a:rPr>
            </a:br>
            <a:br>
              <a:rPr lang="en-US" sz="1400" dirty="0">
                <a:effectLst/>
              </a:rPr>
            </a:br>
            <a:br>
              <a:rPr lang="en-US" sz="1400" dirty="0">
                <a:effectLst/>
              </a:rPr>
            </a:br>
            <a:endParaRPr lang="en-US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BF9DEA-8071-D555-B170-A238E7E7743B}"/>
              </a:ext>
            </a:extLst>
          </p:cNvPr>
          <p:cNvSpPr txBox="1"/>
          <p:nvPr/>
        </p:nvSpPr>
        <p:spPr>
          <a:xfrm>
            <a:off x="5117037" y="2881949"/>
            <a:ext cx="406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Having a good understanding the ethical         principles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Knowledge of regulations and guidelines (BPS, 2021)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Strong attention to detail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Ethical decision-making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Collaboration – working as a team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from this experience that I would apply to a future research projects?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5" descr="Cartoon checklist and pencil">
            <a:extLst>
              <a:ext uri="{FF2B5EF4-FFF2-40B4-BE49-F238E27FC236}">
                <a16:creationId xmlns:a16="http://schemas.microsoft.com/office/drawing/2014/main" id="{9408070D-C37E-DE00-95BB-EA84618797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633" r="17367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C59A48-1592-74EB-A73B-2B4C12829EAF}"/>
              </a:ext>
            </a:extLst>
          </p:cNvPr>
          <p:cNvSpPr txBox="1"/>
          <p:nvPr/>
        </p:nvSpPr>
        <p:spPr>
          <a:xfrm>
            <a:off x="9387247" y="6270563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94414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Isosceles Triangle 5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494766-2960-F175-8DF4-7538275E5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5489" y="306388"/>
            <a:ext cx="6424440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Psychometric properties of scales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Reliability scales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Close-up of calculator and data">
            <a:extLst>
              <a:ext uri="{FF2B5EF4-FFF2-40B4-BE49-F238E27FC236}">
                <a16:creationId xmlns:a16="http://schemas.microsoft.com/office/drawing/2014/main" id="{046C5BCE-7CA2-AEDE-7B56-85733C4B2C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05" t="9091" r="65152" b="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58" name="Isosceles Triangle 57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A017E4-2205-B184-9A2C-A549C2C293C7}"/>
              </a:ext>
            </a:extLst>
          </p:cNvPr>
          <p:cNvSpPr txBox="1"/>
          <p:nvPr/>
        </p:nvSpPr>
        <p:spPr>
          <a:xfrm>
            <a:off x="2926438" y="1942043"/>
            <a:ext cx="6424440" cy="38807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Ability to select appropriate scales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Adaptation of scales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of scales in research: including the ability to administer and score scales accurately, and to interpret the results in a meaningful way.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endParaRPr lang="en-US" sz="1600" u="sng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nderstanding the strengths and limitations of different types of measures.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from this and how can I Apply it to future        research projects?</a:t>
            </a:r>
            <a:endParaRPr lang="en-US" sz="1600" b="1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971657-97F1-9F81-BC4E-131D24D47685}"/>
              </a:ext>
            </a:extLst>
          </p:cNvPr>
          <p:cNvSpPr txBox="1"/>
          <p:nvPr/>
        </p:nvSpPr>
        <p:spPr>
          <a:xfrm>
            <a:off x="9387247" y="6227020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3067876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7D550D-7578-93EE-90F7-AD7D93751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342900" lvl="0" indent="-342900" algn="ctr">
              <a:lnSpc>
                <a:spcPct val="90000"/>
              </a:lnSpc>
              <a:tabLst>
                <a:tab pos="457200" algn="l"/>
              </a:tabLst>
            </a:pPr>
            <a:r>
              <a:rPr lang="en-US" sz="4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Setup:</a:t>
            </a:r>
            <a:br>
              <a:rPr lang="en-US" sz="4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Qualtrics </a:t>
            </a: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>
                <a:effectLst/>
              </a:rPr>
            </a:br>
            <a:br>
              <a:rPr lang="en-US" sz="900" dirty="0"/>
            </a:br>
            <a:br>
              <a:rPr lang="en-US" sz="900" dirty="0"/>
            </a:br>
            <a:endParaRPr lang="en-US" sz="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FE02A6-63A0-E37E-A636-52D030AB1B9F}"/>
              </a:ext>
            </a:extLst>
          </p:cNvPr>
          <p:cNvSpPr txBox="1"/>
          <p:nvPr/>
        </p:nvSpPr>
        <p:spPr>
          <a:xfrm>
            <a:off x="5160894" y="1816100"/>
            <a:ext cx="4563128" cy="46609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Understanding survey design - question types, branching, skip logic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Making sure instructions are clear, using appropriate language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Working as a team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Distractor task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Making sure the layout worked for PC and Phone or tablet.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how to distribute the survey to potential participants upon completion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9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about using Qualtrics that I can use in future research roles?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5" descr="Person typing on laptop">
            <a:extLst>
              <a:ext uri="{FF2B5EF4-FFF2-40B4-BE49-F238E27FC236}">
                <a16:creationId xmlns:a16="http://schemas.microsoft.com/office/drawing/2014/main" id="{E827CABB-4DDD-1233-2559-8EFEEE1BE7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77" r="26112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C86E77-3CDB-19C3-5346-353216067192}"/>
              </a:ext>
            </a:extLst>
          </p:cNvPr>
          <p:cNvSpPr txBox="1"/>
          <p:nvPr/>
        </p:nvSpPr>
        <p:spPr>
          <a:xfrm>
            <a:off x="9387247" y="6383880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3087246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8" name="Group 13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1" name="Isosceles Triangle 14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5" name="Isosceles Triangle 14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6" name="Isosceles Triangle 14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824D27-C369-A53B-86D2-D33C1C442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698" y="434146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/>
              <a:t>Study Set-up:</a:t>
            </a:r>
            <a:br>
              <a:rPr lang="en-US" dirty="0"/>
            </a:br>
            <a:r>
              <a:rPr lang="en-US" dirty="0"/>
              <a:t>Information sheet, Consent and Debrief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4372B9-5A0F-D932-32DE-0FF69C89EC64}"/>
              </a:ext>
            </a:extLst>
          </p:cNvPr>
          <p:cNvSpPr txBox="1"/>
          <p:nvPr/>
        </p:nvSpPr>
        <p:spPr>
          <a:xfrm>
            <a:off x="5641157" y="2241402"/>
            <a:ext cx="4420756" cy="32681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Knowledge of ethical principles: such as autonomy, informed consent, and confidentiality.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Clear and concise writing – recognising our audience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Attention to detail: Attention to detail, accuracy and completeness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Compliance with regulations: Ensuring that the study is conducted ethically.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Balance of not giving to much away about the study, but enough to inform them.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Pen placed on top of a signature line">
            <a:extLst>
              <a:ext uri="{FF2B5EF4-FFF2-40B4-BE49-F238E27FC236}">
                <a16:creationId xmlns:a16="http://schemas.microsoft.com/office/drawing/2014/main" id="{3A989572-ABB4-F8D4-1D0E-97F245D53A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54" r="2" b="2"/>
          <a:stretch/>
        </p:blipFill>
        <p:spPr>
          <a:xfrm>
            <a:off x="677334" y="2072813"/>
            <a:ext cx="4810799" cy="34957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3F89D3-2D6B-228E-7063-E0087F63B40C}"/>
              </a:ext>
            </a:extLst>
          </p:cNvPr>
          <p:cNvSpPr txBox="1"/>
          <p:nvPr/>
        </p:nvSpPr>
        <p:spPr>
          <a:xfrm>
            <a:off x="-83858" y="5824182"/>
            <a:ext cx="11900804" cy="7191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from completing these and how will I apply 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 to future research projects?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A1F0DC-1170-C828-8F68-5C4875642E26}"/>
              </a:ext>
            </a:extLst>
          </p:cNvPr>
          <p:cNvSpPr txBox="1"/>
          <p:nvPr/>
        </p:nvSpPr>
        <p:spPr>
          <a:xfrm>
            <a:off x="9371012" y="6265567"/>
            <a:ext cx="6144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1037440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roup 9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Pastel workspace setup">
            <a:extLst>
              <a:ext uri="{FF2B5EF4-FFF2-40B4-BE49-F238E27FC236}">
                <a16:creationId xmlns:a16="http://schemas.microsoft.com/office/drawing/2014/main" id="{5E2D9C7E-8D6F-0EB2-8EC4-03B35D3CD4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164" r="10150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051583-3F37-C696-BBC5-E5213E88B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Study Set-up: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Pre-pilot and Pilot</a:t>
            </a: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endParaRPr lang="en-US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3D63E6-F018-4037-37C8-4B0A21BD289C}"/>
              </a:ext>
            </a:extLst>
          </p:cNvPr>
          <p:cNvSpPr txBox="1"/>
          <p:nvPr/>
        </p:nvSpPr>
        <p:spPr>
          <a:xfrm>
            <a:off x="224366" y="1768218"/>
            <a:ext cx="5168663" cy="44899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Pre-pilot to family and friends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Understanding how to deploy the study to participants a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nd track response rates.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Data management: Understanding how to export data, and how to analyse data using SPSS.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Making any chances to the study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Pilot to students through EMS. Setup of this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Check data, check survey reliability for each survey used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from pre-piloting and piloting in house when setting up a study that I could use for future research projects?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65" name="Straight Connector 2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2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2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2449A4-5424-FAE3-C397-B27770A1A9B8}"/>
              </a:ext>
            </a:extLst>
          </p:cNvPr>
          <p:cNvSpPr txBox="1"/>
          <p:nvPr/>
        </p:nvSpPr>
        <p:spPr>
          <a:xfrm>
            <a:off x="9807046" y="6258182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3209557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A885B-0889-A3ED-AF77-17C1ABC90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0513" y="441299"/>
            <a:ext cx="5285412" cy="14275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Set-up: Social Media Advert</a:t>
            </a:r>
            <a:br>
              <a:rPr lang="en-US" sz="2000" dirty="0">
                <a:solidFill>
                  <a:srgbClr val="FFFFFF"/>
                </a:solidFill>
              </a:rPr>
            </a:br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2BBC5A6-E720-A2BE-9825-6F80B61FB4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549" y="1651000"/>
            <a:ext cx="4710752" cy="3085542"/>
          </a:xfrm>
          <a:prstGeom prst="rect">
            <a:avLst/>
          </a:prstGeom>
        </p:spPr>
      </p:pic>
      <p:graphicFrame>
        <p:nvGraphicFramePr>
          <p:cNvPr id="43" name="TextBox 2">
            <a:extLst>
              <a:ext uri="{FF2B5EF4-FFF2-40B4-BE49-F238E27FC236}">
                <a16:creationId xmlns:a16="http://schemas.microsoft.com/office/drawing/2014/main" id="{273EC546-2C53-7E88-FE15-00E89187F5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4213790"/>
              </p:ext>
            </p:extLst>
          </p:nvPr>
        </p:nvGraphicFramePr>
        <p:xfrm>
          <a:off x="6813193" y="1914616"/>
          <a:ext cx="4692775" cy="38311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3F0677F-80DF-5974-F96B-ED5D3B6D3D07}"/>
              </a:ext>
            </a:extLst>
          </p:cNvPr>
          <p:cNvSpPr txBox="1"/>
          <p:nvPr/>
        </p:nvSpPr>
        <p:spPr>
          <a:xfrm>
            <a:off x="6370782" y="5999879"/>
            <a:ext cx="55197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What have I learnt from this that I can use in future research projects?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4E3F6E-C89B-E926-CC81-E4EC2D1A455C}"/>
              </a:ext>
            </a:extLst>
          </p:cNvPr>
          <p:cNvSpPr txBox="1"/>
          <p:nvPr/>
        </p:nvSpPr>
        <p:spPr>
          <a:xfrm>
            <a:off x="10236033" y="6474759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2177797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11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" name="Picture 6" descr="Program coding on a computer screen">
            <a:extLst>
              <a:ext uri="{FF2B5EF4-FFF2-40B4-BE49-F238E27FC236}">
                <a16:creationId xmlns:a16="http://schemas.microsoft.com/office/drawing/2014/main" id="{84FDAB95-DF0B-0445-CC64-8BFB4DAB87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t="8836" b="14555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58" name="Isosceles Triangle 23">
            <a:extLst>
              <a:ext uri="{FF2B5EF4-FFF2-40B4-BE49-F238E27FC236}">
                <a16:creationId xmlns:a16="http://schemas.microsoft.com/office/drawing/2014/main" id="{DD6B6433-CCD9-42F6-83C5-76BCAA8FE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9" name="Parallelogram 25">
            <a:extLst>
              <a:ext uri="{FF2B5EF4-FFF2-40B4-BE49-F238E27FC236}">
                <a16:creationId xmlns:a16="http://schemas.microsoft.com/office/drawing/2014/main" id="{442B55CB-F27D-4C06-89E5-4EC99A519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4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0" name="Straight Connector 27">
            <a:extLst>
              <a:ext uri="{FF2B5EF4-FFF2-40B4-BE49-F238E27FC236}">
                <a16:creationId xmlns:a16="http://schemas.microsoft.com/office/drawing/2014/main" id="{48527540-7F01-4C2E-9641-73888204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29">
            <a:extLst>
              <a:ext uri="{FF2B5EF4-FFF2-40B4-BE49-F238E27FC236}">
                <a16:creationId xmlns:a16="http://schemas.microsoft.com/office/drawing/2014/main" id="{D6F60FB6-F855-43F0-A752-3719156C1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Rectangle 23">
            <a:extLst>
              <a:ext uri="{FF2B5EF4-FFF2-40B4-BE49-F238E27FC236}">
                <a16:creationId xmlns:a16="http://schemas.microsoft.com/office/drawing/2014/main" id="{70669A81-0E9B-4B42-AFEA-8F672C6CF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92DB62-4E93-F674-81D4-32E385CFC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0357" y="356072"/>
            <a:ext cx="7399353" cy="118110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Syntax for scales, subscale scores and reverse coding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63" name="Rectangle 25">
            <a:extLst>
              <a:ext uri="{FF2B5EF4-FFF2-40B4-BE49-F238E27FC236}">
                <a16:creationId xmlns:a16="http://schemas.microsoft.com/office/drawing/2014/main" id="{8C93E0C6-CF08-4771-B5A9-6018CB3A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Isosceles Triangle 35">
            <a:extLst>
              <a:ext uri="{FF2B5EF4-FFF2-40B4-BE49-F238E27FC236}">
                <a16:creationId xmlns:a16="http://schemas.microsoft.com/office/drawing/2014/main" id="{A011F1B8-62C5-4D08-A621-EAD05C7D6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0E30A2-CD2F-E2E2-237B-B502E10A8BFB}"/>
              </a:ext>
            </a:extLst>
          </p:cNvPr>
          <p:cNvSpPr txBox="1"/>
          <p:nvPr/>
        </p:nvSpPr>
        <p:spPr>
          <a:xfrm>
            <a:off x="2330357" y="1809192"/>
            <a:ext cx="7238025" cy="38823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of subscales and reverse coding: 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dentifying the items that belong to each subscale and determining which items need to be reverse-coded.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Proficiency in SPSS: Creating a syntax file that calculates subscale scores and reverse-code items as needed.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Attention to detail: Ensuring the syntax file is accurate and error free.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Documentation of syntax: Documenting the syntax file to ensure that it is transparent and replicable.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Being able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see any mistakes made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tabLst>
                <a:tab pos="457200" algn="l"/>
              </a:tabLst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learnt from this that I can use in future research projects?</a:t>
            </a:r>
            <a:endParaRPr lang="en-US" sz="1600" b="1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Rectangle 27">
            <a:extLst>
              <a:ext uri="{FF2B5EF4-FFF2-40B4-BE49-F238E27FC236}">
                <a16:creationId xmlns:a16="http://schemas.microsoft.com/office/drawing/2014/main" id="{C6A6AECB-428C-4CB4-B65A-359F08B6D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" name="Rectangle 28">
            <a:extLst>
              <a:ext uri="{FF2B5EF4-FFF2-40B4-BE49-F238E27FC236}">
                <a16:creationId xmlns:a16="http://schemas.microsoft.com/office/drawing/2014/main" id="{28D1A6ED-2AB6-46A3-A315-485B8BF93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7" name="Rectangle 29">
            <a:extLst>
              <a:ext uri="{FF2B5EF4-FFF2-40B4-BE49-F238E27FC236}">
                <a16:creationId xmlns:a16="http://schemas.microsoft.com/office/drawing/2014/main" id="{B61CE46B-8525-46A8-AB7B-DCBCC1B65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8" name="Isosceles Triangle 43">
            <a:extLst>
              <a:ext uri="{FF2B5EF4-FFF2-40B4-BE49-F238E27FC236}">
                <a16:creationId xmlns:a16="http://schemas.microsoft.com/office/drawing/2014/main" id="{4412B991-9935-45FB-A17E-8F30DD832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11FB8C-2AA4-7785-DEF9-03C2937DDC2B}"/>
              </a:ext>
            </a:extLst>
          </p:cNvPr>
          <p:cNvSpPr txBox="1"/>
          <p:nvPr/>
        </p:nvSpPr>
        <p:spPr>
          <a:xfrm>
            <a:off x="9603442" y="6440012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2688724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Colleagues huddle">
            <a:extLst>
              <a:ext uri="{FF2B5EF4-FFF2-40B4-BE49-F238E27FC236}">
                <a16:creationId xmlns:a16="http://schemas.microsoft.com/office/drawing/2014/main" id="{4FC3C547-23A5-E73A-C849-2C548F9098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83" r="12708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0628A7-FBD3-994B-7F44-534375CEA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effectLst/>
              </a:rPr>
              <a:t>Teamwork and Collaboration</a:t>
            </a: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>
                <a:effectLst/>
              </a:rPr>
            </a:br>
            <a:br>
              <a:rPr lang="en-US" dirty="0"/>
            </a:b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D7DC6A-D714-1A31-AE4A-9B95266DB5D5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Effectively working as a team and its importance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Communicating clearly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Idea sharing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Respecting other people's differences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Personal development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9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I take what I have learnt and apply it to future research?</a:t>
            </a:r>
          </a:p>
        </p:txBody>
      </p: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5C99B7-4BB0-724F-9329-D145AC38FF90}"/>
              </a:ext>
            </a:extLst>
          </p:cNvPr>
          <p:cNvSpPr txBox="1"/>
          <p:nvPr/>
        </p:nvSpPr>
        <p:spPr>
          <a:xfrm>
            <a:off x="9603442" y="6304003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2357694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7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1384E832-E201-4210-F046-E6463F8B7B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17086" b="6874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41" name="Isosceles Triangle 19">
            <a:extLst>
              <a:ext uri="{FF2B5EF4-FFF2-40B4-BE49-F238E27FC236}">
                <a16:creationId xmlns:a16="http://schemas.microsoft.com/office/drawing/2014/main" id="{3167F201-EA3A-41F3-8305-5985A44A9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Parallelogram 21">
            <a:extLst>
              <a:ext uri="{FF2B5EF4-FFF2-40B4-BE49-F238E27FC236}">
                <a16:creationId xmlns:a16="http://schemas.microsoft.com/office/drawing/2014/main" id="{FFD44D11-B1C5-420A-9591-370DC8BAA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1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Connector 23">
            <a:extLst>
              <a:ext uri="{FF2B5EF4-FFF2-40B4-BE49-F238E27FC236}">
                <a16:creationId xmlns:a16="http://schemas.microsoft.com/office/drawing/2014/main" id="{9FF46BC6-C78D-47E7-87CF-A1DD38B02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25">
            <a:extLst>
              <a:ext uri="{FF2B5EF4-FFF2-40B4-BE49-F238E27FC236}">
                <a16:creationId xmlns:a16="http://schemas.microsoft.com/office/drawing/2014/main" id="{BE3C958F-F320-49F4-9AB7-FD2F51A77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Rectangle 23">
            <a:extLst>
              <a:ext uri="{FF2B5EF4-FFF2-40B4-BE49-F238E27FC236}">
                <a16:creationId xmlns:a16="http://schemas.microsoft.com/office/drawing/2014/main" id="{1C4DC544-6AEA-484E-A978-32384E2F9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25">
            <a:extLst>
              <a:ext uri="{FF2B5EF4-FFF2-40B4-BE49-F238E27FC236}">
                <a16:creationId xmlns:a16="http://schemas.microsoft.com/office/drawing/2014/main" id="{A1F1470C-B594-449D-A8CD-EB7BC156F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Isosceles Triangle 31">
            <a:extLst>
              <a:ext uri="{FF2B5EF4-FFF2-40B4-BE49-F238E27FC236}">
                <a16:creationId xmlns:a16="http://schemas.microsoft.com/office/drawing/2014/main" id="{B809F8B1-FE88-427F-98C6-1B8CFED8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0B8C1C-973B-4B69-3E24-EDA427DFA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968" y="2264834"/>
            <a:ext cx="4804400" cy="27416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US" sz="3000" dirty="0"/>
            </a:b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Reflection on the research process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What have I learnt?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000" dirty="0"/>
            </a:br>
            <a:endParaRPr lang="en-US" sz="3000" dirty="0"/>
          </a:p>
        </p:txBody>
      </p:sp>
      <p:sp>
        <p:nvSpPr>
          <p:cNvPr id="48" name="Rectangle 27">
            <a:extLst>
              <a:ext uri="{FF2B5EF4-FFF2-40B4-BE49-F238E27FC236}">
                <a16:creationId xmlns:a16="http://schemas.microsoft.com/office/drawing/2014/main" id="{2050D290-680D-48D7-9488-498F59E54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Rectangle 28">
            <a:extLst>
              <a:ext uri="{FF2B5EF4-FFF2-40B4-BE49-F238E27FC236}">
                <a16:creationId xmlns:a16="http://schemas.microsoft.com/office/drawing/2014/main" id="{E8C81616-E276-41D8-92C5-1C891FE99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86BBDB21-2BF1-4C2F-A790-19FBC789C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E78FF87C-9F4A-4F75-998D-3ECB6543B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41FBBE-39E8-7E9D-1954-CE784749CB53}"/>
              </a:ext>
            </a:extLst>
          </p:cNvPr>
          <p:cNvSpPr txBox="1"/>
          <p:nvPr/>
        </p:nvSpPr>
        <p:spPr>
          <a:xfrm>
            <a:off x="5035383" y="6304261"/>
            <a:ext cx="2546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DC2DB7-293C-4939-8442-7B5AFA63043F}"/>
              </a:ext>
            </a:extLst>
          </p:cNvPr>
          <p:cNvSpPr txBox="1"/>
          <p:nvPr/>
        </p:nvSpPr>
        <p:spPr>
          <a:xfrm>
            <a:off x="9387247" y="6350427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(Microsoft, 2023)</a:t>
            </a:r>
          </a:p>
        </p:txBody>
      </p:sp>
    </p:spTree>
    <p:extLst>
      <p:ext uri="{BB962C8B-B14F-4D97-AF65-F5344CB8AC3E}">
        <p14:creationId xmlns:p14="http://schemas.microsoft.com/office/powerpoint/2010/main" val="934705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DCB4B-308C-F7BA-7FBC-BD534C578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9800A0-B3D2-538C-7734-A4ABF6C885D3}"/>
              </a:ext>
            </a:extLst>
          </p:cNvPr>
          <p:cNvSpPr txBox="1"/>
          <p:nvPr/>
        </p:nvSpPr>
        <p:spPr>
          <a:xfrm>
            <a:off x="1062264" y="1802282"/>
            <a:ext cx="8702222" cy="966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Ethics guidelines for internet-mediated research | BPS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Bps.org.uk. (2021). Retrieved 23 April 2023, from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https://www.bps.org.uk/news-and-policy/ethics-guidelines-internet-mediated-research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037397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15306</TotalTime>
  <Words>1131</Words>
  <Application>Microsoft Office PowerPoint</Application>
  <PresentationFormat>Widescreen</PresentationFormat>
  <Paragraphs>165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Times New Roman</vt:lpstr>
      <vt:lpstr>Trebuchet MS</vt:lpstr>
      <vt:lpstr>Wingdings 3</vt:lpstr>
      <vt:lpstr>Facet</vt:lpstr>
      <vt:lpstr>Professional Research Skills Presentation</vt:lpstr>
      <vt:lpstr>Critical Thinking</vt:lpstr>
      <vt:lpstr>Ethical and Professional issues - Expression of Interest &amp; Ethical form    </vt:lpstr>
      <vt:lpstr>Psychometric properties of scales and Reliability scales</vt:lpstr>
      <vt:lpstr>Study Setup: Qualtrics           </vt:lpstr>
      <vt:lpstr>Study Set-up: Information sheet, Consent and Debrief </vt:lpstr>
      <vt:lpstr>Study Set-up: Pre-pilot and Pilot      </vt:lpstr>
      <vt:lpstr>Study Set-up: Social Media Advert </vt:lpstr>
      <vt:lpstr>Syntax for scales, subscale scores and reverse coding   </vt:lpstr>
      <vt:lpstr>Teamwork and Collaboration         </vt:lpstr>
      <vt:lpstr>Conclusion  Reflection on the research process   What have I learnt?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Research skills presentation</dc:title>
  <dc:creator>Sam Bailey</dc:creator>
  <cp:lastModifiedBy>Sam Bailey</cp:lastModifiedBy>
  <cp:revision>1</cp:revision>
  <dcterms:created xsi:type="dcterms:W3CDTF">2023-04-11T20:29:10Z</dcterms:created>
  <dcterms:modified xsi:type="dcterms:W3CDTF">2023-04-24T12:21:36Z</dcterms:modified>
</cp:coreProperties>
</file>