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3B0D783-B309-4E6B-8EFC-836D46100805}" v="16" dt="2025-11-19T17:38:34.8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55" d="100"/>
          <a:sy n="55" d="100"/>
        </p:scale>
        <p:origin x="188" y="2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8CF72-52CE-479E-9AF3-209460BCFA35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EBE69-47A9-4E03-AC4A-DBF6BF1F0A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2904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8CF72-52CE-479E-9AF3-209460BCFA35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EBE69-47A9-4E03-AC4A-DBF6BF1F0A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1435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8CF72-52CE-479E-9AF3-209460BCFA35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EBE69-47A9-4E03-AC4A-DBF6BF1F0A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8226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8CF72-52CE-479E-9AF3-209460BCFA35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EBE69-47A9-4E03-AC4A-DBF6BF1F0A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91398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8CF72-52CE-479E-9AF3-209460BCFA35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EBE69-47A9-4E03-AC4A-DBF6BF1F0A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8421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8CF72-52CE-479E-9AF3-209460BCFA35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EBE69-47A9-4E03-AC4A-DBF6BF1F0A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43763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8CF72-52CE-479E-9AF3-209460BCFA35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EBE69-47A9-4E03-AC4A-DBF6BF1F0A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9284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8CF72-52CE-479E-9AF3-209460BCFA35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EBE69-47A9-4E03-AC4A-DBF6BF1F0A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89371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8CF72-52CE-479E-9AF3-209460BCFA35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EBE69-47A9-4E03-AC4A-DBF6BF1F0A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1417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8CF72-52CE-479E-9AF3-209460BCFA35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EBE69-47A9-4E03-AC4A-DBF6BF1F0A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093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8CF72-52CE-479E-9AF3-209460BCFA35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EBE69-47A9-4E03-AC4A-DBF6BF1F0A66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197301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8CF72-52CE-479E-9AF3-209460BCFA35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EBE69-47A9-4E03-AC4A-DBF6BF1F0A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4217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8CF72-52CE-479E-9AF3-209460BCFA35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EBE69-47A9-4E03-AC4A-DBF6BF1F0A6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857139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8CF72-52CE-479E-9AF3-209460BCFA35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EBE69-47A9-4E03-AC4A-DBF6BF1F0A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056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8CF72-52CE-479E-9AF3-209460BCFA35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EBE69-47A9-4E03-AC4A-DBF6BF1F0A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2805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8CF72-52CE-479E-9AF3-209460BCFA35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EBE69-47A9-4E03-AC4A-DBF6BF1F0A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6950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A8CF72-52CE-479E-9AF3-209460BCFA35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45EBE69-47A9-4E03-AC4A-DBF6BF1F0A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4417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CB5DF0-63C5-07EE-96B4-929CF01C1F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5032" y="104172"/>
            <a:ext cx="9132425" cy="6099858"/>
          </a:xfrm>
        </p:spPr>
        <p:txBody>
          <a:bodyPr/>
          <a:lstStyle/>
          <a:p>
            <a:pPr algn="l"/>
            <a:br>
              <a:rPr lang="en-GB" sz="4400" b="1" dirty="0">
                <a:solidFill>
                  <a:schemeClr val="tx1"/>
                </a:solidFill>
              </a:rPr>
            </a:br>
            <a:br>
              <a:rPr lang="en-GB" sz="4400" b="1" dirty="0">
                <a:solidFill>
                  <a:schemeClr val="tx1"/>
                </a:solidFill>
              </a:rPr>
            </a:br>
            <a:br>
              <a:rPr lang="en-GB" sz="4400" b="1" dirty="0">
                <a:solidFill>
                  <a:schemeClr val="tx1"/>
                </a:solidFill>
              </a:rPr>
            </a:br>
            <a:r>
              <a:rPr lang="en-GB" sz="4400" b="1" dirty="0">
                <a:solidFill>
                  <a:schemeClr val="tx1"/>
                </a:solidFill>
              </a:rPr>
              <a:t>Title:</a:t>
            </a:r>
            <a:br>
              <a:rPr lang="en-GB" sz="4400" dirty="0">
                <a:solidFill>
                  <a:schemeClr val="tx1"/>
                </a:solidFill>
              </a:rPr>
            </a:br>
            <a:r>
              <a:rPr lang="en-GB" sz="4400" dirty="0">
                <a:solidFill>
                  <a:schemeClr val="tx1"/>
                </a:solidFill>
              </a:rPr>
              <a:t>The Role of Influencers in Modern Marketing</a:t>
            </a:r>
            <a:br>
              <a:rPr lang="en-GB" sz="4400" dirty="0">
                <a:solidFill>
                  <a:schemeClr val="tx1"/>
                </a:solidFill>
              </a:rPr>
            </a:br>
            <a:r>
              <a:rPr lang="en-GB" sz="4400">
                <a:solidFill>
                  <a:schemeClr val="tx1"/>
                </a:solidFill>
              </a:rPr>
              <a:t>5-Minute Presentation</a:t>
            </a:r>
            <a:br>
              <a:rPr lang="en-GB" sz="4400" dirty="0">
                <a:solidFill>
                  <a:schemeClr val="tx1"/>
                </a:solidFill>
              </a:rPr>
            </a:br>
            <a:r>
              <a:rPr lang="en-GB" sz="4400" dirty="0">
                <a:solidFill>
                  <a:schemeClr val="tx1"/>
                </a:solidFill>
              </a:rPr>
              <a:t>Ebrahim Al </a:t>
            </a:r>
            <a:r>
              <a:rPr lang="en-GB" sz="4400" dirty="0" err="1">
                <a:solidFill>
                  <a:schemeClr val="tx1"/>
                </a:solidFill>
              </a:rPr>
              <a:t>maisari</a:t>
            </a:r>
            <a:br>
              <a:rPr lang="en-GB" sz="4400" dirty="0">
                <a:solidFill>
                  <a:schemeClr val="tx1"/>
                </a:solidFill>
              </a:rPr>
            </a:br>
            <a:r>
              <a:rPr lang="en-GB" sz="4400" dirty="0">
                <a:solidFill>
                  <a:schemeClr val="tx1"/>
                </a:solidFill>
              </a:rPr>
              <a:t>Student Number: 2502775</a:t>
            </a:r>
            <a:br>
              <a:rPr lang="en-GB" sz="3600" b="1" dirty="0"/>
            </a:br>
            <a:br>
              <a:rPr lang="en-GB" sz="3600" dirty="0"/>
            </a:b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40340042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CF0EBE-F1D9-B461-0290-95316E597C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666" y="520861"/>
            <a:ext cx="8938336" cy="552050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400" b="1" dirty="0"/>
              <a:t>What Is an Influencer?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sz="2800" dirty="0"/>
              <a:t>• An influencer is a person who promotes products or companies through social media.</a:t>
            </a:r>
            <a:br>
              <a:rPr lang="en-GB" sz="2800" dirty="0"/>
            </a:br>
            <a:r>
              <a:rPr lang="en-GB" sz="2800" dirty="0"/>
              <a:t>• An influencer uses their personal connection with the audience to influence purchasing decisions.</a:t>
            </a:r>
            <a:br>
              <a:rPr lang="en-GB" sz="2800" dirty="0"/>
            </a:br>
            <a:r>
              <a:rPr lang="en-GB" sz="2800" dirty="0"/>
              <a:t>• Companies pay influencers because people trust their opinions and experiences.</a:t>
            </a:r>
          </a:p>
        </p:txBody>
      </p:sp>
    </p:spTree>
    <p:extLst>
      <p:ext uri="{BB962C8B-B14F-4D97-AF65-F5344CB8AC3E}">
        <p14:creationId xmlns:p14="http://schemas.microsoft.com/office/powerpoint/2010/main" val="5265254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82D3FB-F0FE-6290-E8FD-EAD0710A54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185" y="621156"/>
            <a:ext cx="8596668" cy="574492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/>
              <a:t>Advantages of Influencer Marketing</a:t>
            </a:r>
          </a:p>
          <a:p>
            <a:pPr algn="ctr"/>
            <a:endParaRPr lang="en-GB" sz="2800" dirty="0"/>
          </a:p>
          <a:p>
            <a:r>
              <a:rPr lang="en-GB" sz="2800" dirty="0"/>
              <a:t>• Companies value the ability to target the right audience.</a:t>
            </a:r>
            <a:br>
              <a:rPr lang="en-GB" sz="2800" dirty="0"/>
            </a:br>
            <a:r>
              <a:rPr lang="en-GB" sz="2800" dirty="0"/>
              <a:t>• It supports the brand image and increases its promotion.</a:t>
            </a:r>
            <a:br>
              <a:rPr lang="en-GB" sz="2800" dirty="0"/>
            </a:br>
            <a:r>
              <a:rPr lang="en-GB" sz="2800" dirty="0"/>
              <a:t>• It contributes to building strong trust with customers.</a:t>
            </a:r>
            <a:br>
              <a:rPr lang="en-GB" sz="2800" dirty="0"/>
            </a:br>
            <a:r>
              <a:rPr lang="en-GB" sz="2800" dirty="0"/>
              <a:t>• It creates a personal and close relationship between the audience and the product.</a:t>
            </a:r>
          </a:p>
        </p:txBody>
      </p:sp>
    </p:spTree>
    <p:extLst>
      <p:ext uri="{BB962C8B-B14F-4D97-AF65-F5344CB8AC3E}">
        <p14:creationId xmlns:p14="http://schemas.microsoft.com/office/powerpoint/2010/main" val="28331225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687A8E-FDF9-2CCB-8B7E-B24FC9FCDB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3621"/>
            <a:ext cx="8596668" cy="5867742"/>
          </a:xfrm>
        </p:spPr>
        <p:txBody>
          <a:bodyPr/>
          <a:lstStyle/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400" dirty="0"/>
              <a:t>Challenges of Influencer Marketing</a:t>
            </a:r>
          </a:p>
          <a:p>
            <a:r>
              <a:rPr lang="en-GB" sz="2800" dirty="0"/>
              <a:t>• There is weakness in some of the regulations that govern influencer advertising.</a:t>
            </a:r>
            <a:br>
              <a:rPr lang="en-GB" sz="2800" dirty="0"/>
            </a:br>
            <a:r>
              <a:rPr lang="en-GB" sz="2800" dirty="0"/>
              <a:t>• Choosing the right influencer can be difficult and may face certain obstacles.</a:t>
            </a:r>
            <a:br>
              <a:rPr lang="en-GB" sz="2800" dirty="0"/>
            </a:br>
            <a:r>
              <a:rPr lang="en-GB" sz="2800" dirty="0"/>
              <a:t>• The results and impact do not always achieve the desired outcomes.</a:t>
            </a:r>
          </a:p>
        </p:txBody>
      </p:sp>
    </p:spTree>
    <p:extLst>
      <p:ext uri="{BB962C8B-B14F-4D97-AF65-F5344CB8AC3E}">
        <p14:creationId xmlns:p14="http://schemas.microsoft.com/office/powerpoint/2010/main" val="447956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C455EF-0D63-FCD6-CADD-97815AA9EB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50473"/>
            <a:ext cx="9577009" cy="5914040"/>
          </a:xfr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400" b="1" dirty="0"/>
              <a:t>Real‑World Example</a:t>
            </a:r>
            <a:endParaRPr lang="en-GB" dirty="0"/>
          </a:p>
          <a:p>
            <a:pPr marL="0" indent="0" algn="ctr">
              <a:buNone/>
            </a:pPr>
            <a:br>
              <a:rPr lang="en-GB" sz="2800" dirty="0"/>
            </a:br>
            <a:r>
              <a:rPr lang="en-GB" sz="2800" dirty="0"/>
              <a:t>• </a:t>
            </a:r>
            <a:r>
              <a:rPr lang="en-GB" sz="2800" dirty="0" err="1"/>
              <a:t>Gymshark</a:t>
            </a:r>
            <a:r>
              <a:rPr lang="en-GB" sz="2800" dirty="0"/>
              <a:t> grew very quickly because it collaborated with fitness influencers.</a:t>
            </a:r>
            <a:br>
              <a:rPr lang="en-GB" sz="2800" dirty="0"/>
            </a:br>
            <a:r>
              <a:rPr lang="en-GB" sz="2800" dirty="0"/>
              <a:t>• The influencers provided realistic and credible workout content.</a:t>
            </a:r>
            <a:br>
              <a:rPr lang="en-GB" sz="2800" dirty="0"/>
            </a:br>
            <a:r>
              <a:rPr lang="en-GB" sz="2800" dirty="0"/>
              <a:t>• The campaigns led to increased sales and higher customer loyalty.</a:t>
            </a:r>
          </a:p>
        </p:txBody>
      </p:sp>
    </p:spTree>
    <p:extLst>
      <p:ext uri="{BB962C8B-B14F-4D97-AF65-F5344CB8AC3E}">
        <p14:creationId xmlns:p14="http://schemas.microsoft.com/office/powerpoint/2010/main" val="9123586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856971-B90E-B678-55B2-07489C404A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587" y="378088"/>
            <a:ext cx="8596668" cy="5212484"/>
          </a:xfrm>
        </p:spPr>
        <p:txBody>
          <a:bodyPr/>
          <a:lstStyle/>
          <a:p>
            <a:endParaRPr lang="en-GB" dirty="0"/>
          </a:p>
          <a:p>
            <a:pPr marL="0" indent="0" algn="ctr">
              <a:buNone/>
            </a:pPr>
            <a:r>
              <a:rPr lang="en-GB" sz="4400" dirty="0"/>
              <a:t>Conclusion &amp; Evaluation</a:t>
            </a:r>
          </a:p>
          <a:p>
            <a:pPr marL="0" indent="0" algn="ctr">
              <a:buNone/>
            </a:pPr>
            <a:endParaRPr lang="en-GB" sz="4400" dirty="0"/>
          </a:p>
          <a:p>
            <a:r>
              <a:rPr lang="en-GB" sz="2800" dirty="0"/>
              <a:t>• Influencers have helped brands reach a large percentage of their target audience.</a:t>
            </a:r>
            <a:br>
              <a:rPr lang="en-GB" sz="2800" dirty="0"/>
            </a:br>
            <a:r>
              <a:rPr lang="en-GB" sz="2800" dirty="0"/>
              <a:t>• They have strong influence because of the trust and personal connection they build with their followers.</a:t>
            </a:r>
            <a:br>
              <a:rPr lang="en-GB" sz="2800" dirty="0"/>
            </a:br>
            <a:r>
              <a:rPr lang="en-GB" sz="2800" dirty="0"/>
              <a:t>• However, success depends greatly on choosing the right influencer for the brand.</a:t>
            </a:r>
          </a:p>
        </p:txBody>
      </p:sp>
    </p:spTree>
    <p:extLst>
      <p:ext uri="{BB962C8B-B14F-4D97-AF65-F5344CB8AC3E}">
        <p14:creationId xmlns:p14="http://schemas.microsoft.com/office/powerpoint/2010/main" val="13712131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574157"/>
            <a:ext cx="8596668" cy="4467205"/>
          </a:xfrm>
        </p:spPr>
        <p:txBody>
          <a:bodyPr>
            <a:normAutofit/>
          </a:bodyPr>
          <a:lstStyle/>
          <a:p>
            <a:r>
              <a:rPr sz="2800" dirty="0"/>
              <a:t>Baruk, A.I. &amp; </a:t>
            </a:r>
            <a:r>
              <a:rPr sz="2800" dirty="0" err="1"/>
              <a:t>Wesołowski</a:t>
            </a:r>
            <a:r>
              <a:rPr sz="2800" dirty="0"/>
              <a:t>, G. (2021). Modern Marketing Communication.</a:t>
            </a:r>
          </a:p>
          <a:p>
            <a:r>
              <a:rPr sz="2800" dirty="0"/>
              <a:t>Influencer Marketing Hub. (2025). Benchmark Report.</a:t>
            </a:r>
          </a:p>
          <a:p>
            <a:r>
              <a:rPr sz="2800" dirty="0" err="1"/>
              <a:t>Gymshark</a:t>
            </a:r>
            <a:r>
              <a:rPr sz="2800" dirty="0"/>
              <a:t> case study (2024).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55</TotalTime>
  <Words>305</Words>
  <Application>Microsoft Office PowerPoint</Application>
  <PresentationFormat>Widescreen</PresentationFormat>
  <Paragraphs>24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Trebuchet MS</vt:lpstr>
      <vt:lpstr>Wingdings 3</vt:lpstr>
      <vt:lpstr>Facet</vt:lpstr>
      <vt:lpstr>   Title: The Role of Influencers in Modern Marketing 5-Minute Presentation Ebrahim Al maisari Student Number: 2502775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Ebrahim Al Maisari (2502775)</dc:creator>
  <cp:lastModifiedBy>Ebrahim Almaisari</cp:lastModifiedBy>
  <cp:revision>2</cp:revision>
  <dcterms:created xsi:type="dcterms:W3CDTF">2025-11-12T17:49:50Z</dcterms:created>
  <dcterms:modified xsi:type="dcterms:W3CDTF">2025-11-19T17:48:19Z</dcterms:modified>
</cp:coreProperties>
</file>