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4" r:id="rId1"/>
    <p:sldMasterId id="2147483677" r:id="rId2"/>
    <p:sldMasterId id="2147483690" r:id="rId3"/>
    <p:sldMasterId id="2147483648" r:id="rId4"/>
  </p:sldMasterIdLst>
  <p:notesMasterIdLst>
    <p:notesMasterId r:id="rId55"/>
  </p:notesMasterIdLst>
  <p:sldIdLst>
    <p:sldId id="258" r:id="rId5"/>
    <p:sldId id="259" r:id="rId6"/>
    <p:sldId id="493" r:id="rId7"/>
    <p:sldId id="509" r:id="rId8"/>
    <p:sldId id="510" r:id="rId9"/>
    <p:sldId id="511" r:id="rId10"/>
    <p:sldId id="512" r:id="rId11"/>
    <p:sldId id="513" r:id="rId12"/>
    <p:sldId id="514" r:id="rId13"/>
    <p:sldId id="515" r:id="rId14"/>
    <p:sldId id="516" r:id="rId15"/>
    <p:sldId id="517" r:id="rId16"/>
    <p:sldId id="518" r:id="rId17"/>
    <p:sldId id="519" r:id="rId18"/>
    <p:sldId id="520" r:id="rId19"/>
    <p:sldId id="521" r:id="rId20"/>
    <p:sldId id="522" r:id="rId21"/>
    <p:sldId id="523" r:id="rId22"/>
    <p:sldId id="524" r:id="rId23"/>
    <p:sldId id="526" r:id="rId24"/>
    <p:sldId id="525" r:id="rId25"/>
    <p:sldId id="508" r:id="rId26"/>
    <p:sldId id="267" r:id="rId27"/>
    <p:sldId id="268" r:id="rId28"/>
    <p:sldId id="435" r:id="rId29"/>
    <p:sldId id="489" r:id="rId30"/>
    <p:sldId id="491" r:id="rId31"/>
    <p:sldId id="490" r:id="rId32"/>
    <p:sldId id="329" r:id="rId33"/>
    <p:sldId id="495" r:id="rId34"/>
    <p:sldId id="496" r:id="rId35"/>
    <p:sldId id="497" r:id="rId36"/>
    <p:sldId id="498" r:id="rId37"/>
    <p:sldId id="499" r:id="rId38"/>
    <p:sldId id="500" r:id="rId39"/>
    <p:sldId id="501" r:id="rId40"/>
    <p:sldId id="502" r:id="rId41"/>
    <p:sldId id="503" r:id="rId42"/>
    <p:sldId id="504" r:id="rId43"/>
    <p:sldId id="505" r:id="rId44"/>
    <p:sldId id="416" r:id="rId45"/>
    <p:sldId id="351" r:id="rId46"/>
    <p:sldId id="492" r:id="rId47"/>
    <p:sldId id="270" r:id="rId48"/>
    <p:sldId id="494" r:id="rId49"/>
    <p:sldId id="272" r:id="rId50"/>
    <p:sldId id="269" r:id="rId51"/>
    <p:sldId id="506" r:id="rId52"/>
    <p:sldId id="507" r:id="rId53"/>
    <p:sldId id="488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E04FD2"/>
    <a:srgbClr val="FFFFBC"/>
    <a:srgbClr val="00B9FF"/>
    <a:srgbClr val="FF4887"/>
    <a:srgbClr val="FF3C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06692F-4BE5-17A8-C74D-D89F152D2D69}" v="5" dt="2021-11-22T12:46:40.576"/>
    <p1510:client id="{9A9F5A54-A3AE-726C-D252-CC999476E175}" v="820" dt="2022-11-15T17:28:36.104"/>
    <p1510:client id="{A4CCA847-3F68-A11C-5D25-AC3E8B472DBA}" v="149" dt="2022-11-15T15:50:05.883"/>
    <p1510:client id="{AAEF92B9-9DF3-1382-966A-9C4C142398C0}" v="769" dt="2022-11-15T15:17:34.3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microsoft.com/office/2015/10/relationships/revisionInfo" Target="revisionInfo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AAEF92B9-9DF3-1382-966A-9C4C142398C0}"/>
    <pc:docChg chg="addSld delSld modSld sldOrd addMainMaster modMainMaster">
      <pc:chgData name="Mari Powell" userId="S::mari.powell@uwtsd.ac.uk::a1b98dd7-29dc-4131-8e37-1423e6a9ecca" providerId="AD" clId="Web-{AAEF92B9-9DF3-1382-966A-9C4C142398C0}" dt="2022-11-15T15:17:34.302" v="520"/>
      <pc:docMkLst>
        <pc:docMk/>
      </pc:docMkLst>
      <pc:sldChg chg="addSp delSp modSp mod setBg">
        <pc:chgData name="Mari Powell" userId="S::mari.powell@uwtsd.ac.uk::a1b98dd7-29dc-4131-8e37-1423e6a9ecca" providerId="AD" clId="Web-{AAEF92B9-9DF3-1382-966A-9C4C142398C0}" dt="2022-11-15T14:05:57.327" v="205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AAEF92B9-9DF3-1382-966A-9C4C142398C0}" dt="2022-11-15T13:47:01.847" v="31" actId="20577"/>
          <ac:spMkLst>
            <pc:docMk/>
            <pc:sldMk cId="3361291726" sldId="258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AAEF92B9-9DF3-1382-966A-9C4C142398C0}" dt="2022-11-15T13:46:56.941" v="29" actId="1076"/>
          <ac:spMkLst>
            <pc:docMk/>
            <pc:sldMk cId="3361291726" sldId="258"/>
            <ac:spMk id="5" creationId="{8F8274FD-B322-CC42-B45E-BB2D212C9444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44:52.421" v="5" actId="14100"/>
          <ac:picMkLst>
            <pc:docMk/>
            <pc:sldMk cId="3361291726" sldId="258"/>
            <ac:picMk id="2" creationId="{4ED4D6D9-D320-19D8-0B7F-D0221D42BDF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3:51.887" v="0"/>
          <ac:picMkLst>
            <pc:docMk/>
            <pc:sldMk cId="3361291726" sldId="258"/>
            <ac:picMk id="1026" creationId="{FF82973F-60E2-974F-8F0E-1B3C14C44BB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4:32.576" v="1"/>
          <ac:picMkLst>
            <pc:docMk/>
            <pc:sldMk cId="3361291726" sldId="258"/>
            <ac:picMk id="1028" creationId="{8DC517D7-E714-8F4E-B67F-3E63D0633DCC}"/>
          </ac:picMkLst>
        </pc:picChg>
      </pc:sldChg>
      <pc:sldChg chg="addSp delSp modSp mod setBg">
        <pc:chgData name="Mari Powell" userId="S::mari.powell@uwtsd.ac.uk::a1b98dd7-29dc-4131-8e37-1423e6a9ecca" providerId="AD" clId="Web-{AAEF92B9-9DF3-1382-966A-9C4C142398C0}" dt="2022-11-15T15:15:37.486" v="515" actId="1076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AAEF92B9-9DF3-1382-966A-9C4C142398C0}" dt="2022-11-15T15:15:37.486" v="515" actId="1076"/>
          <ac:spMkLst>
            <pc:docMk/>
            <pc:sldMk cId="750254766" sldId="259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AAEF92B9-9DF3-1382-966A-9C4C142398C0}" dt="2022-11-15T15:15:29.986" v="514" actId="14100"/>
          <ac:spMkLst>
            <pc:docMk/>
            <pc:sldMk cId="750254766" sldId="259"/>
            <ac:spMk id="17" creationId="{BDFADEDA-18FE-9442-A9BC-FC8EB05AFE41}"/>
          </ac:spMkLst>
        </pc:spChg>
        <pc:picChg chg="add mod ord">
          <ac:chgData name="Mari Powell" userId="S::mari.powell@uwtsd.ac.uk::a1b98dd7-29dc-4131-8e37-1423e6a9ecca" providerId="AD" clId="Web-{AAEF92B9-9DF3-1382-966A-9C4C142398C0}" dt="2022-11-15T15:14:40.094" v="495"/>
          <ac:picMkLst>
            <pc:docMk/>
            <pc:sldMk cId="750254766" sldId="259"/>
            <ac:picMk id="2" creationId="{495BA640-BDE2-F442-994E-7EC451F4E7B1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3:23.402" v="461"/>
          <ac:picMkLst>
            <pc:docMk/>
            <pc:sldMk cId="750254766" sldId="259"/>
            <ac:picMk id="23" creationId="{FCC13D07-6E9C-D545-8DE2-79AACCBAE85A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21:14.659" v="334"/>
        <pc:sldMkLst>
          <pc:docMk/>
          <pc:sldMk cId="4240561697" sldId="267"/>
        </pc:sldMkLst>
        <pc:spChg chg="mod">
          <ac:chgData name="Mari Powell" userId="S::mari.powell@uwtsd.ac.uk::a1b98dd7-29dc-4131-8e37-1423e6a9ecca" providerId="AD" clId="Web-{AAEF92B9-9DF3-1382-966A-9C4C142398C0}" dt="2022-11-15T14:12:47.968" v="299" actId="20577"/>
          <ac:spMkLst>
            <pc:docMk/>
            <pc:sldMk cId="4240561697" sldId="267"/>
            <ac:spMk id="3" creationId="{214166FE-4081-A14B-BE54-F8043D284BC9}"/>
          </ac:spMkLst>
        </pc:spChg>
        <pc:spChg chg="mod">
          <ac:chgData name="Mari Powell" userId="S::mari.powell@uwtsd.ac.uk::a1b98dd7-29dc-4131-8e37-1423e6a9ecca" providerId="AD" clId="Web-{AAEF92B9-9DF3-1382-966A-9C4C142398C0}" dt="2022-11-15T13:59:11.031" v="57"/>
          <ac:spMkLst>
            <pc:docMk/>
            <pc:sldMk cId="4240561697" sldId="267"/>
            <ac:spMk id="5" creationId="{E41213EC-CB1F-8448-9F47-F7F186979A99}"/>
          </ac:spMkLst>
        </pc:spChg>
        <pc:picChg chg="mod">
          <ac:chgData name="Mari Powell" userId="S::mari.powell@uwtsd.ac.uk::a1b98dd7-29dc-4131-8e37-1423e6a9ecca" providerId="AD" clId="Web-{AAEF92B9-9DF3-1382-966A-9C4C142398C0}" dt="2022-11-15T13:59:46.767" v="61" actId="1076"/>
          <ac:picMkLst>
            <pc:docMk/>
            <pc:sldMk cId="4240561697" sldId="267"/>
            <ac:picMk id="7" creationId="{0527090E-0758-404A-81E6-C7A2683D787A}"/>
          </ac:picMkLst>
        </pc:picChg>
      </pc:sldChg>
      <pc:sldChg chg="addSp modSp mod setBg">
        <pc:chgData name="Mari Powell" userId="S::mari.powell@uwtsd.ac.uk::a1b98dd7-29dc-4131-8e37-1423e6a9ecca" providerId="AD" clId="Web-{AAEF92B9-9DF3-1382-966A-9C4C142398C0}" dt="2022-11-15T14:52:11.147" v="460"/>
        <pc:sldMkLst>
          <pc:docMk/>
          <pc:sldMk cId="2033408088" sldId="268"/>
        </pc:sldMkLst>
        <pc:spChg chg="add mod">
          <ac:chgData name="Mari Powell" userId="S::mari.powell@uwtsd.ac.uk::a1b98dd7-29dc-4131-8e37-1423e6a9ecca" providerId="AD" clId="Web-{AAEF92B9-9DF3-1382-966A-9C4C142398C0}" dt="2022-11-15T14:11:35.200" v="293" actId="20577"/>
          <ac:spMkLst>
            <pc:docMk/>
            <pc:sldMk cId="2033408088" sldId="268"/>
            <ac:spMk id="2" creationId="{4A8DD2C5-546B-6F33-6386-B42707953034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3.772" v="458"/>
          <ac:spMkLst>
            <pc:docMk/>
            <pc:sldMk cId="2033408088" sldId="268"/>
            <ac:spMk id="3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8.085" v="459"/>
          <ac:spMkLst>
            <pc:docMk/>
            <pc:sldMk cId="2033408088" sldId="268"/>
            <ac:spMk id="5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12:00.951" v="296" actId="20577"/>
          <ac:spMkLst>
            <pc:docMk/>
            <pc:sldMk cId="2033408088" sldId="268"/>
            <ac:spMk id="6" creationId="{1AFF7BA9-0840-EF11-1FE3-D1A9F69C30B8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11.147" v="460"/>
          <ac:spMkLst>
            <pc:docMk/>
            <pc:sldMk cId="2033408088" sldId="268"/>
            <ac:spMk id="7" creationId="{E2F5B12D-EF1B-5CEA-1E78-9579692A75E6}"/>
          </ac:spMkLst>
        </pc:spChg>
        <pc:graphicFrameChg chg="mod modGraphic">
          <ac:chgData name="Mari Powell" userId="S::mari.powell@uwtsd.ac.uk::a1b98dd7-29dc-4131-8e37-1423e6a9ecca" providerId="AD" clId="Web-{AAEF92B9-9DF3-1382-966A-9C4C142398C0}" dt="2022-11-15T14:09:14.444" v="213" actId="107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mod ord setBg">
        <pc:chgData name="Mari Powell" userId="S::mari.powell@uwtsd.ac.uk::a1b98dd7-29dc-4131-8e37-1423e6a9ecca" providerId="AD" clId="Web-{AAEF92B9-9DF3-1382-966A-9C4C142398C0}" dt="2022-11-15T14:25:31.966" v="410"/>
        <pc:sldMkLst>
          <pc:docMk/>
          <pc:sldMk cId="3735714436" sldId="269"/>
        </pc:sldMkLst>
      </pc:sldChg>
      <pc:sldChg chg="modSp mod setBg">
        <pc:chgData name="Mari Powell" userId="S::mari.powell@uwtsd.ac.uk::a1b98dd7-29dc-4131-8e37-1423e6a9ecca" providerId="AD" clId="Web-{AAEF92B9-9DF3-1382-966A-9C4C142398C0}" dt="2022-11-15T14:17:59.245" v="324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AEF92B9-9DF3-1382-966A-9C4C142398C0}" dt="2022-11-15T14:17:31.104" v="322" actId="20577"/>
          <ac:spMkLst>
            <pc:docMk/>
            <pc:sldMk cId="1032041002" sldId="270"/>
            <ac:spMk id="6" creationId="{E37197EC-0CB8-5B4F-B81C-655A969E31CF}"/>
          </ac:spMkLst>
        </pc:spChg>
        <pc:spChg chg="mod">
          <ac:chgData name="Mari Powell" userId="S::mari.powell@uwtsd.ac.uk::a1b98dd7-29dc-4131-8e37-1423e6a9ecca" providerId="AD" clId="Web-{AAEF92B9-9DF3-1382-966A-9C4C142398C0}" dt="2022-11-15T14:17:26.072" v="321" actId="20577"/>
          <ac:spMkLst>
            <pc:docMk/>
            <pc:sldMk cId="1032041002" sldId="270"/>
            <ac:spMk id="7" creationId="{EC7D70B8-BDA9-DF4A-A83B-A457BF2390A8}"/>
          </ac:spMkLst>
        </pc:spChg>
      </pc:sldChg>
      <pc:sldChg chg="mod ord setBg">
        <pc:chgData name="Mari Powell" userId="S::mari.powell@uwtsd.ac.uk::a1b98dd7-29dc-4131-8e37-1423e6a9ecca" providerId="AD" clId="Web-{AAEF92B9-9DF3-1382-966A-9C4C142398C0}" dt="2022-11-15T14:25:37.028" v="411"/>
        <pc:sldMkLst>
          <pc:docMk/>
          <pc:sldMk cId="1740470271" sldId="272"/>
        </pc:sldMkLst>
      </pc:sldChg>
      <pc:sldChg chg="addSp delSp modSp mod ord setBg">
        <pc:chgData name="Mari Powell" userId="S::mari.powell@uwtsd.ac.uk::a1b98dd7-29dc-4131-8e37-1423e6a9ecca" providerId="AD" clId="Web-{AAEF92B9-9DF3-1382-966A-9C4C142398C0}" dt="2022-11-15T15:08:14.692" v="481" actId="14100"/>
        <pc:sldMkLst>
          <pc:docMk/>
          <pc:sldMk cId="927295868" sldId="329"/>
        </pc:sldMkLst>
        <pc:spChg chg="mod">
          <ac:chgData name="Mari Powell" userId="S::mari.powell@uwtsd.ac.uk::a1b98dd7-29dc-4131-8e37-1423e6a9ecca" providerId="AD" clId="Web-{AAEF92B9-9DF3-1382-966A-9C4C142398C0}" dt="2022-11-15T14:22:08.364" v="344" actId="1076"/>
          <ac:spMkLst>
            <pc:docMk/>
            <pc:sldMk cId="927295868" sldId="329"/>
            <ac:spMk id="5" creationId="{3D3CB276-2547-A742-B779-EA18C6686794}"/>
          </ac:spMkLst>
        </pc:spChg>
        <pc:picChg chg="add del mod">
          <ac:chgData name="Mari Powell" userId="S::mari.powell@uwtsd.ac.uk::a1b98dd7-29dc-4131-8e37-1423e6a9ecca" providerId="AD" clId="Web-{AAEF92B9-9DF3-1382-966A-9C4C142398C0}" dt="2022-11-15T15:07:45.472" v="478"/>
          <ac:picMkLst>
            <pc:docMk/>
            <pc:sldMk cId="927295868" sldId="329"/>
            <ac:picMk id="2" creationId="{0DBCC850-9584-A658-FE35-87E2194DD4B7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8:14.692" v="481" actId="14100"/>
          <ac:picMkLst>
            <pc:docMk/>
            <pc:sldMk cId="927295868" sldId="329"/>
            <ac:picMk id="3" creationId="{B37A8475-6273-6ADB-1524-BE7F05C170A9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6:38.954" v="470"/>
          <ac:picMkLst>
            <pc:docMk/>
            <pc:sldMk cId="927295868" sldId="329"/>
            <ac:picMk id="13" creationId="{1D5277DD-0B1D-384F-813F-29B880EA91F4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7:46.479" v="323"/>
        <pc:sldMkLst>
          <pc:docMk/>
          <pc:sldMk cId="536604880" sldId="330"/>
        </pc:sldMkLst>
        <pc:spChg chg="mod">
          <ac:chgData name="Mari Powell" userId="S::mari.powell@uwtsd.ac.uk::a1b98dd7-29dc-4131-8e37-1423e6a9ecca" providerId="AD" clId="Web-{AAEF92B9-9DF3-1382-966A-9C4C142398C0}" dt="2022-11-15T14:14:50.910" v="313" actId="1076"/>
          <ac:spMkLst>
            <pc:docMk/>
            <pc:sldMk cId="536604880" sldId="330"/>
            <ac:spMk id="10" creationId="{135809F0-225B-344D-8B38-FEC509426FF9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08.723" v="316" actId="20577"/>
          <ac:spMkLst>
            <pc:docMk/>
            <pc:sldMk cId="536604880" sldId="330"/>
            <ac:spMk id="12" creationId="{7A8B7221-B1C0-BD42-8B40-BD38166020C2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5.130" v="319" actId="20577"/>
          <ac:spMkLst>
            <pc:docMk/>
            <pc:sldMk cId="536604880" sldId="330"/>
            <ac:spMk id="13" creationId="{714356BF-CF88-BA4D-965B-4F8FE65BE59D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8.865" v="320" actId="20577"/>
          <ac:spMkLst>
            <pc:docMk/>
            <pc:sldMk cId="536604880" sldId="330"/>
            <ac:spMk id="14" creationId="{7F9BBA4A-BC61-0148-8080-2F8193DC00B5}"/>
          </ac:spMkLst>
        </pc:spChg>
      </pc:sldChg>
      <pc:sldChg chg="modSp mod ord setBg">
        <pc:chgData name="Mari Powell" userId="S::mari.powell@uwtsd.ac.uk::a1b98dd7-29dc-4131-8e37-1423e6a9ecca" providerId="AD" clId="Web-{AAEF92B9-9DF3-1382-966A-9C4C142398C0}" dt="2022-11-15T14:29:43.897" v="452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AEF92B9-9DF3-1382-966A-9C4C142398C0}" dt="2022-11-15T14:29:30.834" v="451" actId="1076"/>
          <ac:spMkLst>
            <pc:docMk/>
            <pc:sldMk cId="113498745" sldId="41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06.661" v="448" actId="20577"/>
          <ac:spMkLst>
            <pc:docMk/>
            <pc:sldMk cId="113498745" sldId="416"/>
            <ac:spMk id="23" creationId="{D7192379-BBF5-874C-94B4-DA6BD5AC1DC1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11.568" v="449" actId="20577"/>
          <ac:spMkLst>
            <pc:docMk/>
            <pc:sldMk cId="113498745" sldId="416"/>
            <ac:spMk id="25" creationId="{BF688386-286E-3546-8426-B04B14E69E04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47.301" v="446" actId="20577"/>
          <ac:spMkLst>
            <pc:docMk/>
            <pc:sldMk cId="113498745" sldId="416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AAEF92B9-9DF3-1382-966A-9C4C142398C0}" dt="2022-11-15T14:29:43.897" v="452" actId="1076"/>
          <ac:picMkLst>
            <pc:docMk/>
            <pc:sldMk cId="113498745" sldId="416"/>
            <ac:picMk id="6" creationId="{2C96FC09-47EC-114D-99B9-7C41454BA4AD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3:59.814" v="306" actId="1076"/>
        <pc:sldMkLst>
          <pc:docMk/>
          <pc:sldMk cId="2095844214" sldId="435"/>
        </pc:sldMkLst>
        <pc:spChg chg="mod">
          <ac:chgData name="Mari Powell" userId="S::mari.powell@uwtsd.ac.uk::a1b98dd7-29dc-4131-8e37-1423e6a9ecca" providerId="AD" clId="Web-{AAEF92B9-9DF3-1382-966A-9C4C142398C0}" dt="2022-11-15T14:13:50.439" v="305" actId="20577"/>
          <ac:spMkLst>
            <pc:docMk/>
            <pc:sldMk cId="2095844214" sldId="435"/>
            <ac:spMk id="3" creationId="{6412997A-59C1-0A49-B5C4-F1016CC4A839}"/>
          </ac:spMkLst>
        </pc:spChg>
        <pc:spChg chg="mod">
          <ac:chgData name="Mari Powell" userId="S::mari.powell@uwtsd.ac.uk::a1b98dd7-29dc-4131-8e37-1423e6a9ecca" providerId="AD" clId="Web-{AAEF92B9-9DF3-1382-966A-9C4C142398C0}" dt="2022-11-15T14:13:59.814" v="306" actId="1076"/>
          <ac:spMkLst>
            <pc:docMk/>
            <pc:sldMk cId="2095844214" sldId="435"/>
            <ac:spMk id="7" creationId="{DD39880A-A111-3B42-85C3-08679E0B6E23}"/>
          </ac:spMkLst>
        </pc:spChg>
      </pc:sldChg>
      <pc:sldChg chg="addSp delSp modSp mod setBg">
        <pc:chgData name="Mari Powell" userId="S::mari.powell@uwtsd.ac.uk::a1b98dd7-29dc-4131-8e37-1423e6a9ecca" providerId="AD" clId="Web-{AAEF92B9-9DF3-1382-966A-9C4C142398C0}" dt="2022-11-15T15:05:55.266" v="469" actId="1076"/>
        <pc:sldMkLst>
          <pc:docMk/>
          <pc:sldMk cId="2993044749" sldId="488"/>
        </pc:sldMkLst>
        <pc:spChg chg="mod">
          <ac:chgData name="Mari Powell" userId="S::mari.powell@uwtsd.ac.uk::a1b98dd7-29dc-4131-8e37-1423e6a9ecca" providerId="AD" clId="Web-{AAEF92B9-9DF3-1382-966A-9C4C142398C0}" dt="2022-11-15T13:55:06.475" v="48" actId="20577"/>
          <ac:spMkLst>
            <pc:docMk/>
            <pc:sldMk cId="2993044749" sldId="488"/>
            <ac:spMk id="8" creationId="{BB9738B8-5480-5B4C-8CF6-8C2225BA5B0B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54:37.427" v="42" actId="14100"/>
          <ac:picMkLst>
            <pc:docMk/>
            <pc:sldMk cId="2993044749" sldId="488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5:55.266" v="469" actId="1076"/>
          <ac:picMkLst>
            <pc:docMk/>
            <pc:sldMk cId="2993044749" sldId="488"/>
            <ac:picMk id="3" creationId="{5F690DBD-CFA8-31C8-7877-002438B5F1AF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44.599" v="43"/>
          <ac:picMkLst>
            <pc:docMk/>
            <pc:sldMk cId="2993044749" sldId="488"/>
            <ac:picMk id="6" creationId="{889DC500-7449-9243-8094-6080E450F6C6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26.958" v="39"/>
          <ac:picMkLst>
            <pc:docMk/>
            <pc:sldMk cId="2993044749" sldId="488"/>
            <ac:picMk id="9" creationId="{1A5EE887-17CA-9349-90B1-894C86E30596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5:20.358" v="462"/>
          <ac:picMkLst>
            <pc:docMk/>
            <pc:sldMk cId="2993044749" sldId="488"/>
            <ac:picMk id="11" creationId="{214C2D28-9709-A546-A8EB-C01D67F828D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17.176" v="518" actId="1076"/>
        <pc:sldMkLst>
          <pc:docMk/>
          <pc:sldMk cId="1046211692" sldId="489"/>
        </pc:sldMkLst>
        <pc:spChg chg="mod">
          <ac:chgData name="Mari Powell" userId="S::mari.powell@uwtsd.ac.uk::a1b98dd7-29dc-4131-8e37-1423e6a9ecca" providerId="AD" clId="Web-{AAEF92B9-9DF3-1382-966A-9C4C142398C0}" dt="2022-11-15T14:21:41.863" v="337" actId="20577"/>
          <ac:spMkLst>
            <pc:docMk/>
            <pc:sldMk cId="1046211692" sldId="489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5:12.434" v="408" actId="14100"/>
          <ac:spMkLst>
            <pc:docMk/>
            <pc:sldMk cId="1046211692" sldId="489"/>
            <ac:spMk id="8" creationId="{369517DB-2626-ED4D-8394-147B60777F75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7:17.176" v="518" actId="1076"/>
          <ac:picMkLst>
            <pc:docMk/>
            <pc:sldMk cId="1046211692" sldId="489"/>
            <ac:picMk id="2" creationId="{8FB40A25-BC0B-C2A0-E020-FF385C87451A}"/>
          </ac:picMkLst>
        </pc:picChg>
        <pc:picChg chg="add del">
          <ac:chgData name="Mari Powell" userId="S::mari.powell@uwtsd.ac.uk::a1b98dd7-29dc-4131-8e37-1423e6a9ecca" providerId="AD" clId="Web-{AAEF92B9-9DF3-1382-966A-9C4C142398C0}" dt="2022-11-15T15:17:11.348" v="516"/>
          <ac:picMkLst>
            <pc:docMk/>
            <pc:sldMk cId="1046211692" sldId="489"/>
            <ac:picMk id="10" creationId="{74C4BA53-C335-B642-A328-E6D2F6C4473B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0:04.632" v="488" actId="1076"/>
        <pc:sldMkLst>
          <pc:docMk/>
          <pc:sldMk cId="2086023834" sldId="490"/>
        </pc:sldMkLst>
        <pc:spChg chg="mod">
          <ac:chgData name="Mari Powell" userId="S::mari.powell@uwtsd.ac.uk::a1b98dd7-29dc-4131-8e37-1423e6a9ecca" providerId="AD" clId="Web-{AAEF92B9-9DF3-1382-966A-9C4C142398C0}" dt="2022-11-15T14:23:06.382" v="347" actId="1076"/>
          <ac:spMkLst>
            <pc:docMk/>
            <pc:sldMk cId="2086023834" sldId="490"/>
            <ac:spMk id="4" creationId="{06553537-FF4C-B14B-B0D7-3F84BA5F79DE}"/>
          </ac:spMkLst>
        </pc:spChg>
        <pc:spChg chg="mod">
          <ac:chgData name="Mari Powell" userId="S::mari.powell@uwtsd.ac.uk::a1b98dd7-29dc-4131-8e37-1423e6a9ecca" providerId="AD" clId="Web-{AAEF92B9-9DF3-1382-966A-9C4C142398C0}" dt="2022-11-15T14:23:46.024" v="363" actId="20577"/>
          <ac:spMkLst>
            <pc:docMk/>
            <pc:sldMk cId="2086023834" sldId="490"/>
            <ac:spMk id="5" creationId="{8CBD5D21-BD39-F648-AFFE-F6A64AFBC141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0:04.632" v="488" actId="1076"/>
          <ac:picMkLst>
            <pc:docMk/>
            <pc:sldMk cId="2086023834" sldId="490"/>
            <ac:picMk id="2" creationId="{C95A0DA2-8DC4-B7C0-6499-FD982C8FFACB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9:58.132" v="486"/>
          <ac:picMkLst>
            <pc:docMk/>
            <pc:sldMk cId="2086023834" sldId="490"/>
            <ac:picMk id="6" creationId="{737EF641-64C2-6B43-83BD-16364C2EC38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34.302" v="520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AEF92B9-9DF3-1382-966A-9C4C142398C0}" dt="2022-11-15T14:27:21.282" v="424" actId="20577"/>
          <ac:spMkLst>
            <pc:docMk/>
            <pc:sldMk cId="4067375573" sldId="491"/>
            <ac:spMk id="2" creationId="{23DF7220-C1CA-F24D-A011-4507219C2E40}"/>
          </ac:spMkLst>
        </pc:spChg>
        <pc:spChg chg="mod">
          <ac:chgData name="Mari Powell" userId="S::mari.powell@uwtsd.ac.uk::a1b98dd7-29dc-4131-8e37-1423e6a9ecca" providerId="AD" clId="Web-{AAEF92B9-9DF3-1382-966A-9C4C142398C0}" dt="2022-11-15T14:26:51.203" v="415" actId="20577"/>
          <ac:spMkLst>
            <pc:docMk/>
            <pc:sldMk cId="4067375573" sldId="491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7:44.768" v="432" actId="20577"/>
          <ac:spMkLst>
            <pc:docMk/>
            <pc:sldMk cId="4067375573" sldId="491"/>
            <ac:spMk id="7" creationId="{DFBE60FB-8497-564D-A21D-25F11F8E4CF5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03.581" v="439" actId="20577"/>
          <ac:spMkLst>
            <pc:docMk/>
            <pc:sldMk cId="4067375573" sldId="491"/>
            <ac:spMk id="9" creationId="{97161845-EAE2-C343-A6CE-715020C06574}"/>
          </ac:spMkLst>
        </pc:spChg>
        <pc:picChg chg="add">
          <ac:chgData name="Mari Powell" userId="S::mari.powell@uwtsd.ac.uk::a1b98dd7-29dc-4131-8e37-1423e6a9ecca" providerId="AD" clId="Web-{AAEF92B9-9DF3-1382-966A-9C4C142398C0}" dt="2022-11-15T15:17:34.302" v="520"/>
          <ac:picMkLst>
            <pc:docMk/>
            <pc:sldMk cId="4067375573" sldId="491"/>
            <ac:picMk id="5" creationId="{AC351F20-14B4-5FFD-BFD0-78D46F0BABA2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17:24.614" v="519"/>
          <ac:picMkLst>
            <pc:docMk/>
            <pc:sldMk cId="4067375573" sldId="491"/>
            <ac:picMk id="10" creationId="{74C4BA53-C335-B642-A328-E6D2F6C4473B}"/>
          </ac:picMkLst>
        </pc:picChg>
      </pc:sldChg>
      <pc:sldChg chg="modSp add mod setBg">
        <pc:chgData name="Mari Powell" userId="S::mari.powell@uwtsd.ac.uk::a1b98dd7-29dc-4131-8e37-1423e6a9ecca" providerId="AD" clId="Web-{AAEF92B9-9DF3-1382-966A-9C4C142398C0}" dt="2022-11-15T14:31:00.978" v="456" actId="1076"/>
        <pc:sldMkLst>
          <pc:docMk/>
          <pc:sldMk cId="3417248101" sldId="492"/>
        </pc:sldMkLst>
        <pc:spChg chg="mod">
          <ac:chgData name="Mari Powell" userId="S::mari.powell@uwtsd.ac.uk::a1b98dd7-29dc-4131-8e37-1423e6a9ecca" providerId="AD" clId="Web-{AAEF92B9-9DF3-1382-966A-9C4C142398C0}" dt="2022-11-15T14:30:54.384" v="455" actId="1076"/>
          <ac:spMkLst>
            <pc:docMk/>
            <pc:sldMk cId="3417248101" sldId="492"/>
            <ac:spMk id="15" creationId="{72CFDDF2-E47F-9248-8181-CCF16B9021C2}"/>
          </ac:spMkLst>
        </pc:spChg>
        <pc:spChg chg="mod">
          <ac:chgData name="Mari Powell" userId="S::mari.powell@uwtsd.ac.uk::a1b98dd7-29dc-4131-8e37-1423e6a9ecca" providerId="AD" clId="Web-{AAEF92B9-9DF3-1382-966A-9C4C142398C0}" dt="2022-11-15T14:31:00.978" v="456" actId="1076"/>
          <ac:spMkLst>
            <pc:docMk/>
            <pc:sldMk cId="3417248101" sldId="492"/>
            <ac:spMk id="16" creationId="{799F7849-F9AB-7949-9475-7541EAB7C3F4}"/>
          </ac:spMkLst>
        </pc:spChg>
      </pc:sldChg>
      <pc:sldChg chg="delSp add del replId">
        <pc:chgData name="Mari Powell" userId="S::mari.powell@uwtsd.ac.uk::a1b98dd7-29dc-4131-8e37-1423e6a9ecca" providerId="AD" clId="Web-{AAEF92B9-9DF3-1382-966A-9C4C142398C0}" dt="2022-11-15T15:09:32.569" v="485"/>
        <pc:sldMkLst>
          <pc:docMk/>
          <pc:sldMk cId="2095186644" sldId="493"/>
        </pc:sldMkLst>
        <pc:spChg chg="del">
          <ac:chgData name="Mari Powell" userId="S::mari.powell@uwtsd.ac.uk::a1b98dd7-29dc-4131-8e37-1423e6a9ecca" providerId="AD" clId="Web-{AAEF92B9-9DF3-1382-966A-9C4C142398C0}" dt="2022-11-15T15:08:49.146" v="483"/>
          <ac:spMkLst>
            <pc:docMk/>
            <pc:sldMk cId="2095186644" sldId="493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AAEF92B9-9DF3-1382-966A-9C4C142398C0}" dt="2022-11-15T15:08:51.505" v="484"/>
          <ac:spMkLst>
            <pc:docMk/>
            <pc:sldMk cId="2095186644" sldId="493"/>
            <ac:spMk id="17" creationId="{BDFADEDA-18FE-9442-A9BC-FC8EB05AFE41}"/>
          </ac:spMkLst>
        </pc:spChg>
      </pc:sldChg>
      <pc:sldChg chg="addSp delSp modSp del">
        <pc:chgData name="Mari Powell" userId="S::mari.powell@uwtsd.ac.uk::a1b98dd7-29dc-4131-8e37-1423e6a9ecca" providerId="AD" clId="Web-{AAEF92B9-9DF3-1382-966A-9C4C142398C0}" dt="2022-11-15T13:47:55.349" v="36"/>
        <pc:sldMkLst>
          <pc:docMk/>
          <pc:sldMk cId="1368564361" sldId="545"/>
        </pc:sldMkLst>
        <pc:picChg chg="add mod">
          <ac:chgData name="Mari Powell" userId="S::mari.powell@uwtsd.ac.uk::a1b98dd7-29dc-4131-8e37-1423e6a9ecca" providerId="AD" clId="Web-{AAEF92B9-9DF3-1382-966A-9C4C142398C0}" dt="2022-11-15T13:47:34.536" v="35" actId="14100"/>
          <ac:picMkLst>
            <pc:docMk/>
            <pc:sldMk cId="1368564361" sldId="545"/>
            <ac:picMk id="2" creationId="{08B20923-90C6-EEC2-92B8-21B90691D08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7:23.207" v="32"/>
          <ac:picMkLst>
            <pc:docMk/>
            <pc:sldMk cId="1368564361" sldId="545"/>
            <ac:picMk id="7" creationId="{FD5DCD9D-8F8D-7F43-B000-D2A4CE28D1FC}"/>
          </ac:picMkLst>
        </pc:picChg>
      </pc:sldChg>
      <pc:sldMasterChg chg="replId mo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3380097178" sldId="2147483664"/>
        </pc:sldMasterMkLst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816939048" sldId="214748366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4011034508" sldId="2147483666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100326391" sldId="2147483667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49023629" sldId="2147483668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75266710" sldId="2147483669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703782030" sldId="2147483670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277813558" sldId="2147483671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1604025997" sldId="2147483672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39007637" sldId="2147483673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02041824" sldId="2147483674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04949575" sldId="214748367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0706692F-4BE5-17A8-C74D-D89F152D2D69}"/>
    <pc:docChg chg="modSld">
      <pc:chgData name="Mari Powell" userId="S::mari.powell@uwtsd.ac.uk::a1b98dd7-29dc-4131-8e37-1423e6a9ecca" providerId="AD" clId="Web-{0706692F-4BE5-17A8-C74D-D89F152D2D69}" dt="2021-11-22T12:46:39.951" v="1" actId="20577"/>
      <pc:docMkLst>
        <pc:docMk/>
      </pc:docMkLst>
      <pc:sldChg chg="modSp">
        <pc:chgData name="Mari Powell" userId="S::mari.powell@uwtsd.ac.uk::a1b98dd7-29dc-4131-8e37-1423e6a9ecca" providerId="AD" clId="Web-{0706692F-4BE5-17A8-C74D-D89F152D2D69}" dt="2021-11-22T12:46:39.951" v="1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0706692F-4BE5-17A8-C74D-D89F152D2D69}" dt="2021-11-22T12:46:39.951" v="1" actId="20577"/>
          <ac:spMkLst>
            <pc:docMk/>
            <pc:sldMk cId="3361291726" sldId="258"/>
            <ac:spMk id="4" creationId="{8FC45D08-2EA8-BA46-B491-6AE548A488F0}"/>
          </ac:spMkLst>
        </pc:spChg>
      </pc:sldChg>
    </pc:docChg>
  </pc:docChgLst>
  <pc:docChgLst>
    <pc:chgData name="Mari Powell" userId="S::mari.powell@uwtsd.ac.uk::a1b98dd7-29dc-4131-8e37-1423e6a9ecca" providerId="AD" clId="Web-{A4CCA847-3F68-A11C-5D25-AC3E8B472DBA}"/>
    <pc:docChg chg="addSld delSld modSld sldOrd addMainMaster modMainMaster">
      <pc:chgData name="Mari Powell" userId="S::mari.powell@uwtsd.ac.uk::a1b98dd7-29dc-4131-8e37-1423e6a9ecca" providerId="AD" clId="Web-{A4CCA847-3F68-A11C-5D25-AC3E8B472DBA}" dt="2022-11-15T15:50:05.805" v="134"/>
      <pc:docMkLst>
        <pc:docMk/>
      </pc:docMkLst>
      <pc:sldChg chg="addSp delSp modSp ord">
        <pc:chgData name="Mari Powell" userId="S::mari.powell@uwtsd.ac.uk::a1b98dd7-29dc-4131-8e37-1423e6a9ecca" providerId="AD" clId="Web-{A4CCA847-3F68-A11C-5D25-AC3E8B472DBA}" dt="2022-11-15T15:27:49.073" v="48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4CCA847-3F68-A11C-5D25-AC3E8B472DBA}" dt="2022-11-15T15:27:34.307" v="46" actId="1076"/>
          <ac:spMkLst>
            <pc:docMk/>
            <pc:sldMk cId="1032041002" sldId="270"/>
            <ac:spMk id="6" creationId="{E37197EC-0CB8-5B4F-B81C-655A969E31CF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27:43.339" v="47" actId="1076"/>
          <ac:picMkLst>
            <pc:docMk/>
            <pc:sldMk cId="1032041002" sldId="270"/>
            <ac:picMk id="2" creationId="{FA4254E2-4666-639A-DA57-027E940C9152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6:21.130" v="39"/>
          <ac:picMkLst>
            <pc:docMk/>
            <pc:sldMk cId="1032041002" sldId="270"/>
            <ac:picMk id="14" creationId="{4B5B834E-8DDF-B348-B4F8-97799F95CCF2}"/>
          </ac:picMkLst>
        </pc:picChg>
      </pc:sldChg>
      <pc:sldChg chg="del">
        <pc:chgData name="Mari Powell" userId="S::mari.powell@uwtsd.ac.uk::a1b98dd7-29dc-4131-8e37-1423e6a9ecca" providerId="AD" clId="Web-{A4CCA847-3F68-A11C-5D25-AC3E8B472DBA}" dt="2022-11-15T15:28:06.403" v="49"/>
        <pc:sldMkLst>
          <pc:docMk/>
          <pc:sldMk cId="536604880" sldId="330"/>
        </pc:sldMkLst>
      </pc:sldChg>
      <pc:sldChg chg="addSp delSp modSp mod ord setBg">
        <pc:chgData name="Mari Powell" userId="S::mari.powell@uwtsd.ac.uk::a1b98dd7-29dc-4131-8e37-1423e6a9ecca" providerId="AD" clId="Web-{A4CCA847-3F68-A11C-5D25-AC3E8B472DBA}" dt="2022-11-15T15:33:41.863" v="88"/>
        <pc:sldMkLst>
          <pc:docMk/>
          <pc:sldMk cId="2664613518" sldId="351"/>
        </pc:sldMkLst>
        <pc:spChg chg="add del mod">
          <ac:chgData name="Mari Powell" userId="S::mari.powell@uwtsd.ac.uk::a1b98dd7-29dc-4131-8e37-1423e6a9ecca" providerId="AD" clId="Web-{A4CCA847-3F68-A11C-5D25-AC3E8B472DBA}" dt="2022-11-15T15:31:50.387" v="63"/>
          <ac:spMkLst>
            <pc:docMk/>
            <pc:sldMk cId="2664613518" sldId="351"/>
            <ac:spMk id="4" creationId="{9B6E7DE0-2905-F41C-9CA4-BA0867993232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41.863" v="88"/>
          <ac:spMkLst>
            <pc:docMk/>
            <pc:sldMk cId="2664613518" sldId="351"/>
            <ac:spMk id="5" creationId="{D4BF5390-89D8-4758-83A0-FE16C592E5F9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6.280" v="72" actId="1076"/>
          <ac:spMkLst>
            <pc:docMk/>
            <pc:sldMk cId="2664613518" sldId="351"/>
            <ac:spMk id="6" creationId="{B88A17EC-981D-4B23-8CA5-BC0D95FD6F7F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9.499" v="73" actId="1076"/>
          <ac:spMkLst>
            <pc:docMk/>
            <pc:sldMk cId="2664613518" sldId="351"/>
            <ac:spMk id="24" creationId="{58F17358-09E4-4A90-B827-DF8296391EBD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31.175" v="87" actId="1076"/>
          <ac:spMkLst>
            <pc:docMk/>
            <pc:sldMk cId="2664613518" sldId="351"/>
            <ac:spMk id="25" creationId="{57545A50-F22E-4BAD-BFBE-65BF34234B5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1.549" v="78"/>
          <ac:spMkLst>
            <pc:docMk/>
            <pc:sldMk cId="2664613518" sldId="351"/>
            <ac:spMk id="26" creationId="{0A34910B-3D93-4C00-AAEF-0D44F01F5D38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3.314" v="79"/>
          <ac:spMkLst>
            <pc:docMk/>
            <pc:sldMk cId="2664613518" sldId="351"/>
            <ac:spMk id="27" creationId="{B927D0E5-0EAC-4171-B0D8-E67C22AA7F8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5.408" v="80"/>
          <ac:spMkLst>
            <pc:docMk/>
            <pc:sldMk cId="2664613518" sldId="351"/>
            <ac:spMk id="28" creationId="{89F2D923-E631-4545-B23F-3B65A55A93E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7.643" v="81"/>
          <ac:spMkLst>
            <pc:docMk/>
            <pc:sldMk cId="2664613518" sldId="351"/>
            <ac:spMk id="29" creationId="{9B5C9952-1860-449E-BE77-F0524839E9A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9.158" v="82"/>
          <ac:spMkLst>
            <pc:docMk/>
            <pc:sldMk cId="2664613518" sldId="351"/>
            <ac:spMk id="30" creationId="{03EDDECC-0F7A-4F67-8D81-24734909B764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3.815" v="85"/>
          <ac:spMkLst>
            <pc:docMk/>
            <pc:sldMk cId="2664613518" sldId="351"/>
            <ac:spMk id="31" creationId="{F24FF7FF-4F20-438C-A95E-8D7845BA7A8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2.299" v="84"/>
          <ac:spMkLst>
            <pc:docMk/>
            <pc:sldMk cId="2664613518" sldId="351"/>
            <ac:spMk id="32" creationId="{8DAB4B19-B15E-45CC-86C4-74D7FE78340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0.862" v="83"/>
          <ac:spMkLst>
            <pc:docMk/>
            <pc:sldMk cId="2664613518" sldId="351"/>
            <ac:spMk id="33" creationId="{29424651-CD3B-469E-B988-FCD388C1F54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5.487" v="86"/>
          <ac:spMkLst>
            <pc:docMk/>
            <pc:sldMk cId="2664613518" sldId="351"/>
            <ac:spMk id="34" creationId="{98740828-904C-47C8-9337-CD04AA81B01D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30:44.617" v="61"/>
          <ac:picMkLst>
            <pc:docMk/>
            <pc:sldMk cId="2664613518" sldId="351"/>
            <ac:picMk id="2" creationId="{687BD6C7-0263-F4DF-14CA-ED7CBBFB2118}"/>
          </ac:picMkLst>
        </pc:picChg>
        <pc:picChg chg="add mod ord">
          <ac:chgData name="Mari Powell" userId="S::mari.powell@uwtsd.ac.uk::a1b98dd7-29dc-4131-8e37-1423e6a9ecca" providerId="AD" clId="Web-{A4CCA847-3F68-A11C-5D25-AC3E8B472DBA}" dt="2022-11-15T15:32:03.028" v="68" actId="1076"/>
          <ac:picMkLst>
            <pc:docMk/>
            <pc:sldMk cId="2664613518" sldId="351"/>
            <ac:picMk id="7" creationId="{9D2CD429-073E-C0B1-8147-6334FD55AD76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31:48.418" v="62"/>
          <ac:picMkLst>
            <pc:docMk/>
            <pc:sldMk cId="2664613518" sldId="351"/>
            <ac:picMk id="13" creationId="{45FF8BBB-1337-314D-A8C8-57C6F84E66AB}"/>
          </ac:picMkLst>
        </pc:picChg>
        <pc:picChg chg="add del">
          <ac:chgData name="Mari Powell" userId="S::mari.powell@uwtsd.ac.uk::a1b98dd7-29dc-4131-8e37-1423e6a9ecca" providerId="AD" clId="Web-{A4CCA847-3F68-A11C-5D25-AC3E8B472DBA}" dt="2022-11-15T15:30:07.380" v="57"/>
          <ac:picMkLst>
            <pc:docMk/>
            <pc:sldMk cId="2664613518" sldId="351"/>
            <ac:picMk id="43" creationId="{64E9B4BC-D3B6-984E-B779-05B733D9562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4:15.918" v="34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4CCA847-3F68-A11C-5D25-AC3E8B472DBA}" dt="2022-11-15T15:22:42.006" v="19" actId="1076"/>
          <ac:spMkLst>
            <pc:docMk/>
            <pc:sldMk cId="113498745" sldId="416"/>
            <ac:spMk id="8" creationId="{FF10B7AB-4C32-924D-A7B5-65F8A93EEF2A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9.946" v="28" actId="1076"/>
          <ac:spMkLst>
            <pc:docMk/>
            <pc:sldMk cId="113498745" sldId="416"/>
            <ac:spMk id="19" creationId="{F952B546-34A0-454C-A7BA-AC38A9ACE4D6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0.069" v="21" actId="1076"/>
          <ac:spMkLst>
            <pc:docMk/>
            <pc:sldMk cId="113498745" sldId="416"/>
            <ac:spMk id="24" creationId="{EDE4A9EE-AAB1-3D43-9C3D-9A9BE547AF22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4.209" v="22" actId="1076"/>
          <ac:spMkLst>
            <pc:docMk/>
            <pc:sldMk cId="113498745" sldId="416"/>
            <ac:spMk id="26" creationId="{8E3A0B3D-26AF-7045-8772-5BC6C8C1080E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4.883" v="27" actId="1076"/>
          <ac:spMkLst>
            <pc:docMk/>
            <pc:sldMk cId="113498745" sldId="416"/>
            <ac:spMk id="30" creationId="{C9AC8FC5-0AAC-0943-87B4-8135558863F2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3.148" v="26" actId="1076"/>
          <ac:spMkLst>
            <pc:docMk/>
            <pc:sldMk cId="113498745" sldId="416"/>
            <ac:spMk id="31" creationId="{D7A54012-BD35-C04D-B39D-9C9CDE78D343}"/>
          </ac:spMkLst>
        </pc:spChg>
        <pc:spChg chg="mod">
          <ac:chgData name="Mari Powell" userId="S::mari.powell@uwtsd.ac.uk::a1b98dd7-29dc-4131-8e37-1423e6a9ecca" providerId="AD" clId="Web-{A4CCA847-3F68-A11C-5D25-AC3E8B472DBA}" dt="2022-11-15T15:24:15.918" v="34" actId="1076"/>
          <ac:spMkLst>
            <pc:docMk/>
            <pc:sldMk cId="113498745" sldId="416"/>
            <ac:spMk id="34" creationId="{F264AE35-5BA8-0E4B-B904-D5A685E646A6}"/>
          </ac:spMkLst>
        </pc:spChg>
        <pc:picChg chg="add mod">
          <ac:chgData name="Mari Powell" userId="S::mari.powell@uwtsd.ac.uk::a1b98dd7-29dc-4131-8e37-1423e6a9ecca" providerId="AD" clId="Web-{A4CCA847-3F68-A11C-5D25-AC3E8B472DBA}" dt="2022-11-15T15:23:22.633" v="29" actId="1076"/>
          <ac:picMkLst>
            <pc:docMk/>
            <pc:sldMk cId="113498745" sldId="416"/>
            <ac:picMk id="3" creationId="{15943DF0-90DB-95CA-6753-5594432D6685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23:43.900" v="31" actId="1076"/>
          <ac:picMkLst>
            <pc:docMk/>
            <pc:sldMk cId="113498745" sldId="416"/>
            <ac:picMk id="4" creationId="{97C4956F-C787-9874-B0E3-BA5EEF824F13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4:06.308" v="33"/>
          <ac:picMkLst>
            <pc:docMk/>
            <pc:sldMk cId="113498745" sldId="416"/>
            <ac:picMk id="6" creationId="{2C96FC09-47EC-114D-99B9-7C41454BA4AD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55.303" v="23"/>
          <ac:picMkLst>
            <pc:docMk/>
            <pc:sldMk cId="113498745" sldId="416"/>
            <ac:picMk id="16" creationId="{E59C71C4-5012-F245-B9E4-3A82AE602FC1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26.223" v="12"/>
          <ac:picMkLst>
            <pc:docMk/>
            <pc:sldMk cId="113498745" sldId="416"/>
            <ac:picMk id="20" creationId="{38A8CCB8-C6B5-8947-87BF-8B1CCCE4A026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3:08.632" v="25" actId="1076"/>
          <ac:picMkLst>
            <pc:docMk/>
            <pc:sldMk cId="113498745" sldId="416"/>
            <ac:picMk id="35" creationId="{2972A3F3-02A4-6045-BA4B-B9C5668F2B44}"/>
          </ac:picMkLst>
        </pc:picChg>
      </pc:sldChg>
      <pc:sldChg chg="ord">
        <pc:chgData name="Mari Powell" userId="S::mari.powell@uwtsd.ac.uk::a1b98dd7-29dc-4131-8e37-1423e6a9ecca" providerId="AD" clId="Web-{A4CCA847-3F68-A11C-5D25-AC3E8B472DBA}" dt="2022-11-15T15:41:18.363" v="98"/>
        <pc:sldMkLst>
          <pc:docMk/>
          <pc:sldMk cId="11722612" sldId="482"/>
        </pc:sldMkLst>
      </pc:sldChg>
      <pc:sldChg chg="ord">
        <pc:chgData name="Mari Powell" userId="S::mari.powell@uwtsd.ac.uk::a1b98dd7-29dc-4131-8e37-1423e6a9ecca" providerId="AD" clId="Web-{A4CCA847-3F68-A11C-5D25-AC3E8B472DBA}" dt="2022-11-15T15:42:11.382" v="100"/>
        <pc:sldMkLst>
          <pc:docMk/>
          <pc:sldMk cId="2086023834" sldId="490"/>
        </pc:sldMkLst>
      </pc:sldChg>
      <pc:sldChg chg="modSp ord">
        <pc:chgData name="Mari Powell" userId="S::mari.powell@uwtsd.ac.uk::a1b98dd7-29dc-4131-8e37-1423e6a9ecca" providerId="AD" clId="Web-{A4CCA847-3F68-A11C-5D25-AC3E8B472DBA}" dt="2022-11-15T15:42:08.726" v="99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4CCA847-3F68-A11C-5D25-AC3E8B472DBA}" dt="2022-11-15T15:18:06.971" v="1" actId="1076"/>
          <ac:spMkLst>
            <pc:docMk/>
            <pc:sldMk cId="4067375573" sldId="491"/>
            <ac:spMk id="6" creationId="{03497CF1-F97A-7047-BCC8-7590EED436D9}"/>
          </ac:spMkLst>
        </pc:spChg>
        <pc:picChg chg="mod">
          <ac:chgData name="Mari Powell" userId="S::mari.powell@uwtsd.ac.uk::a1b98dd7-29dc-4131-8e37-1423e6a9ecca" providerId="AD" clId="Web-{A4CCA847-3F68-A11C-5D25-AC3E8B472DBA}" dt="2022-11-15T15:18:01.705" v="0" actId="1076"/>
          <ac:picMkLst>
            <pc:docMk/>
            <pc:sldMk cId="4067375573" sldId="491"/>
            <ac:picMk id="5" creationId="{AC351F20-14B4-5FFD-BFD0-78D46F0BABA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5:35.408" v="38" actId="1076"/>
        <pc:sldMkLst>
          <pc:docMk/>
          <pc:sldMk cId="3417248101" sldId="492"/>
        </pc:sldMkLst>
        <pc:picChg chg="add mod">
          <ac:chgData name="Mari Powell" userId="S::mari.powell@uwtsd.ac.uk::a1b98dd7-29dc-4131-8e37-1423e6a9ecca" providerId="AD" clId="Web-{A4CCA847-3F68-A11C-5D25-AC3E8B472DBA}" dt="2022-11-15T15:25:35.408" v="38" actId="1076"/>
          <ac:picMkLst>
            <pc:docMk/>
            <pc:sldMk cId="3417248101" sldId="492"/>
            <ac:picMk id="2" creationId="{360D6DF1-0161-012C-F092-318404754375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4:56.280" v="35"/>
          <ac:picMkLst>
            <pc:docMk/>
            <pc:sldMk cId="3417248101" sldId="492"/>
            <ac:picMk id="14" creationId="{06E1EABA-F6CC-6F45-8480-2533D1020B48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20:28.356" v="11" actId="1076"/>
        <pc:sldMkLst>
          <pc:docMk/>
          <pc:sldMk cId="3842321333" sldId="493"/>
        </pc:sldMkLst>
        <pc:picChg chg="add mod ord">
          <ac:chgData name="Mari Powell" userId="S::mari.powell@uwtsd.ac.uk::a1b98dd7-29dc-4131-8e37-1423e6a9ecca" providerId="AD" clId="Web-{A4CCA847-3F68-A11C-5D25-AC3E8B472DBA}" dt="2022-11-15T15:20:28.356" v="11" actId="1076"/>
          <ac:picMkLst>
            <pc:docMk/>
            <pc:sldMk cId="3842321333" sldId="493"/>
            <ac:picMk id="2" creationId="{38D641C2-388B-9DF9-9612-B8901E4D133A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19:12.179" v="4"/>
          <ac:picMkLst>
            <pc:docMk/>
            <pc:sldMk cId="3842321333" sldId="493"/>
            <ac:picMk id="9" creationId="{62B8D99C-FD56-594E-B932-E6613EA9F962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38:54.963" v="94" actId="1076"/>
        <pc:sldMkLst>
          <pc:docMk/>
          <pc:sldMk cId="1172194657" sldId="494"/>
        </pc:sldMkLst>
        <pc:spChg chg="mod">
          <ac:chgData name="Mari Powell" userId="S::mari.powell@uwtsd.ac.uk::a1b98dd7-29dc-4131-8e37-1423e6a9ecca" providerId="AD" clId="Web-{A4CCA847-3F68-A11C-5D25-AC3E8B472DBA}" dt="2022-11-15T15:38:54.963" v="94" actId="1076"/>
          <ac:spMkLst>
            <pc:docMk/>
            <pc:sldMk cId="1172194657" sldId="494"/>
            <ac:spMk id="13" creationId="{18E0D931-E0A4-984E-B9F3-19C066B456D8}"/>
          </ac:spMkLst>
        </pc:spChg>
        <pc:picChg chg="del">
          <ac:chgData name="Mari Powell" userId="S::mari.powell@uwtsd.ac.uk::a1b98dd7-29dc-4131-8e37-1423e6a9ecca" providerId="AD" clId="Web-{A4CCA847-3F68-A11C-5D25-AC3E8B472DBA}" dt="2022-11-15T15:38:28.586" v="91"/>
          <ac:picMkLst>
            <pc:docMk/>
            <pc:sldMk cId="1172194657" sldId="494"/>
            <ac:picMk id="3" creationId="{AF28C400-3E96-7E44-AAD6-235D1EC5B154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38:46.540" v="93" actId="1076"/>
          <ac:picMkLst>
            <pc:docMk/>
            <pc:sldMk cId="1172194657" sldId="494"/>
            <ac:picMk id="14" creationId="{90D6CACE-5CB4-6692-DEFB-02AF4CBAF1FD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46:39.103" v="123" actId="14100"/>
        <pc:sldMkLst>
          <pc:docMk/>
          <pc:sldMk cId="994042676" sldId="495"/>
        </pc:sldMkLst>
        <pc:spChg chg="mod">
          <ac:chgData name="Mari Powell" userId="S::mari.powell@uwtsd.ac.uk::a1b98dd7-29dc-4131-8e37-1423e6a9ecca" providerId="AD" clId="Web-{A4CCA847-3F68-A11C-5D25-AC3E8B472DBA}" dt="2022-11-15T15:43:50.295" v="112"/>
          <ac:spMkLst>
            <pc:docMk/>
            <pc:sldMk cId="994042676" sldId="495"/>
            <ac:spMk id="12" creationId="{67C8B0CC-AC09-644A-9D81-CF60903C4181}"/>
          </ac:spMkLst>
        </pc:spChg>
        <pc:picChg chg="add del mod">
          <ac:chgData name="Mari Powell" userId="S::mari.powell@uwtsd.ac.uk::a1b98dd7-29dc-4131-8e37-1423e6a9ecca" providerId="AD" clId="Web-{A4CCA847-3F68-A11C-5D25-AC3E8B472DBA}" dt="2022-11-15T15:46:28.243" v="119"/>
          <ac:picMkLst>
            <pc:docMk/>
            <pc:sldMk cId="994042676" sldId="495"/>
            <ac:picMk id="2" creationId="{D16EAF5D-9B7C-DF7E-AB02-3C77F3DE900D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46:39.103" v="123" actId="14100"/>
          <ac:picMkLst>
            <pc:docMk/>
            <pc:sldMk cId="994042676" sldId="495"/>
            <ac:picMk id="3" creationId="{FD970FB2-BBA7-9AE0-CAB2-E7ADEBBF923D}"/>
          </ac:picMkLst>
        </pc:picChg>
        <pc:picChg chg="del mod">
          <ac:chgData name="Mari Powell" userId="S::mari.powell@uwtsd.ac.uk::a1b98dd7-29dc-4131-8e37-1423e6a9ecca" providerId="AD" clId="Web-{A4CCA847-3F68-A11C-5D25-AC3E8B472DBA}" dt="2022-11-15T15:43:40.169" v="111"/>
          <ac:picMkLst>
            <pc:docMk/>
            <pc:sldMk cId="994042676" sldId="495"/>
            <ac:picMk id="4" creationId="{978B6C81-AE57-E640-9BB2-BBF2D47367E6}"/>
          </ac:picMkLst>
        </pc:picChg>
      </pc:sldChg>
      <pc:sldChg chg="add mod setBg">
        <pc:chgData name="Mari Powell" userId="S::mari.powell@uwtsd.ac.uk::a1b98dd7-29dc-4131-8e37-1423e6a9ecca" providerId="AD" clId="Web-{A4CCA847-3F68-A11C-5D25-AC3E8B472DBA}" dt="2022-11-15T15:50:05.805" v="134"/>
        <pc:sldMkLst>
          <pc:docMk/>
          <pc:sldMk cId="3001150826" sldId="496"/>
        </pc:sldMkLst>
      </pc:sldChg>
      <pc:sldChg chg="add">
        <pc:chgData name="Mari Powell" userId="S::mari.powell@uwtsd.ac.uk::a1b98dd7-29dc-4131-8e37-1423e6a9ecca" providerId="AD" clId="Web-{A4CCA847-3F68-A11C-5D25-AC3E8B472DBA}" dt="2022-11-15T15:47:17.653" v="125"/>
        <pc:sldMkLst>
          <pc:docMk/>
          <pc:sldMk cId="1123930939" sldId="497"/>
        </pc:sldMkLst>
      </pc:sldChg>
      <pc:sldChg chg="add">
        <pc:chgData name="Mari Powell" userId="S::mari.powell@uwtsd.ac.uk::a1b98dd7-29dc-4131-8e37-1423e6a9ecca" providerId="AD" clId="Web-{A4CCA847-3F68-A11C-5D25-AC3E8B472DBA}" dt="2022-11-15T15:47:32.591" v="126"/>
        <pc:sldMkLst>
          <pc:docMk/>
          <pc:sldMk cId="2117810454" sldId="498"/>
        </pc:sldMkLst>
      </pc:sldChg>
      <pc:sldChg chg="add">
        <pc:chgData name="Mari Powell" userId="S::mari.powell@uwtsd.ac.uk::a1b98dd7-29dc-4131-8e37-1423e6a9ecca" providerId="AD" clId="Web-{A4CCA847-3F68-A11C-5D25-AC3E8B472DBA}" dt="2022-11-15T15:47:46.342" v="127"/>
        <pc:sldMkLst>
          <pc:docMk/>
          <pc:sldMk cId="267541710" sldId="499"/>
        </pc:sldMkLst>
      </pc:sldChg>
      <pc:sldChg chg="add">
        <pc:chgData name="Mari Powell" userId="S::mari.powell@uwtsd.ac.uk::a1b98dd7-29dc-4131-8e37-1423e6a9ecca" providerId="AD" clId="Web-{A4CCA847-3F68-A11C-5D25-AC3E8B472DBA}" dt="2022-11-15T15:48:00.843" v="128"/>
        <pc:sldMkLst>
          <pc:docMk/>
          <pc:sldMk cId="4007527348" sldId="500"/>
        </pc:sldMkLst>
      </pc:sldChg>
      <pc:sldChg chg="add">
        <pc:chgData name="Mari Powell" userId="S::mari.powell@uwtsd.ac.uk::a1b98dd7-29dc-4131-8e37-1423e6a9ecca" providerId="AD" clId="Web-{A4CCA847-3F68-A11C-5D25-AC3E8B472DBA}" dt="2022-11-15T15:48:15.844" v="129"/>
        <pc:sldMkLst>
          <pc:docMk/>
          <pc:sldMk cId="2414961728" sldId="501"/>
        </pc:sldMkLst>
      </pc:sldChg>
      <pc:sldChg chg="add">
        <pc:chgData name="Mari Powell" userId="S::mari.powell@uwtsd.ac.uk::a1b98dd7-29dc-4131-8e37-1423e6a9ecca" providerId="AD" clId="Web-{A4CCA847-3F68-A11C-5D25-AC3E8B472DBA}" dt="2022-11-15T15:48:30.830" v="130"/>
        <pc:sldMkLst>
          <pc:docMk/>
          <pc:sldMk cId="1539216722" sldId="502"/>
        </pc:sldMkLst>
      </pc:sldChg>
      <pc:sldChg chg="add">
        <pc:chgData name="Mari Powell" userId="S::mari.powell@uwtsd.ac.uk::a1b98dd7-29dc-4131-8e37-1423e6a9ecca" providerId="AD" clId="Web-{A4CCA847-3F68-A11C-5D25-AC3E8B472DBA}" dt="2022-11-15T15:48:44.096" v="131"/>
        <pc:sldMkLst>
          <pc:docMk/>
          <pc:sldMk cId="1487805807" sldId="503"/>
        </pc:sldMkLst>
      </pc:sldChg>
      <pc:sldChg chg="add">
        <pc:chgData name="Mari Powell" userId="S::mari.powell@uwtsd.ac.uk::a1b98dd7-29dc-4131-8e37-1423e6a9ecca" providerId="AD" clId="Web-{A4CCA847-3F68-A11C-5D25-AC3E8B472DBA}" dt="2022-11-15T15:48:58.550" v="132"/>
        <pc:sldMkLst>
          <pc:docMk/>
          <pc:sldMk cId="2280057680" sldId="504"/>
        </pc:sldMkLst>
      </pc:sldChg>
      <pc:sldChg chg="add">
        <pc:chgData name="Mari Powell" userId="S::mari.powell@uwtsd.ac.uk::a1b98dd7-29dc-4131-8e37-1423e6a9ecca" providerId="AD" clId="Web-{A4CCA847-3F68-A11C-5D25-AC3E8B472DBA}" dt="2022-11-15T15:49:13.942" v="133"/>
        <pc:sldMkLst>
          <pc:docMk/>
          <pc:sldMk cId="1504663362" sldId="505"/>
        </pc:sldMkLst>
      </pc:sldChg>
      <pc:sldMasterChg chg="replId mo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1319827304" sldId="2147483677"/>
        </pc:sldMasterMkLst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738033404" sldId="214748367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835819906" sldId="2147483679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209035393" sldId="2147483680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721682362" sldId="2147483681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771136689" sldId="2147483682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50503065" sldId="2147483683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066241340" sldId="2147483684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301803185" sldId="2147483685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665086643" sldId="2147483686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843052897" sldId="2147483687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197973155" sldId="214748368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883860225" sldId="214748366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200160817" sldId="214748366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236807943" sldId="2147483701"/>
          </pc:sldLayoutMkLst>
        </pc:sldLayoutChg>
      </pc:sldMasterChg>
    </pc:docChg>
  </pc:docChgLst>
  <pc:docChgLst>
    <pc:chgData name="Mari Powell" userId="S::mari.powell@uwtsd.ac.uk::a1b98dd7-29dc-4131-8e37-1423e6a9ecca" providerId="AD" clId="Web-{9A9F5A54-A3AE-726C-D252-CC999476E175}"/>
    <pc:docChg chg="addSld delSld modSld sldOrd addMainMaster modMainMaster">
      <pc:chgData name="Mari Powell" userId="S::mari.powell@uwtsd.ac.uk::a1b98dd7-29dc-4131-8e37-1423e6a9ecca" providerId="AD" clId="Web-{9A9F5A54-A3AE-726C-D252-CC999476E175}" dt="2022-11-15T17:28:36.104" v="542" actId="1076"/>
      <pc:docMkLst>
        <pc:docMk/>
      </pc:docMkLst>
      <pc:sldChg chg="addSp delSp modSp">
        <pc:chgData name="Mari Powell" userId="S::mari.powell@uwtsd.ac.uk::a1b98dd7-29dc-4131-8e37-1423e6a9ecca" providerId="AD" clId="Web-{9A9F5A54-A3AE-726C-D252-CC999476E175}" dt="2022-11-15T17:26:38.944" v="534" actId="14100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9A9F5A54-A3AE-726C-D252-CC999476E175}" dt="2022-11-15T17:26:10.755" v="533" actId="1076"/>
          <ac:spMkLst>
            <pc:docMk/>
            <pc:sldMk cId="750254766" sldId="259"/>
            <ac:spMk id="17" creationId="{BDFADEDA-18FE-9442-A9BC-FC8EB05AFE41}"/>
          </ac:spMkLst>
        </pc:spChg>
        <pc:picChg chg="mod">
          <ac:chgData name="Mari Powell" userId="S::mari.powell@uwtsd.ac.uk::a1b98dd7-29dc-4131-8e37-1423e6a9ecca" providerId="AD" clId="Web-{9A9F5A54-A3AE-726C-D252-CC999476E175}" dt="2022-11-15T17:26:38.944" v="534" actId="14100"/>
          <ac:picMkLst>
            <pc:docMk/>
            <pc:sldMk cId="750254766" sldId="259"/>
            <ac:picMk id="2" creationId="{495BA640-BDE2-F442-994E-7EC451F4E7B1}"/>
          </ac:picMkLst>
        </pc:picChg>
        <pc:picChg chg="add del">
          <ac:chgData name="Mari Powell" userId="S::mari.powell@uwtsd.ac.uk::a1b98dd7-29dc-4131-8e37-1423e6a9ecca" providerId="AD" clId="Web-{9A9F5A54-A3AE-726C-D252-CC999476E175}" dt="2022-11-15T17:25:43.957" v="529"/>
          <ac:picMkLst>
            <pc:docMk/>
            <pc:sldMk cId="750254766" sldId="259"/>
            <ac:picMk id="4" creationId="{347F8675-9864-9895-7EF1-D4C95CC15754}"/>
          </ac:picMkLst>
        </pc:picChg>
      </pc:sldChg>
      <pc:sldChg chg="del">
        <pc:chgData name="Mari Powell" userId="S::mari.powell@uwtsd.ac.uk::a1b98dd7-29dc-4131-8e37-1423e6a9ecca" providerId="AD" clId="Web-{9A9F5A54-A3AE-726C-D252-CC999476E175}" dt="2022-11-15T16:08:50.295" v="74"/>
        <pc:sldMkLst>
          <pc:docMk/>
          <pc:sldMk cId="3986501650" sldId="271"/>
        </pc:sldMkLst>
      </pc:sldChg>
      <pc:sldChg chg="del">
        <pc:chgData name="Mari Powell" userId="S::mari.powell@uwtsd.ac.uk::a1b98dd7-29dc-4131-8e37-1423e6a9ecca" providerId="AD" clId="Web-{9A9F5A54-A3AE-726C-D252-CC999476E175}" dt="2022-11-15T16:09:39.875" v="77"/>
        <pc:sldMkLst>
          <pc:docMk/>
          <pc:sldMk cId="888969067" sldId="273"/>
        </pc:sldMkLst>
      </pc:sldChg>
      <pc:sldChg chg="del">
        <pc:chgData name="Mari Powell" userId="S::mari.powell@uwtsd.ac.uk::a1b98dd7-29dc-4131-8e37-1423e6a9ecca" providerId="AD" clId="Web-{9A9F5A54-A3AE-726C-D252-CC999476E175}" dt="2022-11-15T16:09:56.907" v="81"/>
        <pc:sldMkLst>
          <pc:docMk/>
          <pc:sldMk cId="570480923" sldId="299"/>
        </pc:sldMkLst>
      </pc:sldChg>
      <pc:sldChg chg="addSp delSp modSp del mod setBg">
        <pc:chgData name="Mari Powell" userId="S::mari.powell@uwtsd.ac.uk::a1b98dd7-29dc-4131-8e37-1423e6a9ecca" providerId="AD" clId="Web-{9A9F5A54-A3AE-726C-D252-CC999476E175}" dt="2022-11-15T16:09:18.687" v="75"/>
        <pc:sldMkLst>
          <pc:docMk/>
          <pc:sldMk cId="751208161" sldId="386"/>
        </pc:sldMkLst>
        <pc:spChg chg="mod">
          <ac:chgData name="Mari Powell" userId="S::mari.powell@uwtsd.ac.uk::a1b98dd7-29dc-4131-8e37-1423e6a9ecca" providerId="AD" clId="Web-{9A9F5A54-A3AE-726C-D252-CC999476E175}" dt="2022-11-15T16:00:40.481" v="52"/>
          <ac:spMkLst>
            <pc:docMk/>
            <pc:sldMk cId="751208161" sldId="386"/>
            <ac:spMk id="11" creationId="{ED9E65FA-B52D-2844-A242-5B01B4CADC99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6:03:16.643" v="58" actId="1076"/>
          <ac:picMkLst>
            <pc:docMk/>
            <pc:sldMk cId="751208161" sldId="386"/>
            <ac:picMk id="2" creationId="{39ABC298-B2EF-1409-873B-A4577D34D5D4}"/>
          </ac:picMkLst>
        </pc:picChg>
        <pc:picChg chg="del">
          <ac:chgData name="Mari Powell" userId="S::mari.powell@uwtsd.ac.uk::a1b98dd7-29dc-4131-8e37-1423e6a9ecca" providerId="AD" clId="Web-{9A9F5A54-A3AE-726C-D252-CC999476E175}" dt="2022-11-15T16:01:13.107" v="54"/>
          <ac:picMkLst>
            <pc:docMk/>
            <pc:sldMk cId="751208161" sldId="386"/>
            <ac:picMk id="9" creationId="{46914B5F-8FD2-C543-B597-FD5B451E2A9A}"/>
          </ac:picMkLst>
        </pc:picChg>
      </pc:sldChg>
      <pc:sldChg chg="del">
        <pc:chgData name="Mari Powell" userId="S::mari.powell@uwtsd.ac.uk::a1b98dd7-29dc-4131-8e37-1423e6a9ecca" providerId="AD" clId="Web-{9A9F5A54-A3AE-726C-D252-CC999476E175}" dt="2022-11-15T16:03:29.815" v="59"/>
        <pc:sldMkLst>
          <pc:docMk/>
          <pc:sldMk cId="11722612" sldId="482"/>
        </pc:sldMkLst>
      </pc:sldChg>
      <pc:sldChg chg="del">
        <pc:chgData name="Mari Powell" userId="S::mari.powell@uwtsd.ac.uk::a1b98dd7-29dc-4131-8e37-1423e6a9ecca" providerId="AD" clId="Web-{9A9F5A54-A3AE-726C-D252-CC999476E175}" dt="2022-11-15T16:09:35.672" v="76"/>
        <pc:sldMkLst>
          <pc:docMk/>
          <pc:sldMk cId="524070722" sldId="484"/>
        </pc:sldMkLst>
      </pc:sldChg>
      <pc:sldChg chg="del">
        <pc:chgData name="Mari Powell" userId="S::mari.powell@uwtsd.ac.uk::a1b98dd7-29dc-4131-8e37-1423e6a9ecca" providerId="AD" clId="Web-{9A9F5A54-A3AE-726C-D252-CC999476E175}" dt="2022-11-15T16:09:55.016" v="80"/>
        <pc:sldMkLst>
          <pc:docMk/>
          <pc:sldMk cId="73348764" sldId="485"/>
        </pc:sldMkLst>
      </pc:sldChg>
      <pc:sldChg chg="del">
        <pc:chgData name="Mari Powell" userId="S::mari.powell@uwtsd.ac.uk::a1b98dd7-29dc-4131-8e37-1423e6a9ecca" providerId="AD" clId="Web-{9A9F5A54-A3AE-726C-D252-CC999476E175}" dt="2022-11-15T16:09:52.735" v="79"/>
        <pc:sldMkLst>
          <pc:docMk/>
          <pc:sldMk cId="3357695409" sldId="486"/>
        </pc:sldMkLst>
      </pc:sldChg>
      <pc:sldChg chg="del">
        <pc:chgData name="Mari Powell" userId="S::mari.powell@uwtsd.ac.uk::a1b98dd7-29dc-4131-8e37-1423e6a9ecca" providerId="AD" clId="Web-{9A9F5A54-A3AE-726C-D252-CC999476E175}" dt="2022-11-15T16:09:44.078" v="78"/>
        <pc:sldMkLst>
          <pc:docMk/>
          <pc:sldMk cId="4266647140" sldId="487"/>
        </pc:sldMkLst>
      </pc:sldChg>
      <pc:sldChg chg="addSp delSp modSp">
        <pc:chgData name="Mari Powell" userId="S::mari.powell@uwtsd.ac.uk::a1b98dd7-29dc-4131-8e37-1423e6a9ecca" providerId="AD" clId="Web-{9A9F5A54-A3AE-726C-D252-CC999476E175}" dt="2022-11-15T16:30:46.732" v="367" actId="20577"/>
        <pc:sldMkLst>
          <pc:docMk/>
          <pc:sldMk cId="3842321333" sldId="493"/>
        </pc:sldMkLst>
        <pc:spChg chg="add mod">
          <ac:chgData name="Mari Powell" userId="S::mari.powell@uwtsd.ac.uk::a1b98dd7-29dc-4131-8e37-1423e6a9ecca" providerId="AD" clId="Web-{9A9F5A54-A3AE-726C-D252-CC999476E175}" dt="2022-11-15T16:30:46.732" v="367" actId="20577"/>
          <ac:spMkLst>
            <pc:docMk/>
            <pc:sldMk cId="3842321333" sldId="493"/>
            <ac:spMk id="3" creationId="{4188A326-7DE9-8901-145B-BA0049DDAB6B}"/>
          </ac:spMkLst>
        </pc:spChg>
        <pc:spChg chg="del mod">
          <ac:chgData name="Mari Powell" userId="S::mari.powell@uwtsd.ac.uk::a1b98dd7-29dc-4131-8e37-1423e6a9ecca" providerId="AD" clId="Web-{9A9F5A54-A3AE-726C-D252-CC999476E175}" dt="2022-11-15T16:29:58.339" v="353"/>
          <ac:spMkLst>
            <pc:docMk/>
            <pc:sldMk cId="3842321333" sldId="493"/>
            <ac:spMk id="10" creationId="{208494CD-5FBE-EA4D-99D9-97B1282DA55F}"/>
          </ac:spMkLst>
        </pc:spChg>
      </pc:sldChg>
      <pc:sldChg chg="addSp delSp">
        <pc:chgData name="Mari Powell" userId="S::mari.powell@uwtsd.ac.uk::a1b98dd7-29dc-4131-8e37-1423e6a9ecca" providerId="AD" clId="Web-{9A9F5A54-A3AE-726C-D252-CC999476E175}" dt="2022-11-15T15:53:09.794" v="40"/>
        <pc:sldMkLst>
          <pc:docMk/>
          <pc:sldMk cId="3001150826" sldId="496"/>
        </pc:sldMkLst>
        <pc:spChg chg="add">
          <ac:chgData name="Mari Powell" userId="S::mari.powell@uwtsd.ac.uk::a1b98dd7-29dc-4131-8e37-1423e6a9ecca" providerId="AD" clId="Web-{9A9F5A54-A3AE-726C-D252-CC999476E175}" dt="2022-11-15T15:53:09.794" v="40"/>
          <ac:spMkLst>
            <pc:docMk/>
            <pc:sldMk cId="3001150826" sldId="496"/>
            <ac:spMk id="5" creationId="{76509B91-F734-9E15-DDB5-99E983974107}"/>
          </ac:spMkLst>
        </pc:spChg>
        <pc:spChg chg="del">
          <ac:chgData name="Mari Powell" userId="S::mari.powell@uwtsd.ac.uk::a1b98dd7-29dc-4131-8e37-1423e6a9ecca" providerId="AD" clId="Web-{9A9F5A54-A3AE-726C-D252-CC999476E175}" dt="2022-11-15T15:50:41.554" v="1"/>
          <ac:spMkLst>
            <pc:docMk/>
            <pc:sldMk cId="3001150826" sldId="496"/>
            <ac:spMk id="12" creationId="{453890B9-0A07-9041-9107-48AC801C24B2}"/>
          </ac:spMkLst>
        </pc:spChg>
        <pc:picChg chg="add">
          <ac:chgData name="Mari Powell" userId="S::mari.powell@uwtsd.ac.uk::a1b98dd7-29dc-4131-8e37-1423e6a9ecca" providerId="AD" clId="Web-{9A9F5A54-A3AE-726C-D252-CC999476E175}" dt="2022-11-15T15:50:51.336" v="2"/>
          <ac:picMkLst>
            <pc:docMk/>
            <pc:sldMk cId="3001150826" sldId="496"/>
            <ac:picMk id="3" creationId="{4FC34ED2-EF57-982C-F736-5E25A0449452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0:39.335" v="0"/>
          <ac:picMkLst>
            <pc:docMk/>
            <pc:sldMk cId="3001150826" sldId="496"/>
            <ac:picMk id="17" creationId="{5E684592-4DD6-AA46-B463-4EB3E3DB4AE7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3.278" v="41"/>
        <pc:sldMkLst>
          <pc:docMk/>
          <pc:sldMk cId="1123930939" sldId="497"/>
        </pc:sldMkLst>
        <pc:spChg chg="add">
          <ac:chgData name="Mari Powell" userId="S::mari.powell@uwtsd.ac.uk::a1b98dd7-29dc-4131-8e37-1423e6a9ecca" providerId="AD" clId="Web-{9A9F5A54-A3AE-726C-D252-CC999476E175}" dt="2022-11-15T15:53:13.278" v="41"/>
          <ac:spMkLst>
            <pc:docMk/>
            <pc:sldMk cId="1123930939" sldId="497"/>
            <ac:spMk id="5" creationId="{31CC25B9-2440-BFC5-70A1-6704E1C62D6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05.961" v="3"/>
          <ac:spMkLst>
            <pc:docMk/>
            <pc:sldMk cId="1123930939" sldId="497"/>
            <ac:spMk id="10" creationId="{869A3299-B3D4-914F-839F-F9CE7812FA1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29.321" v="7"/>
          <ac:picMkLst>
            <pc:docMk/>
            <pc:sldMk cId="1123930939" sldId="497"/>
            <ac:picMk id="3" creationId="{03465456-1E02-9762-2C55-725C9A452DA4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08.008" v="4"/>
          <ac:picMkLst>
            <pc:docMk/>
            <pc:sldMk cId="1123930939" sldId="497"/>
            <ac:picMk id="17" creationId="{38980142-6480-4F4C-8AD3-E4DF0D5F896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7.013" v="42"/>
        <pc:sldMkLst>
          <pc:docMk/>
          <pc:sldMk cId="2117810454" sldId="498"/>
        </pc:sldMkLst>
        <pc:spChg chg="add">
          <ac:chgData name="Mari Powell" userId="S::mari.powell@uwtsd.ac.uk::a1b98dd7-29dc-4131-8e37-1423e6a9ecca" providerId="AD" clId="Web-{9A9F5A54-A3AE-726C-D252-CC999476E175}" dt="2022-11-15T15:53:17.013" v="42"/>
          <ac:spMkLst>
            <pc:docMk/>
            <pc:sldMk cId="2117810454" sldId="498"/>
            <ac:spMk id="5" creationId="{5A6C4E4C-E5AC-E0B7-FA3A-8F5AFA19DCCE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33.493" v="8"/>
          <ac:spMkLst>
            <pc:docMk/>
            <pc:sldMk cId="2117810454" sldId="498"/>
            <ac:spMk id="10" creationId="{3737D53D-31F2-604D-A753-01A4F6CB4E2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37.040" v="10"/>
          <ac:picMkLst>
            <pc:docMk/>
            <pc:sldMk cId="2117810454" sldId="498"/>
            <ac:picMk id="3" creationId="{23D247D1-5B6D-FDEC-3617-0F4D4DFBC65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35.212" v="9"/>
          <ac:picMkLst>
            <pc:docMk/>
            <pc:sldMk cId="2117810454" sldId="498"/>
            <ac:picMk id="12" creationId="{D57796B7-AEB1-324A-BAAA-B15DCF31AD0B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1.232" v="43"/>
        <pc:sldMkLst>
          <pc:docMk/>
          <pc:sldMk cId="267541710" sldId="499"/>
        </pc:sldMkLst>
        <pc:spChg chg="add">
          <ac:chgData name="Mari Powell" userId="S::mari.powell@uwtsd.ac.uk::a1b98dd7-29dc-4131-8e37-1423e6a9ecca" providerId="AD" clId="Web-{9A9F5A54-A3AE-726C-D252-CC999476E175}" dt="2022-11-15T15:53:21.232" v="43"/>
          <ac:spMkLst>
            <pc:docMk/>
            <pc:sldMk cId="267541710" sldId="499"/>
            <ac:spMk id="5" creationId="{6A50CDAF-A0A3-FA02-714B-6C76B6268CAF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43.275" v="12"/>
          <ac:spMkLst>
            <pc:docMk/>
            <pc:sldMk cId="267541710" sldId="499"/>
            <ac:spMk id="10" creationId="{EBECC947-3E55-7446-A8E4-5EE8715A6FCD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46.885" v="14"/>
          <ac:picMkLst>
            <pc:docMk/>
            <pc:sldMk cId="267541710" sldId="499"/>
            <ac:picMk id="3" creationId="{7B6BDCFB-14F5-0351-680B-F5A517CB5718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44.369" v="13"/>
          <ac:picMkLst>
            <pc:docMk/>
            <pc:sldMk cId="267541710" sldId="499"/>
            <ac:picMk id="12" creationId="{95F9F6CC-3781-D648-B4DC-A8018B21AFF2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4.966" v="44"/>
        <pc:sldMkLst>
          <pc:docMk/>
          <pc:sldMk cId="4007527348" sldId="500"/>
        </pc:sldMkLst>
        <pc:spChg chg="add">
          <ac:chgData name="Mari Powell" userId="S::mari.powell@uwtsd.ac.uk::a1b98dd7-29dc-4131-8e37-1423e6a9ecca" providerId="AD" clId="Web-{9A9F5A54-A3AE-726C-D252-CC999476E175}" dt="2022-11-15T15:53:24.966" v="44"/>
          <ac:spMkLst>
            <pc:docMk/>
            <pc:sldMk cId="4007527348" sldId="500"/>
            <ac:spMk id="5" creationId="{0EF27D5C-AD62-C6EC-E18D-A2518BCFC0B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52.775" v="16"/>
          <ac:spMkLst>
            <pc:docMk/>
            <pc:sldMk cId="4007527348" sldId="500"/>
            <ac:spMk id="10" creationId="{CDAC4B92-DB1B-9447-8D14-C792860D0647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56.104" v="18"/>
          <ac:picMkLst>
            <pc:docMk/>
            <pc:sldMk cId="4007527348" sldId="500"/>
            <ac:picMk id="3" creationId="{420B29E5-34ED-B272-6C7D-72CC582DD53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54.119" v="17"/>
          <ac:picMkLst>
            <pc:docMk/>
            <pc:sldMk cId="4007527348" sldId="500"/>
            <ac:picMk id="12" creationId="{23B9420C-1665-C844-981A-F4C91FAA965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8.263" v="45"/>
        <pc:sldMkLst>
          <pc:docMk/>
          <pc:sldMk cId="2414961728" sldId="501"/>
        </pc:sldMkLst>
        <pc:spChg chg="add">
          <ac:chgData name="Mari Powell" userId="S::mari.powell@uwtsd.ac.uk::a1b98dd7-29dc-4131-8e37-1423e6a9ecca" providerId="AD" clId="Web-{9A9F5A54-A3AE-726C-D252-CC999476E175}" dt="2022-11-15T15:53:28.263" v="45"/>
          <ac:spMkLst>
            <pc:docMk/>
            <pc:sldMk cId="2414961728" sldId="501"/>
            <ac:spMk id="5" creationId="{E7CC429D-9829-CE0D-A7AF-E42C7E849E37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03.198" v="20"/>
          <ac:spMkLst>
            <pc:docMk/>
            <pc:sldMk cId="2414961728" sldId="501"/>
            <ac:spMk id="10" creationId="{DDFDBFAB-B3AA-3F43-BE5E-2956C4CD9AE1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06.370" v="22"/>
          <ac:picMkLst>
            <pc:docMk/>
            <pc:sldMk cId="2414961728" sldId="501"/>
            <ac:picMk id="3" creationId="{132E9199-28BF-32AC-1A32-090873A5AC3F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04.338" v="21"/>
          <ac:picMkLst>
            <pc:docMk/>
            <pc:sldMk cId="2414961728" sldId="501"/>
            <ac:picMk id="12" creationId="{994DC1BE-0B5D-834A-AC0B-9337E737E24A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1.576" v="46"/>
        <pc:sldMkLst>
          <pc:docMk/>
          <pc:sldMk cId="1539216722" sldId="502"/>
        </pc:sldMkLst>
        <pc:spChg chg="add">
          <ac:chgData name="Mari Powell" userId="S::mari.powell@uwtsd.ac.uk::a1b98dd7-29dc-4131-8e37-1423e6a9ecca" providerId="AD" clId="Web-{9A9F5A54-A3AE-726C-D252-CC999476E175}" dt="2022-11-15T15:53:31.576" v="46"/>
          <ac:spMkLst>
            <pc:docMk/>
            <pc:sldMk cId="1539216722" sldId="502"/>
            <ac:spMk id="5" creationId="{3F16F296-E822-FE2B-E6B5-7A993ED936B1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22.167" v="24"/>
          <ac:spMkLst>
            <pc:docMk/>
            <pc:sldMk cId="1539216722" sldId="502"/>
            <ac:spMk id="10" creationId="{1BFD9ED4-067A-B745-AF12-77EDEEA2D003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25.323" v="26"/>
          <ac:picMkLst>
            <pc:docMk/>
            <pc:sldMk cId="1539216722" sldId="502"/>
            <ac:picMk id="3" creationId="{1A48CB40-80F7-CF12-7001-C728746E710D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23.370" v="25"/>
          <ac:picMkLst>
            <pc:docMk/>
            <pc:sldMk cId="1539216722" sldId="502"/>
            <ac:picMk id="12" creationId="{CCC75351-A97C-774F-BCEC-62F2A6C0A2A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4.763" v="47"/>
        <pc:sldMkLst>
          <pc:docMk/>
          <pc:sldMk cId="1487805807" sldId="503"/>
        </pc:sldMkLst>
        <pc:spChg chg="add">
          <ac:chgData name="Mari Powell" userId="S::mari.powell@uwtsd.ac.uk::a1b98dd7-29dc-4131-8e37-1423e6a9ecca" providerId="AD" clId="Web-{9A9F5A54-A3AE-726C-D252-CC999476E175}" dt="2022-11-15T15:53:34.763" v="47"/>
          <ac:spMkLst>
            <pc:docMk/>
            <pc:sldMk cId="1487805807" sldId="503"/>
            <ac:spMk id="5" creationId="{5D4797EC-A2C7-1056-FDBE-1CAB043F2EAA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30.214" v="28"/>
          <ac:spMkLst>
            <pc:docMk/>
            <pc:sldMk cId="1487805807" sldId="503"/>
            <ac:spMk id="8" creationId="{8D2A6E97-517F-8C48-9393-6BF3C0D69BB4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33.402" v="30"/>
          <ac:picMkLst>
            <pc:docMk/>
            <pc:sldMk cId="1487805807" sldId="503"/>
            <ac:picMk id="3" creationId="{2D52657A-C585-F58B-2A8C-8E5D6F03E715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31.433" v="29"/>
          <ac:picMkLst>
            <pc:docMk/>
            <pc:sldMk cId="1487805807" sldId="503"/>
            <ac:picMk id="9" creationId="{37A1F8F8-F51E-7E44-8279-E9556B03059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8.107" v="48"/>
        <pc:sldMkLst>
          <pc:docMk/>
          <pc:sldMk cId="2280057680" sldId="504"/>
        </pc:sldMkLst>
        <pc:spChg chg="add">
          <ac:chgData name="Mari Powell" userId="S::mari.powell@uwtsd.ac.uk::a1b98dd7-29dc-4131-8e37-1423e6a9ecca" providerId="AD" clId="Web-{9A9F5A54-A3AE-726C-D252-CC999476E175}" dt="2022-11-15T15:53:38.107" v="48"/>
          <ac:spMkLst>
            <pc:docMk/>
            <pc:sldMk cId="2280057680" sldId="504"/>
            <ac:spMk id="5" creationId="{9C81E7C4-1C4C-E453-1AE9-1451CA11116C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40.808" v="32"/>
          <ac:spMkLst>
            <pc:docMk/>
            <pc:sldMk cId="2280057680" sldId="504"/>
            <ac:spMk id="10" creationId="{7919CC7E-9D42-0F45-B323-6DC3F0740EB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44.558" v="34"/>
          <ac:picMkLst>
            <pc:docMk/>
            <pc:sldMk cId="2280057680" sldId="504"/>
            <ac:picMk id="3" creationId="{2068C2A1-5D80-D120-0AA6-BEE79CA2800B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41.949" v="33"/>
          <ac:picMkLst>
            <pc:docMk/>
            <pc:sldMk cId="2280057680" sldId="504"/>
            <ac:picMk id="12" creationId="{D8F11903-6702-9344-8E9E-87B359B6ED5D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41.420" v="49"/>
        <pc:sldMkLst>
          <pc:docMk/>
          <pc:sldMk cId="1504663362" sldId="505"/>
        </pc:sldMkLst>
        <pc:spChg chg="add">
          <ac:chgData name="Mari Powell" userId="S::mari.powell@uwtsd.ac.uk::a1b98dd7-29dc-4131-8e37-1423e6a9ecca" providerId="AD" clId="Web-{9A9F5A54-A3AE-726C-D252-CC999476E175}" dt="2022-11-15T15:53:41.420" v="49"/>
          <ac:spMkLst>
            <pc:docMk/>
            <pc:sldMk cId="1504663362" sldId="505"/>
            <ac:spMk id="5" creationId="{1B7258D6-AB81-7BD2-E94D-9C595BBC3D09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50.246" v="36"/>
          <ac:spMkLst>
            <pc:docMk/>
            <pc:sldMk cId="1504663362" sldId="505"/>
            <ac:spMk id="10" creationId="{85E71454-64C3-3B40-82A7-7B9029CE1B6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53.371" v="38"/>
          <ac:picMkLst>
            <pc:docMk/>
            <pc:sldMk cId="1504663362" sldId="505"/>
            <ac:picMk id="3" creationId="{73922FBA-E2FF-7958-96AE-F4F95049067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51.496" v="37"/>
          <ac:picMkLst>
            <pc:docMk/>
            <pc:sldMk cId="1504663362" sldId="505"/>
            <ac:picMk id="12" creationId="{24BC8AD8-C452-2440-9BD1-1BA5CE19F8C1}"/>
          </ac:picMkLst>
        </pc:picChg>
      </pc:sldChg>
      <pc:sldChg chg="modSp add mod setBg">
        <pc:chgData name="Mari Powell" userId="S::mari.powell@uwtsd.ac.uk::a1b98dd7-29dc-4131-8e37-1423e6a9ecca" providerId="AD" clId="Web-{9A9F5A54-A3AE-726C-D252-CC999476E175}" dt="2022-11-15T16:16:35.280" v="86" actId="1076"/>
        <pc:sldMkLst>
          <pc:docMk/>
          <pc:sldMk cId="2882704311" sldId="506"/>
        </pc:sldMkLst>
        <pc:spChg chg="mod">
          <ac:chgData name="Mari Powell" userId="S::mari.powell@uwtsd.ac.uk::a1b98dd7-29dc-4131-8e37-1423e6a9ecca" providerId="AD" clId="Web-{9A9F5A54-A3AE-726C-D252-CC999476E175}" dt="2022-11-15T16:16:35.280" v="86" actId="1076"/>
          <ac:spMkLst>
            <pc:docMk/>
            <pc:sldMk cId="2882704311" sldId="506"/>
            <ac:spMk id="8" creationId="{A30DC4DF-9D53-E84E-ADE8-4BD43D01A1D9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6:07:22.589" v="73" actId="1076"/>
        <pc:sldMkLst>
          <pc:docMk/>
          <pc:sldMk cId="2834121134" sldId="507"/>
        </pc:sldMkLst>
        <pc:picChg chg="add mod ord">
          <ac:chgData name="Mari Powell" userId="S::mari.powell@uwtsd.ac.uk::a1b98dd7-29dc-4131-8e37-1423e6a9ecca" providerId="AD" clId="Web-{9A9F5A54-A3AE-726C-D252-CC999476E175}" dt="2022-11-15T16:07:22.589" v="73" actId="1076"/>
          <ac:picMkLst>
            <pc:docMk/>
            <pc:sldMk cId="2834121134" sldId="507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A9F5A54-A3AE-726C-D252-CC999476E175}" dt="2022-11-15T16:07:00.041" v="66"/>
          <ac:picMkLst>
            <pc:docMk/>
            <pc:sldMk cId="2834121134" sldId="507"/>
            <ac:picMk id="6" creationId="{BFE4AEFB-1F5A-3140-BE8B-E50053E11407}"/>
          </ac:picMkLst>
        </pc:picChg>
      </pc:sldChg>
      <pc:sldChg chg="modSp add replId">
        <pc:chgData name="Mari Powell" userId="S::mari.powell@uwtsd.ac.uk::a1b98dd7-29dc-4131-8e37-1423e6a9ecca" providerId="AD" clId="Web-{9A9F5A54-A3AE-726C-D252-CC999476E175}" dt="2022-11-15T16:29:17.166" v="321" actId="20577"/>
        <pc:sldMkLst>
          <pc:docMk/>
          <pc:sldMk cId="2528148427" sldId="508"/>
        </pc:sldMkLst>
        <pc:spChg chg="mod">
          <ac:chgData name="Mari Powell" userId="S::mari.powell@uwtsd.ac.uk::a1b98dd7-29dc-4131-8e37-1423e6a9ecca" providerId="AD" clId="Web-{9A9F5A54-A3AE-726C-D252-CC999476E175}" dt="2022-11-15T16:29:17.166" v="321" actId="20577"/>
          <ac:spMkLst>
            <pc:docMk/>
            <pc:sldMk cId="2528148427" sldId="508"/>
            <ac:spMk id="10" creationId="{208494CD-5FBE-EA4D-99D9-97B1282DA55F}"/>
          </ac:spMkLst>
        </pc:spChg>
      </pc:sldChg>
      <pc:sldChg chg="add del">
        <pc:chgData name="Mari Powell" userId="S::mari.powell@uwtsd.ac.uk::a1b98dd7-29dc-4131-8e37-1423e6a9ecca" providerId="AD" clId="Web-{9A9F5A54-A3AE-726C-D252-CC999476E175}" dt="2022-11-15T16:22:03.448" v="131"/>
        <pc:sldMkLst>
          <pc:docMk/>
          <pc:sldMk cId="3259880503" sldId="508"/>
        </pc:sldMkLst>
      </pc:sldChg>
      <pc:sldChg chg="modSp add mod setBg">
        <pc:chgData name="Mari Powell" userId="S::mari.powell@uwtsd.ac.uk::a1b98dd7-29dc-4131-8e37-1423e6a9ecca" providerId="AD" clId="Web-{9A9F5A54-A3AE-726C-D252-CC999476E175}" dt="2022-11-15T17:27:14.336" v="536" actId="20577"/>
        <pc:sldMkLst>
          <pc:docMk/>
          <pc:sldMk cId="1086642138" sldId="509"/>
        </pc:sldMkLst>
        <pc:spChg chg="mod">
          <ac:chgData name="Mari Powell" userId="S::mari.powell@uwtsd.ac.uk::a1b98dd7-29dc-4131-8e37-1423e6a9ecca" providerId="AD" clId="Web-{9A9F5A54-A3AE-726C-D252-CC999476E175}" dt="2022-11-15T17:03:09.176" v="373"/>
          <ac:spMkLst>
            <pc:docMk/>
            <pc:sldMk cId="1086642138" sldId="509"/>
            <ac:spMk id="4" creationId="{2BC982C1-423D-5449-9009-E51067709AFE}"/>
          </ac:spMkLst>
        </pc:spChg>
        <pc:spChg chg="mod">
          <ac:chgData name="Mari Powell" userId="S::mari.powell@uwtsd.ac.uk::a1b98dd7-29dc-4131-8e37-1423e6a9ecca" providerId="AD" clId="Web-{9A9F5A54-A3AE-726C-D252-CC999476E175}" dt="2022-11-15T17:27:14.336" v="536" actId="20577"/>
          <ac:spMkLst>
            <pc:docMk/>
            <pc:sldMk cId="1086642138" sldId="509"/>
            <ac:spMk id="6" creationId="{B78D14C5-3DFF-544A-8360-06260998B139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3:56.037" v="379"/>
        <pc:sldMkLst>
          <pc:docMk/>
          <pc:sldMk cId="1208707529" sldId="510"/>
        </pc:sldMkLst>
        <pc:spChg chg="mod">
          <ac:chgData name="Mari Powell" userId="S::mari.powell@uwtsd.ac.uk::a1b98dd7-29dc-4131-8e37-1423e6a9ecca" providerId="AD" clId="Web-{9A9F5A54-A3AE-726C-D252-CC999476E175}" dt="2022-11-15T17:03:56.037" v="379"/>
          <ac:spMkLst>
            <pc:docMk/>
            <pc:sldMk cId="1208707529" sldId="510"/>
            <ac:spMk id="18" creationId="{96DBDAF2-D277-F645-A4CB-348123254E94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4:37.429" v="383"/>
        <pc:sldMkLst>
          <pc:docMk/>
          <pc:sldMk cId="4145206865" sldId="511"/>
        </pc:sldMkLst>
        <pc:spChg chg="mod">
          <ac:chgData name="Mari Powell" userId="S::mari.powell@uwtsd.ac.uk::a1b98dd7-29dc-4131-8e37-1423e6a9ecca" providerId="AD" clId="Web-{9A9F5A54-A3AE-726C-D252-CC999476E175}" dt="2022-11-15T17:04:37.429" v="383"/>
          <ac:spMkLst>
            <pc:docMk/>
            <pc:sldMk cId="4145206865" sldId="511"/>
            <ac:spMk id="7" creationId="{A019A005-E9B4-A841-8D48-01C231AA5B85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5:06.602" v="387"/>
        <pc:sldMkLst>
          <pc:docMk/>
          <pc:sldMk cId="4054468888" sldId="512"/>
        </pc:sldMkLst>
        <pc:spChg chg="mod">
          <ac:chgData name="Mari Powell" userId="S::mari.powell@uwtsd.ac.uk::a1b98dd7-29dc-4131-8e37-1423e6a9ecca" providerId="AD" clId="Web-{9A9F5A54-A3AE-726C-D252-CC999476E175}" dt="2022-11-15T17:05:06.602" v="387"/>
          <ac:spMkLst>
            <pc:docMk/>
            <pc:sldMk cId="4054468888" sldId="512"/>
            <ac:spMk id="6" creationId="{7D560A7B-1BCD-534D-B3D9-7692A5FA21FF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5:31.853" v="391"/>
        <pc:sldMkLst>
          <pc:docMk/>
          <pc:sldMk cId="309639907" sldId="513"/>
        </pc:sldMkLst>
        <pc:spChg chg="mod">
          <ac:chgData name="Mari Powell" userId="S::mari.powell@uwtsd.ac.uk::a1b98dd7-29dc-4131-8e37-1423e6a9ecca" providerId="AD" clId="Web-{9A9F5A54-A3AE-726C-D252-CC999476E175}" dt="2022-11-15T17:05:31.853" v="391"/>
          <ac:spMkLst>
            <pc:docMk/>
            <pc:sldMk cId="309639907" sldId="513"/>
            <ac:spMk id="8" creationId="{4EC5BDA3-99FE-924C-90A9-F0E4C2A0D1F4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6:04.214" v="395"/>
        <pc:sldMkLst>
          <pc:docMk/>
          <pc:sldMk cId="2793454794" sldId="514"/>
        </pc:sldMkLst>
        <pc:spChg chg="mod">
          <ac:chgData name="Mari Powell" userId="S::mari.powell@uwtsd.ac.uk::a1b98dd7-29dc-4131-8e37-1423e6a9ecca" providerId="AD" clId="Web-{9A9F5A54-A3AE-726C-D252-CC999476E175}" dt="2022-11-15T17:06:04.214" v="395"/>
          <ac:spMkLst>
            <pc:docMk/>
            <pc:sldMk cId="2793454794" sldId="514"/>
            <ac:spMk id="6" creationId="{A07F9901-730B-2940-B1B1-8569262D26CC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6:30.699" v="399"/>
        <pc:sldMkLst>
          <pc:docMk/>
          <pc:sldMk cId="64619115" sldId="515"/>
        </pc:sldMkLst>
        <pc:spChg chg="mod">
          <ac:chgData name="Mari Powell" userId="S::mari.powell@uwtsd.ac.uk::a1b98dd7-29dc-4131-8e37-1423e6a9ecca" providerId="AD" clId="Web-{9A9F5A54-A3AE-726C-D252-CC999476E175}" dt="2022-11-15T17:06:30.699" v="399"/>
          <ac:spMkLst>
            <pc:docMk/>
            <pc:sldMk cId="64619115" sldId="515"/>
            <ac:spMk id="6" creationId="{6DBBC7A0-691D-9242-B585-93E617EC5878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8:07.030" v="411"/>
        <pc:sldMkLst>
          <pc:docMk/>
          <pc:sldMk cId="900032150" sldId="516"/>
        </pc:sldMkLst>
        <pc:spChg chg="mod">
          <ac:chgData name="Mari Powell" userId="S::mari.powell@uwtsd.ac.uk::a1b98dd7-29dc-4131-8e37-1423e6a9ecca" providerId="AD" clId="Web-{9A9F5A54-A3AE-726C-D252-CC999476E175}" dt="2022-11-15T17:08:07.030" v="411"/>
          <ac:spMkLst>
            <pc:docMk/>
            <pc:sldMk cId="900032150" sldId="516"/>
            <ac:spMk id="8" creationId="{B87DC0C2-2942-3E4A-8BB9-86CDC49CA451}"/>
          </ac:spMkLst>
        </pc:spChg>
      </pc:sldChg>
      <pc:sldChg chg="modSp add del mod setBg">
        <pc:chgData name="Mari Powell" userId="S::mari.powell@uwtsd.ac.uk::a1b98dd7-29dc-4131-8e37-1423e6a9ecca" providerId="AD" clId="Web-{9A9F5A54-A3AE-726C-D252-CC999476E175}" dt="2022-11-15T17:07:07.356" v="404"/>
        <pc:sldMkLst>
          <pc:docMk/>
          <pc:sldMk cId="4217930409" sldId="516"/>
        </pc:sldMkLst>
        <pc:spChg chg="mod">
          <ac:chgData name="Mari Powell" userId="S::mari.powell@uwtsd.ac.uk::a1b98dd7-29dc-4131-8e37-1423e6a9ecca" providerId="AD" clId="Web-{9A9F5A54-A3AE-726C-D252-CC999476E175}" dt="2022-11-15T17:07:00.512" v="403"/>
          <ac:spMkLst>
            <pc:docMk/>
            <pc:sldMk cId="4217930409" sldId="516"/>
            <ac:spMk id="6" creationId="{6DBBC7A0-691D-9242-B585-93E617EC5878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9:19.236" v="420"/>
        <pc:sldMkLst>
          <pc:docMk/>
          <pc:sldMk cId="194504682" sldId="517"/>
        </pc:sldMkLst>
        <pc:spChg chg="mod">
          <ac:chgData name="Mari Powell" userId="S::mari.powell@uwtsd.ac.uk::a1b98dd7-29dc-4131-8e37-1423e6a9ecca" providerId="AD" clId="Web-{9A9F5A54-A3AE-726C-D252-CC999476E175}" dt="2022-11-15T17:09:19.236" v="420"/>
          <ac:spMkLst>
            <pc:docMk/>
            <pc:sldMk cId="194504682" sldId="517"/>
            <ac:spMk id="7" creationId="{34CC7644-CF76-B34E-A2BE-0BD1DB1B13EB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09:10.173" v="418"/>
        <pc:sldMkLst>
          <pc:docMk/>
          <pc:sldMk cId="882566593" sldId="518"/>
        </pc:sldMkLst>
        <pc:spChg chg="mod">
          <ac:chgData name="Mari Powell" userId="S::mari.powell@uwtsd.ac.uk::a1b98dd7-29dc-4131-8e37-1423e6a9ecca" providerId="AD" clId="Web-{9A9F5A54-A3AE-726C-D252-CC999476E175}" dt="2022-11-15T17:09:10.173" v="418"/>
          <ac:spMkLst>
            <pc:docMk/>
            <pc:sldMk cId="882566593" sldId="518"/>
            <ac:spMk id="7" creationId="{89C15F1D-E29B-9547-B17D-97DF54D41CE6}"/>
          </ac:spMkLst>
        </pc:spChg>
      </pc:sldChg>
      <pc:sldChg chg="modSp add mod setBg">
        <pc:chgData name="Mari Powell" userId="S::mari.powell@uwtsd.ac.uk::a1b98dd7-29dc-4131-8e37-1423e6a9ecca" providerId="AD" clId="Web-{9A9F5A54-A3AE-726C-D252-CC999476E175}" dt="2022-11-15T17:28:15.963" v="541" actId="20577"/>
        <pc:sldMkLst>
          <pc:docMk/>
          <pc:sldMk cId="3642008374" sldId="519"/>
        </pc:sldMkLst>
        <pc:spChg chg="mod">
          <ac:chgData name="Mari Powell" userId="S::mari.powell@uwtsd.ac.uk::a1b98dd7-29dc-4131-8e37-1423e6a9ecca" providerId="AD" clId="Web-{9A9F5A54-A3AE-726C-D252-CC999476E175}" dt="2022-11-15T17:28:15.963" v="541" actId="20577"/>
          <ac:spMkLst>
            <pc:docMk/>
            <pc:sldMk cId="3642008374" sldId="519"/>
            <ac:spMk id="3" creationId="{9D533376-2B69-C840-BF79-1904041A1B94}"/>
          </ac:spMkLst>
        </pc:spChg>
        <pc:spChg chg="mod">
          <ac:chgData name="Mari Powell" userId="S::mari.powell@uwtsd.ac.uk::a1b98dd7-29dc-4131-8e37-1423e6a9ecca" providerId="AD" clId="Web-{9A9F5A54-A3AE-726C-D252-CC999476E175}" dt="2022-11-15T17:10:05.409" v="427"/>
          <ac:spMkLst>
            <pc:docMk/>
            <pc:sldMk cId="3642008374" sldId="519"/>
            <ac:spMk id="7" creationId="{B5DC0E43-B4EB-994C-B53C-0C2EFB0DE628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11:45.382" v="445" actId="1076"/>
        <pc:sldMkLst>
          <pc:docMk/>
          <pc:sldMk cId="3031043175" sldId="520"/>
        </pc:sldMkLst>
        <pc:spChg chg="add del mod">
          <ac:chgData name="Mari Powell" userId="S::mari.powell@uwtsd.ac.uk::a1b98dd7-29dc-4131-8e37-1423e6a9ecca" providerId="AD" clId="Web-{9A9F5A54-A3AE-726C-D252-CC999476E175}" dt="2022-11-15T17:11:40.413" v="444"/>
          <ac:spMkLst>
            <pc:docMk/>
            <pc:sldMk cId="3031043175" sldId="520"/>
            <ac:spMk id="4" creationId="{43120C9A-9A5D-2BFA-7AA1-F6889A9682DA}"/>
          </ac:spMkLst>
        </pc:spChg>
        <pc:spChg chg="del">
          <ac:chgData name="Mari Powell" userId="S::mari.powell@uwtsd.ac.uk::a1b98dd7-29dc-4131-8e37-1423e6a9ecca" providerId="AD" clId="Web-{9A9F5A54-A3AE-726C-D252-CC999476E175}" dt="2022-11-15T17:11:37.663" v="443"/>
          <ac:spMkLst>
            <pc:docMk/>
            <pc:sldMk cId="3031043175" sldId="520"/>
            <ac:spMk id="6" creationId="{D3F7C2F4-007F-774C-83CD-FF4EBB51672F}"/>
          </ac:spMkLst>
        </pc:spChg>
        <pc:spChg chg="mod">
          <ac:chgData name="Mari Powell" userId="S::mari.powell@uwtsd.ac.uk::a1b98dd7-29dc-4131-8e37-1423e6a9ecca" providerId="AD" clId="Web-{9A9F5A54-A3AE-726C-D252-CC999476E175}" dt="2022-11-15T17:11:45.382" v="445" actId="1076"/>
          <ac:spMkLst>
            <pc:docMk/>
            <pc:sldMk cId="3031043175" sldId="520"/>
            <ac:spMk id="7" creationId="{234682EB-848C-DC41-8327-2F3B130333F3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13:45.573" v="455" actId="1076"/>
        <pc:sldMkLst>
          <pc:docMk/>
          <pc:sldMk cId="3749441335" sldId="521"/>
        </pc:sldMkLst>
        <pc:spChg chg="mod">
          <ac:chgData name="Mari Powell" userId="S::mari.powell@uwtsd.ac.uk::a1b98dd7-29dc-4131-8e37-1423e6a9ecca" providerId="AD" clId="Web-{9A9F5A54-A3AE-726C-D252-CC999476E175}" dt="2022-11-15T17:12:21.242" v="449"/>
          <ac:spMkLst>
            <pc:docMk/>
            <pc:sldMk cId="3749441335" sldId="521"/>
            <ac:spMk id="5" creationId="{298661EC-6A4F-2C4E-AFE3-BCE85129F520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7:13:45.573" v="455" actId="1076"/>
          <ac:picMkLst>
            <pc:docMk/>
            <pc:sldMk cId="3749441335" sldId="521"/>
            <ac:picMk id="2" creationId="{EEC20009-0414-DC26-0A68-7AA22A27BFE2}"/>
          </ac:picMkLst>
        </pc:picChg>
        <pc:picChg chg="del">
          <ac:chgData name="Mari Powell" userId="S::mari.powell@uwtsd.ac.uk::a1b98dd7-29dc-4131-8e37-1423e6a9ecca" providerId="AD" clId="Web-{9A9F5A54-A3AE-726C-D252-CC999476E175}" dt="2022-11-15T17:12:24.180" v="450"/>
          <ac:picMkLst>
            <pc:docMk/>
            <pc:sldMk cId="3749441335" sldId="521"/>
            <ac:picMk id="7" creationId="{2561C335-61BB-6B43-B5DB-102C7F4A4188}"/>
          </ac:picMkLst>
        </pc:picChg>
      </pc:sldChg>
      <pc:sldChg chg="modSp add mod setBg">
        <pc:chgData name="Mari Powell" userId="S::mari.powell@uwtsd.ac.uk::a1b98dd7-29dc-4131-8e37-1423e6a9ecca" providerId="AD" clId="Web-{9A9F5A54-A3AE-726C-D252-CC999476E175}" dt="2022-11-15T17:15:09.029" v="460" actId="1076"/>
        <pc:sldMkLst>
          <pc:docMk/>
          <pc:sldMk cId="2269895395" sldId="522"/>
        </pc:sldMkLst>
        <pc:spChg chg="mod">
          <ac:chgData name="Mari Powell" userId="S::mari.powell@uwtsd.ac.uk::a1b98dd7-29dc-4131-8e37-1423e6a9ecca" providerId="AD" clId="Web-{9A9F5A54-A3AE-726C-D252-CC999476E175}" dt="2022-11-15T17:15:09.029" v="460" actId="1076"/>
          <ac:spMkLst>
            <pc:docMk/>
            <pc:sldMk cId="2269895395" sldId="522"/>
            <ac:spMk id="13" creationId="{342B9098-DA75-6C4A-B8A5-7587CFAD91B3}"/>
          </ac:spMkLst>
        </pc:spChg>
      </pc:sldChg>
      <pc:sldChg chg="addSp delSp modSp add mod setBg">
        <pc:chgData name="Mari Powell" userId="S::mari.powell@uwtsd.ac.uk::a1b98dd7-29dc-4131-8e37-1423e6a9ecca" providerId="AD" clId="Web-{9A9F5A54-A3AE-726C-D252-CC999476E175}" dt="2022-11-15T17:28:36.104" v="542" actId="1076"/>
        <pc:sldMkLst>
          <pc:docMk/>
          <pc:sldMk cId="591636625" sldId="523"/>
        </pc:sldMkLst>
        <pc:spChg chg="mod">
          <ac:chgData name="Mari Powell" userId="S::mari.powell@uwtsd.ac.uk::a1b98dd7-29dc-4131-8e37-1423e6a9ecca" providerId="AD" clId="Web-{9A9F5A54-A3AE-726C-D252-CC999476E175}" dt="2022-11-15T17:17:45.941" v="478"/>
          <ac:spMkLst>
            <pc:docMk/>
            <pc:sldMk cId="591636625" sldId="523"/>
            <ac:spMk id="4" creationId="{22933021-94BF-AF4F-AE4E-6E237985B85C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6.754" v="482"/>
          <ac:spMkLst>
            <pc:docMk/>
            <pc:sldMk cId="591636625" sldId="523"/>
            <ac:spMk id="8" creationId="{DF807347-21D5-4E44-8224-1A00D9E5EEA6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9.535" v="483"/>
          <ac:spMkLst>
            <pc:docMk/>
            <pc:sldMk cId="591636625" sldId="523"/>
            <ac:spMk id="9" creationId="{FE954BF8-7F66-E841-B00E-7232C10E6782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3.144" v="481"/>
          <ac:spMkLst>
            <pc:docMk/>
            <pc:sldMk cId="591636625" sldId="523"/>
            <ac:spMk id="10" creationId="{1A8A7EA4-9875-6042-BF69-D9A24765FA07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50.754" v="480"/>
          <ac:spMkLst>
            <pc:docMk/>
            <pc:sldMk cId="591636625" sldId="523"/>
            <ac:spMk id="11" creationId="{26603580-A5E7-A549-9224-EB32B12E7B8B}"/>
          </ac:spMkLst>
        </pc:spChg>
        <pc:spChg chg="mod">
          <ac:chgData name="Mari Powell" userId="S::mari.powell@uwtsd.ac.uk::a1b98dd7-29dc-4131-8e37-1423e6a9ecca" providerId="AD" clId="Web-{9A9F5A54-A3AE-726C-D252-CC999476E175}" dt="2022-11-15T17:17:48.629" v="479"/>
          <ac:spMkLst>
            <pc:docMk/>
            <pc:sldMk cId="591636625" sldId="523"/>
            <ac:spMk id="12" creationId="{697B30C1-2C70-4443-8F64-76A891ED6139}"/>
          </ac:spMkLst>
        </pc:spChg>
        <pc:spChg chg="mod">
          <ac:chgData name="Mari Powell" userId="S::mari.powell@uwtsd.ac.uk::a1b98dd7-29dc-4131-8e37-1423e6a9ecca" providerId="AD" clId="Web-{9A9F5A54-A3AE-726C-D252-CC999476E175}" dt="2022-11-15T17:28:36.104" v="542" actId="1076"/>
          <ac:spMkLst>
            <pc:docMk/>
            <pc:sldMk cId="591636625" sldId="523"/>
            <ac:spMk id="21" creationId="{23150F2E-489C-D248-A301-A304071644C0}"/>
          </ac:spMkLst>
        </pc:spChg>
        <pc:picChg chg="add mod">
          <ac:chgData name="Mari Powell" userId="S::mari.powell@uwtsd.ac.uk::a1b98dd7-29dc-4131-8e37-1423e6a9ecca" providerId="AD" clId="Web-{9A9F5A54-A3AE-726C-D252-CC999476E175}" dt="2022-11-15T17:16:30.876" v="465" actId="1076"/>
          <ac:picMkLst>
            <pc:docMk/>
            <pc:sldMk cId="591636625" sldId="523"/>
            <ac:picMk id="2" creationId="{2CCC8B05-1BE5-9F24-64EE-740266A4A972}"/>
          </ac:picMkLst>
        </pc:picChg>
        <pc:picChg chg="del">
          <ac:chgData name="Mari Powell" userId="S::mari.powell@uwtsd.ac.uk::a1b98dd7-29dc-4131-8e37-1423e6a9ecca" providerId="AD" clId="Web-{9A9F5A54-A3AE-726C-D252-CC999476E175}" dt="2022-11-15T17:15:45.796" v="463"/>
          <ac:picMkLst>
            <pc:docMk/>
            <pc:sldMk cId="591636625" sldId="523"/>
            <ac:picMk id="19" creationId="{2DDDFE4E-21F7-2D45-9255-EC2172DA2535}"/>
          </ac:picMkLst>
        </pc:picChg>
      </pc:sldChg>
      <pc:sldChg chg="addSp modSp add mod setBg">
        <pc:chgData name="Mari Powell" userId="S::mari.powell@uwtsd.ac.uk::a1b98dd7-29dc-4131-8e37-1423e6a9ecca" providerId="AD" clId="Web-{9A9F5A54-A3AE-726C-D252-CC999476E175}" dt="2022-11-15T17:20:44.103" v="498" actId="1076"/>
        <pc:sldMkLst>
          <pc:docMk/>
          <pc:sldMk cId="2512708238" sldId="524"/>
        </pc:sldMkLst>
        <pc:spChg chg="mod">
          <ac:chgData name="Mari Powell" userId="S::mari.powell@uwtsd.ac.uk::a1b98dd7-29dc-4131-8e37-1423e6a9ecca" providerId="AD" clId="Web-{9A9F5A54-A3AE-726C-D252-CC999476E175}" dt="2022-11-15T17:19:07.788" v="491" actId="1076"/>
          <ac:spMkLst>
            <pc:docMk/>
            <pc:sldMk cId="2512708238" sldId="524"/>
            <ac:spMk id="7" creationId="{C8AC3EE6-36F1-614C-86AF-3E1B007CFDEA}"/>
          </ac:spMkLst>
        </pc:spChg>
        <pc:picChg chg="mod">
          <ac:chgData name="Mari Powell" userId="S::mari.powell@uwtsd.ac.uk::a1b98dd7-29dc-4131-8e37-1423e6a9ecca" providerId="AD" clId="Web-{9A9F5A54-A3AE-726C-D252-CC999476E175}" dt="2022-11-15T17:20:38.103" v="495" actId="1076"/>
          <ac:picMkLst>
            <pc:docMk/>
            <pc:sldMk cId="2512708238" sldId="524"/>
            <ac:picMk id="2" creationId="{46A26281-8770-0249-A9A0-1B496DC2316C}"/>
          </ac:picMkLst>
        </pc:picChg>
        <pc:picChg chg="add">
          <ac:chgData name="Mari Powell" userId="S::mari.powell@uwtsd.ac.uk::a1b98dd7-29dc-4131-8e37-1423e6a9ecca" providerId="AD" clId="Web-{9A9F5A54-A3AE-726C-D252-CC999476E175}" dt="2022-11-15T17:20:32.525" v="494"/>
          <ac:picMkLst>
            <pc:docMk/>
            <pc:sldMk cId="2512708238" sldId="524"/>
            <ac:picMk id="4" creationId="{159D8BBE-510C-D20C-F72B-60955A45A8BA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0:44.103" v="498" actId="1076"/>
          <ac:picMkLst>
            <pc:docMk/>
            <pc:sldMk cId="2512708238" sldId="524"/>
            <ac:picMk id="5" creationId="{06F82556-D8A9-4545-A90D-53BA704775CE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0:39.650" v="496" actId="1076"/>
          <ac:picMkLst>
            <pc:docMk/>
            <pc:sldMk cId="2512708238" sldId="524"/>
            <ac:picMk id="6" creationId="{E363FAEF-F2B5-2144-9B0A-E36257D2D3C5}"/>
          </ac:picMkLst>
        </pc:picChg>
      </pc:sldChg>
      <pc:sldChg chg="add mod setBg">
        <pc:chgData name="Mari Powell" userId="S::mari.powell@uwtsd.ac.uk::a1b98dd7-29dc-4131-8e37-1423e6a9ecca" providerId="AD" clId="Web-{9A9F5A54-A3AE-726C-D252-CC999476E175}" dt="2022-11-15T17:20:22.228" v="493"/>
        <pc:sldMkLst>
          <pc:docMk/>
          <pc:sldMk cId="4047749750" sldId="525"/>
        </pc:sldMkLst>
      </pc:sldChg>
      <pc:sldChg chg="modSp add mod ord setBg">
        <pc:chgData name="Mari Powell" userId="S::mari.powell@uwtsd.ac.uk::a1b98dd7-29dc-4131-8e37-1423e6a9ecca" providerId="AD" clId="Web-{9A9F5A54-A3AE-726C-D252-CC999476E175}" dt="2022-11-15T17:23:03.796" v="521" actId="1076"/>
        <pc:sldMkLst>
          <pc:docMk/>
          <pc:sldMk cId="3305939018" sldId="526"/>
        </pc:sldMkLst>
        <pc:spChg chg="mod">
          <ac:chgData name="Mari Powell" userId="S::mari.powell@uwtsd.ac.uk::a1b98dd7-29dc-4131-8e37-1423e6a9ecca" providerId="AD" clId="Web-{9A9F5A54-A3AE-726C-D252-CC999476E175}" dt="2022-11-15T17:21:59.278" v="510" actId="1076"/>
          <ac:spMkLst>
            <pc:docMk/>
            <pc:sldMk cId="3305939018" sldId="526"/>
            <ac:spMk id="9" creationId="{ABFCE369-DF44-074A-8988-3728A32A258D}"/>
          </ac:spMkLst>
        </pc:spChg>
        <pc:spChg chg="mod">
          <ac:chgData name="Mari Powell" userId="S::mari.powell@uwtsd.ac.uk::a1b98dd7-29dc-4131-8e37-1423e6a9ecca" providerId="AD" clId="Web-{9A9F5A54-A3AE-726C-D252-CC999476E175}" dt="2022-11-15T17:21:46.105" v="508" actId="1076"/>
          <ac:spMkLst>
            <pc:docMk/>
            <pc:sldMk cId="3305939018" sldId="526"/>
            <ac:spMk id="14" creationId="{10CF6962-9EBA-3D46-8CD3-3EF6127F044D}"/>
          </ac:spMkLst>
        </pc:spChg>
        <pc:spChg chg="mod">
          <ac:chgData name="Mari Powell" userId="S::mari.powell@uwtsd.ac.uk::a1b98dd7-29dc-4131-8e37-1423e6a9ecca" providerId="AD" clId="Web-{9A9F5A54-A3AE-726C-D252-CC999476E175}" dt="2022-11-15T17:22:35.685" v="512" actId="1076"/>
          <ac:spMkLst>
            <pc:docMk/>
            <pc:sldMk cId="3305939018" sldId="526"/>
            <ac:spMk id="15" creationId="{2B333064-07ED-564F-9EC6-1A1C3CE09ED7}"/>
          </ac:spMkLst>
        </pc:spChg>
        <pc:spChg chg="mod">
          <ac:chgData name="Mari Powell" userId="S::mari.powell@uwtsd.ac.uk::a1b98dd7-29dc-4131-8e37-1423e6a9ecca" providerId="AD" clId="Web-{9A9F5A54-A3AE-726C-D252-CC999476E175}" dt="2022-11-15T17:22:58.045" v="518" actId="1076"/>
          <ac:spMkLst>
            <pc:docMk/>
            <pc:sldMk cId="3305939018" sldId="526"/>
            <ac:spMk id="16" creationId="{ED298719-D536-0745-8E64-0315B3457289}"/>
          </ac:spMkLst>
        </pc:spChg>
        <pc:picChg chg="mod">
          <ac:chgData name="Mari Powell" userId="S::mari.powell@uwtsd.ac.uk::a1b98dd7-29dc-4131-8e37-1423e6a9ecca" providerId="AD" clId="Web-{9A9F5A54-A3AE-726C-D252-CC999476E175}" dt="2022-11-15T17:21:49.762" v="509" actId="1076"/>
          <ac:picMkLst>
            <pc:docMk/>
            <pc:sldMk cId="3305939018" sldId="526"/>
            <ac:picMk id="3" creationId="{1C63D50E-0153-2746-B571-0217A1786723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3:01.077" v="520" actId="1076"/>
          <ac:picMkLst>
            <pc:docMk/>
            <pc:sldMk cId="3305939018" sldId="526"/>
            <ac:picMk id="6" creationId="{B7DBE673-DE14-814F-9828-BFC2ED0667D6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40.982" v="514" actId="1076"/>
          <ac:picMkLst>
            <pc:docMk/>
            <pc:sldMk cId="3305939018" sldId="526"/>
            <ac:picMk id="7" creationId="{76550430-C7B2-1847-B6BD-65F3A5C59AA3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1:41.308" v="506" actId="1076"/>
          <ac:picMkLst>
            <pc:docMk/>
            <pc:sldMk cId="3305939018" sldId="526"/>
            <ac:picMk id="11" creationId="{5F70EFEC-0660-504A-8A6A-67E0FFEC9309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52.373" v="517" actId="1076"/>
          <ac:picMkLst>
            <pc:docMk/>
            <pc:sldMk cId="3305939018" sldId="526"/>
            <ac:picMk id="12" creationId="{D41DB855-0384-2A4F-8D63-5FE3EC606635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2:43.811" v="515" actId="14100"/>
          <ac:picMkLst>
            <pc:docMk/>
            <pc:sldMk cId="3305939018" sldId="526"/>
            <ac:picMk id="13" creationId="{F9D31B80-05A4-5143-AF2B-419EE3321EC8}"/>
          </ac:picMkLst>
        </pc:picChg>
        <pc:picChg chg="mod">
          <ac:chgData name="Mari Powell" userId="S::mari.powell@uwtsd.ac.uk::a1b98dd7-29dc-4131-8e37-1423e6a9ecca" providerId="AD" clId="Web-{9A9F5A54-A3AE-726C-D252-CC999476E175}" dt="2022-11-15T17:23:03.796" v="521" actId="1076"/>
          <ac:picMkLst>
            <pc:docMk/>
            <pc:sldMk cId="3305939018" sldId="526"/>
            <ac:picMk id="17" creationId="{DAABDA83-4203-5A41-A0F1-23520217ED38}"/>
          </ac:picMkLst>
        </pc:picChg>
      </pc:sldChg>
      <pc:sldMasterChg chg="add addSldLayout">
        <pc:chgData name="Mari Powell" userId="S::mari.powell@uwtsd.ac.uk::a1b98dd7-29dc-4131-8e37-1423e6a9ecca" providerId="AD" clId="Web-{9A9F5A54-A3AE-726C-D252-CC999476E175}" dt="2022-11-15T17:20:14.587" v="492"/>
        <pc:sldMasterMkLst>
          <pc:docMk/>
          <pc:sldMasterMk cId="429073309" sldId="2147483648"/>
        </pc:sldMasterMkLst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652325508" sldId="2147483649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064303028" sldId="2147483650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2665002050" sldId="2147483651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82196860" sldId="2147483652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576821222" sldId="2147483653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1044471182" sldId="2147483654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2590833844" sldId="2147483655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782721618" sldId="2147483656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4085682814" sldId="2147483657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3293636717" sldId="2147483658"/>
          </pc:sldLayoutMkLst>
        </pc:sldLayoutChg>
        <pc:sldLayoutChg chg="ad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429073309" sldId="2147483648"/>
            <pc:sldLayoutMk cId="909599368" sldId="2147483659"/>
          </pc:sldLayoutMkLst>
        </pc:sldLayoutChg>
      </pc:sldMasterChg>
      <pc:sldMasterChg chg="replId modSldLayout">
        <pc:chgData name="Mari Powell" userId="S::mari.powell@uwtsd.ac.uk::a1b98dd7-29dc-4131-8e37-1423e6a9ecca" providerId="AD" clId="Web-{9A9F5A54-A3AE-726C-D252-CC999476E175}" dt="2022-11-15T17:20:14.587" v="492"/>
        <pc:sldMasterMkLst>
          <pc:docMk/>
          <pc:sldMasterMk cId="2782945063" sldId="2147483690"/>
        </pc:sldMasterMkLst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506576946" sldId="2147483691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634858252" sldId="2147483692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003523447" sldId="2147483693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2712351198" sldId="2147483694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013942213" sldId="2147483695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3597878025" sldId="2147483696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580181433" sldId="2147483697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1537183944" sldId="2147483698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4144620246" sldId="2147483699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489248666" sldId="2147483700"/>
          </pc:sldLayoutMkLst>
        </pc:sldLayoutChg>
        <pc:sldLayoutChg chg="replId">
          <pc:chgData name="Mari Powell" userId="S::mari.powell@uwtsd.ac.uk::a1b98dd7-29dc-4131-8e37-1423e6a9ecca" providerId="AD" clId="Web-{9A9F5A54-A3AE-726C-D252-CC999476E175}" dt="2022-11-15T17:20:14.587" v="492"/>
          <pc:sldLayoutMkLst>
            <pc:docMk/>
            <pc:sldMasterMk cId="2782945063" sldId="2147483690"/>
            <pc:sldLayoutMk cId="2236807943" sldId="214748370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90851-B96F-424E-A64E-7F5A567B2A04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3A1D23-297B-4A4A-8D6C-5C4300E9B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32670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59805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89427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5524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010975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5591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32F4E-14B4-F04F-9C5E-AEE15314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85812-AEE5-9C45-BFE1-D59EDF606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37EB8-1616-0C48-B3B5-030F913C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DAC9-0659-9748-9B29-7FDA6B58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C695-572A-D64C-9073-263CBFA6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255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254E-2FF8-4B47-A48C-F3A9FAB2F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5AEE-6ABD-EA42-8EE0-A5969F6E8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33BF0-454A-3144-9071-ECD4EC56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5A6A-C5F7-1B48-9C15-F9D01288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BBB12-B4DB-D740-A014-26988483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30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7A1-2F56-324B-B5BF-BEDE29D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01FB1-2527-AE48-A39B-D03FA3A1E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D58B-B92A-5D43-950B-5C7382DED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70E99-4367-704F-BE11-4D85534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17A0-39AB-B44A-B23C-29938BB6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02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22F2-78F9-2840-A5B7-F958F3396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EC32-E42E-F047-A47E-05AB7B507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3C97-A3EC-1246-AC3E-7B5CC44A0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B975E-F340-7F46-92C2-7DAA0C5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3A48F-7611-D242-A8BB-BB55425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F26B-5BD8-5749-9B1E-A0495273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A85B1-A947-1042-8F3D-6CF8805E1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CF3DE-B63A-3F46-87C1-C24FFFA35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BB45-7C53-B343-B890-6D129768F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DAEA0-4D29-8649-8566-FF9C15A43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FADA-EBCC-3C4D-B360-7F5B1EEFD7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93675-D82F-7B41-961A-859E07B1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117E5-1773-6A4F-B235-7F507C38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688F1-61AB-834B-AA76-367CB62A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8212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BF4-3670-1B47-BFCD-5055341E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BC7C9-3D88-1A42-A83A-AD2F6218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0BCB-3CE4-4C4E-A2A3-E3D1288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12E8-7C46-4146-B922-6BC42B10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1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15E85-4C6A-494E-8980-16739794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5D6E37-CFA3-D245-AB8D-3E247618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D5B0C-837A-D84D-B307-F0C98D97C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3384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9653-38AF-0143-9886-B33005C7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F08C-13C6-6C4C-823F-050ED7CC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8A46A9-7B36-5543-871C-CE7277470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3A602-32B6-6949-9A91-62E3FC7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81197-4A7D-CD44-B2DC-1A6EDF1B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4FB0A-BF73-634D-BC87-5EBEEA40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216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587B-7141-2748-AE53-F9D3BE1F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E700-2D39-564C-9BA5-EEF7CC3DE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615E1-7ACD-274F-9AC0-195ADD9FC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7095F-31DE-264F-A71F-C9062C26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2E2A-08A6-214A-8154-C35F68A56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9DBB-AE13-2C44-AA54-8BE5D936B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28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DE70-728A-7D4D-B8DD-61D8A43C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274F9-F2D7-A24A-AD43-2CE14E992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72022-E1E3-BA4E-BF5E-F57DA354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16D88-D00D-A443-BC04-72E7D8A0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81B3-24BA-194B-8A59-5A5106B4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3671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23BFB-5B0C-CF43-9B5B-A69ACF25B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F56A3-A50E-BE4C-8100-430FE9862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2CF6A-6360-BA48-A19A-6953C5361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458F-7B02-3F46-BD5F-FB781DDF0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8890-CC79-2B48-8388-E1EC4758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9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D459E-B96E-3948-A6F8-8F1CEEB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A75E2-8A3E-DB46-9EF6-753A8D8BA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236F6-F7D8-3843-8F41-DB9D21C841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5381-75D6-B64A-A0BA-2DABBCEAE1D3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044F9-2A3D-184E-AEBF-0320200A5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E7066-181C-AA47-9B75-C6BF90FD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tif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tiff"/><Relationship Id="rId7" Type="http://schemas.openxmlformats.org/officeDocument/2006/relationships/image" Target="../media/image24.jpe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23.jpeg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7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26.tiff"/><Relationship Id="rId9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0f5wT9dCpY" TargetMode="External"/><Relationship Id="rId7" Type="http://schemas.openxmlformats.org/officeDocument/2006/relationships/image" Target="../media/image31.jpeg"/><Relationship Id="rId2" Type="http://schemas.openxmlformats.org/officeDocument/2006/relationships/hyperlink" Target="https://youtu.be/h-zu72YpXK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hyperlink" Target="https://www.youtube.com/watch?v=EFSmzXCY1m4" TargetMode="External"/><Relationship Id="rId4" Type="http://schemas.openxmlformats.org/officeDocument/2006/relationships/hyperlink" Target="https://youtu.be/_xlgp8PfRqw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40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39.png"/><Relationship Id="rId2" Type="http://schemas.openxmlformats.org/officeDocument/2006/relationships/audio" Target="../media/media1.m4a"/><Relationship Id="rId16" Type="http://schemas.openxmlformats.org/officeDocument/2006/relationships/image" Target="../media/image38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37.png"/><Relationship Id="rId10" Type="http://schemas.openxmlformats.org/officeDocument/2006/relationships/audio" Target="../media/media5.m4a"/><Relationship Id="rId19" Type="http://schemas.openxmlformats.org/officeDocument/2006/relationships/image" Target="../media/image41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3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36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 dirty="0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032836" y="2617134"/>
            <a:ext cx="4128053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Tachwedd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17eg 2022</a:t>
            </a:r>
          </a:p>
          <a:p>
            <a:pPr algn="ctr"/>
            <a:endParaRPr lang="en-US" sz="3600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 dirty="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 2 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2)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299" y="2950"/>
            <a:ext cx="7958955" cy="693092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610387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15317" y="2236657"/>
            <a:ext cx="3164702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Fframwaith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CymwyseddauIaith</a:t>
            </a:r>
            <a:endParaRPr lang="en-US" dirty="0" err="1"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Welsh Language </a:t>
            </a:r>
            <a:endParaRPr lang="en-US" sz="3200" b="1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Competency Framework</a:t>
            </a:r>
            <a:endParaRPr lang="en-US" sz="3200" b="1" i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ac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Ynganu</a:t>
            </a: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The Alphabet and </a:t>
            </a:r>
            <a:endParaRPr lang="en-US" sz="2000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Pronunciation</a:t>
            </a: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870434" y="4750676"/>
            <a:ext cx="474016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cs typeface="Segoe UI"/>
              </a:rPr>
              <a:t>Fframwaith</a:t>
            </a:r>
            <a:r>
              <a:rPr lang="en-US" sz="32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Segoe UI"/>
              </a:rPr>
              <a:t>Cymwyseddau</a:t>
            </a:r>
            <a:r>
              <a:rPr lang="en-US" sz="3200" b="1" dirty="0">
                <a:solidFill>
                  <a:srgbClr val="002060"/>
                </a:solidFill>
                <a:cs typeface="Segoe UI"/>
              </a:rPr>
              <a:t> Iaith</a:t>
            </a:r>
            <a:r>
              <a:rPr lang="en-US" sz="3200" dirty="0">
                <a:cs typeface="Segoe UI"/>
              </a:rPr>
              <a:t>​</a:t>
            </a:r>
          </a:p>
          <a:p>
            <a:pPr algn="ctr"/>
            <a:r>
              <a:rPr lang="en-US" dirty="0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Welsh Language Competency Framework</a:t>
            </a:r>
            <a:r>
              <a:rPr lang="en-US" sz="2400" dirty="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842321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C982C1-423D-5449-9009-E51067709AFE}"/>
              </a:ext>
            </a:extLst>
          </p:cNvPr>
          <p:cNvSpPr txBox="1"/>
          <p:nvPr/>
        </p:nvSpPr>
        <p:spPr>
          <a:xfrm>
            <a:off x="704590" y="2386374"/>
            <a:ext cx="10782819" cy="38164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It is a national framework to measure Welsh language competency of all student teachers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In the future, the aim is to use the Framework to measure Welsh language competency of the whole education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The Framework measures your Listening, Speaking, Reading and Writing skills in Welsh.  It also measures your skill as a language teacher, e.g. how you develop the language skills of pupils in your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The Framework is a tool to help you plan further professional development opportunities when you enter the teaching profession.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</a:rPr>
              <a:t>You will need to submit a portfolio of evidence of your ability to use the Welsh language in the classroom.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D14C5-3DFF-544A-8360-06260998B139}"/>
              </a:ext>
            </a:extLst>
          </p:cNvPr>
          <p:cNvSpPr txBox="1"/>
          <p:nvPr/>
        </p:nvSpPr>
        <p:spPr>
          <a:xfrm>
            <a:off x="681817" y="317573"/>
            <a:ext cx="10828366" cy="156966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ydy’r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Fframwaith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Cymwyseddau</a:t>
            </a:r>
            <a:r>
              <a:rPr lang="en-US" sz="3600" b="1" dirty="0">
                <a:solidFill>
                  <a:srgbClr val="002060"/>
                </a:solidFill>
              </a:rPr>
              <a:t> Iaith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Ymarferwyr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Addysg</a:t>
            </a:r>
            <a:r>
              <a:rPr lang="en-US" sz="3600" b="1" dirty="0">
                <a:solidFill>
                  <a:srgbClr val="002060"/>
                </a:solidFill>
              </a:rPr>
              <a:t>?  </a:t>
            </a:r>
            <a:br>
              <a:rPr lang="en-US" sz="3600" b="1" dirty="0"/>
            </a:br>
            <a:r>
              <a:rPr lang="en-US" sz="2400" i="1" dirty="0">
                <a:solidFill>
                  <a:srgbClr val="002060"/>
                </a:solidFill>
              </a:rPr>
              <a:t>What is the Welsh Language Competency Framework for Education Practitioners?</a:t>
            </a:r>
          </a:p>
        </p:txBody>
      </p:sp>
    </p:spTree>
    <p:extLst>
      <p:ext uri="{BB962C8B-B14F-4D97-AF65-F5344CB8AC3E}">
        <p14:creationId xmlns:p14="http://schemas.microsoft.com/office/powerpoint/2010/main" val="1086642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503" y="1115483"/>
            <a:ext cx="8193207" cy="55191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7FC4140F-D63E-7946-9CFF-D663A92D6F92}"/>
              </a:ext>
            </a:extLst>
          </p:cNvPr>
          <p:cNvSpPr/>
          <p:nvPr/>
        </p:nvSpPr>
        <p:spPr>
          <a:xfrm>
            <a:off x="2214888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3385E1-F074-9941-9632-F83A9A2D9251}"/>
              </a:ext>
            </a:extLst>
          </p:cNvPr>
          <p:cNvSpPr/>
          <p:nvPr/>
        </p:nvSpPr>
        <p:spPr>
          <a:xfrm>
            <a:off x="2214888" y="3697930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14888" y="4735981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C35C455-802B-2748-8130-B67116F918B4}"/>
              </a:ext>
            </a:extLst>
          </p:cNvPr>
          <p:cNvSpPr/>
          <p:nvPr/>
        </p:nvSpPr>
        <p:spPr>
          <a:xfrm>
            <a:off x="2214888" y="560494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E994FC2-9216-974D-8E6D-B2DB8813ED14}"/>
              </a:ext>
            </a:extLst>
          </p:cNvPr>
          <p:cNvSpPr/>
          <p:nvPr/>
        </p:nvSpPr>
        <p:spPr>
          <a:xfrm>
            <a:off x="4366359" y="234217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CE8B17-4CAD-0E4F-92BE-978A1C63A4FB}"/>
              </a:ext>
            </a:extLst>
          </p:cNvPr>
          <p:cNvSpPr/>
          <p:nvPr/>
        </p:nvSpPr>
        <p:spPr>
          <a:xfrm>
            <a:off x="5477187" y="2342172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4129620" y="3435929"/>
            <a:ext cx="1735494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6DBDAF2-D277-F645-A4CB-348123254E94}"/>
              </a:ext>
            </a:extLst>
          </p:cNvPr>
          <p:cNvSpPr txBox="1"/>
          <p:nvPr/>
        </p:nvSpPr>
        <p:spPr>
          <a:xfrm>
            <a:off x="189845" y="142100"/>
            <a:ext cx="5675269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Welsh Government Version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7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6115" y="1141223"/>
            <a:ext cx="9479769" cy="5511037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19A005-E9B4-A841-8D48-01C231AA5B85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206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" y="1514816"/>
            <a:ext cx="11391900" cy="474980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560A7B-1BCD-534D-B3D9-7692A5FA21FF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468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82"/>
          <a:stretch/>
        </p:blipFill>
        <p:spPr>
          <a:xfrm>
            <a:off x="1871042" y="1169738"/>
            <a:ext cx="8449915" cy="547952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C5BDA3-99FE-924C-90A9-F0E4C2A0D1F4}"/>
              </a:ext>
            </a:extLst>
          </p:cNvPr>
          <p:cNvSpPr txBox="1"/>
          <p:nvPr/>
        </p:nvSpPr>
        <p:spPr>
          <a:xfrm>
            <a:off x="189845" y="142100"/>
            <a:ext cx="5708035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Welsh Government Version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39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309" y="1390304"/>
            <a:ext cx="9647382" cy="5047774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7F9901-730B-2940-B1B1-8569262D26CC}"/>
              </a:ext>
            </a:extLst>
          </p:cNvPr>
          <p:cNvSpPr txBox="1"/>
          <p:nvPr/>
        </p:nvSpPr>
        <p:spPr>
          <a:xfrm>
            <a:off x="189845" y="142100"/>
            <a:ext cx="66910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Original Version (by </a:t>
            </a:r>
            <a:r>
              <a:rPr lang="en-US" sz="3600" b="1" dirty="0" err="1">
                <a:solidFill>
                  <a:srgbClr val="002060"/>
                </a:solidFill>
              </a:rPr>
              <a:t>Rhagoriaith</a:t>
            </a:r>
            <a:r>
              <a:rPr lang="en-US" sz="3600" b="1" dirty="0">
                <a:solidFill>
                  <a:srgbClr val="002060"/>
                </a:solidFill>
              </a:rPr>
              <a:t>)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454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63EA42-35FF-9A46-822B-EA769CF41395}"/>
              </a:ext>
            </a:extLst>
          </p:cNvPr>
          <p:cNvSpPr txBox="1"/>
          <p:nvPr/>
        </p:nvSpPr>
        <p:spPr>
          <a:xfrm>
            <a:off x="681817" y="1927123"/>
            <a:ext cx="5417636" cy="42165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</a:rPr>
              <a:t>  </a:t>
            </a:r>
          </a:p>
          <a:p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Cadwch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dystiolaeth</a:t>
            </a:r>
            <a:r>
              <a:rPr lang="en-US" sz="2800" b="1" dirty="0">
                <a:solidFill>
                  <a:srgbClr val="002060"/>
                </a:solidFill>
              </a:rPr>
              <a:t> o </a:t>
            </a:r>
            <a:r>
              <a:rPr lang="en-US" sz="2800" b="1" dirty="0" err="1">
                <a:solidFill>
                  <a:srgbClr val="002060"/>
                </a:solidFill>
              </a:rPr>
              <a:t>sut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  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datblygu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pob</a:t>
            </a:r>
            <a:r>
              <a:rPr lang="en-US" sz="2800" b="1" dirty="0">
                <a:solidFill>
                  <a:srgbClr val="002060"/>
                </a:solidFill>
              </a:rPr>
              <a:t> un </a:t>
            </a:r>
            <a:r>
              <a:rPr lang="en-US" sz="2800" b="1" dirty="0" err="1">
                <a:solidFill>
                  <a:srgbClr val="002060"/>
                </a:solidFill>
              </a:rPr>
              <a:t>o’r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sgiliau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b="1" dirty="0" err="1">
                <a:solidFill>
                  <a:srgbClr val="002060"/>
                </a:solidFill>
              </a:rPr>
              <a:t>iaith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canlynol</a:t>
            </a:r>
            <a:r>
              <a:rPr lang="en-US" sz="2800" b="1" dirty="0">
                <a:solidFill>
                  <a:srgbClr val="002060"/>
                </a:solidFill>
              </a:rPr>
              <a:t>: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1. </a:t>
            </a:r>
            <a:r>
              <a:rPr lang="en-US" sz="2800" b="1" dirty="0" err="1">
                <a:solidFill>
                  <a:srgbClr val="002060"/>
                </a:solidFill>
              </a:rPr>
              <a:t>Llafar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2. </a:t>
            </a:r>
            <a:r>
              <a:rPr lang="en-US" sz="2800" b="1" dirty="0" err="1">
                <a:solidFill>
                  <a:srgbClr val="002060"/>
                </a:solidFill>
              </a:rPr>
              <a:t>Gwrando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3. </a:t>
            </a:r>
            <a:r>
              <a:rPr lang="en-US" sz="2800" b="1" dirty="0" err="1">
                <a:solidFill>
                  <a:srgbClr val="002060"/>
                </a:solidFill>
              </a:rPr>
              <a:t>Darllen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</a:p>
          <a:p>
            <a:pPr lvl="2"/>
            <a:r>
              <a:rPr lang="en-US" sz="2800" b="1" dirty="0">
                <a:solidFill>
                  <a:srgbClr val="002060"/>
                </a:solidFill>
              </a:rPr>
              <a:t>4. </a:t>
            </a:r>
            <a:r>
              <a:rPr lang="en-US" sz="2800" b="1" dirty="0" err="1">
                <a:solidFill>
                  <a:srgbClr val="002060"/>
                </a:solidFill>
              </a:rPr>
              <a:t>Ysgrifennu</a:t>
            </a:r>
            <a:endParaRPr lang="en-US" sz="2800" b="1" dirty="0">
              <a:solidFill>
                <a:srgbClr val="002060"/>
              </a:solidFill>
            </a:endParaRPr>
          </a:p>
          <a:p>
            <a:pPr lvl="2"/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346260" y="1927123"/>
            <a:ext cx="5417636" cy="42165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Keep evidence of how you develop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each of the following language 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  skills: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		1. Speaking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2. Listening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3. Reading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		4. Writing</a:t>
            </a:r>
          </a:p>
          <a:p>
            <a:endParaRPr lang="en-US" sz="2800" i="1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BBC7A0-691D-9242-B585-93E617EC5878}"/>
              </a:ext>
            </a:extLst>
          </p:cNvPr>
          <p:cNvSpPr txBox="1"/>
          <p:nvPr/>
        </p:nvSpPr>
        <p:spPr>
          <a:xfrm>
            <a:off x="681817" y="317573"/>
            <a:ext cx="5970443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sydd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angen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chi </a:t>
            </a:r>
            <a:r>
              <a:rPr lang="en-US" sz="3600" b="1" dirty="0" err="1">
                <a:solidFill>
                  <a:srgbClr val="002060"/>
                </a:solidFill>
              </a:rPr>
              <a:t>wneud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What do you need to do?</a:t>
            </a:r>
          </a:p>
        </p:txBody>
      </p:sp>
    </p:spTree>
    <p:extLst>
      <p:ext uri="{BB962C8B-B14F-4D97-AF65-F5344CB8AC3E}">
        <p14:creationId xmlns:p14="http://schemas.microsoft.com/office/powerpoint/2010/main" val="64619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18" y="1610475"/>
            <a:ext cx="7998424" cy="5113926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840686" y="3705773"/>
            <a:ext cx="2080804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Introduction and Guidelines available on Moodle.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7DC0C2-2942-3E4A-8BB9-86CDC49CA451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</p:spTree>
    <p:extLst>
      <p:ext uri="{BB962C8B-B14F-4D97-AF65-F5344CB8AC3E}">
        <p14:creationId xmlns:p14="http://schemas.microsoft.com/office/powerpoint/2010/main" val="900032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4950" y="1441036"/>
            <a:ext cx="7982099" cy="518836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CC7644-CF76-B34E-A2BE-0BD1DB1B13EB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</p:spTree>
    <p:extLst>
      <p:ext uri="{BB962C8B-B14F-4D97-AF65-F5344CB8AC3E}">
        <p14:creationId xmlns:p14="http://schemas.microsoft.com/office/powerpoint/2010/main" val="194504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213" y="1520683"/>
            <a:ext cx="8213574" cy="327991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C15F1D-E29B-9547-B17D-97DF54D41CE6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E10586-03C9-C04F-A0F4-7777FBD87FC3}"/>
              </a:ext>
            </a:extLst>
          </p:cNvPr>
          <p:cNvSpPr txBox="1"/>
          <p:nvPr/>
        </p:nvSpPr>
        <p:spPr>
          <a:xfrm>
            <a:off x="1578459" y="4998184"/>
            <a:ext cx="903507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</a:t>
            </a:r>
            <a:r>
              <a:rPr lang="en-US" sz="2000" dirty="0">
                <a:solidFill>
                  <a:srgbClr val="002060"/>
                </a:solidFill>
              </a:rPr>
              <a:t>ow are you developing the pupils’ language skills?</a:t>
            </a:r>
          </a:p>
          <a:p>
            <a:pPr algn="ctr"/>
            <a:r>
              <a:rPr lang="en-US" sz="2000" dirty="0">
                <a:solidFill>
                  <a:srgbClr val="002060"/>
                </a:solidFill>
              </a:rPr>
              <a:t>Are you using a variety of teaching and learning strategies?</a:t>
            </a:r>
          </a:p>
          <a:p>
            <a:pPr algn="ctr"/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</a:rPr>
              <a:t>You should receive support from your school mentor with regards to planning your lessons and developing the pupils’ language and literacy skills.</a:t>
            </a:r>
          </a:p>
        </p:txBody>
      </p:sp>
    </p:spTree>
    <p:extLst>
      <p:ext uri="{BB962C8B-B14F-4D97-AF65-F5344CB8AC3E}">
        <p14:creationId xmlns:p14="http://schemas.microsoft.com/office/powerpoint/2010/main" val="88256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949689" y="2046926"/>
            <a:ext cx="10292622" cy="428105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002060"/>
                </a:solidFill>
              </a:rPr>
              <a:t>You cannot fail/pass the Framework/Portfolio.  This is not an exam, a test or an assignment.</a:t>
            </a:r>
          </a:p>
          <a:p>
            <a:pPr marL="0" indent="0">
              <a:buNone/>
            </a:pP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pPr marL="0" indent="0">
              <a:buNone/>
            </a:pP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Collecting evidence should not be a lot of extra work.  This is something that should happen on a regular basis.  Create a folder on the “One Drive” to keep your evidence.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DC0E43-B4EB-994C-B53C-0C2EFB0DE628}"/>
              </a:ext>
            </a:extLst>
          </p:cNvPr>
          <p:cNvSpPr txBox="1"/>
          <p:nvPr/>
        </p:nvSpPr>
        <p:spPr>
          <a:xfrm>
            <a:off x="4959042" y="284042"/>
            <a:ext cx="227838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Pwysig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Important! </a:t>
            </a:r>
          </a:p>
        </p:txBody>
      </p:sp>
    </p:spTree>
    <p:extLst>
      <p:ext uri="{BB962C8B-B14F-4D97-AF65-F5344CB8AC3E}">
        <p14:creationId xmlns:p14="http://schemas.microsoft.com/office/powerpoint/2010/main" val="364200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65A6EA-7338-4C46-B90B-CA8DA7EB0B4E}"/>
              </a:ext>
            </a:extLst>
          </p:cNvPr>
          <p:cNvSpPr txBox="1"/>
          <p:nvPr/>
        </p:nvSpPr>
        <p:spPr>
          <a:xfrm>
            <a:off x="768517" y="1977677"/>
            <a:ext cx="5166057" cy="436305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Mae’n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bosib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byddwch</a:t>
            </a:r>
            <a:r>
              <a:rPr lang="en-US" sz="2400" b="1" dirty="0">
                <a:solidFill>
                  <a:srgbClr val="002060"/>
                </a:solidFill>
              </a:rPr>
              <a:t> chi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lefelau</a:t>
            </a:r>
            <a:r>
              <a:rPr lang="en-US" sz="2400" b="1" dirty="0">
                <a:solidFill>
                  <a:srgbClr val="002060"/>
                </a:solidFill>
              </a:rPr>
              <a:t>  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gwahanol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gyfer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sgiliau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gwahanol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e.e.</a:t>
            </a:r>
            <a:endParaRPr lang="en-US" sz="2400" b="1" dirty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Siarad</a:t>
            </a:r>
            <a:r>
              <a:rPr lang="en-US" sz="2400" b="1" dirty="0">
                <a:solidFill>
                  <a:srgbClr val="002060"/>
                </a:solidFill>
              </a:rPr>
              <a:t>:  A2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Darllen</a:t>
            </a:r>
            <a:r>
              <a:rPr lang="en-US" sz="2400" b="1" dirty="0">
                <a:solidFill>
                  <a:srgbClr val="002060"/>
                </a:solidFill>
              </a:rPr>
              <a:t>:  A1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Ysgrifennu</a:t>
            </a:r>
            <a:r>
              <a:rPr lang="en-US" sz="2400" b="1" dirty="0">
                <a:solidFill>
                  <a:srgbClr val="002060"/>
                </a:solidFill>
              </a:rPr>
              <a:t>:  A1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</a:rPr>
              <a:t>  </a:t>
            </a:r>
            <a:r>
              <a:rPr lang="en-US" sz="2400" b="1" dirty="0" err="1">
                <a:solidFill>
                  <a:srgbClr val="002060"/>
                </a:solidFill>
              </a:rPr>
              <a:t>Gwrando</a:t>
            </a:r>
            <a:r>
              <a:rPr lang="en-US" sz="2400" b="1" dirty="0">
                <a:solidFill>
                  <a:srgbClr val="002060"/>
                </a:solidFill>
              </a:rPr>
              <a:t>: A2</a:t>
            </a:r>
          </a:p>
          <a:p>
            <a:pPr>
              <a:lnSpc>
                <a:spcPct val="150000"/>
              </a:lnSpc>
            </a:pPr>
            <a:endParaRPr lang="en-US" sz="1600" b="1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BBFB31-54FA-D346-A1AC-33B0A3DFA13D}"/>
              </a:ext>
            </a:extLst>
          </p:cNvPr>
          <p:cNvSpPr txBox="1"/>
          <p:nvPr/>
        </p:nvSpPr>
        <p:spPr>
          <a:xfrm>
            <a:off x="6257428" y="1977677"/>
            <a:ext cx="5166055" cy="436305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It is possible for you to be on different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levels for different skills,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e.g.</a:t>
            </a:r>
          </a:p>
          <a:p>
            <a:endParaRPr lang="en-US" sz="2400" i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Speaking:  A2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Reading : A1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Writing : A1</a:t>
            </a:r>
          </a:p>
          <a:p>
            <a:pPr>
              <a:lnSpc>
                <a:spcPct val="150000"/>
              </a:lnSpc>
            </a:pPr>
            <a:r>
              <a:rPr lang="en-US" sz="2400" i="1" dirty="0">
                <a:solidFill>
                  <a:srgbClr val="002060"/>
                </a:solidFill>
              </a:rPr>
              <a:t>  Listening: A2</a:t>
            </a: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4682EB-848C-DC41-8327-2F3B130333F3}"/>
              </a:ext>
            </a:extLst>
          </p:cNvPr>
          <p:cNvSpPr txBox="1"/>
          <p:nvPr/>
        </p:nvSpPr>
        <p:spPr>
          <a:xfrm>
            <a:off x="623525" y="253168"/>
            <a:ext cx="494157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Cymraeg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Your Welsh Portfolio </a:t>
            </a:r>
          </a:p>
        </p:txBody>
      </p:sp>
    </p:spTree>
    <p:extLst>
      <p:ext uri="{BB962C8B-B14F-4D97-AF65-F5344CB8AC3E}">
        <p14:creationId xmlns:p14="http://schemas.microsoft.com/office/powerpoint/2010/main" val="3031043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332994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lefel</a:t>
            </a:r>
            <a:r>
              <a:rPr lang="en-US" sz="3600" b="1" dirty="0">
                <a:solidFill>
                  <a:srgbClr val="002060"/>
                </a:solidFill>
              </a:rPr>
              <a:t>(au)…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Your level(s)…</a:t>
            </a: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EEC20009-0414-DC26-0A68-7AA22A27B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7305" y="1171195"/>
            <a:ext cx="6094611" cy="569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441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BDA696-4696-9742-BD95-E2D06B6D545F}"/>
              </a:ext>
            </a:extLst>
          </p:cNvPr>
          <p:cNvSpPr txBox="1"/>
          <p:nvPr/>
        </p:nvSpPr>
        <p:spPr>
          <a:xfrm>
            <a:off x="3869567" y="306193"/>
            <a:ext cx="7988440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Bydd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rhaid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 chi </a:t>
            </a:r>
            <a:r>
              <a:rPr lang="en-US" b="1" dirty="0" err="1">
                <a:solidFill>
                  <a:srgbClr val="002060"/>
                </a:solidFill>
              </a:rPr>
              <a:t>uwchlwytho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tystiolaeth</a:t>
            </a:r>
            <a:r>
              <a:rPr lang="en-US" b="1" dirty="0">
                <a:solidFill>
                  <a:srgbClr val="002060"/>
                </a:solidFill>
              </a:rPr>
              <a:t> dan 6 </a:t>
            </a:r>
            <a:r>
              <a:rPr lang="en-US" b="1" dirty="0" err="1">
                <a:solidFill>
                  <a:srgbClr val="002060"/>
                </a:solidFill>
              </a:rPr>
              <a:t>adran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wahanol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y PDP:</a:t>
            </a:r>
          </a:p>
          <a:p>
            <a:r>
              <a:rPr lang="en-US" i="1" dirty="0">
                <a:solidFill>
                  <a:srgbClr val="002060"/>
                </a:solidFill>
              </a:rPr>
              <a:t>You will be required to upload evidence to your PDP under 6 different sections: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r>
              <a:rPr lang="en-US" b="1" dirty="0" err="1">
                <a:solidFill>
                  <a:srgbClr val="002060"/>
                </a:solidFill>
              </a:rPr>
              <a:t>Cyflwyniad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Introduction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Llafar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Oral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Darllen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Reading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Gwrando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Listening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Ysgrifennu</a:t>
            </a:r>
            <a:r>
              <a:rPr lang="en-US" dirty="0">
                <a:solidFill>
                  <a:srgbClr val="002060"/>
                </a:solidFill>
              </a:rPr>
              <a:t> | </a:t>
            </a:r>
            <a:r>
              <a:rPr lang="en-US" i="1" dirty="0">
                <a:solidFill>
                  <a:srgbClr val="002060"/>
                </a:solidFill>
              </a:rPr>
              <a:t>Writing</a:t>
            </a:r>
          </a:p>
          <a:p>
            <a:r>
              <a:rPr lang="en-US" b="1" dirty="0" err="1">
                <a:solidFill>
                  <a:srgbClr val="002060"/>
                </a:solidFill>
              </a:rPr>
              <a:t>Methodoleg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Dysgu</a:t>
            </a:r>
            <a:r>
              <a:rPr lang="en-US" b="1" dirty="0">
                <a:solidFill>
                  <a:srgbClr val="002060"/>
                </a:solidFill>
              </a:rPr>
              <a:t> ac </a:t>
            </a:r>
            <a:r>
              <a:rPr lang="en-US" b="1" dirty="0" err="1">
                <a:solidFill>
                  <a:srgbClr val="002060"/>
                </a:solidFill>
              </a:rPr>
              <a:t>Addysgu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| </a:t>
            </a:r>
            <a:r>
              <a:rPr lang="en-US" i="1" dirty="0">
                <a:solidFill>
                  <a:srgbClr val="002060"/>
                </a:solidFill>
              </a:rPr>
              <a:t>Teaching and Learning Methodology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0EFA02C-166C-1443-983D-86A21A49E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138" y="3042204"/>
            <a:ext cx="2903974" cy="355254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03983DB-1D17-9A40-90CD-73662C82CDB3}"/>
              </a:ext>
            </a:extLst>
          </p:cNvPr>
          <p:cNvSpPr txBox="1"/>
          <p:nvPr/>
        </p:nvSpPr>
        <p:spPr>
          <a:xfrm>
            <a:off x="8732970" y="3528432"/>
            <a:ext cx="3125037" cy="147732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Justify why you have included each piece.</a:t>
            </a:r>
          </a:p>
          <a:p>
            <a:r>
              <a:rPr lang="en-US" i="1" dirty="0">
                <a:solidFill>
                  <a:srgbClr val="002060"/>
                </a:solidFill>
              </a:rPr>
              <a:t>What does each piece evidence show in relation to the level descriptors?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72609FF-5E96-1340-8E7A-D7E6E9018BD2}"/>
              </a:ext>
            </a:extLst>
          </p:cNvPr>
          <p:cNvCxnSpPr/>
          <p:nvPr/>
        </p:nvCxnSpPr>
        <p:spPr>
          <a:xfrm flipH="1">
            <a:off x="7191928" y="3815796"/>
            <a:ext cx="1286189" cy="25766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49BE2BF-DE7C-6C4C-98B4-12D801A27906}"/>
              </a:ext>
            </a:extLst>
          </p:cNvPr>
          <p:cNvSpPr txBox="1"/>
          <p:nvPr/>
        </p:nvSpPr>
        <p:spPr>
          <a:xfrm>
            <a:off x="765810" y="4073465"/>
            <a:ext cx="3646170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Label each piece of evidence as they will appear in your portfolio,          e.g. sound file ‘Lesson </a:t>
            </a:r>
            <a:r>
              <a:rPr lang="en-US" i="1" dirty="0" err="1">
                <a:solidFill>
                  <a:srgbClr val="002060"/>
                </a:solidFill>
              </a:rPr>
              <a:t>Yr</a:t>
            </a:r>
            <a:r>
              <a:rPr lang="en-US" i="1" dirty="0">
                <a:solidFill>
                  <a:srgbClr val="002060"/>
                </a:solidFill>
              </a:rPr>
              <a:t> 1: Y </a:t>
            </a:r>
            <a:r>
              <a:rPr lang="en-US" i="1" dirty="0" err="1">
                <a:solidFill>
                  <a:srgbClr val="002060"/>
                </a:solidFill>
              </a:rPr>
              <a:t>Tywydd</a:t>
            </a:r>
            <a:r>
              <a:rPr lang="en-US" i="1" dirty="0">
                <a:solidFill>
                  <a:srgbClr val="002060"/>
                </a:solidFill>
              </a:rPr>
              <a:t>’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FFB73E2-EEAD-5940-B195-F27341D132DC}"/>
              </a:ext>
            </a:extLst>
          </p:cNvPr>
          <p:cNvCxnSpPr>
            <a:cxnSpLocks/>
          </p:cNvCxnSpPr>
          <p:nvPr/>
        </p:nvCxnSpPr>
        <p:spPr>
          <a:xfrm flipV="1">
            <a:off x="4669793" y="4049651"/>
            <a:ext cx="895380" cy="3816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42B9098-DA75-6C4A-B8A5-7587CFAD91B3}"/>
              </a:ext>
            </a:extLst>
          </p:cNvPr>
          <p:cNvSpPr txBox="1"/>
          <p:nvPr/>
        </p:nvSpPr>
        <p:spPr>
          <a:xfrm>
            <a:off x="515006" y="385021"/>
            <a:ext cx="2612873" cy="132343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Portfolio</a:t>
            </a:r>
          </a:p>
        </p:txBody>
      </p:sp>
    </p:spTree>
    <p:extLst>
      <p:ext uri="{BB962C8B-B14F-4D97-AF65-F5344CB8AC3E}">
        <p14:creationId xmlns:p14="http://schemas.microsoft.com/office/powerpoint/2010/main" val="2269895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2231558" y="1917351"/>
            <a:ext cx="2759194" cy="79348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Perthnasol</a:t>
            </a:r>
            <a:endParaRPr lang="en-US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Relevant evidence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487763" y="4747522"/>
            <a:ext cx="3215472" cy="1396370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Choose evidence carefully: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Is it relevant?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Is it appropriate?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What does it show?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5019289" y="4601231"/>
            <a:ext cx="3852920" cy="194483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Film of micro lesson – this could evidence more than one skill, e.g. speaking, listening and reading</a:t>
            </a:r>
          </a:p>
          <a:p>
            <a:pPr algn="ctr"/>
            <a:r>
              <a:rPr lang="en-US" b="1" i="1" u="sng" dirty="0">
                <a:solidFill>
                  <a:srgbClr val="002060"/>
                </a:solidFill>
              </a:rPr>
              <a:t>Only upload once:</a:t>
            </a:r>
            <a:r>
              <a:rPr lang="en-US" b="1" i="1" dirty="0">
                <a:solidFill>
                  <a:srgbClr val="002060"/>
                </a:solidFill>
              </a:rPr>
              <a:t> </a:t>
            </a:r>
            <a:r>
              <a:rPr lang="en-US" i="1" dirty="0">
                <a:solidFill>
                  <a:srgbClr val="002060"/>
                </a:solidFill>
              </a:rPr>
              <a:t>make clear in the introduction where you have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9239943" y="474785"/>
            <a:ext cx="2528712" cy="964641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>
                <a:solidFill>
                  <a:srgbClr val="002060"/>
                </a:solidFill>
              </a:rPr>
              <a:t>Your portfolio is your showcase so choose your best bits!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150F2E-489C-D248-A301-A304071644C0}"/>
              </a:ext>
            </a:extLst>
          </p:cNvPr>
          <p:cNvSpPr txBox="1"/>
          <p:nvPr/>
        </p:nvSpPr>
        <p:spPr>
          <a:xfrm>
            <a:off x="606971" y="174814"/>
            <a:ext cx="3252953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Cyngor</a:t>
            </a:r>
            <a:r>
              <a:rPr lang="en-US" sz="3600" b="1" dirty="0">
                <a:solidFill>
                  <a:srgbClr val="002060"/>
                </a:solidFill>
              </a:rPr>
              <a:t> Doeth!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Top Tips!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5797987" y="1209936"/>
            <a:ext cx="3120403" cy="2160979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Mae’n</a:t>
            </a:r>
            <a:r>
              <a:rPr lang="en-US" b="1" dirty="0">
                <a:solidFill>
                  <a:srgbClr val="002060"/>
                </a:solidFill>
              </a:rPr>
              <a:t> haws </a:t>
            </a:r>
            <a:r>
              <a:rPr lang="en-US" b="1" dirty="0" err="1">
                <a:solidFill>
                  <a:srgbClr val="002060"/>
                </a:solidFill>
              </a:rPr>
              <a:t>chwynnu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na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chasglu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newydd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It’s easier to sort a full desktop file than to collect evidence from new before the deadline.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2260040" y="3321038"/>
            <a:ext cx="3215472" cy="964641"/>
          </a:xfrm>
          <a:prstGeom prst="round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Digon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ond</a:t>
            </a:r>
            <a:r>
              <a:rPr lang="en-US" b="1" dirty="0">
                <a:solidFill>
                  <a:srgbClr val="002060"/>
                </a:solidFill>
              </a:rPr>
              <a:t> dim </a:t>
            </a:r>
            <a:r>
              <a:rPr lang="en-US" b="1" dirty="0" err="1">
                <a:solidFill>
                  <a:srgbClr val="002060"/>
                </a:solidFill>
              </a:rPr>
              <a:t>gormod</a:t>
            </a:r>
            <a:r>
              <a:rPr lang="en-US" b="1" dirty="0">
                <a:solidFill>
                  <a:srgbClr val="002060"/>
                </a:solidFill>
              </a:rPr>
              <a:t>!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Enough evidence but try not to overload.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CCC8B05-1BE5-9F24-64EE-740266A4A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848" y="2706290"/>
            <a:ext cx="2743200" cy="354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636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2" y="2024362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633962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474805"/>
            <a:ext cx="546735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6342" y="2828192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159D8BBE-510C-D20C-F72B-60955A45A8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5255" y="5930734"/>
            <a:ext cx="12202509" cy="921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708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05939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285971" y="313946"/>
            <a:ext cx="7715202" cy="1179286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i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sz="16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9387" y="1487808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91054" y="1305304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201667" y="4401841"/>
            <a:ext cx="5589299" cy="11292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Cymraeg i Bawb</a:t>
            </a:r>
          </a:p>
          <a:p>
            <a:pPr algn="ctr"/>
            <a:endParaRPr lang="cy-GB" sz="16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These cards contain phrases and questions suitable to be used on a daily basis across the curriculum.</a:t>
            </a:r>
            <a:endParaRPr lang="en-GB" sz="16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41997" y="4191634"/>
            <a:ext cx="5234529" cy="15328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Iaith Fyw</a:t>
            </a:r>
            <a:endParaRPr lang="cy-GB" sz="1600" i="1" dirty="0">
              <a:solidFill>
                <a:srgbClr val="002060"/>
              </a:solidFill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 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handy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language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guide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specifically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designed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for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use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by </a:t>
            </a:r>
            <a:endParaRPr lang="en-US" sz="1600" dirty="0">
              <a:solidFill>
                <a:srgbClr val="4472C4"/>
              </a:solidFill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teachers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in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classroom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.</a:t>
            </a:r>
            <a:endParaRPr lang="en-US" sz="1600"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language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items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are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grouped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by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colour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and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include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greetings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,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questions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,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compliments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and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helpful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commands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days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of 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week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months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of 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year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numbers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time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prepositions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. </a:t>
            </a:r>
            <a:endParaRPr lang="cy-GB">
              <a:latin typeface="Calibri"/>
              <a:cs typeface="Calibri Light" panose="020F0302020204030204"/>
            </a:endParaRPr>
          </a:p>
          <a:p>
            <a:pPr algn="ctr"/>
            <a:endParaRPr lang="cy-GB" sz="160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205947"/>
            <a:ext cx="3057475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Cliciwch ar bob llun i ddysgu mwy am yr adnodd.</a:t>
            </a:r>
            <a:endParaRPr lang="cy-GB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 dirty="0">
                <a:solidFill>
                  <a:srgbClr val="002060"/>
                </a:solidFill>
              </a:rPr>
              <a:t>Click on each picture to learn more about the resource.</a:t>
            </a:r>
            <a:r>
              <a:rPr lang="cy-GB" b="1" dirty="0">
                <a:solidFill>
                  <a:srgbClr val="002060"/>
                </a:solidFill>
              </a:rPr>
              <a:t> </a:t>
            </a:r>
            <a:endParaRPr lang="cy-GB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3B556A7-924F-88A7-D68F-B6787AE88C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255" y="5930734"/>
            <a:ext cx="12202509" cy="921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7497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243387" y="5120640"/>
            <a:ext cx="3865245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Yr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Wyddor</a:t>
            </a:r>
            <a:r>
              <a:rPr lang="en-US" sz="3200" b="1" dirty="0">
                <a:solidFill>
                  <a:srgbClr val="002060"/>
                </a:solidFill>
              </a:rPr>
              <a:t> ac </a:t>
            </a:r>
            <a:r>
              <a:rPr lang="en-US" sz="3200" b="1" dirty="0" err="1">
                <a:solidFill>
                  <a:srgbClr val="002060"/>
                </a:solidFill>
              </a:rPr>
              <a:t>Ynganu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The Welsh 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81484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209" y="2099104"/>
            <a:ext cx="6620860" cy="4212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There are 29 letters in the Welsh alphabet.</a:t>
            </a: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(vowels</a:t>
            </a:r>
            <a:r>
              <a:rPr lang="en-GB" sz="18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GB" sz="18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(double letters)                                     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610" y="299337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1213EC-CB1F-8448-9F47-F7F186979A99}"/>
              </a:ext>
            </a:extLst>
          </p:cNvPr>
          <p:cNvSpPr txBox="1"/>
          <p:nvPr/>
        </p:nvSpPr>
        <p:spPr>
          <a:xfrm>
            <a:off x="7172325" y="299337"/>
            <a:ext cx="4742410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Welsh Alphabet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</p:spTree>
    <p:extLst>
      <p:ext uri="{BB962C8B-B14F-4D97-AF65-F5344CB8AC3E}">
        <p14:creationId xmlns:p14="http://schemas.microsoft.com/office/powerpoint/2010/main" val="4240561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74044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2997A-59C1-0A49-B5C4-F1016CC4A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904" y="2114808"/>
            <a:ext cx="4816043" cy="38714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https://youtu.be/h-zu72YpXKY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https://youtu.be/J0f5wT9dCpY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https://youtu.be/_xlgp8PfRqw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https://www.youtube.com/watch?v=EFSmzXCY1m4</a:t>
            </a:r>
            <a:endParaRPr lang="en-US" sz="24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9880A-A111-3B42-85C3-08679E0B6E23}"/>
              </a:ext>
            </a:extLst>
          </p:cNvPr>
          <p:cNvSpPr txBox="1"/>
          <p:nvPr/>
        </p:nvSpPr>
        <p:spPr>
          <a:xfrm>
            <a:off x="757993" y="305856"/>
            <a:ext cx="573214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Dysgu’r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Learning the Welsh Alphabet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11" name="Picture 10" descr="Text&#10;&#10;Description automatically generated with low confidence">
            <a:extLst>
              <a:ext uri="{FF2B5EF4-FFF2-40B4-BE49-F238E27FC236}">
                <a16:creationId xmlns:a16="http://schemas.microsoft.com/office/drawing/2014/main" id="{404B649F-485E-0A40-8EFF-9C5FB9E517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91352">
            <a:off x="6461196" y="3994367"/>
            <a:ext cx="4126705" cy="23212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70B019B-3B11-C444-A23D-0455DB9682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73722">
            <a:off x="6912452" y="698138"/>
            <a:ext cx="4264890" cy="23990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95844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333103"/>
            <a:ext cx="209078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Llafariaid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Vowels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4066223" y="1288490"/>
            <a:ext cx="4826317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a   e   </a:t>
            </a:r>
            <a:r>
              <a:rPr lang="en-GB" sz="4400" b="1" dirty="0" err="1">
                <a:solidFill>
                  <a:srgbClr val="FF0000"/>
                </a:solidFill>
              </a:rPr>
              <a:t>i</a:t>
            </a:r>
            <a:r>
              <a:rPr lang="en-GB" sz="4400" b="1" dirty="0">
                <a:solidFill>
                  <a:srgbClr val="FF0000"/>
                </a:solidFill>
              </a:rPr>
              <a:t>   o   u   w   y</a:t>
            </a:r>
            <a:endParaRPr lang="en-GB" sz="44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9517DB-2626-ED4D-8394-147B60777F75}"/>
              </a:ext>
            </a:extLst>
          </p:cNvPr>
          <p:cNvSpPr txBox="1"/>
          <p:nvPr/>
        </p:nvSpPr>
        <p:spPr>
          <a:xfrm>
            <a:off x="1222227" y="2891854"/>
            <a:ext cx="10275570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rtl="0" fontAlgn="base"/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Mae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pob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llafariad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gallu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bod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fyr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b="1" i="0" u="none" strike="noStrike" dirty="0" err="1">
                <a:solidFill>
                  <a:srgbClr val="002060"/>
                </a:solidFill>
                <a:effectLst/>
              </a:rPr>
              <a:t>neu’n</a:t>
            </a:r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 hir: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​</a:t>
            </a:r>
            <a:br>
              <a:rPr lang="en-US" sz="2800" b="0" i="0" u="none" strike="noStrike" dirty="0">
                <a:solidFill>
                  <a:srgbClr val="002060"/>
                </a:solidFill>
                <a:effectLst/>
              </a:rPr>
            </a:b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All vowels can be short or long: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endParaRPr lang="en-US" sz="2800" b="0" i="0" u="none" strike="noStrike" dirty="0">
              <a:solidFill>
                <a:srgbClr val="002060"/>
              </a:solidFill>
              <a:effectLst/>
            </a:endParaRPr>
          </a:p>
          <a:p>
            <a:pPr algn="l" rtl="0" fontAlgn="base"/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>
                <a:solidFill>
                  <a:srgbClr val="002060"/>
                </a:solidFill>
                <a:effectLst/>
              </a:rPr>
              <a:t>O                                                              U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o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laf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(long as in d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oo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r)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                       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l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l</a:t>
            </a:r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u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(long as in tr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ee</a:t>
            </a:r>
            <a:r>
              <a:rPr lang="en-GB" sz="2800" b="0" i="1" strike="noStrike" dirty="0">
                <a:solidFill>
                  <a:srgbClr val="002060"/>
                </a:solidFill>
                <a:effectLst/>
              </a:rPr>
              <a:t>)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US" sz="2800" b="0" i="1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lvl="1" fontAlgn="base"/>
            <a:r>
              <a:rPr lang="en-GB" sz="2800" b="1" i="0" u="none" strike="noStrike" dirty="0" err="1">
                <a:solidFill>
                  <a:srgbClr val="FF0000"/>
                </a:solidFill>
                <a:effectLst/>
              </a:rPr>
              <a:t>o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nd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(short as in 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o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range)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                 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u</a:t>
            </a:r>
            <a:r>
              <a:rPr lang="en-GB" sz="2800" b="0" i="0" u="none" strike="noStrike" dirty="0" err="1">
                <a:solidFill>
                  <a:srgbClr val="002060"/>
                </a:solidFill>
                <a:effectLst/>
              </a:rPr>
              <a:t>ndeb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(short as in dr</a:t>
            </a:r>
            <a:r>
              <a:rPr lang="en-GB" sz="2800" b="0" i="1" u="sng" strike="noStrike" dirty="0">
                <a:solidFill>
                  <a:srgbClr val="002060"/>
                </a:solidFill>
                <a:effectLst/>
              </a:rPr>
              <a:t>i</a:t>
            </a:r>
            <a:r>
              <a:rPr lang="en-GB" sz="2800" b="0" i="1" u="none" strike="noStrike" dirty="0">
                <a:solidFill>
                  <a:srgbClr val="002060"/>
                </a:solidFill>
                <a:effectLst/>
              </a:rPr>
              <a:t>p)</a:t>
            </a:r>
            <a:r>
              <a:rPr lang="en-US" sz="2800" b="0" i="1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8FB40A25-BC0B-C2A0-E020-FF385C874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1297" y="422364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211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333103"/>
            <a:ext cx="385100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Llythrennau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Dwbl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Double letters</a:t>
            </a:r>
            <a:r>
              <a:rPr lang="en-US" sz="2800" i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2762180" y="1530228"/>
            <a:ext cx="6766560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4400" b="1" dirty="0" err="1">
                <a:solidFill>
                  <a:srgbClr val="FF0000"/>
                </a:solidFill>
              </a:rPr>
              <a:t>ch</a:t>
            </a:r>
            <a:r>
              <a:rPr lang="en-GB" sz="4400" b="1" dirty="0">
                <a:solidFill>
                  <a:srgbClr val="FF0000"/>
                </a:solidFill>
              </a:rPr>
              <a:t>  dd   ff   ng   </a:t>
            </a:r>
            <a:r>
              <a:rPr lang="en-GB" sz="4400" b="1" dirty="0" err="1">
                <a:solidFill>
                  <a:srgbClr val="FF0000"/>
                </a:solidFill>
              </a:rPr>
              <a:t>ll</a:t>
            </a:r>
            <a:r>
              <a:rPr lang="en-GB" sz="4400" b="1" dirty="0">
                <a:solidFill>
                  <a:srgbClr val="FF0000"/>
                </a:solidFill>
              </a:rPr>
              <a:t>   </a:t>
            </a:r>
            <a:r>
              <a:rPr lang="en-GB" sz="4400" b="1" dirty="0" err="1">
                <a:solidFill>
                  <a:srgbClr val="FF0000"/>
                </a:solidFill>
              </a:rPr>
              <a:t>ph</a:t>
            </a:r>
            <a:r>
              <a:rPr lang="en-GB" sz="4400" b="1" dirty="0">
                <a:solidFill>
                  <a:srgbClr val="FF0000"/>
                </a:solidFill>
              </a:rPr>
              <a:t>   rh   </a:t>
            </a:r>
            <a:r>
              <a:rPr lang="en-GB" sz="4400" b="1" dirty="0" err="1">
                <a:solidFill>
                  <a:srgbClr val="FF0000"/>
                </a:solidFill>
              </a:rPr>
              <a:t>th</a:t>
            </a:r>
            <a:endParaRPr lang="en-GB" sz="44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F7220-C1CA-F24D-A011-4507219C2E40}"/>
              </a:ext>
            </a:extLst>
          </p:cNvPr>
          <p:cNvSpPr txBox="1"/>
          <p:nvPr/>
        </p:nvSpPr>
        <p:spPr>
          <a:xfrm>
            <a:off x="800100" y="2998748"/>
            <a:ext cx="2040623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Aberystwy</a:t>
            </a:r>
            <a:r>
              <a:rPr lang="en-US" sz="2800" b="1" dirty="0">
                <a:solidFill>
                  <a:srgbClr val="FF0000"/>
                </a:solidFill>
              </a:rPr>
              <a:t>th</a:t>
            </a: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Dolge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au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ane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Ma</a:t>
            </a:r>
            <a:r>
              <a:rPr lang="en-US" sz="2800" b="1" dirty="0">
                <a:solidFill>
                  <a:srgbClr val="FF0000"/>
                </a:solidFill>
              </a:rPr>
              <a:t>ch</a:t>
            </a:r>
            <a:r>
              <a:rPr lang="en-US" sz="2800" dirty="0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FF0000"/>
                </a:solidFill>
              </a:rPr>
              <a:t>ll</a:t>
            </a:r>
            <a:r>
              <a:rPr lang="en-US" sz="2800" dirty="0">
                <a:solidFill>
                  <a:srgbClr val="002060"/>
                </a:solidFill>
              </a:rPr>
              <a:t>e</a:t>
            </a:r>
            <a:r>
              <a:rPr lang="en-US" sz="2800" b="1" dirty="0">
                <a:solidFill>
                  <a:srgbClr val="FF0000"/>
                </a:solidFill>
              </a:rPr>
              <a:t>th</a:t>
            </a:r>
            <a:endParaRPr lang="en-US" sz="2800" b="1" dirty="0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Rh</a:t>
            </a:r>
            <a:r>
              <a:rPr lang="en-US" sz="2800" dirty="0" err="1">
                <a:solidFill>
                  <a:srgbClr val="002060"/>
                </a:solidFill>
              </a:rPr>
              <a:t>yd-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u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E60FB-8497-564D-A21D-25F11F8E4CF5}"/>
              </a:ext>
            </a:extLst>
          </p:cNvPr>
          <p:cNvSpPr txBox="1"/>
          <p:nvPr/>
        </p:nvSpPr>
        <p:spPr>
          <a:xfrm>
            <a:off x="3581400" y="2998748"/>
            <a:ext cx="2481192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Claw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newy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endParaRPr lang="en-US" sz="2800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Hwl</a:t>
            </a:r>
            <a:r>
              <a:rPr lang="en-US" sz="2800" b="1" dirty="0" err="1">
                <a:solidFill>
                  <a:srgbClr val="FF0000"/>
                </a:solidFill>
              </a:rPr>
              <a:t>ff</a:t>
            </a:r>
            <a:r>
              <a:rPr lang="en-US" sz="2800" dirty="0" err="1">
                <a:solidFill>
                  <a:srgbClr val="002060"/>
                </a:solidFill>
              </a:rPr>
              <a:t>or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endParaRPr lang="en-US" sz="2800" b="1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0000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anfiha</a:t>
            </a:r>
            <a:r>
              <a:rPr lang="en-US" sz="2800" b="1" err="1">
                <a:solidFill>
                  <a:srgbClr val="FF0000"/>
                </a:solidFill>
              </a:rPr>
              <a:t>ng</a:t>
            </a:r>
            <a:r>
              <a:rPr lang="en-US" sz="2800" err="1">
                <a:solidFill>
                  <a:srgbClr val="002060"/>
                </a:solidFill>
              </a:rPr>
              <a:t>el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2060"/>
                </a:solidFill>
              </a:rPr>
              <a:t>Pw</a:t>
            </a:r>
            <a:r>
              <a:rPr lang="en-US" sz="2800" b="1" dirty="0">
                <a:solidFill>
                  <a:srgbClr val="FF0000"/>
                </a:solidFill>
              </a:rPr>
              <a:t>ll</a:t>
            </a:r>
            <a:r>
              <a:rPr lang="en-US" sz="2800" dirty="0">
                <a:solidFill>
                  <a:srgbClr val="002060"/>
                </a:solidFill>
              </a:rPr>
              <a:t>heli</a:t>
            </a:r>
            <a:endParaRPr lang="en-US" sz="2800" dirty="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Tre</a:t>
            </a:r>
            <a:r>
              <a:rPr lang="en-US" sz="2800" b="1" dirty="0" err="1">
                <a:solidFill>
                  <a:srgbClr val="FF0000"/>
                </a:solidFill>
              </a:rPr>
              <a:t>ff</a:t>
            </a:r>
            <a:r>
              <a:rPr lang="en-US" sz="2800" dirty="0" err="1">
                <a:solidFill>
                  <a:srgbClr val="002060"/>
                </a:solidFill>
              </a:rPr>
              <a:t>ynnon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161845-EAE2-C343-A6CE-715020C06574}"/>
              </a:ext>
            </a:extLst>
          </p:cNvPr>
          <p:cNvSpPr txBox="1"/>
          <p:nvPr/>
        </p:nvSpPr>
        <p:spPr>
          <a:xfrm>
            <a:off x="6803269" y="2998748"/>
            <a:ext cx="1731564" cy="32571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Dinby</a:t>
            </a:r>
            <a:r>
              <a:rPr lang="en-US" sz="2800" b="1" dirty="0" err="1">
                <a:solidFill>
                  <a:srgbClr val="FF0000"/>
                </a:solidFill>
              </a:rPr>
              <a:t>ch</a:t>
            </a:r>
            <a:endParaRPr lang="en-US" sz="2800" b="1">
              <a:solidFill>
                <a:srgbClr val="FF000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andudno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ango</a:t>
            </a:r>
            <a:r>
              <a:rPr lang="en-US" sz="2800" b="1" dirty="0" err="1">
                <a:solidFill>
                  <a:srgbClr val="FF0000"/>
                </a:solidFill>
              </a:rPr>
              <a:t>ll</a:t>
            </a:r>
            <a:r>
              <a:rPr lang="en-US" sz="2800" dirty="0" err="1">
                <a:solidFill>
                  <a:srgbClr val="002060"/>
                </a:solidFill>
              </a:rPr>
              <a:t>en</a:t>
            </a:r>
            <a:endParaRPr lang="en-US" sz="28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FF0000"/>
                </a:solidFill>
              </a:rPr>
              <a:t>Rh</a:t>
            </a:r>
            <a:r>
              <a:rPr lang="en-US" sz="2800" dirty="0" err="1">
                <a:solidFill>
                  <a:srgbClr val="002060"/>
                </a:solidFill>
              </a:rPr>
              <a:t>u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lan</a:t>
            </a:r>
            <a:endParaRPr lang="en-US" sz="2800" dirty="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002060"/>
                </a:solidFill>
              </a:rPr>
              <a:t>Ty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dirty="0" err="1">
                <a:solidFill>
                  <a:srgbClr val="002060"/>
                </a:solidFill>
              </a:rPr>
              <a:t>ewi</a:t>
            </a:r>
            <a:endParaRPr lang="en-US" sz="2800" dirty="0">
              <a:solidFill>
                <a:srgbClr val="002060"/>
              </a:solidFill>
            </a:endParaRPr>
          </a:p>
        </p:txBody>
      </p:sp>
      <p:pic>
        <p:nvPicPr>
          <p:cNvPr id="5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AC351F20-14B4-5FFD-BFD0-78D46F0BA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1883" y="2774054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3755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670022" y="333103"/>
            <a:ext cx="237653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Cytseiniaid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Consonants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D5D21-BD39-F648-AFFE-F6A64AFBC141}"/>
              </a:ext>
            </a:extLst>
          </p:cNvPr>
          <p:cNvSpPr txBox="1"/>
          <p:nvPr/>
        </p:nvSpPr>
        <p:spPr>
          <a:xfrm>
            <a:off x="4973923" y="922836"/>
            <a:ext cx="616362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Newyddion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da!</a:t>
            </a:r>
            <a:r>
              <a:rPr lang="en-US" sz="2800" b="1" dirty="0">
                <a:solidFill>
                  <a:srgbClr val="002060"/>
                </a:solidFill>
              </a:rPr>
              <a:t>  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 –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sain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dirty="0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Good news!   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letter – </a:t>
            </a:r>
            <a:r>
              <a:rPr lang="en-US" sz="2000" i="1" dirty="0">
                <a:solidFill>
                  <a:srgbClr val="002060"/>
                </a:solidFill>
              </a:rPr>
              <a:t>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sound</a:t>
            </a:r>
            <a:r>
              <a:rPr lang="en-US" sz="2000" i="1" dirty="0">
                <a:solidFill>
                  <a:srgbClr val="002060"/>
                </a:solidFill>
              </a:rPr>
              <a:t>!</a:t>
            </a:r>
            <a:endParaRPr lang="en-US" sz="2000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9A9A30C-8DC7-6840-9A6D-DD05420152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026808"/>
              </p:ext>
            </p:extLst>
          </p:nvPr>
        </p:nvGraphicFramePr>
        <p:xfrm>
          <a:off x="4281666" y="2674196"/>
          <a:ext cx="7453911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534">
                  <a:extLst>
                    <a:ext uri="{9D8B030D-6E8A-4147-A177-3AD203B41FA5}">
                      <a16:colId xmlns:a16="http://schemas.microsoft.com/office/drawing/2014/main" val="2004582313"/>
                    </a:ext>
                  </a:extLst>
                </a:gridCol>
                <a:gridCol w="2731770">
                  <a:extLst>
                    <a:ext uri="{9D8B030D-6E8A-4147-A177-3AD203B41FA5}">
                      <a16:colId xmlns:a16="http://schemas.microsoft.com/office/drawing/2014/main" val="2223615150"/>
                    </a:ext>
                  </a:extLst>
                </a:gridCol>
                <a:gridCol w="2831607">
                  <a:extLst>
                    <a:ext uri="{9D8B030D-6E8A-4147-A177-3AD203B41FA5}">
                      <a16:colId xmlns:a16="http://schemas.microsoft.com/office/drawing/2014/main" val="30269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Llythyren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Letter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English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Gymraeg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Welsh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231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yril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ath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”s”)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317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reat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eorge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las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“j”)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225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ock</a:t>
                      </a: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new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caw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“z”)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592589"/>
                  </a:ext>
                </a:extLst>
              </a:tr>
            </a:tbl>
          </a:graphicData>
        </a:graphic>
      </p:graphicFrame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C95A0DA2-8DC4-B7C0-6499-FD982C8FF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297" y="2106804"/>
            <a:ext cx="2743200" cy="340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0238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147556"/>
              </p:ext>
            </p:extLst>
          </p:nvPr>
        </p:nvGraphicFramePr>
        <p:xfrm>
          <a:off x="4223247" y="813529"/>
          <a:ext cx="7515362" cy="52827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  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b="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eye’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cad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llyg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penn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chwar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gwasan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af</a:t>
                      </a:r>
                      <a:endParaRPr lang="en-US" b="0" i="0" u="none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adnodd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bloci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esgidi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dechr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gol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llyfr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cow’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yren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c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d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b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rth</a:t>
                      </a:r>
                      <a:endParaRPr lang="en-US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say’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cyf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thgaredd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rwen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gol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Llangynd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oy’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boy’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</a:p>
                    <a:p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cyffr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own’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sus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br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This</a:t>
                      </a:r>
                      <a:r>
                        <a:rPr lang="en-US" sz="160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sound doesn’t occur in English</a:t>
                      </a:r>
                      <a:endParaRPr lang="en-US" sz="1600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ddfa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eg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dyn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nog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modr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  <a:endParaRPr lang="en-US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3CB276-2547-A742-B779-EA18C6686794}"/>
              </a:ext>
            </a:extLst>
          </p:cNvPr>
          <p:cNvSpPr txBox="1"/>
          <p:nvPr/>
        </p:nvSpPr>
        <p:spPr>
          <a:xfrm>
            <a:off x="611761" y="274920"/>
            <a:ext cx="300747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Deuseiniaid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Two vowels together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37A8475-6273-6ADB-1524-BE7F05C17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66" y="1903771"/>
            <a:ext cx="3820510" cy="495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2958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68729" y="2725270"/>
            <a:ext cx="2009220" cy="1569660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07470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cad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07470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llyg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C8B0CC-AC09-644A-9D81-CF60903C418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09352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09352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D970FB2-BBA7-9AE0-CAB2-E7ADEBBF9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04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4117" y="2663600"/>
            <a:ext cx="187968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666144" y="19557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31917" y="1955714"/>
            <a:ext cx="2552364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penn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66144" y="423326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chw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831916" y="4233260"/>
            <a:ext cx="2889041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gwasan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FC34ED2-EF57-982C-F736-5E25A0449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509B91-F734-9E15-DDB5-99E983974107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115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87914" y="2692879"/>
            <a:ext cx="207399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59495" y="1981077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30256" y="1992507"/>
            <a:ext cx="229302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26540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30255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03465456-1E02-9762-2C55-725C9A452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CC25B9-2440-BFC5-70A1-6704E1C62D62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393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498788" y="2644170"/>
            <a:ext cx="2066673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75954" y="1936284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28226" y="1910292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69349" y="4213830"/>
            <a:ext cx="206667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28226" y="4213830"/>
            <a:ext cx="23459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3D247D1-5B6D-FDEC-3617-0F4D4DFBC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6C4E4C-E5AC-E0B7-FA3A-8F5AFA19DCCE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781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292768" y="2676978"/>
            <a:ext cx="186825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ei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710985" y="1969092"/>
            <a:ext cx="208606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656739" y="1969092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thio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656739" y="4246638"/>
            <a:ext cx="246325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liad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535261" y="4237774"/>
            <a:ext cx="2261787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dio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B6BDCFB-14F5-0351-680B-F5A517CB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50CDAF-A0A3-FA02-714B-6C76B6268CAF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54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46287" y="2807400"/>
            <a:ext cx="211778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eu</a:t>
            </a:r>
            <a:endParaRPr lang="en-GB" sz="9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44129" y="2099514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44129" y="4377060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rwen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415858" y="20995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dw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415858" y="437706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dy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20B29E5-34ED-B272-6C7D-72CC582DD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F27D5C-AD62-C6EC-E18D-A2518BCFC0B2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752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85529" y="2857979"/>
            <a:ext cx="203269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68991" y="2182221"/>
            <a:ext cx="21921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42579" y="2150093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38588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42579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32E9199-28BF-32AC-1A32-090873A5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CC429D-9829-CE0D-A7AF-E42C7E849E37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496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887128" y="2885734"/>
            <a:ext cx="203285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oe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4294933" y="2177848"/>
            <a:ext cx="2050255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461919" y="2177848"/>
            <a:ext cx="203285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4237534" y="4455394"/>
            <a:ext cx="210765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461919" y="4455394"/>
            <a:ext cx="228812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A48CB40-80F7-CF12-7001-C728746E7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16F296-E822-FE2B-E6B5-7A993ED936B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3921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5889208" y="2988991"/>
            <a:ext cx="207750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>
                <a:solidFill>
                  <a:schemeClr val="bg1"/>
                </a:solidFill>
              </a:rPr>
              <a:t>ou</a:t>
            </a:r>
            <a:endParaRPr lang="en-GB" sz="96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533126" y="4558651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33126" y="2281105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cyffr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  <a:r>
              <a:rPr lang="en-GB" sz="4000" b="1" dirty="0" err="1">
                <a:solidFill>
                  <a:srgbClr val="002060"/>
                </a:solidFill>
              </a:rPr>
              <a:t>s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D52657A-C585-F58B-2A8C-8E5D6F03E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4797EC-A2C7-1056-FDBE-1CAB043F2EAA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780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47098" y="2828424"/>
            <a:ext cx="216543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666144" y="2120538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337037" y="2120538"/>
            <a:ext cx="231013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br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66144" y="43980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337037" y="439808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068C2A1-5D80-D120-0AA6-BEE79CA28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81E7C4-1C4C-E453-1AE9-1451CA11116C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005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8378" y="2891157"/>
            <a:ext cx="213556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wy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908648" y="2183271"/>
            <a:ext cx="212077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62899" y="2183271"/>
            <a:ext cx="23037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62899" y="4460817"/>
            <a:ext cx="244659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b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ta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599563" y="4460817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nog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3922FBA-E2FF-7958-96AE-F4F950490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7258D6-AB81-7BD2-E94D-9C595BBC3D09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46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89172" y="691301"/>
            <a:ext cx="5260426" cy="28184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           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21672" y="1170591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599609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597420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599573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598563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2963" y="598449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5984497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1644346" y="3620127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Click on the words.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327949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2400" i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8745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Shape&#10;&#10;Description automatically generated">
            <a:extLst>
              <a:ext uri="{FF2B5EF4-FFF2-40B4-BE49-F238E27FC236}">
                <a16:creationId xmlns:a16="http://schemas.microsoft.com/office/drawing/2014/main" id="{9D2CD429-073E-C0B1-8147-6334FD55AD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76295" y="388363"/>
            <a:ext cx="2810203" cy="2745827"/>
          </a:xfr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687BD6C7-0263-F4DF-14CA-ED7CBBFB21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1328" y="3432941"/>
            <a:ext cx="2667000" cy="3276600"/>
          </a:xfrm>
          <a:prstGeom prst="rect">
            <a:avLst/>
          </a:prstGeom>
        </p:spPr>
      </p:pic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FF09309D-BF29-9447-837D-00F31FC3E01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7041" y="662790"/>
            <a:ext cx="1060450" cy="476250"/>
          </a:xfrm>
          <a:prstGeom prst="rect">
            <a:avLst/>
          </a:prstGeom>
        </p:spPr>
      </p:pic>
      <p:sp>
        <p:nvSpPr>
          <p:cNvPr id="25" name="Text Box 3">
            <a:extLst>
              <a:ext uri="{FF2B5EF4-FFF2-40B4-BE49-F238E27FC236}">
                <a16:creationId xmlns:a16="http://schemas.microsoft.com/office/drawing/2014/main" id="{57545A50-F22E-4BAD-BFBE-65BF34234B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2116" y="560980"/>
            <a:ext cx="1679914" cy="566705"/>
          </a:xfrm>
          <a:prstGeom prst="rect">
            <a:avLst/>
          </a:prstGeom>
          <a:solidFill>
            <a:srgbClr val="FBFF88"/>
          </a:solidFill>
          <a:ln>
            <a:solidFill>
              <a:srgbClr val="FBFF88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CBA9D2D-052F-E045-AB1D-3F566D22632C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9397" y="848152"/>
            <a:ext cx="1005748" cy="277305"/>
          </a:xfrm>
          <a:prstGeom prst="rect">
            <a:avLst/>
          </a:prstGeom>
        </p:spPr>
      </p:pic>
      <p:sp>
        <p:nvSpPr>
          <p:cNvPr id="30" name="Text Box 3">
            <a:extLst>
              <a:ext uri="{FF2B5EF4-FFF2-40B4-BE49-F238E27FC236}">
                <a16:creationId xmlns:a16="http://schemas.microsoft.com/office/drawing/2014/main" id="{03EDDECC-0F7A-4F67-8D81-24734909B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59826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0" name="Picture 4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B921CB9-3C5A-A54A-9567-BC7BFB85BA8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8413" y="1414857"/>
            <a:ext cx="1060450" cy="476250"/>
          </a:xfrm>
          <a:prstGeom prst="rect">
            <a:avLst/>
          </a:prstGeom>
        </p:spPr>
      </p:pic>
      <p:sp>
        <p:nvSpPr>
          <p:cNvPr id="33" name="Text Box 3">
            <a:extLst>
              <a:ext uri="{FF2B5EF4-FFF2-40B4-BE49-F238E27FC236}">
                <a16:creationId xmlns:a16="http://schemas.microsoft.com/office/drawing/2014/main" id="{29424651-CD3B-469E-B988-FCD388C1F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1306863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pic>
        <p:nvPicPr>
          <p:cNvPr id="51" name="Picture 5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52CE364-B646-3443-BA5D-F791CBE2262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1523876"/>
            <a:ext cx="1215131" cy="335036"/>
          </a:xfrm>
          <a:prstGeom prst="rect">
            <a:avLst/>
          </a:prstGeom>
        </p:spPr>
      </p:pic>
      <p:sp>
        <p:nvSpPr>
          <p:cNvPr id="26" name="Text Box 3">
            <a:extLst>
              <a:ext uri="{FF2B5EF4-FFF2-40B4-BE49-F238E27FC236}">
                <a16:creationId xmlns:a16="http://schemas.microsoft.com/office/drawing/2014/main" id="{0A34910B-3D93-4C00-AAEF-0D44F01F5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1340007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3" name="Picture 5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32844D1-47A9-EF4E-8E86-48501281C3C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2201" y="2102417"/>
            <a:ext cx="1060450" cy="476250"/>
          </a:xfrm>
          <a:prstGeom prst="rect">
            <a:avLst/>
          </a:prstGeom>
        </p:spPr>
      </p:pic>
      <p:sp>
        <p:nvSpPr>
          <p:cNvPr id="32" name="Text Box 3">
            <a:extLst>
              <a:ext uri="{FF2B5EF4-FFF2-40B4-BE49-F238E27FC236}">
                <a16:creationId xmlns:a16="http://schemas.microsoft.com/office/drawing/2014/main" id="{8DAB4B19-B15E-45CC-86C4-74D7FE78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2050926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gêm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4" name="Picture 53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8052D02-92D3-6F48-AFED-A1998B43C5A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4871" y="2824440"/>
            <a:ext cx="1060450" cy="476250"/>
          </a:xfrm>
          <a:prstGeom prst="rect">
            <a:avLst/>
          </a:prstGeom>
        </p:spPr>
      </p:pic>
      <p:sp>
        <p:nvSpPr>
          <p:cNvPr id="31" name="Text Box 3">
            <a:extLst>
              <a:ext uri="{FF2B5EF4-FFF2-40B4-BE49-F238E27FC236}">
                <a16:creationId xmlns:a16="http://schemas.microsoft.com/office/drawing/2014/main" id="{F24FF7FF-4F20-438C-A95E-8D7845BA7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754160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gwên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5" name="Picture 5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D0D5193-4508-E34B-A519-EE8F4E6FE9FE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1072" y="3653218"/>
            <a:ext cx="1215131" cy="335036"/>
          </a:xfrm>
          <a:prstGeom prst="rect">
            <a:avLst/>
          </a:prstGeom>
        </p:spPr>
      </p:pic>
      <p:sp>
        <p:nvSpPr>
          <p:cNvPr id="34" name="Text Box 3">
            <a:extLst>
              <a:ext uri="{FF2B5EF4-FFF2-40B4-BE49-F238E27FC236}">
                <a16:creationId xmlns:a16="http://schemas.microsoft.com/office/drawing/2014/main" id="{98740828-904C-47C8-9337-CD04AA81B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350625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6" name="Picture 5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A0AF65D-AC11-9349-B17B-B38D5C09C34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2215092"/>
            <a:ext cx="1215131" cy="335036"/>
          </a:xfrm>
          <a:prstGeom prst="rect">
            <a:avLst/>
          </a:prstGeom>
        </p:spPr>
      </p:pic>
      <p:sp>
        <p:nvSpPr>
          <p:cNvPr id="27" name="Text Box 3">
            <a:extLst>
              <a:ext uri="{FF2B5EF4-FFF2-40B4-BE49-F238E27FC236}">
                <a16:creationId xmlns:a16="http://schemas.microsoft.com/office/drawing/2014/main" id="{B927D0E5-0EAC-4171-B0D8-E67C22AA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2107399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gem</a:t>
            </a:r>
          </a:p>
        </p:txBody>
      </p:sp>
      <p:pic>
        <p:nvPicPr>
          <p:cNvPr id="57" name="Picture 5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858779F-2CF9-8A45-9E5C-44C7F6720D1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156" y="2872061"/>
            <a:ext cx="1215131" cy="335036"/>
          </a:xfrm>
          <a:prstGeom prst="rect">
            <a:avLst/>
          </a:prstGeom>
        </p:spPr>
      </p:pic>
      <p:sp>
        <p:nvSpPr>
          <p:cNvPr id="28" name="Text Box 3">
            <a:extLst>
              <a:ext uri="{FF2B5EF4-FFF2-40B4-BE49-F238E27FC236}">
                <a16:creationId xmlns:a16="http://schemas.microsoft.com/office/drawing/2014/main" id="{89F2D923-E631-4545-B23F-3B65A55A9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412" y="2806827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Gwen</a:t>
            </a:r>
          </a:p>
        </p:txBody>
      </p:sp>
      <p:pic>
        <p:nvPicPr>
          <p:cNvPr id="58" name="Picture 5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2A19F186-4E48-F64A-8389-6D642B73EC8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9457" y="3501936"/>
            <a:ext cx="1060450" cy="476250"/>
          </a:xfrm>
          <a:prstGeom prst="rect">
            <a:avLst/>
          </a:prstGeom>
        </p:spPr>
      </p:pic>
      <p:sp>
        <p:nvSpPr>
          <p:cNvPr id="29" name="Text Box 3">
            <a:extLst>
              <a:ext uri="{FF2B5EF4-FFF2-40B4-BE49-F238E27FC236}">
                <a16:creationId xmlns:a16="http://schemas.microsoft.com/office/drawing/2014/main" id="{9B5C9952-1860-449E-BE77-F0524839E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3506255"/>
            <a:ext cx="1679914" cy="566705"/>
          </a:xfrm>
          <a:prstGeom prst="rect">
            <a:avLst/>
          </a:prstGeom>
          <a:solidFill>
            <a:srgbClr val="FBFF8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070E09A-1EFD-9545-833B-522D60B7D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17859" y="4769001"/>
            <a:ext cx="1624380" cy="162438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88A17EC-981D-4B23-8CA5-BC0D95FD6F7F}"/>
              </a:ext>
            </a:extLst>
          </p:cNvPr>
          <p:cNvSpPr/>
          <p:nvPr/>
        </p:nvSpPr>
        <p:spPr>
          <a:xfrm>
            <a:off x="6476807" y="768896"/>
            <a:ext cx="39069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rgbClr val="00206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8F17358-09E4-4A90-B827-DF8296391EBD}"/>
              </a:ext>
            </a:extLst>
          </p:cNvPr>
          <p:cNvSpPr/>
          <p:nvPr/>
        </p:nvSpPr>
        <p:spPr>
          <a:xfrm>
            <a:off x="5347325" y="1437223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4BF5390-89D8-4758-83A0-FE16C592E5F9}"/>
              </a:ext>
            </a:extLst>
          </p:cNvPr>
          <p:cNvSpPr/>
          <p:nvPr/>
        </p:nvSpPr>
        <p:spPr>
          <a:xfrm>
            <a:off x="568627" y="4630429"/>
            <a:ext cx="4262692" cy="1914661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Pa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ffordd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?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Which way? 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 neu B? </a:t>
            </a:r>
            <a:endParaRPr lang="en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Gwrandewch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Listen! </a:t>
            </a:r>
          </a:p>
          <a:p>
            <a:pPr algn="ctr"/>
            <a:b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</a:b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Cliciwch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yr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.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Click on the correct answer.</a:t>
            </a:r>
          </a:p>
        </p:txBody>
      </p:sp>
    </p:spTree>
    <p:extLst>
      <p:ext uri="{BB962C8B-B14F-4D97-AF65-F5344CB8AC3E}">
        <p14:creationId xmlns:p14="http://schemas.microsoft.com/office/powerpoint/2010/main" val="266461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0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5" grpId="0" animBg="1"/>
      <p:bldP spid="30" grpId="0" animBg="1"/>
      <p:bldP spid="33" grpId="0" animBg="1"/>
      <p:bldP spid="26" grpId="0" animBg="1"/>
      <p:bldP spid="32" grpId="0" animBg="1"/>
      <p:bldP spid="31" grpId="0" animBg="1"/>
      <p:bldP spid="34" grpId="0" animBg="1"/>
      <p:bldP spid="27" grpId="0" animBg="1"/>
      <p:bldP spid="28" grpId="0" animBg="1"/>
      <p:bldP spid="29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488631" y="313581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Practice!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CFDDF2-E47F-9248-8181-CCF16B9021C2}"/>
              </a:ext>
            </a:extLst>
          </p:cNvPr>
          <p:cNvSpPr txBox="1"/>
          <p:nvPr/>
        </p:nvSpPr>
        <p:spPr>
          <a:xfrm>
            <a:off x="4335807" y="1429979"/>
            <a:ext cx="3083023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mân</a:t>
            </a:r>
            <a:r>
              <a:rPr lang="en-US" sz="2800" b="1" dirty="0">
                <a:solidFill>
                  <a:srgbClr val="002060"/>
                </a:solidFill>
              </a:rPr>
              <a:t>                 man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gwên</a:t>
            </a:r>
            <a:r>
              <a:rPr lang="en-US" sz="2800" b="1" dirty="0">
                <a:solidFill>
                  <a:srgbClr val="002060"/>
                </a:solidFill>
              </a:rPr>
              <a:t>               Gwen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tôn</a:t>
            </a:r>
            <a:r>
              <a:rPr lang="en-US" sz="2800" b="1" dirty="0">
                <a:solidFill>
                  <a:srgbClr val="002060"/>
                </a:solidFill>
              </a:rPr>
              <a:t>                   ton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2060"/>
                </a:solidFill>
              </a:rPr>
              <a:t>dur                   d</a:t>
            </a:r>
            <a:r>
              <a:rPr lang="en-GB" sz="2800" b="1" dirty="0" err="1">
                <a:solidFill>
                  <a:srgbClr val="002060"/>
                </a:solidFill>
              </a:rPr>
              <a:t>ŵ</a:t>
            </a:r>
            <a:r>
              <a:rPr lang="en-US" sz="2800" b="1" dirty="0">
                <a:solidFill>
                  <a:srgbClr val="002060"/>
                </a:solidFill>
              </a:rPr>
              <a:t>r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ofer</a:t>
            </a:r>
            <a:r>
              <a:rPr lang="en-US" sz="2800" b="1" dirty="0">
                <a:solidFill>
                  <a:srgbClr val="002060"/>
                </a:solidFill>
              </a:rPr>
              <a:t>                  offer</a:t>
            </a:r>
            <a:endParaRPr lang="en-GB" sz="2800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800" b="1" dirty="0" err="1">
                <a:solidFill>
                  <a:srgbClr val="002060"/>
                </a:solidFill>
              </a:rPr>
              <a:t>hyn</a:t>
            </a:r>
            <a:r>
              <a:rPr lang="en-GB" sz="2800" b="1" dirty="0">
                <a:solidFill>
                  <a:srgbClr val="002060"/>
                </a:solidFill>
              </a:rPr>
              <a:t>                   h</a:t>
            </a:r>
            <a:r>
              <a:rPr lang="cy-GB" sz="2800" b="1" dirty="0">
                <a:solidFill>
                  <a:srgbClr val="002060"/>
                </a:solidFill>
              </a:rPr>
              <a:t>ŷn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cân                   carn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9F7849-F9AB-7949-9475-7541EAB7C3F4}"/>
              </a:ext>
            </a:extLst>
          </p:cNvPr>
          <p:cNvSpPr txBox="1"/>
          <p:nvPr/>
        </p:nvSpPr>
        <p:spPr>
          <a:xfrm>
            <a:off x="8431399" y="1429978"/>
            <a:ext cx="3348161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ci                       si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                    dall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dallu                 dathlu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marc                 march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garreg               garej 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nodi                  noddi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beth                 bedd    </a:t>
            </a:r>
            <a:endParaRPr lang="en-US" sz="28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360D6DF1-0161-012C-F092-318404754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5" y="1806100"/>
            <a:ext cx="2743200" cy="390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2481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FA4254E2-4666-639A-DA57-027E940C9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7848" y="1092473"/>
            <a:ext cx="6014544" cy="57635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7D70B8-BDA9-DF4A-A83B-A457BF2390A8}"/>
              </a:ext>
            </a:extLst>
          </p:cNvPr>
          <p:cNvSpPr txBox="1"/>
          <p:nvPr/>
        </p:nvSpPr>
        <p:spPr>
          <a:xfrm>
            <a:off x="561335" y="476782"/>
            <a:ext cx="4295150" cy="669119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Dwedwch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32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Say these words.</a:t>
            </a:r>
          </a:p>
          <a:p>
            <a:endParaRPr lang="en-US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ysgol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syniad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mynydd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diddordeb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anifail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llyfr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athro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cwestiwn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brechdan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targed</a:t>
            </a:r>
            <a:endParaRPr lang="en-US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7197EC-0CB8-5B4F-B81C-655A969E31CF}"/>
              </a:ext>
            </a:extLst>
          </p:cNvPr>
          <p:cNvSpPr txBox="1"/>
          <p:nvPr/>
        </p:nvSpPr>
        <p:spPr>
          <a:xfrm>
            <a:off x="7242894" y="4602771"/>
            <a:ext cx="4856484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lluosog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Edrychwch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geiriadur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dwedwch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What is the plural of these words? 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Look in the dictionary and say them out loud.</a:t>
            </a:r>
          </a:p>
        </p:txBody>
      </p:sp>
    </p:spTree>
    <p:extLst>
      <p:ext uri="{BB962C8B-B14F-4D97-AF65-F5344CB8AC3E}">
        <p14:creationId xmlns:p14="http://schemas.microsoft.com/office/powerpoint/2010/main" val="10320410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Gymraeg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mae’r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pwyslais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fel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arfer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sillaf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ond</a:t>
            </a:r>
            <a:r>
              <a:rPr lang="en-US" sz="2400" b="1" dirty="0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5239624" y="1937451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cym</a:t>
            </a:r>
            <a:r>
              <a:rPr lang="en-US" sz="4400" b="1" dirty="0" err="1">
                <a:solidFill>
                  <a:srgbClr val="FF0000"/>
                </a:solidFill>
              </a:rPr>
              <a:t>y</a:t>
            </a:r>
            <a:r>
              <a:rPr lang="en-US" sz="4400" dirty="0" err="1">
                <a:solidFill>
                  <a:schemeClr val="bg1"/>
                </a:solidFill>
              </a:rPr>
              <a:t>log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977390" y="1937451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tel</a:t>
            </a:r>
            <a:r>
              <a:rPr lang="en-US" sz="4400" b="1" dirty="0">
                <a:solidFill>
                  <a:srgbClr val="FF0000"/>
                </a:solidFill>
              </a:rPr>
              <a:t>e</a:t>
            </a:r>
            <a:r>
              <a:rPr lang="en-US" sz="4400" dirty="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5904380" y="5114677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Pap</a:t>
            </a:r>
            <a:r>
              <a:rPr lang="en-US" sz="4400" dirty="0" err="1">
                <a:solidFill>
                  <a:schemeClr val="bg1"/>
                </a:solidFill>
              </a:rPr>
              <a:t>ur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4949408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Beth</a:t>
            </a:r>
            <a:r>
              <a:rPr lang="en-US" sz="4400" dirty="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715652" y="5107666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ysgrif</a:t>
            </a:r>
            <a:r>
              <a:rPr lang="en-US" sz="4400" b="1" dirty="0" err="1">
                <a:solidFill>
                  <a:srgbClr val="FF0000"/>
                </a:solidFill>
              </a:rPr>
              <a:t>enn</a:t>
            </a:r>
            <a:r>
              <a:rPr lang="en-US" sz="4400" dirty="0" err="1">
                <a:solidFill>
                  <a:schemeClr val="bg1"/>
                </a:solidFill>
              </a:rPr>
              <a:t>u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ys</a:t>
            </a:r>
            <a:r>
              <a:rPr lang="en-US" sz="4400" dirty="0" err="1">
                <a:solidFill>
                  <a:schemeClr val="bg1"/>
                </a:solidFill>
              </a:rPr>
              <a:t>gol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715652" y="3526064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dos</a:t>
            </a:r>
            <a:r>
              <a:rPr lang="en-US" sz="4400" dirty="0" err="1">
                <a:solidFill>
                  <a:schemeClr val="bg1"/>
                </a:solidFill>
              </a:rPr>
              <a:t>barth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570980" y="303785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Pwyslais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Emphasis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14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90D6CACE-5CB4-6692-DEFB-02AF4CBA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021" y="3273295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1946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r wyddor Gymraeg | The Welsh alphabet">
            <a:extLst>
              <a:ext uri="{FF2B5EF4-FFF2-40B4-BE49-F238E27FC236}">
                <a16:creationId xmlns:a16="http://schemas.microsoft.com/office/drawing/2014/main" id="{B2D0E186-E8E8-AC41-8085-A317F1FD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55" y="256656"/>
            <a:ext cx="8975090" cy="63446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4702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nganiad | Pronunciation and intonation">
            <a:extLst>
              <a:ext uri="{FF2B5EF4-FFF2-40B4-BE49-F238E27FC236}">
                <a16:creationId xmlns:a16="http://schemas.microsoft.com/office/drawing/2014/main" id="{E0B5580E-476E-A54D-813B-7F2074F40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1" y="301545"/>
            <a:ext cx="8848090" cy="625490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7144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3922403" y="269408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I </a:t>
            </a:r>
            <a:r>
              <a:rPr lang="en-GB" sz="4000" b="1" dirty="0" err="1">
                <a:solidFill>
                  <a:srgbClr val="002060"/>
                </a:solidFill>
              </a:rPr>
              <a:t>lyf</a:t>
            </a:r>
            <a:r>
              <a:rPr lang="en-GB" sz="4000" b="1" dirty="0">
                <a:solidFill>
                  <a:srgbClr val="002060"/>
                </a:solidFill>
              </a:rPr>
              <a:t> </a:t>
            </a:r>
            <a:r>
              <a:rPr lang="en-GB" sz="4000" b="1" dirty="0" err="1">
                <a:solidFill>
                  <a:srgbClr val="002060"/>
                </a:solidFill>
              </a:rPr>
              <a:t>lyrning</a:t>
            </a:r>
            <a:r>
              <a:rPr lang="en-GB" sz="4000" b="1" dirty="0">
                <a:solidFill>
                  <a:srgbClr val="002060"/>
                </a:solidFill>
              </a:rPr>
              <a:t> Welsh!</a:t>
            </a:r>
            <a:endParaRPr lang="en-US" sz="4000" i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DC4DF-9D53-E84E-ADE8-4BD43D01A1D9}"/>
              </a:ext>
            </a:extLst>
          </p:cNvPr>
          <p:cNvSpPr txBox="1"/>
          <p:nvPr/>
        </p:nvSpPr>
        <p:spPr>
          <a:xfrm>
            <a:off x="717452" y="1235542"/>
            <a:ext cx="10783369" cy="45498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rtl="0" fontAlgn="base">
              <a:lnSpc>
                <a:spcPct val="150000"/>
              </a:lnSpc>
            </a:pP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Ai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hôp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rîd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it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meics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sens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Iff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rîdddys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dwing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no problems at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ôl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in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awr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alffabet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 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enjoi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eferi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minit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800" dirty="0" err="1">
                <a:solidFill>
                  <a:srgbClr val="002060"/>
                </a:solidFill>
              </a:rPr>
              <a:t>Y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sô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faliwabal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sgŵl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iff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piwpils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trai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tŵ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2800" i="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pPr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Ddis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ffyrst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step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twards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Welsh.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Cîp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at it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gô</a:t>
            </a:r>
            <a:r>
              <a:rPr lang="en-GB" sz="2800" dirty="0">
                <a:solidFill>
                  <a:srgbClr val="002060"/>
                </a:solidFill>
              </a:rPr>
              <a:t>! </a:t>
            </a:r>
            <a:r>
              <a:rPr lang="en-GB" sz="2800" dirty="0" err="1">
                <a:solidFill>
                  <a:srgbClr val="002060"/>
                </a:solidFill>
              </a:rPr>
              <a:t>Gwd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dirty="0" err="1">
                <a:solidFill>
                  <a:srgbClr val="002060"/>
                </a:solidFill>
              </a:rPr>
              <a:t>lyc</a:t>
            </a:r>
            <a:r>
              <a:rPr lang="en-GB" sz="2800" dirty="0">
                <a:solidFill>
                  <a:srgbClr val="002060"/>
                </a:solidFill>
              </a:rPr>
              <a:t>!</a:t>
            </a:r>
            <a:endParaRPr lang="en-US" sz="2800" i="0" u="none" strike="noStrike" dirty="0">
              <a:solidFill>
                <a:srgbClr val="00206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51322C-1572-FA4C-844F-7F5D8A3990EC}"/>
              </a:ext>
            </a:extLst>
          </p:cNvPr>
          <p:cNvSpPr txBox="1"/>
          <p:nvPr/>
        </p:nvSpPr>
        <p:spPr>
          <a:xfrm>
            <a:off x="6740843" y="6069318"/>
            <a:ext cx="51234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were difficult?​</a:t>
            </a:r>
          </a:p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did you want to pronounce in English?​</a:t>
            </a:r>
          </a:p>
        </p:txBody>
      </p:sp>
    </p:spTree>
    <p:extLst>
      <p:ext uri="{BB962C8B-B14F-4D97-AF65-F5344CB8AC3E}">
        <p14:creationId xmlns:p14="http://schemas.microsoft.com/office/powerpoint/2010/main" val="28827043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31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691538" y="4899065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6A408-79B9-024E-9E53-571F77DA85A7}"/>
              </a:ext>
            </a:extLst>
          </p:cNvPr>
          <p:cNvSpPr txBox="1"/>
          <p:nvPr/>
        </p:nvSpPr>
        <p:spPr>
          <a:xfrm>
            <a:off x="7706408" y="3326551"/>
            <a:ext cx="3390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 err="1">
                <a:solidFill>
                  <a:srgbClr val="002060"/>
                </a:solidFill>
              </a:rPr>
              <a:t>Practise</a:t>
            </a:r>
            <a:r>
              <a:rPr lang="en-US" sz="2800" i="1" dirty="0">
                <a:solidFill>
                  <a:srgbClr val="002060"/>
                </a:solidFill>
              </a:rPr>
              <a:t> the alphabet!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766568" y="2469872"/>
            <a:ext cx="5270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</a:rPr>
              <a:t>Ymarferwch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yr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Wyddor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341211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7426</TotalTime>
  <Words>1019</Words>
  <Application>Microsoft Office PowerPoint</Application>
  <PresentationFormat>Widescreen</PresentationFormat>
  <Paragraphs>307</Paragraphs>
  <Slides>50</Slides>
  <Notes>7</Notes>
  <HiddenSlides>0</HiddenSlides>
  <MMClips>7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538</cp:revision>
  <dcterms:created xsi:type="dcterms:W3CDTF">2021-11-04T10:54:58Z</dcterms:created>
  <dcterms:modified xsi:type="dcterms:W3CDTF">2022-11-15T17:28:42Z</dcterms:modified>
</cp:coreProperties>
</file>