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DE730-DEAC-4D66-A308-F9635DF00B34}" v="45" dt="2020-03-06T16:05:18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1072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05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53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205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62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9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0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97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8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29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89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34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382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999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way.org/find-your-united-way/" TargetMode="External"/><Relationship Id="rId3" Type="http://schemas.openxmlformats.org/officeDocument/2006/relationships/hyperlink" Target="https://www.anti-bullyingalliance.org.uk/tools-information/schools-and-teachers/whole-school-approach" TargetMode="External"/><Relationship Id="rId7" Type="http://schemas.openxmlformats.org/officeDocument/2006/relationships/hyperlink" Target="https://england.shelter.org.u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openedition.org/spp/988" TargetMode="External"/><Relationship Id="rId5" Type="http://schemas.openxmlformats.org/officeDocument/2006/relationships/hyperlink" Target="https://assets.publishing.service.gov.uk/government/uploads/system/uploads/attachment_data/file/674337/Local_Authority_HousingStatistics_England_year_ending_March_2017.pdf" TargetMode="External"/><Relationship Id="rId4" Type="http://schemas.openxmlformats.org/officeDocument/2006/relationships/hyperlink" Target="https://educate.crisisprevention.com/VI-Landing-Page_Verbal-Intervention-Training.html?src=Website&amp;code=IT02VI" TargetMode="External"/><Relationship Id="rId9" Type="http://schemas.openxmlformats.org/officeDocument/2006/relationships/hyperlink" Target="https://childmind.org/article/how-parent-support-groups-can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0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60FF-D2CE-47F9-A358-A699F8676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 dirty="0">
                <a:effectLst/>
              </a:rPr>
              <a:t>BSc health and care of children and young people</a:t>
            </a:r>
            <a:br>
              <a:rPr lang="en-US" sz="3600" b="1" i="1" dirty="0">
                <a:effectLst/>
              </a:rPr>
            </a:br>
            <a:r>
              <a:rPr lang="en-US" sz="3600" b="1" i="1" dirty="0">
                <a:effectLst/>
              </a:rPr>
              <a:t>bmhp5004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3C24-A927-4AC8-8FA3-E2C0BAE7A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825" y="987287"/>
            <a:ext cx="5755949" cy="4697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Naazneen Ara 1810991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Harun Boksh 1809605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Rashid Khan 1809620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Ferdous Jahan Jesi 1810819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Mohammed Belal Ahmed 1810818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Saniatul Choudhary 1809552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Lecturer – Dr Mark Gallagher-Read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b="1" i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0608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47FCF8-FE3C-4445-85DA-9855E3DC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31EA-41E3-437F-9ACC-191C3063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Children, Young People and Families – Case Study</a:t>
            </a:r>
          </a:p>
          <a:p>
            <a:r>
              <a:rPr lang="en-GB" sz="1800" b="1" i="1" dirty="0"/>
              <a:t>Family B</a:t>
            </a:r>
          </a:p>
          <a:p>
            <a:r>
              <a:rPr lang="en-GB" sz="1800" b="1" i="1" dirty="0"/>
              <a:t>By Naazneen Ara</a:t>
            </a:r>
          </a:p>
        </p:txBody>
      </p:sp>
    </p:spTree>
    <p:extLst>
      <p:ext uri="{BB962C8B-B14F-4D97-AF65-F5344CB8AC3E}">
        <p14:creationId xmlns:p14="http://schemas.microsoft.com/office/powerpoint/2010/main" val="4239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E6B4F-A83F-4E52-8CD0-4B21B6492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/>
              <a:t>Why the family were in a position of vulnerability?</a:t>
            </a:r>
            <a:br>
              <a:rPr lang="en-GB" sz="3300" b="1" i="1" dirty="0"/>
            </a:br>
            <a:r>
              <a:rPr lang="en-GB" sz="3300" b="1" i="1" dirty="0"/>
              <a:t>By harun boksh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76C2-C295-487E-876A-533010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55000" lnSpcReduction="20000"/>
          </a:bodyPr>
          <a:lstStyle/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r>
              <a:rPr lang="en-GB" sz="2900" b="1" i="1" u="sng" dirty="0"/>
              <a:t>Youth Offending Team</a:t>
            </a:r>
          </a:p>
          <a:p>
            <a:pPr lvl="0" algn="just" fontAlgn="base"/>
            <a:r>
              <a:rPr lang="en-GB" sz="2600" i="1" dirty="0"/>
              <a:t>Gets into trouble with the police or is arrested</a:t>
            </a:r>
          </a:p>
          <a:p>
            <a:pPr lvl="0" algn="just" fontAlgn="base"/>
            <a:r>
              <a:rPr lang="en-GB" sz="2600" i="1" dirty="0"/>
              <a:t>Is charged with a crime and has to go to court</a:t>
            </a:r>
          </a:p>
          <a:p>
            <a:pPr lvl="0" algn="just" fontAlgn="base"/>
            <a:r>
              <a:rPr lang="en-GB" sz="2600" i="1" dirty="0"/>
              <a:t>Is convicted of a crime and given a sentence</a:t>
            </a:r>
          </a:p>
          <a:p>
            <a:pPr lvl="0" fontAlgn="base"/>
            <a:endParaRPr lang="en-GB" sz="2600" dirty="0"/>
          </a:p>
          <a:p>
            <a:pPr marL="0" lvl="0" indent="0" algn="ctr" fontAlgn="base">
              <a:buNone/>
            </a:pPr>
            <a:r>
              <a:rPr lang="en-GB" sz="29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Vulnerability</a:t>
            </a:r>
          </a:p>
          <a:p>
            <a:pPr algn="just" fontAlgn="base"/>
            <a:r>
              <a:rPr lang="en-GB" sz="2600" i="1" dirty="0"/>
              <a:t>Parenting Difficulties</a:t>
            </a:r>
          </a:p>
          <a:p>
            <a:pPr algn="just"/>
            <a:r>
              <a:rPr lang="en-GB" sz="2600" i="1" dirty="0"/>
              <a:t>Offending behaviour within the family</a:t>
            </a:r>
          </a:p>
          <a:p>
            <a:pPr algn="just"/>
            <a:r>
              <a:rPr lang="en-GB" sz="2600" i="1" dirty="0"/>
              <a:t>Unemployment of mother’s partner</a:t>
            </a:r>
          </a:p>
          <a:p>
            <a:pPr algn="just"/>
            <a:r>
              <a:rPr lang="en-GB" sz="2600" i="1" dirty="0"/>
              <a:t>Rent Arrears</a:t>
            </a:r>
          </a:p>
          <a:p>
            <a:pPr algn="just"/>
            <a:r>
              <a:rPr lang="en-GB" sz="2600" i="1" dirty="0"/>
              <a:t>Multiple House Moves</a:t>
            </a:r>
          </a:p>
          <a:p>
            <a:pPr marL="0" indent="0" algn="just" fontAlgn="base">
              <a:buNone/>
            </a:pPr>
            <a:r>
              <a:rPr lang="en-GB" sz="2000" b="1" i="1" u="sng" dirty="0"/>
              <a:t>Reference </a:t>
            </a:r>
          </a:p>
          <a:p>
            <a:pPr marL="0" indent="0" algn="just" fontAlgn="base">
              <a:buNone/>
            </a:pPr>
            <a:r>
              <a:rPr lang="en-GB" sz="1800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marL="0" indent="0" algn="just">
              <a:buNone/>
            </a:pPr>
            <a:r>
              <a:rPr lang="en-US" sz="1800" dirty="0"/>
              <a:t>Harker, L, Chance Of A Lifetime, Shelter November  2006</a:t>
            </a:r>
            <a:endParaRPr lang="en-GB" sz="1800" dirty="0"/>
          </a:p>
          <a:p>
            <a:pPr marL="0" indent="0" algn="just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49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CEA6F-B8C9-4509-8523-FCABED9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What is bullying</a:t>
            </a:r>
            <a:br>
              <a:rPr lang="en-GB" sz="3600" b="1" i="1" dirty="0"/>
            </a:br>
            <a:r>
              <a:rPr lang="en-GB" sz="3600" b="1" i="1" dirty="0"/>
              <a:t>By Rashid khan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269F-B7AD-405B-8FF1-ED3D8113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What is bullying?</a:t>
            </a:r>
          </a:p>
          <a:p>
            <a:r>
              <a:rPr lang="en-GB" sz="1800" b="1" i="1" dirty="0"/>
              <a:t>Why does bullying happen</a:t>
            </a:r>
          </a:p>
          <a:p>
            <a:r>
              <a:rPr lang="en-GB" sz="1800" b="1" i="1" dirty="0"/>
              <a:t>Effects of bullying</a:t>
            </a:r>
          </a:p>
          <a:p>
            <a:r>
              <a:rPr lang="en-GB" sz="1800" b="1" i="1" dirty="0"/>
              <a:t>What help is available </a:t>
            </a:r>
          </a:p>
          <a:p>
            <a:pPr marL="0" indent="0" algn="just">
              <a:buNone/>
            </a:pPr>
            <a:endParaRPr lang="en-GB" sz="1100" b="1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Peter K. Smith, « School bullying  », Sociologia, Problemas e Práticas [En ligne], 71 | 2013, mis en ligne le 26 février 2013, consulté le 30 avril 2019. </a:t>
            </a:r>
          </a:p>
        </p:txBody>
      </p:sp>
    </p:spTree>
    <p:extLst>
      <p:ext uri="{BB962C8B-B14F-4D97-AF65-F5344CB8AC3E}">
        <p14:creationId xmlns:p14="http://schemas.microsoft.com/office/powerpoint/2010/main" val="280052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6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544FD-F110-471E-8AC4-178C550B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Why the family was referred to the agencies by</a:t>
            </a:r>
            <a:br>
              <a:rPr lang="en-GB" sz="3600" b="1" i="1" dirty="0"/>
            </a:br>
            <a:r>
              <a:rPr lang="en-GB" sz="3600" b="1" i="1" dirty="0"/>
              <a:t>ferdows jahan jesi</a:t>
            </a:r>
            <a:br>
              <a:rPr lang="en-GB" sz="3600" b="1" i="1" dirty="0"/>
            </a:br>
            <a:endParaRPr lang="en-GB" sz="3600" b="1" i="1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97C7A8-7101-414D-B26A-772BFB8B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Which agencies the family was referred to?</a:t>
            </a:r>
          </a:p>
          <a:p>
            <a:r>
              <a:rPr lang="en-GB" sz="1800" b="1" i="1" dirty="0"/>
              <a:t>Neighbourhood services (Temporary accommodation)</a:t>
            </a:r>
          </a:p>
          <a:p>
            <a:r>
              <a:rPr lang="en-GB" sz="1800" b="1" i="1" dirty="0"/>
              <a:t>Homeless persons unit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100" b="1" i="1" u="sng" dirty="0"/>
              <a:t>Reference</a:t>
            </a:r>
          </a:p>
          <a:p>
            <a:pPr marL="0" indent="0">
              <a:buNone/>
            </a:pPr>
            <a:r>
              <a:rPr lang="en-GB" sz="1000" i="1" dirty="0"/>
              <a:t>MHCLG, Local authority housing statistics: Year ending March 2017, England</a:t>
            </a:r>
          </a:p>
        </p:txBody>
      </p:sp>
    </p:spTree>
    <p:extLst>
      <p:ext uri="{BB962C8B-B14F-4D97-AF65-F5344CB8AC3E}">
        <p14:creationId xmlns:p14="http://schemas.microsoft.com/office/powerpoint/2010/main" val="181176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EB08A4-5C9F-430E-BFE2-33F07A05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Policies and roles of services involved in keeping children safe</a:t>
            </a:r>
            <a:br>
              <a:rPr lang="en-GB" sz="3600" b="1" i="1" dirty="0"/>
            </a:br>
            <a:r>
              <a:rPr lang="en-GB" sz="3600" b="1" i="1" dirty="0"/>
              <a:t>by mohammed belal ahmed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244D-5315-47C2-9FA0-AE14E97B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30" y="1080052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Safeguarding</a:t>
            </a:r>
          </a:p>
          <a:p>
            <a:r>
              <a:rPr lang="en-GB" sz="1800" b="1" i="1" dirty="0"/>
              <a:t>Every child matters</a:t>
            </a:r>
          </a:p>
          <a:p>
            <a:r>
              <a:rPr lang="en-GB" sz="1800" b="1" i="1" dirty="0"/>
              <a:t>Children services</a:t>
            </a:r>
          </a:p>
          <a:p>
            <a:r>
              <a:rPr lang="en-GB" sz="1800" b="1" i="1" dirty="0"/>
              <a:t>Keeping children safe in Education</a:t>
            </a:r>
          </a:p>
          <a:p>
            <a:r>
              <a:rPr lang="en-GB" sz="1800" b="1" i="1" dirty="0"/>
              <a:t>Code of conduct</a:t>
            </a:r>
          </a:p>
          <a:p>
            <a:r>
              <a:rPr lang="en-GB" sz="1800" b="1" i="1" dirty="0"/>
              <a:t>Local Councils 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 algn="just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>
              <a:buNone/>
            </a:pPr>
            <a:r>
              <a:rPr lang="en-US" sz="1000" i="1" dirty="0"/>
              <a:t>Oxfam's safeguarding and related policies: January 2018</a:t>
            </a:r>
            <a:endParaRPr lang="en-GB" sz="1000" i="1" dirty="0"/>
          </a:p>
          <a:p>
            <a:pPr marL="0" indent="0">
              <a:buNone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9669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2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3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190E85-4FC8-4A07-A908-57DD35D3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Outcomes of the agencies</a:t>
            </a:r>
            <a:br>
              <a:rPr lang="en-GB" sz="3600" b="1" i="1" dirty="0"/>
            </a:br>
            <a:r>
              <a:rPr lang="en-GB" sz="3600" b="1" i="1" dirty="0"/>
              <a:t>by</a:t>
            </a:r>
            <a:br>
              <a:rPr lang="en-GB" sz="3600" b="1" i="1" dirty="0"/>
            </a:br>
            <a:r>
              <a:rPr lang="en-GB" sz="3600" b="1" i="1" dirty="0"/>
              <a:t>saniatul Choudhury and NAAzNEEN ARA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EC4ACD5-3931-4570-8FB6-1E0906FF1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Parenting Support Group</a:t>
            </a:r>
          </a:p>
          <a:p>
            <a:r>
              <a:rPr lang="en-GB" sz="1800" b="1" i="1" dirty="0"/>
              <a:t>Housing Agencies</a:t>
            </a:r>
          </a:p>
          <a:p>
            <a:r>
              <a:rPr lang="en-GB" sz="1800" b="1" i="1" dirty="0"/>
              <a:t>Antisocial behaviour team </a:t>
            </a:r>
          </a:p>
          <a:p>
            <a:r>
              <a:rPr lang="en-GB" sz="1800" b="1" i="1" dirty="0"/>
              <a:t>Social service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i="1" u="sng" dirty="0"/>
              <a:t>As a mother, how can she be more successful?</a:t>
            </a:r>
          </a:p>
          <a:p>
            <a:pPr marL="0" indent="0">
              <a:buNone/>
            </a:pPr>
            <a:endParaRPr lang="en-GB" sz="1800" b="1" i="1" u="sng" dirty="0"/>
          </a:p>
          <a:p>
            <a:pPr marL="0" indent="0" algn="just" fontAlgn="base">
              <a:buNone/>
            </a:pPr>
            <a:endParaRPr lang="en-US" sz="1100" b="1" i="1" dirty="0"/>
          </a:p>
          <a:p>
            <a:pPr marL="0" indent="0" algn="just" fontAlgn="base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 fontAlgn="base">
              <a:buNone/>
            </a:pPr>
            <a:r>
              <a:rPr lang="en-US" sz="1000" i="1" dirty="0"/>
              <a:t>writer, B.A. is a B. freelance, Parenting, E.C., health, Learning, C., Issues, D. and Autism, I. (n.d.). How Parent Support Groups Can Help. [online] Child Mind Institute. </a:t>
            </a:r>
          </a:p>
          <a:p>
            <a:pPr algn="just" fontAlgn="base"/>
            <a:endParaRPr lang="en-US" sz="1000" i="1" dirty="0"/>
          </a:p>
          <a:p>
            <a:pPr marL="0" indent="0">
              <a:buNone/>
            </a:pPr>
            <a:endParaRPr lang="en-GB" sz="1800" b="1" i="1" u="sng" dirty="0"/>
          </a:p>
        </p:txBody>
      </p:sp>
    </p:spTree>
    <p:extLst>
      <p:ext uri="{BB962C8B-B14F-4D97-AF65-F5344CB8AC3E}">
        <p14:creationId xmlns:p14="http://schemas.microsoft.com/office/powerpoint/2010/main" val="354238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68C7A-C005-43B8-81D3-D1B5C74C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2500" b="1" i="1" u="sng" dirty="0"/>
              <a:t>RECOMMENDATIONS</a:t>
            </a:r>
            <a:br>
              <a:rPr lang="en-GB" sz="2500" b="1" i="1" u="sng" dirty="0"/>
            </a:br>
            <a:r>
              <a:rPr lang="en-GB" sz="2500" b="1" i="1" u="sng" dirty="0"/>
              <a:t>by naazneen 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5965B-BE9E-4958-A76E-C775F67C0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8"/>
            <a:ext cx="5755949" cy="469789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400" b="1" i="1" u="sng" dirty="0"/>
              <a:t>BULLYING</a:t>
            </a:r>
          </a:p>
          <a:p>
            <a:r>
              <a:rPr lang="en-GB" sz="1200" i="1" dirty="0"/>
              <a:t>Agencies involved with Bullying</a:t>
            </a:r>
          </a:p>
          <a:p>
            <a:r>
              <a:rPr lang="en-GB" sz="1200" i="1" dirty="0"/>
              <a:t>Ways to reduce Bullying in Schools</a:t>
            </a:r>
          </a:p>
          <a:p>
            <a:pPr marL="0" indent="0" algn="ctr">
              <a:buNone/>
            </a:pPr>
            <a:r>
              <a:rPr lang="en-GB" sz="1400" b="1" i="1" u="sng" dirty="0"/>
              <a:t>POSITION OF VULNERABILITY</a:t>
            </a:r>
          </a:p>
          <a:p>
            <a:r>
              <a:rPr lang="en-GB" sz="1200" i="1" dirty="0"/>
              <a:t>Positions of Vulnerability</a:t>
            </a:r>
          </a:p>
          <a:p>
            <a:r>
              <a:rPr lang="en-GB" sz="1200" i="1" dirty="0"/>
              <a:t>Families with complex needs</a:t>
            </a:r>
          </a:p>
          <a:p>
            <a:pPr marL="0" indent="0" algn="ctr">
              <a:buNone/>
            </a:pPr>
            <a:r>
              <a:rPr lang="en-GB" sz="1400" b="1" i="1" u="sng" dirty="0"/>
              <a:t>HOUSING AGENCY</a:t>
            </a:r>
          </a:p>
          <a:p>
            <a:r>
              <a:rPr lang="en-GB" sz="1200" i="1" dirty="0"/>
              <a:t>Recommendations for families with housing issues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Anti-bullyingalliance.org.uk. (2020). A Whole School Approach.</a:t>
            </a:r>
          </a:p>
          <a:p>
            <a:pPr marL="0" indent="0" algn="just">
              <a:buNone/>
            </a:pPr>
            <a:r>
              <a:rPr lang="en-GB" sz="1000" i="1" dirty="0"/>
              <a:t>Crisis Prevention Institute. (2020). </a:t>
            </a:r>
          </a:p>
          <a:p>
            <a:pPr marL="0" indent="0" algn="just">
              <a:buNone/>
            </a:pPr>
            <a:r>
              <a:rPr lang="en-GB" sz="1000" i="1" dirty="0"/>
              <a:t>Shelter England. (2020). Home.</a:t>
            </a:r>
          </a:p>
          <a:p>
            <a:pPr marL="0" indent="0" algn="just">
              <a:buNone/>
            </a:pPr>
            <a:r>
              <a:rPr lang="en-GB" sz="1000" i="1" dirty="0"/>
              <a:t>Unitedway.org. (2020). United Ways Worldwide | United Way Worldwide</a:t>
            </a:r>
          </a:p>
          <a:p>
            <a:pPr marL="0" indent="0">
              <a:buNone/>
            </a:pPr>
            <a:endParaRPr lang="en-GB" sz="1100" b="1" i="1" dirty="0"/>
          </a:p>
        </p:txBody>
      </p:sp>
    </p:spTree>
    <p:extLst>
      <p:ext uri="{BB962C8B-B14F-4D97-AF65-F5344CB8AC3E}">
        <p14:creationId xmlns:p14="http://schemas.microsoft.com/office/powerpoint/2010/main" val="365461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8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55711F-8F20-4642-AD22-459EE60C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54580-4219-494E-BA27-1CBDE2DA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85000" lnSpcReduction="20000"/>
          </a:bodyPr>
          <a:lstStyle/>
          <a:p>
            <a:pPr algn="just" fontAlgn="base"/>
            <a:endParaRPr lang="en-GB" sz="1100" b="1" i="1" dirty="0"/>
          </a:p>
          <a:p>
            <a:pPr algn="just"/>
            <a:r>
              <a:rPr lang="en-GB" sz="1200" b="1" i="1" dirty="0"/>
              <a:t>Anti-bullyingalliance.org.uk. (2020). A Whole School Approach. [online] Available at: </a:t>
            </a:r>
            <a:r>
              <a:rPr lang="en-GB" sz="1200" b="1" i="1" dirty="0">
                <a:hlinkClick r:id="rId3"/>
              </a:rPr>
              <a:t>https://www.anti-bullyingalliance.org.uk/tools-information/schools-and-teachers/whole-school-approach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GB" sz="1200" b="1" i="1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algn="just"/>
            <a:r>
              <a:rPr lang="en-GB" sz="1200" b="1" i="1" dirty="0"/>
              <a:t>Crisis Prevention Institute. (2020). Contact Us. [online] Available at: </a:t>
            </a:r>
            <a:r>
              <a:rPr lang="en-GB" sz="1200" b="1" i="1" dirty="0">
                <a:hlinkClick r:id="rId4"/>
              </a:rPr>
              <a:t>https://educate.crisisprevention.com/VI-Landing-Page_Verbal-Intervention-Training.html?src=Website&amp;code=IT02VI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US" sz="1200" b="1" i="1" dirty="0"/>
              <a:t>Harker, L, Chance Of A Lifetime, Shelter November 2006</a:t>
            </a:r>
          </a:p>
          <a:p>
            <a:pPr algn="just"/>
            <a:r>
              <a:rPr lang="en-GB" sz="1200" b="1" i="1" dirty="0"/>
              <a:t>MHCLG, Local authority housing statistics: Year ending March 2017, England </a:t>
            </a:r>
            <a:r>
              <a:rPr lang="en-GB" sz="1200" dirty="0">
                <a:hlinkClick r:id="rId5"/>
              </a:rPr>
              <a:t>https://assets.publishing.service.gov.uk/government/uploads/system/uploads/attachment_data/file/674337/Local_Authority_HousingStatistics_England_year_ending_March_2017.pdf</a:t>
            </a:r>
            <a:endParaRPr lang="en-GB" sz="1200" dirty="0"/>
          </a:p>
          <a:p>
            <a:pPr algn="just"/>
            <a:r>
              <a:rPr lang="en-US" sz="1200" b="1" i="1" dirty="0"/>
              <a:t>Oxfam's safeguarding and related policies: January 2018</a:t>
            </a:r>
            <a:endParaRPr lang="en-GB" sz="1200" b="1" i="1" dirty="0"/>
          </a:p>
          <a:p>
            <a:pPr algn="just" fontAlgn="base"/>
            <a:r>
              <a:rPr lang="en-GB" sz="1200" b="1" i="1" dirty="0"/>
              <a:t>Peter K. Smith, « School bullying  », Sociologia, Problemas e Práticas [En ligne], 71 | 2013, mis en ligne le 26 février 2013, consulté le 30 avril 2019. URL : </a:t>
            </a:r>
            <a:r>
              <a:rPr lang="en-GB" sz="1200" b="1" i="1" dirty="0">
                <a:hlinkClick r:id="rId6"/>
              </a:rPr>
              <a:t>http://journals.openedition.org/spp/988</a:t>
            </a:r>
            <a:r>
              <a:rPr lang="en-GB" sz="1200" b="1" i="1" dirty="0"/>
              <a:t>  </a:t>
            </a:r>
          </a:p>
          <a:p>
            <a:pPr algn="just"/>
            <a:r>
              <a:rPr lang="en-GB" sz="1200" b="1" i="1" dirty="0"/>
              <a:t>Shelter England. (2020). Home. [online] Available at: </a:t>
            </a:r>
            <a:r>
              <a:rPr lang="en-GB" sz="1200" dirty="0">
                <a:hlinkClick r:id="rId7"/>
              </a:rPr>
              <a:t>https://england.shelter.org.uk/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GB" sz="1200" b="1" i="1" dirty="0"/>
              <a:t>Unitedway.org. (2020). United Ways Worldwide | United Way Worldwide. [online] Available at</a:t>
            </a:r>
            <a:r>
              <a:rPr lang="en-GB" sz="1200" dirty="0"/>
              <a:t>: </a:t>
            </a:r>
            <a:r>
              <a:rPr lang="en-GB" sz="1200" dirty="0">
                <a:hlinkClick r:id="rId8"/>
              </a:rPr>
              <a:t>https://www.unitedway.org/find-your-united-way/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US" sz="1200" b="1" i="1" dirty="0"/>
              <a:t>Writer, B.A. is a B. freelance, Parenting, E.C., health, Learning, C., Issues, D. and Autism, I. (n.d.). How Parent Support Groups Can Help. [online] Child Mind Institute. Available at: </a:t>
            </a:r>
            <a:r>
              <a:rPr lang="en-US" sz="1200" b="1" i="1" u="sng" dirty="0">
                <a:hlinkClick r:id="rId9"/>
              </a:rPr>
              <a:t>https://childmind.org/article/how-parent-support-groups-can-help/</a:t>
            </a:r>
            <a:r>
              <a:rPr lang="en-US" sz="1200" b="1" i="1" dirty="0"/>
              <a:t>  [Accessed 16 Feb. 2020]. </a:t>
            </a:r>
          </a:p>
          <a:p>
            <a:pPr marL="0" indent="0" algn="just" fontAlgn="base">
              <a:buNone/>
            </a:pPr>
            <a:endParaRPr lang="en-US" sz="1200" b="1" i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15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884</Words>
  <Application>Microsoft Macintosh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BSc health and care of children and young people bmhp5004</vt:lpstr>
      <vt:lpstr>iNTRODUCTION</vt:lpstr>
      <vt:lpstr>Why the family were in a position of vulnerability? By harun boksh</vt:lpstr>
      <vt:lpstr>What is bullying By Rashid khan</vt:lpstr>
      <vt:lpstr>Why the family was referred to the agencies by ferdows jahan jesi </vt:lpstr>
      <vt:lpstr>Policies and roles of services involved in keeping children safe by mohammed belal ahmed</vt:lpstr>
      <vt:lpstr>Outcomes of the agencies by saniatul Choudhury and NAAzNEEN ARA</vt:lpstr>
      <vt:lpstr>RECOMMENDATIONS by naazneen ara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Fdsc/BSc health and care of children and young people bmhp5004</dc:title>
  <dc:creator>harun boksh</dc:creator>
  <cp:lastModifiedBy>Naazneen Ara</cp:lastModifiedBy>
  <cp:revision>3</cp:revision>
  <dcterms:created xsi:type="dcterms:W3CDTF">2020-03-02T11:11:47Z</dcterms:created>
  <dcterms:modified xsi:type="dcterms:W3CDTF">2020-03-09T10:40:44Z</dcterms:modified>
</cp:coreProperties>
</file>