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524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027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97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215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328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887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372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322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187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976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838289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9012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14606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8141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2007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413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54519-587C-44B5-9BB7-6A65D8AEC82E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583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hoteleselba.com.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F233E-5DBD-4AE8-BDD2-FB8CC0E3E2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798" y="73196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sz="5400" dirty="0" err="1">
                <a:solidFill>
                  <a:schemeClr val="accent1">
                    <a:lumMod val="50000"/>
                  </a:schemeClr>
                </a:solidFill>
                <a:latin typeface="Arial Narrow" panose="020B0606020202030204" pitchFamily="34" charset="0"/>
              </a:rPr>
              <a:t>Tableros</a:t>
            </a:r>
            <a:r>
              <a:rPr lang="en-GB" sz="5400" dirty="0">
                <a:solidFill>
                  <a:schemeClr val="accent1">
                    <a:lumMod val="50000"/>
                  </a:schemeClr>
                </a:solidFill>
                <a:latin typeface="Arial Narrow" panose="020B0606020202030204" pitchFamily="34" charset="0"/>
              </a:rPr>
              <a:t> de </a:t>
            </a:r>
            <a:r>
              <a:rPr lang="en-GB" sz="5400" dirty="0" err="1">
                <a:solidFill>
                  <a:schemeClr val="accent1">
                    <a:lumMod val="50000"/>
                  </a:schemeClr>
                </a:solidFill>
                <a:latin typeface="Arial Narrow" panose="020B0606020202030204" pitchFamily="34" charset="0"/>
              </a:rPr>
              <a:t>Precios</a:t>
            </a:r>
            <a:br>
              <a:rPr lang="en-GB" sz="5400" dirty="0">
                <a:solidFill>
                  <a:schemeClr val="accent1">
                    <a:lumMod val="50000"/>
                  </a:schemeClr>
                </a:solidFill>
                <a:latin typeface="Arial Narrow" panose="020B0606020202030204" pitchFamily="34" charset="0"/>
              </a:rPr>
            </a:br>
            <a:r>
              <a:rPr lang="en-GB" sz="5400" b="1" dirty="0">
                <a:solidFill>
                  <a:schemeClr val="accent1">
                    <a:lumMod val="50000"/>
                  </a:schemeClr>
                </a:solidFill>
                <a:latin typeface="Arial Narrow" panose="020B0606020202030204" pitchFamily="34" charset="0"/>
              </a:rPr>
              <a:t>~HOTELES ELBA: MALLORCA~</a:t>
            </a:r>
            <a:br>
              <a:rPr lang="en-GB" sz="6000" b="1" dirty="0">
                <a:solidFill>
                  <a:schemeClr val="accent1">
                    <a:lumMod val="50000"/>
                  </a:schemeClr>
                </a:solidFill>
                <a:latin typeface="Arial Narrow" panose="020B0606020202030204" pitchFamily="34" charset="0"/>
              </a:rPr>
            </a:br>
            <a:endParaRPr lang="en-GB" sz="6000" dirty="0">
              <a:solidFill>
                <a:schemeClr val="accent1">
                  <a:lumMod val="50000"/>
                </a:schemeClr>
              </a:solidFill>
              <a:latin typeface="Arial Narrow" panose="020B0606020202030204" pitchFamily="34" charset="0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E7B1EB8-3E82-4CD6-837B-D54A4B1904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4645223"/>
              </p:ext>
            </p:extLst>
          </p:nvPr>
        </p:nvGraphicFramePr>
        <p:xfrm>
          <a:off x="1932830" y="2962870"/>
          <a:ext cx="7160592" cy="37490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386864">
                  <a:extLst>
                    <a:ext uri="{9D8B030D-6E8A-4147-A177-3AD203B41FA5}">
                      <a16:colId xmlns:a16="http://schemas.microsoft.com/office/drawing/2014/main" val="3337822088"/>
                    </a:ext>
                  </a:extLst>
                </a:gridCol>
                <a:gridCol w="2386864">
                  <a:extLst>
                    <a:ext uri="{9D8B030D-6E8A-4147-A177-3AD203B41FA5}">
                      <a16:colId xmlns:a16="http://schemas.microsoft.com/office/drawing/2014/main" val="2154138787"/>
                    </a:ext>
                  </a:extLst>
                </a:gridCol>
                <a:gridCol w="2386864">
                  <a:extLst>
                    <a:ext uri="{9D8B030D-6E8A-4147-A177-3AD203B41FA5}">
                      <a16:colId xmlns:a16="http://schemas.microsoft.com/office/drawing/2014/main" val="1663095663"/>
                    </a:ext>
                  </a:extLst>
                </a:gridCol>
              </a:tblGrid>
              <a:tr h="365567"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Habitacion</a:t>
                      </a:r>
                      <a:endParaRPr lang="en-GB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Amasis MT Pro Medium" panose="020406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Precio</a:t>
                      </a: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 (</a:t>
                      </a:r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Miembro</a:t>
                      </a: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Precio</a:t>
                      </a: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 (No </a:t>
                      </a:r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Miembro</a:t>
                      </a: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2580918"/>
                  </a:ext>
                </a:extLst>
              </a:tr>
              <a:tr h="365567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Cama</a:t>
                      </a: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 Singular Para </a:t>
                      </a:r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una</a:t>
                      </a: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 persona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8086166"/>
                  </a:ext>
                </a:extLst>
              </a:tr>
              <a:tr h="365567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Cama</a:t>
                      </a: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 Singular Para dos personas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€39.99</a:t>
                      </a:r>
                    </a:p>
                    <a:p>
                      <a:endParaRPr lang="en-GB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Amasis MT Pro Medium" panose="020406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€49.99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3709869"/>
                  </a:ext>
                </a:extLst>
              </a:tr>
              <a:tr h="365567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Cama</a:t>
                      </a: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 Singular Para </a:t>
                      </a:r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tres</a:t>
                      </a: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 personas (3)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€41.99</a:t>
                      </a:r>
                    </a:p>
                    <a:p>
                      <a:endParaRPr lang="en-GB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Amasis MT Pro Medium" panose="020406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€51.99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1938905"/>
                  </a:ext>
                </a:extLst>
              </a:tr>
              <a:tr h="3655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Doble Clasico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€55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2459542"/>
                  </a:ext>
                </a:extLst>
              </a:tr>
              <a:tr h="3655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Doble Especial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€66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€79.99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9776570"/>
                  </a:ext>
                </a:extLst>
              </a:tr>
              <a:tr h="3655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Doble Suite Junior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€119.99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4716394"/>
                  </a:ext>
                </a:extLst>
              </a:tr>
              <a:tr h="3655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Doble Suite </a:t>
                      </a:r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Lujo</a:t>
                      </a:r>
                      <a:endParaRPr lang="en-GB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Amasis MT Pro Medium" panose="020406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€130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€155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6308534"/>
                  </a:ext>
                </a:extLst>
              </a:tr>
            </a:tbl>
          </a:graphicData>
        </a:graphic>
      </p:graphicFrame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04A294A9-D9B5-4CCF-9CC6-F5F0979B49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9237269"/>
              </p:ext>
            </p:extLst>
          </p:nvPr>
        </p:nvGraphicFramePr>
        <p:xfrm>
          <a:off x="9198882" y="2286000"/>
          <a:ext cx="2993118" cy="457200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997706">
                  <a:extLst>
                    <a:ext uri="{9D8B030D-6E8A-4147-A177-3AD203B41FA5}">
                      <a16:colId xmlns:a16="http://schemas.microsoft.com/office/drawing/2014/main" val="3398192244"/>
                    </a:ext>
                  </a:extLst>
                </a:gridCol>
                <a:gridCol w="997706">
                  <a:extLst>
                    <a:ext uri="{9D8B030D-6E8A-4147-A177-3AD203B41FA5}">
                      <a16:colId xmlns:a16="http://schemas.microsoft.com/office/drawing/2014/main" val="4195965676"/>
                    </a:ext>
                  </a:extLst>
                </a:gridCol>
                <a:gridCol w="997706">
                  <a:extLst>
                    <a:ext uri="{9D8B030D-6E8A-4147-A177-3AD203B41FA5}">
                      <a16:colId xmlns:a16="http://schemas.microsoft.com/office/drawing/2014/main" val="266798625"/>
                    </a:ext>
                  </a:extLst>
                </a:gridCol>
              </a:tblGrid>
              <a:tr h="8400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Extras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Precios</a:t>
                      </a: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 (</a:t>
                      </a:r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Miembros</a:t>
                      </a: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Precios</a:t>
                      </a: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 (No </a:t>
                      </a:r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Miembros</a:t>
                      </a: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9813547"/>
                  </a:ext>
                </a:extLst>
              </a:tr>
              <a:tr h="624723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Desayuno</a:t>
                      </a:r>
                      <a:endParaRPr lang="en-GB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Amasis MT Pro Medium" panose="020406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€7.50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1298959"/>
                  </a:ext>
                </a:extLst>
              </a:tr>
              <a:tr h="62472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El </a:t>
                      </a:r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Aparcamiento</a:t>
                      </a:r>
                      <a:endParaRPr lang="en-GB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Amasis MT Pro Medium" panose="020406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GRATIS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€1.00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106748"/>
                  </a:ext>
                </a:extLst>
              </a:tr>
              <a:tr h="781245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Gimnasio</a:t>
                      </a: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 y </a:t>
                      </a:r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el</a:t>
                      </a:r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 </a:t>
                      </a:r>
                      <a:r>
                        <a:rPr lang="en-GB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deportivo</a:t>
                      </a:r>
                      <a:endParaRPr lang="en-GB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Amasis MT Pro Medium" panose="020406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€8.99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1820136"/>
                  </a:ext>
                </a:extLst>
              </a:tr>
              <a:tr h="62472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La 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€3.50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Amasis MT Pro Medium" panose="02040604050005020304" pitchFamily="18" charset="0"/>
                        </a:rPr>
                        <a:t>€7.50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9398870"/>
                  </a:ext>
                </a:extLst>
              </a:tr>
            </a:tbl>
          </a:graphicData>
        </a:graphic>
      </p:graphicFrame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8DFEE54E-C13D-F655-CE3D-4EC5161065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89999" l="28466" r="74006">
                        <a14:foregroundMark x1="42750" y1="35429" x2="62450" y2="42331"/>
                        <a14:foregroundMark x1="57400" y1="57209" x2="43850" y2="44018"/>
                        <a14:foregroundMark x1="43850" y1="44018" x2="43850" y2="44018"/>
                        <a14:foregroundMark x1="43850" y1="44018" x2="43300" y2="440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773" r="20301" b="1"/>
          <a:stretch/>
        </p:blipFill>
        <p:spPr>
          <a:xfrm>
            <a:off x="7848068" y="-97113"/>
            <a:ext cx="4835167" cy="2760428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2AE1ED-AA6E-E9AD-87C8-1CB71696300D}"/>
              </a:ext>
            </a:extLst>
          </p:cNvPr>
          <p:cNvSpPr txBox="1"/>
          <p:nvPr/>
        </p:nvSpPr>
        <p:spPr>
          <a:xfrm>
            <a:off x="178798" y="1485542"/>
            <a:ext cx="118741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 Director ~ Senor </a:t>
            </a:r>
            <a:r>
              <a:rPr lang="en-GB" dirty="0" err="1"/>
              <a:t>Mohibur</a:t>
            </a:r>
            <a:r>
              <a:rPr lang="en-GB" dirty="0"/>
              <a:t> Rahman</a:t>
            </a:r>
          </a:p>
          <a:p>
            <a:r>
              <a:rPr lang="en-GB" dirty="0"/>
              <a:t>El sitio Web ~ </a:t>
            </a:r>
            <a:r>
              <a:rPr lang="en-GB" dirty="0">
                <a:hlinkClick r:id="rId4"/>
              </a:rPr>
              <a:t>https://www.hoteleselba.com.es</a:t>
            </a:r>
            <a:endParaRPr lang="en-GB" dirty="0"/>
          </a:p>
          <a:p>
            <a:r>
              <a:rPr lang="en-GB" dirty="0"/>
              <a:t>La </a:t>
            </a:r>
            <a:r>
              <a:rPr lang="en-GB" dirty="0" err="1"/>
              <a:t>ubicacion</a:t>
            </a:r>
            <a:r>
              <a:rPr lang="en-GB" dirty="0"/>
              <a:t> ~ </a:t>
            </a:r>
            <a:r>
              <a:rPr lang="en-GB" dirty="0" err="1"/>
              <a:t>Carrer</a:t>
            </a:r>
            <a:r>
              <a:rPr lang="en-GB" dirty="0"/>
              <a:t> </a:t>
            </a:r>
            <a:r>
              <a:rPr lang="en-GB" dirty="0" err="1"/>
              <a:t>Torrenova</a:t>
            </a:r>
            <a:r>
              <a:rPr lang="en-GB" dirty="0"/>
              <a:t> 25-27, 07181, </a:t>
            </a:r>
            <a:r>
              <a:rPr lang="en-GB" dirty="0" err="1"/>
              <a:t>Palmanova</a:t>
            </a:r>
            <a:r>
              <a:rPr lang="en-GB" dirty="0"/>
              <a:t>, Mallorca, </a:t>
            </a:r>
            <a:r>
              <a:rPr lang="en-GB" dirty="0" err="1"/>
              <a:t>Espana</a:t>
            </a:r>
            <a:endParaRPr lang="en-GB" dirty="0"/>
          </a:p>
          <a:p>
            <a:r>
              <a:rPr lang="en-GB" dirty="0" err="1"/>
              <a:t>Telefono</a:t>
            </a:r>
            <a:r>
              <a:rPr lang="en-GB" dirty="0"/>
              <a:t> ~ </a:t>
            </a:r>
          </a:p>
          <a:p>
            <a:r>
              <a:rPr lang="en-GB" dirty="0"/>
              <a:t>+ 34971682722</a:t>
            </a: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99545074-07CD-5C89-E31D-EBB586A4A7B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88222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64</TotalTime>
  <Words>148</Words>
  <Application>Microsoft Office PowerPoint</Application>
  <PresentationFormat>Widescreen</PresentationFormat>
  <Paragraphs>45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Amasis MT Pro Medium</vt:lpstr>
      <vt:lpstr>Arial</vt:lpstr>
      <vt:lpstr>Arial Narrow</vt:lpstr>
      <vt:lpstr>Century Gothic</vt:lpstr>
      <vt:lpstr>Wingdings 3</vt:lpstr>
      <vt:lpstr>Wisp</vt:lpstr>
      <vt:lpstr>Tableros de Precios ~HOTELES ELBA: MALLORCA~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Tableros de Precios</dc:title>
  <dc:creator>Minha Chowdhury</dc:creator>
  <cp:lastModifiedBy>Mohibur Rahman Chowdhury (1911447)</cp:lastModifiedBy>
  <cp:revision>3</cp:revision>
  <dcterms:created xsi:type="dcterms:W3CDTF">2022-03-03T19:41:36Z</dcterms:created>
  <dcterms:modified xsi:type="dcterms:W3CDTF">2022-06-17T20:34:36Z</dcterms:modified>
</cp:coreProperties>
</file>