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33364-F4C5-427C-87EC-52E5771FB578}" v="84" dt="2026-03-23T11:43:05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97" autoAdjust="0"/>
    <p:restoredTop sz="94660"/>
  </p:normalViewPr>
  <p:slideViewPr>
    <p:cSldViewPr snapToGrid="0">
      <p:cViewPr varScale="1">
        <p:scale>
          <a:sx n="78" d="100"/>
          <a:sy n="78" d="100"/>
        </p:scale>
        <p:origin x="80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za Avraam" userId="eeb750ef1f272a62" providerId="LiveId" clId="{58D99A1A-E5BC-44DB-9E26-0840D5DE5B5D}"/>
    <pc:docChg chg="undo custSel addSld delSld modSld">
      <pc:chgData name="Louiza Avraam" userId="eeb750ef1f272a62" providerId="LiveId" clId="{58D99A1A-E5BC-44DB-9E26-0840D5DE5B5D}" dt="2026-03-23T11:43:05.438" v="12995"/>
      <pc:docMkLst>
        <pc:docMk/>
      </pc:docMkLst>
      <pc:sldChg chg="addSp delSp modSp new mod modTransition delAnim modAnim">
        <pc:chgData name="Louiza Avraam" userId="eeb750ef1f272a62" providerId="LiveId" clId="{58D99A1A-E5BC-44DB-9E26-0840D5DE5B5D}" dt="2026-03-23T11:43:05.438" v="12995"/>
        <pc:sldMkLst>
          <pc:docMk/>
          <pc:sldMk cId="1140663114" sldId="256"/>
        </pc:sldMkLst>
        <pc:spChg chg="mod">
          <ac:chgData name="Louiza Avraam" userId="eeb750ef1f272a62" providerId="LiveId" clId="{58D99A1A-E5BC-44DB-9E26-0840D5DE5B5D}" dt="2026-03-22T21:00:31.251" v="12403" actId="2711"/>
          <ac:spMkLst>
            <pc:docMk/>
            <pc:sldMk cId="1140663114" sldId="256"/>
            <ac:spMk id="2" creationId="{EF9133AD-4FC8-0E6F-0896-29032F2EEB42}"/>
          </ac:spMkLst>
        </pc:spChg>
        <pc:picChg chg="add del mod">
          <ac:chgData name="Louiza Avraam" userId="eeb750ef1f272a62" providerId="LiveId" clId="{58D99A1A-E5BC-44DB-9E26-0840D5DE5B5D}" dt="2026-03-23T10:45:54.703" v="12937"/>
          <ac:picMkLst>
            <pc:docMk/>
            <pc:sldMk cId="1140663114" sldId="256"/>
            <ac:picMk id="6" creationId="{864DF60F-5AE5-F26D-CF82-54DD432BA344}"/>
          </ac:picMkLst>
        </pc:pic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1140663114" sldId="256"/>
            <ac:picMk id="7" creationId="{740EE3AD-9905-0E28-7FD9-4944657D02FE}"/>
          </ac:picMkLst>
        </pc:picChg>
        <pc:picChg chg="add del mod ord">
          <ac:chgData name="Louiza Avraam" userId="eeb750ef1f272a62" providerId="LiveId" clId="{58D99A1A-E5BC-44DB-9E26-0840D5DE5B5D}" dt="2026-03-23T10:54:55.901" v="12954"/>
          <ac:picMkLst>
            <pc:docMk/>
            <pc:sldMk cId="1140663114" sldId="256"/>
            <ac:picMk id="8" creationId="{2F4E1B5B-C784-ADB3-FE25-C3FB4A249A38}"/>
          </ac:picMkLst>
        </pc:picChg>
        <pc:picChg chg="add del mod">
          <ac:chgData name="Louiza Avraam" userId="eeb750ef1f272a62" providerId="LiveId" clId="{58D99A1A-E5BC-44DB-9E26-0840D5DE5B5D}" dt="2026-03-23T10:55:00.404" v="12956"/>
          <ac:picMkLst>
            <pc:docMk/>
            <pc:sldMk cId="1140663114" sldId="256"/>
            <ac:picMk id="9" creationId="{9543081F-AEDE-0EE0-0B2E-CDC84CB439AC}"/>
          </ac:picMkLst>
        </pc:picChg>
        <pc:picChg chg="add del mod ord">
          <ac:chgData name="Louiza Avraam" userId="eeb750ef1f272a62" providerId="LiveId" clId="{58D99A1A-E5BC-44DB-9E26-0840D5DE5B5D}" dt="2026-03-23T11:01:13.495" v="12957"/>
          <ac:picMkLst>
            <pc:docMk/>
            <pc:sldMk cId="1140663114" sldId="256"/>
            <ac:picMk id="12" creationId="{B7B2A4F7-0B3D-E992-A76B-26F55F39B1E0}"/>
          </ac:picMkLst>
        </pc:picChg>
        <pc:picChg chg="add del mod">
          <ac:chgData name="Louiza Avraam" userId="eeb750ef1f272a62" providerId="LiveId" clId="{58D99A1A-E5BC-44DB-9E26-0840D5DE5B5D}" dt="2026-03-23T11:01:28.282" v="12965"/>
          <ac:picMkLst>
            <pc:docMk/>
            <pc:sldMk cId="1140663114" sldId="256"/>
            <ac:picMk id="13" creationId="{75624F6A-346E-3D90-7F71-E3A9DABEFC6A}"/>
          </ac:picMkLst>
        </pc:picChg>
        <pc:picChg chg="add del mod ord">
          <ac:chgData name="Louiza Avraam" userId="eeb750ef1f272a62" providerId="LiveId" clId="{58D99A1A-E5BC-44DB-9E26-0840D5DE5B5D}" dt="2026-03-23T11:02:06.333" v="12966"/>
          <ac:picMkLst>
            <pc:docMk/>
            <pc:sldMk cId="1140663114" sldId="256"/>
            <ac:picMk id="14" creationId="{D81B614F-A9AE-6E7B-9309-92021BF9B45A}"/>
          </ac:picMkLst>
        </pc:picChg>
        <pc:picChg chg="add del mod">
          <ac:chgData name="Louiza Avraam" userId="eeb750ef1f272a62" providerId="LiveId" clId="{58D99A1A-E5BC-44DB-9E26-0840D5DE5B5D}" dt="2026-03-23T11:02:11.773" v="12968"/>
          <ac:picMkLst>
            <pc:docMk/>
            <pc:sldMk cId="1140663114" sldId="256"/>
            <ac:picMk id="15" creationId="{1BBE180E-1581-23D6-7AED-CD998700DF18}"/>
          </ac:picMkLst>
        </pc:picChg>
        <pc:picChg chg="add del mod ord">
          <ac:chgData name="Louiza Avraam" userId="eeb750ef1f272a62" providerId="LiveId" clId="{58D99A1A-E5BC-44DB-9E26-0840D5DE5B5D}" dt="2026-03-23T11:02:32.300" v="12969"/>
          <ac:picMkLst>
            <pc:docMk/>
            <pc:sldMk cId="1140663114" sldId="256"/>
            <ac:picMk id="18" creationId="{1EBA4603-0DAF-301B-3D0C-460943039052}"/>
          </ac:picMkLst>
        </pc:picChg>
        <pc:picChg chg="add del mod">
          <ac:chgData name="Louiza Avraam" userId="eeb750ef1f272a62" providerId="LiveId" clId="{58D99A1A-E5BC-44DB-9E26-0840D5DE5B5D}" dt="2026-03-23T11:02:36.550" v="12971"/>
          <ac:picMkLst>
            <pc:docMk/>
            <pc:sldMk cId="1140663114" sldId="256"/>
            <ac:picMk id="19" creationId="{19E10AB7-3B17-DA78-B5AB-B2F7DCC36929}"/>
          </ac:picMkLst>
        </pc:picChg>
        <pc:picChg chg="add del mod ord">
          <ac:chgData name="Louiza Avraam" userId="eeb750ef1f272a62" providerId="LiveId" clId="{58D99A1A-E5BC-44DB-9E26-0840D5DE5B5D}" dt="2026-03-23T11:02:40.580" v="12972"/>
          <ac:picMkLst>
            <pc:docMk/>
            <pc:sldMk cId="1140663114" sldId="256"/>
            <ac:picMk id="22" creationId="{4AC697D0-74F3-3366-1F5B-52B28F9E66EF}"/>
          </ac:picMkLst>
        </pc:picChg>
        <pc:picChg chg="add del mod">
          <ac:chgData name="Louiza Avraam" userId="eeb750ef1f272a62" providerId="LiveId" clId="{58D99A1A-E5BC-44DB-9E26-0840D5DE5B5D}" dt="2026-03-23T11:02:44.933" v="12974"/>
          <ac:picMkLst>
            <pc:docMk/>
            <pc:sldMk cId="1140663114" sldId="256"/>
            <ac:picMk id="23" creationId="{BAE44A57-2E43-0257-963D-F9A33CB59D01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1140663114" sldId="256"/>
            <ac:picMk id="26" creationId="{13AFA581-8D7B-B60D-F66A-FE1230C2EAF1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1140663114" sldId="256"/>
            <ac:picMk id="27" creationId="{50CE40D8-0DB1-5FF1-248F-3C8EDFA68E02}"/>
          </ac:picMkLst>
        </pc:picChg>
        <pc:picChg chg="add del mod ord">
          <ac:chgData name="Louiza Avraam" userId="eeb750ef1f272a62" providerId="LiveId" clId="{58D99A1A-E5BC-44DB-9E26-0840D5DE5B5D}" dt="2026-03-23T11:17:50.020" v="12992"/>
          <ac:picMkLst>
            <pc:docMk/>
            <pc:sldMk cId="1140663114" sldId="256"/>
            <ac:picMk id="28" creationId="{20A38760-A211-579E-2BCA-7AE9C872B246}"/>
          </ac:picMkLst>
        </pc:picChg>
        <pc:picChg chg="add del mod">
          <ac:chgData name="Louiza Avraam" userId="eeb750ef1f272a62" providerId="LiveId" clId="{58D99A1A-E5BC-44DB-9E26-0840D5DE5B5D}" dt="2026-03-23T11:29:03.025" v="12994"/>
          <ac:picMkLst>
            <pc:docMk/>
            <pc:sldMk cId="1140663114" sldId="256"/>
            <ac:picMk id="29" creationId="{0E26FF13-8ED1-7531-DA45-278214355B04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1140663114" sldId="256"/>
            <ac:picMk id="32" creationId="{6B5D420E-E48D-2975-5356-5FBCB6922873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1140663114" sldId="256"/>
            <ac:picMk id="33" creationId="{E5B7D664-FD09-D7CD-620C-C07B8F61FE51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2595614384" sldId="257"/>
        </pc:sldMkLst>
        <pc:spChg chg="mod">
          <ac:chgData name="Louiza Avraam" userId="eeb750ef1f272a62" providerId="LiveId" clId="{58D99A1A-E5BC-44DB-9E26-0840D5DE5B5D}" dt="2026-03-22T21:01:47.047" v="12409" actId="255"/>
          <ac:spMkLst>
            <pc:docMk/>
            <pc:sldMk cId="2595614384" sldId="257"/>
            <ac:spMk id="2" creationId="{0E7AE6AB-18D9-278F-01BD-1F80CB70079A}"/>
          </ac:spMkLst>
        </pc:spChg>
        <pc:spChg chg="mod">
          <ac:chgData name="Louiza Avraam" userId="eeb750ef1f272a62" providerId="LiveId" clId="{58D99A1A-E5BC-44DB-9E26-0840D5DE5B5D}" dt="2026-03-22T21:05:30.473" v="12434" actId="123"/>
          <ac:spMkLst>
            <pc:docMk/>
            <pc:sldMk cId="2595614384" sldId="257"/>
            <ac:spMk id="3" creationId="{2264B18D-AD69-E3C0-74D9-087620BA666D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2595614384" sldId="257"/>
            <ac:picMk id="6" creationId="{6C631D19-48C3-BB3B-F67C-0B9DE1CB5A7B}"/>
          </ac:picMkLst>
        </pc:picChg>
        <pc:picChg chg="add del mod ord">
          <ac:chgData name="Louiza Avraam" userId="eeb750ef1f272a62" providerId="LiveId" clId="{58D99A1A-E5BC-44DB-9E26-0840D5DE5B5D}" dt="2026-03-23T11:01:13.495" v="12957"/>
          <ac:picMkLst>
            <pc:docMk/>
            <pc:sldMk cId="2595614384" sldId="257"/>
            <ac:picMk id="7" creationId="{A236C6FD-3F1F-1AB8-3579-0BCBE4AA7036}"/>
          </ac:picMkLst>
        </pc:picChg>
        <pc:picChg chg="add del mod">
          <ac:chgData name="Louiza Avraam" userId="eeb750ef1f272a62" providerId="LiveId" clId="{58D99A1A-E5BC-44DB-9E26-0840D5DE5B5D}" dt="2026-03-23T11:01:28.282" v="12965"/>
          <ac:picMkLst>
            <pc:docMk/>
            <pc:sldMk cId="2595614384" sldId="257"/>
            <ac:picMk id="8" creationId="{E58852E3-F528-17D1-D6AC-28CF16025F76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2595614384" sldId="257"/>
            <ac:picMk id="9" creationId="{EB3285B8-ED44-3CA1-711B-57D7F2240EEF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2595614384" sldId="257"/>
            <ac:picMk id="10" creationId="{4B559EE4-7294-CE29-0931-32AA2A22AAA0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2595614384" sldId="257"/>
            <ac:picMk id="11" creationId="{B2E4B688-6C6A-CBC8-301B-3F24E03B708A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2595614384" sldId="257"/>
            <ac:picMk id="12" creationId="{CD6166E0-BD0D-AD13-21FF-7621BFABE737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1190362700" sldId="258"/>
        </pc:sldMkLst>
        <pc:spChg chg="mod">
          <ac:chgData name="Louiza Avraam" userId="eeb750ef1f272a62" providerId="LiveId" clId="{58D99A1A-E5BC-44DB-9E26-0840D5DE5B5D}" dt="2026-03-22T21:02:51.353" v="12418" actId="255"/>
          <ac:spMkLst>
            <pc:docMk/>
            <pc:sldMk cId="1190362700" sldId="258"/>
            <ac:spMk id="2" creationId="{87B0DA2E-401C-DCC2-65B9-C20323FAB8D3}"/>
          </ac:spMkLst>
        </pc:spChg>
        <pc:spChg chg="mod">
          <ac:chgData name="Louiza Avraam" userId="eeb750ef1f272a62" providerId="LiveId" clId="{58D99A1A-E5BC-44DB-9E26-0840D5DE5B5D}" dt="2026-03-22T21:03:12.250" v="12420" actId="255"/>
          <ac:spMkLst>
            <pc:docMk/>
            <pc:sldMk cId="1190362700" sldId="258"/>
            <ac:spMk id="3" creationId="{11FD818F-11A4-DE15-FFFB-E536F5EADA7B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1190362700" sldId="258"/>
            <ac:picMk id="5" creationId="{5682EB41-A4C0-517C-07B8-0A068D8C1690}"/>
          </ac:picMkLst>
        </pc:picChg>
        <pc:picChg chg="add del mod ord">
          <ac:chgData name="Louiza Avraam" userId="eeb750ef1f272a62" providerId="LiveId" clId="{58D99A1A-E5BC-44DB-9E26-0840D5DE5B5D}" dt="2026-03-23T11:01:13.495" v="12957"/>
          <ac:picMkLst>
            <pc:docMk/>
            <pc:sldMk cId="1190362700" sldId="258"/>
            <ac:picMk id="6" creationId="{4D944484-D758-3DCA-CC4F-03F05C954C74}"/>
          </ac:picMkLst>
        </pc:picChg>
        <pc:picChg chg="add del mod">
          <ac:chgData name="Louiza Avraam" userId="eeb750ef1f272a62" providerId="LiveId" clId="{58D99A1A-E5BC-44DB-9E26-0840D5DE5B5D}" dt="2026-03-23T11:01:28.282" v="12965"/>
          <ac:picMkLst>
            <pc:docMk/>
            <pc:sldMk cId="1190362700" sldId="258"/>
            <ac:picMk id="7" creationId="{ED216CA1-B71C-C9ED-A27B-F720E6DE9583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1190362700" sldId="258"/>
            <ac:picMk id="8" creationId="{EFFB40E9-895F-3887-80F4-6AAACDC871B5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1190362700" sldId="258"/>
            <ac:picMk id="9" creationId="{C0FBA2CA-408C-9F0F-54C4-EF29F9AECD01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1190362700" sldId="258"/>
            <ac:picMk id="10" creationId="{FEB195B7-9BBA-CE67-F8C3-26406C5DBAC6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1190362700" sldId="258"/>
            <ac:picMk id="11" creationId="{96CC7360-8B7C-A966-DB52-3CAF59969AA0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1528949531" sldId="259"/>
        </pc:sldMkLst>
        <pc:spChg chg="mod">
          <ac:chgData name="Louiza Avraam" userId="eeb750ef1f272a62" providerId="LiveId" clId="{58D99A1A-E5BC-44DB-9E26-0840D5DE5B5D}" dt="2026-03-22T21:03:29.861" v="12422" actId="255"/>
          <ac:spMkLst>
            <pc:docMk/>
            <pc:sldMk cId="1528949531" sldId="259"/>
            <ac:spMk id="2" creationId="{74E91C4D-16F2-62A0-606F-9FC73BB15455}"/>
          </ac:spMkLst>
        </pc:spChg>
        <pc:spChg chg="mod">
          <ac:chgData name="Louiza Avraam" userId="eeb750ef1f272a62" providerId="LiveId" clId="{58D99A1A-E5BC-44DB-9E26-0840D5DE5B5D}" dt="2026-03-22T21:05:19.296" v="12433" actId="123"/>
          <ac:spMkLst>
            <pc:docMk/>
            <pc:sldMk cId="1528949531" sldId="259"/>
            <ac:spMk id="3" creationId="{576345F6-0484-BFD9-076D-8321224CB96C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1528949531" sldId="259"/>
            <ac:picMk id="5" creationId="{C0663F0D-1F0F-9803-757D-C84BB199E4D5}"/>
          </ac:picMkLst>
        </pc:picChg>
        <pc:picChg chg="add del mod ord">
          <ac:chgData name="Louiza Avraam" userId="eeb750ef1f272a62" providerId="LiveId" clId="{58D99A1A-E5BC-44DB-9E26-0840D5DE5B5D}" dt="2026-03-23T11:01:13.495" v="12957"/>
          <ac:picMkLst>
            <pc:docMk/>
            <pc:sldMk cId="1528949531" sldId="259"/>
            <ac:picMk id="6" creationId="{9972EABC-E82D-8CB1-DCB5-FED3B7286FF7}"/>
          </ac:picMkLst>
        </pc:picChg>
        <pc:picChg chg="add del mod">
          <ac:chgData name="Louiza Avraam" userId="eeb750ef1f272a62" providerId="LiveId" clId="{58D99A1A-E5BC-44DB-9E26-0840D5DE5B5D}" dt="2026-03-23T11:01:28.282" v="12965"/>
          <ac:picMkLst>
            <pc:docMk/>
            <pc:sldMk cId="1528949531" sldId="259"/>
            <ac:picMk id="7" creationId="{727A595F-848E-C7F1-FDA1-069288988FE9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1528949531" sldId="259"/>
            <ac:picMk id="8" creationId="{C821EF39-F586-F418-5114-DD830FA904A1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1528949531" sldId="259"/>
            <ac:picMk id="9" creationId="{822D8268-1B03-6A07-E931-6F90C96EECEB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1528949531" sldId="259"/>
            <ac:picMk id="10" creationId="{678F5676-55E0-85F5-BD0E-AC4B1C07D9AB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1528949531" sldId="259"/>
            <ac:picMk id="11" creationId="{F29AB8C0-8C47-6B06-18F8-710F8E1E59C1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3517774389" sldId="260"/>
        </pc:sldMkLst>
        <pc:spChg chg="mod">
          <ac:chgData name="Louiza Avraam" userId="eeb750ef1f272a62" providerId="LiveId" clId="{58D99A1A-E5BC-44DB-9E26-0840D5DE5B5D}" dt="2026-03-22T21:04:08.030" v="12427" actId="255"/>
          <ac:spMkLst>
            <pc:docMk/>
            <pc:sldMk cId="3517774389" sldId="260"/>
            <ac:spMk id="2" creationId="{09E9EC59-37F1-C220-0ECA-990039A57E6B}"/>
          </ac:spMkLst>
        </pc:spChg>
        <pc:spChg chg="mod">
          <ac:chgData name="Louiza Avraam" userId="eeb750ef1f272a62" providerId="LiveId" clId="{58D99A1A-E5BC-44DB-9E26-0840D5DE5B5D}" dt="2026-03-22T22:47:23.259" v="12934" actId="115"/>
          <ac:spMkLst>
            <pc:docMk/>
            <pc:sldMk cId="3517774389" sldId="260"/>
            <ac:spMk id="3" creationId="{9C5D7886-754F-D9D8-7442-AE91186AD4D8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3517774389" sldId="260"/>
            <ac:picMk id="5" creationId="{77EA8526-680D-9A25-9EB1-7011AEC2B12B}"/>
          </ac:picMkLst>
        </pc:picChg>
        <pc:picChg chg="add del mod ord">
          <ac:chgData name="Louiza Avraam" userId="eeb750ef1f272a62" providerId="LiveId" clId="{58D99A1A-E5BC-44DB-9E26-0840D5DE5B5D}" dt="2026-03-23T11:01:13.495" v="12957"/>
          <ac:picMkLst>
            <pc:docMk/>
            <pc:sldMk cId="3517774389" sldId="260"/>
            <ac:picMk id="6" creationId="{9C302783-C3BF-0C59-695D-89E098959915}"/>
          </ac:picMkLst>
        </pc:picChg>
        <pc:picChg chg="add del mod">
          <ac:chgData name="Louiza Avraam" userId="eeb750ef1f272a62" providerId="LiveId" clId="{58D99A1A-E5BC-44DB-9E26-0840D5DE5B5D}" dt="2026-03-23T11:01:28.282" v="12965"/>
          <ac:picMkLst>
            <pc:docMk/>
            <pc:sldMk cId="3517774389" sldId="260"/>
            <ac:picMk id="7" creationId="{7598EDAD-D727-3120-F180-FA43D6AA3E7F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3517774389" sldId="260"/>
            <ac:picMk id="8" creationId="{D3106FEB-8614-CEC9-BBAE-14BDA1F5B438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3517774389" sldId="260"/>
            <ac:picMk id="9" creationId="{5494A69B-4659-318A-E816-BAD34E783085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3517774389" sldId="260"/>
            <ac:picMk id="10" creationId="{8769F0EE-B2EC-C3DB-47F7-FDDCB95699F5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3517774389" sldId="260"/>
            <ac:picMk id="11" creationId="{6F43185D-4D71-B6CC-F770-CF1F3F6677FE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2855513899" sldId="261"/>
        </pc:sldMkLst>
        <pc:spChg chg="mod">
          <ac:chgData name="Louiza Avraam" userId="eeb750ef1f272a62" providerId="LiveId" clId="{58D99A1A-E5BC-44DB-9E26-0840D5DE5B5D}" dt="2026-03-22T21:05:52.566" v="12436" actId="255"/>
          <ac:spMkLst>
            <pc:docMk/>
            <pc:sldMk cId="2855513899" sldId="261"/>
            <ac:spMk id="2" creationId="{7AABB74F-6B4C-EEBD-98E5-A463545776A2}"/>
          </ac:spMkLst>
        </pc:spChg>
        <pc:spChg chg="mod">
          <ac:chgData name="Louiza Avraam" userId="eeb750ef1f272a62" providerId="LiveId" clId="{58D99A1A-E5BC-44DB-9E26-0840D5DE5B5D}" dt="2026-03-22T21:06:19.187" v="12441" actId="123"/>
          <ac:spMkLst>
            <pc:docMk/>
            <pc:sldMk cId="2855513899" sldId="261"/>
            <ac:spMk id="3" creationId="{3C6109EC-27E4-F634-547C-AA4B4C4109F2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2855513899" sldId="261"/>
            <ac:picMk id="5" creationId="{DFFB3AC6-9F12-1931-B718-AC227434F043}"/>
          </ac:picMkLst>
        </pc:picChg>
        <pc:picChg chg="add del mod ord">
          <ac:chgData name="Louiza Avraam" userId="eeb750ef1f272a62" providerId="LiveId" clId="{58D99A1A-E5BC-44DB-9E26-0840D5DE5B5D}" dt="2026-03-23T11:01:13.495" v="12957"/>
          <ac:picMkLst>
            <pc:docMk/>
            <pc:sldMk cId="2855513899" sldId="261"/>
            <ac:picMk id="6" creationId="{D8968DA8-32D8-CC2B-6D2B-B95CCF095FD0}"/>
          </ac:picMkLst>
        </pc:picChg>
        <pc:picChg chg="add del mod">
          <ac:chgData name="Louiza Avraam" userId="eeb750ef1f272a62" providerId="LiveId" clId="{58D99A1A-E5BC-44DB-9E26-0840D5DE5B5D}" dt="2026-03-23T11:01:28.282" v="12965"/>
          <ac:picMkLst>
            <pc:docMk/>
            <pc:sldMk cId="2855513899" sldId="261"/>
            <ac:picMk id="7" creationId="{472D0312-3BB7-8823-A972-A7F10DDC166A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2855513899" sldId="261"/>
            <ac:picMk id="8" creationId="{264031A3-5FE4-6D5A-7003-8A5EEB1373DE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2855513899" sldId="261"/>
            <ac:picMk id="9" creationId="{8E1C2316-C504-8FF1-D1A7-33C16F61FFA7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2855513899" sldId="261"/>
            <ac:picMk id="10" creationId="{6590F1DA-D17D-C9B5-70AB-633DCB99FFC4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2855513899" sldId="261"/>
            <ac:picMk id="11" creationId="{8BB157A1-41FA-C741-5566-136BECC82B57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44970437" sldId="262"/>
        </pc:sldMkLst>
        <pc:spChg chg="mod">
          <ac:chgData name="Louiza Avraam" userId="eeb750ef1f272a62" providerId="LiveId" clId="{58D99A1A-E5BC-44DB-9E26-0840D5DE5B5D}" dt="2026-03-22T21:06:49.765" v="12445" actId="113"/>
          <ac:spMkLst>
            <pc:docMk/>
            <pc:sldMk cId="44970437" sldId="262"/>
            <ac:spMk id="2" creationId="{DB9BCDCB-58F9-64A8-DB69-8D7BEB57F2C2}"/>
          </ac:spMkLst>
        </pc:spChg>
        <pc:spChg chg="mod">
          <ac:chgData name="Louiza Avraam" userId="eeb750ef1f272a62" providerId="LiveId" clId="{58D99A1A-E5BC-44DB-9E26-0840D5DE5B5D}" dt="2026-03-22T21:07:41.127" v="12453" actId="113"/>
          <ac:spMkLst>
            <pc:docMk/>
            <pc:sldMk cId="44970437" sldId="262"/>
            <ac:spMk id="3" creationId="{864A0D87-0A3C-5046-795C-7B27D7AF7A61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44970437" sldId="262"/>
            <ac:picMk id="5" creationId="{23704181-16C3-DD28-B57E-BAC9A858ED1C}"/>
          </ac:picMkLst>
        </pc:picChg>
        <pc:picChg chg="add del mod ord">
          <ac:chgData name="Louiza Avraam" userId="eeb750ef1f272a62" providerId="LiveId" clId="{58D99A1A-E5BC-44DB-9E26-0840D5DE5B5D}" dt="2026-03-23T11:01:13.495" v="12957"/>
          <ac:picMkLst>
            <pc:docMk/>
            <pc:sldMk cId="44970437" sldId="262"/>
            <ac:picMk id="6" creationId="{B8F468BB-4B3A-F8EC-D8FB-0FDE3C8F357B}"/>
          </ac:picMkLst>
        </pc:picChg>
        <pc:picChg chg="add del mod">
          <ac:chgData name="Louiza Avraam" userId="eeb750ef1f272a62" providerId="LiveId" clId="{58D99A1A-E5BC-44DB-9E26-0840D5DE5B5D}" dt="2026-03-23T11:01:28.282" v="12965"/>
          <ac:picMkLst>
            <pc:docMk/>
            <pc:sldMk cId="44970437" sldId="262"/>
            <ac:picMk id="7" creationId="{34B50FE8-567F-E920-328C-CF3613253FA7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44970437" sldId="262"/>
            <ac:picMk id="10" creationId="{674F1E72-35FD-C5D6-F637-4D5516D3D086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44970437" sldId="262"/>
            <ac:picMk id="11" creationId="{8F66B265-C450-3145-374F-F1ECE80AE0A5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44970437" sldId="262"/>
            <ac:picMk id="12" creationId="{82991A23-A8C0-4559-48CE-9B1577673B74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44970437" sldId="262"/>
            <ac:picMk id="13" creationId="{39FCD600-652D-901B-0313-EE8A96D9DCC4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1069521367" sldId="263"/>
        </pc:sldMkLst>
        <pc:spChg chg="mod">
          <ac:chgData name="Louiza Avraam" userId="eeb750ef1f272a62" providerId="LiveId" clId="{58D99A1A-E5BC-44DB-9E26-0840D5DE5B5D}" dt="2026-03-22T21:08:02.199" v="12455" actId="255"/>
          <ac:spMkLst>
            <pc:docMk/>
            <pc:sldMk cId="1069521367" sldId="263"/>
            <ac:spMk id="2" creationId="{2ABD5653-5DED-FA98-015A-690F38A90522}"/>
          </ac:spMkLst>
        </pc:spChg>
        <pc:spChg chg="mod">
          <ac:chgData name="Louiza Avraam" userId="eeb750ef1f272a62" providerId="LiveId" clId="{58D99A1A-E5BC-44DB-9E26-0840D5DE5B5D}" dt="2026-03-22T21:34:56.752" v="12721" actId="27636"/>
          <ac:spMkLst>
            <pc:docMk/>
            <pc:sldMk cId="1069521367" sldId="263"/>
            <ac:spMk id="3" creationId="{B9DA7ADD-9EE0-23FE-30C8-89701FF60878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1069521367" sldId="263"/>
            <ac:picMk id="5" creationId="{D1689067-3ABB-A48E-CDC5-FDFF23163985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1069521367" sldId="263"/>
            <ac:picMk id="6" creationId="{3B07FBE2-DECE-04AA-2130-45C144B7C114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1069521367" sldId="263"/>
            <ac:picMk id="7" creationId="{6EE3F5DA-9237-A5CD-14BD-FCAE22A35580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1069521367" sldId="263"/>
            <ac:picMk id="8" creationId="{9855F0DE-4953-1C7A-B04E-A2FC894FE219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1069521367" sldId="263"/>
            <ac:picMk id="9" creationId="{CEE3C012-D98B-D411-D0F7-E61808D7DEE8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1925683131" sldId="264"/>
        </pc:sldMkLst>
        <pc:spChg chg="mod">
          <ac:chgData name="Louiza Avraam" userId="eeb750ef1f272a62" providerId="LiveId" clId="{58D99A1A-E5BC-44DB-9E26-0840D5DE5B5D}" dt="2026-03-22T21:08:37.831" v="12459" actId="255"/>
          <ac:spMkLst>
            <pc:docMk/>
            <pc:sldMk cId="1925683131" sldId="264"/>
            <ac:spMk id="2" creationId="{AD3347F0-3BF1-F2C0-1F5A-8541FC0AE10E}"/>
          </ac:spMkLst>
        </pc:spChg>
        <pc:spChg chg="mod">
          <ac:chgData name="Louiza Avraam" userId="eeb750ef1f272a62" providerId="LiveId" clId="{58D99A1A-E5BC-44DB-9E26-0840D5DE5B5D}" dt="2026-03-22T21:08:48.701" v="12461" actId="123"/>
          <ac:spMkLst>
            <pc:docMk/>
            <pc:sldMk cId="1925683131" sldId="264"/>
            <ac:spMk id="3" creationId="{B2D5CFDC-631C-5EE5-CFAF-BA025772493B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1925683131" sldId="264"/>
            <ac:picMk id="5" creationId="{2BE66831-E558-4B10-684D-A5DA81153546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1925683131" sldId="264"/>
            <ac:picMk id="6" creationId="{994B7B9F-44A2-209D-709D-FD501CAC4EC3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1925683131" sldId="264"/>
            <ac:picMk id="7" creationId="{5A7CA600-D09A-5908-69ED-35CAB1B459FE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1925683131" sldId="264"/>
            <ac:picMk id="8" creationId="{91CA5380-6FE5-FA45-23FD-DEA22A62C760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1925683131" sldId="264"/>
            <ac:picMk id="9" creationId="{56A28E16-9543-882C-AAE3-BCA16779A9AA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4185193464" sldId="265"/>
        </pc:sldMkLst>
        <pc:spChg chg="mod">
          <ac:chgData name="Louiza Avraam" userId="eeb750ef1f272a62" providerId="LiveId" clId="{58D99A1A-E5BC-44DB-9E26-0840D5DE5B5D}" dt="2026-03-22T21:09:01.731" v="12463" actId="255"/>
          <ac:spMkLst>
            <pc:docMk/>
            <pc:sldMk cId="4185193464" sldId="265"/>
            <ac:spMk id="2" creationId="{D5A7CB1E-39FC-D19B-594A-71702580FE05}"/>
          </ac:spMkLst>
        </pc:spChg>
        <pc:spChg chg="mod">
          <ac:chgData name="Louiza Avraam" userId="eeb750ef1f272a62" providerId="LiveId" clId="{58D99A1A-E5BC-44DB-9E26-0840D5DE5B5D}" dt="2026-03-22T21:09:14.756" v="12465" actId="123"/>
          <ac:spMkLst>
            <pc:docMk/>
            <pc:sldMk cId="4185193464" sldId="265"/>
            <ac:spMk id="3" creationId="{2619241A-32BF-EB1E-F693-F444E8A4AA3D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4185193464" sldId="265"/>
            <ac:picMk id="5" creationId="{6F0BF6F5-E877-BA51-32B6-D24564772A1F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4185193464" sldId="265"/>
            <ac:picMk id="7" creationId="{D17B2388-3EA7-05C5-88A0-D3C2C1833EA3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4185193464" sldId="265"/>
            <ac:picMk id="8" creationId="{12B877D2-E3A7-00BA-27BD-503581560493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4185193464" sldId="265"/>
            <ac:picMk id="9" creationId="{8F3901F4-EE91-3135-DA5E-45C75C812516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4185193464" sldId="265"/>
            <ac:picMk id="10" creationId="{08F183A7-2AF9-934B-344C-4AB91CC05AF1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771899095" sldId="266"/>
        </pc:sldMkLst>
        <pc:spChg chg="mod">
          <ac:chgData name="Louiza Avraam" userId="eeb750ef1f272a62" providerId="LiveId" clId="{58D99A1A-E5BC-44DB-9E26-0840D5DE5B5D}" dt="2026-03-22T21:09:46.002" v="12469" actId="255"/>
          <ac:spMkLst>
            <pc:docMk/>
            <pc:sldMk cId="771899095" sldId="266"/>
            <ac:spMk id="2" creationId="{6B4B29B9-0512-0297-0E7E-AA9F056AC99E}"/>
          </ac:spMkLst>
        </pc:spChg>
        <pc:spChg chg="mod">
          <ac:chgData name="Louiza Avraam" userId="eeb750ef1f272a62" providerId="LiveId" clId="{58D99A1A-E5BC-44DB-9E26-0840D5DE5B5D}" dt="2026-03-22T21:09:38.633" v="12468" actId="123"/>
          <ac:spMkLst>
            <pc:docMk/>
            <pc:sldMk cId="771899095" sldId="266"/>
            <ac:spMk id="3" creationId="{8C75DECC-3553-E097-3B4F-0F95A7F286FE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771899095" sldId="266"/>
            <ac:picMk id="5" creationId="{BEED41B0-8CDD-BACD-8DAF-8357BC696D9B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771899095" sldId="266"/>
            <ac:picMk id="7" creationId="{7DDFE368-3482-6EBD-D119-7C75017D1611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771899095" sldId="266"/>
            <ac:picMk id="8" creationId="{FB666EF2-35F3-9CE5-E1AC-9E4E0672F527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771899095" sldId="266"/>
            <ac:picMk id="9" creationId="{692B1393-C51D-4CFF-4DD3-9E1072BDACEE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771899095" sldId="266"/>
            <ac:picMk id="10" creationId="{42CF423E-ADE9-E220-9CB2-CB7DF5D450C3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3469901567" sldId="267"/>
        </pc:sldMkLst>
        <pc:spChg chg="mod">
          <ac:chgData name="Louiza Avraam" userId="eeb750ef1f272a62" providerId="LiveId" clId="{58D99A1A-E5BC-44DB-9E26-0840D5DE5B5D}" dt="2026-03-22T22:42:23.243" v="12838" actId="20577"/>
          <ac:spMkLst>
            <pc:docMk/>
            <pc:sldMk cId="3469901567" sldId="267"/>
            <ac:spMk id="2" creationId="{06B68942-1EBB-7565-EC9E-7EF5F7ABAB04}"/>
          </ac:spMkLst>
        </pc:spChg>
        <pc:spChg chg="mod">
          <ac:chgData name="Louiza Avraam" userId="eeb750ef1f272a62" providerId="LiveId" clId="{58D99A1A-E5BC-44DB-9E26-0840D5DE5B5D}" dt="2026-03-22T22:44:36.952" v="12918" actId="20577"/>
          <ac:spMkLst>
            <pc:docMk/>
            <pc:sldMk cId="3469901567" sldId="267"/>
            <ac:spMk id="3" creationId="{613D9E4F-7F6A-8AD1-ED2C-5031CA333DC2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3469901567" sldId="267"/>
            <ac:picMk id="5" creationId="{547AC1DD-A28C-43AA-792C-3EC82E6DD729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3469901567" sldId="267"/>
            <ac:picMk id="8" creationId="{0428EE86-F2A2-7EAE-233E-F5F5CE896A12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3469901567" sldId="267"/>
            <ac:picMk id="9" creationId="{EFB88DDE-FA99-8208-8FED-F7D2AC7E5EAF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3469901567" sldId="267"/>
            <ac:picMk id="10" creationId="{4843263E-8244-0C61-8E36-0D1BB53E2952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3469901567" sldId="267"/>
            <ac:picMk id="11" creationId="{88E209D5-8BEF-ACA4-014C-6C47BC576720}"/>
          </ac:picMkLst>
        </pc:picChg>
      </pc:sldChg>
      <pc:sldChg chg="addSp delSp modSp new mod modTransition modAnim chgLayout">
        <pc:chgData name="Louiza Avraam" userId="eeb750ef1f272a62" providerId="LiveId" clId="{58D99A1A-E5BC-44DB-9E26-0840D5DE5B5D}" dt="2026-03-23T11:43:05.438" v="12995"/>
        <pc:sldMkLst>
          <pc:docMk/>
          <pc:sldMk cId="908772764" sldId="268"/>
        </pc:sldMkLst>
        <pc:spChg chg="mod ord">
          <ac:chgData name="Louiza Avraam" userId="eeb750ef1f272a62" providerId="LiveId" clId="{58D99A1A-E5BC-44DB-9E26-0840D5DE5B5D}" dt="2026-03-22T21:10:27.429" v="12475" actId="255"/>
          <ac:spMkLst>
            <pc:docMk/>
            <pc:sldMk cId="908772764" sldId="268"/>
            <ac:spMk id="2" creationId="{FDAC3AA0-4532-7634-88B3-9D22E7F7B3B8}"/>
          </ac:spMkLst>
        </pc:spChg>
        <pc:spChg chg="add mod ord">
          <ac:chgData name="Louiza Avraam" userId="eeb750ef1f272a62" providerId="LiveId" clId="{58D99A1A-E5BC-44DB-9E26-0840D5DE5B5D}" dt="2026-03-22T21:10:49.016" v="12479" actId="20577"/>
          <ac:spMkLst>
            <pc:docMk/>
            <pc:sldMk cId="908772764" sldId="268"/>
            <ac:spMk id="4" creationId="{C2680B12-B78F-D3FE-9B3E-EB5FD806CDF4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908772764" sldId="268"/>
            <ac:picMk id="5" creationId="{7C87E51A-4ED1-A7BD-8420-8D0BD21254F0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908772764" sldId="268"/>
            <ac:picMk id="8" creationId="{E2703A8F-1D8D-971F-3343-6E1A5D47E821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908772764" sldId="268"/>
            <ac:picMk id="9" creationId="{EB0AA3BE-FB06-BEB0-341F-F70C3C17F8E1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908772764" sldId="268"/>
            <ac:picMk id="10" creationId="{8F220A34-5E8B-CBDF-32FB-EEAAEB32F296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908772764" sldId="268"/>
            <ac:picMk id="11" creationId="{35526FED-62E5-9E40-ADF4-2AC67B106433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2190221261" sldId="269"/>
        </pc:sldMkLst>
        <pc:spChg chg="mod">
          <ac:chgData name="Louiza Avraam" userId="eeb750ef1f272a62" providerId="LiveId" clId="{58D99A1A-E5BC-44DB-9E26-0840D5DE5B5D}" dt="2026-03-22T21:11:13.832" v="12481" actId="255"/>
          <ac:spMkLst>
            <pc:docMk/>
            <pc:sldMk cId="2190221261" sldId="269"/>
            <ac:spMk id="2" creationId="{5F45D6A5-ED5C-ACD3-443B-581C6B5087E4}"/>
          </ac:spMkLst>
        </pc:spChg>
        <pc:spChg chg="mod">
          <ac:chgData name="Louiza Avraam" userId="eeb750ef1f272a62" providerId="LiveId" clId="{58D99A1A-E5BC-44DB-9E26-0840D5DE5B5D}" dt="2026-03-22T22:46:26.703" v="12933" actId="5793"/>
          <ac:spMkLst>
            <pc:docMk/>
            <pc:sldMk cId="2190221261" sldId="269"/>
            <ac:spMk id="3" creationId="{0FD63ED4-5CAE-5998-4E61-68D3B7B9EB26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2190221261" sldId="269"/>
            <ac:picMk id="5" creationId="{66423303-BEC8-810D-9302-21DE2CC8CB82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2190221261" sldId="269"/>
            <ac:picMk id="8" creationId="{AF22A5FA-42F6-EA94-3A15-BB04C1656A7B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2190221261" sldId="269"/>
            <ac:picMk id="9" creationId="{353EEF58-B3F1-0764-1EFD-60187E795EDE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2190221261" sldId="269"/>
            <ac:picMk id="10" creationId="{D636A789-047C-A753-E2DF-3AB181FF9B32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2190221261" sldId="269"/>
            <ac:picMk id="11" creationId="{AC424662-C010-94D8-7F83-E6B33B7BEA9D}"/>
          </ac:picMkLst>
        </pc:picChg>
      </pc:sldChg>
      <pc:sldChg chg="addSp delSp modSp new mod modTransition modAnim">
        <pc:chgData name="Louiza Avraam" userId="eeb750ef1f272a62" providerId="LiveId" clId="{58D99A1A-E5BC-44DB-9E26-0840D5DE5B5D}" dt="2026-03-23T11:43:05.438" v="12995"/>
        <pc:sldMkLst>
          <pc:docMk/>
          <pc:sldMk cId="62361771" sldId="270"/>
        </pc:sldMkLst>
        <pc:spChg chg="mod">
          <ac:chgData name="Louiza Avraam" userId="eeb750ef1f272a62" providerId="LiveId" clId="{58D99A1A-E5BC-44DB-9E26-0840D5DE5B5D}" dt="2026-03-22T21:11:43.120" v="12485" actId="255"/>
          <ac:spMkLst>
            <pc:docMk/>
            <pc:sldMk cId="62361771" sldId="270"/>
            <ac:spMk id="2" creationId="{796425BF-4433-9F80-9041-67132F872884}"/>
          </ac:spMkLst>
        </pc:spChg>
        <pc:spChg chg="mod">
          <ac:chgData name="Louiza Avraam" userId="eeb750ef1f272a62" providerId="LiveId" clId="{58D99A1A-E5BC-44DB-9E26-0840D5DE5B5D}" dt="2026-03-22T21:11:56.636" v="12487" actId="2711"/>
          <ac:spMkLst>
            <pc:docMk/>
            <pc:sldMk cId="62361771" sldId="270"/>
            <ac:spMk id="3" creationId="{3D864BAD-D109-EC85-BE11-6BF72E42396E}"/>
          </ac:spMkLst>
        </pc:spChg>
        <pc:picChg chg="add del mod">
          <ac:chgData name="Louiza Avraam" userId="eeb750ef1f272a62" providerId="LiveId" clId="{58D99A1A-E5BC-44DB-9E26-0840D5DE5B5D}" dt="2026-03-23T10:54:45.549" v="12953"/>
          <ac:picMkLst>
            <pc:docMk/>
            <pc:sldMk cId="62361771" sldId="270"/>
            <ac:picMk id="5" creationId="{637A7122-15CE-9F4B-15E3-FB3E23508027}"/>
          </ac:picMkLst>
        </pc:picChg>
        <pc:picChg chg="add del mod ord">
          <ac:chgData name="Louiza Avraam" userId="eeb750ef1f272a62" providerId="LiveId" clId="{58D99A1A-E5BC-44DB-9E26-0840D5DE5B5D}" dt="2026-03-23T11:17:00.913" v="12975"/>
          <ac:picMkLst>
            <pc:docMk/>
            <pc:sldMk cId="62361771" sldId="270"/>
            <ac:picMk id="8" creationId="{04788797-A2C3-C615-EC72-65F3EEC6BB8C}"/>
          </ac:picMkLst>
        </pc:picChg>
        <pc:picChg chg="add del mod">
          <ac:chgData name="Louiza Avraam" userId="eeb750ef1f272a62" providerId="LiveId" clId="{58D99A1A-E5BC-44DB-9E26-0840D5DE5B5D}" dt="2026-03-23T11:17:45.034" v="12991"/>
          <ac:picMkLst>
            <pc:docMk/>
            <pc:sldMk cId="62361771" sldId="270"/>
            <ac:picMk id="9" creationId="{A261EADA-40B4-47C5-A5D5-2915AC2346A8}"/>
          </ac:picMkLst>
        </pc:picChg>
        <pc:picChg chg="add del mod ord">
          <ac:chgData name="Louiza Avraam" userId="eeb750ef1f272a62" providerId="LiveId" clId="{58D99A1A-E5BC-44DB-9E26-0840D5DE5B5D}" dt="2026-03-23T11:43:05.438" v="12995"/>
          <ac:picMkLst>
            <pc:docMk/>
            <pc:sldMk cId="62361771" sldId="270"/>
            <ac:picMk id="12" creationId="{37A622F6-A190-2088-64F0-D6151E3B81E9}"/>
          </ac:picMkLst>
        </pc:picChg>
        <pc:picChg chg="add mod">
          <ac:chgData name="Louiza Avraam" userId="eeb750ef1f272a62" providerId="LiveId" clId="{58D99A1A-E5BC-44DB-9E26-0840D5DE5B5D}" dt="2026-03-23T11:43:05.438" v="12995"/>
          <ac:picMkLst>
            <pc:docMk/>
            <pc:sldMk cId="62361771" sldId="270"/>
            <ac:picMk id="13" creationId="{1D15666D-491F-DA5A-CD77-F5C66C32A845}"/>
          </ac:picMkLst>
        </pc:picChg>
      </pc:sldChg>
      <pc:sldChg chg="modSp new mod modTransition">
        <pc:chgData name="Louiza Avraam" userId="eeb750ef1f272a62" providerId="LiveId" clId="{58D99A1A-E5BC-44DB-9E26-0840D5DE5B5D}" dt="2026-03-23T11:29:03.025" v="12994"/>
        <pc:sldMkLst>
          <pc:docMk/>
          <pc:sldMk cId="681813082" sldId="271"/>
        </pc:sldMkLst>
        <pc:spChg chg="mod">
          <ac:chgData name="Louiza Avraam" userId="eeb750ef1f272a62" providerId="LiveId" clId="{58D99A1A-E5BC-44DB-9E26-0840D5DE5B5D}" dt="2026-03-22T21:12:10.982" v="12489" actId="255"/>
          <ac:spMkLst>
            <pc:docMk/>
            <pc:sldMk cId="681813082" sldId="271"/>
            <ac:spMk id="2" creationId="{D5A254FF-F909-3E22-C86C-0C1AC578A427}"/>
          </ac:spMkLst>
        </pc:spChg>
        <pc:spChg chg="mod">
          <ac:chgData name="Louiza Avraam" userId="eeb750ef1f272a62" providerId="LiveId" clId="{58D99A1A-E5BC-44DB-9E26-0840D5DE5B5D}" dt="2026-03-22T22:21:49.474" v="12773" actId="123"/>
          <ac:spMkLst>
            <pc:docMk/>
            <pc:sldMk cId="681813082" sldId="271"/>
            <ac:spMk id="3" creationId="{DBFB2EA7-F169-AC0E-FA6F-8859B9788307}"/>
          </ac:spMkLst>
        </pc:spChg>
      </pc:sldChg>
      <pc:sldChg chg="new del">
        <pc:chgData name="Louiza Avraam" userId="eeb750ef1f272a62" providerId="LiveId" clId="{58D99A1A-E5BC-44DB-9E26-0840D5DE5B5D}" dt="2026-03-22T21:45:09.619" v="12723" actId="680"/>
        <pc:sldMkLst>
          <pc:docMk/>
          <pc:sldMk cId="1887743549" sldId="272"/>
        </pc:sldMkLst>
      </pc:sldChg>
      <pc:sldChg chg="delSp modSp new mod modTransition">
        <pc:chgData name="Louiza Avraam" userId="eeb750ef1f272a62" providerId="LiveId" clId="{58D99A1A-E5BC-44DB-9E26-0840D5DE5B5D}" dt="2026-03-23T11:29:03.025" v="12994"/>
        <pc:sldMkLst>
          <pc:docMk/>
          <pc:sldMk cId="2124210355" sldId="272"/>
        </pc:sldMkLst>
        <pc:spChg chg="del mod">
          <ac:chgData name="Louiza Avraam" userId="eeb750ef1f272a62" providerId="LiveId" clId="{58D99A1A-E5BC-44DB-9E26-0840D5DE5B5D}" dt="2026-03-22T22:18:11.064" v="12753" actId="478"/>
          <ac:spMkLst>
            <pc:docMk/>
            <pc:sldMk cId="2124210355" sldId="272"/>
            <ac:spMk id="2" creationId="{B29B9A25-3584-74EC-CCBD-582C44168D82}"/>
          </ac:spMkLst>
        </pc:spChg>
        <pc:spChg chg="mod">
          <ac:chgData name="Louiza Avraam" userId="eeb750ef1f272a62" providerId="LiveId" clId="{58D99A1A-E5BC-44DB-9E26-0840D5DE5B5D}" dt="2026-03-22T22:21:40.069" v="12772" actId="123"/>
          <ac:spMkLst>
            <pc:docMk/>
            <pc:sldMk cId="2124210355" sldId="272"/>
            <ac:spMk id="3" creationId="{1E7A7FEA-36F1-76FE-B6FA-3DF594290950}"/>
          </ac:spMkLst>
        </pc:spChg>
      </pc:sldChg>
      <pc:sldChg chg="addSp delSp modSp new del mod">
        <pc:chgData name="Louiza Avraam" userId="eeb750ef1f272a62" providerId="LiveId" clId="{58D99A1A-E5BC-44DB-9E26-0840D5DE5B5D}" dt="2026-03-22T22:16:08.131" v="12744" actId="680"/>
        <pc:sldMkLst>
          <pc:docMk/>
          <pc:sldMk cId="3128387989" sldId="272"/>
        </pc:sldMkLst>
        <pc:spChg chg="add del mod">
          <ac:chgData name="Louiza Avraam" userId="eeb750ef1f272a62" providerId="LiveId" clId="{58D99A1A-E5BC-44DB-9E26-0840D5DE5B5D}" dt="2026-03-22T22:16:05.286" v="12743" actId="22"/>
          <ac:spMkLst>
            <pc:docMk/>
            <pc:sldMk cId="3128387989" sldId="272"/>
            <ac:spMk id="3" creationId="{4483F252-1608-2FF5-9F8E-C9F7B1146E42}"/>
          </ac:spMkLst>
        </pc:spChg>
      </pc:sldChg>
      <pc:sldChg chg="delSp modSp new mod modTransition">
        <pc:chgData name="Louiza Avraam" userId="eeb750ef1f272a62" providerId="LiveId" clId="{58D99A1A-E5BC-44DB-9E26-0840D5DE5B5D}" dt="2026-03-23T11:29:03.025" v="12994"/>
        <pc:sldMkLst>
          <pc:docMk/>
          <pc:sldMk cId="1797758847" sldId="273"/>
        </pc:sldMkLst>
        <pc:spChg chg="del mod">
          <ac:chgData name="Louiza Avraam" userId="eeb750ef1f272a62" providerId="LiveId" clId="{58D99A1A-E5BC-44DB-9E26-0840D5DE5B5D}" dt="2026-03-22T22:20:30.351" v="12763" actId="478"/>
          <ac:spMkLst>
            <pc:docMk/>
            <pc:sldMk cId="1797758847" sldId="273"/>
            <ac:spMk id="2" creationId="{B9229E53-E8C5-DBB7-2AC9-6EC112DF8C29}"/>
          </ac:spMkLst>
        </pc:spChg>
        <pc:spChg chg="mod">
          <ac:chgData name="Louiza Avraam" userId="eeb750ef1f272a62" providerId="LiveId" clId="{58D99A1A-E5BC-44DB-9E26-0840D5DE5B5D}" dt="2026-03-22T22:21:27.689" v="12771" actId="123"/>
          <ac:spMkLst>
            <pc:docMk/>
            <pc:sldMk cId="1797758847" sldId="273"/>
            <ac:spMk id="3" creationId="{3410DE4D-6AF5-6E72-E9C4-FAE4FCD7FFA1}"/>
          </ac:spMkLst>
        </pc:spChg>
      </pc:sldChg>
      <pc:sldChg chg="delSp modSp new mod modTransition">
        <pc:chgData name="Louiza Avraam" userId="eeb750ef1f272a62" providerId="LiveId" clId="{58D99A1A-E5BC-44DB-9E26-0840D5DE5B5D}" dt="2026-03-23T11:29:03.025" v="12994"/>
        <pc:sldMkLst>
          <pc:docMk/>
          <pc:sldMk cId="941836055" sldId="274"/>
        </pc:sldMkLst>
        <pc:spChg chg="del">
          <ac:chgData name="Louiza Avraam" userId="eeb750ef1f272a62" providerId="LiveId" clId="{58D99A1A-E5BC-44DB-9E26-0840D5DE5B5D}" dt="2026-03-22T22:22:50.248" v="12781" actId="478"/>
          <ac:spMkLst>
            <pc:docMk/>
            <pc:sldMk cId="941836055" sldId="274"/>
            <ac:spMk id="2" creationId="{B256C431-E70D-3CC9-21E3-667F77AFAAA6}"/>
          </ac:spMkLst>
        </pc:spChg>
        <pc:spChg chg="mod">
          <ac:chgData name="Louiza Avraam" userId="eeb750ef1f272a62" providerId="LiveId" clId="{58D99A1A-E5BC-44DB-9E26-0840D5DE5B5D}" dt="2026-03-22T22:31:41.140" v="12793" actId="11"/>
          <ac:spMkLst>
            <pc:docMk/>
            <pc:sldMk cId="941836055" sldId="274"/>
            <ac:spMk id="3" creationId="{0E7FC897-B8AC-8B37-3E1B-CF6EE929224C}"/>
          </ac:spMkLst>
        </pc:spChg>
      </pc:sldChg>
      <pc:sldChg chg="modSp new del mod">
        <pc:chgData name="Louiza Avraam" userId="eeb750ef1f272a62" providerId="LiveId" clId="{58D99A1A-E5BC-44DB-9E26-0840D5DE5B5D}" dt="2026-03-22T22:22:25.918" v="12779" actId="680"/>
        <pc:sldMkLst>
          <pc:docMk/>
          <pc:sldMk cId="2733600866" sldId="274"/>
        </pc:sldMkLst>
        <pc:spChg chg="mod">
          <ac:chgData name="Louiza Avraam" userId="eeb750ef1f272a62" providerId="LiveId" clId="{58D99A1A-E5BC-44DB-9E26-0840D5DE5B5D}" dt="2026-03-22T22:22:24.438" v="12778" actId="1076"/>
          <ac:spMkLst>
            <pc:docMk/>
            <pc:sldMk cId="2733600866" sldId="274"/>
            <ac:spMk id="2" creationId="{92801F5B-BA7D-9823-FEA2-B409846B4250}"/>
          </ac:spMkLst>
        </pc:spChg>
        <pc:spChg chg="mod">
          <ac:chgData name="Louiza Avraam" userId="eeb750ef1f272a62" providerId="LiveId" clId="{58D99A1A-E5BC-44DB-9E26-0840D5DE5B5D}" dt="2026-03-22T22:22:23.604" v="12777" actId="1076"/>
          <ac:spMkLst>
            <pc:docMk/>
            <pc:sldMk cId="2733600866" sldId="274"/>
            <ac:spMk id="3" creationId="{162D2565-FB0A-9A57-D2E6-DB7A44BBA2E8}"/>
          </ac:spMkLst>
        </pc:spChg>
      </pc:sldChg>
      <pc:sldChg chg="modSp new del mod">
        <pc:chgData name="Louiza Avraam" userId="eeb750ef1f272a62" providerId="LiveId" clId="{58D99A1A-E5BC-44DB-9E26-0840D5DE5B5D}" dt="2026-03-22T22:35:09.159" v="12819" actId="680"/>
        <pc:sldMkLst>
          <pc:docMk/>
          <pc:sldMk cId="593935848" sldId="275"/>
        </pc:sldMkLst>
        <pc:spChg chg="mod">
          <ac:chgData name="Louiza Avraam" userId="eeb750ef1f272a62" providerId="LiveId" clId="{58D99A1A-E5BC-44DB-9E26-0840D5DE5B5D}" dt="2026-03-22T22:35:08.046" v="12818" actId="20577"/>
          <ac:spMkLst>
            <pc:docMk/>
            <pc:sldMk cId="593935848" sldId="275"/>
            <ac:spMk id="2" creationId="{976043BE-C28A-FB74-AF55-76605FC69C4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F4331-07D5-4088-8EF9-03D5D18B7B2A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2D8EC7-4C15-44B3-84EB-9EABA9C5AD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99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2D8EC7-4C15-44B3-84EB-9EABA9C5AD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082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83754-3D94-8E3F-EEA6-A78E6B67B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D32D1B-4551-DC77-9BAA-6212E63D82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C80E7-AB38-EA28-FC86-F3C4BDF67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F5A60-760B-2433-62BD-1EF27622F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69776-9385-A62D-E8E6-762494CF6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84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4E69B-6261-65DD-391D-8C3320462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DFA31-D4F4-0A95-5765-EFABB8D7DD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FBF94-7C65-8151-B323-4550E8C5B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D2540-5B17-0707-C10F-C5EFB6DF9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C486D-5284-6199-DB38-84ACE28E6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54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79890-493A-17B8-C331-7666C6431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428A22-D9FA-9908-20E0-BC05C3E466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A4310-A41A-845F-928E-618EABF5F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BEF21-0B1F-59B7-7CAE-A45401E17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78BCFD-5290-2695-6119-CB23B6E6E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37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D70BC-C45D-A654-C64F-3A10250E8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869E2-B15B-3294-075F-9E65D9BFB8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D64782-62C7-1965-A649-BC1CF4ACE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BA23B2-2653-13C2-577E-9B4D61AB8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734BAF-0BB9-F483-235F-F2A07151D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191A50-98DB-15B4-1211-1C9C24040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62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E3B4A-133C-879A-6760-954F5B9E3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45D11F-52AA-BF69-EBB6-E65CE0803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C60071-69D5-1E42-B92D-1413F2E506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8C9FDC-39F3-5ACC-9838-A908848860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322E24-999A-6CC8-424D-DF2B82F03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25D4BE-8809-9DA4-104D-26B3A9CC9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324584-9237-A9B2-F4BB-1AAED13BC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862FC3-43D1-18FE-0A1B-A13433A98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884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AE3C8-9A81-B651-F784-93550A7BC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98A08D-99F3-2BEA-0836-B9A50F925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E4CA69-9159-AA15-8EBC-0D9CAA2BF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71197-BF1B-2FD3-A91C-8ECDC382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986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EB4FFF-071E-F386-EA0E-78A0605FD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6CB851-E027-F155-13AD-70B663B0D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EBA2D2-ED52-6C4A-F45A-EB03D4F96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454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2C27-C9F7-AAB9-E8B2-A1C1A31C1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26970-9871-57EC-F747-3A024386C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BE49CA-4CBF-2328-37A8-7D95AC399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CC6A1-8817-6771-E431-B8CF408C4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42CEF-E21F-4374-9127-FC1990CEB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CEF300-D773-FA82-7690-A1BD5390A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71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01538-D0DF-0344-2EDA-1FD8335C2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2A60C6-D3C6-E9A9-4638-69D8FDE6C2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1B52F-E54F-BD79-B2C0-4F0B0D2653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2622ED-C800-7D98-D1E7-9117CA53C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3087BB-7759-6DF7-A1B4-E2A757C5A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9C7C37-86B7-8D28-8B81-805EDA017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44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14400-220C-6DD4-C0F3-946C3BA8D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72CFC3-19F3-7EF9-B34A-8EBC8BD11F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60B3-F697-6227-E79A-C849918BF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F18B9-89BE-924B-85D9-6EC3D48DE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4F880-1069-C1A5-EC41-547897407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062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6A3D96-71D0-E62D-39AE-A7AE42CC4D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0F7F9C-C828-327E-4641-0BD9A333A6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7F067-25DA-C937-CF19-DF4ECA0EF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0E980-C9E0-0F04-8912-9522B4E1F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A10C8-3BE0-AEEB-8FE9-15BCC441F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158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D97CAB-DD49-FD84-1B44-0346127E5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01B271-EDD1-6782-0B16-A971C5842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699F8-7DF0-48C7-253F-FE7E2BFFD0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7EF2F9-6238-4690-85DD-061D54538445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2C96B-B3AC-D576-51EC-7C75CA5752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07716-EF7B-9AD3-8561-E96279B1C6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973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133AD-4FC8-0E6F-0896-29032F2EEB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294" y="1238489"/>
            <a:ext cx="9595411" cy="4537277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BMHP5023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Lecturer: Parese Ahmed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Student: Louiza Avraam (2426675)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2: Presentation: Type 2 Diabetes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E5B7D664-FD09-D7CD-620C-C07B8F61FE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40663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883"/>
    </mc:Choice>
    <mc:Fallback>
      <p:transition spd="slow" advTm="44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AE6AB-18D9-278F-01BD-1F80CB700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Introduction to Type 2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4B18D-AD69-E3C0-74D9-087620BA6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Type 2 Diabetes is a chronic condition characterised by high blood sugar due to insulin resistance and/or reduced insulin production (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Diabetes UK,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the UK, 90% of cases with a diabetes diagnosis have Type 2 Diabetes, and it is estimated that 12.1 million adults are living with or have pre-diabetes (Diabetes UK, 2024a).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Risk factors: obesity, age, ethnicity, family history, lifestyle, income, education, housing, access to healthy food, and poor access to healthcare (Diabetes UK, 2024b).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Type 2 Diabetes places a significant burden on the National Healthcare System (Public Health England, 2018).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condition affects several body systems, but with an effective care plan, implications can be prevented.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D6166E0-BD0D-AD13-21FF-7621BFABE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5614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738"/>
    </mc:Choice>
    <mc:Fallback>
      <p:transition spd="slow" advTm="90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0DA2E-401C-DCC2-65B9-C20323FAB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D818F-11A4-DE15-FFFB-E536F5EAD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Mr Y. Khan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Age: 54 years old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BMI: 40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Lifestyle: sedentary/ office clerk/ minimal exercise.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Diet: high in processed food and sugars, low in fibre and proteins.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factors for Mr Khan: ethnicity, family history, hypertension, and he is also an ex-smoker.</a:t>
            </a:r>
          </a:p>
          <a:p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6CC7360-8B7C-A966-DB52-3CAF59969A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0362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316"/>
    </mc:Choice>
    <mc:Fallback>
      <p:transition spd="slow" advTm="543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91C4D-16F2-62A0-606F-9FC73BB15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Mr Khan’s case: risk factors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345F6-0484-BFD9-076D-8321224CB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BMI 40:  Obesity Class 3 (NICE CKS, 2025).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54: over 40:  age increases the risk (Diabetes UK, 2024b).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Ethnicity South Asian (Goff, L.M., 2019).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history: parent with diabetes: Hereditary (Diabetes.co.uk, 2023a).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Lifestyle: Sedentary (Diabetes UK, 2024b).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Diagnosed with hypertension (Diabetes UK, 2024b).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Unhealthy diet: High in sugars and fats (Diabetes UK, 2024b).</a:t>
            </a:r>
          </a:p>
          <a:p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29AB8C0-8C47-6B06-18F8-710F8E1E59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8949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809"/>
    </mc:Choice>
    <mc:Fallback>
      <p:transition spd="slow" advTm="568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9EC59-37F1-C220-0ECA-990039A57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Body systems involved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D7886-754F-D9D8-7442-AE91186AD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Type 2 Diabetes, the body systems involved are:</a:t>
            </a:r>
          </a:p>
          <a:p>
            <a:pPr marL="0" indent="0" algn="just">
              <a:buNone/>
            </a:pP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Digestive system- Glucose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Glucose absorption from food (BBC, 2026)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Cardiovascular system - Transport: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carries nutrients from the gut to cells and hormones such as insulin </a:t>
            </a:r>
            <a:r>
              <a:rPr lang="en-GB" dirty="0"/>
              <a:t>(Birmingham Gastroenterology Associates, 2026).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Endocrine system- Insulin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Panceas: insulin production and regulation (Diabetes.co.uk, 2023b)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three systems interact to regulate blood glucose, and understanding them is essential for effective care planning.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6F43185D-4D71-B6CC-F770-CF1F3F6677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17774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582"/>
    </mc:Choice>
    <mc:Fallback>
      <p:transition spd="slow" advTm="575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BB74F-6B4C-EEBD-98E5-A46354577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Endocrine system- Pancreas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109EC-27E4-F634-547C-AA4B4C410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is an essential organ for the digestive function. 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two functions of the pancreas:</a:t>
            </a:r>
          </a:p>
          <a:p>
            <a:pPr marL="514350" indent="-514350" algn="just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releases digestive enzymes into the small intestine, where they help break down fats, carbohydrates and proteins.</a:t>
            </a:r>
          </a:p>
          <a:p>
            <a:pPr marL="514350" indent="-514350" algn="just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Also, it produces hormones, including insulin, which regulate blood glucose.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can sense the rising blood glucose and release insulin in response.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(Guts UK, 2026)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8BB157A1-41FA-C741-5566-136BECC82B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55513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60"/>
    </mc:Choice>
    <mc:Fallback>
      <p:transition spd="slow" advTm="51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BCDCB-58F9-64A8-DB69-8D7BEB57F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Physiology of Glucose Metabolism and Insulin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A0D87-0A3C-5046-795C-7B27D7AF7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0901"/>
            <a:ext cx="10515600" cy="4351338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Carbohydrates are digested to glucose.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Glucose is absorbed into the bloodstream.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is released by the pancreas in response to high glucose.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enables glucose to be taken up by muscle, fat and liver cells.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Inside the cell, glucose is turned into energy, and this helps keep blood glucose stable and provides the energy the body needs.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(Diabetes UK, 2026a)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39FCD600-652D-901B-0313-EE8A96D9D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970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81"/>
    </mc:Choice>
    <mc:Fallback>
      <p:transition spd="slow" advTm="484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D5653-5DED-FA98-015A-690F38A90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Insulin Resistance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A7ADD-9EE0-23FE-30C8-89701FF60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resistance: the cells are less responsive to insulin.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compensates by producing more insulin.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time, there is an exhaustion in the process and that results in the reduction of insulin production.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Result: persistent high blood glucose (hyperglycaemia) leads to Type 2 Diabetes.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resistance stops cells in the muscle, liver, and fat from absorbing glucose properly.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Ongoing high blood glucose damages blood vessels and raises the risk of heart disease. 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(Freeman, Acevedo and Pennings, 2023)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EE3C012-D98B-D411-D0F7-E61808D7DE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69521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48"/>
    </mc:Choice>
    <mc:Fallback>
      <p:transition spd="slow" advTm="481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347F0-3BF1-F2C0-1F5A-8541FC0AE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Symptoms and Complications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5CFDC-631C-5EE5-CFAF-BA0257724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 2 Diabetes symptoms could be fatigue, frequent urination, thirst, blurred vision, losing weight without any effort, and slow healing. Also, itchiness in the genital areas and thrush (NHS,2025a).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Short-term complications: hyperglycaemia, hypoglycaemia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MyWay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Digital Health, 2026).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term: heart disease, stroke, kidney disease, neuropathy, retinopathy, foot ulcers, and amputations mainly occurred due to damaged blood vessels (NHS, 2025b).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detection and monitoring reduce the risk of severe complications.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6A28E16-9543-882C-AAE3-BCA16779A9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5683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955"/>
    </mc:Choice>
    <mc:Fallback>
      <p:transition spd="slow" advTm="52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7CB1E-39FC-D19B-594A-71702580F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9241A-32BF-EB1E-F693-F444E8A4A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methods of diagnosis for Type 2 Diabetes include: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Fasting plasma glucose.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Random plasma glucose.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Oral glucose tolerance test.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Repeat testing in asymptomatic individuals.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Glycated haemoglobin (HbA1c).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(Barnsley Clinical Commissioning Group, 2019)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8F183A7-2AF9-934B-344C-4AB91CC05A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85193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775"/>
    </mc:Choice>
    <mc:Fallback>
      <p:transition spd="slow" advTm="41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B29B9-0512-0297-0E7E-AA9F056AC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Monitoring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5DECC-3553-E097-3B4F-0F95A7F28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Monitoring methods include: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Finger prick method: it’s a quick and cheap, but painful method.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CGM: continuous data trends, but it’s a costly method.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Glycated haemoglobin (HbA1c): Long-term control but not for rapid changes. Repeat every 3-6 months.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Knowdiabetes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2026)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2CF423E-ADE9-E220-9CB2-CB7DF5D450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71899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71"/>
    </mc:Choice>
    <mc:Fallback>
      <p:transition spd="slow" advTm="50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68942-1EBB-7565-EC9E-7EF5F7ABA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Mr Khan’s 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D9E4F-7F6A-8AD1-ED2C-5031CA333D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Healthy Diet: reduce sugar and fats intakes and increase fibre intake and portion control. Aim for the 5 A Day.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Exercise: 30 minutes a day, of light activity such as walking.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Weight loss: Make small changes and set achievable targets of one pound a week loss. 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Alcohol: Avoid alcohol. Replace it with water instead. 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Smoking: keep up with non-smoking, as having diabetes increases the negative effects.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(NHS, 2025c)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88E209D5-8BEF-ACA4-014C-6C47BC5767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69901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770"/>
    </mc:Choice>
    <mc:Fallback>
      <p:transition spd="slow" advTm="53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C3AA0-4532-7634-88B3-9D22E7F7B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Medical care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680B12-B78F-D3FE-9B3E-EB5FD806C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Medication: 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Metformin to help lower the blood glucose level.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GLP-1 agonists such as tirzepatide and semaglutide, to help lower the blood sugar level and support weight loss.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should be considered if none of the above options work. It can be administered through injections or via a pump.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(NHS, 2025c)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5526FED-62E5-9E40-ADF4-2AC67B1064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8772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312"/>
    </mc:Choice>
    <mc:Fallback>
      <p:transition spd="slow" advTm="57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5D6A5-ED5C-ACD3-443B-581C6B508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63ED4-5CAE-5998-4E61-68D3B7B9E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Patient-centred care: Shared decision making (CQC,2026).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Psychosocial support: emphasis on the mental well-being and making them feel included in the social environment (Diabetes UK, 2026b).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Respecting patient preferences and values (The Health and Social Care Act 2008).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Confidentiality  (The Health and Social Care Act 2008).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Ethical practice ensures dignity, autonomy and trust.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AC424662-C010-94D8-7F83-E6B33B7BEA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90221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42"/>
    </mc:Choice>
    <mc:Fallback>
      <p:transition spd="slow" advTm="49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25BF-4433-9F80-9041-67132F872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64BAD-D109-EC85-BE11-6BF72E423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 2 diabetes is a long-term condition caused by insulin resistance and reduced insulin production.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 Khan’s age, BMI, ethnicity, lifestyle, diet, and hypertension put him at high risk.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endocrine, digestive, and cardiovascular systems all help to regulate blood glucose.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 2 Diabetes disrupts these systems, causing symptoms and long-term complications.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Tests such as HbA1c, glucose checks, and CGM support early diagnosis and monitoring.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Lifestyle changes, medicines, and person- centred care are key to effective management of the condition.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planning helps prevent complications and improves long- term outcome. </a:t>
            </a: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1D15666D-491F-DA5A-CD77-F5C66C32A8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361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749"/>
    </mc:Choice>
    <mc:Fallback>
      <p:transition spd="slow" advTm="807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4FF-F909-3E22-C86C-0C1AC578A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B2EA7-F169-AC0E-FA6F-8859B9788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lvl="0" indent="-514350" algn="just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Barnsley Clinical Commissioning Group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Diagnosing diabetes – which test should be used?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https://best.barnsleyccg.nhs.uk/media/jtfex4ir/diabetes_-_diagnosis_tests.pdf (Accessed: 21 March 2026).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BBC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structure of the digestive system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https://www.bbc.co.uk/bitesize/articles/zv8m7yc (Accessed: 21 March 2026).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Birmingham Gastroenterology Associates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How does the digestive system work with other systems?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https://bgapc.com/how-does-the-digestive-system-work-with-other-systems (Accessed: 22 March 2026).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(CQC)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Regulation 9: Person‑centred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https://www.cqc.org.uk/guidance-regulation/providers/regulations-service-providers-and-managers/health-social-care-act/regulation-9 (Accessed: 22 March 2026).</a:t>
            </a:r>
          </a:p>
          <a:p>
            <a:pPr marL="514350" lvl="0" indent="-514350" algn="just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Diabetes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Type 2 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https://www.diabetes.org.uk/about-diabetes/type-2-diabetes (Accessed: 20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8130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A7FEA-36F1-76FE-B6FA-3DF594290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00100"/>
            <a:ext cx="10515600" cy="5376863"/>
          </a:xfrm>
        </p:spPr>
        <p:txBody>
          <a:bodyPr>
            <a:normAutofit fontScale="77500" lnSpcReduction="20000"/>
          </a:bodyPr>
          <a:lstStyle/>
          <a:p>
            <a:pPr marL="514350" lvl="0" indent="-514350" algn="just">
              <a:buFont typeface="+mj-lt"/>
              <a:buAutoNum type="arabicPeriod" startAt="7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Diabetes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(2024a)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How many people in the UK have diabetes?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https://www.diabetes.org.uk/about-us/about-the-charity/our-strategy/statistics (Accessed: 20 March 2026).</a:t>
            </a:r>
          </a:p>
          <a:p>
            <a:pPr marL="514350" lvl="0" indent="-514350" algn="just">
              <a:buFont typeface="+mj-lt"/>
              <a:buAutoNum type="arabicPeriod" startAt="7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Diabetes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(2024b)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risk factors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https://www.diabetes.org.uk/about-diabetes/type-2-diabetes/diabetes-risk-factors (Accessed: 20 March 2026).</a:t>
            </a:r>
          </a:p>
          <a:p>
            <a:pPr marL="514350" lvl="0" indent="-514350" algn="just">
              <a:buFont typeface="+mj-lt"/>
              <a:buAutoNum type="arabicPeriod" startAt="7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Diabetes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(2026a)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insulin?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https://www.diabetes.org.uk/about-diabetes/looking-after-diabetes/treatments/insulin/what-is-insulin (Accessed: 21 March 2026).</a:t>
            </a:r>
          </a:p>
          <a:p>
            <a:pPr marL="514350" lvl="0" indent="-514350" algn="just">
              <a:buFont typeface="+mj-lt"/>
              <a:buAutoNum type="arabicPeriod" startAt="7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Diabetes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(2026b)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Chapter 1 – Communication and engagement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https://www.diabetes.org.uk/for-professionals/improving-care/good-practice/psychological-care/emotional-health-professionals-guide/chapter-1-communication (Accessed: 22 March 2026).</a:t>
            </a:r>
          </a:p>
          <a:p>
            <a:pPr marL="514350" lvl="0" indent="-514350" algn="just">
              <a:buFont typeface="+mj-lt"/>
              <a:buAutoNum type="arabicPeriod" startAt="7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Diabetes.co.uk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(2023a)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Diabetes and genetics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https://www.diabetes.co.uk/diabetes-and-genetics.html (Accessed: 21 March 2026).</a:t>
            </a:r>
          </a:p>
          <a:p>
            <a:pPr marL="514350" lvl="0" indent="-514350" algn="just">
              <a:buFont typeface="+mj-lt"/>
              <a:buAutoNum type="arabicPeriod" startAt="7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Diabetes.co.uk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(2023b)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endocrine system and 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https://www.diabetes.co.uk/body/endocrine-system.html (Accessed: 21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42103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0DE4D-6AF5-6E72-E9C4-FAE4FCD7F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4399"/>
            <a:ext cx="10515600" cy="5262563"/>
          </a:xfrm>
        </p:spPr>
        <p:txBody>
          <a:bodyPr>
            <a:normAutofit fontScale="70000" lnSpcReduction="20000"/>
          </a:bodyPr>
          <a:lstStyle/>
          <a:p>
            <a:pPr marL="514350" lvl="0" indent="-514350" algn="just">
              <a:buFont typeface="+mj-lt"/>
              <a:buAutoNum type="arabicPeriod" startAt="13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Diabetes.co.uk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(2023c)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Circulatory system and 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https://www.diabetes.co.uk/body/circulatory-system.html (Accessed: 21 March 2026)</a:t>
            </a:r>
          </a:p>
          <a:p>
            <a:pPr marL="514350" lvl="0" indent="-514350" algn="just">
              <a:buFont typeface="+mj-lt"/>
              <a:buAutoNum type="arabicPeriod" startAt="13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Freeman, A.M., Acevedo, L.A. and Pennings, 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Insulin resistance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Treasure Island (FL):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StatPearls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Publishing. Available at: https://www.ncbi.nlm.nih.gov/books/NBK507839/ (Accessed: 22 March 2026).</a:t>
            </a:r>
          </a:p>
          <a:p>
            <a:pPr marL="514350" lvl="0" indent="-514350" algn="just">
              <a:buFont typeface="+mj-lt"/>
              <a:buAutoNum type="arabicPeriod" startAt="13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Goff, L.M.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(2019) ‘Ethnicity and Type 2 diabetes in the UK’,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Diabetic Medicine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36(8), pp. 927–938. Available at: https://doi.org/10.1111/dme.13895 (Accessed: 21 March 2026).</a:t>
            </a:r>
          </a:p>
          <a:p>
            <a:pPr marL="514350" lvl="0" indent="-514350" algn="just">
              <a:buFont typeface="+mj-lt"/>
              <a:buAutoNum type="arabicPeriod" startAt="13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Guts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the pancreas?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https://gutscharity.org.uk/awareness/kranky-panky/kranky-panky-2025/what-is-the-pancreas/ (Accessed: 21 March 2026).</a:t>
            </a:r>
          </a:p>
          <a:p>
            <a:pPr marL="514350" lvl="0" indent="-514350" algn="just">
              <a:buFont typeface="+mj-lt"/>
              <a:buAutoNum type="arabicPeriod" startAt="13"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Knowdiabetes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Different ways to monitor blood sugar levels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https://www.knowdiabetes.org.uk/know-more/your-blood/blood-glucose/different-ways-to-monitor-blood-sugar-levels (Accessed: 21 March 2026).</a:t>
            </a:r>
          </a:p>
          <a:p>
            <a:pPr marL="514350" lvl="0" indent="-514350" algn="just">
              <a:buFont typeface="+mj-lt"/>
              <a:buAutoNum type="arabicPeriod" startAt="13"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MyWay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Digital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Short‑term complications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https://diabetesmyway.nhs.uk/know-more/my-glucose/short-term-complications (Accessed: 21 March 2026).</a:t>
            </a:r>
          </a:p>
          <a:p>
            <a:pPr marL="514350" lvl="0" indent="-514350" algn="just">
              <a:buFont typeface="+mj-lt"/>
              <a:buAutoNum type="arabicPeriod" startAt="13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(2025a)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Symptoms of type 2 diabetes and how it’s diagnosed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https://www.nhs.uk/conditions/type-2-diabetes/symptoms (Accessed: 21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7588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FC897-B8AC-8B37-3E1B-CF6EE9292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lvl="0" indent="-514350" algn="just">
              <a:buFont typeface="+mj-lt"/>
              <a:buAutoNum type="arabicPeriod" startAt="20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(2025b)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Complications of type 2 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https://www.nhs.uk/conditions/type-2-diabetes/complications (Accessed: 21 March 2026).</a:t>
            </a:r>
          </a:p>
          <a:p>
            <a:pPr marL="514350" lvl="0" indent="-514350" algn="just">
              <a:buFont typeface="+mj-lt"/>
              <a:buAutoNum type="arabicPeriod" startAt="20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(2025c)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Treatment for type 2 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https://www.nhs.uk/conditions/type-2-diabetes/treatment (Accessed: 21 March 2026).</a:t>
            </a:r>
          </a:p>
          <a:p>
            <a:pPr marL="514350" lvl="0" indent="-514350" algn="just">
              <a:buFont typeface="+mj-lt"/>
              <a:buAutoNum type="arabicPeriod" startAt="20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NICE Clinical Knowledge Summaries (CKS)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Obesity: identification and classification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https://cks.nice.org.uk/topics/obesity/diagnosis/identification-classification/ (Accessed: 20 March 2026).</a:t>
            </a:r>
          </a:p>
          <a:p>
            <a:pPr marL="514350" lvl="0" indent="-514350" algn="just">
              <a:buFont typeface="+mj-lt"/>
              <a:buAutoNum type="arabicPeriod" startAt="20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Public Health England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matters: preventing Type 2 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GOV.UK. Available at: https://www.gov.uk/government/publications/health-matters-preventing-type-2-diabetes/health-matters-preventing-type-2-diabetes (Accessed: 20 March 2026).</a:t>
            </a:r>
          </a:p>
          <a:p>
            <a:pPr marL="514350" lvl="0" indent="-514350" algn="just">
              <a:buFont typeface="+mj-lt"/>
              <a:buAutoNum type="arabicPeriod" startAt="20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Health and Social Care 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2008 (Regulated Activities) Regulations 2014.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UK Statutory Instruments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https://www.legislation.gov.uk/ukdsi/2014/9780111117613/contents (Accessed: 22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8360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3979</TotalTime>
  <Words>2129</Words>
  <Application>Microsoft Office PowerPoint</Application>
  <PresentationFormat>Widescreen</PresentationFormat>
  <Paragraphs>147</Paragraphs>
  <Slides>19</Slides>
  <Notes>1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BSc Health and Social Care  Introduction to Physiology  BMHP5023  Lecturer: Parese Ahmed  Student: Louiza Avraam (2426675)  Assignment Title: Component 2: Presentation: Type 2 Diabetes </vt:lpstr>
      <vt:lpstr>Introduction to Type 2 Diabetes</vt:lpstr>
      <vt:lpstr>Patient Profile</vt:lpstr>
      <vt:lpstr>Mr Khan’s case: risk factors analysis </vt:lpstr>
      <vt:lpstr>Body systems involved </vt:lpstr>
      <vt:lpstr>Endocrine system- Pancreas</vt:lpstr>
      <vt:lpstr>Physiology of Glucose Metabolism and Insulin Function</vt:lpstr>
      <vt:lpstr>Insulin Resistance</vt:lpstr>
      <vt:lpstr>Symptoms and Complications</vt:lpstr>
      <vt:lpstr>Diagnosis</vt:lpstr>
      <vt:lpstr>Monitoring Methods</vt:lpstr>
      <vt:lpstr>Mr Khan’s Care Plan</vt:lpstr>
      <vt:lpstr>Medical care</vt:lpstr>
      <vt:lpstr>Ethical considerations</vt:lpstr>
      <vt:lpstr>Conclusion 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Louiza Avraam</dc:creator>
  <cp:lastModifiedBy>Louiza Avraam</cp:lastModifiedBy>
  <cp:revision>1</cp:revision>
  <dcterms:created xsi:type="dcterms:W3CDTF">2026-03-13T11:00:04Z</dcterms:created>
  <dcterms:modified xsi:type="dcterms:W3CDTF">2026-03-23T11:43:16Z</dcterms:modified>
</cp:coreProperties>
</file>