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9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64" r:id="rId12"/>
    <p:sldId id="265" r:id="rId13"/>
    <p:sldId id="266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13B0D3-D35A-1E70-2D5C-A60B7D639750}" v="273" dt="2025-03-21T22:49:23.0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2329405@student.uwtsd.ac.uk" userId="S::urn:spo:guest#2329405@student.uwtsd.ac.uk::" providerId="AD" clId="Web-{DE13B0D3-D35A-1E70-2D5C-A60B7D639750}"/>
    <pc:docChg chg="addSld delSld modSld sldOrd addMainMaster delMainMaster">
      <pc:chgData name="2329405@student.uwtsd.ac.uk" userId="S::urn:spo:guest#2329405@student.uwtsd.ac.uk::" providerId="AD" clId="Web-{DE13B0D3-D35A-1E70-2D5C-A60B7D639750}" dt="2025-03-21T22:49:23.058" v="252" actId="1076"/>
      <pc:docMkLst>
        <pc:docMk/>
      </pc:docMkLst>
      <pc:sldChg chg="addSp modSp mod modClrScheme chgLayout">
        <pc:chgData name="2329405@student.uwtsd.ac.uk" userId="S::urn:spo:guest#2329405@student.uwtsd.ac.uk::" providerId="AD" clId="Web-{DE13B0D3-D35A-1E70-2D5C-A60B7D639750}" dt="2025-03-21T22:34:56.071" v="209" actId="1076"/>
        <pc:sldMkLst>
          <pc:docMk/>
          <pc:sldMk cId="1406941247" sldId="256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1406941247" sldId="256"/>
            <ac:spMk id="2" creationId="{2647A431-5497-FEB7-C891-049484203B4E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4:27.961" v="202" actId="20577"/>
          <ac:spMkLst>
            <pc:docMk/>
            <pc:sldMk cId="1406941247" sldId="256"/>
            <ac:spMk id="3" creationId="{26A132F5-B324-354A-1744-E60E539EC906}"/>
          </ac:spMkLst>
        </pc:spChg>
        <pc:picChg chg="add mod">
          <ac:chgData name="2329405@student.uwtsd.ac.uk" userId="S::urn:spo:guest#2329405@student.uwtsd.ac.uk::" providerId="AD" clId="Web-{DE13B0D3-D35A-1E70-2D5C-A60B7D639750}" dt="2025-03-21T22:34:56.071" v="209" actId="1076"/>
          <ac:picMkLst>
            <pc:docMk/>
            <pc:sldMk cId="1406941247" sldId="256"/>
            <ac:picMk id="4" creationId="{DEC3AA62-CB60-936A-9807-ECAEE9EFD7DA}"/>
          </ac:picMkLst>
        </pc:pic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2442097664" sldId="257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442097664" sldId="257"/>
            <ac:spMk id="2" creationId="{6B4BF70A-F801-CC60-2DFE-86D9812E9080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442097664" sldId="257"/>
            <ac:spMk id="3" creationId="{26619B6B-D23E-3866-019D-29344AC13F75}"/>
          </ac:spMkLst>
        </pc:spChg>
      </pc:sldChg>
      <pc:sldChg chg="addSp modSp mod modClrScheme chgLayout">
        <pc:chgData name="2329405@student.uwtsd.ac.uk" userId="S::urn:spo:guest#2329405@student.uwtsd.ac.uk::" providerId="AD" clId="Web-{DE13B0D3-D35A-1E70-2D5C-A60B7D639750}" dt="2025-03-21T22:43:52.903" v="229" actId="1076"/>
        <pc:sldMkLst>
          <pc:docMk/>
          <pc:sldMk cId="1458519531" sldId="258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1458519531" sldId="258"/>
            <ac:spMk id="2" creationId="{36F13202-FCDA-E960-A975-475AD1EAF3FE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1458519531" sldId="258"/>
            <ac:spMk id="3" creationId="{5BF3B761-ED1A-BED1-734A-58E070B83BEB}"/>
          </ac:spMkLst>
        </pc:spChg>
        <pc:picChg chg="add mod">
          <ac:chgData name="2329405@student.uwtsd.ac.uk" userId="S::urn:spo:guest#2329405@student.uwtsd.ac.uk::" providerId="AD" clId="Web-{DE13B0D3-D35A-1E70-2D5C-A60B7D639750}" dt="2025-03-21T22:43:52.903" v="229" actId="1076"/>
          <ac:picMkLst>
            <pc:docMk/>
            <pc:sldMk cId="1458519531" sldId="258"/>
            <ac:picMk id="4" creationId="{098AC1D0-6139-C5C1-EAF2-AF355FA19001}"/>
          </ac:picMkLst>
        </pc:picChg>
      </pc:sldChg>
      <pc:sldChg chg="addSp modSp mod modClrScheme chgLayout">
        <pc:chgData name="2329405@student.uwtsd.ac.uk" userId="S::urn:spo:guest#2329405@student.uwtsd.ac.uk::" providerId="AD" clId="Web-{DE13B0D3-D35A-1E70-2D5C-A60B7D639750}" dt="2025-03-21T22:43:43.153" v="228" actId="1076"/>
        <pc:sldMkLst>
          <pc:docMk/>
          <pc:sldMk cId="2063840014" sldId="259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063840014" sldId="259"/>
            <ac:spMk id="2" creationId="{D0425C25-D7A8-0348-6ECD-880851D332D9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063840014" sldId="259"/>
            <ac:spMk id="3" creationId="{FC83D31B-90F0-0699-ADB3-5F9DC18575D9}"/>
          </ac:spMkLst>
        </pc:spChg>
        <pc:picChg chg="add mod">
          <ac:chgData name="2329405@student.uwtsd.ac.uk" userId="S::urn:spo:guest#2329405@student.uwtsd.ac.uk::" providerId="AD" clId="Web-{DE13B0D3-D35A-1E70-2D5C-A60B7D639750}" dt="2025-03-21T22:43:43.153" v="228" actId="1076"/>
          <ac:picMkLst>
            <pc:docMk/>
            <pc:sldMk cId="2063840014" sldId="259"/>
            <ac:picMk id="4" creationId="{4CFE293D-7DFF-86C7-A663-57196626DA35}"/>
          </ac:picMkLst>
        </pc:picChg>
      </pc:sldChg>
      <pc:sldChg chg="addSp modSp mod modClrScheme chgLayout">
        <pc:chgData name="2329405@student.uwtsd.ac.uk" userId="S::urn:spo:guest#2329405@student.uwtsd.ac.uk::" providerId="AD" clId="Web-{DE13B0D3-D35A-1E70-2D5C-A60B7D639750}" dt="2025-03-21T22:46:53.865" v="239" actId="14100"/>
        <pc:sldMkLst>
          <pc:docMk/>
          <pc:sldMk cId="273934240" sldId="260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73934240" sldId="260"/>
            <ac:spMk id="2" creationId="{EA6F2A76-FA73-A945-3C08-79D65B615131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73934240" sldId="260"/>
            <ac:spMk id="3" creationId="{BD73E2A8-F4C4-4D07-92C0-940E1E8A607F}"/>
          </ac:spMkLst>
        </pc:spChg>
        <pc:picChg chg="add mod">
          <ac:chgData name="2329405@student.uwtsd.ac.uk" userId="S::urn:spo:guest#2329405@student.uwtsd.ac.uk::" providerId="AD" clId="Web-{DE13B0D3-D35A-1E70-2D5C-A60B7D639750}" dt="2025-03-21T22:46:53.865" v="239" actId="14100"/>
          <ac:picMkLst>
            <pc:docMk/>
            <pc:sldMk cId="273934240" sldId="260"/>
            <ac:picMk id="4" creationId="{551EADEC-E95A-0FD1-CE15-34529DEAE977}"/>
          </ac:picMkLst>
        </pc:picChg>
      </pc:sldChg>
      <pc:sldChg chg="addSp delSp modSp mod modClrScheme chgLayout">
        <pc:chgData name="2329405@student.uwtsd.ac.uk" userId="S::urn:spo:guest#2329405@student.uwtsd.ac.uk::" providerId="AD" clId="Web-{DE13B0D3-D35A-1E70-2D5C-A60B7D639750}" dt="2025-03-21T22:48:31.557" v="248" actId="1076"/>
        <pc:sldMkLst>
          <pc:docMk/>
          <pc:sldMk cId="2301514491" sldId="261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301514491" sldId="261"/>
            <ac:spMk id="2" creationId="{60E3517F-FA11-3159-328A-BCE7E04850BF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301514491" sldId="261"/>
            <ac:spMk id="3" creationId="{35C7386A-51D5-5D85-57A8-497A391FD8E9}"/>
          </ac:spMkLst>
        </pc:spChg>
        <pc:picChg chg="add del mod">
          <ac:chgData name="2329405@student.uwtsd.ac.uk" userId="S::urn:spo:guest#2329405@student.uwtsd.ac.uk::" providerId="AD" clId="Web-{DE13B0D3-D35A-1E70-2D5C-A60B7D639750}" dt="2025-03-21T22:47:53.321" v="241"/>
          <ac:picMkLst>
            <pc:docMk/>
            <pc:sldMk cId="2301514491" sldId="261"/>
            <ac:picMk id="4" creationId="{F4DA5072-E0A4-24FD-3412-62BCEB0A5A0E}"/>
          </ac:picMkLst>
        </pc:picChg>
        <pc:picChg chg="add mod">
          <ac:chgData name="2329405@student.uwtsd.ac.uk" userId="S::urn:spo:guest#2329405@student.uwtsd.ac.uk::" providerId="AD" clId="Web-{DE13B0D3-D35A-1E70-2D5C-A60B7D639750}" dt="2025-03-21T22:48:31.557" v="248" actId="1076"/>
          <ac:picMkLst>
            <pc:docMk/>
            <pc:sldMk cId="2301514491" sldId="261"/>
            <ac:picMk id="5" creationId="{407D618F-5407-AEAB-7BEE-489D6ADD1475}"/>
          </ac:picMkLst>
        </pc:picChg>
      </pc:sldChg>
      <pc:sldChg chg="addSp modSp mod modClrScheme chgLayout">
        <pc:chgData name="2329405@student.uwtsd.ac.uk" userId="S::urn:spo:guest#2329405@student.uwtsd.ac.uk::" providerId="AD" clId="Web-{DE13B0D3-D35A-1E70-2D5C-A60B7D639750}" dt="2025-03-21T22:49:23.058" v="252" actId="1076"/>
        <pc:sldMkLst>
          <pc:docMk/>
          <pc:sldMk cId="2934197961" sldId="262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934197961" sldId="262"/>
            <ac:spMk id="2" creationId="{318FD867-1439-9411-E795-C5A62F92283D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934197961" sldId="262"/>
            <ac:spMk id="3" creationId="{3808CBDB-CB93-86F7-CE09-C01B52EE2BD3}"/>
          </ac:spMkLst>
        </pc:spChg>
        <pc:picChg chg="add mod">
          <ac:chgData name="2329405@student.uwtsd.ac.uk" userId="S::urn:spo:guest#2329405@student.uwtsd.ac.uk::" providerId="AD" clId="Web-{DE13B0D3-D35A-1E70-2D5C-A60B7D639750}" dt="2025-03-21T22:49:23.058" v="252" actId="1076"/>
          <ac:picMkLst>
            <pc:docMk/>
            <pc:sldMk cId="2934197961" sldId="262"/>
            <ac:picMk id="4" creationId="{B1ADFE0F-AEA7-4916-78C4-71999D46FB73}"/>
          </ac:picMkLst>
        </pc:pic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985091492" sldId="263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985091492" sldId="263"/>
            <ac:spMk id="2" creationId="{136FFBC4-C89B-F230-8F61-A81A7FC13C5B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985091492" sldId="263"/>
            <ac:spMk id="3" creationId="{5827920E-29C6-653F-DFBD-8D20BA98FDBB}"/>
          </ac:spMkLst>
        </pc:sp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4093809761" sldId="264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4093809761" sldId="264"/>
            <ac:spMk id="2" creationId="{4FE3585F-B030-858B-D2EE-24CCE20AA494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4093809761" sldId="264"/>
            <ac:spMk id="3" creationId="{ABA3EFCD-BF97-A0E4-AA0B-0E16FACE8FC7}"/>
          </ac:spMkLst>
        </pc:sp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3766472255" sldId="265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766472255" sldId="265"/>
            <ac:spMk id="2" creationId="{117C13C1-03A3-280C-A9B5-22D525E6E6AE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766472255" sldId="265"/>
            <ac:spMk id="3" creationId="{9E8DBDCC-A5E9-AC91-075D-460299C25F2D}"/>
          </ac:spMkLst>
        </pc:spChg>
      </pc:sldChg>
      <pc:sldChg chg="delSp 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2535290274" sldId="266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535290274" sldId="266"/>
            <ac:spMk id="2" creationId="{68A5FA69-48FE-2C23-4ADD-4C6AE23DE6E9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2535290274" sldId="266"/>
            <ac:spMk id="3" creationId="{7F3F2083-1A26-6993-9EF2-5FB7AF200975}"/>
          </ac:spMkLst>
        </pc:spChg>
        <pc:spChg chg="del">
          <ac:chgData name="2329405@student.uwtsd.ac.uk" userId="S::urn:spo:guest#2329405@student.uwtsd.ac.uk::" providerId="AD" clId="Web-{DE13B0D3-D35A-1E70-2D5C-A60B7D639750}" dt="2025-03-21T22:23:51.828" v="147"/>
          <ac:spMkLst>
            <pc:docMk/>
            <pc:sldMk cId="2535290274" sldId="266"/>
            <ac:spMk id="4" creationId="{F7CC1CED-F143-FA57-8E3A-31FF364B95D9}"/>
          </ac:spMkLst>
        </pc:spChg>
        <pc:spChg chg="mod">
          <ac:chgData name="2329405@student.uwtsd.ac.uk" userId="S::urn:spo:guest#2329405@student.uwtsd.ac.uk::" providerId="AD" clId="Web-{DE13B0D3-D35A-1E70-2D5C-A60B7D639750}" dt="2025-03-21T22:23:49.625" v="146" actId="1076"/>
          <ac:spMkLst>
            <pc:docMk/>
            <pc:sldMk cId="2535290274" sldId="266"/>
            <ac:spMk id="8" creationId="{1DB7ABDC-EC80-597A-C3FF-DBF92F83EF33}"/>
          </ac:spMkLst>
        </pc:spChg>
        <pc:picChg chg="mod">
          <ac:chgData name="2329405@student.uwtsd.ac.uk" userId="S::urn:spo:guest#2329405@student.uwtsd.ac.uk::" providerId="AD" clId="Web-{DE13B0D3-D35A-1E70-2D5C-A60B7D639750}" dt="2025-03-21T22:23:35.937" v="142" actId="14100"/>
          <ac:picMkLst>
            <pc:docMk/>
            <pc:sldMk cId="2535290274" sldId="266"/>
            <ac:picMk id="5" creationId="{2F66BAF2-8AB9-3297-06C1-1225B377C509}"/>
          </ac:picMkLst>
        </pc:picChg>
        <pc:picChg chg="mod">
          <ac:chgData name="2329405@student.uwtsd.ac.uk" userId="S::urn:spo:guest#2329405@student.uwtsd.ac.uk::" providerId="AD" clId="Web-{DE13B0D3-D35A-1E70-2D5C-A60B7D639750}" dt="2025-03-21T22:23:26.624" v="141" actId="1076"/>
          <ac:picMkLst>
            <pc:docMk/>
            <pc:sldMk cId="2535290274" sldId="266"/>
            <ac:picMk id="6" creationId="{C27F48B5-61DF-0F45-59FE-7BFEA6E7E13E}"/>
          </ac:picMkLst>
        </pc:pic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3942270120" sldId="269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942270120" sldId="269"/>
            <ac:spMk id="2" creationId="{FB85FFA6-7109-188A-86C3-1BE02AFB834A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942270120" sldId="269"/>
            <ac:spMk id="3" creationId="{7C9767CA-9131-2C81-E2FB-3E81B7D1025F}"/>
          </ac:spMkLst>
        </pc:spChg>
      </pc:sldChg>
      <pc:sldChg chg="modSp mo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4163118504" sldId="270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4163118504" sldId="270"/>
            <ac:spMk id="2" creationId="{1A512704-C39C-66FD-9599-99FFCBEF6705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4163118504" sldId="270"/>
            <ac:spMk id="3" creationId="{994700CB-B831-E5BF-4284-194F31FA8945}"/>
          </ac:spMkLst>
        </pc:spChg>
      </pc:sldChg>
      <pc:sldChg chg="modSp new mod ord modClrScheme chgLayout">
        <pc:chgData name="2329405@student.uwtsd.ac.uk" userId="S::urn:spo:guest#2329405@student.uwtsd.ac.uk::" providerId="AD" clId="Web-{DE13B0D3-D35A-1E70-2D5C-A60B7D639750}" dt="2025-03-21T22:31:25.171" v="161"/>
        <pc:sldMkLst>
          <pc:docMk/>
          <pc:sldMk cId="3433424124" sldId="271"/>
        </pc:sldMkLst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433424124" sldId="271"/>
            <ac:spMk id="2" creationId="{574A38BD-E906-6E29-EC0F-89775A629F66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433424124" sldId="271"/>
            <ac:spMk id="3" creationId="{07DE6DC1-94F1-1AC2-6A5C-EE8F4046ADB4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433424124" sldId="271"/>
            <ac:spMk id="4" creationId="{0EF4A14A-5138-8EF7-A324-417CA5D16D3A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433424124" sldId="271"/>
            <ac:spMk id="5" creationId="{BD6F3D2E-8ECD-29A0-927C-F4AC26E59720}"/>
          </ac:spMkLst>
        </pc:spChg>
        <pc:spChg chg="mod ord">
          <ac:chgData name="2329405@student.uwtsd.ac.uk" userId="S::urn:spo:guest#2329405@student.uwtsd.ac.uk::" providerId="AD" clId="Web-{DE13B0D3-D35A-1E70-2D5C-A60B7D639750}" dt="2025-03-21T22:31:25.171" v="161"/>
          <ac:spMkLst>
            <pc:docMk/>
            <pc:sldMk cId="3433424124" sldId="271"/>
            <ac:spMk id="6" creationId="{829193C5-F83B-9AF7-D368-E3789C8E6599}"/>
          </ac:spMkLst>
        </pc:spChg>
      </pc:sldChg>
      <pc:sldChg chg="modSp new del ord">
        <pc:chgData name="2329405@student.uwtsd.ac.uk" userId="S::urn:spo:guest#2329405@student.uwtsd.ac.uk::" providerId="AD" clId="Web-{DE13B0D3-D35A-1E70-2D5C-A60B7D639750}" dt="2025-03-21T22:18:49.411" v="46"/>
        <pc:sldMkLst>
          <pc:docMk/>
          <pc:sldMk cId="4289695843" sldId="271"/>
        </pc:sldMkLst>
        <pc:spChg chg="mod">
          <ac:chgData name="2329405@student.uwtsd.ac.uk" userId="S::urn:spo:guest#2329405@student.uwtsd.ac.uk::" providerId="AD" clId="Web-{DE13B0D3-D35A-1E70-2D5C-A60B7D639750}" dt="2025-03-21T22:18:00.097" v="3" actId="20577"/>
          <ac:spMkLst>
            <pc:docMk/>
            <pc:sldMk cId="4289695843" sldId="271"/>
            <ac:spMk id="2" creationId="{3936280A-21FF-4922-FE1E-F5575360416F}"/>
          </ac:spMkLst>
        </pc:spChg>
        <pc:spChg chg="mod">
          <ac:chgData name="2329405@student.uwtsd.ac.uk" userId="S::urn:spo:guest#2329405@student.uwtsd.ac.uk::" providerId="AD" clId="Web-{DE13B0D3-D35A-1E70-2D5C-A60B7D639750}" dt="2025-03-21T22:18:49.302" v="45" actId="20577"/>
          <ac:spMkLst>
            <pc:docMk/>
            <pc:sldMk cId="4289695843" sldId="271"/>
            <ac:spMk id="3" creationId="{99475F12-8C41-973D-C786-8D9CF0B8EBB2}"/>
          </ac:spMkLst>
        </pc:spChg>
      </pc:sldChg>
      <pc:sldMasterChg chg="del delSldLayout">
        <pc:chgData name="2329405@student.uwtsd.ac.uk" userId="S::urn:spo:guest#2329405@student.uwtsd.ac.uk::" providerId="AD" clId="Web-{DE13B0D3-D35A-1E70-2D5C-A60B7D639750}" dt="2025-03-21T22:30:26.513" v="157"/>
        <pc:sldMasterMkLst>
          <pc:docMk/>
          <pc:sldMasterMk cId="1435960154" sldId="2147483689"/>
        </pc:sldMasterMkLst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2273850746" sldId="2147483690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1639516291" sldId="2147483691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1353658696" sldId="2147483692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2518271029" sldId="2147483693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826612267" sldId="2147483694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2144803712" sldId="2147483695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1521250183" sldId="2147483696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246422895" sldId="2147483697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4167381999" sldId="2147483698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2517442183" sldId="2147483699"/>
          </pc:sldLayoutMkLst>
        </pc:sldLayoutChg>
        <pc:sldLayoutChg chg="del">
          <pc:chgData name="2329405@student.uwtsd.ac.uk" userId="S::urn:spo:guest#2329405@student.uwtsd.ac.uk::" providerId="AD" clId="Web-{DE13B0D3-D35A-1E70-2D5C-A60B7D639750}" dt="2025-03-21T22:30:26.513" v="157"/>
          <pc:sldLayoutMkLst>
            <pc:docMk/>
            <pc:sldMasterMk cId="1435960154" sldId="2147483689"/>
            <pc:sldLayoutMk cId="1930381354" sldId="2147483700"/>
          </pc:sldLayoutMkLst>
        </pc:sldLayoutChg>
      </pc:sldMasterChg>
      <pc:sldMasterChg chg="add del addSldLayout delSldLayout modSldLayout">
        <pc:chgData name="2329405@student.uwtsd.ac.uk" userId="S::urn:spo:guest#2329405@student.uwtsd.ac.uk::" providerId="AD" clId="Web-{DE13B0D3-D35A-1E70-2D5C-A60B7D639750}" dt="2025-03-21T22:30:45.123" v="158"/>
        <pc:sldMasterMkLst>
          <pc:docMk/>
          <pc:sldMasterMk cId="248655701" sldId="2147483701"/>
        </pc:sldMasterMkLst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490357949" sldId="214748370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1041542178" sldId="214748370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3673918390" sldId="2147483704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143525061" sldId="2147483705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3380923466" sldId="2147483706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3481750476" sldId="2147483707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978190855" sldId="2147483708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2660271892" sldId="2147483709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776645745" sldId="2147483710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1920146061" sldId="2147483711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4108842618" sldId="214748371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1112323728" sldId="214748371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2488404945" sldId="2147483714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4188042303" sldId="2147483715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397133972" sldId="2147483716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45.123" v="158"/>
          <pc:sldLayoutMkLst>
            <pc:docMk/>
            <pc:sldMasterMk cId="248655701" sldId="2147483701"/>
            <pc:sldLayoutMk cId="3564471732" sldId="2147483717"/>
          </pc:sldLayoutMkLst>
        </pc:sldLayoutChg>
      </pc:sldMasterChg>
      <pc:sldMasterChg chg="add del addSldLayout delSldLayout modSldLayout">
        <pc:chgData name="2329405@student.uwtsd.ac.uk" userId="S::urn:spo:guest#2329405@student.uwtsd.ac.uk::" providerId="AD" clId="Web-{DE13B0D3-D35A-1E70-2D5C-A60B7D639750}" dt="2025-03-21T22:30:54.592" v="159"/>
        <pc:sldMasterMkLst>
          <pc:docMk/>
          <pc:sldMasterMk cId="4283014974" sldId="2147483718"/>
        </pc:sldMasterMkLst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100525944" sldId="2147483719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4278219767" sldId="2147483720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2693913615" sldId="2147483721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448861514" sldId="214748372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016399823" sldId="214748372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2965095579" sldId="2147483724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4048861103" sldId="2147483725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634337690" sldId="2147483726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2210529569" sldId="2147483727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305165594" sldId="2147483728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539478934" sldId="2147483729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3770201822" sldId="2147483730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2974788518" sldId="2147483731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873145506" sldId="214748373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3006397380" sldId="214748373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0:54.592" v="159"/>
          <pc:sldLayoutMkLst>
            <pc:docMk/>
            <pc:sldMasterMk cId="4283014974" sldId="2147483718"/>
            <pc:sldLayoutMk cId="1658072156" sldId="2147483734"/>
          </pc:sldLayoutMkLst>
        </pc:sldLayoutChg>
      </pc:sldMasterChg>
      <pc:sldMasterChg chg="add del addSldLayout delSldLayout modSldLayout">
        <pc:chgData name="2329405@student.uwtsd.ac.uk" userId="S::urn:spo:guest#2329405@student.uwtsd.ac.uk::" providerId="AD" clId="Web-{DE13B0D3-D35A-1E70-2D5C-A60B7D639750}" dt="2025-03-21T22:31:06.795" v="160"/>
        <pc:sldMasterMkLst>
          <pc:docMk/>
          <pc:sldMasterMk cId="4086809408" sldId="2147483735"/>
        </pc:sldMasterMkLst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627472715" sldId="2147483736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434913866" sldId="2147483737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413788062" sldId="2147483738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533395166" sldId="2147483739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1410657401" sldId="2147483740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830450991" sldId="2147483741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428290755" sldId="214748374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354062646" sldId="214748374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3120562025" sldId="2147483744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2081847305" sldId="2147483745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06.795" v="160"/>
          <pc:sldLayoutMkLst>
            <pc:docMk/>
            <pc:sldMasterMk cId="4086809408" sldId="2147483735"/>
            <pc:sldLayoutMk cId="1314261804" sldId="2147483746"/>
          </pc:sldLayoutMkLst>
        </pc:sldLayoutChg>
      </pc:sldMasterChg>
      <pc:sldMasterChg chg="add del addSldLayout delSldLayout modSldLayout">
        <pc:chgData name="2329405@student.uwtsd.ac.uk" userId="S::urn:spo:guest#2329405@student.uwtsd.ac.uk::" providerId="AD" clId="Web-{DE13B0D3-D35A-1E70-2D5C-A60B7D639750}" dt="2025-03-21T22:31:25.171" v="161"/>
        <pc:sldMasterMkLst>
          <pc:docMk/>
          <pc:sldMasterMk cId="1974556013" sldId="2147483747"/>
        </pc:sldMasterMkLst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2527003247" sldId="2147483748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1291704108" sldId="2147483749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1156779699" sldId="2147483750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4210310364" sldId="2147483751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939603726" sldId="2147483752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1568860435" sldId="2147483753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2866938513" sldId="2147483754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3941895495" sldId="2147483755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2877928043" sldId="2147483756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84071206" sldId="2147483757"/>
          </pc:sldLayoutMkLst>
        </pc:sldLayoutChg>
        <pc:sldLayoutChg chg="add del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1974556013" sldId="2147483747"/>
            <pc:sldLayoutMk cId="1313272347" sldId="2147483758"/>
          </pc:sldLayoutMkLst>
        </pc:sldLayoutChg>
      </pc:sldMasterChg>
      <pc:sldMasterChg chg="add addSldLayout modSldLayout">
        <pc:chgData name="2329405@student.uwtsd.ac.uk" userId="S::urn:spo:guest#2329405@student.uwtsd.ac.uk::" providerId="AD" clId="Web-{DE13B0D3-D35A-1E70-2D5C-A60B7D639750}" dt="2025-03-21T22:31:25.171" v="161"/>
        <pc:sldMasterMkLst>
          <pc:docMk/>
          <pc:sldMasterMk cId="3320260567" sldId="2147483759"/>
        </pc:sldMasterMkLst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3118311609" sldId="2147483760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2146792095" sldId="2147483761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1022413289" sldId="2147483762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2702279772" sldId="2147483763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662953015" sldId="2147483764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1030894768" sldId="2147483765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3503185501" sldId="2147483766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1713525853" sldId="2147483767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2026704052" sldId="2147483768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1467796297" sldId="2147483769"/>
          </pc:sldLayoutMkLst>
        </pc:sldLayoutChg>
        <pc:sldLayoutChg chg="add mod replId">
          <pc:chgData name="2329405@student.uwtsd.ac.uk" userId="S::urn:spo:guest#2329405@student.uwtsd.ac.uk::" providerId="AD" clId="Web-{DE13B0D3-D35A-1E70-2D5C-A60B7D639750}" dt="2025-03-21T22:31:25.171" v="161"/>
          <pc:sldLayoutMkLst>
            <pc:docMk/>
            <pc:sldMasterMk cId="3320260567" sldId="2147483759"/>
            <pc:sldLayoutMk cId="3547961545" sldId="2147483770"/>
          </pc:sldLayoutMkLst>
        </pc:sldLayoutChg>
      </pc:sldMasterChg>
    </pc:docChg>
  </pc:docChgLst>
  <pc:docChgLst>
    <pc:chgData name="L10789 (Kayla Nwafor)" userId="S::l10789@stdavidscollege.ac.uk::17f9adb5-fdb7-40dd-a600-72d2af8c76cf" providerId="AD" clId="Web-{52D2FA1E-256F-EDD6-EEFE-0E59623051A1}"/>
    <pc:docChg chg="addSld delSld modSld addMainMaster delMainMaster modMainMaster">
      <pc:chgData name="L10789 (Kayla Nwafor)" userId="S::l10789@stdavidscollege.ac.uk::17f9adb5-fdb7-40dd-a600-72d2af8c76cf" providerId="AD" clId="Web-{52D2FA1E-256F-EDD6-EEFE-0E59623051A1}" dt="2025-03-13T14:26:24.254" v="2634" actId="20577"/>
      <pc:docMkLst>
        <pc:docMk/>
      </pc:docMkLst>
      <pc:sldChg chg="modSp mod setBg modClrScheme chgLayout">
        <pc:chgData name="L10789 (Kayla Nwafor)" userId="S::l10789@stdavidscollege.ac.uk::17f9adb5-fdb7-40dd-a600-72d2af8c76cf" providerId="AD" clId="Web-{52D2FA1E-256F-EDD6-EEFE-0E59623051A1}" dt="2025-03-13T13:47:30.365" v="47" actId="20577"/>
        <pc:sldMkLst>
          <pc:docMk/>
          <pc:sldMk cId="1406941247" sldId="256"/>
        </pc:sldMkLst>
        <pc:spChg chg="mod ord">
          <ac:chgData name="L10789 (Kayla Nwafor)" userId="S::l10789@stdavidscollege.ac.uk::17f9adb5-fdb7-40dd-a600-72d2af8c76cf" providerId="AD" clId="Web-{52D2FA1E-256F-EDD6-EEFE-0E59623051A1}" dt="2025-03-13T13:46:38.160" v="7" actId="20577"/>
          <ac:spMkLst>
            <pc:docMk/>
            <pc:sldMk cId="1406941247" sldId="256"/>
            <ac:spMk id="2" creationId="{2647A431-5497-FEB7-C891-049484203B4E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3:47:30.365" v="47" actId="20577"/>
          <ac:spMkLst>
            <pc:docMk/>
            <pc:sldMk cId="1406941247" sldId="256"/>
            <ac:spMk id="3" creationId="{26A132F5-B324-354A-1744-E60E539EC906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3:52:02.858" v="329" actId="20577"/>
        <pc:sldMkLst>
          <pc:docMk/>
          <pc:sldMk cId="2442097664" sldId="257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442097664" sldId="257"/>
            <ac:spMk id="2" creationId="{6B4BF70A-F801-CC60-2DFE-86D9812E9080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3:52:02.858" v="329" actId="20577"/>
          <ac:spMkLst>
            <pc:docMk/>
            <pc:sldMk cId="2442097664" sldId="257"/>
            <ac:spMk id="3" creationId="{26619B6B-D23E-3866-019D-29344AC13F75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3:55:57.662" v="602" actId="20577"/>
        <pc:sldMkLst>
          <pc:docMk/>
          <pc:sldMk cId="1458519531" sldId="258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1458519531" sldId="258"/>
            <ac:spMk id="2" creationId="{36F13202-FCDA-E960-A975-475AD1EAF3FE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3:55:57.662" v="602" actId="20577"/>
          <ac:spMkLst>
            <pc:docMk/>
            <pc:sldMk cId="1458519531" sldId="258"/>
            <ac:spMk id="3" creationId="{5BF3B761-ED1A-BED1-734A-58E070B83BEB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00:45.953" v="823" actId="20577"/>
        <pc:sldMkLst>
          <pc:docMk/>
          <pc:sldMk cId="2063840014" sldId="259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063840014" sldId="259"/>
            <ac:spMk id="2" creationId="{D0425C25-D7A8-0348-6ECD-880851D332D9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00:45.953" v="823" actId="20577"/>
          <ac:spMkLst>
            <pc:docMk/>
            <pc:sldMk cId="2063840014" sldId="259"/>
            <ac:spMk id="3" creationId="{FC83D31B-90F0-0699-ADB3-5F9DC18575D9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04:10.256" v="1066" actId="20577"/>
        <pc:sldMkLst>
          <pc:docMk/>
          <pc:sldMk cId="273934240" sldId="260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73934240" sldId="260"/>
            <ac:spMk id="2" creationId="{EA6F2A76-FA73-A945-3C08-79D65B615131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04:10.256" v="1066" actId="20577"/>
          <ac:spMkLst>
            <pc:docMk/>
            <pc:sldMk cId="273934240" sldId="260"/>
            <ac:spMk id="3" creationId="{BD73E2A8-F4C4-4D07-92C0-940E1E8A607F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08:17.405" v="1211" actId="20577"/>
        <pc:sldMkLst>
          <pc:docMk/>
          <pc:sldMk cId="2301514491" sldId="261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301514491" sldId="261"/>
            <ac:spMk id="2" creationId="{60E3517F-FA11-3159-328A-BCE7E04850BF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08:17.405" v="1211" actId="20577"/>
          <ac:spMkLst>
            <pc:docMk/>
            <pc:sldMk cId="2301514491" sldId="261"/>
            <ac:spMk id="3" creationId="{35C7386A-51D5-5D85-57A8-497A391FD8E9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13:41.744" v="1516" actId="20577"/>
        <pc:sldMkLst>
          <pc:docMk/>
          <pc:sldMk cId="2934197961" sldId="262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934197961" sldId="262"/>
            <ac:spMk id="2" creationId="{318FD867-1439-9411-E795-C5A62F92283D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13:41.744" v="1516" actId="20577"/>
          <ac:spMkLst>
            <pc:docMk/>
            <pc:sldMk cId="2934197961" sldId="262"/>
            <ac:spMk id="3" creationId="{3808CBDB-CB93-86F7-CE09-C01B52EE2BD3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15:06.059" v="1641" actId="20577"/>
        <pc:sldMkLst>
          <pc:docMk/>
          <pc:sldMk cId="985091492" sldId="263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985091492" sldId="263"/>
            <ac:spMk id="2" creationId="{136FFBC4-C89B-F230-8F61-A81A7FC13C5B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15:06.059" v="1641" actId="20577"/>
          <ac:spMkLst>
            <pc:docMk/>
            <pc:sldMk cId="985091492" sldId="263"/>
            <ac:spMk id="3" creationId="{5827920E-29C6-653F-DFBD-8D20BA98FDBB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18:35.675" v="1954" actId="20577"/>
        <pc:sldMkLst>
          <pc:docMk/>
          <pc:sldMk cId="4093809761" sldId="264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4093809761" sldId="264"/>
            <ac:spMk id="2" creationId="{4FE3585F-B030-858B-D2EE-24CCE20AA494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18:35.675" v="1954" actId="20577"/>
          <ac:spMkLst>
            <pc:docMk/>
            <pc:sldMk cId="4093809761" sldId="264"/>
            <ac:spMk id="3" creationId="{ABA3EFCD-BF97-A0E4-AA0B-0E16FACE8FC7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22:55.715" v="2395" actId="20577"/>
        <pc:sldMkLst>
          <pc:docMk/>
          <pc:sldMk cId="3766472255" sldId="265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3766472255" sldId="265"/>
            <ac:spMk id="2" creationId="{117C13C1-03A3-280C-A9B5-22D525E6E6AE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22:55.715" v="2395" actId="20577"/>
          <ac:spMkLst>
            <pc:docMk/>
            <pc:sldMk cId="3766472255" sldId="265"/>
            <ac:spMk id="3" creationId="{9E8DBDCC-A5E9-AC91-075D-460299C25F2D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3:45:23.095" v="6"/>
        <pc:sldMkLst>
          <pc:docMk/>
          <pc:sldMk cId="2535290274" sldId="266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535290274" sldId="266"/>
            <ac:spMk id="2" creationId="{68A5FA69-48FE-2C23-4ADD-4C6AE23DE6E9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2535290274" sldId="266"/>
            <ac:spMk id="3" creationId="{7F3F2083-1A26-6993-9EF2-5FB7AF200975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17:37.079" v="1873" actId="20577"/>
        <pc:sldMkLst>
          <pc:docMk/>
          <pc:sldMk cId="3942270120" sldId="269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3942270120" sldId="269"/>
            <ac:spMk id="2" creationId="{FB85FFA6-7109-188A-86C3-1BE02AFB834A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17:37.079" v="1873" actId="20577"/>
          <ac:spMkLst>
            <pc:docMk/>
            <pc:sldMk cId="3942270120" sldId="269"/>
            <ac:spMk id="3" creationId="{7C9767CA-9131-2C81-E2FB-3E81B7D1025F}"/>
          </ac:spMkLst>
        </pc:spChg>
      </pc:sldChg>
      <pc:sldChg chg="modSp mod modClrScheme chgLayout">
        <pc:chgData name="L10789 (Kayla Nwafor)" userId="S::l10789@stdavidscollege.ac.uk::17f9adb5-fdb7-40dd-a600-72d2af8c76cf" providerId="AD" clId="Web-{52D2FA1E-256F-EDD6-EEFE-0E59623051A1}" dt="2025-03-13T14:26:24.254" v="2634" actId="20577"/>
        <pc:sldMkLst>
          <pc:docMk/>
          <pc:sldMk cId="4163118504" sldId="270"/>
        </pc:sldMkLst>
        <pc:spChg chg="mod ord">
          <ac:chgData name="L10789 (Kayla Nwafor)" userId="S::l10789@stdavidscollege.ac.uk::17f9adb5-fdb7-40dd-a600-72d2af8c76cf" providerId="AD" clId="Web-{52D2FA1E-256F-EDD6-EEFE-0E59623051A1}" dt="2025-03-13T13:45:23.095" v="6"/>
          <ac:spMkLst>
            <pc:docMk/>
            <pc:sldMk cId="4163118504" sldId="270"/>
            <ac:spMk id="2" creationId="{1A512704-C39C-66FD-9599-99FFCBEF6705}"/>
          </ac:spMkLst>
        </pc:spChg>
        <pc:spChg chg="mod ord">
          <ac:chgData name="L10789 (Kayla Nwafor)" userId="S::l10789@stdavidscollege.ac.uk::17f9adb5-fdb7-40dd-a600-72d2af8c76cf" providerId="AD" clId="Web-{52D2FA1E-256F-EDD6-EEFE-0E59623051A1}" dt="2025-03-13T14:26:24.254" v="2634" actId="20577"/>
          <ac:spMkLst>
            <pc:docMk/>
            <pc:sldMk cId="4163118504" sldId="270"/>
            <ac:spMk id="3" creationId="{994700CB-B831-E5BF-4284-194F31FA8945}"/>
          </ac:spMkLst>
        </pc:spChg>
      </pc:sldChg>
      <pc:sldChg chg="new del">
        <pc:chgData name="L10789 (Kayla Nwafor)" userId="S::l10789@stdavidscollege.ac.uk::17f9adb5-fdb7-40dd-a600-72d2af8c76cf" providerId="AD" clId="Web-{52D2FA1E-256F-EDD6-EEFE-0E59623051A1}" dt="2025-03-13T14:09:00.797" v="1213"/>
        <pc:sldMkLst>
          <pc:docMk/>
          <pc:sldMk cId="3926646258" sldId="271"/>
        </pc:sldMkLst>
      </pc:sldChg>
      <pc:sldMasterChg chg="del delSldLayout">
        <pc:chgData name="L10789 (Kayla Nwafor)" userId="S::l10789@stdavidscollege.ac.uk::17f9adb5-fdb7-40dd-a600-72d2af8c76cf" providerId="AD" clId="Web-{52D2FA1E-256F-EDD6-EEFE-0E59623051A1}" dt="2025-03-13T13:44:20.796" v="0"/>
        <pc:sldMasterMkLst>
          <pc:docMk/>
          <pc:sldMasterMk cId="1865598571" sldId="2147483648"/>
        </pc:sldMasterMkLst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3691434778" sldId="2147483649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2487810344" sldId="2147483650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1230091185" sldId="2147483651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162080256" sldId="2147483652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3803574705" sldId="2147483653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1369827378" sldId="2147483654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4101388663" sldId="2147483655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3794549961" sldId="2147483656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4184504164" sldId="2147483657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2308271553" sldId="2147483658"/>
          </pc:sldLayoutMkLst>
        </pc:sldLayoutChg>
        <pc:sldLayoutChg chg="del">
          <pc:chgData name="L10789 (Kayla Nwafor)" userId="S::l10789@stdavidscollege.ac.uk::17f9adb5-fdb7-40dd-a600-72d2af8c76cf" providerId="AD" clId="Web-{52D2FA1E-256F-EDD6-EEFE-0E59623051A1}" dt="2025-03-13T13:44:20.796" v="0"/>
          <pc:sldLayoutMkLst>
            <pc:docMk/>
            <pc:sldMasterMk cId="1865598571" sldId="2147483648"/>
            <pc:sldLayoutMk cId="2042507449" sldId="2147483659"/>
          </pc:sldLayoutMkLst>
        </pc:sldLayoutChg>
      </pc:sldMasterChg>
      <pc:sldMasterChg chg="add del mod setBg addSldLayout delSldLayout modSldLayout">
        <pc:chgData name="L10789 (Kayla Nwafor)" userId="S::l10789@stdavidscollege.ac.uk::17f9adb5-fdb7-40dd-a600-72d2af8c76cf" providerId="AD" clId="Web-{52D2FA1E-256F-EDD6-EEFE-0E59623051A1}" dt="2025-03-13T13:45:16.329" v="5"/>
        <pc:sldMasterMkLst>
          <pc:docMk/>
          <pc:sldMasterMk cId="27056177" sldId="2147483660"/>
        </pc:sldMasterMkLst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1616093698" sldId="2147483661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3215542735" sldId="2147483662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2427074047" sldId="2147483663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446677929" sldId="2147483664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2178755152" sldId="2147483665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2152096141" sldId="2147483666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385156399" sldId="2147483667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3211510611" sldId="2147483668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1685066167" sldId="2147483669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3993107128" sldId="2147483670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16.329" v="5"/>
          <pc:sldLayoutMkLst>
            <pc:docMk/>
            <pc:sldMasterMk cId="27056177" sldId="2147483660"/>
            <pc:sldLayoutMk cId="3288900225" sldId="2147483671"/>
          </pc:sldLayoutMkLst>
        </pc:sldLayoutChg>
      </pc:sldMasterChg>
      <pc:sldMasterChg chg="add del addSldLayout delSldLayout modSldLayout">
        <pc:chgData name="L10789 (Kayla Nwafor)" userId="S::l10789@stdavidscollege.ac.uk::17f9adb5-fdb7-40dd-a600-72d2af8c76cf" providerId="AD" clId="Web-{52D2FA1E-256F-EDD6-EEFE-0E59623051A1}" dt="2025-03-13T13:45:23.095" v="6"/>
        <pc:sldMasterMkLst>
          <pc:docMk/>
          <pc:sldMasterMk cId="2313966046" sldId="2147483672"/>
        </pc:sldMasterMkLst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557765600" sldId="2147483673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4086384329" sldId="2147483674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564211139" sldId="2147483675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123638696" sldId="2147483676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283762606" sldId="2147483677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353668055" sldId="2147483678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672901539" sldId="2147483679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1233408988" sldId="2147483680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3367742124" sldId="2147483681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1966811726" sldId="2147483682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3669751337" sldId="2147483683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4047549468" sldId="2147483684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3881461427" sldId="2147483685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2514309094" sldId="2147483686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1767715888" sldId="2147483687"/>
          </pc:sldLayoutMkLst>
        </pc:sldLayoutChg>
        <pc:sldLayoutChg chg="add del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2313966046" sldId="2147483672"/>
            <pc:sldLayoutMk cId="3809422454" sldId="2147483688"/>
          </pc:sldLayoutMkLst>
        </pc:sldLayoutChg>
      </pc:sldMasterChg>
      <pc:sldMasterChg chg="add addSldLayout modSldLayout">
        <pc:chgData name="L10789 (Kayla Nwafor)" userId="S::l10789@stdavidscollege.ac.uk::17f9adb5-fdb7-40dd-a600-72d2af8c76cf" providerId="AD" clId="Web-{52D2FA1E-256F-EDD6-EEFE-0E59623051A1}" dt="2025-03-13T13:45:23.095" v="6"/>
        <pc:sldMasterMkLst>
          <pc:docMk/>
          <pc:sldMasterMk cId="1435960154" sldId="2147483689"/>
        </pc:sldMasterMkLst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2273850746" sldId="2147483690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1639516291" sldId="2147483691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1353658696" sldId="2147483692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2518271029" sldId="2147483693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826612267" sldId="2147483694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2144803712" sldId="2147483695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1521250183" sldId="2147483696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246422895" sldId="2147483697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4167381999" sldId="2147483698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2517442183" sldId="2147483699"/>
          </pc:sldLayoutMkLst>
        </pc:sldLayoutChg>
        <pc:sldLayoutChg chg="add mod replId">
          <pc:chgData name="L10789 (Kayla Nwafor)" userId="S::l10789@stdavidscollege.ac.uk::17f9adb5-fdb7-40dd-a600-72d2af8c76cf" providerId="AD" clId="Web-{52D2FA1E-256F-EDD6-EEFE-0E59623051A1}" dt="2025-03-13T13:45:23.095" v="6"/>
          <pc:sldLayoutMkLst>
            <pc:docMk/>
            <pc:sldMasterMk cId="1435960154" sldId="2147483689"/>
            <pc:sldLayoutMk cId="1930381354" sldId="2147483700"/>
          </pc:sldLayoutMkLst>
        </pc:sldLayoutChg>
      </pc:sldMasterChg>
    </pc:docChg>
  </pc:docChgLst>
  <pc:docChgLst>
    <pc:chgData name="L10789 (Kayla Nwafor)" userId="17f9adb5-fdb7-40dd-a600-72d2af8c76cf" providerId="ADAL" clId="{DA857156-3F9B-D449-B1D8-EEE965115548}"/>
    <pc:docChg chg="modSld">
      <pc:chgData name="L10789 (Kayla Nwafor)" userId="17f9adb5-fdb7-40dd-a600-72d2af8c76cf" providerId="ADAL" clId="{DA857156-3F9B-D449-B1D8-EEE965115548}" dt="2025-03-13T14:36:24.547" v="20" actId="1076"/>
      <pc:docMkLst>
        <pc:docMk/>
      </pc:docMkLst>
      <pc:sldChg chg="addSp modSp">
        <pc:chgData name="L10789 (Kayla Nwafor)" userId="17f9adb5-fdb7-40dd-a600-72d2af8c76cf" providerId="ADAL" clId="{DA857156-3F9B-D449-B1D8-EEE965115548}" dt="2025-03-13T14:36:24.547" v="20" actId="1076"/>
        <pc:sldMkLst>
          <pc:docMk/>
          <pc:sldMk cId="2535290274" sldId="266"/>
        </pc:sldMkLst>
        <pc:picChg chg="add mod">
          <ac:chgData name="L10789 (Kayla Nwafor)" userId="17f9adb5-fdb7-40dd-a600-72d2af8c76cf" providerId="ADAL" clId="{DA857156-3F9B-D449-B1D8-EEE965115548}" dt="2025-03-13T14:36:24.547" v="20" actId="1076"/>
          <ac:picMkLst>
            <pc:docMk/>
            <pc:sldMk cId="2535290274" sldId="266"/>
            <ac:picMk id="5" creationId="{2F66BAF2-8AB9-3297-06C1-1225B377C509}"/>
          </ac:picMkLst>
        </pc:picChg>
      </pc:sldChg>
    </pc:docChg>
  </pc:docChgLst>
  <pc:docChgLst>
    <pc:chgData name="L10789 (Kayla Nwafor)" userId="17f9adb5-fdb7-40dd-a600-72d2af8c76cf" providerId="ADAL" clId="{7FB9DF64-B8EF-F948-8147-64AC63EA4C27}"/>
    <pc:docChg chg="custSel modSld">
      <pc:chgData name="L10789 (Kayla Nwafor)" userId="17f9adb5-fdb7-40dd-a600-72d2af8c76cf" providerId="ADAL" clId="{7FB9DF64-B8EF-F948-8147-64AC63EA4C27}" dt="2025-03-20T01:16:07.306" v="4" actId="1076"/>
      <pc:docMkLst>
        <pc:docMk/>
      </pc:docMkLst>
      <pc:sldChg chg="addSp delSp modSp">
        <pc:chgData name="L10789 (Kayla Nwafor)" userId="17f9adb5-fdb7-40dd-a600-72d2af8c76cf" providerId="ADAL" clId="{7FB9DF64-B8EF-F948-8147-64AC63EA4C27}" dt="2025-03-20T01:16:07.306" v="4" actId="1076"/>
        <pc:sldMkLst>
          <pc:docMk/>
          <pc:sldMk cId="2535290274" sldId="266"/>
        </pc:sldMkLst>
        <pc:picChg chg="del">
          <ac:chgData name="L10789 (Kayla Nwafor)" userId="17f9adb5-fdb7-40dd-a600-72d2af8c76cf" providerId="ADAL" clId="{7FB9DF64-B8EF-F948-8147-64AC63EA4C27}" dt="2025-03-20T01:15:27.742" v="0" actId="478"/>
          <ac:picMkLst>
            <pc:docMk/>
            <pc:sldMk cId="2535290274" sldId="266"/>
            <ac:picMk id="4" creationId="{4FB700EE-6B10-C560-4B8E-2A35486C3B39}"/>
          </ac:picMkLst>
        </pc:picChg>
        <pc:picChg chg="add mod">
          <ac:chgData name="L10789 (Kayla Nwafor)" userId="17f9adb5-fdb7-40dd-a600-72d2af8c76cf" providerId="ADAL" clId="{7FB9DF64-B8EF-F948-8147-64AC63EA4C27}" dt="2025-03-20T01:16:07.306" v="4" actId="1076"/>
          <ac:picMkLst>
            <pc:docMk/>
            <pc:sldMk cId="2535290274" sldId="266"/>
            <ac:picMk id="6" creationId="{C27F48B5-61DF-0F45-59FE-7BFEA6E7E13E}"/>
          </ac:picMkLst>
        </pc:picChg>
      </pc:sldChg>
    </pc:docChg>
  </pc:docChgLst>
  <pc:docChgLst>
    <pc:chgData name="L10789 (Kayla Nwafor)" userId="17f9adb5-fdb7-40dd-a600-72d2af8c76cf" providerId="ADAL" clId="{8E06A298-4928-EC46-82A2-E574614F1A9D}"/>
    <pc:docChg chg="undo custSel addSld delSld modSld sldOrd">
      <pc:chgData name="L10789 (Kayla Nwafor)" userId="17f9adb5-fdb7-40dd-a600-72d2af8c76cf" providerId="ADAL" clId="{8E06A298-4928-EC46-82A2-E574614F1A9D}" dt="2025-03-13T13:33:30.408" v="4071" actId="2696"/>
      <pc:docMkLst>
        <pc:docMk/>
      </pc:docMkLst>
      <pc:sldChg chg="modSp">
        <pc:chgData name="L10789 (Kayla Nwafor)" userId="17f9adb5-fdb7-40dd-a600-72d2af8c76cf" providerId="ADAL" clId="{8E06A298-4928-EC46-82A2-E574614F1A9D}" dt="2025-03-13T01:38:15.748" v="27" actId="20577"/>
        <pc:sldMkLst>
          <pc:docMk/>
          <pc:sldMk cId="1406941247" sldId="256"/>
        </pc:sldMkLst>
        <pc:spChg chg="mod">
          <ac:chgData name="L10789 (Kayla Nwafor)" userId="17f9adb5-fdb7-40dd-a600-72d2af8c76cf" providerId="ADAL" clId="{8E06A298-4928-EC46-82A2-E574614F1A9D}" dt="2025-03-13T01:37:36.993" v="8" actId="20577"/>
          <ac:spMkLst>
            <pc:docMk/>
            <pc:sldMk cId="1406941247" sldId="256"/>
            <ac:spMk id="2" creationId="{2647A431-5497-FEB7-C891-049484203B4E}"/>
          </ac:spMkLst>
        </pc:spChg>
        <pc:spChg chg="mod">
          <ac:chgData name="L10789 (Kayla Nwafor)" userId="17f9adb5-fdb7-40dd-a600-72d2af8c76cf" providerId="ADAL" clId="{8E06A298-4928-EC46-82A2-E574614F1A9D}" dt="2025-03-13T01:38:15.748" v="27" actId="20577"/>
          <ac:spMkLst>
            <pc:docMk/>
            <pc:sldMk cId="1406941247" sldId="256"/>
            <ac:spMk id="3" creationId="{26A132F5-B324-354A-1744-E60E539EC906}"/>
          </ac:spMkLst>
        </pc:spChg>
      </pc:sldChg>
      <pc:sldChg chg="modSp new">
        <pc:chgData name="L10789 (Kayla Nwafor)" userId="17f9adb5-fdb7-40dd-a600-72d2af8c76cf" providerId="ADAL" clId="{8E06A298-4928-EC46-82A2-E574614F1A9D}" dt="2025-03-13T12:56:02.699" v="2889" actId="20577"/>
        <pc:sldMkLst>
          <pc:docMk/>
          <pc:sldMk cId="2442097664" sldId="257"/>
        </pc:sldMkLst>
        <pc:spChg chg="mod">
          <ac:chgData name="L10789 (Kayla Nwafor)" userId="17f9adb5-fdb7-40dd-a600-72d2af8c76cf" providerId="ADAL" clId="{8E06A298-4928-EC46-82A2-E574614F1A9D}" dt="2025-03-13T01:38:33.192" v="34" actId="20577"/>
          <ac:spMkLst>
            <pc:docMk/>
            <pc:sldMk cId="2442097664" sldId="257"/>
            <ac:spMk id="2" creationId="{6B4BF70A-F801-CC60-2DFE-86D9812E9080}"/>
          </ac:spMkLst>
        </pc:spChg>
        <pc:spChg chg="mod">
          <ac:chgData name="L10789 (Kayla Nwafor)" userId="17f9adb5-fdb7-40dd-a600-72d2af8c76cf" providerId="ADAL" clId="{8E06A298-4928-EC46-82A2-E574614F1A9D}" dt="2025-03-13T12:56:02.699" v="2889" actId="20577"/>
          <ac:spMkLst>
            <pc:docMk/>
            <pc:sldMk cId="2442097664" sldId="257"/>
            <ac:spMk id="3" creationId="{26619B6B-D23E-3866-019D-29344AC13F75}"/>
          </ac:spMkLst>
        </pc:spChg>
      </pc:sldChg>
      <pc:sldChg chg="modSp new">
        <pc:chgData name="L10789 (Kayla Nwafor)" userId="17f9adb5-fdb7-40dd-a600-72d2af8c76cf" providerId="ADAL" clId="{8E06A298-4928-EC46-82A2-E574614F1A9D}" dt="2025-03-13T12:56:39.341" v="2901" actId="20577"/>
        <pc:sldMkLst>
          <pc:docMk/>
          <pc:sldMk cId="1458519531" sldId="258"/>
        </pc:sldMkLst>
        <pc:spChg chg="mod">
          <ac:chgData name="L10789 (Kayla Nwafor)" userId="17f9adb5-fdb7-40dd-a600-72d2af8c76cf" providerId="ADAL" clId="{8E06A298-4928-EC46-82A2-E574614F1A9D}" dt="2025-03-13T01:43:17.688" v="225" actId="20577"/>
          <ac:spMkLst>
            <pc:docMk/>
            <pc:sldMk cId="1458519531" sldId="258"/>
            <ac:spMk id="2" creationId="{36F13202-FCDA-E960-A975-475AD1EAF3FE}"/>
          </ac:spMkLst>
        </pc:spChg>
        <pc:spChg chg="mod">
          <ac:chgData name="L10789 (Kayla Nwafor)" userId="17f9adb5-fdb7-40dd-a600-72d2af8c76cf" providerId="ADAL" clId="{8E06A298-4928-EC46-82A2-E574614F1A9D}" dt="2025-03-13T12:56:39.341" v="2901" actId="20577"/>
          <ac:spMkLst>
            <pc:docMk/>
            <pc:sldMk cId="1458519531" sldId="258"/>
            <ac:spMk id="3" creationId="{5BF3B761-ED1A-BED1-734A-58E070B83BEB}"/>
          </ac:spMkLst>
        </pc:spChg>
      </pc:sldChg>
      <pc:sldChg chg="modSp new">
        <pc:chgData name="L10789 (Kayla Nwafor)" userId="17f9adb5-fdb7-40dd-a600-72d2af8c76cf" providerId="ADAL" clId="{8E06A298-4928-EC46-82A2-E574614F1A9D}" dt="2025-03-13T12:58:46.777" v="2972" actId="20577"/>
        <pc:sldMkLst>
          <pc:docMk/>
          <pc:sldMk cId="2063840014" sldId="259"/>
        </pc:sldMkLst>
        <pc:spChg chg="mod">
          <ac:chgData name="L10789 (Kayla Nwafor)" userId="17f9adb5-fdb7-40dd-a600-72d2af8c76cf" providerId="ADAL" clId="{8E06A298-4928-EC46-82A2-E574614F1A9D}" dt="2025-03-13T01:49:07.412" v="859" actId="20577"/>
          <ac:spMkLst>
            <pc:docMk/>
            <pc:sldMk cId="2063840014" sldId="259"/>
            <ac:spMk id="2" creationId="{D0425C25-D7A8-0348-6ECD-880851D332D9}"/>
          </ac:spMkLst>
        </pc:spChg>
        <pc:spChg chg="mod">
          <ac:chgData name="L10789 (Kayla Nwafor)" userId="17f9adb5-fdb7-40dd-a600-72d2af8c76cf" providerId="ADAL" clId="{8E06A298-4928-EC46-82A2-E574614F1A9D}" dt="2025-03-13T12:58:46.777" v="2972" actId="20577"/>
          <ac:spMkLst>
            <pc:docMk/>
            <pc:sldMk cId="2063840014" sldId="259"/>
            <ac:spMk id="3" creationId="{FC83D31B-90F0-0699-ADB3-5F9DC18575D9}"/>
          </ac:spMkLst>
        </pc:spChg>
      </pc:sldChg>
      <pc:sldChg chg="modSp new">
        <pc:chgData name="L10789 (Kayla Nwafor)" userId="17f9adb5-fdb7-40dd-a600-72d2af8c76cf" providerId="ADAL" clId="{8E06A298-4928-EC46-82A2-E574614F1A9D}" dt="2025-03-13T12:59:28.060" v="3008" actId="20577"/>
        <pc:sldMkLst>
          <pc:docMk/>
          <pc:sldMk cId="273934240" sldId="260"/>
        </pc:sldMkLst>
        <pc:spChg chg="mod">
          <ac:chgData name="L10789 (Kayla Nwafor)" userId="17f9adb5-fdb7-40dd-a600-72d2af8c76cf" providerId="ADAL" clId="{8E06A298-4928-EC46-82A2-E574614F1A9D}" dt="2025-03-13T01:52:44.564" v="1038" actId="20577"/>
          <ac:spMkLst>
            <pc:docMk/>
            <pc:sldMk cId="273934240" sldId="260"/>
            <ac:spMk id="2" creationId="{EA6F2A76-FA73-A945-3C08-79D65B615131}"/>
          </ac:spMkLst>
        </pc:spChg>
        <pc:spChg chg="mod">
          <ac:chgData name="L10789 (Kayla Nwafor)" userId="17f9adb5-fdb7-40dd-a600-72d2af8c76cf" providerId="ADAL" clId="{8E06A298-4928-EC46-82A2-E574614F1A9D}" dt="2025-03-13T12:59:28.060" v="3008" actId="20577"/>
          <ac:spMkLst>
            <pc:docMk/>
            <pc:sldMk cId="273934240" sldId="260"/>
            <ac:spMk id="3" creationId="{BD73E2A8-F4C4-4D07-92C0-940E1E8A607F}"/>
          </ac:spMkLst>
        </pc:spChg>
      </pc:sldChg>
      <pc:sldChg chg="modSp new">
        <pc:chgData name="L10789 (Kayla Nwafor)" userId="17f9adb5-fdb7-40dd-a600-72d2af8c76cf" providerId="ADAL" clId="{8E06A298-4928-EC46-82A2-E574614F1A9D}" dt="2025-03-13T13:00:03.799" v="3033" actId="20577"/>
        <pc:sldMkLst>
          <pc:docMk/>
          <pc:sldMk cId="2301514491" sldId="261"/>
        </pc:sldMkLst>
        <pc:spChg chg="mod">
          <ac:chgData name="L10789 (Kayla Nwafor)" userId="17f9adb5-fdb7-40dd-a600-72d2af8c76cf" providerId="ADAL" clId="{8E06A298-4928-EC46-82A2-E574614F1A9D}" dt="2025-03-13T01:58:41.375" v="1305" actId="1076"/>
          <ac:spMkLst>
            <pc:docMk/>
            <pc:sldMk cId="2301514491" sldId="261"/>
            <ac:spMk id="2" creationId="{60E3517F-FA11-3159-328A-BCE7E04850BF}"/>
          </ac:spMkLst>
        </pc:spChg>
        <pc:spChg chg="mod">
          <ac:chgData name="L10789 (Kayla Nwafor)" userId="17f9adb5-fdb7-40dd-a600-72d2af8c76cf" providerId="ADAL" clId="{8E06A298-4928-EC46-82A2-E574614F1A9D}" dt="2025-03-13T13:00:03.799" v="3033" actId="20577"/>
          <ac:spMkLst>
            <pc:docMk/>
            <pc:sldMk cId="2301514491" sldId="261"/>
            <ac:spMk id="3" creationId="{35C7386A-51D5-5D85-57A8-497A391FD8E9}"/>
          </ac:spMkLst>
        </pc:spChg>
      </pc:sldChg>
      <pc:sldChg chg="modSp new ord">
        <pc:chgData name="L10789 (Kayla Nwafor)" userId="17f9adb5-fdb7-40dd-a600-72d2af8c76cf" providerId="ADAL" clId="{8E06A298-4928-EC46-82A2-E574614F1A9D}" dt="2025-03-13T13:00:31.822" v="3054" actId="20577"/>
        <pc:sldMkLst>
          <pc:docMk/>
          <pc:sldMk cId="2934197961" sldId="262"/>
        </pc:sldMkLst>
        <pc:spChg chg="mod">
          <ac:chgData name="L10789 (Kayla Nwafor)" userId="17f9adb5-fdb7-40dd-a600-72d2af8c76cf" providerId="ADAL" clId="{8E06A298-4928-EC46-82A2-E574614F1A9D}" dt="2025-03-13T02:01:21.948" v="1448" actId="20577"/>
          <ac:spMkLst>
            <pc:docMk/>
            <pc:sldMk cId="2934197961" sldId="262"/>
            <ac:spMk id="2" creationId="{318FD867-1439-9411-E795-C5A62F92283D}"/>
          </ac:spMkLst>
        </pc:spChg>
        <pc:spChg chg="mod">
          <ac:chgData name="L10789 (Kayla Nwafor)" userId="17f9adb5-fdb7-40dd-a600-72d2af8c76cf" providerId="ADAL" clId="{8E06A298-4928-EC46-82A2-E574614F1A9D}" dt="2025-03-13T13:00:31.822" v="3054" actId="20577"/>
          <ac:spMkLst>
            <pc:docMk/>
            <pc:sldMk cId="2934197961" sldId="262"/>
            <ac:spMk id="3" creationId="{3808CBDB-CB93-86F7-CE09-C01B52EE2BD3}"/>
          </ac:spMkLst>
        </pc:spChg>
      </pc:sldChg>
      <pc:sldChg chg="modSp new">
        <pc:chgData name="L10789 (Kayla Nwafor)" userId="17f9adb5-fdb7-40dd-a600-72d2af8c76cf" providerId="ADAL" clId="{8E06A298-4928-EC46-82A2-E574614F1A9D}" dt="2025-03-13T13:01:21.507" v="3078" actId="20577"/>
        <pc:sldMkLst>
          <pc:docMk/>
          <pc:sldMk cId="985091492" sldId="263"/>
        </pc:sldMkLst>
        <pc:spChg chg="mod">
          <ac:chgData name="L10789 (Kayla Nwafor)" userId="17f9adb5-fdb7-40dd-a600-72d2af8c76cf" providerId="ADAL" clId="{8E06A298-4928-EC46-82A2-E574614F1A9D}" dt="2025-03-13T02:03:45.444" v="1636" actId="20577"/>
          <ac:spMkLst>
            <pc:docMk/>
            <pc:sldMk cId="985091492" sldId="263"/>
            <ac:spMk id="2" creationId="{136FFBC4-C89B-F230-8F61-A81A7FC13C5B}"/>
          </ac:spMkLst>
        </pc:spChg>
        <pc:spChg chg="mod">
          <ac:chgData name="L10789 (Kayla Nwafor)" userId="17f9adb5-fdb7-40dd-a600-72d2af8c76cf" providerId="ADAL" clId="{8E06A298-4928-EC46-82A2-E574614F1A9D}" dt="2025-03-13T13:01:21.507" v="3078" actId="20577"/>
          <ac:spMkLst>
            <pc:docMk/>
            <pc:sldMk cId="985091492" sldId="263"/>
            <ac:spMk id="3" creationId="{5827920E-29C6-653F-DFBD-8D20BA98FDBB}"/>
          </ac:spMkLst>
        </pc:spChg>
      </pc:sldChg>
      <pc:sldChg chg="modSp new ord">
        <pc:chgData name="L10789 (Kayla Nwafor)" userId="17f9adb5-fdb7-40dd-a600-72d2af8c76cf" providerId="ADAL" clId="{8E06A298-4928-EC46-82A2-E574614F1A9D}" dt="2025-03-13T13:13:25.821" v="3353" actId="20577"/>
        <pc:sldMkLst>
          <pc:docMk/>
          <pc:sldMk cId="4093809761" sldId="264"/>
        </pc:sldMkLst>
        <pc:spChg chg="mod">
          <ac:chgData name="L10789 (Kayla Nwafor)" userId="17f9adb5-fdb7-40dd-a600-72d2af8c76cf" providerId="ADAL" clId="{8E06A298-4928-EC46-82A2-E574614F1A9D}" dt="2025-03-13T02:09:03.310" v="1840" actId="20577"/>
          <ac:spMkLst>
            <pc:docMk/>
            <pc:sldMk cId="4093809761" sldId="264"/>
            <ac:spMk id="2" creationId="{4FE3585F-B030-858B-D2EE-24CCE20AA494}"/>
          </ac:spMkLst>
        </pc:spChg>
        <pc:spChg chg="mod">
          <ac:chgData name="L10789 (Kayla Nwafor)" userId="17f9adb5-fdb7-40dd-a600-72d2af8c76cf" providerId="ADAL" clId="{8E06A298-4928-EC46-82A2-E574614F1A9D}" dt="2025-03-13T13:13:25.821" v="3353" actId="20577"/>
          <ac:spMkLst>
            <pc:docMk/>
            <pc:sldMk cId="4093809761" sldId="264"/>
            <ac:spMk id="3" creationId="{ABA3EFCD-BF97-A0E4-AA0B-0E16FACE8FC7}"/>
          </ac:spMkLst>
        </pc:spChg>
      </pc:sldChg>
      <pc:sldChg chg="modSp new">
        <pc:chgData name="L10789 (Kayla Nwafor)" userId="17f9adb5-fdb7-40dd-a600-72d2af8c76cf" providerId="ADAL" clId="{8E06A298-4928-EC46-82A2-E574614F1A9D}" dt="2025-03-13T13:16:00.759" v="3421" actId="20577"/>
        <pc:sldMkLst>
          <pc:docMk/>
          <pc:sldMk cId="3766472255" sldId="265"/>
        </pc:sldMkLst>
        <pc:spChg chg="mod">
          <ac:chgData name="L10789 (Kayla Nwafor)" userId="17f9adb5-fdb7-40dd-a600-72d2af8c76cf" providerId="ADAL" clId="{8E06A298-4928-EC46-82A2-E574614F1A9D}" dt="2025-03-13T02:11:08.663" v="1977" actId="20577"/>
          <ac:spMkLst>
            <pc:docMk/>
            <pc:sldMk cId="3766472255" sldId="265"/>
            <ac:spMk id="2" creationId="{117C13C1-03A3-280C-A9B5-22D525E6E6AE}"/>
          </ac:spMkLst>
        </pc:spChg>
        <pc:spChg chg="mod">
          <ac:chgData name="L10789 (Kayla Nwafor)" userId="17f9adb5-fdb7-40dd-a600-72d2af8c76cf" providerId="ADAL" clId="{8E06A298-4928-EC46-82A2-E574614F1A9D}" dt="2025-03-13T13:16:00.759" v="3421" actId="20577"/>
          <ac:spMkLst>
            <pc:docMk/>
            <pc:sldMk cId="3766472255" sldId="265"/>
            <ac:spMk id="3" creationId="{9E8DBDCC-A5E9-AC91-075D-460299C25F2D}"/>
          </ac:spMkLst>
        </pc:spChg>
      </pc:sldChg>
      <pc:sldChg chg="modSp new">
        <pc:chgData name="L10789 (Kayla Nwafor)" userId="17f9adb5-fdb7-40dd-a600-72d2af8c76cf" providerId="ADAL" clId="{8E06A298-4928-EC46-82A2-E574614F1A9D}" dt="2025-03-13T13:19:36.745" v="3483" actId="20577"/>
        <pc:sldMkLst>
          <pc:docMk/>
          <pc:sldMk cId="2535290274" sldId="266"/>
        </pc:sldMkLst>
        <pc:spChg chg="mod">
          <ac:chgData name="L10789 (Kayla Nwafor)" userId="17f9adb5-fdb7-40dd-a600-72d2af8c76cf" providerId="ADAL" clId="{8E06A298-4928-EC46-82A2-E574614F1A9D}" dt="2025-03-13T02:17:19.171" v="2303" actId="20577"/>
          <ac:spMkLst>
            <pc:docMk/>
            <pc:sldMk cId="2535290274" sldId="266"/>
            <ac:spMk id="2" creationId="{68A5FA69-48FE-2C23-4ADD-4C6AE23DE6E9}"/>
          </ac:spMkLst>
        </pc:spChg>
        <pc:spChg chg="mod">
          <ac:chgData name="L10789 (Kayla Nwafor)" userId="17f9adb5-fdb7-40dd-a600-72d2af8c76cf" providerId="ADAL" clId="{8E06A298-4928-EC46-82A2-E574614F1A9D}" dt="2025-03-13T13:19:36.745" v="3483" actId="20577"/>
          <ac:spMkLst>
            <pc:docMk/>
            <pc:sldMk cId="2535290274" sldId="266"/>
            <ac:spMk id="3" creationId="{7F3F2083-1A26-6993-9EF2-5FB7AF200975}"/>
          </ac:spMkLst>
        </pc:spChg>
      </pc:sldChg>
      <pc:sldChg chg="modSp new del">
        <pc:chgData name="L10789 (Kayla Nwafor)" userId="17f9adb5-fdb7-40dd-a600-72d2af8c76cf" providerId="ADAL" clId="{8E06A298-4928-EC46-82A2-E574614F1A9D}" dt="2025-03-13T13:24:26.725" v="3664" actId="2696"/>
        <pc:sldMkLst>
          <pc:docMk/>
          <pc:sldMk cId="3569695197" sldId="267"/>
        </pc:sldMkLst>
      </pc:sldChg>
      <pc:sldChg chg="new del">
        <pc:chgData name="L10789 (Kayla Nwafor)" userId="17f9adb5-fdb7-40dd-a600-72d2af8c76cf" providerId="ADAL" clId="{8E06A298-4928-EC46-82A2-E574614F1A9D}" dt="2025-03-13T13:24:26.725" v="3664" actId="2696"/>
        <pc:sldMkLst>
          <pc:docMk/>
          <pc:sldMk cId="2734083422" sldId="268"/>
        </pc:sldMkLst>
      </pc:sldChg>
      <pc:sldChg chg="modSp new ord">
        <pc:chgData name="L10789 (Kayla Nwafor)" userId="17f9adb5-fdb7-40dd-a600-72d2af8c76cf" providerId="ADAL" clId="{8E06A298-4928-EC46-82A2-E574614F1A9D}" dt="2025-03-13T13:12:46.091" v="3325" actId="20577"/>
        <pc:sldMkLst>
          <pc:docMk/>
          <pc:sldMk cId="3942270120" sldId="269"/>
        </pc:sldMkLst>
        <pc:spChg chg="mod">
          <ac:chgData name="L10789 (Kayla Nwafor)" userId="17f9adb5-fdb7-40dd-a600-72d2af8c76cf" providerId="ADAL" clId="{8E06A298-4928-EC46-82A2-E574614F1A9D}" dt="2025-03-13T13:09:53.041" v="3111" actId="20577"/>
          <ac:spMkLst>
            <pc:docMk/>
            <pc:sldMk cId="3942270120" sldId="269"/>
            <ac:spMk id="2" creationId="{FB85FFA6-7109-188A-86C3-1BE02AFB834A}"/>
          </ac:spMkLst>
        </pc:spChg>
        <pc:spChg chg="mod">
          <ac:chgData name="L10789 (Kayla Nwafor)" userId="17f9adb5-fdb7-40dd-a600-72d2af8c76cf" providerId="ADAL" clId="{8E06A298-4928-EC46-82A2-E574614F1A9D}" dt="2025-03-13T13:12:46.091" v="3325" actId="20577"/>
          <ac:spMkLst>
            <pc:docMk/>
            <pc:sldMk cId="3942270120" sldId="269"/>
            <ac:spMk id="3" creationId="{7C9767CA-9131-2C81-E2FB-3E81B7D1025F}"/>
          </ac:spMkLst>
        </pc:spChg>
      </pc:sldChg>
      <pc:sldChg chg="modSp new">
        <pc:chgData name="L10789 (Kayla Nwafor)" userId="17f9adb5-fdb7-40dd-a600-72d2af8c76cf" providerId="ADAL" clId="{8E06A298-4928-EC46-82A2-E574614F1A9D}" dt="2025-03-13T13:30:15.548" v="3992" actId="20577"/>
        <pc:sldMkLst>
          <pc:docMk/>
          <pc:sldMk cId="4163118504" sldId="270"/>
        </pc:sldMkLst>
        <pc:spChg chg="mod">
          <ac:chgData name="L10789 (Kayla Nwafor)" userId="17f9adb5-fdb7-40dd-a600-72d2af8c76cf" providerId="ADAL" clId="{8E06A298-4928-EC46-82A2-E574614F1A9D}" dt="2025-03-13T13:25:00.502" v="3675" actId="20577"/>
          <ac:spMkLst>
            <pc:docMk/>
            <pc:sldMk cId="4163118504" sldId="270"/>
            <ac:spMk id="2" creationId="{1A512704-C39C-66FD-9599-99FFCBEF6705}"/>
          </ac:spMkLst>
        </pc:spChg>
        <pc:spChg chg="mod">
          <ac:chgData name="L10789 (Kayla Nwafor)" userId="17f9adb5-fdb7-40dd-a600-72d2af8c76cf" providerId="ADAL" clId="{8E06A298-4928-EC46-82A2-E574614F1A9D}" dt="2025-03-13T13:30:15.548" v="3992" actId="20577"/>
          <ac:spMkLst>
            <pc:docMk/>
            <pc:sldMk cId="4163118504" sldId="270"/>
            <ac:spMk id="3" creationId="{994700CB-B831-E5BF-4284-194F31FA8945}"/>
          </ac:spMkLst>
        </pc:spChg>
      </pc:sldChg>
      <pc:sldChg chg="modSp new del">
        <pc:chgData name="L10789 (Kayla Nwafor)" userId="17f9adb5-fdb7-40dd-a600-72d2af8c76cf" providerId="ADAL" clId="{8E06A298-4928-EC46-82A2-E574614F1A9D}" dt="2025-03-13T13:33:30.408" v="4071" actId="2696"/>
        <pc:sldMkLst>
          <pc:docMk/>
          <pc:sldMk cId="481141936" sldId="271"/>
        </pc:sldMkLst>
      </pc:sldChg>
    </pc:docChg>
  </pc:docChgLst>
  <pc:docChgLst>
    <pc:chgData name="L10789 (Kayla Nwafor)" userId="17f9adb5-fdb7-40dd-a600-72d2af8c76cf" providerId="ADAL" clId="{A64A35D1-8953-4F4E-8A74-091668766F8C}"/>
    <pc:docChg chg="modSld">
      <pc:chgData name="L10789 (Kayla Nwafor)" userId="17f9adb5-fdb7-40dd-a600-72d2af8c76cf" providerId="ADAL" clId="{A64A35D1-8953-4F4E-8A74-091668766F8C}" dt="2025-03-21T22:03:41.185" v="25" actId="1076"/>
      <pc:docMkLst>
        <pc:docMk/>
      </pc:docMkLst>
      <pc:sldChg chg="addSp modSp">
        <pc:chgData name="L10789 (Kayla Nwafor)" userId="17f9adb5-fdb7-40dd-a600-72d2af8c76cf" providerId="ADAL" clId="{A64A35D1-8953-4F4E-8A74-091668766F8C}" dt="2025-03-21T22:03:41.185" v="25" actId="1076"/>
        <pc:sldMkLst>
          <pc:docMk/>
          <pc:sldMk cId="2535290274" sldId="266"/>
        </pc:sldMkLst>
        <pc:spChg chg="mod">
          <ac:chgData name="L10789 (Kayla Nwafor)" userId="17f9adb5-fdb7-40dd-a600-72d2af8c76cf" providerId="ADAL" clId="{A64A35D1-8953-4F4E-8A74-091668766F8C}" dt="2025-03-21T22:02:35.756" v="2" actId="1076"/>
          <ac:spMkLst>
            <pc:docMk/>
            <pc:sldMk cId="2535290274" sldId="266"/>
            <ac:spMk id="3" creationId="{7F3F2083-1A26-6993-9EF2-5FB7AF200975}"/>
          </ac:spMkLst>
        </pc:spChg>
        <pc:spChg chg="add">
          <ac:chgData name="L10789 (Kayla Nwafor)" userId="17f9adb5-fdb7-40dd-a600-72d2af8c76cf" providerId="ADAL" clId="{A64A35D1-8953-4F4E-8A74-091668766F8C}" dt="2025-03-21T22:02:28.227" v="0" actId="139"/>
          <ac:spMkLst>
            <pc:docMk/>
            <pc:sldMk cId="2535290274" sldId="266"/>
            <ac:spMk id="4" creationId="{F7CC1CED-F143-FA57-8E3A-31FF364B95D9}"/>
          </ac:spMkLst>
        </pc:spChg>
        <pc:spChg chg="add mod">
          <ac:chgData name="L10789 (Kayla Nwafor)" userId="17f9adb5-fdb7-40dd-a600-72d2af8c76cf" providerId="ADAL" clId="{A64A35D1-8953-4F4E-8A74-091668766F8C}" dt="2025-03-21T22:03:41.185" v="25" actId="1076"/>
          <ac:spMkLst>
            <pc:docMk/>
            <pc:sldMk cId="2535290274" sldId="266"/>
            <ac:spMk id="8" creationId="{1DB7ABDC-EC80-597A-C3FF-DBF92F83EF33}"/>
          </ac:spMkLst>
        </pc:spChg>
      </pc:sldChg>
    </pc:docChg>
  </pc:docChgLst>
  <pc:docChgLst>
    <pc:chgData clId="Web-{DE13B0D3-D35A-1E70-2D5C-A60B7D639750}"/>
    <pc:docChg chg="modSld">
      <pc:chgData name="" userId="" providerId="" clId="Web-{DE13B0D3-D35A-1E70-2D5C-A60B7D639750}" dt="2025-03-21T22:17:41.581" v="7" actId="20577"/>
      <pc:docMkLst>
        <pc:docMk/>
      </pc:docMkLst>
      <pc:sldChg chg="modSp">
        <pc:chgData name="" userId="" providerId="" clId="Web-{DE13B0D3-D35A-1E70-2D5C-A60B7D639750}" dt="2025-03-21T22:17:41.581" v="7" actId="20577"/>
        <pc:sldMkLst>
          <pc:docMk/>
          <pc:sldMk cId="1406941247" sldId="256"/>
        </pc:sldMkLst>
        <pc:spChg chg="mod">
          <ac:chgData name="" userId="" providerId="" clId="Web-{DE13B0D3-D35A-1E70-2D5C-A60B7D639750}" dt="2025-03-21T22:17:41.581" v="7" actId="20577"/>
          <ac:spMkLst>
            <pc:docMk/>
            <pc:sldMk cId="1406941247" sldId="256"/>
            <ac:spMk id="3" creationId="{26A132F5-B324-354A-1744-E60E539EC90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311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792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413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279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953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89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185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525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704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796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961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3/21/2025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260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7A431-5497-FEB7-C891-049484203B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T&amp;T </a:t>
            </a:r>
            <a:r>
              <a:rPr lang="en-GB" err="1"/>
              <a:t>Dustbuster's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A132F5-B324-354A-1744-E60E539EC9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/>
              <a:t>A Professional Cleaning Service</a:t>
            </a:r>
            <a:endParaRPr lang="en-US" sz="1400"/>
          </a:p>
          <a:p>
            <a:r>
              <a:rPr lang="en-GB" sz="1400" dirty="0"/>
              <a:t>Need a cleaner? We respect &amp; care for your home!</a:t>
            </a:r>
          </a:p>
          <a:p>
            <a:r>
              <a:rPr lang="en-GB" sz="1400" dirty="0"/>
              <a:t>Tanya </a:t>
            </a:r>
            <a:r>
              <a:rPr lang="en-GB" sz="1400" err="1"/>
              <a:t>andrade</a:t>
            </a:r>
            <a:r>
              <a:rPr lang="en-GB" sz="1400" dirty="0"/>
              <a:t> 2329405 managing enterprise (bmsw4011_card)</a:t>
            </a:r>
          </a:p>
          <a:p>
            <a:r>
              <a:rPr lang="en-GB" sz="1400" dirty="0"/>
              <a:t>Melanie squire</a:t>
            </a:r>
          </a:p>
          <a:p>
            <a:endParaRPr lang="en-US"/>
          </a:p>
        </p:txBody>
      </p:sp>
      <p:pic>
        <p:nvPicPr>
          <p:cNvPr id="4" name="Picture 3" descr="A black and white sign with green text&#10;&#10;AI-generated content may be incorrect.">
            <a:extLst>
              <a:ext uri="{FF2B5EF4-FFF2-40B4-BE49-F238E27FC236}">
                <a16:creationId xmlns:a16="http://schemas.microsoft.com/office/drawing/2014/main" id="{DEC3AA62-CB60-936A-9807-ECAEE9EFD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266" y="663522"/>
            <a:ext cx="3644083" cy="156118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406941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A38BD-E906-6E29-EC0F-89775A62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6DC1-94F1-1AC2-6A5C-EE8F4046A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Introduction</a:t>
            </a:r>
            <a:endParaRPr lang="en-US" dirty="0"/>
          </a:p>
          <a:p>
            <a:r>
              <a:rPr lang="en-GB" dirty="0"/>
              <a:t>Service description</a:t>
            </a:r>
          </a:p>
          <a:p>
            <a:r>
              <a:rPr lang="en-GB" dirty="0"/>
              <a:t>Business aims and objectives</a:t>
            </a:r>
          </a:p>
          <a:p>
            <a:r>
              <a:rPr lang="en-GB" dirty="0"/>
              <a:t>HRM strategy</a:t>
            </a:r>
          </a:p>
          <a:p>
            <a:r>
              <a:rPr lang="en-GB" dirty="0"/>
              <a:t>Financial overview</a:t>
            </a:r>
          </a:p>
          <a:p>
            <a:r>
              <a:rPr lang="en-GB" dirty="0"/>
              <a:t>Mission statement</a:t>
            </a:r>
          </a:p>
          <a:p>
            <a:r>
              <a:rPr lang="en-GB" dirty="0"/>
              <a:t>USP</a:t>
            </a:r>
          </a:p>
          <a:p>
            <a:r>
              <a:rPr lang="en-GB" dirty="0"/>
              <a:t>Marketing strategy</a:t>
            </a:r>
          </a:p>
          <a:p>
            <a:r>
              <a:rPr lang="en-GB" dirty="0"/>
              <a:t>Branding examples</a:t>
            </a:r>
          </a:p>
          <a:p>
            <a:r>
              <a:rPr lang="en-GB" dirty="0"/>
              <a:t>Market research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4A14A-5138-8EF7-A324-417CA5D16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819B-EE45-4379-B75E-88973FBB1360}" type="datetime1">
              <a:t>3/21/2025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F3D2E-8ECD-29A0-927C-F4AC26E59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193C5-F83B-9AF7-D368-E3789C8E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424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BF70A-F801-CC60-2DFE-86D9812E9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19B6B-D23E-3866-019D-29344AC13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T&amp;T Dustbuster's is a professional cleaning service designed to provide exceptional and comprehensive cleaning solutions for residential and commercial clients.</a:t>
            </a:r>
          </a:p>
          <a:p>
            <a:r>
              <a:rPr lang="en-GB"/>
              <a:t>Our goal is to create a clean, comfortable, and organised environment for our clients. (Smith, 2020)</a:t>
            </a:r>
          </a:p>
          <a:p>
            <a:r>
              <a:rPr lang="en-US"/>
              <a:t>We aim to provide top-quality, affordable, and reliable cleaning services tailored to your needs.</a:t>
            </a:r>
          </a:p>
          <a:p>
            <a:r>
              <a:rPr lang="en-US"/>
              <a:t>This presentation will talk you through our business proposal, including our services , business aims, market research, HRM strategy, financial overview, and marketing plan. </a:t>
            </a:r>
          </a:p>
          <a:p>
            <a:r>
              <a:rPr lang="en-US"/>
              <a:t>We aim to demonstrate how T&amp;T </a:t>
            </a:r>
            <a:r>
              <a:rPr lang="en-US" err="1"/>
              <a:t>Dustbuster's</a:t>
            </a:r>
            <a:r>
              <a:rPr lang="en-US"/>
              <a:t> is not just another cleaning service, but a brand built on professionalism, efficiency, and care.</a:t>
            </a:r>
          </a:p>
        </p:txBody>
      </p:sp>
    </p:spTree>
    <p:extLst>
      <p:ext uri="{BB962C8B-B14F-4D97-AF65-F5344CB8AC3E}">
        <p14:creationId xmlns:p14="http://schemas.microsoft.com/office/powerpoint/2010/main" val="2442097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13202-FCDA-E960-A975-475AD1EAF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Service description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B761-ED1A-BED1-734A-58E070B83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Our wide range of services includes:</a:t>
            </a:r>
          </a:p>
          <a:p>
            <a:r>
              <a:rPr lang="en-GB"/>
              <a:t>Residential cleaning: spring cleans, deep cleans, one-off cleans, regular house cleaning.</a:t>
            </a:r>
          </a:p>
          <a:p>
            <a:r>
              <a:rPr lang="en-GB"/>
              <a:t>Commercial cleaning: office cleaning, end-of tenancy cleans,</a:t>
            </a:r>
          </a:p>
          <a:p>
            <a:r>
              <a:rPr lang="en-GB" err="1"/>
              <a:t>Addittional</a:t>
            </a:r>
            <a:r>
              <a:rPr lang="en-GB"/>
              <a:t> services: washing, ironing, decluttering (garage &amp; attic), shopping assistance.</a:t>
            </a:r>
          </a:p>
          <a:p>
            <a:r>
              <a:rPr lang="en-GB"/>
              <a:t>Emergency cleaning (SOS Cleaning): urgent requests for post-party and last-minute cleans.</a:t>
            </a:r>
          </a:p>
        </p:txBody>
      </p:sp>
      <p:pic>
        <p:nvPicPr>
          <p:cNvPr id="4" name="Picture 3" descr="A person spraying water on a counter&#10;&#10;AI-generated content may be incorrect.">
            <a:extLst>
              <a:ext uri="{FF2B5EF4-FFF2-40B4-BE49-F238E27FC236}">
                <a16:creationId xmlns:a16="http://schemas.microsoft.com/office/drawing/2014/main" id="{098AC1D0-6139-C5C1-EAF2-AF355FA19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8513" y="4218633"/>
            <a:ext cx="4022480" cy="26420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8519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25C25-D7A8-0348-6ECD-880851D33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aims and objectives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D31B-90F0-0699-ADB3-5F9DC1857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85" y="1858297"/>
            <a:ext cx="10515600" cy="4034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Consistently deliver high-quality cleaning services tailored to our client's unique needs and preferences. (Lee et al., 2020)</a:t>
            </a:r>
          </a:p>
          <a:p>
            <a:r>
              <a:rPr lang="en-GB"/>
              <a:t>Utilise environmentally friendly cleaning products and practices to promote a healthier and more sustainable environment. (Johnson &amp; White, 2021)</a:t>
            </a:r>
          </a:p>
          <a:p>
            <a:r>
              <a:rPr lang="en-GB"/>
              <a:t>Foster lasting relationships with our clients based on trust, reliability, and open communication. (Patel et al., 2018</a:t>
            </a:r>
          </a:p>
          <a:p>
            <a:r>
              <a:rPr lang="en-GB"/>
              <a:t>Establish a strong brand presence in the cleaning industry.</a:t>
            </a:r>
          </a:p>
          <a:p>
            <a:r>
              <a:rPr lang="en-GB"/>
              <a:t>Ensure sustainable business growth through strategic marketing and customer satisfaction</a:t>
            </a:r>
          </a:p>
          <a:p>
            <a:r>
              <a:rPr lang="en-GB"/>
              <a:t>Gain 50+ regular customers in the first year,</a:t>
            </a:r>
          </a:p>
          <a:p>
            <a:r>
              <a:rPr lang="en-GB"/>
              <a:t>build a team of skilled and trustworthy cleaners.</a:t>
            </a:r>
          </a:p>
          <a:p>
            <a:endParaRPr lang="en-US"/>
          </a:p>
        </p:txBody>
      </p:sp>
      <p:pic>
        <p:nvPicPr>
          <p:cNvPr id="4" name="Picture 3" descr="A bucket and mop on a table&#10;&#10;AI-generated content may be incorrect.">
            <a:extLst>
              <a:ext uri="{FF2B5EF4-FFF2-40B4-BE49-F238E27FC236}">
                <a16:creationId xmlns:a16="http://schemas.microsoft.com/office/drawing/2014/main" id="{4CFE293D-7DFF-86C7-A663-57196626DA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590" y="4108962"/>
            <a:ext cx="4060723" cy="27450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63840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F2A76-FA73-A945-3C08-79D65B61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Proposed location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3E2A8-F4C4-4D07-92C0-940E1E8A60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Location:</a:t>
            </a:r>
          </a:p>
          <a:p>
            <a:r>
              <a:rPr lang="en-GB"/>
              <a:t>Service-based business operating in residential and commercial areas</a:t>
            </a:r>
          </a:p>
          <a:p>
            <a:r>
              <a:rPr lang="en-GB"/>
              <a:t>Targeting urban and suburban communities with high demand for professional cleaning</a:t>
            </a:r>
          </a:p>
          <a:p>
            <a:r>
              <a:rPr lang="en-GB"/>
              <a:t>Target market:</a:t>
            </a:r>
          </a:p>
          <a:p>
            <a:r>
              <a:rPr lang="en-GB"/>
              <a:t>Working professionals, busy families, elderly individuals, and businesses.</a:t>
            </a:r>
          </a:p>
          <a:p>
            <a:r>
              <a:rPr lang="en-GB"/>
              <a:t>Households with disposable income who seek time-saving solutions.</a:t>
            </a:r>
          </a:p>
        </p:txBody>
      </p:sp>
      <p:pic>
        <p:nvPicPr>
          <p:cNvPr id="4" name="Picture 3" descr="A close-up of a building&#10;&#10;AI-generated content may be incorrect.">
            <a:extLst>
              <a:ext uri="{FF2B5EF4-FFF2-40B4-BE49-F238E27FC236}">
                <a16:creationId xmlns:a16="http://schemas.microsoft.com/office/drawing/2014/main" id="{551EADEC-E95A-0FD1-CE15-34529DEAE9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0357" y="-4479"/>
            <a:ext cx="7701645" cy="2662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3934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3517F-FA11-3159-328A-BCE7E0485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2520"/>
            <a:ext cx="10515600" cy="1325563"/>
          </a:xfrm>
        </p:spPr>
        <p:txBody>
          <a:bodyPr/>
          <a:lstStyle/>
          <a:p>
            <a:r>
              <a:rPr lang="en-GB"/>
              <a:t>HRM strategy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7386A-51D5-5D85-57A8-497A391F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We aim to hire and train a team of dedicated cleaning professionals who share commitment to quality and customer satisfaction, who are reliable, insured, and experienced. </a:t>
            </a:r>
          </a:p>
          <a:p>
            <a:r>
              <a:rPr lang="en-GB"/>
              <a:t>We will prioritise ongoing training and support to ensure our team stays up-to-date on best practices and </a:t>
            </a:r>
            <a:r>
              <a:rPr lang="en-GB" err="1"/>
              <a:t>mainains</a:t>
            </a:r>
            <a:r>
              <a:rPr lang="en-GB"/>
              <a:t> high service standards. (Jackson et al., 2019)</a:t>
            </a:r>
          </a:p>
          <a:p>
            <a:r>
              <a:rPr lang="en-GB"/>
              <a:t>Employee retention:</a:t>
            </a:r>
          </a:p>
          <a:p>
            <a:r>
              <a:rPr lang="en-GB"/>
              <a:t>Competitive wages and performance-based incentives.</a:t>
            </a:r>
          </a:p>
          <a:p>
            <a:r>
              <a:rPr lang="en-GB"/>
              <a:t>Flexible working hours to maintain work-life balance.</a:t>
            </a:r>
          </a:p>
          <a:p>
            <a:endParaRPr lang="en-GB"/>
          </a:p>
          <a:p>
            <a:endParaRPr lang="en-US"/>
          </a:p>
        </p:txBody>
      </p:sp>
      <p:pic>
        <p:nvPicPr>
          <p:cNvPr id="5" name="Picture 4" descr="A group of people in black shirts with white text on them&#10;&#10;AI-generated content may be incorrect.">
            <a:extLst>
              <a:ext uri="{FF2B5EF4-FFF2-40B4-BE49-F238E27FC236}">
                <a16:creationId xmlns:a16="http://schemas.microsoft.com/office/drawing/2014/main" id="{407D618F-5407-AEAB-7BEE-489D6ADD1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6178" y="3680768"/>
            <a:ext cx="5129894" cy="26261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01514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FD867-1439-9411-E795-C5A62F922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en-GB"/>
              <a:t>Financial 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CBDB-CB93-86F7-CE09-C01B52EE2B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/>
              <a:t>Our business plan includes a 12-month cash flow forecast summary, demonstrating a healthy financial situation with a </a:t>
            </a:r>
            <a:r>
              <a:rPr lang="en-GB" err="1"/>
              <a:t>cumilitive</a:t>
            </a:r>
            <a:r>
              <a:rPr lang="en-GB"/>
              <a:t> net cash flow of £36,500 by the end of the year. (Thompson et al., 2020)</a:t>
            </a:r>
          </a:p>
          <a:p>
            <a:r>
              <a:rPr lang="en-GB"/>
              <a:t>Startup costs:</a:t>
            </a:r>
          </a:p>
          <a:p>
            <a:r>
              <a:rPr lang="en-GB"/>
              <a:t>Cleaning supplies &amp; equipment: £3,000</a:t>
            </a:r>
          </a:p>
          <a:p>
            <a:r>
              <a:rPr lang="en-GB"/>
              <a:t>Marketing &amp; branding: £2,000</a:t>
            </a:r>
          </a:p>
          <a:p>
            <a:r>
              <a:rPr lang="en-GB"/>
              <a:t>Insurance &amp; licensing: £1,500</a:t>
            </a:r>
          </a:p>
          <a:p>
            <a:r>
              <a:rPr lang="en-GB"/>
              <a:t>Website development: £1,000</a:t>
            </a:r>
          </a:p>
          <a:p>
            <a:r>
              <a:rPr lang="en-GB"/>
              <a:t>Total initial investment: £7,500</a:t>
            </a:r>
          </a:p>
          <a:p>
            <a:r>
              <a:rPr lang="en-GB"/>
              <a:t>Projected revenue (First Year):</a:t>
            </a:r>
          </a:p>
          <a:p>
            <a:r>
              <a:rPr lang="en-GB"/>
              <a:t>Monthly revenue target: £5,000</a:t>
            </a:r>
          </a:p>
          <a:p>
            <a:r>
              <a:rPr lang="en-GB"/>
              <a:t>Annual revenue projection: £60,000</a:t>
            </a:r>
          </a:p>
          <a:p>
            <a:r>
              <a:rPr lang="en-GB"/>
              <a:t>Expected profit margin: 40%</a:t>
            </a:r>
          </a:p>
          <a:p>
            <a:endParaRPr lang="en-GB"/>
          </a:p>
        </p:txBody>
      </p:sp>
      <p:pic>
        <p:nvPicPr>
          <p:cNvPr id="4" name="Picture 3" descr="A graph with purple and green lines&#10;&#10;AI-generated content may be incorrect.">
            <a:extLst>
              <a:ext uri="{FF2B5EF4-FFF2-40B4-BE49-F238E27FC236}">
                <a16:creationId xmlns:a16="http://schemas.microsoft.com/office/drawing/2014/main" id="{B1ADFE0F-AEA7-4916-78C4-71999D46FB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1240" y="2825385"/>
            <a:ext cx="3861617" cy="2387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197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FFBC4-C89B-F230-8F61-A81A7FC13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Mission statement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7920E-29C6-653F-DFBD-8D20BA98FD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A inability and T&amp;T </a:t>
            </a:r>
            <a:r>
              <a:rPr lang="en-GB" err="1"/>
              <a:t>Dustbusters</a:t>
            </a:r>
            <a:r>
              <a:rPr lang="en-GB"/>
              <a:t> is dedicated to providing exceptional and comprehensive cleaning services for residential and commercial clients, ensuring a clean, comfortable, and well-organised environment while promoting environmental sustainability and building strong relationships with our community. (Chan et al., 2022)</a:t>
            </a:r>
          </a:p>
          <a:p>
            <a:r>
              <a:rPr lang="en-GB"/>
              <a:t>To provide high-quality, affordable, and trustworthy cleaning services that exceed customer expectations while maintaining professionalism and efficiency</a:t>
            </a:r>
          </a:p>
        </p:txBody>
      </p:sp>
    </p:spTree>
    <p:extLst>
      <p:ext uri="{BB962C8B-B14F-4D97-AF65-F5344CB8AC3E}">
        <p14:creationId xmlns:p14="http://schemas.microsoft.com/office/powerpoint/2010/main" val="985091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FFA6-7109-188A-86C3-1BE02AFB8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Unique selling proposition (USP)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767CA-9131-2C81-E2FB-3E81B7D10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What sets T&amp;T </a:t>
            </a:r>
            <a:r>
              <a:rPr lang="en-GB" err="1"/>
              <a:t>Dustbusters</a:t>
            </a:r>
            <a:r>
              <a:rPr lang="en-GB"/>
              <a:t> apart from it’s competitors is our unwavering commitment to customer satisfaction.</a:t>
            </a:r>
          </a:p>
          <a:p>
            <a:r>
              <a:rPr lang="en-GB"/>
              <a:t>Our use of eco-friendly products and our comprehensive range of services tailored to meet the unique needs of each client (Khan &amp; Ahmed, 2021)</a:t>
            </a:r>
          </a:p>
          <a:p>
            <a:r>
              <a:rPr lang="en-US"/>
              <a:t>USP: offering high-quality, flexible, and emergency cleaning services with customer-first approach.</a:t>
            </a:r>
          </a:p>
          <a:p>
            <a:r>
              <a:rPr lang="en-US"/>
              <a:t>Competitive advantage:</a:t>
            </a:r>
          </a:p>
          <a:p>
            <a:r>
              <a:rPr lang="en-US"/>
              <a:t>Fully insured and trustworthy cleaners.</a:t>
            </a:r>
          </a:p>
          <a:p>
            <a:r>
              <a:rPr lang="en-US"/>
              <a:t>Customizable service packages to fit different needs.</a:t>
            </a:r>
          </a:p>
          <a:p>
            <a:r>
              <a:rPr lang="en-US" err="1"/>
              <a:t>Ue</a:t>
            </a:r>
            <a:r>
              <a:rPr lang="en-US"/>
              <a:t> of eco-friendly and non-toxic cleaning products.</a:t>
            </a:r>
          </a:p>
        </p:txBody>
      </p:sp>
    </p:spTree>
    <p:extLst>
      <p:ext uri="{BB962C8B-B14F-4D97-AF65-F5344CB8AC3E}">
        <p14:creationId xmlns:p14="http://schemas.microsoft.com/office/powerpoint/2010/main" val="3942270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3585F-B030-858B-D2EE-24CCE20AA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3EFCD-BF97-A0E4-AA0B-0E16FACE8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T&amp;T </a:t>
            </a:r>
            <a:r>
              <a:rPr lang="en-GB" err="1"/>
              <a:t>Dustbusters</a:t>
            </a:r>
            <a:r>
              <a:rPr lang="en-GB"/>
              <a:t> is poised to make a positive impact on our community by offering professional cleaning services that prioritise quality, sustainability, and customer satisfaction (Jones &amp; Brown, 2019)</a:t>
            </a:r>
          </a:p>
          <a:p>
            <a:r>
              <a:rPr lang="en-GB"/>
              <a:t>We aim to become a trusted cleaning service with strong branding and high-quality service</a:t>
            </a:r>
          </a:p>
        </p:txBody>
      </p:sp>
    </p:spTree>
    <p:extLst>
      <p:ext uri="{BB962C8B-B14F-4D97-AF65-F5344CB8AC3E}">
        <p14:creationId xmlns:p14="http://schemas.microsoft.com/office/powerpoint/2010/main" val="40938097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C13C1-03A3-280C-A9B5-22D525E6E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Marketing strategy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DBDCC-A5E9-AC91-075D-460299C25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Branding elements:</a:t>
            </a:r>
          </a:p>
          <a:p>
            <a:r>
              <a:rPr lang="en-GB"/>
              <a:t>Business cards: showcasing professionalism and contact information</a:t>
            </a:r>
          </a:p>
          <a:p>
            <a:r>
              <a:rPr lang="en-GB"/>
              <a:t>Flyers: targeted local advertising to attract residential and commercial clients</a:t>
            </a:r>
          </a:p>
          <a:p>
            <a:r>
              <a:rPr lang="en-GB"/>
              <a:t>Website and social media: engaging content, customer testimonials, and easy booking options.</a:t>
            </a:r>
          </a:p>
          <a:p>
            <a:r>
              <a:rPr lang="en-GB"/>
              <a:t>Marketing strategy:</a:t>
            </a:r>
          </a:p>
          <a:p>
            <a:r>
              <a:rPr lang="en-GB"/>
              <a:t>Local advertising: distributing flyers in residential areas and office spaces</a:t>
            </a:r>
          </a:p>
          <a:p>
            <a:r>
              <a:rPr lang="en-GB"/>
              <a:t>Online presence: running Facebook and Instagram ads targeting specific demographics</a:t>
            </a:r>
          </a:p>
          <a:p>
            <a:r>
              <a:rPr lang="en-GB"/>
              <a:t>Referral program: offering discounts for customer referrals</a:t>
            </a:r>
          </a:p>
        </p:txBody>
      </p:sp>
    </p:spTree>
    <p:extLst>
      <p:ext uri="{BB962C8B-B14F-4D97-AF65-F5344CB8AC3E}">
        <p14:creationId xmlns:p14="http://schemas.microsoft.com/office/powerpoint/2010/main" val="3766472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5FA69-48FE-2C23-4ADD-4C6AE23DE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Branding examples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F2083-1A26-6993-9EF2-5FB7AF200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344" y="1854173"/>
            <a:ext cx="10442448" cy="3903819"/>
          </a:xfrm>
        </p:spPr>
        <p:txBody>
          <a:bodyPr/>
          <a:lstStyle/>
          <a:p>
            <a:r>
              <a:rPr lang="en-GB"/>
              <a:t>Business cards featuring T&amp;T </a:t>
            </a:r>
            <a:r>
              <a:rPr lang="en-GB" err="1"/>
              <a:t>Dustbusters</a:t>
            </a:r>
            <a:r>
              <a:rPr lang="en-GB"/>
              <a:t> logo and contact information. (Khan &amp; Ahmed, 2021)</a:t>
            </a:r>
          </a:p>
          <a:p>
            <a:r>
              <a:rPr lang="en-GB"/>
              <a:t>Eye-catching flyers highlighting our range of services and unique selling proposition (Patel et al., 2018)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66BAF2-8AB9-3297-06C1-1225B377C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3404" y="3440723"/>
            <a:ext cx="2890003" cy="34176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7F48B5-61DF-0F45-59FE-7BFEA6E7E1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0" y="4098733"/>
            <a:ext cx="4928314" cy="27713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B7ABDC-EC80-597A-C3FF-DBF92F83EF33}"/>
              </a:ext>
            </a:extLst>
          </p:cNvPr>
          <p:cNvSpPr txBox="1"/>
          <p:nvPr/>
        </p:nvSpPr>
        <p:spPr>
          <a:xfrm>
            <a:off x="4986120" y="4707576"/>
            <a:ext cx="405058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www.canva.com</a:t>
            </a:r>
            <a:r>
              <a:rPr lang="en-US" dirty="0"/>
              <a:t>/design/DAGiOHS0Mv4/</a:t>
            </a:r>
            <a:r>
              <a:rPr lang="en-US" dirty="0" err="1"/>
              <a:t>mUbtvwSEWQzGCYCIgSxlBQ</a:t>
            </a:r>
            <a:r>
              <a:rPr lang="en-US" dirty="0"/>
              <a:t>/view?</a:t>
            </a:r>
            <a:r>
              <a:rPr lang="en-US" dirty="0" err="1"/>
              <a:t>utm_content</a:t>
            </a:r>
            <a:r>
              <a:rPr lang="en-US" dirty="0"/>
              <a:t>=DAGiOHS0Mv4&amp;</a:t>
            </a:r>
            <a:r>
              <a:rPr lang="en-US" dirty="0" err="1"/>
              <a:t>utm_campaign</a:t>
            </a:r>
            <a:r>
              <a:rPr lang="en-US" dirty="0"/>
              <a:t>=designshare&amp;</a:t>
            </a:r>
            <a:r>
              <a:rPr lang="en-US" dirty="0" err="1"/>
              <a:t>utm_medium</a:t>
            </a:r>
            <a:r>
              <a:rPr lang="en-US" dirty="0"/>
              <a:t>=link2&amp;</a:t>
            </a:r>
            <a:r>
              <a:rPr lang="en-US" dirty="0" err="1"/>
              <a:t>utm_source</a:t>
            </a:r>
            <a:r>
              <a:rPr lang="en-US" dirty="0"/>
              <a:t>=uniquelinks&amp;</a:t>
            </a:r>
            <a:r>
              <a:rPr lang="en-US" dirty="0" err="1"/>
              <a:t>utlId</a:t>
            </a:r>
            <a:r>
              <a:rPr lang="en-US" dirty="0"/>
              <a:t>=h2d614770d7</a:t>
            </a:r>
          </a:p>
        </p:txBody>
      </p:sp>
    </p:spTree>
    <p:extLst>
      <p:ext uri="{BB962C8B-B14F-4D97-AF65-F5344CB8AC3E}">
        <p14:creationId xmlns:p14="http://schemas.microsoft.com/office/powerpoint/2010/main" val="2535290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12704-C39C-66FD-9599-99FFCBEF6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 research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700CB-B831-E5BF-4284-194F31FA8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To assess the viability of our business plan, we conducted extensive market research (Johnson &amp; White, 2021), including:</a:t>
            </a:r>
          </a:p>
          <a:p>
            <a:r>
              <a:rPr lang="en-GB"/>
              <a:t>Analysing local demographics and target audience needs (Thompson et al., 2020)</a:t>
            </a:r>
          </a:p>
          <a:p>
            <a:r>
              <a:rPr lang="en-GB"/>
              <a:t>Evaluating competitors and their offerings </a:t>
            </a:r>
          </a:p>
          <a:p>
            <a:r>
              <a:rPr lang="en-GB"/>
              <a:t>Assessing potential challenges and opportunities within the market (Nelson &amp; Bicknell, 2021)</a:t>
            </a:r>
          </a:p>
          <a:p>
            <a:r>
              <a:rPr lang="en-GB"/>
              <a:t>Our market research informed key decisions, such as pricing, service offerings, and promotional strategies, helping us develop a comprehensive and viable business plan (smith, 2020).</a:t>
            </a:r>
          </a:p>
          <a:p>
            <a:r>
              <a:rPr lang="en-GB"/>
              <a:t>Surveyed 200+ potential customers to assess demand</a:t>
            </a:r>
          </a:p>
          <a:p>
            <a:r>
              <a:rPr lang="en-GB"/>
              <a:t>Key findings:</a:t>
            </a:r>
          </a:p>
          <a:p>
            <a:r>
              <a:rPr lang="en-GB"/>
              <a:t>High demand for professional cleaning in busy urban areas</a:t>
            </a:r>
          </a:p>
          <a:p>
            <a:r>
              <a:rPr lang="en-GB"/>
              <a:t>Customers value reliability, affordability, and trustworthiness</a:t>
            </a:r>
          </a:p>
          <a:p>
            <a:r>
              <a:rPr lang="en-GB"/>
              <a:t>There is a gap in emergency (SOS) cleaning services, making it viable USP</a:t>
            </a:r>
          </a:p>
        </p:txBody>
      </p:sp>
    </p:spTree>
    <p:extLst>
      <p:ext uri="{BB962C8B-B14F-4D97-AF65-F5344CB8AC3E}">
        <p14:creationId xmlns:p14="http://schemas.microsoft.com/office/powerpoint/2010/main" val="4163118504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Metadata/LabelInfo.xml><?xml version="1.0" encoding="utf-8"?>
<clbl:labelList xmlns:clbl="http://schemas.microsoft.com/office/2020/mipLabelMetadata">
  <clbl:label id="{22b9dab5-8be5-497a-9286-c98efdc5dcc3}" enabled="0" method="" siteId="{22b9dab5-8be5-497a-9286-c98efdc5dcc3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T&amp;T Dustbuster's </vt:lpstr>
      <vt:lpstr>Presentation overview</vt:lpstr>
      <vt:lpstr>Introduction </vt:lpstr>
      <vt:lpstr>Service description </vt:lpstr>
      <vt:lpstr>Business aims and objectives </vt:lpstr>
      <vt:lpstr>Proposed location </vt:lpstr>
      <vt:lpstr>HRM strategy</vt:lpstr>
      <vt:lpstr>Financial overview</vt:lpstr>
      <vt:lpstr>Mission statement </vt:lpstr>
      <vt:lpstr>Unique selling proposition (USP)</vt:lpstr>
      <vt:lpstr>Conclusion </vt:lpstr>
      <vt:lpstr>Marketing strategy</vt:lpstr>
      <vt:lpstr>Branding examples </vt:lpstr>
      <vt:lpstr>Market research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T&amp;T Dustbusters </dc:title>
  <dc:creator>L10789 (Kayla Nwafor)</dc:creator>
  <cp:lastModifiedBy>L10789 (Kayla Nwafor)</cp:lastModifiedBy>
  <cp:revision>96</cp:revision>
  <dcterms:created xsi:type="dcterms:W3CDTF">2025-03-13T01:34:18Z</dcterms:created>
  <dcterms:modified xsi:type="dcterms:W3CDTF">2025-03-21T22:49:26Z</dcterms:modified>
</cp:coreProperties>
</file>