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6DFF08F-DC6B-4601-B491-B0F83F6DD2DA}" type="datetimeFigureOut">
              <a:rPr lang="en-US" dirty="0"/>
              <a:t>1/10/2018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1/10/2018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1/10/2018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1/10/2018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FF08F-DC6B-4601-B491-B0F83F6DD2DA}" type="datetimeFigureOut">
              <a:rPr lang="en-US" dirty="0"/>
              <a:t>1/10/2018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96DFF08F-DC6B-4601-B491-B0F83F6DD2DA}" type="datetimeFigureOut">
              <a:rPr lang="en-US" dirty="0"/>
              <a:pPr/>
              <a:t>1/10/2018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PETA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Jordan </a:t>
            </a:r>
            <a:r>
              <a:rPr lang="en-GB" dirty="0" err="1"/>
              <a:t>Coller</a:t>
            </a:r>
            <a:endParaRPr lang="en-GB" dirty="0"/>
          </a:p>
          <a:p>
            <a:r>
              <a:rPr lang="en-GB" dirty="0"/>
              <a:t>Student ID: 1706820</a:t>
            </a:r>
          </a:p>
          <a:p>
            <a:r>
              <a:rPr lang="en-GB" dirty="0"/>
              <a:t>Module: Learning in Collaboration For Global Citizenship (BMSP4003) </a:t>
            </a:r>
            <a:r>
              <a:rPr lang="en-GB" dirty="0" err="1"/>
              <a:t>Dr.</a:t>
            </a:r>
            <a:r>
              <a:rPr lang="en-GB" dirty="0"/>
              <a:t> Alex Bell</a:t>
            </a:r>
          </a:p>
          <a:p>
            <a:r>
              <a:rPr lang="en-GB" dirty="0" smtClean="0"/>
              <a:t>Date</a:t>
            </a:r>
            <a:r>
              <a:rPr lang="en-GB" dirty="0" smtClean="0"/>
              <a:t>: 08/01/2018</a:t>
            </a:r>
          </a:p>
        </p:txBody>
      </p:sp>
    </p:spTree>
    <p:extLst>
      <p:ext uri="{BB962C8B-B14F-4D97-AF65-F5344CB8AC3E}">
        <p14:creationId xmlns:p14="http://schemas.microsoft.com/office/powerpoint/2010/main" val="2492003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are they?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People for the Ethical Treatment of </a:t>
            </a:r>
            <a:r>
              <a:rPr lang="en-GB" dirty="0" smtClean="0"/>
              <a:t>Animals</a:t>
            </a:r>
          </a:p>
          <a:p>
            <a:r>
              <a:rPr lang="en-GB" dirty="0"/>
              <a:t>C</a:t>
            </a:r>
            <a:r>
              <a:rPr lang="en-GB" dirty="0" smtClean="0"/>
              <a:t>harity-based organisation</a:t>
            </a:r>
          </a:p>
          <a:p>
            <a:r>
              <a:rPr lang="en-GB" dirty="0"/>
              <a:t>O</a:t>
            </a:r>
            <a:r>
              <a:rPr lang="en-GB" dirty="0" smtClean="0"/>
              <a:t>riginating </a:t>
            </a:r>
            <a:r>
              <a:rPr lang="en-GB" dirty="0"/>
              <a:t>from Norfolk, </a:t>
            </a:r>
            <a:r>
              <a:rPr lang="en-GB" dirty="0" smtClean="0"/>
              <a:t>Virginia, US</a:t>
            </a:r>
          </a:p>
          <a:p>
            <a:r>
              <a:rPr lang="en-GB" dirty="0"/>
              <a:t>Founded in </a:t>
            </a:r>
            <a:r>
              <a:rPr lang="en-GB" dirty="0" smtClean="0"/>
              <a:t>1980</a:t>
            </a:r>
          </a:p>
          <a:p>
            <a:r>
              <a:rPr lang="en-GB" dirty="0"/>
              <a:t>Ingrid Newkirk </a:t>
            </a:r>
          </a:p>
          <a:p>
            <a:r>
              <a:rPr lang="en-GB" dirty="0"/>
              <a:t>over 6.5 million members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3395" y="1965960"/>
            <a:ext cx="2991260" cy="2908169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9375820" y="6230489"/>
            <a:ext cx="256807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Retrieved from https://www.peta.org/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510241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their core achievement?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silver spring monkey case</a:t>
            </a:r>
          </a:p>
        </p:txBody>
      </p:sp>
      <p:pic>
        <p:nvPicPr>
          <p:cNvPr id="2050" name="Picture 2" descr="http://www.holidogtimes.com/wp-content/uploads/2015/12/Baby-monkey-experiment-cover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2810" y="2652047"/>
            <a:ext cx="6953250" cy="3524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547103" y="6187440"/>
            <a:ext cx="845096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Image source</a:t>
            </a:r>
            <a:r>
              <a:rPr lang="en-GB" sz="1400" dirty="0"/>
              <a:t>: http://www.holidogtimes.com/wp-content/uploads/2015/12/Baby-monkey-experiment-cover.png</a:t>
            </a:r>
          </a:p>
        </p:txBody>
      </p:sp>
    </p:spTree>
    <p:extLst>
      <p:ext uri="{BB962C8B-B14F-4D97-AF65-F5344CB8AC3E}">
        <p14:creationId xmlns:p14="http://schemas.microsoft.com/office/powerpoint/2010/main" val="53883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is PETA funded?</a:t>
            </a: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600" y="1965961"/>
            <a:ext cx="5961442" cy="378915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r="35328"/>
          <a:stretch/>
        </p:blipFill>
        <p:spPr>
          <a:xfrm>
            <a:off x="4279341" y="1965959"/>
            <a:ext cx="4191402" cy="378915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4825" y="2293674"/>
            <a:ext cx="4633115" cy="313372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668636" y="6302155"/>
            <a:ext cx="630287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Image s</a:t>
            </a:r>
            <a:r>
              <a:rPr lang="en-GB" sz="1400" dirty="0" smtClean="0"/>
              <a:t>ource</a:t>
            </a:r>
            <a:r>
              <a:rPr lang="en-GB" sz="1400" dirty="0"/>
              <a:t>: https://www.peta.org/about-peta/learn-about-peta/financial-report/</a:t>
            </a:r>
          </a:p>
        </p:txBody>
      </p:sp>
    </p:spTree>
    <p:extLst>
      <p:ext uri="{BB962C8B-B14F-4D97-AF65-F5344CB8AC3E}">
        <p14:creationId xmlns:p14="http://schemas.microsoft.com/office/powerpoint/2010/main" val="1792738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Who is PETA important to?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Public</a:t>
            </a:r>
          </a:p>
          <a:p>
            <a:r>
              <a:rPr lang="en-GB" dirty="0" smtClean="0"/>
              <a:t>Entertainment businesses</a:t>
            </a:r>
          </a:p>
          <a:p>
            <a:r>
              <a:rPr lang="en-GB" dirty="0" smtClean="0"/>
              <a:t>Political parties</a:t>
            </a:r>
          </a:p>
          <a:p>
            <a:r>
              <a:rPr lang="en-GB" dirty="0" smtClean="0"/>
              <a:t>Government research</a:t>
            </a:r>
          </a:p>
          <a:p>
            <a:r>
              <a:rPr lang="en-GB" dirty="0" smtClean="0"/>
              <a:t>Agricultural and meat industries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8088" y="1965960"/>
            <a:ext cx="2991260" cy="2908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764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PETA doing?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Enhancing public awareness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Fighting for animal welfare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3541" y="2493994"/>
            <a:ext cx="2991260" cy="2908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7705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POLITICAL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Fox hunting protests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275787" y="6290084"/>
            <a:ext cx="791621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smtClean="0"/>
              <a:t>Image source: https</a:t>
            </a:r>
            <a:r>
              <a:rPr lang="en-GB" sz="1200" dirty="0"/>
              <a:t>://ichef-1.bbci.co.uk/news/624/cpsprodpb/A07B/production/_96738014_gettyimages-509211079.jpg</a:t>
            </a:r>
          </a:p>
        </p:txBody>
      </p:sp>
      <p:pic>
        <p:nvPicPr>
          <p:cNvPr id="3074" name="Picture 2" descr="https://ichef-1.bbci.co.uk/news/624/cpsprodpb/A07B/production/_96738014_gettyimages-50921107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7635" y="2623809"/>
            <a:ext cx="5943600" cy="3343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3788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Economical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Exposing fraudulent businesses</a:t>
            </a:r>
            <a:endParaRPr lang="en-GB" dirty="0"/>
          </a:p>
        </p:txBody>
      </p:sp>
      <p:pic>
        <p:nvPicPr>
          <p:cNvPr id="6146" name="Picture 2" descr="https://healyeatsreal.com/wp-content/uploads/2014/05/free-range-eggs1.jpe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435" y="2491637"/>
            <a:ext cx="7620000" cy="3990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139277" y="6328724"/>
            <a:ext cx="684963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Sources by: https</a:t>
            </a:r>
            <a:r>
              <a:rPr lang="en-GB" sz="1400" dirty="0"/>
              <a:t>://healyeatsreal.com/wp-content/uploads/2014/05/free-range-eggs1.jpeg</a:t>
            </a:r>
          </a:p>
        </p:txBody>
      </p:sp>
    </p:spTree>
    <p:extLst>
      <p:ext uri="{BB962C8B-B14F-4D97-AF65-F5344CB8AC3E}">
        <p14:creationId xmlns:p14="http://schemas.microsoft.com/office/powerpoint/2010/main" val="2903781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and </a:t>
            </a:r>
            <a:r>
              <a:rPr lang="en-GB" dirty="0" smtClean="0"/>
              <a:t>Technological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Social media – Twitter, Facebook, </a:t>
            </a:r>
            <a:r>
              <a:rPr lang="en-GB" dirty="0" err="1" smtClean="0"/>
              <a:t>Youtube</a:t>
            </a:r>
            <a:r>
              <a:rPr lang="en-GB" dirty="0" smtClean="0"/>
              <a:t> </a:t>
            </a:r>
          </a:p>
          <a:p>
            <a:r>
              <a:rPr lang="en-GB" dirty="0" smtClean="0"/>
              <a:t>Exposing with vlogs</a:t>
            </a:r>
          </a:p>
          <a:p>
            <a:r>
              <a:rPr lang="en-GB" dirty="0" smtClean="0"/>
              <a:t>Vegan make-up expected to rise by $13B  by 2018</a:t>
            </a:r>
          </a:p>
          <a:p>
            <a:r>
              <a:rPr lang="en-GB" dirty="0" smtClean="0"/>
              <a:t>Animal testing and </a:t>
            </a:r>
            <a:r>
              <a:rPr lang="en-GB" dirty="0" smtClean="0"/>
              <a:t>make-up</a:t>
            </a:r>
            <a:endParaRPr lang="en-GB" dirty="0"/>
          </a:p>
          <a:p>
            <a:r>
              <a:rPr lang="en-GB" dirty="0" smtClean="0"/>
              <a:t>After exposing Chinese government, 1500 cosmetic companies do not test on animals.</a:t>
            </a:r>
          </a:p>
          <a:p>
            <a:endParaRPr lang="en-GB" dirty="0"/>
          </a:p>
        </p:txBody>
      </p:sp>
      <p:pic>
        <p:nvPicPr>
          <p:cNvPr id="7172" name="Picture 4" descr="https://www.lutherwood.ca/assets/images/general/_contentXLarge/Social-Media-Logo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3502" y="800102"/>
            <a:ext cx="3811118" cy="2836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5048518" y="6339505"/>
            <a:ext cx="691819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smtClean="0"/>
              <a:t>Sources by: https</a:t>
            </a:r>
            <a:r>
              <a:rPr lang="en-GB" sz="1200" dirty="0"/>
              <a:t>://www.lutherwood.ca/assets/images/general/_contentXLarge/Social-Media-Logos.png</a:t>
            </a:r>
          </a:p>
        </p:txBody>
      </p:sp>
    </p:spTree>
    <p:extLst>
      <p:ext uri="{BB962C8B-B14F-4D97-AF65-F5344CB8AC3E}">
        <p14:creationId xmlns:p14="http://schemas.microsoft.com/office/powerpoint/2010/main" val="3483847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2057399"/>
            <a:ext cx="9872871" cy="4038600"/>
          </a:xfrm>
        </p:spPr>
        <p:txBody>
          <a:bodyPr/>
          <a:lstStyle/>
          <a:p>
            <a:r>
              <a:rPr lang="en-GB" dirty="0" smtClean="0"/>
              <a:t>Legal disputes won</a:t>
            </a:r>
            <a:r>
              <a:rPr lang="en-GB" dirty="0" smtClean="0"/>
              <a:t>:.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Exposed </a:t>
            </a:r>
            <a:r>
              <a:rPr lang="en-GB" dirty="0" smtClean="0"/>
              <a:t>SeaWorld for their orca tanks. Now SeaWorld do not breed orcas.</a:t>
            </a:r>
            <a:endParaRPr lang="en-GB" dirty="0"/>
          </a:p>
        </p:txBody>
      </p:sp>
      <p:pic>
        <p:nvPicPr>
          <p:cNvPr id="8196" name="Picture 4" descr="https://seaworld.scdn3.secure.raxcdn.com/san-diego/-/media/seaworld-san-diego/images/media-room/brand-logos/seaworld-logo-817x511.ashx?version=1_201705022704&amp;la=en&amp;hash=27946DD2EADB703133B23B09D89CFFF0B4924FD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4439" y="2407346"/>
            <a:ext cx="3561432" cy="2227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200" name="Picture 8" descr="Image result for ringling bro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823" y="2387549"/>
            <a:ext cx="6127884" cy="2261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56823" y="6171381"/>
            <a:ext cx="630525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 smtClean="0"/>
              <a:t>Image sources: https</a:t>
            </a:r>
            <a:r>
              <a:rPr lang="en-GB" sz="1200" dirty="0"/>
              <a:t>://upload.wikimedia.org/wikipedia/commons/b/b6/Ringling_Bros._Logo.png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158194" y="6168947"/>
            <a:ext cx="454870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https://seaworld.com/san-diego/annual-pass/benefits/</a:t>
            </a:r>
          </a:p>
        </p:txBody>
      </p:sp>
    </p:spTree>
    <p:extLst>
      <p:ext uri="{BB962C8B-B14F-4D97-AF65-F5344CB8AC3E}">
        <p14:creationId xmlns:p14="http://schemas.microsoft.com/office/powerpoint/2010/main" val="2448161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2057400"/>
            <a:ext cx="9872871" cy="1844899"/>
          </a:xfrm>
        </p:spPr>
        <p:txBody>
          <a:bodyPr/>
          <a:lstStyle/>
          <a:p>
            <a:r>
              <a:rPr lang="en-GB" dirty="0" smtClean="0"/>
              <a:t>(CH4</a:t>
            </a:r>
            <a:r>
              <a:rPr lang="en-GB" dirty="0" smtClean="0"/>
              <a:t>)</a:t>
            </a:r>
            <a:endParaRPr lang="en-GB" dirty="0"/>
          </a:p>
          <a:p>
            <a:r>
              <a:rPr lang="en-GB" dirty="0" smtClean="0"/>
              <a:t>More humans = more demand for </a:t>
            </a:r>
            <a:r>
              <a:rPr lang="en-GB" dirty="0" smtClean="0"/>
              <a:t>meat</a:t>
            </a:r>
            <a:endParaRPr lang="en-GB" dirty="0"/>
          </a:p>
          <a:p>
            <a:r>
              <a:rPr lang="en-GB" dirty="0" smtClean="0"/>
              <a:t>A need for more transparency from meat and agricultural organisations regarding greenhouse gas emissions from animals like cattle</a:t>
            </a:r>
          </a:p>
        </p:txBody>
      </p:sp>
      <p:sp>
        <p:nvSpPr>
          <p:cNvPr id="4" name="Rectangle 3"/>
          <p:cNvSpPr/>
          <p:nvPr/>
        </p:nvSpPr>
        <p:spPr>
          <a:xfrm>
            <a:off x="4851042" y="6340050"/>
            <a:ext cx="7190705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dirty="0" smtClean="0"/>
              <a:t>Retrieved by: https</a:t>
            </a:r>
            <a:r>
              <a:rPr lang="en-GB" sz="1200" dirty="0"/>
              <a:t>://fineartamerica.com/featured/cows-in-a-field-with-one-cow-staring-at-john-short.html</a:t>
            </a:r>
          </a:p>
        </p:txBody>
      </p:sp>
      <p:pic>
        <p:nvPicPr>
          <p:cNvPr id="9218" name="Picture 2" descr="Image result for cows in a field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2104" y="3902299"/>
            <a:ext cx="3862634" cy="2437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9351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59676" y="2134674"/>
            <a:ext cx="5605530" cy="1356360"/>
          </a:xfrm>
        </p:spPr>
        <p:txBody>
          <a:bodyPr/>
          <a:lstStyle/>
          <a:p>
            <a:r>
              <a:rPr lang="en-GB" dirty="0" smtClean="0"/>
              <a:t>Thank you for listening!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93772" y="3680139"/>
            <a:ext cx="4137338" cy="441101"/>
          </a:xfrm>
        </p:spPr>
        <p:txBody>
          <a:bodyPr/>
          <a:lstStyle/>
          <a:p>
            <a:pPr marL="45720" indent="0">
              <a:buNone/>
            </a:pPr>
            <a:r>
              <a:rPr lang="en-GB" dirty="0" smtClean="0"/>
              <a:t>Does anyone have any 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8226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817</TotalTime>
  <Words>267</Words>
  <Application>Microsoft Office PowerPoint</Application>
  <PresentationFormat>Widescreen</PresentationFormat>
  <Paragraphs>64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Corbel</vt:lpstr>
      <vt:lpstr>Basis</vt:lpstr>
      <vt:lpstr>PETA</vt:lpstr>
      <vt:lpstr>Who are they? </vt:lpstr>
      <vt:lpstr>What is their core achievement?</vt:lpstr>
      <vt:lpstr>How is PETA funded?</vt:lpstr>
      <vt:lpstr>Who is PETA important to?</vt:lpstr>
      <vt:lpstr>What is PETA doing?</vt:lpstr>
      <vt:lpstr>POLITICAL</vt:lpstr>
      <vt:lpstr>Economical</vt:lpstr>
      <vt:lpstr>Social and Technological </vt:lpstr>
      <vt:lpstr>Legal</vt:lpstr>
      <vt:lpstr>Environment</vt:lpstr>
      <vt:lpstr>Thank you for listening!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Jordan coller</dc:title>
  <dc:creator>University of Wales</dc:creator>
  <cp:lastModifiedBy>University of Wales </cp:lastModifiedBy>
  <cp:revision>10</cp:revision>
  <dcterms:created xsi:type="dcterms:W3CDTF">2018-01-09T19:33:30Z</dcterms:created>
  <dcterms:modified xsi:type="dcterms:W3CDTF">2018-01-10T18:11:09Z</dcterms:modified>
</cp:coreProperties>
</file>