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04" y="-9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B0B8986-B2B8-4D38-8ADC-B6B797D6711E}" type="datetimeFigureOut">
              <a:rPr lang="en-GB" smtClean="0"/>
              <a:t>14/03/2018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CD55D6-26B0-46B6-AAF8-30150C6CA2ED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45378979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B0B8986-B2B8-4D38-8ADC-B6B797D6711E}" type="datetimeFigureOut">
              <a:rPr lang="en-GB" smtClean="0"/>
              <a:t>14/03/2018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CD55D6-26B0-46B6-AAF8-30150C6CA2ED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4269553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B0B8986-B2B8-4D38-8ADC-B6B797D6711E}" type="datetimeFigureOut">
              <a:rPr lang="en-GB" smtClean="0"/>
              <a:t>14/03/2018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CD55D6-26B0-46B6-AAF8-30150C6CA2ED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73302370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B0B8986-B2B8-4D38-8ADC-B6B797D6711E}" type="datetimeFigureOut">
              <a:rPr lang="en-GB" smtClean="0"/>
              <a:t>14/03/2018</a:t>
            </a:fld>
            <a:endParaRPr lang="en-GB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CD55D6-26B0-46B6-AAF8-30150C6CA2ED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26067452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B0B8986-B2B8-4D38-8ADC-B6B797D6711E}" type="datetimeFigureOut">
              <a:rPr lang="en-GB" smtClean="0"/>
              <a:t>14/03/2018</a:t>
            </a:fld>
            <a:endParaRPr lang="en-GB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CD55D6-26B0-46B6-AAF8-30150C6CA2ED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7786641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B0B8986-B2B8-4D38-8ADC-B6B797D6711E}" type="datetimeFigureOut">
              <a:rPr lang="en-GB" smtClean="0"/>
              <a:t>14/03/2018</a:t>
            </a:fld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CD55D6-26B0-46B6-AAF8-30150C6CA2ED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97697421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B0B8986-B2B8-4D38-8ADC-B6B797D6711E}" type="datetimeFigureOut">
              <a:rPr lang="en-GB" smtClean="0"/>
              <a:t>14/03/2018</a:t>
            </a:fld>
            <a:endParaRPr lang="en-GB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CD55D6-26B0-46B6-AAF8-30150C6CA2ED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88464922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B0B8986-B2B8-4D38-8ADC-B6B797D6711E}" type="datetimeFigureOut">
              <a:rPr lang="en-GB" smtClean="0"/>
              <a:t>14/03/2018</a:t>
            </a:fld>
            <a:endParaRPr lang="en-GB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CD55D6-26B0-46B6-AAF8-30150C6CA2ED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44173393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B0B8986-B2B8-4D38-8ADC-B6B797D6711E}" type="datetimeFigureOut">
              <a:rPr lang="en-GB" smtClean="0"/>
              <a:t>14/03/2018</a:t>
            </a:fld>
            <a:endParaRPr lang="en-GB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CD55D6-26B0-46B6-AAF8-30150C6CA2ED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26822118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B0B8986-B2B8-4D38-8ADC-B6B797D6711E}" type="datetimeFigureOut">
              <a:rPr lang="en-GB" smtClean="0"/>
              <a:t>14/03/2018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CD55D6-26B0-46B6-AAF8-30150C6CA2ED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65349045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B0B8986-B2B8-4D38-8ADC-B6B797D6711E}" type="datetimeFigureOut">
              <a:rPr lang="en-GB" smtClean="0"/>
              <a:t>14/03/2018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CD55D6-26B0-46B6-AAF8-30150C6CA2ED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9686424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B0B8986-B2B8-4D38-8ADC-B6B797D6711E}" type="datetimeFigureOut">
              <a:rPr lang="en-GB" smtClean="0"/>
              <a:t>14/03/2018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FCD55D6-26B0-46B6-AAF8-30150C6CA2ED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78870258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 smtClean="0"/>
              <a:t>The Micro and Macro Environment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24376919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The Marketing Environment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The marketing environment consists of forces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40893715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Diagram: The Micro and Macro Environment</a:t>
            </a:r>
            <a:endParaRPr lang="en-GB" dirty="0"/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63688" y="1556792"/>
            <a:ext cx="5696474" cy="5078107"/>
          </a:xfrm>
        </p:spPr>
      </p:pic>
    </p:spTree>
    <p:extLst>
      <p:ext uri="{BB962C8B-B14F-4D97-AF65-F5344CB8AC3E}">
        <p14:creationId xmlns:p14="http://schemas.microsoft.com/office/powerpoint/2010/main" val="257223850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The Micro Environment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The Micro environment </a:t>
            </a:r>
            <a:r>
              <a:rPr lang="en-GB" dirty="0"/>
              <a:t>refers to the environment which is in direct contact with the business </a:t>
            </a:r>
            <a:r>
              <a:rPr lang="en-GB" dirty="0" smtClean="0"/>
              <a:t>organisation </a:t>
            </a:r>
            <a:r>
              <a:rPr lang="en-GB" dirty="0"/>
              <a:t>and can affect the routine activities of business straight away. It is associated with a small area in which the firm functions.</a:t>
            </a:r>
          </a:p>
        </p:txBody>
      </p:sp>
    </p:spTree>
    <p:extLst>
      <p:ext uri="{BB962C8B-B14F-4D97-AF65-F5344CB8AC3E}">
        <p14:creationId xmlns:p14="http://schemas.microsoft.com/office/powerpoint/2010/main" val="219302776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The Main Elements in the Micro Environment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The company</a:t>
            </a:r>
          </a:p>
          <a:p>
            <a:pPr marL="0" indent="0">
              <a:buNone/>
            </a:pPr>
            <a:endParaRPr lang="en-GB" dirty="0"/>
          </a:p>
          <a:p>
            <a:endParaRPr lang="en-GB" dirty="0" smtClean="0"/>
          </a:p>
          <a:p>
            <a:r>
              <a:rPr lang="en-GB" dirty="0" smtClean="0"/>
              <a:t>Suppliers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41760764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The Main Elements in the Micro Environment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Customers</a:t>
            </a:r>
          </a:p>
          <a:p>
            <a:endParaRPr lang="en-GB" dirty="0"/>
          </a:p>
          <a:p>
            <a:endParaRPr lang="en-GB" dirty="0" smtClean="0"/>
          </a:p>
          <a:p>
            <a:r>
              <a:rPr lang="en-GB" dirty="0" smtClean="0"/>
              <a:t>Distributors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14385087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The Main Elements in the Micro Environment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Competitors</a:t>
            </a:r>
          </a:p>
          <a:p>
            <a:endParaRPr lang="en-GB" dirty="0"/>
          </a:p>
          <a:p>
            <a:endParaRPr lang="en-GB" dirty="0" smtClean="0"/>
          </a:p>
          <a:p>
            <a:endParaRPr lang="en-GB" dirty="0"/>
          </a:p>
          <a:p>
            <a:r>
              <a:rPr lang="en-GB" dirty="0" smtClean="0"/>
              <a:t>The public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17435214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The Macro Environment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The macro environment consists of external forces outside of the organisation that can create opportunities and/or threats.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58207890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The Main Elements in the Macro Environment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Social/Cultural forces</a:t>
            </a:r>
          </a:p>
          <a:p>
            <a:endParaRPr lang="en-GB" dirty="0"/>
          </a:p>
          <a:p>
            <a:endParaRPr lang="en-GB" dirty="0" smtClean="0"/>
          </a:p>
          <a:p>
            <a:r>
              <a:rPr lang="en-GB" dirty="0" smtClean="0"/>
              <a:t>Legal forces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59674264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The Main Elements in the Macro Environment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Economic forces</a:t>
            </a:r>
          </a:p>
          <a:p>
            <a:endParaRPr lang="en-GB" dirty="0"/>
          </a:p>
          <a:p>
            <a:endParaRPr lang="en-GB" dirty="0" smtClean="0"/>
          </a:p>
          <a:p>
            <a:r>
              <a:rPr lang="en-GB" dirty="0" smtClean="0"/>
              <a:t>Political forces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55678460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The Main Elements in the Macro Environment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Technological forces</a:t>
            </a:r>
          </a:p>
          <a:p>
            <a:endParaRPr lang="en-GB" dirty="0"/>
          </a:p>
          <a:p>
            <a:endParaRPr lang="en-GB" dirty="0" smtClean="0"/>
          </a:p>
          <a:p>
            <a:r>
              <a:rPr lang="en-GB" dirty="0" smtClean="0"/>
              <a:t>Demographic forces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78228721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Conclusion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Environmental scanning</a:t>
            </a:r>
          </a:p>
          <a:p>
            <a:endParaRPr lang="en-GB" dirty="0"/>
          </a:p>
          <a:p>
            <a:endParaRPr lang="en-GB" dirty="0" smtClean="0"/>
          </a:p>
          <a:p>
            <a:r>
              <a:rPr lang="en-GB" dirty="0" smtClean="0"/>
              <a:t>Environmental analysis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66306252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31</TotalTime>
  <Words>136</Words>
  <Application>Microsoft Office PowerPoint</Application>
  <PresentationFormat>On-screen Show (4:3)</PresentationFormat>
  <Paragraphs>44</Paragraphs>
  <Slides>12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size="13" baseType="lpstr">
      <vt:lpstr>Office Theme</vt:lpstr>
      <vt:lpstr>The Micro and Macro Environment</vt:lpstr>
      <vt:lpstr>The Marketing Environment</vt:lpstr>
      <vt:lpstr>Diagram: The Micro and Macro Environment</vt:lpstr>
      <vt:lpstr>The Micro Environment</vt:lpstr>
      <vt:lpstr>The Main Elements in the Micro Environment</vt:lpstr>
      <vt:lpstr>The Main Elements in the Micro Environment</vt:lpstr>
      <vt:lpstr>The Main Elements in the Micro Environment</vt:lpstr>
      <vt:lpstr>The Macro Environment</vt:lpstr>
      <vt:lpstr>The Main Elements in the Macro Environment</vt:lpstr>
      <vt:lpstr>The Main Elements in the Macro Environment</vt:lpstr>
      <vt:lpstr>The Main Elements in the Macro Environment</vt:lpstr>
      <vt:lpstr>Conclusion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The Micro and Macro Environment</dc:title>
  <dc:creator>Balan</dc:creator>
  <cp:lastModifiedBy>Balan</cp:lastModifiedBy>
  <cp:revision>4</cp:revision>
  <dcterms:created xsi:type="dcterms:W3CDTF">2018-03-14T18:49:17Z</dcterms:created>
  <dcterms:modified xsi:type="dcterms:W3CDTF">2018-03-14T19:21:13Z</dcterms:modified>
</cp:coreProperties>
</file>