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embeddedFontLst>
    <p:embeddedFont>
      <p:font typeface="Arial Black" panose="020B0604020202020204" pitchFamily="34" charset="0"/>
      <p:bold r:id="rId19"/>
    </p:embeddedFont>
    <p:embeddedFont>
      <p:font typeface="Corbel" panose="020B0503020204020204" pitchFamily="34" charset="0"/>
      <p:regular r:id="rId20"/>
      <p:bold r:id="rId21"/>
      <p:italic r:id="rId22"/>
      <p:boldItalic r:id="rId2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7" roundtripDataSignature="AMtx7mj1/lVH8Wzue7+PSHhxb2tsy49W1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370C7FB-3595-4CA1-A6CB-5DC511B315C9}">
  <a:tblStyle styleId="{0370C7FB-3595-4CA1-A6CB-5DC511B315C9}" styleName="Table_0">
    <a:wholeTbl>
      <a:tcTxStyle b="off" i="off">
        <a:font>
          <a:latin typeface="Corbel"/>
          <a:ea typeface="Corbel"/>
          <a:cs typeface="Corbel"/>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7F1FB"/>
          </a:solidFill>
        </a:fill>
      </a:tcStyle>
    </a:wholeTbl>
    <a:band1H>
      <a:tcTxStyle b="off" i="off"/>
      <a:tcStyle>
        <a:tcBdr/>
        <a:fill>
          <a:solidFill>
            <a:srgbClr val="CCE2F8"/>
          </a:solidFill>
        </a:fill>
      </a:tcStyle>
    </a:band1H>
    <a:band2H>
      <a:tcTxStyle b="off" i="off"/>
      <a:tcStyle>
        <a:tcBdr/>
      </a:tcStyle>
    </a:band2H>
    <a:band1V>
      <a:tcTxStyle b="off" i="off"/>
      <a:tcStyle>
        <a:tcBdr/>
        <a:fill>
          <a:solidFill>
            <a:srgbClr val="CCE2F8"/>
          </a:solidFill>
        </a:fill>
      </a:tcStyle>
    </a:band1V>
    <a:band2V>
      <a:tcTxStyle b="off" i="off"/>
      <a:tcStyle>
        <a:tcBdr/>
      </a:tcStyle>
    </a:band2V>
    <a:lastCol>
      <a:tcTxStyle b="on" i="off">
        <a:font>
          <a:latin typeface="Corbel"/>
          <a:ea typeface="Corbel"/>
          <a:cs typeface="Corbel"/>
        </a:font>
        <a:schemeClr val="lt1"/>
      </a:tcTxStyle>
      <a:tcStyle>
        <a:tcBdr/>
        <a:fill>
          <a:solidFill>
            <a:schemeClr val="accent1"/>
          </a:solidFill>
        </a:fill>
      </a:tcStyle>
    </a:lastCol>
    <a:firstCol>
      <a:tcTxStyle b="on" i="off">
        <a:font>
          <a:latin typeface="Corbel"/>
          <a:ea typeface="Corbel"/>
          <a:cs typeface="Corbel"/>
        </a:font>
        <a:schemeClr val="lt1"/>
      </a:tcTxStyle>
      <a:tcStyle>
        <a:tcBdr/>
        <a:fill>
          <a:solidFill>
            <a:schemeClr val="accent1"/>
          </a:solidFill>
        </a:fill>
      </a:tcStyle>
    </a:firstCol>
    <a:lastRow>
      <a:tcTxStyle b="on" i="off">
        <a:font>
          <a:latin typeface="Corbel"/>
          <a:ea typeface="Corbel"/>
          <a:cs typeface="Corbel"/>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b="off" i="off"/>
      <a:tcStyle>
        <a:tcBdr/>
      </a:tcStyle>
    </a:seCell>
    <a:swCell>
      <a:tcTxStyle b="off" i="off"/>
      <a:tcStyle>
        <a:tcBdr/>
      </a:tcStyle>
    </a:swCell>
    <a:firstRow>
      <a:tcTxStyle b="on" i="off">
        <a:font>
          <a:latin typeface="Corbel"/>
          <a:ea typeface="Corbel"/>
          <a:cs typeface="Corbel"/>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694"/>
  </p:normalViewPr>
  <p:slideViewPr>
    <p:cSldViewPr snapToGrid="0">
      <p:cViewPr varScale="1">
        <p:scale>
          <a:sx n="121" d="100"/>
          <a:sy n="121" d="100"/>
        </p:scale>
        <p:origin x="744" y="1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1.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customschemas.google.com/relationships/presentationmetadata" Target="metadata"/><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44" name="Google Shape;144;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52" name="Google Shape;152;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8" name="Google Shape;158;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Unilever PLC is one of the fast-moving consumer goods companies that operates in more than 190 countries with about 96,000 workers around the world (unilever.com;2026). Human Capital Management is a critical tool for enhancing organisational performance, innovation and sustainability in highly competitive multinational environments. In the context of an ever-changing technological and organisational landscape, training and development, or T&amp;D, is a crucial part of filling employees with the ability to meet the demands of the changing world.</a:t>
            </a:r>
            <a:endParaRPr/>
          </a:p>
          <a:p>
            <a:pPr marL="0" lvl="0" indent="0" algn="l" rtl="0">
              <a:lnSpc>
                <a:spcPct val="100000"/>
              </a:lnSpc>
              <a:spcBef>
                <a:spcPts val="0"/>
              </a:spcBef>
              <a:spcAft>
                <a:spcPts val="0"/>
              </a:spcAft>
              <a:buSzPts val="1400"/>
              <a:buNone/>
            </a:pPr>
            <a:r>
              <a:rPr lang="en-US"/>
              <a:t>Moreover, the requirements of the workforce are undergoing drastic changes across industries due to the influence of AI and automation as well as the adoption of digital transformation. The World Economic Forum predicts that almost 44% of employees' skills will be impacted by technology over the next five years (weforum.org;2023). So, lifelong learning and workforce upskilling is now more crucial for the company to remain competitive in the global market and for the workforce to be adaptable.</a:t>
            </a:r>
            <a:endParaRPr/>
          </a:p>
          <a:p>
            <a:pPr marL="0" lvl="0" indent="0" algn="l" rtl="0">
              <a:lnSpc>
                <a:spcPct val="100000"/>
              </a:lnSpc>
              <a:spcBef>
                <a:spcPts val="0"/>
              </a:spcBef>
              <a:spcAft>
                <a:spcPts val="0"/>
              </a:spcAft>
              <a:buSzPts val="1400"/>
              <a:buNone/>
            </a:pPr>
            <a:endParaRPr/>
          </a:p>
        </p:txBody>
      </p:sp>
      <p:sp>
        <p:nvSpPr>
          <p:cNvPr id="159" name="Google Shape;159;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7" name="Google Shape;167;p3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SzPts val="1400"/>
              <a:buNone/>
            </a:pPr>
            <a:r>
              <a:rPr lang="en-US"/>
              <a:t>Presently, the company uses the integrated approach to the process of training and development. This includes the following types of training: digital learning, leadership development, and continuous professional learning. Employees have access to personalized learning by using the Degreed system, which provides for flexibility in online training at all locations around the world. The capabilities of leadership are formed by means of participation in the programme "Unilever Future Leaders Programme" (UFLP), mentoring, and coaching. Employees take part in mandatory compliance, ethics, sustainability, and ESG training programs. Being faced with digital transformation, the company has enhanced its programs on AI, automation, and digital skills, as well as promoted self-directed learning.</a:t>
            </a:r>
            <a:endParaRPr/>
          </a:p>
        </p:txBody>
      </p:sp>
      <p:sp>
        <p:nvSpPr>
          <p:cNvPr id="168" name="Google Shape;168;p3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SzPts val="1200"/>
              <a:buNone/>
            </a:pPr>
            <a:fld id="{00000000-1234-1234-1234-123412341234}" type="slidenum">
              <a:rPr lang="en-US" sz="1200" b="0" i="0" u="none" strike="noStrike" cap="none">
                <a:solidFill>
                  <a:schemeClr val="dk1"/>
                </a:solidFill>
                <a:latin typeface="Calibri"/>
                <a:ea typeface="Calibri"/>
                <a:cs typeface="Calibri"/>
                <a:sym typeface="Calibri"/>
              </a:rPr>
              <a:t>4</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4" name="Google Shape;174;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In the context of a Multinational Company like Unilever PLC, Training and Development forms part of Human Resource Management. Training: It is a short-term learning activity that enhances the technical knowledge, job specific competencies and job performance of employees. Whereas development is about long-term, career promoting, leadership development and professional growth (Yertas, 2024).</a:t>
            </a:r>
            <a:endParaRPr/>
          </a:p>
          <a:p>
            <a:pPr marL="0" lvl="0" indent="0" algn="l" rtl="0">
              <a:lnSpc>
                <a:spcPct val="100000"/>
              </a:lnSpc>
              <a:spcBef>
                <a:spcPts val="0"/>
              </a:spcBef>
              <a:spcAft>
                <a:spcPts val="0"/>
              </a:spcAft>
              <a:buSzPts val="1400"/>
              <a:buNone/>
            </a:pPr>
            <a:r>
              <a:rPr lang="en-US"/>
              <a:t>There are some academic theories that explain the significance of T&amp;D for organisational success. Human Capital Theory posits that the competitive advantage of organisations can be achieved through investing in knowledge and skills of employees, and viewing employees as a valuable strategic asset (Khemraj, 2023). Likewise, the Strategic Human Resource Management (SHRM) perspective emphasizes that the training of employees should be related to the organisation's strategy and business goals and should enhance the performance and competitiveness of the organisation. Additionally, the AMO Framework holds that employees' performance is influenced by their ability to perform, motivation, and opportunity to perform (Bos‐Nehles, et al., 2023).</a:t>
            </a:r>
            <a:endParaRPr/>
          </a:p>
          <a:p>
            <a:pPr marL="0" lvl="0" indent="0" algn="l" rtl="0">
              <a:lnSpc>
                <a:spcPct val="100000"/>
              </a:lnSpc>
              <a:spcBef>
                <a:spcPts val="0"/>
              </a:spcBef>
              <a:spcAft>
                <a:spcPts val="0"/>
              </a:spcAft>
              <a:buSzPts val="1400"/>
              <a:buNone/>
            </a:pPr>
            <a:r>
              <a:rPr lang="en-US"/>
              <a:t>The digital business world is a forever-learning place – with ever-changing demands on the skills of the workforce. According to the World Economic Forum, 44% of the skills required by workers will shift by 2030 because of AI and automation (weforum.org;2023).</a:t>
            </a:r>
            <a:endParaRPr/>
          </a:p>
          <a:p>
            <a:pPr marL="0" lvl="0" indent="0" algn="l" rtl="0">
              <a:lnSpc>
                <a:spcPct val="100000"/>
              </a:lnSpc>
              <a:spcBef>
                <a:spcPts val="0"/>
              </a:spcBef>
              <a:spcAft>
                <a:spcPts val="0"/>
              </a:spcAft>
              <a:buSzPts val="1400"/>
              <a:buNone/>
            </a:pPr>
            <a:endParaRPr/>
          </a:p>
        </p:txBody>
      </p:sp>
      <p:sp>
        <p:nvSpPr>
          <p:cNvPr id="175" name="Google Shape;175;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3" name="Google Shape;18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Unilever PLC invests heavily in the digital learning infrastructure to enhance employee development and adaptability. The company's key efforts include the implementation of the Degreed learning platform, which allows employees to have personal online learning experiences, learning at their own pace and mobile learning accessibility. This allows employees worldwide across Unilever's brands to have access to training programs, irrespective of their geographical location or working hours.</a:t>
            </a:r>
            <a:endParaRPr/>
          </a:p>
          <a:p>
            <a:pPr marL="0" lvl="0" indent="0" algn="l" rtl="0">
              <a:lnSpc>
                <a:spcPct val="100000"/>
              </a:lnSpc>
              <a:spcBef>
                <a:spcPts val="0"/>
              </a:spcBef>
              <a:spcAft>
                <a:spcPts val="0"/>
              </a:spcAft>
              <a:buSzPts val="1400"/>
              <a:buNone/>
            </a:pPr>
            <a:r>
              <a:rPr lang="en-US"/>
              <a:t>Multinational organisations can reap a number of strategic advantages from digital learning systems. One of the first advantages is that they foster flexibility for employees to learn at their own speed and in line with their own development needs. Secondly, these platforms are extremely scalable and allow Unilever to offer consistent training programmes effectively in over 190 countries (unilever.com;2026). AI-driven learning platforms can also leverage employee performance data to pinpoint areas of need, which can inform more focused training efforts. Organisations are more and more leveraging AI-driven learning systems to enhance workforce agility and digital capability building (Rastogi and Pandita, 2025)</a:t>
            </a:r>
            <a:endParaRPr/>
          </a:p>
          <a:p>
            <a:pPr marL="0" lvl="0" indent="0" algn="l" rtl="0">
              <a:lnSpc>
                <a:spcPct val="100000"/>
              </a:lnSpc>
              <a:spcBef>
                <a:spcPts val="0"/>
              </a:spcBef>
              <a:spcAft>
                <a:spcPts val="0"/>
              </a:spcAft>
              <a:buSzPts val="1400"/>
              <a:buNone/>
            </a:pPr>
            <a:r>
              <a:rPr lang="en-US"/>
              <a:t>Digital learning comes with its challenges, though. With the increased time on screens for employees, especially in hybrid working environments, digital fatigue can become a problem. In addition, in certain training courses, the face-to-face environment plays a significant role in engagement, collaboration and experiential learning and so can negatively impact learning outcomes.</a:t>
            </a:r>
            <a:endParaRPr/>
          </a:p>
          <a:p>
            <a:pPr marL="0" lvl="0" indent="0" algn="l" rtl="0">
              <a:lnSpc>
                <a:spcPct val="100000"/>
              </a:lnSpc>
              <a:spcBef>
                <a:spcPts val="0"/>
              </a:spcBef>
              <a:spcAft>
                <a:spcPts val="0"/>
              </a:spcAft>
              <a:buSzPts val="1400"/>
              <a:buNone/>
            </a:pPr>
            <a:endParaRPr/>
          </a:p>
        </p:txBody>
      </p:sp>
      <p:sp>
        <p:nvSpPr>
          <p:cNvPr id="184" name="Google Shape;18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1" name="Google Shape;191;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Unilever PLC has leadership development as an integral part of its strength and sustainability strategy to ensure that the organisation continues to have a competitive edge (unilever.com;2026). One of its flagship programs is the Unilever Future Leaders Programme (UFLP), a structured training program for graduates, cross-curricular work experience and international exposure to help develop future business leaders. The programme allows students to gain strategic, analytical and leadership abilities, and gain practical experience in different business roles.</a:t>
            </a:r>
            <a:endParaRPr/>
          </a:p>
          <a:p>
            <a:pPr marL="0" lvl="0" indent="0" algn="l" rtl="0">
              <a:lnSpc>
                <a:spcPct val="100000"/>
              </a:lnSpc>
              <a:spcBef>
                <a:spcPts val="0"/>
              </a:spcBef>
              <a:spcAft>
                <a:spcPts val="0"/>
              </a:spcAft>
              <a:buSzPts val="1400"/>
              <a:buNone/>
            </a:pPr>
            <a:r>
              <a:rPr lang="en-US"/>
              <a:t>Furthermore, Unilever employs mentoring and coaching initiatives as tools to build up employee development and knowledge sharing in the company (Habeeb and Babatunde, 2023). Leadership mentoring is designed to improve employees' decision-making skills, communication and problem-solving skills and increase employee engagement and retention. Graduate development schemes also help with succession planning, as they can help to groom employees for managerial positions.</a:t>
            </a:r>
            <a:endParaRPr/>
          </a:p>
          <a:p>
            <a:pPr marL="0" lvl="0" indent="0" algn="l" rtl="0">
              <a:lnSpc>
                <a:spcPct val="100000"/>
              </a:lnSpc>
              <a:spcBef>
                <a:spcPts val="0"/>
              </a:spcBef>
              <a:spcAft>
                <a:spcPts val="0"/>
              </a:spcAft>
              <a:buSzPts val="1400"/>
              <a:buNone/>
            </a:pPr>
            <a:r>
              <a:rPr lang="en-US"/>
              <a:t>These practices are similar in many ways to the Kolb's (1984) theory of Experiential Learning that suggests that learning is experienced in four phases: Concrete experiences, Reflections, Conceptualisation and Active experimentation (Wijnen-Meijer et al., 2022). The experience gained in the workplace along with ongoing feedback and development helps increase the effectiveness of learning and the preparedness of employees as leaders. Leaders in today's rapidly changing business landscape must be flexible and innovative to adapt to digital transformation and manage staff changes, making this type of leadership program crucial.</a:t>
            </a:r>
            <a:endParaRPr/>
          </a:p>
          <a:p>
            <a:pPr marL="0" lvl="0" indent="0" algn="l" rtl="0">
              <a:lnSpc>
                <a:spcPct val="100000"/>
              </a:lnSpc>
              <a:spcBef>
                <a:spcPts val="0"/>
              </a:spcBef>
              <a:spcAft>
                <a:spcPts val="0"/>
              </a:spcAft>
              <a:buSzPts val="1400"/>
              <a:buNone/>
            </a:pPr>
            <a:endParaRPr/>
          </a:p>
        </p:txBody>
      </p:sp>
      <p:sp>
        <p:nvSpPr>
          <p:cNvPr id="192" name="Google Shape;192;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9" name="Google Shape;199;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Unilever PLC continues to put efforts into developing its employees' AI and digital skills to equip them for the quick technological switch (unilever.com;2026). The organisation has a particular emphasis on building AI literacy, digital capability, data analytics skills, and skills for automation adaptation, to bolster workforce readiness. Staff are encouraged to develop their digital skills to contribute to innovation, improved working practice and decision making in increasingly digital workplaces.</a:t>
            </a:r>
            <a:endParaRPr/>
          </a:p>
          <a:p>
            <a:pPr marL="0" lvl="0" indent="0" algn="l" rtl="0">
              <a:lnSpc>
                <a:spcPct val="100000"/>
              </a:lnSpc>
              <a:spcBef>
                <a:spcPts val="0"/>
              </a:spcBef>
              <a:spcAft>
                <a:spcPts val="0"/>
              </a:spcAft>
              <a:buSzPts val="1400"/>
              <a:buNone/>
            </a:pPr>
            <a:r>
              <a:rPr lang="en-US"/>
              <a:t>AI-driven learning systems are also changing the typical ways in which employees develop their capabilities. Additionally, AI-driven learning systems are revolutionizing employee growth procedures (Khan and Sheraz,  2025). These platforms can assess employee performance, determine skill gaps and offer tailored learning suggestions according to the individual's development needs. These systems have the potential to enhance the efficiency of learning and assist organisations in adapting to evolving skill needs of the workforce. To stay competitive in markets dominated by artificial intelligence, organisations around the world are focusing on enhancing their digital skills and capabilities.</a:t>
            </a:r>
            <a:endParaRPr/>
          </a:p>
          <a:p>
            <a:pPr marL="0" lvl="0" indent="0" algn="l" rtl="0">
              <a:lnSpc>
                <a:spcPct val="100000"/>
              </a:lnSpc>
              <a:spcBef>
                <a:spcPts val="0"/>
              </a:spcBef>
              <a:spcAft>
                <a:spcPts val="0"/>
              </a:spcAft>
              <a:buSzPts val="1400"/>
              <a:buNone/>
            </a:pPr>
            <a:r>
              <a:rPr lang="en-US"/>
              <a:t>In addition, workforce transformation is the current trend, and it is happening at quick pace globally. The World Economic Forum finds that on average, 44% of workers' skills are projected to transform as a result of automation and digitalization by 2030 (weforum.org;2026). Moreover, approximately 78% of all companies globally now utilize AI in their business operations (Davenport, and Mittal, 2023). Hence, reskilling and lifelong learning have become a key organisational priority. But, with the rapid adoption of AI, it is possible that some group of employees might face learning pressure, anxiety and resistance to technological change</a:t>
            </a:r>
            <a:endParaRPr/>
          </a:p>
          <a:p>
            <a:pPr marL="0" lvl="0" indent="0" algn="l" rtl="0">
              <a:lnSpc>
                <a:spcPct val="100000"/>
              </a:lnSpc>
              <a:spcBef>
                <a:spcPts val="0"/>
              </a:spcBef>
              <a:spcAft>
                <a:spcPts val="0"/>
              </a:spcAft>
              <a:buSzPts val="1400"/>
              <a:buNone/>
            </a:pPr>
            <a:endParaRPr/>
          </a:p>
        </p:txBody>
      </p:sp>
      <p:sp>
        <p:nvSpPr>
          <p:cNvPr id="200" name="Google Shape;200;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7" name="Google Shape;207;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The approach of Unilever PLC to training and development incorporate sustainability and employee wellbeing themes to contribute to its long-term organisational performance and responsible business practice. The organisation offers ESG training courses, covering ethical business practices, environmental awareness, sustainability, and climate education. The purpose of these initiatives is to provide staff with greater clarity regarding how their conduct aligns with the Company's Sustainability goals.</a:t>
            </a:r>
            <a:endParaRPr/>
          </a:p>
          <a:p>
            <a:pPr marL="0" lvl="0" indent="0" algn="l" rtl="0">
              <a:lnSpc>
                <a:spcPct val="100000"/>
              </a:lnSpc>
              <a:spcBef>
                <a:spcPts val="0"/>
              </a:spcBef>
              <a:spcAft>
                <a:spcPts val="0"/>
              </a:spcAft>
              <a:buSzPts val="1400"/>
              <a:buNone/>
            </a:pPr>
            <a:r>
              <a:rPr lang="en-US"/>
              <a:t>Moreover, the company has introduced hybrid learning techniques as well as flexible development programs for the employees. Learning on the professional front for the employees is made possible through personal learning, digital learning and flexible work environment. The wellbeing and sustainability programmes of employees are not just about the health and safety of the workforce; they are also critical for increasing employee engagement, commitment to the organisation and enhancing productivity. Unilever's 2025 Annual Report states that it keeps prioritizing employee wellbeing and sustainability as part of its organizational transformation strategy. These activities also help to improve the employer brand and attract and retain talent in competitive global labour markets</a:t>
            </a:r>
            <a:endParaRPr/>
          </a:p>
          <a:p>
            <a:pPr marL="0" lvl="0" indent="0" algn="l" rtl="0">
              <a:lnSpc>
                <a:spcPct val="100000"/>
              </a:lnSpc>
              <a:spcBef>
                <a:spcPts val="0"/>
              </a:spcBef>
              <a:spcAft>
                <a:spcPts val="0"/>
              </a:spcAft>
              <a:buSzPts val="1400"/>
              <a:buNone/>
            </a:pPr>
            <a:endParaRPr/>
          </a:p>
        </p:txBody>
      </p:sp>
      <p:sp>
        <p:nvSpPr>
          <p:cNvPr id="208" name="Google Shape;208;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5" name="Google Shape;215;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sz="1200">
                <a:solidFill>
                  <a:schemeClr val="dk1"/>
                </a:solidFill>
                <a:latin typeface="Calibri"/>
                <a:ea typeface="Calibri"/>
                <a:cs typeface="Calibri"/>
                <a:sym typeface="Calibri"/>
              </a:rPr>
              <a:t>Unilever PLC has a number of potential avenues for enhancing its training and development approach with workforce innovation and digital transformation. AI-personalised learning is one opportunity that offers substantial potential. With the help of adaptive learning technologies, one can develop personalised learning courses, tailored to employees' skills, experience, and professional aspirations. This type of systems increases the effectiveness of imparting knowledge and enhance more focused training for the workforce.</a:t>
            </a:r>
            <a:endParaRPr/>
          </a:p>
          <a:p>
            <a:pPr marL="0" lvl="0" indent="0" algn="l" rtl="0">
              <a:lnSpc>
                <a:spcPct val="100000"/>
              </a:lnSpc>
              <a:spcBef>
                <a:spcPts val="0"/>
              </a:spcBef>
              <a:spcAft>
                <a:spcPts val="0"/>
              </a:spcAft>
              <a:buSzPts val="1400"/>
              <a:buNone/>
            </a:pPr>
            <a:r>
              <a:rPr lang="en-US" sz="1200">
                <a:solidFill>
                  <a:schemeClr val="dk1"/>
                </a:solidFill>
                <a:latin typeface="Calibri"/>
                <a:ea typeface="Calibri"/>
                <a:cs typeface="Calibri"/>
                <a:sym typeface="Calibri"/>
              </a:rPr>
              <a:t>Another chance for upskilling workforce around the world. The need for future skills like AI literacy, digital collaboration, analytical thinking, and problem-solving is growing, especially due to the rapid technological advances and automation. The World Economic Forum estimates that around 60% of all workers around the world will need to be reskilled by 2030 as a result of technological change (weforum.org;2026). Hence, it is essential that Unilever continues to reskill its employees using digital channels to reinforce the adaptability and innovation of its workforce.</a:t>
            </a:r>
            <a:endParaRPr/>
          </a:p>
          <a:p>
            <a:pPr marL="0" lvl="0" indent="0" algn="l" rtl="0">
              <a:lnSpc>
                <a:spcPct val="100000"/>
              </a:lnSpc>
              <a:spcBef>
                <a:spcPts val="0"/>
              </a:spcBef>
              <a:spcAft>
                <a:spcPts val="0"/>
              </a:spcAft>
              <a:buSzPts val="1400"/>
              <a:buNone/>
            </a:pPr>
            <a:r>
              <a:rPr lang="en-US" sz="1200">
                <a:solidFill>
                  <a:schemeClr val="dk1"/>
                </a:solidFill>
                <a:latin typeface="Calibri"/>
                <a:ea typeface="Calibri"/>
                <a:cs typeface="Calibri"/>
                <a:sym typeface="Calibri"/>
              </a:rPr>
              <a:t>In addition, HR analytics allows organizations to measure training effectiveness, employee engagement, and ROI more accurately using workforce data integration. Unilever can also see the advantages of Virtual Reality and gamified learning systems that offer a more immersive learning experience and the opportunity for more interaction that boosts employee involvement and motivation. All these opportunities provide a sustainable competitive advantage in terms of organizational agility, the ability of the workforce and long-term business performance.</a:t>
            </a:r>
            <a:endParaRPr/>
          </a:p>
        </p:txBody>
      </p:sp>
      <p:sp>
        <p:nvSpPr>
          <p:cNvPr id="216" name="Google Shape;216;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3" name="Google Shape;223;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Despite all the investments that are being made in the workforce development, Unilever PLC is still having its share of problems with training and development in its working. Unilever PLC had faced some problems with training and development in their working despite the fact that they have invested a lot in the area. The first problem is that there are digital skill gaps in the workforce, especially with AI, automation, and digital technologies driving the changes in business operations. Digital readiness may vary by region, age, etc., resulting in inconsistencies in capabilities of the workforce.</a:t>
            </a:r>
            <a:endParaRPr/>
          </a:p>
          <a:p>
            <a:pPr marL="0" lvl="0" indent="0" algn="l" rtl="0">
              <a:lnSpc>
                <a:spcPct val="100000"/>
              </a:lnSpc>
              <a:spcBef>
                <a:spcPts val="0"/>
              </a:spcBef>
              <a:spcAft>
                <a:spcPts val="0"/>
              </a:spcAft>
              <a:buSzPts val="1400"/>
              <a:buNone/>
            </a:pPr>
            <a:r>
              <a:rPr lang="en-US"/>
              <a:t>Another challenge is employee resistance to the AI-based learning system and technological change. Certain staff members might be concerned about losing their employment, being subjected to greater surveillance, or struggling to keep up with the faster-paced digital platforms. This can affect the uptake of training opportunities and hinder organisational change.</a:t>
            </a:r>
            <a:endParaRPr/>
          </a:p>
          <a:p>
            <a:pPr marL="0" lvl="0" indent="0" algn="l" rtl="0">
              <a:lnSpc>
                <a:spcPct val="100000"/>
              </a:lnSpc>
              <a:spcBef>
                <a:spcPts val="0"/>
              </a:spcBef>
              <a:spcAft>
                <a:spcPts val="0"/>
              </a:spcAft>
              <a:buSzPts val="1400"/>
              <a:buNone/>
            </a:pPr>
            <a:r>
              <a:rPr lang="en-US"/>
              <a:t>It is also difficult to ensure training consistency around the world in over 190 countries. International operations, such as overseas delivery of learning programmes, may be impacted by cultural differences, language barriers and differences in technological infrastructure. Moreover, there is a significant need for financial resources for training and digital infrastructure, which puts strain on organizational budgets and resource distribution.</a:t>
            </a:r>
            <a:endParaRPr/>
          </a:p>
          <a:p>
            <a:pPr marL="0" lvl="0" indent="0" algn="l" rtl="0">
              <a:lnSpc>
                <a:spcPct val="100000"/>
              </a:lnSpc>
              <a:spcBef>
                <a:spcPts val="0"/>
              </a:spcBef>
              <a:spcAft>
                <a:spcPts val="0"/>
              </a:spcAft>
              <a:buSzPts val="1400"/>
              <a:buNone/>
            </a:pPr>
            <a:r>
              <a:rPr lang="en-US"/>
              <a:t>ROI on training programs is hard to quantify as often the tangible gains of improved leadership ability, innovation and employee engagement are intangible and have longer-term impact. The World Economic Forum estimates that around 60% of workers around the world will need to be reskilled by 2030, as a result of the technological transformation that is unfolding in our society (weforum.org;2026). Therefore, companies need to be flexible and constantly adjust their strategies on workforce development in order to be competitive in an ever-changing business world</a:t>
            </a:r>
            <a:endParaRPr/>
          </a:p>
          <a:p>
            <a:pPr marL="0" lvl="0" indent="0" algn="l" rtl="0">
              <a:lnSpc>
                <a:spcPct val="100000"/>
              </a:lnSpc>
              <a:spcBef>
                <a:spcPts val="0"/>
              </a:spcBef>
              <a:spcAft>
                <a:spcPts val="0"/>
              </a:spcAft>
              <a:buSzPts val="1400"/>
              <a:buNone/>
            </a:pPr>
            <a:endParaRPr/>
          </a:p>
        </p:txBody>
      </p:sp>
      <p:sp>
        <p:nvSpPr>
          <p:cNvPr id="224" name="Google Shape;224;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1" name="Google Shape;231;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The problems that Unilever PLC have in their training and development are affected by a number of underlying factors in the organisation and technology. The speed of technological change is another issue that can lead to digital skill gaps, as employees may not always keep pace with the quick changes. Variations in digital literacy, occupational expertise and access to technology add to the inconsistencies when it comes to global operations.</a:t>
            </a:r>
            <a:endParaRPr/>
          </a:p>
          <a:p>
            <a:pPr marL="0" lvl="0" indent="0" algn="l" rtl="0">
              <a:lnSpc>
                <a:spcPct val="100000"/>
              </a:lnSpc>
              <a:spcBef>
                <a:spcPts val="0"/>
              </a:spcBef>
              <a:spcAft>
                <a:spcPts val="0"/>
              </a:spcAft>
              <a:buSzPts val="1400"/>
              <a:buNone/>
            </a:pPr>
            <a:r>
              <a:rPr lang="en-US"/>
              <a:t>Organisational resistance is also a key issue. Fear of automation, the loss of jobs and/or the lack of human interaction in the workplace can cause employees to be hesitant to adopt AI learning systems. This can have a negative impact on employee engagement, and participation in learning programs.</a:t>
            </a:r>
            <a:endParaRPr/>
          </a:p>
          <a:p>
            <a:pPr marL="0" lvl="0" indent="0" algn="l" rtl="0">
              <a:lnSpc>
                <a:spcPct val="100000"/>
              </a:lnSpc>
              <a:spcBef>
                <a:spcPts val="0"/>
              </a:spcBef>
              <a:spcAft>
                <a:spcPts val="0"/>
              </a:spcAft>
              <a:buSzPts val="1400"/>
              <a:buNone/>
            </a:pPr>
            <a:r>
              <a:rPr lang="en-US"/>
              <a:t>Training problems are also caused by leadership problems. Poor communication, poor change management and low management support can create a decrease in motivation to attend continuous learning programmes. Additionally, there is a challenge of operating multi-country workforce development as a single entity, due to differences in culture, language and expectations of learning.</a:t>
            </a:r>
            <a:endParaRPr/>
          </a:p>
          <a:p>
            <a:pPr marL="0" lvl="0" indent="0" algn="l" rtl="0">
              <a:lnSpc>
                <a:spcPct val="100000"/>
              </a:lnSpc>
              <a:spcBef>
                <a:spcPts val="0"/>
              </a:spcBef>
              <a:spcAft>
                <a:spcPts val="0"/>
              </a:spcAft>
              <a:buSzPts val="1400"/>
              <a:buNone/>
            </a:pPr>
            <a:r>
              <a:rPr lang="en-US"/>
              <a:t>It can be helpful to use analytical tools like the Fishbone Diagram and 5 Whys Analysis to get to the root of workforce development issues and to inform more effective strategic decision making</a:t>
            </a:r>
            <a:endParaRPr/>
          </a:p>
          <a:p>
            <a:pPr marL="0" lvl="0" indent="0" algn="l" rtl="0">
              <a:lnSpc>
                <a:spcPct val="100000"/>
              </a:lnSpc>
              <a:spcBef>
                <a:spcPts val="0"/>
              </a:spcBef>
              <a:spcAft>
                <a:spcPts val="0"/>
              </a:spcAft>
              <a:buSzPts val="1400"/>
              <a:buNone/>
            </a:pPr>
            <a:endParaRPr/>
          </a:p>
        </p:txBody>
      </p:sp>
      <p:sp>
        <p:nvSpPr>
          <p:cNvPr id="232" name="Google Shape;232;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9" name="Google Shape;239;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It would be reasonable for Unilever to develop AI-enhanced personalised learning ecosystem with the help of workforce analytics to detect competence gaps and suggest individual learning paths. The reason why this recommendation can be made from the perspective of Human Capital Theory is that investment in the employee skills and knowledge provides sustainable competitive advantage (Becker, 1993; Khemraj, 2023). Second, the company should estimate the results of all its learning programmes using Kirkpatrick's Four-Level Evaluation Model. Through reaction, learning, behavior and organisational level assessment, HR managers will be able to measure return on investment (ROI) and optimise training process (Kirkpatrick and Kirkpatrick, 2016; Azmy and Setiarini, 2023). Last but not least, Unilever should focus on increasing its digital leadership capacity through mentoring, coaching and cross functional assignments. The theoretical basis for this recommendation can be found in Ability-Motivation-Opportunity (AMO) framework, according to which employee performance improves when people have the required abilities, motivation and opportunities to use them (Bos‐Nehles et al., 2023). Recommendations proposed above are feasible for Unilever due to the fact that the company already has digital learning environment (unilever.com;2026). Also, the industry proves that AI-enabled learning, reskilling, and evidence-based training evaluation increase workforce adaptability and organisational performance (weforum.org;2023).</a:t>
            </a:r>
            <a:endParaRPr/>
          </a:p>
        </p:txBody>
      </p:sp>
      <p:sp>
        <p:nvSpPr>
          <p:cNvPr id="240" name="Google Shape;240;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7" name="Google Shape;247;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AI, automation and digital transformation have become some of the key factors in the future of work and it's affecting Unilever PLC and their work strategy. The AI-supported learning systems will evolve into sophisticated systems that will integrate workforce data to provide personalised learning solutions and predictions. This technology will help organizations forecast future skill shortages and make their workforce planning more strategic.</a:t>
            </a:r>
            <a:endParaRPr/>
          </a:p>
          <a:p>
            <a:pPr marL="0" lvl="0" indent="0" algn="l" rtl="0">
              <a:lnSpc>
                <a:spcPct val="100000"/>
              </a:lnSpc>
              <a:spcBef>
                <a:spcPts val="0"/>
              </a:spcBef>
              <a:spcAft>
                <a:spcPts val="0"/>
              </a:spcAft>
              <a:buSzPts val="1400"/>
              <a:buNone/>
            </a:pPr>
            <a:r>
              <a:rPr lang="en-US"/>
              <a:t>According to The World Economic Forum, continuous reskilling and learning will be essential in maintaining a competent workforce in the evolving market environment. Organizations are now focusing on developing their workforce to be prepared for the future (weforum.org;2026).</a:t>
            </a:r>
            <a:endParaRPr/>
          </a:p>
          <a:p>
            <a:pPr marL="0" lvl="0" indent="0" algn="l" rtl="0">
              <a:lnSpc>
                <a:spcPct val="100000"/>
              </a:lnSpc>
              <a:spcBef>
                <a:spcPts val="0"/>
              </a:spcBef>
              <a:spcAft>
                <a:spcPts val="0"/>
              </a:spcAft>
              <a:buSzPts val="1400"/>
              <a:buNone/>
            </a:pPr>
            <a:r>
              <a:rPr lang="en-US"/>
              <a:t>In addition, the skills that will be sought in the future will be digital literacy, analytical thinking, adaptability, creativity, and working with AI technologies collaboratively. Demand for strategic, problem solving and leadership skills may rise, but repetitive operational tasks may be taken over by automation. According to the World Economic Forum, reskilling and learning continually throughout life will be among the critical elements in ensuring that individuals stay employable in the evolving market environment (weforum.org;2026). Consequently, organizations continue to invest their resources in developing their employees</a:t>
            </a:r>
            <a:endParaRPr/>
          </a:p>
          <a:p>
            <a:pPr marL="0" lvl="0" indent="0" algn="l" rtl="0">
              <a:lnSpc>
                <a:spcPct val="100000"/>
              </a:lnSpc>
              <a:spcBef>
                <a:spcPts val="0"/>
              </a:spcBef>
              <a:spcAft>
                <a:spcPts val="0"/>
              </a:spcAft>
              <a:buSzPts val="1400"/>
              <a:buNone/>
            </a:pPr>
            <a:endParaRPr/>
          </a:p>
        </p:txBody>
      </p:sp>
      <p:sp>
        <p:nvSpPr>
          <p:cNvPr id="248" name="Google Shape;248;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5" name="Google Shape;255;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The contribution and involvement of Employee Development and Learning in Unilever PLC, through Employee Training Programs and various initiatives, is another critical factor impacted by performance, innovation and competitiveness. The presentation outlined how the impact of digital transformation, connections with Artificial Intelligence (AI)/machine learning and a wide range of changes in the globalized business climate will influence the Learning and Development (L&amp;D) needs of staff in the future.   Although Unilever provides extensive advanced digital learning platforms and training resources aimed primarily towards its leaders, Unilever is still experiencing problems with trying to meet the needs of its staff for digital skill development and acceptance of AI.</a:t>
            </a:r>
            <a:endParaRPr/>
          </a:p>
          <a:p>
            <a:pPr marL="0" lvl="0" indent="0" algn="l" rtl="0">
              <a:lnSpc>
                <a:spcPct val="100000"/>
              </a:lnSpc>
              <a:spcBef>
                <a:spcPts val="0"/>
              </a:spcBef>
              <a:spcAft>
                <a:spcPts val="0"/>
              </a:spcAft>
              <a:buSzPts val="1400"/>
              <a:buNone/>
            </a:pPr>
            <a:r>
              <a:rPr lang="en-US"/>
              <a:t>Initiatives such as using (AI) based personal learning systems, creating a culture of continuous learning, developing leadership through digital channels and globally standardizing training methods will have positive effects on increasing employee adaptation and increasing operating efficiency levels of Unilever PLC.   To summarize, continual training of employees is essential to ensure business sustainability within the evolving technical environment of the global business sector.</a:t>
            </a:r>
            <a:endParaRPr/>
          </a:p>
          <a:p>
            <a:pPr marL="0" lvl="0" indent="0" algn="l" rtl="0">
              <a:lnSpc>
                <a:spcPct val="100000"/>
              </a:lnSpc>
              <a:spcBef>
                <a:spcPts val="0"/>
              </a:spcBef>
              <a:spcAft>
                <a:spcPts val="0"/>
              </a:spcAft>
              <a:buSzPts val="1400"/>
              <a:buNone/>
            </a:pPr>
            <a:endParaRPr/>
          </a:p>
        </p:txBody>
      </p:sp>
      <p:sp>
        <p:nvSpPr>
          <p:cNvPr id="256" name="Google Shape;256;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63" name="Google Shape;263;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22"/>
        <p:cNvGrpSpPr/>
        <p:nvPr/>
      </p:nvGrpSpPr>
      <p:grpSpPr>
        <a:xfrm>
          <a:off x="0" y="0"/>
          <a:ext cx="0" cy="0"/>
          <a:chOff x="0" y="0"/>
          <a:chExt cx="0" cy="0"/>
        </a:xfrm>
      </p:grpSpPr>
      <p:grpSp>
        <p:nvGrpSpPr>
          <p:cNvPr id="23" name="Google Shape;23;p17"/>
          <p:cNvGrpSpPr/>
          <p:nvPr/>
        </p:nvGrpSpPr>
        <p:grpSpPr>
          <a:xfrm>
            <a:off x="546100" y="-4763"/>
            <a:ext cx="5014912" cy="6862763"/>
            <a:chOff x="2928938" y="-4763"/>
            <a:chExt cx="5014912" cy="6862763"/>
          </a:xfrm>
        </p:grpSpPr>
        <p:sp>
          <p:nvSpPr>
            <p:cNvPr id="24" name="Google Shape;24;p17"/>
            <p:cNvSpPr/>
            <p:nvPr/>
          </p:nvSpPr>
          <p:spPr>
            <a:xfrm>
              <a:off x="3367088" y="-4763"/>
              <a:ext cx="1063625" cy="2782888"/>
            </a:xfrm>
            <a:custGeom>
              <a:avLst/>
              <a:gdLst/>
              <a:ahLst/>
              <a:cxnLst/>
              <a:rect l="l" t="t" r="r" b="b"/>
              <a:pathLst>
                <a:path w="670" h="1753" extrusionOk="0">
                  <a:moveTo>
                    <a:pt x="0" y="1696"/>
                  </a:moveTo>
                  <a:lnTo>
                    <a:pt x="225" y="1753"/>
                  </a:lnTo>
                  <a:lnTo>
                    <a:pt x="670" y="0"/>
                  </a:lnTo>
                  <a:lnTo>
                    <a:pt x="430" y="0"/>
                  </a:lnTo>
                  <a:lnTo>
                    <a:pt x="0" y="1696"/>
                  </a:lnTo>
                  <a:close/>
                </a:path>
              </a:pathLst>
            </a:custGeom>
            <a:solidFill>
              <a:schemeClr val="accent1"/>
            </a:solidFill>
            <a:ln>
              <a:noFill/>
            </a:ln>
          </p:spPr>
        </p:sp>
        <p:sp>
          <p:nvSpPr>
            <p:cNvPr id="25" name="Google Shape;25;p17"/>
            <p:cNvSpPr/>
            <p:nvPr/>
          </p:nvSpPr>
          <p:spPr>
            <a:xfrm>
              <a:off x="2928938" y="-4763"/>
              <a:ext cx="1035050" cy="2673350"/>
            </a:xfrm>
            <a:custGeom>
              <a:avLst/>
              <a:gdLst/>
              <a:ahLst/>
              <a:cxnLst/>
              <a:rect l="l" t="t" r="r" b="b"/>
              <a:pathLst>
                <a:path w="652" h="1684" extrusionOk="0">
                  <a:moveTo>
                    <a:pt x="225" y="1684"/>
                  </a:moveTo>
                  <a:lnTo>
                    <a:pt x="652" y="0"/>
                  </a:lnTo>
                  <a:lnTo>
                    <a:pt x="411" y="0"/>
                  </a:lnTo>
                  <a:lnTo>
                    <a:pt x="0" y="1627"/>
                  </a:lnTo>
                  <a:lnTo>
                    <a:pt x="219" y="1681"/>
                  </a:lnTo>
                  <a:lnTo>
                    <a:pt x="225" y="1684"/>
                  </a:lnTo>
                  <a:close/>
                </a:path>
              </a:pathLst>
            </a:custGeom>
            <a:solidFill>
              <a:srgbClr val="595959"/>
            </a:solidFill>
            <a:ln>
              <a:noFill/>
            </a:ln>
          </p:spPr>
        </p:sp>
        <p:sp>
          <p:nvSpPr>
            <p:cNvPr id="26" name="Google Shape;26;p17"/>
            <p:cNvSpPr/>
            <p:nvPr/>
          </p:nvSpPr>
          <p:spPr>
            <a:xfrm>
              <a:off x="2928938" y="2582862"/>
              <a:ext cx="2693987" cy="4275138"/>
            </a:xfrm>
            <a:custGeom>
              <a:avLst/>
              <a:gdLst/>
              <a:ahLst/>
              <a:cxnLst/>
              <a:rect l="l" t="t" r="r" b="b"/>
              <a:pathLst>
                <a:path w="1697" h="2693" extrusionOk="0">
                  <a:moveTo>
                    <a:pt x="0" y="0"/>
                  </a:moveTo>
                  <a:lnTo>
                    <a:pt x="1622" y="2693"/>
                  </a:lnTo>
                  <a:lnTo>
                    <a:pt x="1697" y="2693"/>
                  </a:lnTo>
                  <a:lnTo>
                    <a:pt x="0" y="0"/>
                  </a:lnTo>
                  <a:close/>
                </a:path>
              </a:pathLst>
            </a:custGeom>
            <a:solidFill>
              <a:srgbClr val="262626"/>
            </a:solidFill>
            <a:ln>
              <a:noFill/>
            </a:ln>
          </p:spPr>
        </p:sp>
        <p:sp>
          <p:nvSpPr>
            <p:cNvPr id="27" name="Google Shape;27;p17"/>
            <p:cNvSpPr/>
            <p:nvPr/>
          </p:nvSpPr>
          <p:spPr>
            <a:xfrm>
              <a:off x="3371850" y="2692400"/>
              <a:ext cx="3332162" cy="4165600"/>
            </a:xfrm>
            <a:custGeom>
              <a:avLst/>
              <a:gdLst/>
              <a:ahLst/>
              <a:cxnLst/>
              <a:rect l="l" t="t" r="r" b="b"/>
              <a:pathLst>
                <a:path w="2099" h="2624" extrusionOk="0">
                  <a:moveTo>
                    <a:pt x="2099" y="2624"/>
                  </a:moveTo>
                  <a:lnTo>
                    <a:pt x="0" y="0"/>
                  </a:lnTo>
                  <a:lnTo>
                    <a:pt x="2021" y="2624"/>
                  </a:lnTo>
                  <a:lnTo>
                    <a:pt x="2099" y="2624"/>
                  </a:lnTo>
                  <a:close/>
                </a:path>
              </a:pathLst>
            </a:custGeom>
            <a:solidFill>
              <a:srgbClr val="0B5982"/>
            </a:solidFill>
            <a:ln>
              <a:noFill/>
            </a:ln>
          </p:spPr>
        </p:sp>
        <p:sp>
          <p:nvSpPr>
            <p:cNvPr id="28" name="Google Shape;28;p17"/>
            <p:cNvSpPr/>
            <p:nvPr/>
          </p:nvSpPr>
          <p:spPr>
            <a:xfrm>
              <a:off x="3367088" y="2687637"/>
              <a:ext cx="4576762" cy="4170363"/>
            </a:xfrm>
            <a:custGeom>
              <a:avLst/>
              <a:gdLst/>
              <a:ahLst/>
              <a:cxnLst/>
              <a:rect l="l" t="t" r="r" b="b"/>
              <a:pathLst>
                <a:path w="2883" h="2627" extrusionOk="0">
                  <a:moveTo>
                    <a:pt x="0" y="0"/>
                  </a:moveTo>
                  <a:lnTo>
                    <a:pt x="3" y="3"/>
                  </a:lnTo>
                  <a:lnTo>
                    <a:pt x="2102" y="2627"/>
                  </a:lnTo>
                  <a:lnTo>
                    <a:pt x="2883" y="2627"/>
                  </a:lnTo>
                  <a:lnTo>
                    <a:pt x="225" y="57"/>
                  </a:lnTo>
                  <a:lnTo>
                    <a:pt x="0" y="0"/>
                  </a:lnTo>
                  <a:close/>
                </a:path>
              </a:pathLst>
            </a:custGeom>
            <a:solidFill>
              <a:srgbClr val="1186C3"/>
            </a:solidFill>
            <a:ln>
              <a:noFill/>
            </a:ln>
          </p:spPr>
        </p:sp>
        <p:sp>
          <p:nvSpPr>
            <p:cNvPr id="29" name="Google Shape;29;p17"/>
            <p:cNvSpPr/>
            <p:nvPr/>
          </p:nvSpPr>
          <p:spPr>
            <a:xfrm>
              <a:off x="2928938" y="2578100"/>
              <a:ext cx="3584575" cy="4279900"/>
            </a:xfrm>
            <a:custGeom>
              <a:avLst/>
              <a:gdLst/>
              <a:ahLst/>
              <a:cxnLst/>
              <a:rect l="l" t="t" r="r" b="b"/>
              <a:pathLst>
                <a:path w="2258" h="2696" extrusionOk="0">
                  <a:moveTo>
                    <a:pt x="2258" y="2696"/>
                  </a:moveTo>
                  <a:lnTo>
                    <a:pt x="264" y="111"/>
                  </a:lnTo>
                  <a:lnTo>
                    <a:pt x="228" y="60"/>
                  </a:lnTo>
                  <a:lnTo>
                    <a:pt x="225" y="57"/>
                  </a:lnTo>
                  <a:lnTo>
                    <a:pt x="0" y="0"/>
                  </a:lnTo>
                  <a:lnTo>
                    <a:pt x="0" y="3"/>
                  </a:lnTo>
                  <a:lnTo>
                    <a:pt x="1697" y="2696"/>
                  </a:lnTo>
                  <a:lnTo>
                    <a:pt x="2258" y="2696"/>
                  </a:lnTo>
                  <a:close/>
                </a:path>
              </a:pathLst>
            </a:custGeom>
            <a:solidFill>
              <a:srgbClr val="3F3F3F"/>
            </a:solidFill>
            <a:ln>
              <a:noFill/>
            </a:ln>
          </p:spPr>
        </p:sp>
      </p:grpSp>
      <p:sp>
        <p:nvSpPr>
          <p:cNvPr id="30" name="Google Shape;30;p17"/>
          <p:cNvSpPr txBox="1">
            <a:spLocks noGrp="1"/>
          </p:cNvSpPr>
          <p:nvPr>
            <p:ph type="ctrTitle"/>
          </p:nvPr>
        </p:nvSpPr>
        <p:spPr>
          <a:xfrm>
            <a:off x="2928401" y="1380068"/>
            <a:ext cx="8574622" cy="2616199"/>
          </a:xfrm>
          <a:prstGeom prst="rect">
            <a:avLst/>
          </a:prstGeom>
          <a:noFill/>
          <a:ln>
            <a:noFill/>
          </a:ln>
        </p:spPr>
        <p:txBody>
          <a:bodyPr spcFirstLastPara="1" wrap="square" lIns="91425" tIns="45700" rIns="91425" bIns="45700" anchor="b" anchorCtr="0">
            <a:normAutofit/>
          </a:bodyPr>
          <a:lstStyle>
            <a:lvl1pPr lvl="0" algn="r">
              <a:lnSpc>
                <a:spcPct val="100000"/>
              </a:lnSpc>
              <a:spcBef>
                <a:spcPts val="0"/>
              </a:spcBef>
              <a:spcAft>
                <a:spcPts val="0"/>
              </a:spcAft>
              <a:buClr>
                <a:schemeClr val="dk1"/>
              </a:buClr>
              <a:buSzPts val="6000"/>
              <a:buFont typeface="Corbel"/>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17"/>
          <p:cNvSpPr txBox="1">
            <a:spLocks noGrp="1"/>
          </p:cNvSpPr>
          <p:nvPr>
            <p:ph type="subTitle" idx="1"/>
          </p:nvPr>
        </p:nvSpPr>
        <p:spPr>
          <a:xfrm>
            <a:off x="4515377" y="3996267"/>
            <a:ext cx="6987645" cy="1388534"/>
          </a:xfrm>
          <a:prstGeom prst="rect">
            <a:avLst/>
          </a:prstGeom>
          <a:noFill/>
          <a:ln>
            <a:noFill/>
          </a:ln>
        </p:spPr>
        <p:txBody>
          <a:bodyPr spcFirstLastPara="1" wrap="square" lIns="91425" tIns="45700" rIns="91425" bIns="45700" anchor="t" anchorCtr="0">
            <a:normAutofit/>
          </a:bodyPr>
          <a:lstStyle>
            <a:lvl1pPr lvl="0" algn="r">
              <a:lnSpc>
                <a:spcPct val="100000"/>
              </a:lnSpc>
              <a:spcBef>
                <a:spcPts val="420"/>
              </a:spcBef>
              <a:spcAft>
                <a:spcPts val="0"/>
              </a:spcAft>
              <a:buSzPts val="3045"/>
              <a:buNone/>
              <a:defRPr sz="2100">
                <a:solidFill>
                  <a:schemeClr val="dk1"/>
                </a:solidFill>
              </a:defRPr>
            </a:lvl1pPr>
            <a:lvl2pPr lvl="1" algn="ctr">
              <a:lnSpc>
                <a:spcPct val="100000"/>
              </a:lnSpc>
              <a:spcBef>
                <a:spcPts val="600"/>
              </a:spcBef>
              <a:spcAft>
                <a:spcPts val="0"/>
              </a:spcAft>
              <a:buSzPts val="2900"/>
              <a:buNone/>
              <a:defRPr>
                <a:solidFill>
                  <a:srgbClr val="888888"/>
                </a:solidFill>
              </a:defRPr>
            </a:lvl2pPr>
            <a:lvl3pPr lvl="2" algn="ctr">
              <a:lnSpc>
                <a:spcPct val="100000"/>
              </a:lnSpc>
              <a:spcBef>
                <a:spcPts val="600"/>
              </a:spcBef>
              <a:spcAft>
                <a:spcPts val="0"/>
              </a:spcAft>
              <a:buSzPts val="2610"/>
              <a:buNone/>
              <a:defRPr>
                <a:solidFill>
                  <a:srgbClr val="888888"/>
                </a:solidFill>
              </a:defRPr>
            </a:lvl3pPr>
            <a:lvl4pPr lvl="3" algn="ctr">
              <a:lnSpc>
                <a:spcPct val="100000"/>
              </a:lnSpc>
              <a:spcBef>
                <a:spcPts val="600"/>
              </a:spcBef>
              <a:spcAft>
                <a:spcPts val="0"/>
              </a:spcAft>
              <a:buSzPts val="2320"/>
              <a:buNone/>
              <a:defRPr>
                <a:solidFill>
                  <a:srgbClr val="888888"/>
                </a:solidFill>
              </a:defRPr>
            </a:lvl4pPr>
            <a:lvl5pPr lvl="4" algn="ctr">
              <a:lnSpc>
                <a:spcPct val="100000"/>
              </a:lnSpc>
              <a:spcBef>
                <a:spcPts val="600"/>
              </a:spcBef>
              <a:spcAft>
                <a:spcPts val="0"/>
              </a:spcAft>
              <a:buSzPts val="2030"/>
              <a:buNone/>
              <a:defRPr>
                <a:solidFill>
                  <a:srgbClr val="888888"/>
                </a:solidFill>
              </a:defRPr>
            </a:lvl5pPr>
            <a:lvl6pPr lvl="5" algn="ctr">
              <a:lnSpc>
                <a:spcPct val="100000"/>
              </a:lnSpc>
              <a:spcBef>
                <a:spcPts val="600"/>
              </a:spcBef>
              <a:spcAft>
                <a:spcPts val="0"/>
              </a:spcAft>
              <a:buSzPts val="2030"/>
              <a:buNone/>
              <a:defRPr>
                <a:solidFill>
                  <a:srgbClr val="888888"/>
                </a:solidFill>
              </a:defRPr>
            </a:lvl6pPr>
            <a:lvl7pPr lvl="6" algn="ctr">
              <a:lnSpc>
                <a:spcPct val="100000"/>
              </a:lnSpc>
              <a:spcBef>
                <a:spcPts val="600"/>
              </a:spcBef>
              <a:spcAft>
                <a:spcPts val="0"/>
              </a:spcAft>
              <a:buSzPts val="2030"/>
              <a:buNone/>
              <a:defRPr>
                <a:solidFill>
                  <a:srgbClr val="888888"/>
                </a:solidFill>
              </a:defRPr>
            </a:lvl7pPr>
            <a:lvl8pPr lvl="7" algn="ctr">
              <a:lnSpc>
                <a:spcPct val="100000"/>
              </a:lnSpc>
              <a:spcBef>
                <a:spcPts val="600"/>
              </a:spcBef>
              <a:spcAft>
                <a:spcPts val="0"/>
              </a:spcAft>
              <a:buSzPts val="2030"/>
              <a:buNone/>
              <a:defRPr>
                <a:solidFill>
                  <a:srgbClr val="888888"/>
                </a:solidFill>
              </a:defRPr>
            </a:lvl8pPr>
            <a:lvl9pPr lvl="8" algn="ctr">
              <a:lnSpc>
                <a:spcPct val="100000"/>
              </a:lnSpc>
              <a:spcBef>
                <a:spcPts val="600"/>
              </a:spcBef>
              <a:spcAft>
                <a:spcPts val="600"/>
              </a:spcAft>
              <a:buSzPts val="2030"/>
              <a:buNone/>
              <a:defRPr>
                <a:solidFill>
                  <a:srgbClr val="888888"/>
                </a:solidFill>
              </a:defRPr>
            </a:lvl9pPr>
          </a:lstStyle>
          <a:p>
            <a:endParaRPr/>
          </a:p>
        </p:txBody>
      </p:sp>
      <p:sp>
        <p:nvSpPr>
          <p:cNvPr id="32" name="Google Shape;32;p17"/>
          <p:cNvSpPr txBox="1">
            <a:spLocks noGrp="1"/>
          </p:cNvSpPr>
          <p:nvPr>
            <p:ph type="dt" idx="10"/>
          </p:nvPr>
        </p:nvSpPr>
        <p:spPr>
          <a:xfrm>
            <a:off x="9732656" y="5883275"/>
            <a:ext cx="1143000"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17"/>
          <p:cNvSpPr txBox="1">
            <a:spLocks noGrp="1"/>
          </p:cNvSpPr>
          <p:nvPr>
            <p:ph type="ftr" idx="11"/>
          </p:nvPr>
        </p:nvSpPr>
        <p:spPr>
          <a:xfrm>
            <a:off x="5332412" y="5883275"/>
            <a:ext cx="4324044"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17"/>
          <p:cNvSpPr txBox="1">
            <a:spLocks noGrp="1"/>
          </p:cNvSpPr>
          <p:nvPr>
            <p:ph type="sldNum" idx="12"/>
          </p:nvPr>
        </p:nvSpPr>
        <p:spPr>
          <a:xfrm>
            <a:off x="10951856" y="5883275"/>
            <a:ext cx="55116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1484311" y="685800"/>
            <a:ext cx="10018713" cy="1752599"/>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1484310" y="2666999"/>
            <a:ext cx="10018713" cy="3124201"/>
          </a:xfrm>
          <a:prstGeom prst="rect">
            <a:avLst/>
          </a:prstGeom>
          <a:noFill/>
          <a:ln>
            <a:noFill/>
          </a:ln>
        </p:spPr>
        <p:txBody>
          <a:bodyPr spcFirstLastPara="1" wrap="square" lIns="91425" tIns="45700" rIns="91425" bIns="45700" anchor="ctr" anchorCtr="0">
            <a:normAutofit/>
          </a:bodyPr>
          <a:lstStyle>
            <a:lvl1pPr marL="457200" lvl="0" indent="-394335" algn="l">
              <a:lnSpc>
                <a:spcPct val="100000"/>
              </a:lnSpc>
              <a:spcBef>
                <a:spcPts val="360"/>
              </a:spcBef>
              <a:spcAft>
                <a:spcPts val="0"/>
              </a:spcAft>
              <a:buSzPts val="2610"/>
              <a:buChar char="•"/>
              <a:defRPr/>
            </a:lvl1pPr>
            <a:lvl2pPr marL="914400" lvl="1" indent="-394335" algn="l">
              <a:lnSpc>
                <a:spcPct val="100000"/>
              </a:lnSpc>
              <a:spcBef>
                <a:spcPts val="600"/>
              </a:spcBef>
              <a:spcAft>
                <a:spcPts val="0"/>
              </a:spcAft>
              <a:buSzPts val="2610"/>
              <a:buChar char="•"/>
              <a:defRPr/>
            </a:lvl2pPr>
            <a:lvl3pPr marL="1371600" lvl="2" indent="-394335" algn="l">
              <a:lnSpc>
                <a:spcPct val="100000"/>
              </a:lnSpc>
              <a:spcBef>
                <a:spcPts val="600"/>
              </a:spcBef>
              <a:spcAft>
                <a:spcPts val="0"/>
              </a:spcAft>
              <a:buSzPts val="2610"/>
              <a:buChar char="•"/>
              <a:defRPr/>
            </a:lvl3pPr>
            <a:lvl4pPr marL="1828800" lvl="3" indent="-394335" algn="l">
              <a:lnSpc>
                <a:spcPct val="100000"/>
              </a:lnSpc>
              <a:spcBef>
                <a:spcPts val="600"/>
              </a:spcBef>
              <a:spcAft>
                <a:spcPts val="0"/>
              </a:spcAft>
              <a:buSzPts val="2610"/>
              <a:buChar char="•"/>
              <a:defRPr/>
            </a:lvl4pPr>
            <a:lvl5pPr marL="2286000" lvl="4" indent="-394335" algn="l">
              <a:lnSpc>
                <a:spcPct val="100000"/>
              </a:lnSpc>
              <a:spcBef>
                <a:spcPts val="600"/>
              </a:spcBef>
              <a:spcAft>
                <a:spcPts val="0"/>
              </a:spcAft>
              <a:buSzPts val="2610"/>
              <a:buChar char="•"/>
              <a:defRPr/>
            </a:lvl5pPr>
            <a:lvl6pPr marL="2743200" lvl="5" indent="-394335" algn="l">
              <a:lnSpc>
                <a:spcPct val="100000"/>
              </a:lnSpc>
              <a:spcBef>
                <a:spcPts val="600"/>
              </a:spcBef>
              <a:spcAft>
                <a:spcPts val="0"/>
              </a:spcAft>
              <a:buSzPts val="2610"/>
              <a:buChar char="•"/>
              <a:defRPr/>
            </a:lvl6pPr>
            <a:lvl7pPr marL="3200400" lvl="6" indent="-394335" algn="l">
              <a:lnSpc>
                <a:spcPct val="100000"/>
              </a:lnSpc>
              <a:spcBef>
                <a:spcPts val="600"/>
              </a:spcBef>
              <a:spcAft>
                <a:spcPts val="0"/>
              </a:spcAft>
              <a:buSzPts val="2610"/>
              <a:buChar char="•"/>
              <a:defRPr/>
            </a:lvl7pPr>
            <a:lvl8pPr marL="3657600" lvl="7" indent="-394335" algn="l">
              <a:lnSpc>
                <a:spcPct val="100000"/>
              </a:lnSpc>
              <a:spcBef>
                <a:spcPts val="600"/>
              </a:spcBef>
              <a:spcAft>
                <a:spcPts val="0"/>
              </a:spcAft>
              <a:buSzPts val="2610"/>
              <a:buChar char="•"/>
              <a:defRPr/>
            </a:lvl8pPr>
            <a:lvl9pPr marL="4114800" lvl="8" indent="-394335" algn="l">
              <a:lnSpc>
                <a:spcPct val="100000"/>
              </a:lnSpc>
              <a:spcBef>
                <a:spcPts val="600"/>
              </a:spcBef>
              <a:spcAft>
                <a:spcPts val="600"/>
              </a:spcAft>
              <a:buSzPts val="2610"/>
              <a:buChar char="•"/>
              <a:defRPr/>
            </a:lvl9pPr>
          </a:lstStyle>
          <a:p>
            <a:endParaRPr/>
          </a:p>
        </p:txBody>
      </p:sp>
      <p:sp>
        <p:nvSpPr>
          <p:cNvPr id="38" name="Google Shape;38;p18"/>
          <p:cNvSpPr txBox="1">
            <a:spLocks noGrp="1"/>
          </p:cNvSpPr>
          <p:nvPr>
            <p:ph type="dt" idx="10"/>
          </p:nvPr>
        </p:nvSpPr>
        <p:spPr>
          <a:xfrm>
            <a:off x="9732656" y="5883275"/>
            <a:ext cx="1143000"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2572279" y="5883275"/>
            <a:ext cx="708417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10951856" y="5867131"/>
            <a:ext cx="55116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2572279" y="2666999"/>
            <a:ext cx="8930747" cy="2110382"/>
          </a:xfrm>
          <a:prstGeom prst="rect">
            <a:avLst/>
          </a:prstGeom>
          <a:noFill/>
          <a:ln>
            <a:noFill/>
          </a:ln>
        </p:spPr>
        <p:txBody>
          <a:bodyPr spcFirstLastPara="1" wrap="square" lIns="91425" tIns="45700" rIns="91425" bIns="45700" anchor="b" anchorCtr="0">
            <a:normAutofit/>
          </a:bodyPr>
          <a:lstStyle>
            <a:lvl1pPr lvl="0" algn="r">
              <a:lnSpc>
                <a:spcPct val="100000"/>
              </a:lnSpc>
              <a:spcBef>
                <a:spcPts val="0"/>
              </a:spcBef>
              <a:spcAft>
                <a:spcPts val="0"/>
              </a:spcAft>
              <a:buClr>
                <a:schemeClr val="dk1"/>
              </a:buClr>
              <a:buSzPts val="4000"/>
              <a:buFont typeface="Corbel"/>
              <a:buNone/>
              <a:defRPr sz="40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2572278" y="4777381"/>
            <a:ext cx="8930748" cy="860400"/>
          </a:xfrm>
          <a:prstGeom prst="rect">
            <a:avLst/>
          </a:prstGeom>
          <a:noFill/>
          <a:ln>
            <a:noFill/>
          </a:ln>
        </p:spPr>
        <p:txBody>
          <a:bodyPr spcFirstLastPara="1" wrap="square" lIns="91425" tIns="45700" rIns="91425" bIns="45700" anchor="t" anchorCtr="0">
            <a:normAutofit/>
          </a:bodyPr>
          <a:lstStyle>
            <a:lvl1pPr marL="457200" lvl="0" indent="-228600" algn="r">
              <a:lnSpc>
                <a:spcPct val="100000"/>
              </a:lnSpc>
              <a:spcBef>
                <a:spcPts val="400"/>
              </a:spcBef>
              <a:spcAft>
                <a:spcPts val="0"/>
              </a:spcAft>
              <a:buSzPts val="2900"/>
              <a:buNone/>
              <a:defRPr sz="2000">
                <a:solidFill>
                  <a:schemeClr val="dk1"/>
                </a:solidFill>
              </a:defRPr>
            </a:lvl1pPr>
            <a:lvl2pPr marL="914400" lvl="1" indent="-228600" algn="l">
              <a:lnSpc>
                <a:spcPct val="100000"/>
              </a:lnSpc>
              <a:spcBef>
                <a:spcPts val="600"/>
              </a:spcBef>
              <a:spcAft>
                <a:spcPts val="0"/>
              </a:spcAft>
              <a:buSzPts val="2610"/>
              <a:buNone/>
              <a:defRPr sz="1800">
                <a:solidFill>
                  <a:srgbClr val="888888"/>
                </a:solidFill>
              </a:defRPr>
            </a:lvl2pPr>
            <a:lvl3pPr marL="1371600" lvl="2" indent="-228600" algn="l">
              <a:lnSpc>
                <a:spcPct val="100000"/>
              </a:lnSpc>
              <a:spcBef>
                <a:spcPts val="600"/>
              </a:spcBef>
              <a:spcAft>
                <a:spcPts val="0"/>
              </a:spcAft>
              <a:buSzPts val="2320"/>
              <a:buNone/>
              <a:defRPr sz="1600">
                <a:solidFill>
                  <a:srgbClr val="888888"/>
                </a:solidFill>
              </a:defRPr>
            </a:lvl3pPr>
            <a:lvl4pPr marL="1828800" lvl="3" indent="-228600" algn="l">
              <a:lnSpc>
                <a:spcPct val="100000"/>
              </a:lnSpc>
              <a:spcBef>
                <a:spcPts val="600"/>
              </a:spcBef>
              <a:spcAft>
                <a:spcPts val="0"/>
              </a:spcAft>
              <a:buSzPts val="2030"/>
              <a:buNone/>
              <a:defRPr sz="1400">
                <a:solidFill>
                  <a:srgbClr val="888888"/>
                </a:solidFill>
              </a:defRPr>
            </a:lvl4pPr>
            <a:lvl5pPr marL="2286000" lvl="4" indent="-228600" algn="l">
              <a:lnSpc>
                <a:spcPct val="100000"/>
              </a:lnSpc>
              <a:spcBef>
                <a:spcPts val="600"/>
              </a:spcBef>
              <a:spcAft>
                <a:spcPts val="0"/>
              </a:spcAft>
              <a:buSzPts val="2030"/>
              <a:buNone/>
              <a:defRPr sz="1400">
                <a:solidFill>
                  <a:srgbClr val="888888"/>
                </a:solidFill>
              </a:defRPr>
            </a:lvl5pPr>
            <a:lvl6pPr marL="2743200" lvl="5" indent="-228600" algn="l">
              <a:lnSpc>
                <a:spcPct val="100000"/>
              </a:lnSpc>
              <a:spcBef>
                <a:spcPts val="600"/>
              </a:spcBef>
              <a:spcAft>
                <a:spcPts val="0"/>
              </a:spcAft>
              <a:buSzPts val="2030"/>
              <a:buNone/>
              <a:defRPr sz="1400">
                <a:solidFill>
                  <a:srgbClr val="888888"/>
                </a:solidFill>
              </a:defRPr>
            </a:lvl6pPr>
            <a:lvl7pPr marL="3200400" lvl="6" indent="-228600" algn="l">
              <a:lnSpc>
                <a:spcPct val="100000"/>
              </a:lnSpc>
              <a:spcBef>
                <a:spcPts val="600"/>
              </a:spcBef>
              <a:spcAft>
                <a:spcPts val="0"/>
              </a:spcAft>
              <a:buSzPts val="2030"/>
              <a:buNone/>
              <a:defRPr sz="1400">
                <a:solidFill>
                  <a:srgbClr val="888888"/>
                </a:solidFill>
              </a:defRPr>
            </a:lvl7pPr>
            <a:lvl8pPr marL="3657600" lvl="7" indent="-228600" algn="l">
              <a:lnSpc>
                <a:spcPct val="100000"/>
              </a:lnSpc>
              <a:spcBef>
                <a:spcPts val="600"/>
              </a:spcBef>
              <a:spcAft>
                <a:spcPts val="0"/>
              </a:spcAft>
              <a:buSzPts val="2030"/>
              <a:buNone/>
              <a:defRPr sz="1400">
                <a:solidFill>
                  <a:srgbClr val="888888"/>
                </a:solidFill>
              </a:defRPr>
            </a:lvl8pPr>
            <a:lvl9pPr marL="4114800" lvl="8" indent="-228600" algn="l">
              <a:lnSpc>
                <a:spcPct val="100000"/>
              </a:lnSpc>
              <a:spcBef>
                <a:spcPts val="600"/>
              </a:spcBef>
              <a:spcAft>
                <a:spcPts val="600"/>
              </a:spcAft>
              <a:buSzPts val="2030"/>
              <a:buNone/>
              <a:defRPr sz="1400">
                <a:solidFill>
                  <a:srgbClr val="888888"/>
                </a:solidFill>
              </a:defRPr>
            </a:lvl9pPr>
          </a:lstStyle>
          <a:p>
            <a:endParaRPr/>
          </a:p>
        </p:txBody>
      </p:sp>
      <p:sp>
        <p:nvSpPr>
          <p:cNvPr id="44" name="Google Shape;44;p19"/>
          <p:cNvSpPr txBox="1">
            <a:spLocks noGrp="1"/>
          </p:cNvSpPr>
          <p:nvPr>
            <p:ph type="dt" idx="10"/>
          </p:nvPr>
        </p:nvSpPr>
        <p:spPr>
          <a:xfrm>
            <a:off x="9732656" y="5883275"/>
            <a:ext cx="1143000"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p19"/>
          <p:cNvSpPr txBox="1">
            <a:spLocks noGrp="1"/>
          </p:cNvSpPr>
          <p:nvPr>
            <p:ph type="ftr" idx="11"/>
          </p:nvPr>
        </p:nvSpPr>
        <p:spPr>
          <a:xfrm>
            <a:off x="2572279" y="5883275"/>
            <a:ext cx="708417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 name="Google Shape;46;p19"/>
          <p:cNvSpPr txBox="1">
            <a:spLocks noGrp="1"/>
          </p:cNvSpPr>
          <p:nvPr>
            <p:ph type="sldNum" idx="12"/>
          </p:nvPr>
        </p:nvSpPr>
        <p:spPr>
          <a:xfrm>
            <a:off x="10951856" y="5883275"/>
            <a:ext cx="55116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1484311" y="685800"/>
            <a:ext cx="10018713" cy="1752599"/>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1484312" y="2666999"/>
            <a:ext cx="4895055" cy="3124201"/>
          </a:xfrm>
          <a:prstGeom prst="rect">
            <a:avLst/>
          </a:prstGeom>
          <a:noFill/>
          <a:ln>
            <a:noFill/>
          </a:ln>
        </p:spPr>
        <p:txBody>
          <a:bodyPr spcFirstLastPara="1" wrap="square" lIns="91425" tIns="45700" rIns="91425" bIns="45700" anchor="ctr" anchorCtr="0">
            <a:normAutofit/>
          </a:bodyPr>
          <a:lstStyle>
            <a:lvl1pPr marL="457200" lvl="0" indent="-394335" algn="l">
              <a:lnSpc>
                <a:spcPct val="100000"/>
              </a:lnSpc>
              <a:spcBef>
                <a:spcPts val="360"/>
              </a:spcBef>
              <a:spcAft>
                <a:spcPts val="0"/>
              </a:spcAft>
              <a:buSzPts val="2610"/>
              <a:buChar char="•"/>
              <a:defRPr sz="1800"/>
            </a:lvl1pPr>
            <a:lvl2pPr marL="914400" lvl="1" indent="-375920" algn="l">
              <a:lnSpc>
                <a:spcPct val="100000"/>
              </a:lnSpc>
              <a:spcBef>
                <a:spcPts val="600"/>
              </a:spcBef>
              <a:spcAft>
                <a:spcPts val="0"/>
              </a:spcAft>
              <a:buSzPts val="2320"/>
              <a:buChar char="•"/>
              <a:defRPr sz="1600"/>
            </a:lvl2pPr>
            <a:lvl3pPr marL="1371600" lvl="2" indent="-357505" algn="l">
              <a:lnSpc>
                <a:spcPct val="100000"/>
              </a:lnSpc>
              <a:spcBef>
                <a:spcPts val="600"/>
              </a:spcBef>
              <a:spcAft>
                <a:spcPts val="0"/>
              </a:spcAft>
              <a:buSzPts val="2030"/>
              <a:buChar char="•"/>
              <a:defRPr sz="1400"/>
            </a:lvl3pPr>
            <a:lvl4pPr marL="1828800" lvl="3" indent="-339090" algn="l">
              <a:lnSpc>
                <a:spcPct val="100000"/>
              </a:lnSpc>
              <a:spcBef>
                <a:spcPts val="600"/>
              </a:spcBef>
              <a:spcAft>
                <a:spcPts val="0"/>
              </a:spcAft>
              <a:buSzPts val="1740"/>
              <a:buChar char="•"/>
              <a:defRPr sz="1200"/>
            </a:lvl4pPr>
            <a:lvl5pPr marL="2286000" lvl="4" indent="-339090" algn="l">
              <a:lnSpc>
                <a:spcPct val="100000"/>
              </a:lnSpc>
              <a:spcBef>
                <a:spcPts val="600"/>
              </a:spcBef>
              <a:spcAft>
                <a:spcPts val="0"/>
              </a:spcAft>
              <a:buSzPts val="1740"/>
              <a:buChar char="•"/>
              <a:defRPr sz="1200"/>
            </a:lvl5pPr>
            <a:lvl6pPr marL="2743200" lvl="5" indent="-339090" algn="l">
              <a:lnSpc>
                <a:spcPct val="100000"/>
              </a:lnSpc>
              <a:spcBef>
                <a:spcPts val="600"/>
              </a:spcBef>
              <a:spcAft>
                <a:spcPts val="0"/>
              </a:spcAft>
              <a:buSzPts val="1740"/>
              <a:buChar char="•"/>
              <a:defRPr sz="1200"/>
            </a:lvl6pPr>
            <a:lvl7pPr marL="3200400" lvl="6" indent="-339090" algn="l">
              <a:lnSpc>
                <a:spcPct val="100000"/>
              </a:lnSpc>
              <a:spcBef>
                <a:spcPts val="600"/>
              </a:spcBef>
              <a:spcAft>
                <a:spcPts val="0"/>
              </a:spcAft>
              <a:buSzPts val="1740"/>
              <a:buChar char="•"/>
              <a:defRPr sz="1200"/>
            </a:lvl7pPr>
            <a:lvl8pPr marL="3657600" lvl="7" indent="-339090" algn="l">
              <a:lnSpc>
                <a:spcPct val="100000"/>
              </a:lnSpc>
              <a:spcBef>
                <a:spcPts val="600"/>
              </a:spcBef>
              <a:spcAft>
                <a:spcPts val="0"/>
              </a:spcAft>
              <a:buSzPts val="1740"/>
              <a:buChar char="•"/>
              <a:defRPr sz="1200"/>
            </a:lvl8pPr>
            <a:lvl9pPr marL="4114800" lvl="8" indent="-339090" algn="l">
              <a:lnSpc>
                <a:spcPct val="100000"/>
              </a:lnSpc>
              <a:spcBef>
                <a:spcPts val="600"/>
              </a:spcBef>
              <a:spcAft>
                <a:spcPts val="600"/>
              </a:spcAft>
              <a:buSzPts val="1740"/>
              <a:buChar char="•"/>
              <a:defRPr sz="1200"/>
            </a:lvl9pPr>
          </a:lstStyle>
          <a:p>
            <a:endParaRPr/>
          </a:p>
        </p:txBody>
      </p:sp>
      <p:sp>
        <p:nvSpPr>
          <p:cNvPr id="50" name="Google Shape;50;p20"/>
          <p:cNvSpPr txBox="1">
            <a:spLocks noGrp="1"/>
          </p:cNvSpPr>
          <p:nvPr>
            <p:ph type="body" idx="2"/>
          </p:nvPr>
        </p:nvSpPr>
        <p:spPr>
          <a:xfrm>
            <a:off x="6607967" y="2667000"/>
            <a:ext cx="4895056" cy="3124200"/>
          </a:xfrm>
          <a:prstGeom prst="rect">
            <a:avLst/>
          </a:prstGeom>
          <a:noFill/>
          <a:ln>
            <a:noFill/>
          </a:ln>
        </p:spPr>
        <p:txBody>
          <a:bodyPr spcFirstLastPara="1" wrap="square" lIns="91425" tIns="45700" rIns="91425" bIns="45700" anchor="ctr" anchorCtr="0">
            <a:normAutofit/>
          </a:bodyPr>
          <a:lstStyle>
            <a:lvl1pPr marL="457200" lvl="0" indent="-394335" algn="l">
              <a:lnSpc>
                <a:spcPct val="100000"/>
              </a:lnSpc>
              <a:spcBef>
                <a:spcPts val="360"/>
              </a:spcBef>
              <a:spcAft>
                <a:spcPts val="0"/>
              </a:spcAft>
              <a:buSzPts val="2610"/>
              <a:buChar char="•"/>
              <a:defRPr sz="1800"/>
            </a:lvl1pPr>
            <a:lvl2pPr marL="914400" lvl="1" indent="-375920" algn="l">
              <a:lnSpc>
                <a:spcPct val="100000"/>
              </a:lnSpc>
              <a:spcBef>
                <a:spcPts val="600"/>
              </a:spcBef>
              <a:spcAft>
                <a:spcPts val="0"/>
              </a:spcAft>
              <a:buSzPts val="2320"/>
              <a:buChar char="•"/>
              <a:defRPr sz="1600"/>
            </a:lvl2pPr>
            <a:lvl3pPr marL="1371600" lvl="2" indent="-357505" algn="l">
              <a:lnSpc>
                <a:spcPct val="100000"/>
              </a:lnSpc>
              <a:spcBef>
                <a:spcPts val="600"/>
              </a:spcBef>
              <a:spcAft>
                <a:spcPts val="0"/>
              </a:spcAft>
              <a:buSzPts val="2030"/>
              <a:buChar char="•"/>
              <a:defRPr sz="1400"/>
            </a:lvl3pPr>
            <a:lvl4pPr marL="1828800" lvl="3" indent="-339090" algn="l">
              <a:lnSpc>
                <a:spcPct val="100000"/>
              </a:lnSpc>
              <a:spcBef>
                <a:spcPts val="600"/>
              </a:spcBef>
              <a:spcAft>
                <a:spcPts val="0"/>
              </a:spcAft>
              <a:buSzPts val="1740"/>
              <a:buChar char="•"/>
              <a:defRPr sz="1200"/>
            </a:lvl4pPr>
            <a:lvl5pPr marL="2286000" lvl="4" indent="-339090" algn="l">
              <a:lnSpc>
                <a:spcPct val="100000"/>
              </a:lnSpc>
              <a:spcBef>
                <a:spcPts val="600"/>
              </a:spcBef>
              <a:spcAft>
                <a:spcPts val="0"/>
              </a:spcAft>
              <a:buSzPts val="1740"/>
              <a:buChar char="•"/>
              <a:defRPr sz="1200"/>
            </a:lvl5pPr>
            <a:lvl6pPr marL="2743200" lvl="5" indent="-339090" algn="l">
              <a:lnSpc>
                <a:spcPct val="100000"/>
              </a:lnSpc>
              <a:spcBef>
                <a:spcPts val="600"/>
              </a:spcBef>
              <a:spcAft>
                <a:spcPts val="0"/>
              </a:spcAft>
              <a:buSzPts val="1740"/>
              <a:buChar char="•"/>
              <a:defRPr sz="1200"/>
            </a:lvl6pPr>
            <a:lvl7pPr marL="3200400" lvl="6" indent="-339090" algn="l">
              <a:lnSpc>
                <a:spcPct val="100000"/>
              </a:lnSpc>
              <a:spcBef>
                <a:spcPts val="600"/>
              </a:spcBef>
              <a:spcAft>
                <a:spcPts val="0"/>
              </a:spcAft>
              <a:buSzPts val="1740"/>
              <a:buChar char="•"/>
              <a:defRPr sz="1200"/>
            </a:lvl7pPr>
            <a:lvl8pPr marL="3657600" lvl="7" indent="-339090" algn="l">
              <a:lnSpc>
                <a:spcPct val="100000"/>
              </a:lnSpc>
              <a:spcBef>
                <a:spcPts val="600"/>
              </a:spcBef>
              <a:spcAft>
                <a:spcPts val="0"/>
              </a:spcAft>
              <a:buSzPts val="1740"/>
              <a:buChar char="•"/>
              <a:defRPr sz="1200"/>
            </a:lvl8pPr>
            <a:lvl9pPr marL="4114800" lvl="8" indent="-339090" algn="l">
              <a:lnSpc>
                <a:spcPct val="100000"/>
              </a:lnSpc>
              <a:spcBef>
                <a:spcPts val="600"/>
              </a:spcBef>
              <a:spcAft>
                <a:spcPts val="600"/>
              </a:spcAft>
              <a:buSzPts val="1740"/>
              <a:buChar char="•"/>
              <a:defRPr sz="1200"/>
            </a:lvl9pPr>
          </a:lstStyle>
          <a:p>
            <a:endParaRPr/>
          </a:p>
        </p:txBody>
      </p:sp>
      <p:sp>
        <p:nvSpPr>
          <p:cNvPr id="51" name="Google Shape;51;p20"/>
          <p:cNvSpPr txBox="1">
            <a:spLocks noGrp="1"/>
          </p:cNvSpPr>
          <p:nvPr>
            <p:ph type="dt" idx="10"/>
          </p:nvPr>
        </p:nvSpPr>
        <p:spPr>
          <a:xfrm>
            <a:off x="9732656" y="5883275"/>
            <a:ext cx="1143000"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2572279" y="5883275"/>
            <a:ext cx="708417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10951856" y="5883275"/>
            <a:ext cx="55116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1484311" y="685800"/>
            <a:ext cx="10018713" cy="1752599"/>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4000"/>
              <a:buFont typeface="Corbel"/>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1772179" y="2658533"/>
            <a:ext cx="4607188" cy="576262"/>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560"/>
              </a:spcBef>
              <a:spcAft>
                <a:spcPts val="0"/>
              </a:spcAft>
              <a:buSzPts val="4060"/>
              <a:buNone/>
              <a:defRPr sz="2800" b="0">
                <a:solidFill>
                  <a:srgbClr val="1186C3"/>
                </a:solidFill>
              </a:defRPr>
            </a:lvl1pPr>
            <a:lvl2pPr marL="914400" lvl="1" indent="-228600" algn="l">
              <a:lnSpc>
                <a:spcPct val="100000"/>
              </a:lnSpc>
              <a:spcBef>
                <a:spcPts val="600"/>
              </a:spcBef>
              <a:spcAft>
                <a:spcPts val="0"/>
              </a:spcAft>
              <a:buSzPts val="2900"/>
              <a:buNone/>
              <a:defRPr sz="2000" b="1"/>
            </a:lvl2pPr>
            <a:lvl3pPr marL="1371600" lvl="2" indent="-228600" algn="l">
              <a:lnSpc>
                <a:spcPct val="100000"/>
              </a:lnSpc>
              <a:spcBef>
                <a:spcPts val="600"/>
              </a:spcBef>
              <a:spcAft>
                <a:spcPts val="0"/>
              </a:spcAft>
              <a:buSzPts val="2610"/>
              <a:buNone/>
              <a:defRPr sz="1800" b="1"/>
            </a:lvl3pPr>
            <a:lvl4pPr marL="1828800" lvl="3" indent="-228600" algn="l">
              <a:lnSpc>
                <a:spcPct val="100000"/>
              </a:lnSpc>
              <a:spcBef>
                <a:spcPts val="600"/>
              </a:spcBef>
              <a:spcAft>
                <a:spcPts val="0"/>
              </a:spcAft>
              <a:buSzPts val="2320"/>
              <a:buNone/>
              <a:defRPr sz="1600" b="1"/>
            </a:lvl4pPr>
            <a:lvl5pPr marL="2286000" lvl="4" indent="-228600" algn="l">
              <a:lnSpc>
                <a:spcPct val="100000"/>
              </a:lnSpc>
              <a:spcBef>
                <a:spcPts val="600"/>
              </a:spcBef>
              <a:spcAft>
                <a:spcPts val="0"/>
              </a:spcAft>
              <a:buSzPts val="2320"/>
              <a:buNone/>
              <a:defRPr sz="1600" b="1"/>
            </a:lvl5pPr>
            <a:lvl6pPr marL="2743200" lvl="5" indent="-228600" algn="l">
              <a:lnSpc>
                <a:spcPct val="100000"/>
              </a:lnSpc>
              <a:spcBef>
                <a:spcPts val="600"/>
              </a:spcBef>
              <a:spcAft>
                <a:spcPts val="0"/>
              </a:spcAft>
              <a:buSzPts val="2320"/>
              <a:buNone/>
              <a:defRPr sz="1600" b="1"/>
            </a:lvl6pPr>
            <a:lvl7pPr marL="3200400" lvl="6" indent="-228600" algn="l">
              <a:lnSpc>
                <a:spcPct val="100000"/>
              </a:lnSpc>
              <a:spcBef>
                <a:spcPts val="600"/>
              </a:spcBef>
              <a:spcAft>
                <a:spcPts val="0"/>
              </a:spcAft>
              <a:buSzPts val="2320"/>
              <a:buNone/>
              <a:defRPr sz="1600" b="1"/>
            </a:lvl7pPr>
            <a:lvl8pPr marL="3657600" lvl="7" indent="-228600" algn="l">
              <a:lnSpc>
                <a:spcPct val="100000"/>
              </a:lnSpc>
              <a:spcBef>
                <a:spcPts val="600"/>
              </a:spcBef>
              <a:spcAft>
                <a:spcPts val="0"/>
              </a:spcAft>
              <a:buSzPts val="2320"/>
              <a:buNone/>
              <a:defRPr sz="1600" b="1"/>
            </a:lvl8pPr>
            <a:lvl9pPr marL="4114800" lvl="8" indent="-228600" algn="l">
              <a:lnSpc>
                <a:spcPct val="100000"/>
              </a:lnSpc>
              <a:spcBef>
                <a:spcPts val="600"/>
              </a:spcBef>
              <a:spcAft>
                <a:spcPts val="600"/>
              </a:spcAft>
              <a:buSzPts val="2320"/>
              <a:buNone/>
              <a:defRPr sz="1600" b="1"/>
            </a:lvl9pPr>
          </a:lstStyle>
          <a:p>
            <a:endParaRPr/>
          </a:p>
        </p:txBody>
      </p:sp>
      <p:sp>
        <p:nvSpPr>
          <p:cNvPr id="57" name="Google Shape;57;p21"/>
          <p:cNvSpPr txBox="1">
            <a:spLocks noGrp="1"/>
          </p:cNvSpPr>
          <p:nvPr>
            <p:ph type="body" idx="2"/>
          </p:nvPr>
        </p:nvSpPr>
        <p:spPr>
          <a:xfrm>
            <a:off x="1484311" y="3335337"/>
            <a:ext cx="4895056" cy="2455862"/>
          </a:xfrm>
          <a:prstGeom prst="rect">
            <a:avLst/>
          </a:prstGeom>
          <a:noFill/>
          <a:ln>
            <a:noFill/>
          </a:ln>
        </p:spPr>
        <p:txBody>
          <a:bodyPr spcFirstLastPara="1" wrap="square" lIns="91425" tIns="45700" rIns="91425" bIns="45700" anchor="t" anchorCtr="0">
            <a:normAutofit/>
          </a:bodyPr>
          <a:lstStyle>
            <a:lvl1pPr marL="457200" lvl="0" indent="-394335" algn="l">
              <a:lnSpc>
                <a:spcPct val="100000"/>
              </a:lnSpc>
              <a:spcBef>
                <a:spcPts val="360"/>
              </a:spcBef>
              <a:spcAft>
                <a:spcPts val="0"/>
              </a:spcAft>
              <a:buSzPts val="2610"/>
              <a:buChar char="•"/>
              <a:defRPr sz="1800"/>
            </a:lvl1pPr>
            <a:lvl2pPr marL="914400" lvl="1" indent="-375920" algn="l">
              <a:lnSpc>
                <a:spcPct val="100000"/>
              </a:lnSpc>
              <a:spcBef>
                <a:spcPts val="600"/>
              </a:spcBef>
              <a:spcAft>
                <a:spcPts val="0"/>
              </a:spcAft>
              <a:buSzPts val="2320"/>
              <a:buChar char="•"/>
              <a:defRPr sz="1600"/>
            </a:lvl2pPr>
            <a:lvl3pPr marL="1371600" lvl="2" indent="-357505" algn="l">
              <a:lnSpc>
                <a:spcPct val="100000"/>
              </a:lnSpc>
              <a:spcBef>
                <a:spcPts val="600"/>
              </a:spcBef>
              <a:spcAft>
                <a:spcPts val="0"/>
              </a:spcAft>
              <a:buSzPts val="2030"/>
              <a:buChar char="•"/>
              <a:defRPr sz="1400"/>
            </a:lvl3pPr>
            <a:lvl4pPr marL="1828800" lvl="3" indent="-339090" algn="l">
              <a:lnSpc>
                <a:spcPct val="100000"/>
              </a:lnSpc>
              <a:spcBef>
                <a:spcPts val="600"/>
              </a:spcBef>
              <a:spcAft>
                <a:spcPts val="0"/>
              </a:spcAft>
              <a:buSzPts val="1740"/>
              <a:buChar char="•"/>
              <a:defRPr sz="1200"/>
            </a:lvl4pPr>
            <a:lvl5pPr marL="2286000" lvl="4" indent="-339090" algn="l">
              <a:lnSpc>
                <a:spcPct val="100000"/>
              </a:lnSpc>
              <a:spcBef>
                <a:spcPts val="600"/>
              </a:spcBef>
              <a:spcAft>
                <a:spcPts val="0"/>
              </a:spcAft>
              <a:buSzPts val="1740"/>
              <a:buChar char="•"/>
              <a:defRPr sz="1200"/>
            </a:lvl5pPr>
            <a:lvl6pPr marL="2743200" lvl="5" indent="-339090" algn="l">
              <a:lnSpc>
                <a:spcPct val="100000"/>
              </a:lnSpc>
              <a:spcBef>
                <a:spcPts val="600"/>
              </a:spcBef>
              <a:spcAft>
                <a:spcPts val="0"/>
              </a:spcAft>
              <a:buSzPts val="1740"/>
              <a:buChar char="•"/>
              <a:defRPr sz="1200"/>
            </a:lvl6pPr>
            <a:lvl7pPr marL="3200400" lvl="6" indent="-339090" algn="l">
              <a:lnSpc>
                <a:spcPct val="100000"/>
              </a:lnSpc>
              <a:spcBef>
                <a:spcPts val="600"/>
              </a:spcBef>
              <a:spcAft>
                <a:spcPts val="0"/>
              </a:spcAft>
              <a:buSzPts val="1740"/>
              <a:buChar char="•"/>
              <a:defRPr sz="1200"/>
            </a:lvl7pPr>
            <a:lvl8pPr marL="3657600" lvl="7" indent="-339090" algn="l">
              <a:lnSpc>
                <a:spcPct val="100000"/>
              </a:lnSpc>
              <a:spcBef>
                <a:spcPts val="600"/>
              </a:spcBef>
              <a:spcAft>
                <a:spcPts val="0"/>
              </a:spcAft>
              <a:buSzPts val="1740"/>
              <a:buChar char="•"/>
              <a:defRPr sz="1200"/>
            </a:lvl8pPr>
            <a:lvl9pPr marL="4114800" lvl="8" indent="-339090" algn="l">
              <a:lnSpc>
                <a:spcPct val="100000"/>
              </a:lnSpc>
              <a:spcBef>
                <a:spcPts val="600"/>
              </a:spcBef>
              <a:spcAft>
                <a:spcPts val="600"/>
              </a:spcAft>
              <a:buSzPts val="1740"/>
              <a:buChar char="•"/>
              <a:defRPr sz="1200"/>
            </a:lvl9pPr>
          </a:lstStyle>
          <a:p>
            <a:endParaRPr/>
          </a:p>
        </p:txBody>
      </p:sp>
      <p:sp>
        <p:nvSpPr>
          <p:cNvPr id="58" name="Google Shape;58;p21"/>
          <p:cNvSpPr txBox="1">
            <a:spLocks noGrp="1"/>
          </p:cNvSpPr>
          <p:nvPr>
            <p:ph type="body" idx="3"/>
          </p:nvPr>
        </p:nvSpPr>
        <p:spPr>
          <a:xfrm>
            <a:off x="6880487" y="2667000"/>
            <a:ext cx="4622537" cy="576262"/>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560"/>
              </a:spcBef>
              <a:spcAft>
                <a:spcPts val="0"/>
              </a:spcAft>
              <a:buSzPts val="4060"/>
              <a:buNone/>
              <a:defRPr sz="2800" b="0">
                <a:solidFill>
                  <a:srgbClr val="1186C3"/>
                </a:solidFill>
              </a:defRPr>
            </a:lvl1pPr>
            <a:lvl2pPr marL="914400" lvl="1" indent="-228600" algn="l">
              <a:lnSpc>
                <a:spcPct val="100000"/>
              </a:lnSpc>
              <a:spcBef>
                <a:spcPts val="600"/>
              </a:spcBef>
              <a:spcAft>
                <a:spcPts val="0"/>
              </a:spcAft>
              <a:buSzPts val="2900"/>
              <a:buNone/>
              <a:defRPr sz="2000" b="1"/>
            </a:lvl2pPr>
            <a:lvl3pPr marL="1371600" lvl="2" indent="-228600" algn="l">
              <a:lnSpc>
                <a:spcPct val="100000"/>
              </a:lnSpc>
              <a:spcBef>
                <a:spcPts val="600"/>
              </a:spcBef>
              <a:spcAft>
                <a:spcPts val="0"/>
              </a:spcAft>
              <a:buSzPts val="2610"/>
              <a:buNone/>
              <a:defRPr sz="1800" b="1"/>
            </a:lvl3pPr>
            <a:lvl4pPr marL="1828800" lvl="3" indent="-228600" algn="l">
              <a:lnSpc>
                <a:spcPct val="100000"/>
              </a:lnSpc>
              <a:spcBef>
                <a:spcPts val="600"/>
              </a:spcBef>
              <a:spcAft>
                <a:spcPts val="0"/>
              </a:spcAft>
              <a:buSzPts val="2320"/>
              <a:buNone/>
              <a:defRPr sz="1600" b="1"/>
            </a:lvl4pPr>
            <a:lvl5pPr marL="2286000" lvl="4" indent="-228600" algn="l">
              <a:lnSpc>
                <a:spcPct val="100000"/>
              </a:lnSpc>
              <a:spcBef>
                <a:spcPts val="600"/>
              </a:spcBef>
              <a:spcAft>
                <a:spcPts val="0"/>
              </a:spcAft>
              <a:buSzPts val="2320"/>
              <a:buNone/>
              <a:defRPr sz="1600" b="1"/>
            </a:lvl5pPr>
            <a:lvl6pPr marL="2743200" lvl="5" indent="-228600" algn="l">
              <a:lnSpc>
                <a:spcPct val="100000"/>
              </a:lnSpc>
              <a:spcBef>
                <a:spcPts val="600"/>
              </a:spcBef>
              <a:spcAft>
                <a:spcPts val="0"/>
              </a:spcAft>
              <a:buSzPts val="2320"/>
              <a:buNone/>
              <a:defRPr sz="1600" b="1"/>
            </a:lvl6pPr>
            <a:lvl7pPr marL="3200400" lvl="6" indent="-228600" algn="l">
              <a:lnSpc>
                <a:spcPct val="100000"/>
              </a:lnSpc>
              <a:spcBef>
                <a:spcPts val="600"/>
              </a:spcBef>
              <a:spcAft>
                <a:spcPts val="0"/>
              </a:spcAft>
              <a:buSzPts val="2320"/>
              <a:buNone/>
              <a:defRPr sz="1600" b="1"/>
            </a:lvl7pPr>
            <a:lvl8pPr marL="3657600" lvl="7" indent="-228600" algn="l">
              <a:lnSpc>
                <a:spcPct val="100000"/>
              </a:lnSpc>
              <a:spcBef>
                <a:spcPts val="600"/>
              </a:spcBef>
              <a:spcAft>
                <a:spcPts val="0"/>
              </a:spcAft>
              <a:buSzPts val="2320"/>
              <a:buNone/>
              <a:defRPr sz="1600" b="1"/>
            </a:lvl8pPr>
            <a:lvl9pPr marL="4114800" lvl="8" indent="-228600" algn="l">
              <a:lnSpc>
                <a:spcPct val="100000"/>
              </a:lnSpc>
              <a:spcBef>
                <a:spcPts val="600"/>
              </a:spcBef>
              <a:spcAft>
                <a:spcPts val="600"/>
              </a:spcAft>
              <a:buSzPts val="2320"/>
              <a:buNone/>
              <a:defRPr sz="1600" b="1"/>
            </a:lvl9pPr>
          </a:lstStyle>
          <a:p>
            <a:endParaRPr/>
          </a:p>
        </p:txBody>
      </p:sp>
      <p:sp>
        <p:nvSpPr>
          <p:cNvPr id="59" name="Google Shape;59;p21"/>
          <p:cNvSpPr txBox="1">
            <a:spLocks noGrp="1"/>
          </p:cNvSpPr>
          <p:nvPr>
            <p:ph type="body" idx="4"/>
          </p:nvPr>
        </p:nvSpPr>
        <p:spPr>
          <a:xfrm>
            <a:off x="6607967" y="3335337"/>
            <a:ext cx="4895056" cy="2455862"/>
          </a:xfrm>
          <a:prstGeom prst="rect">
            <a:avLst/>
          </a:prstGeom>
          <a:noFill/>
          <a:ln>
            <a:noFill/>
          </a:ln>
        </p:spPr>
        <p:txBody>
          <a:bodyPr spcFirstLastPara="1" wrap="square" lIns="91425" tIns="45700" rIns="91425" bIns="45700" anchor="t" anchorCtr="0">
            <a:normAutofit/>
          </a:bodyPr>
          <a:lstStyle>
            <a:lvl1pPr marL="457200" lvl="0" indent="-394335" algn="l">
              <a:lnSpc>
                <a:spcPct val="100000"/>
              </a:lnSpc>
              <a:spcBef>
                <a:spcPts val="360"/>
              </a:spcBef>
              <a:spcAft>
                <a:spcPts val="0"/>
              </a:spcAft>
              <a:buSzPts val="2610"/>
              <a:buChar char="•"/>
              <a:defRPr sz="1800"/>
            </a:lvl1pPr>
            <a:lvl2pPr marL="914400" lvl="1" indent="-375920" algn="l">
              <a:lnSpc>
                <a:spcPct val="100000"/>
              </a:lnSpc>
              <a:spcBef>
                <a:spcPts val="600"/>
              </a:spcBef>
              <a:spcAft>
                <a:spcPts val="0"/>
              </a:spcAft>
              <a:buSzPts val="2320"/>
              <a:buChar char="•"/>
              <a:defRPr sz="1600"/>
            </a:lvl2pPr>
            <a:lvl3pPr marL="1371600" lvl="2" indent="-357505" algn="l">
              <a:lnSpc>
                <a:spcPct val="100000"/>
              </a:lnSpc>
              <a:spcBef>
                <a:spcPts val="600"/>
              </a:spcBef>
              <a:spcAft>
                <a:spcPts val="0"/>
              </a:spcAft>
              <a:buSzPts val="2030"/>
              <a:buChar char="•"/>
              <a:defRPr sz="1400"/>
            </a:lvl3pPr>
            <a:lvl4pPr marL="1828800" lvl="3" indent="-339090" algn="l">
              <a:lnSpc>
                <a:spcPct val="100000"/>
              </a:lnSpc>
              <a:spcBef>
                <a:spcPts val="600"/>
              </a:spcBef>
              <a:spcAft>
                <a:spcPts val="0"/>
              </a:spcAft>
              <a:buSzPts val="1740"/>
              <a:buChar char="•"/>
              <a:defRPr sz="1200"/>
            </a:lvl4pPr>
            <a:lvl5pPr marL="2286000" lvl="4" indent="-339090" algn="l">
              <a:lnSpc>
                <a:spcPct val="100000"/>
              </a:lnSpc>
              <a:spcBef>
                <a:spcPts val="600"/>
              </a:spcBef>
              <a:spcAft>
                <a:spcPts val="0"/>
              </a:spcAft>
              <a:buSzPts val="1740"/>
              <a:buChar char="•"/>
              <a:defRPr sz="1200"/>
            </a:lvl5pPr>
            <a:lvl6pPr marL="2743200" lvl="5" indent="-339090" algn="l">
              <a:lnSpc>
                <a:spcPct val="100000"/>
              </a:lnSpc>
              <a:spcBef>
                <a:spcPts val="600"/>
              </a:spcBef>
              <a:spcAft>
                <a:spcPts val="0"/>
              </a:spcAft>
              <a:buSzPts val="1740"/>
              <a:buChar char="•"/>
              <a:defRPr sz="1200"/>
            </a:lvl6pPr>
            <a:lvl7pPr marL="3200400" lvl="6" indent="-339090" algn="l">
              <a:lnSpc>
                <a:spcPct val="100000"/>
              </a:lnSpc>
              <a:spcBef>
                <a:spcPts val="600"/>
              </a:spcBef>
              <a:spcAft>
                <a:spcPts val="0"/>
              </a:spcAft>
              <a:buSzPts val="1740"/>
              <a:buChar char="•"/>
              <a:defRPr sz="1200"/>
            </a:lvl7pPr>
            <a:lvl8pPr marL="3657600" lvl="7" indent="-339090" algn="l">
              <a:lnSpc>
                <a:spcPct val="100000"/>
              </a:lnSpc>
              <a:spcBef>
                <a:spcPts val="600"/>
              </a:spcBef>
              <a:spcAft>
                <a:spcPts val="0"/>
              </a:spcAft>
              <a:buSzPts val="1740"/>
              <a:buChar char="•"/>
              <a:defRPr sz="1200"/>
            </a:lvl8pPr>
            <a:lvl9pPr marL="4114800" lvl="8" indent="-339090" algn="l">
              <a:lnSpc>
                <a:spcPct val="100000"/>
              </a:lnSpc>
              <a:spcBef>
                <a:spcPts val="600"/>
              </a:spcBef>
              <a:spcAft>
                <a:spcPts val="600"/>
              </a:spcAft>
              <a:buSzPts val="1740"/>
              <a:buChar char="•"/>
              <a:defRPr sz="1200"/>
            </a:lvl9pPr>
          </a:lstStyle>
          <a:p>
            <a:endParaRPr/>
          </a:p>
        </p:txBody>
      </p:sp>
      <p:sp>
        <p:nvSpPr>
          <p:cNvPr id="60" name="Google Shape;60;p21"/>
          <p:cNvSpPr txBox="1">
            <a:spLocks noGrp="1"/>
          </p:cNvSpPr>
          <p:nvPr>
            <p:ph type="dt" idx="10"/>
          </p:nvPr>
        </p:nvSpPr>
        <p:spPr>
          <a:xfrm>
            <a:off x="9732656" y="5883275"/>
            <a:ext cx="1143000"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2572279" y="5883275"/>
            <a:ext cx="708417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10951856" y="5883275"/>
            <a:ext cx="55116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1484311" y="685800"/>
            <a:ext cx="10018713" cy="1752599"/>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9732656" y="5883275"/>
            <a:ext cx="1143000"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22"/>
          <p:cNvSpPr txBox="1">
            <a:spLocks noGrp="1"/>
          </p:cNvSpPr>
          <p:nvPr>
            <p:ph type="ftr" idx="11"/>
          </p:nvPr>
        </p:nvSpPr>
        <p:spPr>
          <a:xfrm>
            <a:off x="2572279" y="5883275"/>
            <a:ext cx="708417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22"/>
          <p:cNvSpPr txBox="1">
            <a:spLocks noGrp="1"/>
          </p:cNvSpPr>
          <p:nvPr>
            <p:ph type="sldNum" idx="12"/>
          </p:nvPr>
        </p:nvSpPr>
        <p:spPr>
          <a:xfrm>
            <a:off x="10951856" y="5883275"/>
            <a:ext cx="55116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9732656" y="5883275"/>
            <a:ext cx="1143000"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23"/>
          <p:cNvSpPr txBox="1">
            <a:spLocks noGrp="1"/>
          </p:cNvSpPr>
          <p:nvPr>
            <p:ph type="ftr" idx="11"/>
          </p:nvPr>
        </p:nvSpPr>
        <p:spPr>
          <a:xfrm>
            <a:off x="2572279" y="5883275"/>
            <a:ext cx="708417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10951856" y="5883275"/>
            <a:ext cx="55116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1484312" y="1600200"/>
            <a:ext cx="3549121" cy="1371600"/>
          </a:xfrm>
          <a:prstGeom prst="rect">
            <a:avLst/>
          </a:prstGeom>
          <a:noFill/>
          <a:ln>
            <a:noFill/>
          </a:ln>
        </p:spPr>
        <p:txBody>
          <a:bodyPr spcFirstLastPara="1" wrap="square" lIns="91425" tIns="45700" rIns="91425" bIns="45700" anchor="b" anchorCtr="0">
            <a:normAutofit/>
          </a:bodyPr>
          <a:lstStyle>
            <a:lvl1pPr lvl="0" algn="ctr">
              <a:lnSpc>
                <a:spcPct val="100000"/>
              </a:lnSpc>
              <a:spcBef>
                <a:spcPts val="0"/>
              </a:spcBef>
              <a:spcAft>
                <a:spcPts val="0"/>
              </a:spcAft>
              <a:buClr>
                <a:schemeClr val="dk1"/>
              </a:buClr>
              <a:buSzPts val="2400"/>
              <a:buFont typeface="Corbel"/>
              <a:buNone/>
              <a:defRPr sz="2400" b="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262033" y="685799"/>
            <a:ext cx="6240990" cy="5105401"/>
          </a:xfrm>
          <a:prstGeom prst="rect">
            <a:avLst/>
          </a:prstGeom>
          <a:noFill/>
          <a:ln>
            <a:noFill/>
          </a:ln>
        </p:spPr>
        <p:txBody>
          <a:bodyPr spcFirstLastPara="1" wrap="square" lIns="91425" tIns="45700" rIns="91425" bIns="45700" anchor="ctr" anchorCtr="0">
            <a:normAutofit/>
          </a:bodyPr>
          <a:lstStyle>
            <a:lvl1pPr marL="457200" lvl="0" indent="-412750" algn="l">
              <a:lnSpc>
                <a:spcPct val="100000"/>
              </a:lnSpc>
              <a:spcBef>
                <a:spcPts val="400"/>
              </a:spcBef>
              <a:spcAft>
                <a:spcPts val="0"/>
              </a:spcAft>
              <a:buSzPts val="2900"/>
              <a:buChar char="•"/>
              <a:defRPr sz="2000"/>
            </a:lvl1pPr>
            <a:lvl2pPr marL="914400" lvl="1" indent="-394335" algn="l">
              <a:lnSpc>
                <a:spcPct val="100000"/>
              </a:lnSpc>
              <a:spcBef>
                <a:spcPts val="600"/>
              </a:spcBef>
              <a:spcAft>
                <a:spcPts val="0"/>
              </a:spcAft>
              <a:buSzPts val="2610"/>
              <a:buChar char="•"/>
              <a:defRPr sz="1800"/>
            </a:lvl2pPr>
            <a:lvl3pPr marL="1371600" lvl="2" indent="-375920" algn="l">
              <a:lnSpc>
                <a:spcPct val="100000"/>
              </a:lnSpc>
              <a:spcBef>
                <a:spcPts val="600"/>
              </a:spcBef>
              <a:spcAft>
                <a:spcPts val="0"/>
              </a:spcAft>
              <a:buSzPts val="2320"/>
              <a:buChar char="•"/>
              <a:defRPr sz="1600"/>
            </a:lvl3pPr>
            <a:lvl4pPr marL="1828800" lvl="3" indent="-357505" algn="l">
              <a:lnSpc>
                <a:spcPct val="100000"/>
              </a:lnSpc>
              <a:spcBef>
                <a:spcPts val="600"/>
              </a:spcBef>
              <a:spcAft>
                <a:spcPts val="0"/>
              </a:spcAft>
              <a:buSzPts val="2030"/>
              <a:buChar char="•"/>
              <a:defRPr sz="1400"/>
            </a:lvl4pPr>
            <a:lvl5pPr marL="2286000" lvl="4" indent="-357505" algn="l">
              <a:lnSpc>
                <a:spcPct val="100000"/>
              </a:lnSpc>
              <a:spcBef>
                <a:spcPts val="600"/>
              </a:spcBef>
              <a:spcAft>
                <a:spcPts val="0"/>
              </a:spcAft>
              <a:buSzPts val="2030"/>
              <a:buChar char="•"/>
              <a:defRPr sz="1400"/>
            </a:lvl5pPr>
            <a:lvl6pPr marL="2743200" lvl="5" indent="-357505" algn="l">
              <a:lnSpc>
                <a:spcPct val="100000"/>
              </a:lnSpc>
              <a:spcBef>
                <a:spcPts val="600"/>
              </a:spcBef>
              <a:spcAft>
                <a:spcPts val="0"/>
              </a:spcAft>
              <a:buSzPts val="2030"/>
              <a:buChar char="•"/>
              <a:defRPr sz="1400"/>
            </a:lvl6pPr>
            <a:lvl7pPr marL="3200400" lvl="6" indent="-357505" algn="l">
              <a:lnSpc>
                <a:spcPct val="100000"/>
              </a:lnSpc>
              <a:spcBef>
                <a:spcPts val="600"/>
              </a:spcBef>
              <a:spcAft>
                <a:spcPts val="0"/>
              </a:spcAft>
              <a:buSzPts val="2030"/>
              <a:buChar char="•"/>
              <a:defRPr sz="1400"/>
            </a:lvl7pPr>
            <a:lvl8pPr marL="3657600" lvl="7" indent="-357505" algn="l">
              <a:lnSpc>
                <a:spcPct val="100000"/>
              </a:lnSpc>
              <a:spcBef>
                <a:spcPts val="600"/>
              </a:spcBef>
              <a:spcAft>
                <a:spcPts val="0"/>
              </a:spcAft>
              <a:buSzPts val="2030"/>
              <a:buChar char="•"/>
              <a:defRPr sz="1400"/>
            </a:lvl8pPr>
            <a:lvl9pPr marL="4114800" lvl="8" indent="-357505" algn="l">
              <a:lnSpc>
                <a:spcPct val="100000"/>
              </a:lnSpc>
              <a:spcBef>
                <a:spcPts val="600"/>
              </a:spcBef>
              <a:spcAft>
                <a:spcPts val="600"/>
              </a:spcAft>
              <a:buSzPts val="2030"/>
              <a:buChar char="•"/>
              <a:defRPr sz="1400"/>
            </a:lvl9pPr>
          </a:lstStyle>
          <a:p>
            <a:endParaRPr/>
          </a:p>
        </p:txBody>
      </p:sp>
      <p:sp>
        <p:nvSpPr>
          <p:cNvPr id="75" name="Google Shape;75;p24"/>
          <p:cNvSpPr txBox="1">
            <a:spLocks noGrp="1"/>
          </p:cNvSpPr>
          <p:nvPr>
            <p:ph type="body" idx="2"/>
          </p:nvPr>
        </p:nvSpPr>
        <p:spPr>
          <a:xfrm>
            <a:off x="1484312" y="2971800"/>
            <a:ext cx="3549121" cy="1828800"/>
          </a:xfrm>
          <a:prstGeom prst="rect">
            <a:avLst/>
          </a:prstGeom>
          <a:noFill/>
          <a:ln>
            <a:noFill/>
          </a:ln>
        </p:spPr>
        <p:txBody>
          <a:bodyPr spcFirstLastPara="1" wrap="square" lIns="91425" tIns="45700" rIns="91425" bIns="45700" anchor="ctr" anchorCtr="0">
            <a:normAutofit/>
          </a:bodyPr>
          <a:lstStyle>
            <a:lvl1pPr marL="457200" lvl="0" indent="-228600" algn="ctr">
              <a:lnSpc>
                <a:spcPct val="100000"/>
              </a:lnSpc>
              <a:spcBef>
                <a:spcPts val="320"/>
              </a:spcBef>
              <a:spcAft>
                <a:spcPts val="0"/>
              </a:spcAft>
              <a:buSzPts val="2320"/>
              <a:buNone/>
              <a:defRPr sz="1600"/>
            </a:lvl1pPr>
            <a:lvl2pPr marL="914400" lvl="1" indent="-228600" algn="l">
              <a:lnSpc>
                <a:spcPct val="100000"/>
              </a:lnSpc>
              <a:spcBef>
                <a:spcPts val="600"/>
              </a:spcBef>
              <a:spcAft>
                <a:spcPts val="0"/>
              </a:spcAft>
              <a:buSzPts val="1740"/>
              <a:buNone/>
              <a:defRPr sz="1200"/>
            </a:lvl2pPr>
            <a:lvl3pPr marL="1371600" lvl="2" indent="-228600" algn="l">
              <a:lnSpc>
                <a:spcPct val="100000"/>
              </a:lnSpc>
              <a:spcBef>
                <a:spcPts val="600"/>
              </a:spcBef>
              <a:spcAft>
                <a:spcPts val="0"/>
              </a:spcAft>
              <a:buSzPts val="1450"/>
              <a:buNone/>
              <a:defRPr sz="1000"/>
            </a:lvl3pPr>
            <a:lvl4pPr marL="1828800" lvl="3" indent="-228600" algn="l">
              <a:lnSpc>
                <a:spcPct val="100000"/>
              </a:lnSpc>
              <a:spcBef>
                <a:spcPts val="600"/>
              </a:spcBef>
              <a:spcAft>
                <a:spcPts val="0"/>
              </a:spcAft>
              <a:buSzPts val="1305"/>
              <a:buNone/>
              <a:defRPr sz="900"/>
            </a:lvl4pPr>
            <a:lvl5pPr marL="2286000" lvl="4" indent="-228600" algn="l">
              <a:lnSpc>
                <a:spcPct val="100000"/>
              </a:lnSpc>
              <a:spcBef>
                <a:spcPts val="600"/>
              </a:spcBef>
              <a:spcAft>
                <a:spcPts val="0"/>
              </a:spcAft>
              <a:buSzPts val="1305"/>
              <a:buNone/>
              <a:defRPr sz="900"/>
            </a:lvl5pPr>
            <a:lvl6pPr marL="2743200" lvl="5" indent="-228600" algn="l">
              <a:lnSpc>
                <a:spcPct val="100000"/>
              </a:lnSpc>
              <a:spcBef>
                <a:spcPts val="600"/>
              </a:spcBef>
              <a:spcAft>
                <a:spcPts val="0"/>
              </a:spcAft>
              <a:buSzPts val="1305"/>
              <a:buNone/>
              <a:defRPr sz="900"/>
            </a:lvl6pPr>
            <a:lvl7pPr marL="3200400" lvl="6" indent="-228600" algn="l">
              <a:lnSpc>
                <a:spcPct val="100000"/>
              </a:lnSpc>
              <a:spcBef>
                <a:spcPts val="600"/>
              </a:spcBef>
              <a:spcAft>
                <a:spcPts val="0"/>
              </a:spcAft>
              <a:buSzPts val="1305"/>
              <a:buNone/>
              <a:defRPr sz="900"/>
            </a:lvl7pPr>
            <a:lvl8pPr marL="3657600" lvl="7" indent="-228600" algn="l">
              <a:lnSpc>
                <a:spcPct val="100000"/>
              </a:lnSpc>
              <a:spcBef>
                <a:spcPts val="600"/>
              </a:spcBef>
              <a:spcAft>
                <a:spcPts val="0"/>
              </a:spcAft>
              <a:buSzPts val="1305"/>
              <a:buNone/>
              <a:defRPr sz="900"/>
            </a:lvl8pPr>
            <a:lvl9pPr marL="4114800" lvl="8" indent="-228600" algn="l">
              <a:lnSpc>
                <a:spcPct val="100000"/>
              </a:lnSpc>
              <a:spcBef>
                <a:spcPts val="600"/>
              </a:spcBef>
              <a:spcAft>
                <a:spcPts val="600"/>
              </a:spcAft>
              <a:buSzPts val="1305"/>
              <a:buNone/>
              <a:defRPr sz="900"/>
            </a:lvl9pPr>
          </a:lstStyle>
          <a:p>
            <a:endParaRPr/>
          </a:p>
        </p:txBody>
      </p:sp>
      <p:sp>
        <p:nvSpPr>
          <p:cNvPr id="76" name="Google Shape;76;p24"/>
          <p:cNvSpPr txBox="1">
            <a:spLocks noGrp="1"/>
          </p:cNvSpPr>
          <p:nvPr>
            <p:ph type="dt" idx="10"/>
          </p:nvPr>
        </p:nvSpPr>
        <p:spPr>
          <a:xfrm>
            <a:off x="9732656" y="5883275"/>
            <a:ext cx="1143000"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2572279" y="5883275"/>
            <a:ext cx="708417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10951856" y="5883275"/>
            <a:ext cx="55116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1482724" y="1752599"/>
            <a:ext cx="5426158" cy="1371600"/>
          </a:xfrm>
          <a:prstGeom prst="rect">
            <a:avLst/>
          </a:prstGeom>
          <a:noFill/>
          <a:ln>
            <a:noFill/>
          </a:ln>
        </p:spPr>
        <p:txBody>
          <a:bodyPr spcFirstLastPara="1" wrap="square" lIns="91425" tIns="45700" rIns="91425" bIns="45700" anchor="b" anchorCtr="0">
            <a:normAutofit/>
          </a:bodyPr>
          <a:lstStyle>
            <a:lvl1pPr lvl="0" algn="ctr">
              <a:lnSpc>
                <a:spcPct val="100000"/>
              </a:lnSpc>
              <a:spcBef>
                <a:spcPts val="0"/>
              </a:spcBef>
              <a:spcAft>
                <a:spcPts val="0"/>
              </a:spcAft>
              <a:buClr>
                <a:schemeClr val="dk1"/>
              </a:buClr>
              <a:buSzPts val="2800"/>
              <a:buFont typeface="Corbel"/>
              <a:buNone/>
              <a:defRPr sz="2800" b="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25"/>
          <p:cNvSpPr>
            <a:spLocks noGrp="1"/>
          </p:cNvSpPr>
          <p:nvPr>
            <p:ph type="pic" idx="2"/>
          </p:nvPr>
        </p:nvSpPr>
        <p:spPr>
          <a:xfrm>
            <a:off x="7594682" y="914400"/>
            <a:ext cx="3280974" cy="4572000"/>
          </a:xfrm>
          <a:prstGeom prst="roundRect">
            <a:avLst>
              <a:gd name="adj" fmla="val 4280"/>
            </a:avLst>
          </a:prstGeom>
          <a:noFill/>
          <a:ln w="38100" cap="flat" cmpd="sng">
            <a:solidFill>
              <a:schemeClr val="lt2"/>
            </a:solidFill>
            <a:prstDash val="solid"/>
            <a:round/>
            <a:headEnd type="none" w="sm" len="sm"/>
            <a:tailEnd type="none" w="sm" len="sm"/>
          </a:ln>
        </p:spPr>
      </p:sp>
      <p:sp>
        <p:nvSpPr>
          <p:cNvPr id="82" name="Google Shape;82;p25"/>
          <p:cNvSpPr txBox="1">
            <a:spLocks noGrp="1"/>
          </p:cNvSpPr>
          <p:nvPr>
            <p:ph type="body" idx="1"/>
          </p:nvPr>
        </p:nvSpPr>
        <p:spPr>
          <a:xfrm>
            <a:off x="1482724" y="3124199"/>
            <a:ext cx="5426158" cy="1828800"/>
          </a:xfrm>
          <a:prstGeom prst="rect">
            <a:avLst/>
          </a:prstGeom>
          <a:noFill/>
          <a:ln>
            <a:noFill/>
          </a:ln>
        </p:spPr>
        <p:txBody>
          <a:bodyPr spcFirstLastPara="1" wrap="square" lIns="91425" tIns="45700" rIns="91425" bIns="45700" anchor="ctr" anchorCtr="0">
            <a:normAutofit/>
          </a:bodyPr>
          <a:lstStyle>
            <a:lvl1pPr marL="457200" lvl="0" indent="-228600" algn="ctr">
              <a:lnSpc>
                <a:spcPct val="100000"/>
              </a:lnSpc>
              <a:spcBef>
                <a:spcPts val="360"/>
              </a:spcBef>
              <a:spcAft>
                <a:spcPts val="0"/>
              </a:spcAft>
              <a:buSzPts val="2610"/>
              <a:buNone/>
              <a:defRPr sz="1800"/>
            </a:lvl1pPr>
            <a:lvl2pPr marL="914400" lvl="1" indent="-228600" algn="l">
              <a:lnSpc>
                <a:spcPct val="100000"/>
              </a:lnSpc>
              <a:spcBef>
                <a:spcPts val="600"/>
              </a:spcBef>
              <a:spcAft>
                <a:spcPts val="0"/>
              </a:spcAft>
              <a:buSzPts val="1740"/>
              <a:buNone/>
              <a:defRPr sz="1200"/>
            </a:lvl2pPr>
            <a:lvl3pPr marL="1371600" lvl="2" indent="-228600" algn="l">
              <a:lnSpc>
                <a:spcPct val="100000"/>
              </a:lnSpc>
              <a:spcBef>
                <a:spcPts val="600"/>
              </a:spcBef>
              <a:spcAft>
                <a:spcPts val="0"/>
              </a:spcAft>
              <a:buSzPts val="1450"/>
              <a:buNone/>
              <a:defRPr sz="1000"/>
            </a:lvl3pPr>
            <a:lvl4pPr marL="1828800" lvl="3" indent="-228600" algn="l">
              <a:lnSpc>
                <a:spcPct val="100000"/>
              </a:lnSpc>
              <a:spcBef>
                <a:spcPts val="600"/>
              </a:spcBef>
              <a:spcAft>
                <a:spcPts val="0"/>
              </a:spcAft>
              <a:buSzPts val="1305"/>
              <a:buNone/>
              <a:defRPr sz="900"/>
            </a:lvl4pPr>
            <a:lvl5pPr marL="2286000" lvl="4" indent="-228600" algn="l">
              <a:lnSpc>
                <a:spcPct val="100000"/>
              </a:lnSpc>
              <a:spcBef>
                <a:spcPts val="600"/>
              </a:spcBef>
              <a:spcAft>
                <a:spcPts val="0"/>
              </a:spcAft>
              <a:buSzPts val="1305"/>
              <a:buNone/>
              <a:defRPr sz="900"/>
            </a:lvl5pPr>
            <a:lvl6pPr marL="2743200" lvl="5" indent="-228600" algn="l">
              <a:lnSpc>
                <a:spcPct val="100000"/>
              </a:lnSpc>
              <a:spcBef>
                <a:spcPts val="600"/>
              </a:spcBef>
              <a:spcAft>
                <a:spcPts val="0"/>
              </a:spcAft>
              <a:buSzPts val="1305"/>
              <a:buNone/>
              <a:defRPr sz="900"/>
            </a:lvl6pPr>
            <a:lvl7pPr marL="3200400" lvl="6" indent="-228600" algn="l">
              <a:lnSpc>
                <a:spcPct val="100000"/>
              </a:lnSpc>
              <a:spcBef>
                <a:spcPts val="600"/>
              </a:spcBef>
              <a:spcAft>
                <a:spcPts val="0"/>
              </a:spcAft>
              <a:buSzPts val="1305"/>
              <a:buNone/>
              <a:defRPr sz="900"/>
            </a:lvl7pPr>
            <a:lvl8pPr marL="3657600" lvl="7" indent="-228600" algn="l">
              <a:lnSpc>
                <a:spcPct val="100000"/>
              </a:lnSpc>
              <a:spcBef>
                <a:spcPts val="600"/>
              </a:spcBef>
              <a:spcAft>
                <a:spcPts val="0"/>
              </a:spcAft>
              <a:buSzPts val="1305"/>
              <a:buNone/>
              <a:defRPr sz="900"/>
            </a:lvl8pPr>
            <a:lvl9pPr marL="4114800" lvl="8" indent="-228600" algn="l">
              <a:lnSpc>
                <a:spcPct val="100000"/>
              </a:lnSpc>
              <a:spcBef>
                <a:spcPts val="600"/>
              </a:spcBef>
              <a:spcAft>
                <a:spcPts val="600"/>
              </a:spcAft>
              <a:buSzPts val="1305"/>
              <a:buNone/>
              <a:defRPr sz="900"/>
            </a:lvl9pPr>
          </a:lstStyle>
          <a:p>
            <a:endParaRPr/>
          </a:p>
        </p:txBody>
      </p:sp>
      <p:sp>
        <p:nvSpPr>
          <p:cNvPr id="83" name="Google Shape;83;p25"/>
          <p:cNvSpPr txBox="1">
            <a:spLocks noGrp="1"/>
          </p:cNvSpPr>
          <p:nvPr>
            <p:ph type="dt" idx="10"/>
          </p:nvPr>
        </p:nvSpPr>
        <p:spPr>
          <a:xfrm>
            <a:off x="9732656" y="5883275"/>
            <a:ext cx="1143000"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2572279" y="5883275"/>
            <a:ext cx="708417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10951856" y="5883275"/>
            <a:ext cx="55116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anoramic Picture with Caption">
  <p:cSld name="Panoramic Picture with Caption">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1484311" y="4732865"/>
            <a:ext cx="10018711" cy="566738"/>
          </a:xfrm>
          <a:prstGeom prst="rect">
            <a:avLst/>
          </a:prstGeom>
          <a:noFill/>
          <a:ln>
            <a:noFill/>
          </a:ln>
        </p:spPr>
        <p:txBody>
          <a:bodyPr spcFirstLastPara="1" wrap="square" lIns="91425" tIns="45700" rIns="91425" bIns="45700" anchor="b" anchorCtr="0">
            <a:normAutofit/>
          </a:bodyPr>
          <a:lstStyle>
            <a:lvl1pPr lvl="0" algn="ctr">
              <a:lnSpc>
                <a:spcPct val="100000"/>
              </a:lnSpc>
              <a:spcBef>
                <a:spcPts val="0"/>
              </a:spcBef>
              <a:spcAft>
                <a:spcPts val="0"/>
              </a:spcAft>
              <a:buClr>
                <a:schemeClr val="dk1"/>
              </a:buClr>
              <a:buSzPts val="2400"/>
              <a:buFont typeface="Corbel"/>
              <a:buNone/>
              <a:defRPr sz="2400" b="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8" name="Google Shape;88;p26"/>
          <p:cNvSpPr>
            <a:spLocks noGrp="1"/>
          </p:cNvSpPr>
          <p:nvPr>
            <p:ph type="pic" idx="2"/>
          </p:nvPr>
        </p:nvSpPr>
        <p:spPr>
          <a:xfrm>
            <a:off x="2386012" y="932112"/>
            <a:ext cx="8225944" cy="3164976"/>
          </a:xfrm>
          <a:prstGeom prst="roundRect">
            <a:avLst>
              <a:gd name="adj" fmla="val 4380"/>
            </a:avLst>
          </a:prstGeom>
          <a:noFill/>
          <a:ln w="38100" cap="flat" cmpd="sng">
            <a:solidFill>
              <a:schemeClr val="lt2"/>
            </a:solidFill>
            <a:prstDash val="solid"/>
            <a:round/>
            <a:headEnd type="none" w="sm" len="sm"/>
            <a:tailEnd type="none" w="sm" len="sm"/>
          </a:ln>
        </p:spPr>
      </p:sp>
      <p:sp>
        <p:nvSpPr>
          <p:cNvPr id="89" name="Google Shape;89;p26"/>
          <p:cNvSpPr txBox="1">
            <a:spLocks noGrp="1"/>
          </p:cNvSpPr>
          <p:nvPr>
            <p:ph type="body" idx="1"/>
          </p:nvPr>
        </p:nvSpPr>
        <p:spPr>
          <a:xfrm>
            <a:off x="1484311" y="5299603"/>
            <a:ext cx="10018711" cy="493712"/>
          </a:xfrm>
          <a:prstGeom prst="rect">
            <a:avLst/>
          </a:prstGeom>
          <a:noFill/>
          <a:ln>
            <a:noFill/>
          </a:ln>
        </p:spPr>
        <p:txBody>
          <a:bodyPr spcFirstLastPara="1" wrap="square" lIns="91425" tIns="45700" rIns="91425" bIns="45700" anchor="ctr" anchorCtr="0">
            <a:normAutofit/>
          </a:bodyPr>
          <a:lstStyle>
            <a:lvl1pPr marL="457200" lvl="0" indent="-228600" algn="ctr">
              <a:lnSpc>
                <a:spcPct val="100000"/>
              </a:lnSpc>
              <a:spcBef>
                <a:spcPts val="280"/>
              </a:spcBef>
              <a:spcAft>
                <a:spcPts val="0"/>
              </a:spcAft>
              <a:buSzPts val="2030"/>
              <a:buNone/>
              <a:defRPr sz="1400"/>
            </a:lvl1pPr>
            <a:lvl2pPr marL="914400" lvl="1" indent="-228600" algn="l">
              <a:lnSpc>
                <a:spcPct val="100000"/>
              </a:lnSpc>
              <a:spcBef>
                <a:spcPts val="600"/>
              </a:spcBef>
              <a:spcAft>
                <a:spcPts val="0"/>
              </a:spcAft>
              <a:buSzPts val="1740"/>
              <a:buNone/>
              <a:defRPr sz="1200"/>
            </a:lvl2pPr>
            <a:lvl3pPr marL="1371600" lvl="2" indent="-228600" algn="l">
              <a:lnSpc>
                <a:spcPct val="100000"/>
              </a:lnSpc>
              <a:spcBef>
                <a:spcPts val="600"/>
              </a:spcBef>
              <a:spcAft>
                <a:spcPts val="0"/>
              </a:spcAft>
              <a:buSzPts val="1450"/>
              <a:buNone/>
              <a:defRPr sz="1000"/>
            </a:lvl3pPr>
            <a:lvl4pPr marL="1828800" lvl="3" indent="-228600" algn="l">
              <a:lnSpc>
                <a:spcPct val="100000"/>
              </a:lnSpc>
              <a:spcBef>
                <a:spcPts val="600"/>
              </a:spcBef>
              <a:spcAft>
                <a:spcPts val="0"/>
              </a:spcAft>
              <a:buSzPts val="1305"/>
              <a:buNone/>
              <a:defRPr sz="900"/>
            </a:lvl4pPr>
            <a:lvl5pPr marL="2286000" lvl="4" indent="-228600" algn="l">
              <a:lnSpc>
                <a:spcPct val="100000"/>
              </a:lnSpc>
              <a:spcBef>
                <a:spcPts val="600"/>
              </a:spcBef>
              <a:spcAft>
                <a:spcPts val="0"/>
              </a:spcAft>
              <a:buSzPts val="1305"/>
              <a:buNone/>
              <a:defRPr sz="900"/>
            </a:lvl5pPr>
            <a:lvl6pPr marL="2743200" lvl="5" indent="-228600" algn="l">
              <a:lnSpc>
                <a:spcPct val="100000"/>
              </a:lnSpc>
              <a:spcBef>
                <a:spcPts val="600"/>
              </a:spcBef>
              <a:spcAft>
                <a:spcPts val="0"/>
              </a:spcAft>
              <a:buSzPts val="1305"/>
              <a:buNone/>
              <a:defRPr sz="900"/>
            </a:lvl6pPr>
            <a:lvl7pPr marL="3200400" lvl="6" indent="-228600" algn="l">
              <a:lnSpc>
                <a:spcPct val="100000"/>
              </a:lnSpc>
              <a:spcBef>
                <a:spcPts val="600"/>
              </a:spcBef>
              <a:spcAft>
                <a:spcPts val="0"/>
              </a:spcAft>
              <a:buSzPts val="1305"/>
              <a:buNone/>
              <a:defRPr sz="900"/>
            </a:lvl7pPr>
            <a:lvl8pPr marL="3657600" lvl="7" indent="-228600" algn="l">
              <a:lnSpc>
                <a:spcPct val="100000"/>
              </a:lnSpc>
              <a:spcBef>
                <a:spcPts val="600"/>
              </a:spcBef>
              <a:spcAft>
                <a:spcPts val="0"/>
              </a:spcAft>
              <a:buSzPts val="1305"/>
              <a:buNone/>
              <a:defRPr sz="900"/>
            </a:lvl8pPr>
            <a:lvl9pPr marL="4114800" lvl="8" indent="-228600" algn="l">
              <a:lnSpc>
                <a:spcPct val="100000"/>
              </a:lnSpc>
              <a:spcBef>
                <a:spcPts val="600"/>
              </a:spcBef>
              <a:spcAft>
                <a:spcPts val="600"/>
              </a:spcAft>
              <a:buSzPts val="1305"/>
              <a:buNone/>
              <a:defRPr sz="900"/>
            </a:lvl9pPr>
          </a:lstStyle>
          <a:p>
            <a:endParaRPr/>
          </a:p>
        </p:txBody>
      </p:sp>
      <p:sp>
        <p:nvSpPr>
          <p:cNvPr id="90" name="Google Shape;90;p26"/>
          <p:cNvSpPr txBox="1">
            <a:spLocks noGrp="1"/>
          </p:cNvSpPr>
          <p:nvPr>
            <p:ph type="dt" idx="10"/>
          </p:nvPr>
        </p:nvSpPr>
        <p:spPr>
          <a:xfrm>
            <a:off x="9732656" y="5883275"/>
            <a:ext cx="1143000"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1" name="Google Shape;91;p26"/>
          <p:cNvSpPr txBox="1">
            <a:spLocks noGrp="1"/>
          </p:cNvSpPr>
          <p:nvPr>
            <p:ph type="ftr" idx="11"/>
          </p:nvPr>
        </p:nvSpPr>
        <p:spPr>
          <a:xfrm>
            <a:off x="2572279" y="5883275"/>
            <a:ext cx="708417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26"/>
          <p:cNvSpPr txBox="1">
            <a:spLocks noGrp="1"/>
          </p:cNvSpPr>
          <p:nvPr>
            <p:ph type="sldNum" idx="12"/>
          </p:nvPr>
        </p:nvSpPr>
        <p:spPr>
          <a:xfrm>
            <a:off x="10951856" y="5883275"/>
            <a:ext cx="55116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Caption">
  <p:cSld name="Title and Caption">
    <p:spTree>
      <p:nvGrpSpPr>
        <p:cNvPr id="1" name="Shape 93"/>
        <p:cNvGrpSpPr/>
        <p:nvPr/>
      </p:nvGrpSpPr>
      <p:grpSpPr>
        <a:xfrm>
          <a:off x="0" y="0"/>
          <a:ext cx="0" cy="0"/>
          <a:chOff x="0" y="0"/>
          <a:chExt cx="0" cy="0"/>
        </a:xfrm>
      </p:grpSpPr>
      <p:sp>
        <p:nvSpPr>
          <p:cNvPr id="94" name="Google Shape;94;p27"/>
          <p:cNvSpPr txBox="1">
            <a:spLocks noGrp="1"/>
          </p:cNvSpPr>
          <p:nvPr>
            <p:ph type="title"/>
          </p:nvPr>
        </p:nvSpPr>
        <p:spPr>
          <a:xfrm>
            <a:off x="1484312" y="685800"/>
            <a:ext cx="10018711" cy="3048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3200"/>
              <a:buFont typeface="Corbel"/>
              <a:buNone/>
              <a:defRPr sz="32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5" name="Google Shape;95;p27"/>
          <p:cNvSpPr txBox="1">
            <a:spLocks noGrp="1"/>
          </p:cNvSpPr>
          <p:nvPr>
            <p:ph type="body" idx="1"/>
          </p:nvPr>
        </p:nvSpPr>
        <p:spPr>
          <a:xfrm>
            <a:off x="1484312" y="4343400"/>
            <a:ext cx="10018713" cy="1447800"/>
          </a:xfrm>
          <a:prstGeom prst="rect">
            <a:avLst/>
          </a:prstGeom>
          <a:noFill/>
          <a:ln>
            <a:noFill/>
          </a:ln>
        </p:spPr>
        <p:txBody>
          <a:bodyPr spcFirstLastPara="1" wrap="square" lIns="91425" tIns="45700" rIns="91425" bIns="45700" anchor="ctr" anchorCtr="0">
            <a:normAutofit/>
          </a:bodyPr>
          <a:lstStyle>
            <a:lvl1pPr marL="457200" lvl="0" indent="-228600" algn="ctr">
              <a:lnSpc>
                <a:spcPct val="100000"/>
              </a:lnSpc>
              <a:spcBef>
                <a:spcPts val="400"/>
              </a:spcBef>
              <a:spcAft>
                <a:spcPts val="0"/>
              </a:spcAft>
              <a:buSzPts val="2900"/>
              <a:buNone/>
              <a:defRPr sz="2000">
                <a:solidFill>
                  <a:schemeClr val="dk1"/>
                </a:solidFill>
              </a:defRPr>
            </a:lvl1pPr>
            <a:lvl2pPr marL="914400" lvl="1" indent="-228600" algn="l">
              <a:lnSpc>
                <a:spcPct val="100000"/>
              </a:lnSpc>
              <a:spcBef>
                <a:spcPts val="600"/>
              </a:spcBef>
              <a:spcAft>
                <a:spcPts val="0"/>
              </a:spcAft>
              <a:buSzPts val="2610"/>
              <a:buNone/>
              <a:defRPr sz="1800">
                <a:solidFill>
                  <a:srgbClr val="888888"/>
                </a:solidFill>
              </a:defRPr>
            </a:lvl2pPr>
            <a:lvl3pPr marL="1371600" lvl="2" indent="-228600" algn="l">
              <a:lnSpc>
                <a:spcPct val="100000"/>
              </a:lnSpc>
              <a:spcBef>
                <a:spcPts val="600"/>
              </a:spcBef>
              <a:spcAft>
                <a:spcPts val="0"/>
              </a:spcAft>
              <a:buSzPts val="2320"/>
              <a:buNone/>
              <a:defRPr sz="1600">
                <a:solidFill>
                  <a:srgbClr val="888888"/>
                </a:solidFill>
              </a:defRPr>
            </a:lvl3pPr>
            <a:lvl4pPr marL="1828800" lvl="3" indent="-228600" algn="l">
              <a:lnSpc>
                <a:spcPct val="100000"/>
              </a:lnSpc>
              <a:spcBef>
                <a:spcPts val="600"/>
              </a:spcBef>
              <a:spcAft>
                <a:spcPts val="0"/>
              </a:spcAft>
              <a:buSzPts val="2030"/>
              <a:buNone/>
              <a:defRPr sz="1400">
                <a:solidFill>
                  <a:srgbClr val="888888"/>
                </a:solidFill>
              </a:defRPr>
            </a:lvl4pPr>
            <a:lvl5pPr marL="2286000" lvl="4" indent="-228600" algn="l">
              <a:lnSpc>
                <a:spcPct val="100000"/>
              </a:lnSpc>
              <a:spcBef>
                <a:spcPts val="600"/>
              </a:spcBef>
              <a:spcAft>
                <a:spcPts val="0"/>
              </a:spcAft>
              <a:buSzPts val="2030"/>
              <a:buNone/>
              <a:defRPr sz="1400">
                <a:solidFill>
                  <a:srgbClr val="888888"/>
                </a:solidFill>
              </a:defRPr>
            </a:lvl5pPr>
            <a:lvl6pPr marL="2743200" lvl="5" indent="-228600" algn="l">
              <a:lnSpc>
                <a:spcPct val="100000"/>
              </a:lnSpc>
              <a:spcBef>
                <a:spcPts val="600"/>
              </a:spcBef>
              <a:spcAft>
                <a:spcPts val="0"/>
              </a:spcAft>
              <a:buSzPts val="2030"/>
              <a:buNone/>
              <a:defRPr sz="1400">
                <a:solidFill>
                  <a:srgbClr val="888888"/>
                </a:solidFill>
              </a:defRPr>
            </a:lvl6pPr>
            <a:lvl7pPr marL="3200400" lvl="6" indent="-228600" algn="l">
              <a:lnSpc>
                <a:spcPct val="100000"/>
              </a:lnSpc>
              <a:spcBef>
                <a:spcPts val="600"/>
              </a:spcBef>
              <a:spcAft>
                <a:spcPts val="0"/>
              </a:spcAft>
              <a:buSzPts val="2030"/>
              <a:buNone/>
              <a:defRPr sz="1400">
                <a:solidFill>
                  <a:srgbClr val="888888"/>
                </a:solidFill>
              </a:defRPr>
            </a:lvl7pPr>
            <a:lvl8pPr marL="3657600" lvl="7" indent="-228600" algn="l">
              <a:lnSpc>
                <a:spcPct val="100000"/>
              </a:lnSpc>
              <a:spcBef>
                <a:spcPts val="600"/>
              </a:spcBef>
              <a:spcAft>
                <a:spcPts val="0"/>
              </a:spcAft>
              <a:buSzPts val="2030"/>
              <a:buNone/>
              <a:defRPr sz="1400">
                <a:solidFill>
                  <a:srgbClr val="888888"/>
                </a:solidFill>
              </a:defRPr>
            </a:lvl8pPr>
            <a:lvl9pPr marL="4114800" lvl="8" indent="-228600" algn="l">
              <a:lnSpc>
                <a:spcPct val="100000"/>
              </a:lnSpc>
              <a:spcBef>
                <a:spcPts val="600"/>
              </a:spcBef>
              <a:spcAft>
                <a:spcPts val="600"/>
              </a:spcAft>
              <a:buSzPts val="2030"/>
              <a:buNone/>
              <a:defRPr sz="1400">
                <a:solidFill>
                  <a:srgbClr val="888888"/>
                </a:solidFill>
              </a:defRPr>
            </a:lvl9pPr>
          </a:lstStyle>
          <a:p>
            <a:endParaRPr/>
          </a:p>
        </p:txBody>
      </p:sp>
      <p:sp>
        <p:nvSpPr>
          <p:cNvPr id="96" name="Google Shape;96;p27"/>
          <p:cNvSpPr txBox="1">
            <a:spLocks noGrp="1"/>
          </p:cNvSpPr>
          <p:nvPr>
            <p:ph type="dt" idx="10"/>
          </p:nvPr>
        </p:nvSpPr>
        <p:spPr>
          <a:xfrm>
            <a:off x="9732656" y="5883275"/>
            <a:ext cx="1143000"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7" name="Google Shape;97;p27"/>
          <p:cNvSpPr txBox="1">
            <a:spLocks noGrp="1"/>
          </p:cNvSpPr>
          <p:nvPr>
            <p:ph type="ftr" idx="11"/>
          </p:nvPr>
        </p:nvSpPr>
        <p:spPr>
          <a:xfrm>
            <a:off x="2572279" y="5883275"/>
            <a:ext cx="708417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8" name="Google Shape;98;p27"/>
          <p:cNvSpPr txBox="1">
            <a:spLocks noGrp="1"/>
          </p:cNvSpPr>
          <p:nvPr>
            <p:ph type="sldNum" idx="12"/>
          </p:nvPr>
        </p:nvSpPr>
        <p:spPr>
          <a:xfrm>
            <a:off x="10951856" y="5883275"/>
            <a:ext cx="55116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Quote with Caption">
  <p:cSld name="Quote with Caption">
    <p:spTree>
      <p:nvGrpSpPr>
        <p:cNvPr id="1" name="Shape 99"/>
        <p:cNvGrpSpPr/>
        <p:nvPr/>
      </p:nvGrpSpPr>
      <p:grpSpPr>
        <a:xfrm>
          <a:off x="0" y="0"/>
          <a:ext cx="0" cy="0"/>
          <a:chOff x="0" y="0"/>
          <a:chExt cx="0" cy="0"/>
        </a:xfrm>
      </p:grpSpPr>
      <p:sp>
        <p:nvSpPr>
          <p:cNvPr id="100" name="Google Shape;100;p28"/>
          <p:cNvSpPr txBox="1"/>
          <p:nvPr/>
        </p:nvSpPr>
        <p:spPr>
          <a:xfrm>
            <a:off x="1598612" y="863023"/>
            <a:ext cx="609600" cy="584776"/>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8000"/>
              <a:buFont typeface="Corbel"/>
              <a:buNone/>
            </a:pPr>
            <a:r>
              <a:rPr lang="en-US" sz="8000" b="0" i="0" u="none" strike="noStrike" cap="none">
                <a:solidFill>
                  <a:schemeClr val="dk1"/>
                </a:solidFill>
                <a:latin typeface="Corbel"/>
                <a:ea typeface="Corbel"/>
                <a:cs typeface="Corbel"/>
                <a:sym typeface="Corbel"/>
              </a:rPr>
              <a:t>“</a:t>
            </a:r>
            <a:endParaRPr sz="1400" b="0" i="0" u="none" strike="noStrike" cap="none">
              <a:solidFill>
                <a:srgbClr val="000000"/>
              </a:solidFill>
              <a:latin typeface="Arial"/>
              <a:ea typeface="Arial"/>
              <a:cs typeface="Arial"/>
              <a:sym typeface="Arial"/>
            </a:endParaRPr>
          </a:p>
        </p:txBody>
      </p:sp>
      <p:sp>
        <p:nvSpPr>
          <p:cNvPr id="101" name="Google Shape;101;p28"/>
          <p:cNvSpPr txBox="1"/>
          <p:nvPr/>
        </p:nvSpPr>
        <p:spPr>
          <a:xfrm>
            <a:off x="10893425" y="2819399"/>
            <a:ext cx="609600" cy="584776"/>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chemeClr val="dk1"/>
              </a:buClr>
              <a:buSzPts val="8000"/>
              <a:buFont typeface="Corbel"/>
              <a:buNone/>
            </a:pPr>
            <a:r>
              <a:rPr lang="en-US" sz="8000" b="0" i="0" u="none" strike="noStrike" cap="none">
                <a:solidFill>
                  <a:schemeClr val="dk1"/>
                </a:solidFill>
                <a:latin typeface="Corbel"/>
                <a:ea typeface="Corbel"/>
                <a:cs typeface="Corbel"/>
                <a:sym typeface="Corbel"/>
              </a:rPr>
              <a:t>”</a:t>
            </a:r>
            <a:endParaRPr sz="1400" b="0" i="0" u="none" strike="noStrike" cap="none">
              <a:solidFill>
                <a:srgbClr val="000000"/>
              </a:solidFill>
              <a:latin typeface="Arial"/>
              <a:ea typeface="Arial"/>
              <a:cs typeface="Arial"/>
              <a:sym typeface="Arial"/>
            </a:endParaRPr>
          </a:p>
        </p:txBody>
      </p:sp>
      <p:sp>
        <p:nvSpPr>
          <p:cNvPr id="102" name="Google Shape;102;p28"/>
          <p:cNvSpPr txBox="1">
            <a:spLocks noGrp="1"/>
          </p:cNvSpPr>
          <p:nvPr>
            <p:ph type="title"/>
          </p:nvPr>
        </p:nvSpPr>
        <p:spPr>
          <a:xfrm>
            <a:off x="2208212" y="685800"/>
            <a:ext cx="8990012" cy="2743199"/>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3200"/>
              <a:buFont typeface="Corbel"/>
              <a:buNone/>
              <a:defRPr sz="3200" b="0" cap="none">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3" name="Google Shape;103;p28"/>
          <p:cNvSpPr txBox="1">
            <a:spLocks noGrp="1"/>
          </p:cNvSpPr>
          <p:nvPr>
            <p:ph type="body" idx="1"/>
          </p:nvPr>
        </p:nvSpPr>
        <p:spPr>
          <a:xfrm>
            <a:off x="2436811" y="3428999"/>
            <a:ext cx="8532815" cy="381000"/>
          </a:xfrm>
          <a:prstGeom prst="rect">
            <a:avLst/>
          </a:prstGeom>
          <a:noFill/>
          <a:ln>
            <a:noFill/>
          </a:ln>
        </p:spPr>
        <p:txBody>
          <a:bodyPr spcFirstLastPara="1" wrap="square" lIns="91425" tIns="45700" rIns="91425" bIns="45700" anchor="ctr" anchorCtr="0">
            <a:normAutofit/>
          </a:bodyPr>
          <a:lstStyle>
            <a:lvl1pPr marL="457200" lvl="0" indent="-228600" algn="l">
              <a:lnSpc>
                <a:spcPct val="100000"/>
              </a:lnSpc>
              <a:spcBef>
                <a:spcPts val="360"/>
              </a:spcBef>
              <a:spcAft>
                <a:spcPts val="0"/>
              </a:spcAft>
              <a:buSzPts val="2610"/>
              <a:buFont typeface="Corbel"/>
              <a:buNone/>
              <a:defRPr sz="1800"/>
            </a:lvl1pPr>
            <a:lvl2pPr marL="914400" lvl="1" indent="-228600" algn="l">
              <a:lnSpc>
                <a:spcPct val="100000"/>
              </a:lnSpc>
              <a:spcBef>
                <a:spcPts val="600"/>
              </a:spcBef>
              <a:spcAft>
                <a:spcPts val="0"/>
              </a:spcAft>
              <a:buSzPts val="2900"/>
              <a:buFont typeface="Corbel"/>
              <a:buNone/>
              <a:defRPr/>
            </a:lvl2pPr>
            <a:lvl3pPr marL="1371600" lvl="2" indent="-228600" algn="l">
              <a:lnSpc>
                <a:spcPct val="100000"/>
              </a:lnSpc>
              <a:spcBef>
                <a:spcPts val="600"/>
              </a:spcBef>
              <a:spcAft>
                <a:spcPts val="0"/>
              </a:spcAft>
              <a:buSzPts val="2610"/>
              <a:buFont typeface="Corbel"/>
              <a:buNone/>
              <a:defRPr/>
            </a:lvl3pPr>
            <a:lvl4pPr marL="1828800" lvl="3" indent="-228600" algn="l">
              <a:lnSpc>
                <a:spcPct val="100000"/>
              </a:lnSpc>
              <a:spcBef>
                <a:spcPts val="600"/>
              </a:spcBef>
              <a:spcAft>
                <a:spcPts val="0"/>
              </a:spcAft>
              <a:buSzPts val="2320"/>
              <a:buFont typeface="Corbel"/>
              <a:buNone/>
              <a:defRPr/>
            </a:lvl4pPr>
            <a:lvl5pPr marL="2286000" lvl="4" indent="-228600" algn="l">
              <a:lnSpc>
                <a:spcPct val="100000"/>
              </a:lnSpc>
              <a:spcBef>
                <a:spcPts val="600"/>
              </a:spcBef>
              <a:spcAft>
                <a:spcPts val="0"/>
              </a:spcAft>
              <a:buSzPts val="2030"/>
              <a:buFont typeface="Corbel"/>
              <a:buNone/>
              <a:defRPr/>
            </a:lvl5pPr>
            <a:lvl6pPr marL="2743200" lvl="5" indent="-394335" algn="l">
              <a:lnSpc>
                <a:spcPct val="100000"/>
              </a:lnSpc>
              <a:spcBef>
                <a:spcPts val="600"/>
              </a:spcBef>
              <a:spcAft>
                <a:spcPts val="0"/>
              </a:spcAft>
              <a:buSzPts val="2610"/>
              <a:buChar char="•"/>
              <a:defRPr/>
            </a:lvl6pPr>
            <a:lvl7pPr marL="3200400" lvl="6" indent="-394335" algn="l">
              <a:lnSpc>
                <a:spcPct val="100000"/>
              </a:lnSpc>
              <a:spcBef>
                <a:spcPts val="600"/>
              </a:spcBef>
              <a:spcAft>
                <a:spcPts val="0"/>
              </a:spcAft>
              <a:buSzPts val="2610"/>
              <a:buChar char="•"/>
              <a:defRPr/>
            </a:lvl7pPr>
            <a:lvl8pPr marL="3657600" lvl="7" indent="-394335" algn="l">
              <a:lnSpc>
                <a:spcPct val="100000"/>
              </a:lnSpc>
              <a:spcBef>
                <a:spcPts val="600"/>
              </a:spcBef>
              <a:spcAft>
                <a:spcPts val="0"/>
              </a:spcAft>
              <a:buSzPts val="2610"/>
              <a:buChar char="•"/>
              <a:defRPr/>
            </a:lvl8pPr>
            <a:lvl9pPr marL="4114800" lvl="8" indent="-394335" algn="l">
              <a:lnSpc>
                <a:spcPct val="100000"/>
              </a:lnSpc>
              <a:spcBef>
                <a:spcPts val="600"/>
              </a:spcBef>
              <a:spcAft>
                <a:spcPts val="600"/>
              </a:spcAft>
              <a:buSzPts val="2610"/>
              <a:buChar char="•"/>
              <a:defRPr/>
            </a:lvl9pPr>
          </a:lstStyle>
          <a:p>
            <a:endParaRPr/>
          </a:p>
        </p:txBody>
      </p:sp>
      <p:sp>
        <p:nvSpPr>
          <p:cNvPr id="104" name="Google Shape;104;p28"/>
          <p:cNvSpPr txBox="1">
            <a:spLocks noGrp="1"/>
          </p:cNvSpPr>
          <p:nvPr>
            <p:ph type="body" idx="2"/>
          </p:nvPr>
        </p:nvSpPr>
        <p:spPr>
          <a:xfrm>
            <a:off x="1484311" y="4343400"/>
            <a:ext cx="10018711" cy="1447800"/>
          </a:xfrm>
          <a:prstGeom prst="rect">
            <a:avLst/>
          </a:prstGeom>
          <a:noFill/>
          <a:ln>
            <a:noFill/>
          </a:ln>
        </p:spPr>
        <p:txBody>
          <a:bodyPr spcFirstLastPara="1" wrap="square" lIns="91425" tIns="45700" rIns="91425" bIns="45700" anchor="ctr" anchorCtr="0">
            <a:normAutofit/>
          </a:bodyPr>
          <a:lstStyle>
            <a:lvl1pPr marL="457200" lvl="0" indent="-228600" algn="ctr">
              <a:lnSpc>
                <a:spcPct val="100000"/>
              </a:lnSpc>
              <a:spcBef>
                <a:spcPts val="400"/>
              </a:spcBef>
              <a:spcAft>
                <a:spcPts val="0"/>
              </a:spcAft>
              <a:buSzPts val="2900"/>
              <a:buNone/>
              <a:defRPr sz="2000">
                <a:solidFill>
                  <a:schemeClr val="dk1"/>
                </a:solidFill>
              </a:defRPr>
            </a:lvl1pPr>
            <a:lvl2pPr marL="914400" lvl="1" indent="-228600" algn="l">
              <a:lnSpc>
                <a:spcPct val="100000"/>
              </a:lnSpc>
              <a:spcBef>
                <a:spcPts val="600"/>
              </a:spcBef>
              <a:spcAft>
                <a:spcPts val="0"/>
              </a:spcAft>
              <a:buSzPts val="2610"/>
              <a:buNone/>
              <a:defRPr sz="1800">
                <a:solidFill>
                  <a:srgbClr val="888888"/>
                </a:solidFill>
              </a:defRPr>
            </a:lvl2pPr>
            <a:lvl3pPr marL="1371600" lvl="2" indent="-228600" algn="l">
              <a:lnSpc>
                <a:spcPct val="100000"/>
              </a:lnSpc>
              <a:spcBef>
                <a:spcPts val="600"/>
              </a:spcBef>
              <a:spcAft>
                <a:spcPts val="0"/>
              </a:spcAft>
              <a:buSzPts val="2320"/>
              <a:buNone/>
              <a:defRPr sz="1600">
                <a:solidFill>
                  <a:srgbClr val="888888"/>
                </a:solidFill>
              </a:defRPr>
            </a:lvl3pPr>
            <a:lvl4pPr marL="1828800" lvl="3" indent="-228600" algn="l">
              <a:lnSpc>
                <a:spcPct val="100000"/>
              </a:lnSpc>
              <a:spcBef>
                <a:spcPts val="600"/>
              </a:spcBef>
              <a:spcAft>
                <a:spcPts val="0"/>
              </a:spcAft>
              <a:buSzPts val="2030"/>
              <a:buNone/>
              <a:defRPr sz="1400">
                <a:solidFill>
                  <a:srgbClr val="888888"/>
                </a:solidFill>
              </a:defRPr>
            </a:lvl4pPr>
            <a:lvl5pPr marL="2286000" lvl="4" indent="-228600" algn="l">
              <a:lnSpc>
                <a:spcPct val="100000"/>
              </a:lnSpc>
              <a:spcBef>
                <a:spcPts val="600"/>
              </a:spcBef>
              <a:spcAft>
                <a:spcPts val="0"/>
              </a:spcAft>
              <a:buSzPts val="2030"/>
              <a:buNone/>
              <a:defRPr sz="1400">
                <a:solidFill>
                  <a:srgbClr val="888888"/>
                </a:solidFill>
              </a:defRPr>
            </a:lvl5pPr>
            <a:lvl6pPr marL="2743200" lvl="5" indent="-228600" algn="l">
              <a:lnSpc>
                <a:spcPct val="100000"/>
              </a:lnSpc>
              <a:spcBef>
                <a:spcPts val="600"/>
              </a:spcBef>
              <a:spcAft>
                <a:spcPts val="0"/>
              </a:spcAft>
              <a:buSzPts val="2030"/>
              <a:buNone/>
              <a:defRPr sz="1400">
                <a:solidFill>
                  <a:srgbClr val="888888"/>
                </a:solidFill>
              </a:defRPr>
            </a:lvl6pPr>
            <a:lvl7pPr marL="3200400" lvl="6" indent="-228600" algn="l">
              <a:lnSpc>
                <a:spcPct val="100000"/>
              </a:lnSpc>
              <a:spcBef>
                <a:spcPts val="600"/>
              </a:spcBef>
              <a:spcAft>
                <a:spcPts val="0"/>
              </a:spcAft>
              <a:buSzPts val="2030"/>
              <a:buNone/>
              <a:defRPr sz="1400">
                <a:solidFill>
                  <a:srgbClr val="888888"/>
                </a:solidFill>
              </a:defRPr>
            </a:lvl7pPr>
            <a:lvl8pPr marL="3657600" lvl="7" indent="-228600" algn="l">
              <a:lnSpc>
                <a:spcPct val="100000"/>
              </a:lnSpc>
              <a:spcBef>
                <a:spcPts val="600"/>
              </a:spcBef>
              <a:spcAft>
                <a:spcPts val="0"/>
              </a:spcAft>
              <a:buSzPts val="2030"/>
              <a:buNone/>
              <a:defRPr sz="1400">
                <a:solidFill>
                  <a:srgbClr val="888888"/>
                </a:solidFill>
              </a:defRPr>
            </a:lvl8pPr>
            <a:lvl9pPr marL="4114800" lvl="8" indent="-228600" algn="l">
              <a:lnSpc>
                <a:spcPct val="100000"/>
              </a:lnSpc>
              <a:spcBef>
                <a:spcPts val="600"/>
              </a:spcBef>
              <a:spcAft>
                <a:spcPts val="600"/>
              </a:spcAft>
              <a:buSzPts val="2030"/>
              <a:buNone/>
              <a:defRPr sz="1400">
                <a:solidFill>
                  <a:srgbClr val="888888"/>
                </a:solidFill>
              </a:defRPr>
            </a:lvl9pPr>
          </a:lstStyle>
          <a:p>
            <a:endParaRPr/>
          </a:p>
        </p:txBody>
      </p:sp>
      <p:sp>
        <p:nvSpPr>
          <p:cNvPr id="105" name="Google Shape;105;p28"/>
          <p:cNvSpPr txBox="1">
            <a:spLocks noGrp="1"/>
          </p:cNvSpPr>
          <p:nvPr>
            <p:ph type="dt" idx="10"/>
          </p:nvPr>
        </p:nvSpPr>
        <p:spPr>
          <a:xfrm>
            <a:off x="9732656" y="5883275"/>
            <a:ext cx="1143000"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6" name="Google Shape;106;p28"/>
          <p:cNvSpPr txBox="1">
            <a:spLocks noGrp="1"/>
          </p:cNvSpPr>
          <p:nvPr>
            <p:ph type="ftr" idx="11"/>
          </p:nvPr>
        </p:nvSpPr>
        <p:spPr>
          <a:xfrm>
            <a:off x="2572279" y="5883275"/>
            <a:ext cx="708417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7" name="Google Shape;107;p28"/>
          <p:cNvSpPr txBox="1">
            <a:spLocks noGrp="1"/>
          </p:cNvSpPr>
          <p:nvPr>
            <p:ph type="sldNum" idx="12"/>
          </p:nvPr>
        </p:nvSpPr>
        <p:spPr>
          <a:xfrm>
            <a:off x="10951856" y="5883275"/>
            <a:ext cx="55116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Name Card">
  <p:cSld name="Name Card">
    <p:spTree>
      <p:nvGrpSpPr>
        <p:cNvPr id="1" name="Shape 108"/>
        <p:cNvGrpSpPr/>
        <p:nvPr/>
      </p:nvGrpSpPr>
      <p:grpSpPr>
        <a:xfrm>
          <a:off x="0" y="0"/>
          <a:ext cx="0" cy="0"/>
          <a:chOff x="0" y="0"/>
          <a:chExt cx="0" cy="0"/>
        </a:xfrm>
      </p:grpSpPr>
      <p:sp>
        <p:nvSpPr>
          <p:cNvPr id="109" name="Google Shape;109;p29"/>
          <p:cNvSpPr txBox="1">
            <a:spLocks noGrp="1"/>
          </p:cNvSpPr>
          <p:nvPr>
            <p:ph type="title"/>
          </p:nvPr>
        </p:nvSpPr>
        <p:spPr>
          <a:xfrm>
            <a:off x="1484313" y="3308581"/>
            <a:ext cx="10018709" cy="1468800"/>
          </a:xfrm>
          <a:prstGeom prst="rect">
            <a:avLst/>
          </a:prstGeom>
          <a:noFill/>
          <a:ln>
            <a:noFill/>
          </a:ln>
        </p:spPr>
        <p:txBody>
          <a:bodyPr spcFirstLastPara="1" wrap="square" lIns="91425" tIns="45700" rIns="91425" bIns="45700" anchor="b" anchorCtr="0">
            <a:normAutofit/>
          </a:bodyPr>
          <a:lstStyle>
            <a:lvl1pPr lvl="0" algn="r">
              <a:lnSpc>
                <a:spcPct val="100000"/>
              </a:lnSpc>
              <a:spcBef>
                <a:spcPts val="0"/>
              </a:spcBef>
              <a:spcAft>
                <a:spcPts val="0"/>
              </a:spcAft>
              <a:buClr>
                <a:schemeClr val="dk1"/>
              </a:buClr>
              <a:buSzPts val="3200"/>
              <a:buFont typeface="Corbel"/>
              <a:buNone/>
              <a:defRPr sz="32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0" name="Google Shape;110;p29"/>
          <p:cNvSpPr txBox="1">
            <a:spLocks noGrp="1"/>
          </p:cNvSpPr>
          <p:nvPr>
            <p:ph type="body" idx="1"/>
          </p:nvPr>
        </p:nvSpPr>
        <p:spPr>
          <a:xfrm>
            <a:off x="1484312" y="4777381"/>
            <a:ext cx="10018710" cy="860400"/>
          </a:xfrm>
          <a:prstGeom prst="rect">
            <a:avLst/>
          </a:prstGeom>
          <a:noFill/>
          <a:ln>
            <a:noFill/>
          </a:ln>
        </p:spPr>
        <p:txBody>
          <a:bodyPr spcFirstLastPara="1" wrap="square" lIns="91425" tIns="45700" rIns="91425" bIns="45700" anchor="t" anchorCtr="0">
            <a:normAutofit/>
          </a:bodyPr>
          <a:lstStyle>
            <a:lvl1pPr marL="457200" lvl="0" indent="-228600" algn="r">
              <a:lnSpc>
                <a:spcPct val="100000"/>
              </a:lnSpc>
              <a:spcBef>
                <a:spcPts val="400"/>
              </a:spcBef>
              <a:spcAft>
                <a:spcPts val="0"/>
              </a:spcAft>
              <a:buSzPts val="2900"/>
              <a:buNone/>
              <a:defRPr sz="2000">
                <a:solidFill>
                  <a:schemeClr val="dk1"/>
                </a:solidFill>
              </a:defRPr>
            </a:lvl1pPr>
            <a:lvl2pPr marL="914400" lvl="1" indent="-228600" algn="l">
              <a:lnSpc>
                <a:spcPct val="100000"/>
              </a:lnSpc>
              <a:spcBef>
                <a:spcPts val="600"/>
              </a:spcBef>
              <a:spcAft>
                <a:spcPts val="0"/>
              </a:spcAft>
              <a:buSzPts val="2610"/>
              <a:buNone/>
              <a:defRPr sz="1800">
                <a:solidFill>
                  <a:srgbClr val="888888"/>
                </a:solidFill>
              </a:defRPr>
            </a:lvl2pPr>
            <a:lvl3pPr marL="1371600" lvl="2" indent="-228600" algn="l">
              <a:lnSpc>
                <a:spcPct val="100000"/>
              </a:lnSpc>
              <a:spcBef>
                <a:spcPts val="600"/>
              </a:spcBef>
              <a:spcAft>
                <a:spcPts val="0"/>
              </a:spcAft>
              <a:buSzPts val="2320"/>
              <a:buNone/>
              <a:defRPr sz="1600">
                <a:solidFill>
                  <a:srgbClr val="888888"/>
                </a:solidFill>
              </a:defRPr>
            </a:lvl3pPr>
            <a:lvl4pPr marL="1828800" lvl="3" indent="-228600" algn="l">
              <a:lnSpc>
                <a:spcPct val="100000"/>
              </a:lnSpc>
              <a:spcBef>
                <a:spcPts val="600"/>
              </a:spcBef>
              <a:spcAft>
                <a:spcPts val="0"/>
              </a:spcAft>
              <a:buSzPts val="2030"/>
              <a:buNone/>
              <a:defRPr sz="1400">
                <a:solidFill>
                  <a:srgbClr val="888888"/>
                </a:solidFill>
              </a:defRPr>
            </a:lvl4pPr>
            <a:lvl5pPr marL="2286000" lvl="4" indent="-228600" algn="l">
              <a:lnSpc>
                <a:spcPct val="100000"/>
              </a:lnSpc>
              <a:spcBef>
                <a:spcPts val="600"/>
              </a:spcBef>
              <a:spcAft>
                <a:spcPts val="0"/>
              </a:spcAft>
              <a:buSzPts val="2030"/>
              <a:buNone/>
              <a:defRPr sz="1400">
                <a:solidFill>
                  <a:srgbClr val="888888"/>
                </a:solidFill>
              </a:defRPr>
            </a:lvl5pPr>
            <a:lvl6pPr marL="2743200" lvl="5" indent="-228600" algn="l">
              <a:lnSpc>
                <a:spcPct val="100000"/>
              </a:lnSpc>
              <a:spcBef>
                <a:spcPts val="600"/>
              </a:spcBef>
              <a:spcAft>
                <a:spcPts val="0"/>
              </a:spcAft>
              <a:buSzPts val="2030"/>
              <a:buNone/>
              <a:defRPr sz="1400">
                <a:solidFill>
                  <a:srgbClr val="888888"/>
                </a:solidFill>
              </a:defRPr>
            </a:lvl6pPr>
            <a:lvl7pPr marL="3200400" lvl="6" indent="-228600" algn="l">
              <a:lnSpc>
                <a:spcPct val="100000"/>
              </a:lnSpc>
              <a:spcBef>
                <a:spcPts val="600"/>
              </a:spcBef>
              <a:spcAft>
                <a:spcPts val="0"/>
              </a:spcAft>
              <a:buSzPts val="2030"/>
              <a:buNone/>
              <a:defRPr sz="1400">
                <a:solidFill>
                  <a:srgbClr val="888888"/>
                </a:solidFill>
              </a:defRPr>
            </a:lvl7pPr>
            <a:lvl8pPr marL="3657600" lvl="7" indent="-228600" algn="l">
              <a:lnSpc>
                <a:spcPct val="100000"/>
              </a:lnSpc>
              <a:spcBef>
                <a:spcPts val="600"/>
              </a:spcBef>
              <a:spcAft>
                <a:spcPts val="0"/>
              </a:spcAft>
              <a:buSzPts val="2030"/>
              <a:buNone/>
              <a:defRPr sz="1400">
                <a:solidFill>
                  <a:srgbClr val="888888"/>
                </a:solidFill>
              </a:defRPr>
            </a:lvl8pPr>
            <a:lvl9pPr marL="4114800" lvl="8" indent="-228600" algn="l">
              <a:lnSpc>
                <a:spcPct val="100000"/>
              </a:lnSpc>
              <a:spcBef>
                <a:spcPts val="600"/>
              </a:spcBef>
              <a:spcAft>
                <a:spcPts val="600"/>
              </a:spcAft>
              <a:buSzPts val="2030"/>
              <a:buNone/>
              <a:defRPr sz="1400">
                <a:solidFill>
                  <a:srgbClr val="888888"/>
                </a:solidFill>
              </a:defRPr>
            </a:lvl9pPr>
          </a:lstStyle>
          <a:p>
            <a:endParaRPr/>
          </a:p>
        </p:txBody>
      </p:sp>
      <p:sp>
        <p:nvSpPr>
          <p:cNvPr id="111" name="Google Shape;111;p29"/>
          <p:cNvSpPr txBox="1">
            <a:spLocks noGrp="1"/>
          </p:cNvSpPr>
          <p:nvPr>
            <p:ph type="dt" idx="10"/>
          </p:nvPr>
        </p:nvSpPr>
        <p:spPr>
          <a:xfrm>
            <a:off x="9732656" y="5883275"/>
            <a:ext cx="1143000"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2" name="Google Shape;112;p29"/>
          <p:cNvSpPr txBox="1">
            <a:spLocks noGrp="1"/>
          </p:cNvSpPr>
          <p:nvPr>
            <p:ph type="ftr" idx="11"/>
          </p:nvPr>
        </p:nvSpPr>
        <p:spPr>
          <a:xfrm>
            <a:off x="2572279" y="5883275"/>
            <a:ext cx="708417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3" name="Google Shape;113;p29"/>
          <p:cNvSpPr txBox="1">
            <a:spLocks noGrp="1"/>
          </p:cNvSpPr>
          <p:nvPr>
            <p:ph type="sldNum" idx="12"/>
          </p:nvPr>
        </p:nvSpPr>
        <p:spPr>
          <a:xfrm>
            <a:off x="10951856" y="5883275"/>
            <a:ext cx="55116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Quote Name Card">
  <p:cSld name="Quote Name Card">
    <p:spTree>
      <p:nvGrpSpPr>
        <p:cNvPr id="1" name="Shape 114"/>
        <p:cNvGrpSpPr/>
        <p:nvPr/>
      </p:nvGrpSpPr>
      <p:grpSpPr>
        <a:xfrm>
          <a:off x="0" y="0"/>
          <a:ext cx="0" cy="0"/>
          <a:chOff x="0" y="0"/>
          <a:chExt cx="0" cy="0"/>
        </a:xfrm>
      </p:grpSpPr>
      <p:sp>
        <p:nvSpPr>
          <p:cNvPr id="115" name="Google Shape;115;p30"/>
          <p:cNvSpPr txBox="1"/>
          <p:nvPr/>
        </p:nvSpPr>
        <p:spPr>
          <a:xfrm>
            <a:off x="1598612" y="863023"/>
            <a:ext cx="609600" cy="584776"/>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chemeClr val="dk1"/>
              </a:buClr>
              <a:buSzPts val="8000"/>
              <a:buFont typeface="Corbel"/>
              <a:buNone/>
            </a:pPr>
            <a:r>
              <a:rPr lang="en-US" sz="8000" b="0" i="0" u="none" strike="noStrike" cap="none">
                <a:solidFill>
                  <a:schemeClr val="dk1"/>
                </a:solidFill>
                <a:latin typeface="Corbel"/>
                <a:ea typeface="Corbel"/>
                <a:cs typeface="Corbel"/>
                <a:sym typeface="Corbel"/>
              </a:rPr>
              <a:t>“</a:t>
            </a:r>
            <a:endParaRPr sz="1400" b="0" i="0" u="none" strike="noStrike" cap="none">
              <a:solidFill>
                <a:srgbClr val="000000"/>
              </a:solidFill>
              <a:latin typeface="Arial"/>
              <a:ea typeface="Arial"/>
              <a:cs typeface="Arial"/>
              <a:sym typeface="Arial"/>
            </a:endParaRPr>
          </a:p>
        </p:txBody>
      </p:sp>
      <p:sp>
        <p:nvSpPr>
          <p:cNvPr id="116" name="Google Shape;116;p30"/>
          <p:cNvSpPr txBox="1"/>
          <p:nvPr/>
        </p:nvSpPr>
        <p:spPr>
          <a:xfrm>
            <a:off x="10893425" y="2819399"/>
            <a:ext cx="609600" cy="584776"/>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chemeClr val="dk1"/>
              </a:buClr>
              <a:buSzPts val="8000"/>
              <a:buFont typeface="Corbel"/>
              <a:buNone/>
            </a:pPr>
            <a:r>
              <a:rPr lang="en-US" sz="8000" b="0" i="0" u="none" strike="noStrike" cap="none">
                <a:solidFill>
                  <a:schemeClr val="dk1"/>
                </a:solidFill>
                <a:latin typeface="Corbel"/>
                <a:ea typeface="Corbel"/>
                <a:cs typeface="Corbel"/>
                <a:sym typeface="Corbel"/>
              </a:rPr>
              <a:t>”</a:t>
            </a:r>
            <a:endParaRPr sz="1400" b="0" i="0" u="none" strike="noStrike" cap="none">
              <a:solidFill>
                <a:srgbClr val="000000"/>
              </a:solidFill>
              <a:latin typeface="Arial"/>
              <a:ea typeface="Arial"/>
              <a:cs typeface="Arial"/>
              <a:sym typeface="Arial"/>
            </a:endParaRPr>
          </a:p>
        </p:txBody>
      </p:sp>
      <p:sp>
        <p:nvSpPr>
          <p:cNvPr id="117" name="Google Shape;117;p30"/>
          <p:cNvSpPr txBox="1">
            <a:spLocks noGrp="1"/>
          </p:cNvSpPr>
          <p:nvPr>
            <p:ph type="title"/>
          </p:nvPr>
        </p:nvSpPr>
        <p:spPr>
          <a:xfrm>
            <a:off x="2208212" y="685800"/>
            <a:ext cx="8990012" cy="2743199"/>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3200"/>
              <a:buFont typeface="Corbel"/>
              <a:buNone/>
              <a:defRPr sz="3200" b="0" cap="none">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8" name="Google Shape;118;p30"/>
          <p:cNvSpPr txBox="1">
            <a:spLocks noGrp="1"/>
          </p:cNvSpPr>
          <p:nvPr>
            <p:ph type="body" idx="1"/>
          </p:nvPr>
        </p:nvSpPr>
        <p:spPr>
          <a:xfrm>
            <a:off x="1484313" y="3886200"/>
            <a:ext cx="10018710" cy="889000"/>
          </a:xfrm>
          <a:prstGeom prst="rect">
            <a:avLst/>
          </a:prstGeom>
          <a:noFill/>
          <a:ln>
            <a:noFill/>
          </a:ln>
        </p:spPr>
        <p:txBody>
          <a:bodyPr spcFirstLastPara="1" wrap="square" lIns="91425" tIns="45700" rIns="91425" bIns="45700" anchor="b" anchorCtr="0">
            <a:normAutofit/>
          </a:bodyPr>
          <a:lstStyle>
            <a:lvl1pPr marL="457200" lvl="0" indent="-228600" algn="r">
              <a:lnSpc>
                <a:spcPct val="100000"/>
              </a:lnSpc>
              <a:spcBef>
                <a:spcPts val="480"/>
              </a:spcBef>
              <a:spcAft>
                <a:spcPts val="0"/>
              </a:spcAft>
              <a:buSzPts val="3480"/>
              <a:buNone/>
              <a:defRPr sz="2400" b="0" cap="none">
                <a:solidFill>
                  <a:schemeClr val="dk1"/>
                </a:solidFill>
              </a:defRPr>
            </a:lvl1pPr>
            <a:lvl2pPr marL="914400" lvl="1" indent="-394335" algn="l">
              <a:lnSpc>
                <a:spcPct val="100000"/>
              </a:lnSpc>
              <a:spcBef>
                <a:spcPts val="600"/>
              </a:spcBef>
              <a:spcAft>
                <a:spcPts val="0"/>
              </a:spcAft>
              <a:buSzPts val="2610"/>
              <a:buChar char="•"/>
              <a:defRPr/>
            </a:lvl2pPr>
            <a:lvl3pPr marL="1371600" lvl="2" indent="-394335" algn="l">
              <a:lnSpc>
                <a:spcPct val="100000"/>
              </a:lnSpc>
              <a:spcBef>
                <a:spcPts val="600"/>
              </a:spcBef>
              <a:spcAft>
                <a:spcPts val="0"/>
              </a:spcAft>
              <a:buSzPts val="2610"/>
              <a:buChar char="•"/>
              <a:defRPr/>
            </a:lvl3pPr>
            <a:lvl4pPr marL="1828800" lvl="3" indent="-394335" algn="l">
              <a:lnSpc>
                <a:spcPct val="100000"/>
              </a:lnSpc>
              <a:spcBef>
                <a:spcPts val="600"/>
              </a:spcBef>
              <a:spcAft>
                <a:spcPts val="0"/>
              </a:spcAft>
              <a:buSzPts val="2610"/>
              <a:buChar char="•"/>
              <a:defRPr/>
            </a:lvl4pPr>
            <a:lvl5pPr marL="2286000" lvl="4" indent="-394335" algn="l">
              <a:lnSpc>
                <a:spcPct val="100000"/>
              </a:lnSpc>
              <a:spcBef>
                <a:spcPts val="600"/>
              </a:spcBef>
              <a:spcAft>
                <a:spcPts val="0"/>
              </a:spcAft>
              <a:buSzPts val="2610"/>
              <a:buChar char="•"/>
              <a:defRPr/>
            </a:lvl5pPr>
            <a:lvl6pPr marL="2743200" lvl="5" indent="-394335" algn="l">
              <a:lnSpc>
                <a:spcPct val="100000"/>
              </a:lnSpc>
              <a:spcBef>
                <a:spcPts val="600"/>
              </a:spcBef>
              <a:spcAft>
                <a:spcPts val="0"/>
              </a:spcAft>
              <a:buSzPts val="2610"/>
              <a:buChar char="•"/>
              <a:defRPr/>
            </a:lvl6pPr>
            <a:lvl7pPr marL="3200400" lvl="6" indent="-394335" algn="l">
              <a:lnSpc>
                <a:spcPct val="100000"/>
              </a:lnSpc>
              <a:spcBef>
                <a:spcPts val="600"/>
              </a:spcBef>
              <a:spcAft>
                <a:spcPts val="0"/>
              </a:spcAft>
              <a:buSzPts val="2610"/>
              <a:buChar char="•"/>
              <a:defRPr/>
            </a:lvl7pPr>
            <a:lvl8pPr marL="3657600" lvl="7" indent="-394335" algn="l">
              <a:lnSpc>
                <a:spcPct val="100000"/>
              </a:lnSpc>
              <a:spcBef>
                <a:spcPts val="600"/>
              </a:spcBef>
              <a:spcAft>
                <a:spcPts val="0"/>
              </a:spcAft>
              <a:buSzPts val="2610"/>
              <a:buChar char="•"/>
              <a:defRPr/>
            </a:lvl8pPr>
            <a:lvl9pPr marL="4114800" lvl="8" indent="-394335" algn="l">
              <a:lnSpc>
                <a:spcPct val="100000"/>
              </a:lnSpc>
              <a:spcBef>
                <a:spcPts val="600"/>
              </a:spcBef>
              <a:spcAft>
                <a:spcPts val="600"/>
              </a:spcAft>
              <a:buSzPts val="2610"/>
              <a:buChar char="•"/>
              <a:defRPr/>
            </a:lvl9pPr>
          </a:lstStyle>
          <a:p>
            <a:endParaRPr/>
          </a:p>
        </p:txBody>
      </p:sp>
      <p:sp>
        <p:nvSpPr>
          <p:cNvPr id="119" name="Google Shape;119;p30"/>
          <p:cNvSpPr txBox="1">
            <a:spLocks noGrp="1"/>
          </p:cNvSpPr>
          <p:nvPr>
            <p:ph type="body" idx="2"/>
          </p:nvPr>
        </p:nvSpPr>
        <p:spPr>
          <a:xfrm>
            <a:off x="1484312" y="4775200"/>
            <a:ext cx="10018710" cy="1016000"/>
          </a:xfrm>
          <a:prstGeom prst="rect">
            <a:avLst/>
          </a:prstGeom>
          <a:noFill/>
          <a:ln>
            <a:noFill/>
          </a:ln>
        </p:spPr>
        <p:txBody>
          <a:bodyPr spcFirstLastPara="1" wrap="square" lIns="91425" tIns="45700" rIns="91425" bIns="45700" anchor="t" anchorCtr="0">
            <a:normAutofit/>
          </a:bodyPr>
          <a:lstStyle>
            <a:lvl1pPr marL="457200" lvl="0" indent="-228600" algn="r">
              <a:lnSpc>
                <a:spcPct val="100000"/>
              </a:lnSpc>
              <a:spcBef>
                <a:spcPts val="360"/>
              </a:spcBef>
              <a:spcAft>
                <a:spcPts val="0"/>
              </a:spcAft>
              <a:buSzPts val="2610"/>
              <a:buNone/>
              <a:defRPr sz="1800">
                <a:solidFill>
                  <a:schemeClr val="dk1"/>
                </a:solidFill>
              </a:defRPr>
            </a:lvl1pPr>
            <a:lvl2pPr marL="914400" lvl="1" indent="-228600" algn="l">
              <a:lnSpc>
                <a:spcPct val="100000"/>
              </a:lnSpc>
              <a:spcBef>
                <a:spcPts val="600"/>
              </a:spcBef>
              <a:spcAft>
                <a:spcPts val="0"/>
              </a:spcAft>
              <a:buSzPts val="2610"/>
              <a:buNone/>
              <a:defRPr sz="1800">
                <a:solidFill>
                  <a:srgbClr val="888888"/>
                </a:solidFill>
              </a:defRPr>
            </a:lvl2pPr>
            <a:lvl3pPr marL="1371600" lvl="2" indent="-228600" algn="l">
              <a:lnSpc>
                <a:spcPct val="100000"/>
              </a:lnSpc>
              <a:spcBef>
                <a:spcPts val="600"/>
              </a:spcBef>
              <a:spcAft>
                <a:spcPts val="0"/>
              </a:spcAft>
              <a:buSzPts val="2320"/>
              <a:buNone/>
              <a:defRPr sz="1600">
                <a:solidFill>
                  <a:srgbClr val="888888"/>
                </a:solidFill>
              </a:defRPr>
            </a:lvl3pPr>
            <a:lvl4pPr marL="1828800" lvl="3" indent="-228600" algn="l">
              <a:lnSpc>
                <a:spcPct val="100000"/>
              </a:lnSpc>
              <a:spcBef>
                <a:spcPts val="600"/>
              </a:spcBef>
              <a:spcAft>
                <a:spcPts val="0"/>
              </a:spcAft>
              <a:buSzPts val="2030"/>
              <a:buNone/>
              <a:defRPr sz="1400">
                <a:solidFill>
                  <a:srgbClr val="888888"/>
                </a:solidFill>
              </a:defRPr>
            </a:lvl4pPr>
            <a:lvl5pPr marL="2286000" lvl="4" indent="-228600" algn="l">
              <a:lnSpc>
                <a:spcPct val="100000"/>
              </a:lnSpc>
              <a:spcBef>
                <a:spcPts val="600"/>
              </a:spcBef>
              <a:spcAft>
                <a:spcPts val="0"/>
              </a:spcAft>
              <a:buSzPts val="2030"/>
              <a:buNone/>
              <a:defRPr sz="1400">
                <a:solidFill>
                  <a:srgbClr val="888888"/>
                </a:solidFill>
              </a:defRPr>
            </a:lvl5pPr>
            <a:lvl6pPr marL="2743200" lvl="5" indent="-228600" algn="l">
              <a:lnSpc>
                <a:spcPct val="100000"/>
              </a:lnSpc>
              <a:spcBef>
                <a:spcPts val="600"/>
              </a:spcBef>
              <a:spcAft>
                <a:spcPts val="0"/>
              </a:spcAft>
              <a:buSzPts val="2030"/>
              <a:buNone/>
              <a:defRPr sz="1400">
                <a:solidFill>
                  <a:srgbClr val="888888"/>
                </a:solidFill>
              </a:defRPr>
            </a:lvl6pPr>
            <a:lvl7pPr marL="3200400" lvl="6" indent="-228600" algn="l">
              <a:lnSpc>
                <a:spcPct val="100000"/>
              </a:lnSpc>
              <a:spcBef>
                <a:spcPts val="600"/>
              </a:spcBef>
              <a:spcAft>
                <a:spcPts val="0"/>
              </a:spcAft>
              <a:buSzPts val="2030"/>
              <a:buNone/>
              <a:defRPr sz="1400">
                <a:solidFill>
                  <a:srgbClr val="888888"/>
                </a:solidFill>
              </a:defRPr>
            </a:lvl7pPr>
            <a:lvl8pPr marL="3657600" lvl="7" indent="-228600" algn="l">
              <a:lnSpc>
                <a:spcPct val="100000"/>
              </a:lnSpc>
              <a:spcBef>
                <a:spcPts val="600"/>
              </a:spcBef>
              <a:spcAft>
                <a:spcPts val="0"/>
              </a:spcAft>
              <a:buSzPts val="2030"/>
              <a:buNone/>
              <a:defRPr sz="1400">
                <a:solidFill>
                  <a:srgbClr val="888888"/>
                </a:solidFill>
              </a:defRPr>
            </a:lvl8pPr>
            <a:lvl9pPr marL="4114800" lvl="8" indent="-228600" algn="l">
              <a:lnSpc>
                <a:spcPct val="100000"/>
              </a:lnSpc>
              <a:spcBef>
                <a:spcPts val="600"/>
              </a:spcBef>
              <a:spcAft>
                <a:spcPts val="600"/>
              </a:spcAft>
              <a:buSzPts val="2030"/>
              <a:buNone/>
              <a:defRPr sz="1400">
                <a:solidFill>
                  <a:srgbClr val="888888"/>
                </a:solidFill>
              </a:defRPr>
            </a:lvl9pPr>
          </a:lstStyle>
          <a:p>
            <a:endParaRPr/>
          </a:p>
        </p:txBody>
      </p:sp>
      <p:sp>
        <p:nvSpPr>
          <p:cNvPr id="120" name="Google Shape;120;p30"/>
          <p:cNvSpPr txBox="1">
            <a:spLocks noGrp="1"/>
          </p:cNvSpPr>
          <p:nvPr>
            <p:ph type="dt" idx="10"/>
          </p:nvPr>
        </p:nvSpPr>
        <p:spPr>
          <a:xfrm>
            <a:off x="9732656" y="5883275"/>
            <a:ext cx="1143000"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1" name="Google Shape;121;p30"/>
          <p:cNvSpPr txBox="1">
            <a:spLocks noGrp="1"/>
          </p:cNvSpPr>
          <p:nvPr>
            <p:ph type="ftr" idx="11"/>
          </p:nvPr>
        </p:nvSpPr>
        <p:spPr>
          <a:xfrm>
            <a:off x="2572279" y="5883275"/>
            <a:ext cx="708417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2" name="Google Shape;122;p30"/>
          <p:cNvSpPr txBox="1">
            <a:spLocks noGrp="1"/>
          </p:cNvSpPr>
          <p:nvPr>
            <p:ph type="sldNum" idx="12"/>
          </p:nvPr>
        </p:nvSpPr>
        <p:spPr>
          <a:xfrm>
            <a:off x="10951856" y="5883275"/>
            <a:ext cx="55116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rue or False">
  <p:cSld name="True or False">
    <p:spTree>
      <p:nvGrpSpPr>
        <p:cNvPr id="1" name="Shape 123"/>
        <p:cNvGrpSpPr/>
        <p:nvPr/>
      </p:nvGrpSpPr>
      <p:grpSpPr>
        <a:xfrm>
          <a:off x="0" y="0"/>
          <a:ext cx="0" cy="0"/>
          <a:chOff x="0" y="0"/>
          <a:chExt cx="0" cy="0"/>
        </a:xfrm>
      </p:grpSpPr>
      <p:sp>
        <p:nvSpPr>
          <p:cNvPr id="124" name="Google Shape;124;p31"/>
          <p:cNvSpPr txBox="1">
            <a:spLocks noGrp="1"/>
          </p:cNvSpPr>
          <p:nvPr>
            <p:ph type="title"/>
          </p:nvPr>
        </p:nvSpPr>
        <p:spPr>
          <a:xfrm>
            <a:off x="1484313" y="685800"/>
            <a:ext cx="10018712" cy="2727325"/>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4000"/>
              <a:buFont typeface="Corbel"/>
              <a:buNone/>
              <a:defRPr b="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5" name="Google Shape;125;p31"/>
          <p:cNvSpPr txBox="1">
            <a:spLocks noGrp="1"/>
          </p:cNvSpPr>
          <p:nvPr>
            <p:ph type="body" idx="1"/>
          </p:nvPr>
        </p:nvSpPr>
        <p:spPr>
          <a:xfrm>
            <a:off x="1484312" y="3505200"/>
            <a:ext cx="10018713" cy="838200"/>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560"/>
              </a:spcBef>
              <a:spcAft>
                <a:spcPts val="0"/>
              </a:spcAft>
              <a:buSzPts val="4060"/>
              <a:buNone/>
              <a:defRPr sz="2800" b="0" cap="none">
                <a:solidFill>
                  <a:schemeClr val="dk1"/>
                </a:solidFill>
              </a:defRPr>
            </a:lvl1pPr>
            <a:lvl2pPr marL="914400" lvl="1" indent="-394335" algn="l">
              <a:lnSpc>
                <a:spcPct val="100000"/>
              </a:lnSpc>
              <a:spcBef>
                <a:spcPts val="600"/>
              </a:spcBef>
              <a:spcAft>
                <a:spcPts val="0"/>
              </a:spcAft>
              <a:buSzPts val="2610"/>
              <a:buChar char="•"/>
              <a:defRPr/>
            </a:lvl2pPr>
            <a:lvl3pPr marL="1371600" lvl="2" indent="-394335" algn="l">
              <a:lnSpc>
                <a:spcPct val="100000"/>
              </a:lnSpc>
              <a:spcBef>
                <a:spcPts val="600"/>
              </a:spcBef>
              <a:spcAft>
                <a:spcPts val="0"/>
              </a:spcAft>
              <a:buSzPts val="2610"/>
              <a:buChar char="•"/>
              <a:defRPr/>
            </a:lvl3pPr>
            <a:lvl4pPr marL="1828800" lvl="3" indent="-394335" algn="l">
              <a:lnSpc>
                <a:spcPct val="100000"/>
              </a:lnSpc>
              <a:spcBef>
                <a:spcPts val="600"/>
              </a:spcBef>
              <a:spcAft>
                <a:spcPts val="0"/>
              </a:spcAft>
              <a:buSzPts val="2610"/>
              <a:buChar char="•"/>
              <a:defRPr/>
            </a:lvl4pPr>
            <a:lvl5pPr marL="2286000" lvl="4" indent="-394335" algn="l">
              <a:lnSpc>
                <a:spcPct val="100000"/>
              </a:lnSpc>
              <a:spcBef>
                <a:spcPts val="600"/>
              </a:spcBef>
              <a:spcAft>
                <a:spcPts val="0"/>
              </a:spcAft>
              <a:buSzPts val="2610"/>
              <a:buChar char="•"/>
              <a:defRPr/>
            </a:lvl5pPr>
            <a:lvl6pPr marL="2743200" lvl="5" indent="-394335" algn="l">
              <a:lnSpc>
                <a:spcPct val="100000"/>
              </a:lnSpc>
              <a:spcBef>
                <a:spcPts val="600"/>
              </a:spcBef>
              <a:spcAft>
                <a:spcPts val="0"/>
              </a:spcAft>
              <a:buSzPts val="2610"/>
              <a:buChar char="•"/>
              <a:defRPr/>
            </a:lvl6pPr>
            <a:lvl7pPr marL="3200400" lvl="6" indent="-394335" algn="l">
              <a:lnSpc>
                <a:spcPct val="100000"/>
              </a:lnSpc>
              <a:spcBef>
                <a:spcPts val="600"/>
              </a:spcBef>
              <a:spcAft>
                <a:spcPts val="0"/>
              </a:spcAft>
              <a:buSzPts val="2610"/>
              <a:buChar char="•"/>
              <a:defRPr/>
            </a:lvl7pPr>
            <a:lvl8pPr marL="3657600" lvl="7" indent="-394335" algn="l">
              <a:lnSpc>
                <a:spcPct val="100000"/>
              </a:lnSpc>
              <a:spcBef>
                <a:spcPts val="600"/>
              </a:spcBef>
              <a:spcAft>
                <a:spcPts val="0"/>
              </a:spcAft>
              <a:buSzPts val="2610"/>
              <a:buChar char="•"/>
              <a:defRPr/>
            </a:lvl8pPr>
            <a:lvl9pPr marL="4114800" lvl="8" indent="-394335" algn="l">
              <a:lnSpc>
                <a:spcPct val="100000"/>
              </a:lnSpc>
              <a:spcBef>
                <a:spcPts val="600"/>
              </a:spcBef>
              <a:spcAft>
                <a:spcPts val="600"/>
              </a:spcAft>
              <a:buSzPts val="2610"/>
              <a:buChar char="•"/>
              <a:defRPr/>
            </a:lvl9pPr>
          </a:lstStyle>
          <a:p>
            <a:endParaRPr/>
          </a:p>
        </p:txBody>
      </p:sp>
      <p:sp>
        <p:nvSpPr>
          <p:cNvPr id="126" name="Google Shape;126;p31"/>
          <p:cNvSpPr txBox="1">
            <a:spLocks noGrp="1"/>
          </p:cNvSpPr>
          <p:nvPr>
            <p:ph type="body" idx="2"/>
          </p:nvPr>
        </p:nvSpPr>
        <p:spPr>
          <a:xfrm>
            <a:off x="1484311" y="4343400"/>
            <a:ext cx="10018713" cy="144780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360"/>
              </a:spcBef>
              <a:spcAft>
                <a:spcPts val="0"/>
              </a:spcAft>
              <a:buSzPts val="2610"/>
              <a:buNone/>
              <a:defRPr sz="1800">
                <a:solidFill>
                  <a:schemeClr val="dk1"/>
                </a:solidFill>
              </a:defRPr>
            </a:lvl1pPr>
            <a:lvl2pPr marL="914400" lvl="1" indent="-228600" algn="l">
              <a:lnSpc>
                <a:spcPct val="100000"/>
              </a:lnSpc>
              <a:spcBef>
                <a:spcPts val="600"/>
              </a:spcBef>
              <a:spcAft>
                <a:spcPts val="0"/>
              </a:spcAft>
              <a:buSzPts val="2610"/>
              <a:buNone/>
              <a:defRPr sz="1800">
                <a:solidFill>
                  <a:srgbClr val="888888"/>
                </a:solidFill>
              </a:defRPr>
            </a:lvl2pPr>
            <a:lvl3pPr marL="1371600" lvl="2" indent="-228600" algn="l">
              <a:lnSpc>
                <a:spcPct val="100000"/>
              </a:lnSpc>
              <a:spcBef>
                <a:spcPts val="600"/>
              </a:spcBef>
              <a:spcAft>
                <a:spcPts val="0"/>
              </a:spcAft>
              <a:buSzPts val="2320"/>
              <a:buNone/>
              <a:defRPr sz="1600">
                <a:solidFill>
                  <a:srgbClr val="888888"/>
                </a:solidFill>
              </a:defRPr>
            </a:lvl3pPr>
            <a:lvl4pPr marL="1828800" lvl="3" indent="-228600" algn="l">
              <a:lnSpc>
                <a:spcPct val="100000"/>
              </a:lnSpc>
              <a:spcBef>
                <a:spcPts val="600"/>
              </a:spcBef>
              <a:spcAft>
                <a:spcPts val="0"/>
              </a:spcAft>
              <a:buSzPts val="2030"/>
              <a:buNone/>
              <a:defRPr sz="1400">
                <a:solidFill>
                  <a:srgbClr val="888888"/>
                </a:solidFill>
              </a:defRPr>
            </a:lvl4pPr>
            <a:lvl5pPr marL="2286000" lvl="4" indent="-228600" algn="l">
              <a:lnSpc>
                <a:spcPct val="100000"/>
              </a:lnSpc>
              <a:spcBef>
                <a:spcPts val="600"/>
              </a:spcBef>
              <a:spcAft>
                <a:spcPts val="0"/>
              </a:spcAft>
              <a:buSzPts val="2030"/>
              <a:buNone/>
              <a:defRPr sz="1400">
                <a:solidFill>
                  <a:srgbClr val="888888"/>
                </a:solidFill>
              </a:defRPr>
            </a:lvl5pPr>
            <a:lvl6pPr marL="2743200" lvl="5" indent="-228600" algn="l">
              <a:lnSpc>
                <a:spcPct val="100000"/>
              </a:lnSpc>
              <a:spcBef>
                <a:spcPts val="600"/>
              </a:spcBef>
              <a:spcAft>
                <a:spcPts val="0"/>
              </a:spcAft>
              <a:buSzPts val="2030"/>
              <a:buNone/>
              <a:defRPr sz="1400">
                <a:solidFill>
                  <a:srgbClr val="888888"/>
                </a:solidFill>
              </a:defRPr>
            </a:lvl6pPr>
            <a:lvl7pPr marL="3200400" lvl="6" indent="-228600" algn="l">
              <a:lnSpc>
                <a:spcPct val="100000"/>
              </a:lnSpc>
              <a:spcBef>
                <a:spcPts val="600"/>
              </a:spcBef>
              <a:spcAft>
                <a:spcPts val="0"/>
              </a:spcAft>
              <a:buSzPts val="2030"/>
              <a:buNone/>
              <a:defRPr sz="1400">
                <a:solidFill>
                  <a:srgbClr val="888888"/>
                </a:solidFill>
              </a:defRPr>
            </a:lvl7pPr>
            <a:lvl8pPr marL="3657600" lvl="7" indent="-228600" algn="l">
              <a:lnSpc>
                <a:spcPct val="100000"/>
              </a:lnSpc>
              <a:spcBef>
                <a:spcPts val="600"/>
              </a:spcBef>
              <a:spcAft>
                <a:spcPts val="0"/>
              </a:spcAft>
              <a:buSzPts val="2030"/>
              <a:buNone/>
              <a:defRPr sz="1400">
                <a:solidFill>
                  <a:srgbClr val="888888"/>
                </a:solidFill>
              </a:defRPr>
            </a:lvl8pPr>
            <a:lvl9pPr marL="4114800" lvl="8" indent="-228600" algn="l">
              <a:lnSpc>
                <a:spcPct val="100000"/>
              </a:lnSpc>
              <a:spcBef>
                <a:spcPts val="600"/>
              </a:spcBef>
              <a:spcAft>
                <a:spcPts val="600"/>
              </a:spcAft>
              <a:buSzPts val="2030"/>
              <a:buNone/>
              <a:defRPr sz="1400">
                <a:solidFill>
                  <a:srgbClr val="888888"/>
                </a:solidFill>
              </a:defRPr>
            </a:lvl9pPr>
          </a:lstStyle>
          <a:p>
            <a:endParaRPr/>
          </a:p>
        </p:txBody>
      </p:sp>
      <p:sp>
        <p:nvSpPr>
          <p:cNvPr id="127" name="Google Shape;127;p31"/>
          <p:cNvSpPr txBox="1">
            <a:spLocks noGrp="1"/>
          </p:cNvSpPr>
          <p:nvPr>
            <p:ph type="dt" idx="10"/>
          </p:nvPr>
        </p:nvSpPr>
        <p:spPr>
          <a:xfrm>
            <a:off x="9732656" y="5883275"/>
            <a:ext cx="1143000"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8" name="Google Shape;128;p31"/>
          <p:cNvSpPr txBox="1">
            <a:spLocks noGrp="1"/>
          </p:cNvSpPr>
          <p:nvPr>
            <p:ph type="ftr" idx="11"/>
          </p:nvPr>
        </p:nvSpPr>
        <p:spPr>
          <a:xfrm>
            <a:off x="2572279" y="5883275"/>
            <a:ext cx="708417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9" name="Google Shape;129;p31"/>
          <p:cNvSpPr txBox="1">
            <a:spLocks noGrp="1"/>
          </p:cNvSpPr>
          <p:nvPr>
            <p:ph type="sldNum" idx="12"/>
          </p:nvPr>
        </p:nvSpPr>
        <p:spPr>
          <a:xfrm>
            <a:off x="10951856" y="5883275"/>
            <a:ext cx="55116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30"/>
        <p:cNvGrpSpPr/>
        <p:nvPr/>
      </p:nvGrpSpPr>
      <p:grpSpPr>
        <a:xfrm>
          <a:off x="0" y="0"/>
          <a:ext cx="0" cy="0"/>
          <a:chOff x="0" y="0"/>
          <a:chExt cx="0" cy="0"/>
        </a:xfrm>
      </p:grpSpPr>
      <p:sp>
        <p:nvSpPr>
          <p:cNvPr id="131" name="Google Shape;131;p32"/>
          <p:cNvSpPr txBox="1">
            <a:spLocks noGrp="1"/>
          </p:cNvSpPr>
          <p:nvPr>
            <p:ph type="title"/>
          </p:nvPr>
        </p:nvSpPr>
        <p:spPr>
          <a:xfrm>
            <a:off x="1484311" y="685800"/>
            <a:ext cx="10018713" cy="1752599"/>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4000"/>
              <a:buFont typeface="Corbel"/>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2" name="Google Shape;132;p32"/>
          <p:cNvSpPr txBox="1">
            <a:spLocks noGrp="1"/>
          </p:cNvSpPr>
          <p:nvPr>
            <p:ph type="body" idx="1"/>
          </p:nvPr>
        </p:nvSpPr>
        <p:spPr>
          <a:xfrm rot="5400000">
            <a:off x="4931566" y="-780257"/>
            <a:ext cx="3124201" cy="10018713"/>
          </a:xfrm>
          <a:prstGeom prst="rect">
            <a:avLst/>
          </a:prstGeom>
          <a:noFill/>
          <a:ln>
            <a:noFill/>
          </a:ln>
        </p:spPr>
        <p:txBody>
          <a:bodyPr spcFirstLastPara="1" wrap="square" lIns="91425" tIns="45700" rIns="91425" bIns="45700" anchor="t" anchorCtr="0">
            <a:normAutofit/>
          </a:bodyPr>
          <a:lstStyle>
            <a:lvl1pPr marL="457200" lvl="0" indent="-394335" algn="l">
              <a:lnSpc>
                <a:spcPct val="100000"/>
              </a:lnSpc>
              <a:spcBef>
                <a:spcPts val="360"/>
              </a:spcBef>
              <a:spcAft>
                <a:spcPts val="0"/>
              </a:spcAft>
              <a:buSzPts val="2610"/>
              <a:buChar char="•"/>
              <a:defRPr/>
            </a:lvl1pPr>
            <a:lvl2pPr marL="914400" lvl="1" indent="-394335" algn="l">
              <a:lnSpc>
                <a:spcPct val="100000"/>
              </a:lnSpc>
              <a:spcBef>
                <a:spcPts val="600"/>
              </a:spcBef>
              <a:spcAft>
                <a:spcPts val="0"/>
              </a:spcAft>
              <a:buSzPts val="2610"/>
              <a:buChar char="•"/>
              <a:defRPr/>
            </a:lvl2pPr>
            <a:lvl3pPr marL="1371600" lvl="2" indent="-394335" algn="l">
              <a:lnSpc>
                <a:spcPct val="100000"/>
              </a:lnSpc>
              <a:spcBef>
                <a:spcPts val="600"/>
              </a:spcBef>
              <a:spcAft>
                <a:spcPts val="0"/>
              </a:spcAft>
              <a:buSzPts val="2610"/>
              <a:buChar char="•"/>
              <a:defRPr/>
            </a:lvl3pPr>
            <a:lvl4pPr marL="1828800" lvl="3" indent="-394335" algn="l">
              <a:lnSpc>
                <a:spcPct val="100000"/>
              </a:lnSpc>
              <a:spcBef>
                <a:spcPts val="600"/>
              </a:spcBef>
              <a:spcAft>
                <a:spcPts val="0"/>
              </a:spcAft>
              <a:buSzPts val="2610"/>
              <a:buChar char="•"/>
              <a:defRPr/>
            </a:lvl4pPr>
            <a:lvl5pPr marL="2286000" lvl="4" indent="-394335" algn="l">
              <a:lnSpc>
                <a:spcPct val="100000"/>
              </a:lnSpc>
              <a:spcBef>
                <a:spcPts val="600"/>
              </a:spcBef>
              <a:spcAft>
                <a:spcPts val="0"/>
              </a:spcAft>
              <a:buSzPts val="2610"/>
              <a:buChar char="•"/>
              <a:defRPr/>
            </a:lvl5pPr>
            <a:lvl6pPr marL="2743200" lvl="5" indent="-394335" algn="l">
              <a:lnSpc>
                <a:spcPct val="100000"/>
              </a:lnSpc>
              <a:spcBef>
                <a:spcPts val="600"/>
              </a:spcBef>
              <a:spcAft>
                <a:spcPts val="0"/>
              </a:spcAft>
              <a:buSzPts val="2610"/>
              <a:buChar char="•"/>
              <a:defRPr/>
            </a:lvl6pPr>
            <a:lvl7pPr marL="3200400" lvl="6" indent="-394335" algn="l">
              <a:lnSpc>
                <a:spcPct val="100000"/>
              </a:lnSpc>
              <a:spcBef>
                <a:spcPts val="600"/>
              </a:spcBef>
              <a:spcAft>
                <a:spcPts val="0"/>
              </a:spcAft>
              <a:buSzPts val="2610"/>
              <a:buChar char="•"/>
              <a:defRPr/>
            </a:lvl7pPr>
            <a:lvl8pPr marL="3657600" lvl="7" indent="-394335" algn="l">
              <a:lnSpc>
                <a:spcPct val="100000"/>
              </a:lnSpc>
              <a:spcBef>
                <a:spcPts val="600"/>
              </a:spcBef>
              <a:spcAft>
                <a:spcPts val="0"/>
              </a:spcAft>
              <a:buSzPts val="2610"/>
              <a:buChar char="•"/>
              <a:defRPr/>
            </a:lvl8pPr>
            <a:lvl9pPr marL="4114800" lvl="8" indent="-394335" algn="l">
              <a:lnSpc>
                <a:spcPct val="100000"/>
              </a:lnSpc>
              <a:spcBef>
                <a:spcPts val="600"/>
              </a:spcBef>
              <a:spcAft>
                <a:spcPts val="600"/>
              </a:spcAft>
              <a:buSzPts val="2610"/>
              <a:buChar char="•"/>
              <a:defRPr/>
            </a:lvl9pPr>
          </a:lstStyle>
          <a:p>
            <a:endParaRPr/>
          </a:p>
        </p:txBody>
      </p:sp>
      <p:sp>
        <p:nvSpPr>
          <p:cNvPr id="133" name="Google Shape;133;p32"/>
          <p:cNvSpPr txBox="1">
            <a:spLocks noGrp="1"/>
          </p:cNvSpPr>
          <p:nvPr>
            <p:ph type="dt" idx="10"/>
          </p:nvPr>
        </p:nvSpPr>
        <p:spPr>
          <a:xfrm>
            <a:off x="9732656" y="5883275"/>
            <a:ext cx="1143000"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4" name="Google Shape;134;p32"/>
          <p:cNvSpPr txBox="1">
            <a:spLocks noGrp="1"/>
          </p:cNvSpPr>
          <p:nvPr>
            <p:ph type="ftr" idx="11"/>
          </p:nvPr>
        </p:nvSpPr>
        <p:spPr>
          <a:xfrm>
            <a:off x="2572279" y="5883275"/>
            <a:ext cx="708417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5" name="Google Shape;135;p32"/>
          <p:cNvSpPr txBox="1">
            <a:spLocks noGrp="1"/>
          </p:cNvSpPr>
          <p:nvPr>
            <p:ph type="sldNum" idx="12"/>
          </p:nvPr>
        </p:nvSpPr>
        <p:spPr>
          <a:xfrm>
            <a:off x="10951856" y="5883275"/>
            <a:ext cx="55116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36"/>
        <p:cNvGrpSpPr/>
        <p:nvPr/>
      </p:nvGrpSpPr>
      <p:grpSpPr>
        <a:xfrm>
          <a:off x="0" y="0"/>
          <a:ext cx="0" cy="0"/>
          <a:chOff x="0" y="0"/>
          <a:chExt cx="0" cy="0"/>
        </a:xfrm>
      </p:grpSpPr>
      <p:sp>
        <p:nvSpPr>
          <p:cNvPr id="137" name="Google Shape;137;p33"/>
          <p:cNvSpPr txBox="1">
            <a:spLocks noGrp="1"/>
          </p:cNvSpPr>
          <p:nvPr>
            <p:ph type="title"/>
          </p:nvPr>
        </p:nvSpPr>
        <p:spPr>
          <a:xfrm rot="5400000">
            <a:off x="8065140" y="2353316"/>
            <a:ext cx="5105400" cy="1770369"/>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8" name="Google Shape;138;p33"/>
          <p:cNvSpPr txBox="1">
            <a:spLocks noGrp="1"/>
          </p:cNvSpPr>
          <p:nvPr>
            <p:ph type="body" idx="1"/>
          </p:nvPr>
        </p:nvSpPr>
        <p:spPr>
          <a:xfrm rot="5400000">
            <a:off x="2941483" y="-771371"/>
            <a:ext cx="5105400" cy="8019742"/>
          </a:xfrm>
          <a:prstGeom prst="rect">
            <a:avLst/>
          </a:prstGeom>
          <a:noFill/>
          <a:ln>
            <a:noFill/>
          </a:ln>
        </p:spPr>
        <p:txBody>
          <a:bodyPr spcFirstLastPara="1" wrap="square" lIns="91425" tIns="45700" rIns="91425" bIns="45700" anchor="t" anchorCtr="0">
            <a:normAutofit/>
          </a:bodyPr>
          <a:lstStyle>
            <a:lvl1pPr marL="457200" lvl="0" indent="-394335" algn="l">
              <a:lnSpc>
                <a:spcPct val="100000"/>
              </a:lnSpc>
              <a:spcBef>
                <a:spcPts val="360"/>
              </a:spcBef>
              <a:spcAft>
                <a:spcPts val="0"/>
              </a:spcAft>
              <a:buSzPts val="2610"/>
              <a:buChar char="•"/>
              <a:defRPr/>
            </a:lvl1pPr>
            <a:lvl2pPr marL="914400" lvl="1" indent="-394335" algn="l">
              <a:lnSpc>
                <a:spcPct val="100000"/>
              </a:lnSpc>
              <a:spcBef>
                <a:spcPts val="600"/>
              </a:spcBef>
              <a:spcAft>
                <a:spcPts val="0"/>
              </a:spcAft>
              <a:buSzPts val="2610"/>
              <a:buChar char="•"/>
              <a:defRPr/>
            </a:lvl2pPr>
            <a:lvl3pPr marL="1371600" lvl="2" indent="-394335" algn="l">
              <a:lnSpc>
                <a:spcPct val="100000"/>
              </a:lnSpc>
              <a:spcBef>
                <a:spcPts val="600"/>
              </a:spcBef>
              <a:spcAft>
                <a:spcPts val="0"/>
              </a:spcAft>
              <a:buSzPts val="2610"/>
              <a:buChar char="•"/>
              <a:defRPr/>
            </a:lvl3pPr>
            <a:lvl4pPr marL="1828800" lvl="3" indent="-394335" algn="l">
              <a:lnSpc>
                <a:spcPct val="100000"/>
              </a:lnSpc>
              <a:spcBef>
                <a:spcPts val="600"/>
              </a:spcBef>
              <a:spcAft>
                <a:spcPts val="0"/>
              </a:spcAft>
              <a:buSzPts val="2610"/>
              <a:buChar char="•"/>
              <a:defRPr/>
            </a:lvl4pPr>
            <a:lvl5pPr marL="2286000" lvl="4" indent="-394335" algn="l">
              <a:lnSpc>
                <a:spcPct val="100000"/>
              </a:lnSpc>
              <a:spcBef>
                <a:spcPts val="600"/>
              </a:spcBef>
              <a:spcAft>
                <a:spcPts val="0"/>
              </a:spcAft>
              <a:buSzPts val="2610"/>
              <a:buChar char="•"/>
              <a:defRPr/>
            </a:lvl5pPr>
            <a:lvl6pPr marL="2743200" lvl="5" indent="-394335" algn="l">
              <a:lnSpc>
                <a:spcPct val="100000"/>
              </a:lnSpc>
              <a:spcBef>
                <a:spcPts val="600"/>
              </a:spcBef>
              <a:spcAft>
                <a:spcPts val="0"/>
              </a:spcAft>
              <a:buSzPts val="2610"/>
              <a:buChar char="•"/>
              <a:defRPr/>
            </a:lvl6pPr>
            <a:lvl7pPr marL="3200400" lvl="6" indent="-394335" algn="l">
              <a:lnSpc>
                <a:spcPct val="100000"/>
              </a:lnSpc>
              <a:spcBef>
                <a:spcPts val="600"/>
              </a:spcBef>
              <a:spcAft>
                <a:spcPts val="0"/>
              </a:spcAft>
              <a:buSzPts val="2610"/>
              <a:buChar char="•"/>
              <a:defRPr/>
            </a:lvl7pPr>
            <a:lvl8pPr marL="3657600" lvl="7" indent="-394335" algn="l">
              <a:lnSpc>
                <a:spcPct val="100000"/>
              </a:lnSpc>
              <a:spcBef>
                <a:spcPts val="600"/>
              </a:spcBef>
              <a:spcAft>
                <a:spcPts val="0"/>
              </a:spcAft>
              <a:buSzPts val="2610"/>
              <a:buChar char="•"/>
              <a:defRPr/>
            </a:lvl8pPr>
            <a:lvl9pPr marL="4114800" lvl="8" indent="-394335" algn="l">
              <a:lnSpc>
                <a:spcPct val="100000"/>
              </a:lnSpc>
              <a:spcBef>
                <a:spcPts val="600"/>
              </a:spcBef>
              <a:spcAft>
                <a:spcPts val="600"/>
              </a:spcAft>
              <a:buSzPts val="2610"/>
              <a:buChar char="•"/>
              <a:defRPr/>
            </a:lvl9pPr>
          </a:lstStyle>
          <a:p>
            <a:endParaRPr/>
          </a:p>
        </p:txBody>
      </p:sp>
      <p:sp>
        <p:nvSpPr>
          <p:cNvPr id="139" name="Google Shape;139;p33"/>
          <p:cNvSpPr txBox="1">
            <a:spLocks noGrp="1"/>
          </p:cNvSpPr>
          <p:nvPr>
            <p:ph type="dt" idx="10"/>
          </p:nvPr>
        </p:nvSpPr>
        <p:spPr>
          <a:xfrm>
            <a:off x="9732656" y="5883275"/>
            <a:ext cx="1143000" cy="365125"/>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0" name="Google Shape;140;p33"/>
          <p:cNvSpPr txBox="1">
            <a:spLocks noGrp="1"/>
          </p:cNvSpPr>
          <p:nvPr>
            <p:ph type="ftr" idx="11"/>
          </p:nvPr>
        </p:nvSpPr>
        <p:spPr>
          <a:xfrm>
            <a:off x="2572279" y="5883275"/>
            <a:ext cx="7084177"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1" name="Google Shape;141;p33"/>
          <p:cNvSpPr txBox="1">
            <a:spLocks noGrp="1"/>
          </p:cNvSpPr>
          <p:nvPr>
            <p:ph type="sldNum" idx="12"/>
          </p:nvPr>
        </p:nvSpPr>
        <p:spPr>
          <a:xfrm>
            <a:off x="10951856" y="5883275"/>
            <a:ext cx="55116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9">
            <a:alphaModFix/>
          </a:blip>
          <a:stretch>
            <a:fillRect/>
          </a:stretch>
        </a:blipFill>
        <a:effectLst/>
      </p:bgPr>
    </p:bg>
    <p:spTree>
      <p:nvGrpSpPr>
        <p:cNvPr id="1" name="Shape 9"/>
        <p:cNvGrpSpPr/>
        <p:nvPr/>
      </p:nvGrpSpPr>
      <p:grpSpPr>
        <a:xfrm>
          <a:off x="0" y="0"/>
          <a:ext cx="0" cy="0"/>
          <a:chOff x="0" y="0"/>
          <a:chExt cx="0" cy="0"/>
        </a:xfrm>
      </p:grpSpPr>
      <p:grpSp>
        <p:nvGrpSpPr>
          <p:cNvPr id="10" name="Google Shape;10;p16"/>
          <p:cNvGrpSpPr/>
          <p:nvPr/>
        </p:nvGrpSpPr>
        <p:grpSpPr>
          <a:xfrm>
            <a:off x="150812" y="0"/>
            <a:ext cx="2436813" cy="6858001"/>
            <a:chOff x="1320800" y="0"/>
            <a:chExt cx="2436813" cy="6858001"/>
          </a:xfrm>
        </p:grpSpPr>
        <p:sp>
          <p:nvSpPr>
            <p:cNvPr id="11" name="Google Shape;11;p16"/>
            <p:cNvSpPr/>
            <p:nvPr/>
          </p:nvSpPr>
          <p:spPr>
            <a:xfrm>
              <a:off x="1627188" y="0"/>
              <a:ext cx="1122363" cy="5329238"/>
            </a:xfrm>
            <a:custGeom>
              <a:avLst/>
              <a:gdLst/>
              <a:ahLst/>
              <a:cxnLst/>
              <a:rect l="l" t="t" r="r" b="b"/>
              <a:pathLst>
                <a:path w="707" h="3357" extrusionOk="0">
                  <a:moveTo>
                    <a:pt x="0" y="3330"/>
                  </a:moveTo>
                  <a:lnTo>
                    <a:pt x="156" y="3357"/>
                  </a:lnTo>
                  <a:lnTo>
                    <a:pt x="707" y="0"/>
                  </a:lnTo>
                  <a:lnTo>
                    <a:pt x="547" y="0"/>
                  </a:lnTo>
                  <a:lnTo>
                    <a:pt x="0" y="3330"/>
                  </a:lnTo>
                  <a:close/>
                </a:path>
              </a:pathLst>
            </a:custGeom>
            <a:solidFill>
              <a:schemeClr val="accent1"/>
            </a:solidFill>
            <a:ln>
              <a:noFill/>
            </a:ln>
          </p:spPr>
        </p:sp>
        <p:sp>
          <p:nvSpPr>
            <p:cNvPr id="12" name="Google Shape;12;p16"/>
            <p:cNvSpPr/>
            <p:nvPr/>
          </p:nvSpPr>
          <p:spPr>
            <a:xfrm>
              <a:off x="1320800" y="0"/>
              <a:ext cx="1117600" cy="5276850"/>
            </a:xfrm>
            <a:custGeom>
              <a:avLst/>
              <a:gdLst/>
              <a:ahLst/>
              <a:cxnLst/>
              <a:rect l="l" t="t" r="r" b="b"/>
              <a:pathLst>
                <a:path w="704" h="3324" extrusionOk="0">
                  <a:moveTo>
                    <a:pt x="704" y="0"/>
                  </a:moveTo>
                  <a:lnTo>
                    <a:pt x="545" y="0"/>
                  </a:lnTo>
                  <a:lnTo>
                    <a:pt x="0" y="3300"/>
                  </a:lnTo>
                  <a:lnTo>
                    <a:pt x="157" y="3324"/>
                  </a:lnTo>
                  <a:lnTo>
                    <a:pt x="704" y="0"/>
                  </a:lnTo>
                  <a:close/>
                </a:path>
              </a:pathLst>
            </a:custGeom>
            <a:solidFill>
              <a:srgbClr val="595959"/>
            </a:solidFill>
            <a:ln>
              <a:noFill/>
            </a:ln>
          </p:spPr>
        </p:sp>
        <p:sp>
          <p:nvSpPr>
            <p:cNvPr id="13" name="Google Shape;13;p16"/>
            <p:cNvSpPr/>
            <p:nvPr/>
          </p:nvSpPr>
          <p:spPr>
            <a:xfrm>
              <a:off x="1320800" y="5238750"/>
              <a:ext cx="1228725" cy="1619250"/>
            </a:xfrm>
            <a:custGeom>
              <a:avLst/>
              <a:gdLst/>
              <a:ahLst/>
              <a:cxnLst/>
              <a:rect l="l" t="t" r="r" b="b"/>
              <a:pathLst>
                <a:path w="774" h="1020" extrusionOk="0">
                  <a:moveTo>
                    <a:pt x="0" y="0"/>
                  </a:moveTo>
                  <a:lnTo>
                    <a:pt x="740" y="1020"/>
                  </a:lnTo>
                  <a:lnTo>
                    <a:pt x="774" y="1020"/>
                  </a:lnTo>
                  <a:lnTo>
                    <a:pt x="0" y="0"/>
                  </a:lnTo>
                  <a:close/>
                </a:path>
              </a:pathLst>
            </a:custGeom>
            <a:solidFill>
              <a:srgbClr val="262626"/>
            </a:solidFill>
            <a:ln>
              <a:noFill/>
            </a:ln>
          </p:spPr>
        </p:sp>
        <p:sp>
          <p:nvSpPr>
            <p:cNvPr id="14" name="Google Shape;14;p16"/>
            <p:cNvSpPr/>
            <p:nvPr/>
          </p:nvSpPr>
          <p:spPr>
            <a:xfrm>
              <a:off x="1627188" y="5291138"/>
              <a:ext cx="1495425" cy="1566863"/>
            </a:xfrm>
            <a:custGeom>
              <a:avLst/>
              <a:gdLst/>
              <a:ahLst/>
              <a:cxnLst/>
              <a:rect l="l" t="t" r="r" b="b"/>
              <a:pathLst>
                <a:path w="942" h="987" extrusionOk="0">
                  <a:moveTo>
                    <a:pt x="0" y="0"/>
                  </a:moveTo>
                  <a:lnTo>
                    <a:pt x="909" y="987"/>
                  </a:lnTo>
                  <a:lnTo>
                    <a:pt x="942" y="987"/>
                  </a:lnTo>
                  <a:lnTo>
                    <a:pt x="0" y="0"/>
                  </a:lnTo>
                  <a:close/>
                </a:path>
              </a:pathLst>
            </a:custGeom>
            <a:solidFill>
              <a:srgbClr val="0B5982"/>
            </a:solidFill>
            <a:ln>
              <a:noFill/>
            </a:ln>
          </p:spPr>
        </p:sp>
        <p:sp>
          <p:nvSpPr>
            <p:cNvPr id="15" name="Google Shape;15;p16"/>
            <p:cNvSpPr/>
            <p:nvPr/>
          </p:nvSpPr>
          <p:spPr>
            <a:xfrm>
              <a:off x="1627188" y="5286375"/>
              <a:ext cx="2130425" cy="1571625"/>
            </a:xfrm>
            <a:custGeom>
              <a:avLst/>
              <a:gdLst/>
              <a:ahLst/>
              <a:cxnLst/>
              <a:rect l="l" t="t" r="r" b="b"/>
              <a:pathLst>
                <a:path w="1342" h="990" extrusionOk="0">
                  <a:moveTo>
                    <a:pt x="0" y="3"/>
                  </a:moveTo>
                  <a:lnTo>
                    <a:pt x="942" y="990"/>
                  </a:lnTo>
                  <a:lnTo>
                    <a:pt x="1342" y="990"/>
                  </a:lnTo>
                  <a:lnTo>
                    <a:pt x="156" y="27"/>
                  </a:lnTo>
                  <a:lnTo>
                    <a:pt x="0" y="0"/>
                  </a:lnTo>
                  <a:lnTo>
                    <a:pt x="0" y="3"/>
                  </a:lnTo>
                  <a:close/>
                </a:path>
              </a:pathLst>
            </a:custGeom>
            <a:solidFill>
              <a:srgbClr val="1186C3"/>
            </a:solidFill>
            <a:ln>
              <a:noFill/>
            </a:ln>
          </p:spPr>
        </p:sp>
        <p:sp>
          <p:nvSpPr>
            <p:cNvPr id="16" name="Google Shape;16;p16"/>
            <p:cNvSpPr/>
            <p:nvPr/>
          </p:nvSpPr>
          <p:spPr>
            <a:xfrm>
              <a:off x="1320800" y="5238750"/>
              <a:ext cx="1695450" cy="1619250"/>
            </a:xfrm>
            <a:custGeom>
              <a:avLst/>
              <a:gdLst/>
              <a:ahLst/>
              <a:cxnLst/>
              <a:rect l="l" t="t" r="r" b="b"/>
              <a:pathLst>
                <a:path w="1068" h="1020" extrusionOk="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3F3F3F"/>
            </a:solidFill>
            <a:ln>
              <a:noFill/>
            </a:ln>
          </p:spPr>
        </p:sp>
      </p:grpSp>
      <p:sp>
        <p:nvSpPr>
          <p:cNvPr id="17" name="Google Shape;17;p16"/>
          <p:cNvSpPr txBox="1">
            <a:spLocks noGrp="1"/>
          </p:cNvSpPr>
          <p:nvPr>
            <p:ph type="title"/>
          </p:nvPr>
        </p:nvSpPr>
        <p:spPr>
          <a:xfrm>
            <a:off x="1484311" y="685800"/>
            <a:ext cx="10018713" cy="1752599"/>
          </a:xfrm>
          <a:prstGeom prst="rect">
            <a:avLst/>
          </a:prstGeom>
          <a:noFill/>
          <a:ln>
            <a:noFill/>
          </a:ln>
        </p:spPr>
        <p:txBody>
          <a:bodyPr spcFirstLastPara="1" wrap="square" lIns="91425" tIns="45700" rIns="91425" bIns="45700" anchor="ctr" anchorCtr="0">
            <a:normAutofit/>
          </a:bodyPr>
          <a:lstStyle>
            <a:lvl1pPr marR="0" lvl="0" algn="ctr" rtl="0">
              <a:lnSpc>
                <a:spcPct val="100000"/>
              </a:lnSpc>
              <a:spcBef>
                <a:spcPts val="0"/>
              </a:spcBef>
              <a:spcAft>
                <a:spcPts val="0"/>
              </a:spcAft>
              <a:buClr>
                <a:schemeClr val="dk1"/>
              </a:buClr>
              <a:buSzPts val="4000"/>
              <a:buFont typeface="Corbel"/>
              <a:buNone/>
              <a:defRPr sz="4000" b="0" i="0" u="none" strike="noStrike" cap="none">
                <a:solidFill>
                  <a:schemeClr val="dk1"/>
                </a:solidFill>
                <a:latin typeface="Corbel"/>
                <a:ea typeface="Corbel"/>
                <a:cs typeface="Corbel"/>
                <a:sym typeface="Corbe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9pPr>
          </a:lstStyle>
          <a:p>
            <a:endParaRPr/>
          </a:p>
        </p:txBody>
      </p:sp>
      <p:sp>
        <p:nvSpPr>
          <p:cNvPr id="18" name="Google Shape;18;p16"/>
          <p:cNvSpPr txBox="1">
            <a:spLocks noGrp="1"/>
          </p:cNvSpPr>
          <p:nvPr>
            <p:ph type="body" idx="1"/>
          </p:nvPr>
        </p:nvSpPr>
        <p:spPr>
          <a:xfrm>
            <a:off x="1484310" y="2666999"/>
            <a:ext cx="10018713" cy="3124201"/>
          </a:xfrm>
          <a:prstGeom prst="rect">
            <a:avLst/>
          </a:prstGeom>
          <a:noFill/>
          <a:ln>
            <a:noFill/>
          </a:ln>
        </p:spPr>
        <p:txBody>
          <a:bodyPr spcFirstLastPara="1" wrap="square" lIns="91425" tIns="45700" rIns="91425" bIns="45700" anchor="ctr" anchorCtr="0">
            <a:normAutofit/>
          </a:bodyPr>
          <a:lstStyle>
            <a:lvl1pPr marL="457200" marR="0" lvl="0" indent="-449580" algn="l" rtl="0">
              <a:lnSpc>
                <a:spcPct val="100000"/>
              </a:lnSpc>
              <a:spcBef>
                <a:spcPts val="480"/>
              </a:spcBef>
              <a:spcAft>
                <a:spcPts val="0"/>
              </a:spcAft>
              <a:buClr>
                <a:srgbClr val="1186C3"/>
              </a:buClr>
              <a:buSzPts val="3480"/>
              <a:buFont typeface="Arial"/>
              <a:buChar char="•"/>
              <a:defRPr sz="2400" b="0" i="0" u="none" strike="noStrike" cap="none">
                <a:solidFill>
                  <a:schemeClr val="dk1"/>
                </a:solidFill>
                <a:latin typeface="Corbel"/>
                <a:ea typeface="Corbel"/>
                <a:cs typeface="Corbel"/>
                <a:sym typeface="Corbel"/>
              </a:defRPr>
            </a:lvl1pPr>
            <a:lvl2pPr marL="914400" marR="0" lvl="1" indent="-412750" algn="l" rtl="0">
              <a:lnSpc>
                <a:spcPct val="100000"/>
              </a:lnSpc>
              <a:spcBef>
                <a:spcPts val="600"/>
              </a:spcBef>
              <a:spcAft>
                <a:spcPts val="0"/>
              </a:spcAft>
              <a:buClr>
                <a:srgbClr val="1186C3"/>
              </a:buClr>
              <a:buSzPts val="2900"/>
              <a:buFont typeface="Arial"/>
              <a:buChar char="•"/>
              <a:defRPr sz="2000" b="0" i="0" u="none" strike="noStrike" cap="none">
                <a:solidFill>
                  <a:schemeClr val="dk1"/>
                </a:solidFill>
                <a:latin typeface="Corbel"/>
                <a:ea typeface="Corbel"/>
                <a:cs typeface="Corbel"/>
                <a:sym typeface="Corbel"/>
              </a:defRPr>
            </a:lvl2pPr>
            <a:lvl3pPr marL="1371600" marR="0" lvl="2" indent="-394335" algn="l" rtl="0">
              <a:lnSpc>
                <a:spcPct val="100000"/>
              </a:lnSpc>
              <a:spcBef>
                <a:spcPts val="600"/>
              </a:spcBef>
              <a:spcAft>
                <a:spcPts val="0"/>
              </a:spcAft>
              <a:buClr>
                <a:srgbClr val="1186C3"/>
              </a:buClr>
              <a:buSzPts val="2610"/>
              <a:buFont typeface="Arial"/>
              <a:buChar char="•"/>
              <a:defRPr sz="1800" b="0" i="0" u="none" strike="noStrike" cap="none">
                <a:solidFill>
                  <a:schemeClr val="dk1"/>
                </a:solidFill>
                <a:latin typeface="Corbel"/>
                <a:ea typeface="Corbel"/>
                <a:cs typeface="Corbel"/>
                <a:sym typeface="Corbel"/>
              </a:defRPr>
            </a:lvl3pPr>
            <a:lvl4pPr marL="1828800" marR="0" lvl="3" indent="-375920" algn="l" rtl="0">
              <a:lnSpc>
                <a:spcPct val="100000"/>
              </a:lnSpc>
              <a:spcBef>
                <a:spcPts val="600"/>
              </a:spcBef>
              <a:spcAft>
                <a:spcPts val="0"/>
              </a:spcAft>
              <a:buClr>
                <a:srgbClr val="1186C3"/>
              </a:buClr>
              <a:buSzPts val="2320"/>
              <a:buFont typeface="Arial"/>
              <a:buChar char="•"/>
              <a:defRPr sz="1600" b="0" i="0" u="none" strike="noStrike" cap="none">
                <a:solidFill>
                  <a:schemeClr val="dk1"/>
                </a:solidFill>
                <a:latin typeface="Corbel"/>
                <a:ea typeface="Corbel"/>
                <a:cs typeface="Corbel"/>
                <a:sym typeface="Corbel"/>
              </a:defRPr>
            </a:lvl4pPr>
            <a:lvl5pPr marL="2286000" marR="0" lvl="4" indent="-357505" algn="l" rtl="0">
              <a:lnSpc>
                <a:spcPct val="100000"/>
              </a:lnSpc>
              <a:spcBef>
                <a:spcPts val="600"/>
              </a:spcBef>
              <a:spcAft>
                <a:spcPts val="0"/>
              </a:spcAft>
              <a:buClr>
                <a:srgbClr val="1186C3"/>
              </a:buClr>
              <a:buSzPts val="2030"/>
              <a:buFont typeface="Arial"/>
              <a:buChar char="•"/>
              <a:defRPr sz="1400" b="0" i="0" u="none" strike="noStrike" cap="none">
                <a:solidFill>
                  <a:schemeClr val="dk1"/>
                </a:solidFill>
                <a:latin typeface="Corbel"/>
                <a:ea typeface="Corbel"/>
                <a:cs typeface="Corbel"/>
                <a:sym typeface="Corbel"/>
              </a:defRPr>
            </a:lvl5pPr>
            <a:lvl6pPr marL="2743200" marR="0" lvl="5" indent="-357505" algn="l" rtl="0">
              <a:lnSpc>
                <a:spcPct val="100000"/>
              </a:lnSpc>
              <a:spcBef>
                <a:spcPts val="600"/>
              </a:spcBef>
              <a:spcAft>
                <a:spcPts val="0"/>
              </a:spcAft>
              <a:buClr>
                <a:srgbClr val="1186C3"/>
              </a:buClr>
              <a:buSzPts val="2030"/>
              <a:buFont typeface="Arial"/>
              <a:buChar char="•"/>
              <a:defRPr sz="1400" b="0" i="0" u="none" strike="noStrike" cap="none">
                <a:solidFill>
                  <a:schemeClr val="dk1"/>
                </a:solidFill>
                <a:latin typeface="Corbel"/>
                <a:ea typeface="Corbel"/>
                <a:cs typeface="Corbel"/>
                <a:sym typeface="Corbel"/>
              </a:defRPr>
            </a:lvl6pPr>
            <a:lvl7pPr marL="3200400" marR="0" lvl="6" indent="-357505" algn="l" rtl="0">
              <a:lnSpc>
                <a:spcPct val="100000"/>
              </a:lnSpc>
              <a:spcBef>
                <a:spcPts val="600"/>
              </a:spcBef>
              <a:spcAft>
                <a:spcPts val="0"/>
              </a:spcAft>
              <a:buClr>
                <a:srgbClr val="1186C3"/>
              </a:buClr>
              <a:buSzPts val="2030"/>
              <a:buFont typeface="Arial"/>
              <a:buChar char="•"/>
              <a:defRPr sz="1400" b="0" i="0" u="none" strike="noStrike" cap="none">
                <a:solidFill>
                  <a:schemeClr val="dk1"/>
                </a:solidFill>
                <a:latin typeface="Corbel"/>
                <a:ea typeface="Corbel"/>
                <a:cs typeface="Corbel"/>
                <a:sym typeface="Corbel"/>
              </a:defRPr>
            </a:lvl7pPr>
            <a:lvl8pPr marL="3657600" marR="0" lvl="7" indent="-357505" algn="l" rtl="0">
              <a:lnSpc>
                <a:spcPct val="100000"/>
              </a:lnSpc>
              <a:spcBef>
                <a:spcPts val="600"/>
              </a:spcBef>
              <a:spcAft>
                <a:spcPts val="0"/>
              </a:spcAft>
              <a:buClr>
                <a:srgbClr val="1186C3"/>
              </a:buClr>
              <a:buSzPts val="2030"/>
              <a:buFont typeface="Arial"/>
              <a:buChar char="•"/>
              <a:defRPr sz="1400" b="0" i="0" u="none" strike="noStrike" cap="none">
                <a:solidFill>
                  <a:schemeClr val="dk1"/>
                </a:solidFill>
                <a:latin typeface="Corbel"/>
                <a:ea typeface="Corbel"/>
                <a:cs typeface="Corbel"/>
                <a:sym typeface="Corbel"/>
              </a:defRPr>
            </a:lvl8pPr>
            <a:lvl9pPr marL="4114800" marR="0" lvl="8" indent="-357505" algn="l" rtl="0">
              <a:lnSpc>
                <a:spcPct val="100000"/>
              </a:lnSpc>
              <a:spcBef>
                <a:spcPts val="600"/>
              </a:spcBef>
              <a:spcAft>
                <a:spcPts val="600"/>
              </a:spcAft>
              <a:buClr>
                <a:srgbClr val="1186C3"/>
              </a:buClr>
              <a:buSzPts val="2030"/>
              <a:buFont typeface="Arial"/>
              <a:buChar char="•"/>
              <a:defRPr sz="1400" b="0" i="0" u="none" strike="noStrike" cap="none">
                <a:solidFill>
                  <a:schemeClr val="dk1"/>
                </a:solidFill>
                <a:latin typeface="Corbel"/>
                <a:ea typeface="Corbel"/>
                <a:cs typeface="Corbel"/>
                <a:sym typeface="Corbel"/>
              </a:defRPr>
            </a:lvl9pPr>
          </a:lstStyle>
          <a:p>
            <a:endParaRPr/>
          </a:p>
        </p:txBody>
      </p:sp>
      <p:sp>
        <p:nvSpPr>
          <p:cNvPr id="19" name="Google Shape;19;p16"/>
          <p:cNvSpPr txBox="1">
            <a:spLocks noGrp="1"/>
          </p:cNvSpPr>
          <p:nvPr>
            <p:ph type="dt" idx="10"/>
          </p:nvPr>
        </p:nvSpPr>
        <p:spPr>
          <a:xfrm>
            <a:off x="9732656" y="5883275"/>
            <a:ext cx="1143000" cy="365125"/>
          </a:xfrm>
          <a:prstGeom prst="rect">
            <a:avLst/>
          </a:prstGeom>
          <a:noFill/>
          <a:ln>
            <a:noFill/>
          </a:ln>
        </p:spPr>
        <p:txBody>
          <a:bodyPr spcFirstLastPara="1" wrap="square" lIns="91425" tIns="45700" rIns="91425" bIns="45700" anchor="ctr" anchorCtr="0">
            <a:noAutofit/>
          </a:bodyPr>
          <a:lstStyle>
            <a:lvl1pPr marR="0" lvl="0" algn="r" rtl="0">
              <a:lnSpc>
                <a:spcPct val="100000"/>
              </a:lnSpc>
              <a:spcBef>
                <a:spcPts val="0"/>
              </a:spcBef>
              <a:spcAft>
                <a:spcPts val="0"/>
              </a:spcAft>
              <a:buClr>
                <a:srgbClr val="000000"/>
              </a:buClr>
              <a:buSzPts val="1400"/>
              <a:buFont typeface="Arial"/>
              <a:buNone/>
              <a:defRPr sz="1000" b="0" i="0" u="none" strike="noStrike" cap="none">
                <a:solidFill>
                  <a:schemeClr val="dk1"/>
                </a:solidFill>
                <a:latin typeface="Corbel"/>
                <a:ea typeface="Corbel"/>
                <a:cs typeface="Corbel"/>
                <a:sym typeface="Corbe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9pPr>
          </a:lstStyle>
          <a:p>
            <a:endParaRPr/>
          </a:p>
        </p:txBody>
      </p:sp>
      <p:sp>
        <p:nvSpPr>
          <p:cNvPr id="20" name="Google Shape;20;p16"/>
          <p:cNvSpPr txBox="1">
            <a:spLocks noGrp="1"/>
          </p:cNvSpPr>
          <p:nvPr>
            <p:ph type="ftr" idx="11"/>
          </p:nvPr>
        </p:nvSpPr>
        <p:spPr>
          <a:xfrm>
            <a:off x="2572279" y="5883275"/>
            <a:ext cx="7084177"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000" b="0" i="0" u="none" strike="noStrike" cap="none">
                <a:solidFill>
                  <a:schemeClr val="dk1"/>
                </a:solidFill>
                <a:latin typeface="Corbel"/>
                <a:ea typeface="Corbel"/>
                <a:cs typeface="Corbel"/>
                <a:sym typeface="Corbe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orbel"/>
                <a:ea typeface="Corbel"/>
                <a:cs typeface="Corbel"/>
                <a:sym typeface="Corbel"/>
              </a:defRPr>
            </a:lvl9pPr>
          </a:lstStyle>
          <a:p>
            <a:endParaRPr/>
          </a:p>
        </p:txBody>
      </p:sp>
      <p:sp>
        <p:nvSpPr>
          <p:cNvPr id="21" name="Google Shape;21;p16"/>
          <p:cNvSpPr txBox="1">
            <a:spLocks noGrp="1"/>
          </p:cNvSpPr>
          <p:nvPr>
            <p:ph type="sldNum" idx="12"/>
          </p:nvPr>
        </p:nvSpPr>
        <p:spPr>
          <a:xfrm>
            <a:off x="10951856" y="5883275"/>
            <a:ext cx="551167"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p1"/>
          <p:cNvSpPr txBox="1">
            <a:spLocks noGrp="1"/>
          </p:cNvSpPr>
          <p:nvPr>
            <p:ph type="ctrTitle"/>
          </p:nvPr>
        </p:nvSpPr>
        <p:spPr>
          <a:xfrm>
            <a:off x="1491925" y="-609600"/>
            <a:ext cx="10106400" cy="3192000"/>
          </a:xfrm>
          <a:prstGeom prst="rect">
            <a:avLst/>
          </a:prstGeom>
          <a:noFill/>
          <a:ln>
            <a:noFill/>
          </a:ln>
        </p:spPr>
        <p:txBody>
          <a:bodyPr spcFirstLastPara="1" wrap="square" lIns="91425" tIns="45700" rIns="91425" bIns="45700" anchor="b" anchorCtr="0">
            <a:normAutofit fontScale="90000"/>
          </a:bodyPr>
          <a:lstStyle/>
          <a:p>
            <a:pPr marL="0" lvl="0" indent="0" algn="r" rtl="0">
              <a:lnSpc>
                <a:spcPct val="100000"/>
              </a:lnSpc>
              <a:spcBef>
                <a:spcPts val="0"/>
              </a:spcBef>
              <a:spcAft>
                <a:spcPts val="0"/>
              </a:spcAft>
              <a:buClr>
                <a:schemeClr val="dk1"/>
              </a:buClr>
              <a:buSzPct val="100000"/>
              <a:buFont typeface="Arial Black"/>
              <a:buNone/>
            </a:pPr>
            <a:r>
              <a:rPr lang="en-US">
                <a:latin typeface="Arial Black"/>
                <a:ea typeface="Arial Black"/>
                <a:cs typeface="Arial Black"/>
                <a:sym typeface="Arial Black"/>
              </a:rPr>
              <a:t>LCMB7023 Component 2</a:t>
            </a:r>
            <a:endParaRPr>
              <a:latin typeface="Arial Black"/>
              <a:ea typeface="Arial Black"/>
              <a:cs typeface="Arial Black"/>
              <a:sym typeface="Arial Black"/>
            </a:endParaRPr>
          </a:p>
          <a:p>
            <a:pPr marL="0" lvl="0" indent="0" algn="r" rtl="0">
              <a:lnSpc>
                <a:spcPct val="100000"/>
              </a:lnSpc>
              <a:spcBef>
                <a:spcPts val="0"/>
              </a:spcBef>
              <a:spcAft>
                <a:spcPts val="0"/>
              </a:spcAft>
              <a:buClr>
                <a:schemeClr val="dk1"/>
              </a:buClr>
              <a:buSzPct val="100000"/>
              <a:buFont typeface="Arial Black"/>
              <a:buNone/>
            </a:pPr>
            <a:r>
              <a:rPr lang="en-US">
                <a:latin typeface="Arial Black"/>
                <a:ea typeface="Arial Black"/>
                <a:cs typeface="Arial Black"/>
                <a:sym typeface="Arial Black"/>
              </a:rPr>
              <a:t>Training &amp; Development at Unilever PLC</a:t>
            </a:r>
            <a:endParaRPr>
              <a:latin typeface="Arial Black"/>
              <a:ea typeface="Arial Black"/>
              <a:cs typeface="Arial Black"/>
              <a:sym typeface="Arial Black"/>
            </a:endParaRPr>
          </a:p>
        </p:txBody>
      </p:sp>
      <p:sp>
        <p:nvSpPr>
          <p:cNvPr id="147" name="Google Shape;147;p1"/>
          <p:cNvSpPr txBox="1">
            <a:spLocks noGrp="1"/>
          </p:cNvSpPr>
          <p:nvPr>
            <p:ph type="subTitle" idx="1"/>
          </p:nvPr>
        </p:nvSpPr>
        <p:spPr>
          <a:xfrm>
            <a:off x="5228975" y="5568775"/>
            <a:ext cx="6194400" cy="1167000"/>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SzPts val="3045"/>
              <a:buNone/>
            </a:pPr>
            <a:r>
              <a:rPr lang="en-US" dirty="0">
                <a:latin typeface="Arial"/>
                <a:ea typeface="Arial"/>
                <a:cs typeface="Arial"/>
                <a:sym typeface="Arial"/>
              </a:rPr>
              <a:t>Student </a:t>
            </a:r>
            <a:r>
              <a:rPr lang="ro-RO" dirty="0">
                <a:latin typeface="Arial"/>
                <a:ea typeface="Arial"/>
                <a:cs typeface="Arial"/>
                <a:sym typeface="Arial"/>
              </a:rPr>
              <a:t>Ioan Eusebiu</a:t>
            </a:r>
            <a:endParaRPr dirty="0"/>
          </a:p>
          <a:p>
            <a:pPr marL="0" lvl="0" indent="0" algn="l" rtl="0">
              <a:lnSpc>
                <a:spcPct val="100000"/>
              </a:lnSpc>
              <a:spcBef>
                <a:spcPts val="1020"/>
              </a:spcBef>
              <a:spcAft>
                <a:spcPts val="0"/>
              </a:spcAft>
              <a:buSzPts val="3045"/>
              <a:buNone/>
            </a:pPr>
            <a:r>
              <a:rPr lang="en-US" dirty="0">
                <a:latin typeface="Arial"/>
                <a:ea typeface="Arial"/>
                <a:cs typeface="Arial"/>
                <a:sym typeface="Arial"/>
              </a:rPr>
              <a:t>Student ID: </a:t>
            </a:r>
            <a:r>
              <a:rPr lang="ro-RO" dirty="0">
                <a:latin typeface="Arial"/>
                <a:ea typeface="Arial"/>
                <a:cs typeface="Arial"/>
                <a:sym typeface="Arial"/>
              </a:rPr>
              <a:t>2232121</a:t>
            </a:r>
            <a:endParaRPr dirty="0"/>
          </a:p>
        </p:txBody>
      </p:sp>
      <p:sp>
        <p:nvSpPr>
          <p:cNvPr id="148" name="Google Shape;148;p1"/>
          <p:cNvSpPr txBox="1"/>
          <p:nvPr/>
        </p:nvSpPr>
        <p:spPr>
          <a:xfrm>
            <a:off x="3497179" y="2582475"/>
            <a:ext cx="6096000" cy="4617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en-US" sz="2400" b="0" i="0" u="none" strike="noStrike" cap="none">
                <a:solidFill>
                  <a:schemeClr val="dk1"/>
                </a:solidFill>
                <a:latin typeface="Arial Black"/>
                <a:ea typeface="Arial Black"/>
                <a:cs typeface="Arial Black"/>
                <a:sym typeface="Arial Black"/>
              </a:rPr>
              <a:t>Human Capital Management</a:t>
            </a:r>
            <a:endParaRPr sz="1400" b="0" i="0" u="none" strike="noStrike" cap="none">
              <a:solidFill>
                <a:srgbClr val="000000"/>
              </a:solidFill>
              <a:latin typeface="Arial"/>
              <a:ea typeface="Arial"/>
              <a:cs typeface="Arial"/>
              <a:sym typeface="Arial"/>
            </a:endParaRPr>
          </a:p>
        </p:txBody>
      </p:sp>
      <p:pic>
        <p:nvPicPr>
          <p:cNvPr id="149" name="Google Shape;149;p1"/>
          <p:cNvPicPr preferRelativeResize="0"/>
          <p:nvPr/>
        </p:nvPicPr>
        <p:blipFill rotWithShape="1">
          <a:blip r:embed="rId3">
            <a:alphaModFix/>
          </a:blip>
          <a:srcRect/>
          <a:stretch/>
        </p:blipFill>
        <p:spPr>
          <a:xfrm>
            <a:off x="4656275" y="3136600"/>
            <a:ext cx="3416949" cy="2432176"/>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2"/>
          <p:cNvSpPr txBox="1">
            <a:spLocks noGrp="1"/>
          </p:cNvSpPr>
          <p:nvPr>
            <p:ph type="title"/>
          </p:nvPr>
        </p:nvSpPr>
        <p:spPr>
          <a:xfrm>
            <a:off x="950495" y="-197561"/>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1"/>
              </a:buClr>
              <a:buSzPts val="4000"/>
              <a:buFont typeface="Arial Black"/>
              <a:buNone/>
            </a:pPr>
            <a:r>
              <a:rPr lang="en-US">
                <a:latin typeface="Arial Black"/>
                <a:ea typeface="Arial Black"/>
                <a:cs typeface="Arial Black"/>
                <a:sym typeface="Arial Black"/>
              </a:rPr>
              <a:t>Table Of Content </a:t>
            </a:r>
            <a:endParaRPr/>
          </a:p>
        </p:txBody>
      </p:sp>
      <p:graphicFrame>
        <p:nvGraphicFramePr>
          <p:cNvPr id="155" name="Google Shape;155;p2"/>
          <p:cNvGraphicFramePr/>
          <p:nvPr/>
        </p:nvGraphicFramePr>
        <p:xfrm>
          <a:off x="838200" y="855287"/>
          <a:ext cx="11122525" cy="5562750"/>
        </p:xfrm>
        <a:graphic>
          <a:graphicData uri="http://schemas.openxmlformats.org/drawingml/2006/table">
            <a:tbl>
              <a:tblPr firstRow="1" bandRow="1">
                <a:noFill/>
                <a:tableStyleId>{0370C7FB-3595-4CA1-A6CB-5DC511B315C9}</a:tableStyleId>
              </a:tblPr>
              <a:tblGrid>
                <a:gridCol w="8466225">
                  <a:extLst>
                    <a:ext uri="{9D8B030D-6E8A-4147-A177-3AD203B41FA5}">
                      <a16:colId xmlns:a16="http://schemas.microsoft.com/office/drawing/2014/main" val="20000"/>
                    </a:ext>
                  </a:extLst>
                </a:gridCol>
                <a:gridCol w="2656300">
                  <a:extLst>
                    <a:ext uri="{9D8B030D-6E8A-4147-A177-3AD203B41FA5}">
                      <a16:colId xmlns:a16="http://schemas.microsoft.com/office/drawing/2014/main" val="20001"/>
                    </a:ext>
                  </a:extLst>
                </a:gridCol>
              </a:tblGrid>
              <a:tr h="370850">
                <a:tc>
                  <a:txBody>
                    <a:bodyPr/>
                    <a:lstStyle/>
                    <a:p>
                      <a:pPr marL="0" marR="0" lvl="0" indent="0" algn="l" rtl="0">
                        <a:lnSpc>
                          <a:spcPct val="100000"/>
                        </a:lnSpc>
                        <a:spcBef>
                          <a:spcPts val="0"/>
                        </a:spcBef>
                        <a:spcAft>
                          <a:spcPts val="0"/>
                        </a:spcAft>
                        <a:buClr>
                          <a:srgbClr val="000000"/>
                        </a:buClr>
                        <a:buSzPts val="1800"/>
                        <a:buFont typeface="Arial"/>
                        <a:buNone/>
                      </a:pPr>
                      <a:r>
                        <a:rPr lang="en-US" sz="1800" b="1" u="none" strike="noStrike" cap="none">
                          <a:latin typeface="Arial"/>
                          <a:ea typeface="Arial"/>
                          <a:cs typeface="Arial"/>
                          <a:sym typeface="Arial"/>
                        </a:rPr>
                        <a:t>Content </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800"/>
                        <a:buFont typeface="Arial"/>
                        <a:buNone/>
                      </a:pPr>
                      <a:r>
                        <a:rPr lang="en-US" sz="1800" u="none" strike="noStrike" cap="none">
                          <a:latin typeface="Arial"/>
                          <a:ea typeface="Arial"/>
                          <a:cs typeface="Arial"/>
                          <a:sym typeface="Arial"/>
                        </a:rPr>
                        <a:t>Slide no</a:t>
                      </a:r>
                      <a:endParaRPr sz="1400" u="none" strike="noStrike" cap="none"/>
                    </a:p>
                  </a:txBody>
                  <a:tcPr marL="91450" marR="91450" marT="45725" marB="45725"/>
                </a:tc>
                <a:extLst>
                  <a:ext uri="{0D108BD9-81ED-4DB2-BD59-A6C34878D82A}">
                    <a16:rowId xmlns:a16="http://schemas.microsoft.com/office/drawing/2014/main" val="10000"/>
                  </a:ext>
                </a:extLst>
              </a:tr>
              <a:tr h="370850">
                <a:tc>
                  <a:txBody>
                    <a:bodyPr/>
                    <a:lstStyle/>
                    <a:p>
                      <a:pPr marL="0" marR="0" lvl="0" indent="0" algn="l" rtl="0">
                        <a:lnSpc>
                          <a:spcPct val="100000"/>
                        </a:lnSpc>
                        <a:spcBef>
                          <a:spcPts val="0"/>
                        </a:spcBef>
                        <a:spcAft>
                          <a:spcPts val="0"/>
                        </a:spcAft>
                        <a:buClr>
                          <a:schemeClr val="dk1"/>
                        </a:buClr>
                        <a:buSzPts val="1800"/>
                        <a:buFont typeface="Arial"/>
                        <a:buNone/>
                      </a:pPr>
                      <a:r>
                        <a:rPr lang="en-US" sz="1800" b="0" u="none" strike="noStrike" cap="none">
                          <a:solidFill>
                            <a:schemeClr val="dk1"/>
                          </a:solidFill>
                          <a:latin typeface="Arial"/>
                          <a:ea typeface="Arial"/>
                          <a:cs typeface="Arial"/>
                          <a:sym typeface="Arial"/>
                        </a:rPr>
                        <a:t>Introduction </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800"/>
                        <a:buFont typeface="Arial"/>
                        <a:buNone/>
                      </a:pPr>
                      <a:r>
                        <a:rPr lang="en-US" sz="1800" u="none" strike="noStrike" cap="none">
                          <a:latin typeface="Arial"/>
                          <a:ea typeface="Arial"/>
                          <a:cs typeface="Arial"/>
                          <a:sym typeface="Arial"/>
                        </a:rPr>
                        <a:t>3</a:t>
                      </a:r>
                      <a:endParaRPr sz="1400" u="none" strike="noStrike" cap="none"/>
                    </a:p>
                  </a:txBody>
                  <a:tcPr marL="91450" marR="91450" marT="45725" marB="45725"/>
                </a:tc>
                <a:extLst>
                  <a:ext uri="{0D108BD9-81ED-4DB2-BD59-A6C34878D82A}">
                    <a16:rowId xmlns:a16="http://schemas.microsoft.com/office/drawing/2014/main" val="10001"/>
                  </a:ext>
                </a:extLst>
              </a:tr>
              <a:tr h="370850">
                <a:tc>
                  <a:txBody>
                    <a:bodyPr/>
                    <a:lstStyle/>
                    <a:p>
                      <a:pPr marL="0" marR="0" lvl="0" indent="0" algn="l" rtl="0">
                        <a:lnSpc>
                          <a:spcPct val="100000"/>
                        </a:lnSpc>
                        <a:spcBef>
                          <a:spcPts val="0"/>
                        </a:spcBef>
                        <a:spcAft>
                          <a:spcPts val="0"/>
                        </a:spcAft>
                        <a:buClr>
                          <a:schemeClr val="dk1"/>
                        </a:buClr>
                        <a:buSzPts val="1800"/>
                        <a:buFont typeface="Arial"/>
                        <a:buNone/>
                      </a:pPr>
                      <a:r>
                        <a:rPr lang="en-US" sz="1800" u="none" strike="noStrike" cap="none">
                          <a:latin typeface="Arial"/>
                          <a:ea typeface="Arial"/>
                          <a:cs typeface="Arial"/>
                          <a:sym typeface="Arial"/>
                        </a:rPr>
                        <a:t>Current Policies and Practices at Unileve</a:t>
                      </a:r>
                      <a:endParaRPr sz="1800" u="none" strike="noStrike" cap="none">
                        <a:latin typeface="Arial"/>
                        <a:ea typeface="Arial"/>
                        <a:cs typeface="Arial"/>
                        <a:sym typeface="Arial"/>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800"/>
                        <a:buFont typeface="Arial"/>
                        <a:buNone/>
                      </a:pPr>
                      <a:r>
                        <a:rPr lang="en-US" sz="1800" u="none" strike="noStrike" cap="none">
                          <a:latin typeface="Arial"/>
                          <a:ea typeface="Arial"/>
                          <a:cs typeface="Arial"/>
                          <a:sym typeface="Arial"/>
                        </a:rPr>
                        <a:t>4</a:t>
                      </a:r>
                      <a:endParaRPr sz="1400" u="none" strike="noStrike" cap="none"/>
                    </a:p>
                  </a:txBody>
                  <a:tcPr marL="91450" marR="91450" marT="45725" marB="45725"/>
                </a:tc>
                <a:extLst>
                  <a:ext uri="{0D108BD9-81ED-4DB2-BD59-A6C34878D82A}">
                    <a16:rowId xmlns:a16="http://schemas.microsoft.com/office/drawing/2014/main" val="10002"/>
                  </a:ext>
                </a:extLst>
              </a:tr>
              <a:tr h="370850">
                <a:tc>
                  <a:txBody>
                    <a:bodyPr/>
                    <a:lstStyle/>
                    <a:p>
                      <a:pPr marL="0" marR="0" lvl="0" indent="0" algn="l" rtl="0">
                        <a:lnSpc>
                          <a:spcPct val="100000"/>
                        </a:lnSpc>
                        <a:spcBef>
                          <a:spcPts val="0"/>
                        </a:spcBef>
                        <a:spcAft>
                          <a:spcPts val="0"/>
                        </a:spcAft>
                        <a:buClr>
                          <a:schemeClr val="dk1"/>
                        </a:buClr>
                        <a:buSzPts val="1800"/>
                        <a:buFont typeface="Arial"/>
                        <a:buNone/>
                      </a:pPr>
                      <a:r>
                        <a:rPr lang="en-US" sz="1800" b="0" u="none" strike="noStrike" cap="none">
                          <a:solidFill>
                            <a:schemeClr val="dk1"/>
                          </a:solidFill>
                          <a:latin typeface="Arial"/>
                          <a:ea typeface="Arial"/>
                          <a:cs typeface="Arial"/>
                          <a:sym typeface="Arial"/>
                        </a:rPr>
                        <a:t>Overview of Training &amp; Development</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800"/>
                        <a:buFont typeface="Arial"/>
                        <a:buNone/>
                      </a:pPr>
                      <a:r>
                        <a:rPr lang="en-US" sz="1800" u="none" strike="noStrike" cap="none">
                          <a:latin typeface="Arial"/>
                          <a:ea typeface="Arial"/>
                          <a:cs typeface="Arial"/>
                          <a:sym typeface="Arial"/>
                        </a:rPr>
                        <a:t>5</a:t>
                      </a:r>
                      <a:endParaRPr sz="1400" u="none" strike="noStrike" cap="none"/>
                    </a:p>
                  </a:txBody>
                  <a:tcPr marL="91450" marR="91450" marT="45725" marB="45725"/>
                </a:tc>
                <a:extLst>
                  <a:ext uri="{0D108BD9-81ED-4DB2-BD59-A6C34878D82A}">
                    <a16:rowId xmlns:a16="http://schemas.microsoft.com/office/drawing/2014/main" val="10003"/>
                  </a:ext>
                </a:extLst>
              </a:tr>
              <a:tr h="370850">
                <a:tc>
                  <a:txBody>
                    <a:bodyPr/>
                    <a:lstStyle/>
                    <a:p>
                      <a:pPr marL="0" marR="0" lvl="0" indent="0" algn="l" rtl="0">
                        <a:lnSpc>
                          <a:spcPct val="100000"/>
                        </a:lnSpc>
                        <a:spcBef>
                          <a:spcPts val="0"/>
                        </a:spcBef>
                        <a:spcAft>
                          <a:spcPts val="0"/>
                        </a:spcAft>
                        <a:buClr>
                          <a:srgbClr val="000000"/>
                        </a:buClr>
                        <a:buSzPts val="1800"/>
                        <a:buFont typeface="Arial"/>
                        <a:buNone/>
                      </a:pPr>
                      <a:r>
                        <a:rPr lang="en-US" sz="1800" b="0" u="none" strike="noStrike" cap="none">
                          <a:solidFill>
                            <a:schemeClr val="dk1"/>
                          </a:solidFill>
                          <a:latin typeface="Arial"/>
                          <a:ea typeface="Arial"/>
                          <a:cs typeface="Arial"/>
                          <a:sym typeface="Arial"/>
                        </a:rPr>
                        <a:t>Digital Learning &amp; Online Platforms</a:t>
                      </a:r>
                      <a:endParaRPr sz="1800" b="0" u="none" strike="noStrike" cap="none">
                        <a:latin typeface="Arial"/>
                        <a:ea typeface="Arial"/>
                        <a:cs typeface="Arial"/>
                        <a:sym typeface="Arial"/>
                      </a:endParaRPr>
                    </a:p>
                  </a:txBody>
                  <a:tcPr marL="91450" marR="91450" marT="45725" marB="45725"/>
                </a:tc>
                <a:tc>
                  <a:txBody>
                    <a:bodyPr/>
                    <a:lstStyle/>
                    <a:p>
                      <a:pPr marL="0" marR="0" lvl="0" indent="0" algn="l" rtl="0">
                        <a:lnSpc>
                          <a:spcPct val="100000"/>
                        </a:lnSpc>
                        <a:spcBef>
                          <a:spcPts val="0"/>
                        </a:spcBef>
                        <a:spcAft>
                          <a:spcPts val="0"/>
                        </a:spcAft>
                        <a:buClr>
                          <a:srgbClr val="000000"/>
                        </a:buClr>
                        <a:buSzPts val="1800"/>
                        <a:buFont typeface="Arial"/>
                        <a:buNone/>
                      </a:pPr>
                      <a:r>
                        <a:rPr lang="en-US" sz="1800" u="none" strike="noStrike" cap="none">
                          <a:latin typeface="Arial"/>
                          <a:ea typeface="Arial"/>
                          <a:cs typeface="Arial"/>
                          <a:sym typeface="Arial"/>
                        </a:rPr>
                        <a:t>6</a:t>
                      </a:r>
                      <a:endParaRPr sz="1400" u="none" strike="noStrike" cap="none"/>
                    </a:p>
                  </a:txBody>
                  <a:tcPr marL="91450" marR="91450" marT="45725" marB="45725"/>
                </a:tc>
                <a:extLst>
                  <a:ext uri="{0D108BD9-81ED-4DB2-BD59-A6C34878D82A}">
                    <a16:rowId xmlns:a16="http://schemas.microsoft.com/office/drawing/2014/main" val="10004"/>
                  </a:ext>
                </a:extLst>
              </a:tr>
              <a:tr h="370850">
                <a:tc>
                  <a:txBody>
                    <a:bodyPr/>
                    <a:lstStyle/>
                    <a:p>
                      <a:pPr marL="0" marR="0" lvl="0" indent="0" algn="l" rtl="0">
                        <a:lnSpc>
                          <a:spcPct val="100000"/>
                        </a:lnSpc>
                        <a:spcBef>
                          <a:spcPts val="0"/>
                        </a:spcBef>
                        <a:spcAft>
                          <a:spcPts val="0"/>
                        </a:spcAft>
                        <a:buClr>
                          <a:schemeClr val="dk1"/>
                        </a:buClr>
                        <a:buSzPts val="1800"/>
                        <a:buFont typeface="Arial"/>
                        <a:buNone/>
                      </a:pPr>
                      <a:r>
                        <a:rPr lang="en-US" sz="1800" b="0" u="none" strike="noStrike" cap="none">
                          <a:solidFill>
                            <a:schemeClr val="dk1"/>
                          </a:solidFill>
                          <a:latin typeface="Arial"/>
                          <a:ea typeface="Arial"/>
                          <a:cs typeface="Arial"/>
                          <a:sym typeface="Arial"/>
                        </a:rPr>
                        <a:t>Leadership Development at Unilever PLC</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800"/>
                        <a:buFont typeface="Arial"/>
                        <a:buNone/>
                      </a:pPr>
                      <a:r>
                        <a:rPr lang="en-US" sz="1800" u="none" strike="noStrike" cap="none">
                          <a:latin typeface="Arial"/>
                          <a:ea typeface="Arial"/>
                          <a:cs typeface="Arial"/>
                          <a:sym typeface="Arial"/>
                        </a:rPr>
                        <a:t>7</a:t>
                      </a:r>
                      <a:endParaRPr sz="1400" u="none" strike="noStrike" cap="none"/>
                    </a:p>
                  </a:txBody>
                  <a:tcPr marL="91450" marR="91450" marT="45725" marB="45725"/>
                </a:tc>
                <a:extLst>
                  <a:ext uri="{0D108BD9-81ED-4DB2-BD59-A6C34878D82A}">
                    <a16:rowId xmlns:a16="http://schemas.microsoft.com/office/drawing/2014/main" val="10005"/>
                  </a:ext>
                </a:extLst>
              </a:tr>
              <a:tr h="370850">
                <a:tc>
                  <a:txBody>
                    <a:bodyPr/>
                    <a:lstStyle/>
                    <a:p>
                      <a:pPr marL="0" marR="0" lvl="0" indent="0" algn="l" rtl="0">
                        <a:lnSpc>
                          <a:spcPct val="100000"/>
                        </a:lnSpc>
                        <a:spcBef>
                          <a:spcPts val="0"/>
                        </a:spcBef>
                        <a:spcAft>
                          <a:spcPts val="0"/>
                        </a:spcAft>
                        <a:buClr>
                          <a:schemeClr val="dk1"/>
                        </a:buClr>
                        <a:buSzPts val="1800"/>
                        <a:buFont typeface="Arial"/>
                        <a:buNone/>
                      </a:pPr>
                      <a:r>
                        <a:rPr lang="en-US" sz="1800" b="0" u="none" strike="noStrike" cap="none">
                          <a:solidFill>
                            <a:schemeClr val="dk1"/>
                          </a:solidFill>
                          <a:latin typeface="Arial"/>
                          <a:ea typeface="Arial"/>
                          <a:cs typeface="Arial"/>
                          <a:sym typeface="Arial"/>
                        </a:rPr>
                        <a:t>AI &amp; Digital Skills Training at Unilever PLC</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800"/>
                        <a:buFont typeface="Arial"/>
                        <a:buNone/>
                      </a:pPr>
                      <a:r>
                        <a:rPr lang="en-US" sz="1800" u="none" strike="noStrike" cap="none">
                          <a:latin typeface="Arial"/>
                          <a:ea typeface="Arial"/>
                          <a:cs typeface="Arial"/>
                          <a:sym typeface="Arial"/>
                        </a:rPr>
                        <a:t>8</a:t>
                      </a:r>
                      <a:endParaRPr sz="1400" u="none" strike="noStrike" cap="none"/>
                    </a:p>
                  </a:txBody>
                  <a:tcPr marL="91450" marR="91450" marT="45725" marB="45725"/>
                </a:tc>
                <a:extLst>
                  <a:ext uri="{0D108BD9-81ED-4DB2-BD59-A6C34878D82A}">
                    <a16:rowId xmlns:a16="http://schemas.microsoft.com/office/drawing/2014/main" val="10006"/>
                  </a:ext>
                </a:extLst>
              </a:tr>
              <a:tr h="370850">
                <a:tc>
                  <a:txBody>
                    <a:bodyPr/>
                    <a:lstStyle/>
                    <a:p>
                      <a:pPr marL="0" marR="0" lvl="0" indent="0" algn="l" rtl="0">
                        <a:lnSpc>
                          <a:spcPct val="100000"/>
                        </a:lnSpc>
                        <a:spcBef>
                          <a:spcPts val="0"/>
                        </a:spcBef>
                        <a:spcAft>
                          <a:spcPts val="0"/>
                        </a:spcAft>
                        <a:buClr>
                          <a:schemeClr val="dk1"/>
                        </a:buClr>
                        <a:buSzPts val="1800"/>
                        <a:buFont typeface="Arial"/>
                        <a:buNone/>
                      </a:pPr>
                      <a:r>
                        <a:rPr lang="en-US" sz="1800" b="0" u="none" strike="noStrike" cap="none">
                          <a:solidFill>
                            <a:schemeClr val="dk1"/>
                          </a:solidFill>
                          <a:latin typeface="Arial"/>
                          <a:ea typeface="Arial"/>
                          <a:cs typeface="Arial"/>
                          <a:sym typeface="Arial"/>
                        </a:rPr>
                        <a:t>Sustainability &amp; Employee Wellbeing at Unilever PLC</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800"/>
                        <a:buFont typeface="Arial"/>
                        <a:buNone/>
                      </a:pPr>
                      <a:r>
                        <a:rPr lang="en-US" sz="1800" u="none" strike="noStrike" cap="none">
                          <a:latin typeface="Arial"/>
                          <a:ea typeface="Arial"/>
                          <a:cs typeface="Arial"/>
                          <a:sym typeface="Arial"/>
                        </a:rPr>
                        <a:t>9</a:t>
                      </a:r>
                      <a:endParaRPr sz="1400" u="none" strike="noStrike" cap="none"/>
                    </a:p>
                  </a:txBody>
                  <a:tcPr marL="91450" marR="91450" marT="45725" marB="45725"/>
                </a:tc>
                <a:extLst>
                  <a:ext uri="{0D108BD9-81ED-4DB2-BD59-A6C34878D82A}">
                    <a16:rowId xmlns:a16="http://schemas.microsoft.com/office/drawing/2014/main" val="10007"/>
                  </a:ext>
                </a:extLst>
              </a:tr>
              <a:tr h="370850">
                <a:tc>
                  <a:txBody>
                    <a:bodyPr/>
                    <a:lstStyle/>
                    <a:p>
                      <a:pPr marL="0" marR="0" lvl="0" indent="0" algn="l" rtl="0">
                        <a:lnSpc>
                          <a:spcPct val="100000"/>
                        </a:lnSpc>
                        <a:spcBef>
                          <a:spcPts val="0"/>
                        </a:spcBef>
                        <a:spcAft>
                          <a:spcPts val="0"/>
                        </a:spcAft>
                        <a:buClr>
                          <a:schemeClr val="dk1"/>
                        </a:buClr>
                        <a:buSzPts val="1800"/>
                        <a:buFont typeface="Arial"/>
                        <a:buNone/>
                      </a:pPr>
                      <a:r>
                        <a:rPr lang="en-US" sz="1800" b="0" u="none" strike="noStrike" cap="none">
                          <a:solidFill>
                            <a:schemeClr val="dk1"/>
                          </a:solidFill>
                          <a:latin typeface="Arial"/>
                          <a:ea typeface="Arial"/>
                          <a:cs typeface="Arial"/>
                          <a:sym typeface="Arial"/>
                        </a:rPr>
                        <a:t>Opportunities in Training &amp; Development at Unilever PLC</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800"/>
                        <a:buFont typeface="Arial"/>
                        <a:buNone/>
                      </a:pPr>
                      <a:r>
                        <a:rPr lang="en-US" sz="1800" u="none" strike="noStrike" cap="none">
                          <a:latin typeface="Arial"/>
                          <a:ea typeface="Arial"/>
                          <a:cs typeface="Arial"/>
                          <a:sym typeface="Arial"/>
                        </a:rPr>
                        <a:t>10</a:t>
                      </a:r>
                      <a:endParaRPr sz="1400" u="none" strike="noStrike" cap="none"/>
                    </a:p>
                  </a:txBody>
                  <a:tcPr marL="91450" marR="91450" marT="45725" marB="45725"/>
                </a:tc>
                <a:extLst>
                  <a:ext uri="{0D108BD9-81ED-4DB2-BD59-A6C34878D82A}">
                    <a16:rowId xmlns:a16="http://schemas.microsoft.com/office/drawing/2014/main" val="10008"/>
                  </a:ext>
                </a:extLst>
              </a:tr>
              <a:tr h="370850">
                <a:tc>
                  <a:txBody>
                    <a:bodyPr/>
                    <a:lstStyle/>
                    <a:p>
                      <a:pPr marL="0" marR="0" lvl="0" indent="0" algn="l" rtl="0">
                        <a:lnSpc>
                          <a:spcPct val="100000"/>
                        </a:lnSpc>
                        <a:spcBef>
                          <a:spcPts val="0"/>
                        </a:spcBef>
                        <a:spcAft>
                          <a:spcPts val="0"/>
                        </a:spcAft>
                        <a:buClr>
                          <a:schemeClr val="dk1"/>
                        </a:buClr>
                        <a:buSzPts val="1800"/>
                        <a:buFont typeface="Arial"/>
                        <a:buNone/>
                      </a:pPr>
                      <a:r>
                        <a:rPr lang="en-US" sz="1800" b="0" u="none" strike="noStrike" cap="none">
                          <a:solidFill>
                            <a:schemeClr val="dk1"/>
                          </a:solidFill>
                          <a:latin typeface="Arial"/>
                          <a:ea typeface="Arial"/>
                          <a:cs typeface="Arial"/>
                          <a:sym typeface="Arial"/>
                        </a:rPr>
                        <a:t>Challenges in Training &amp; Development at Unilever PLC</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800"/>
                        <a:buFont typeface="Arial"/>
                        <a:buNone/>
                      </a:pPr>
                      <a:r>
                        <a:rPr lang="en-US" sz="1800" u="none" strike="noStrike" cap="none">
                          <a:latin typeface="Arial"/>
                          <a:ea typeface="Arial"/>
                          <a:cs typeface="Arial"/>
                          <a:sym typeface="Arial"/>
                        </a:rPr>
                        <a:t>11</a:t>
                      </a:r>
                      <a:endParaRPr sz="1400" u="none" strike="noStrike" cap="none"/>
                    </a:p>
                  </a:txBody>
                  <a:tcPr marL="91450" marR="91450" marT="45725" marB="45725"/>
                </a:tc>
                <a:extLst>
                  <a:ext uri="{0D108BD9-81ED-4DB2-BD59-A6C34878D82A}">
                    <a16:rowId xmlns:a16="http://schemas.microsoft.com/office/drawing/2014/main" val="10009"/>
                  </a:ext>
                </a:extLst>
              </a:tr>
              <a:tr h="370850">
                <a:tc>
                  <a:txBody>
                    <a:bodyPr/>
                    <a:lstStyle/>
                    <a:p>
                      <a:pPr marL="0" marR="0" lvl="0" indent="0" algn="l" rtl="0">
                        <a:lnSpc>
                          <a:spcPct val="100000"/>
                        </a:lnSpc>
                        <a:spcBef>
                          <a:spcPts val="0"/>
                        </a:spcBef>
                        <a:spcAft>
                          <a:spcPts val="0"/>
                        </a:spcAft>
                        <a:buClr>
                          <a:schemeClr val="dk1"/>
                        </a:buClr>
                        <a:buSzPts val="1800"/>
                        <a:buFont typeface="Arial"/>
                        <a:buNone/>
                      </a:pPr>
                      <a:r>
                        <a:rPr lang="en-US" sz="1800" b="0" u="none" strike="noStrike" cap="none">
                          <a:solidFill>
                            <a:schemeClr val="dk1"/>
                          </a:solidFill>
                          <a:latin typeface="Arial"/>
                          <a:ea typeface="Arial"/>
                          <a:cs typeface="Arial"/>
                          <a:sym typeface="Arial"/>
                        </a:rPr>
                        <a:t>Root Cause Analysis of T&amp;D Challenges at Unilever PLC</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800"/>
                        <a:buFont typeface="Arial"/>
                        <a:buNone/>
                      </a:pPr>
                      <a:r>
                        <a:rPr lang="en-US" sz="1800" u="none" strike="noStrike" cap="none">
                          <a:latin typeface="Arial"/>
                          <a:ea typeface="Arial"/>
                          <a:cs typeface="Arial"/>
                          <a:sym typeface="Arial"/>
                        </a:rPr>
                        <a:t>12</a:t>
                      </a:r>
                      <a:endParaRPr sz="1400" u="none" strike="noStrike" cap="none"/>
                    </a:p>
                  </a:txBody>
                  <a:tcPr marL="91450" marR="91450" marT="45725" marB="45725"/>
                </a:tc>
                <a:extLst>
                  <a:ext uri="{0D108BD9-81ED-4DB2-BD59-A6C34878D82A}">
                    <a16:rowId xmlns:a16="http://schemas.microsoft.com/office/drawing/2014/main" val="10010"/>
                  </a:ext>
                </a:extLst>
              </a:tr>
              <a:tr h="370850">
                <a:tc>
                  <a:txBody>
                    <a:bodyPr/>
                    <a:lstStyle/>
                    <a:p>
                      <a:pPr marL="0" marR="0" lvl="0" indent="0" algn="l" rtl="0">
                        <a:lnSpc>
                          <a:spcPct val="100000"/>
                        </a:lnSpc>
                        <a:spcBef>
                          <a:spcPts val="0"/>
                        </a:spcBef>
                        <a:spcAft>
                          <a:spcPts val="0"/>
                        </a:spcAft>
                        <a:buClr>
                          <a:schemeClr val="dk1"/>
                        </a:buClr>
                        <a:buSzPts val="1800"/>
                        <a:buFont typeface="Arial"/>
                        <a:buNone/>
                      </a:pPr>
                      <a:r>
                        <a:rPr lang="en-US" sz="1800" b="0" u="none" strike="noStrike" cap="none">
                          <a:solidFill>
                            <a:schemeClr val="dk1"/>
                          </a:solidFill>
                          <a:latin typeface="Arial"/>
                          <a:ea typeface="Arial"/>
                          <a:cs typeface="Arial"/>
                          <a:sym typeface="Arial"/>
                        </a:rPr>
                        <a:t>Recommendations for Unilever PLC</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800"/>
                        <a:buFont typeface="Arial"/>
                        <a:buNone/>
                      </a:pPr>
                      <a:r>
                        <a:rPr lang="en-US" sz="1800" u="none" strike="noStrike" cap="none">
                          <a:latin typeface="Arial"/>
                          <a:ea typeface="Arial"/>
                          <a:cs typeface="Arial"/>
                          <a:sym typeface="Arial"/>
                        </a:rPr>
                        <a:t>13</a:t>
                      </a:r>
                      <a:endParaRPr sz="1400" u="none" strike="noStrike" cap="none"/>
                    </a:p>
                  </a:txBody>
                  <a:tcPr marL="91450" marR="91450" marT="45725" marB="45725"/>
                </a:tc>
                <a:extLst>
                  <a:ext uri="{0D108BD9-81ED-4DB2-BD59-A6C34878D82A}">
                    <a16:rowId xmlns:a16="http://schemas.microsoft.com/office/drawing/2014/main" val="10011"/>
                  </a:ext>
                </a:extLst>
              </a:tr>
              <a:tr h="370850">
                <a:tc>
                  <a:txBody>
                    <a:bodyPr/>
                    <a:lstStyle/>
                    <a:p>
                      <a:pPr marL="0" marR="0" lvl="0" indent="0" algn="l" rtl="0">
                        <a:lnSpc>
                          <a:spcPct val="100000"/>
                        </a:lnSpc>
                        <a:spcBef>
                          <a:spcPts val="0"/>
                        </a:spcBef>
                        <a:spcAft>
                          <a:spcPts val="0"/>
                        </a:spcAft>
                        <a:buClr>
                          <a:schemeClr val="dk1"/>
                        </a:buClr>
                        <a:buSzPts val="1800"/>
                        <a:buFont typeface="Arial"/>
                        <a:buNone/>
                      </a:pPr>
                      <a:r>
                        <a:rPr lang="en-US" sz="1800" b="0" u="none" strike="noStrike" cap="none">
                          <a:solidFill>
                            <a:schemeClr val="dk1"/>
                          </a:solidFill>
                          <a:latin typeface="Arial"/>
                          <a:ea typeface="Arial"/>
                          <a:cs typeface="Arial"/>
                          <a:sym typeface="Arial"/>
                        </a:rPr>
                        <a:t>Future of Work &amp; AI Implications at Unilever PLC</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800"/>
                        <a:buFont typeface="Arial"/>
                        <a:buNone/>
                      </a:pPr>
                      <a:r>
                        <a:rPr lang="en-US" sz="1800" u="none" strike="noStrike" cap="none">
                          <a:latin typeface="Arial"/>
                          <a:ea typeface="Arial"/>
                          <a:cs typeface="Arial"/>
                          <a:sym typeface="Arial"/>
                        </a:rPr>
                        <a:t>14</a:t>
                      </a:r>
                      <a:endParaRPr sz="1400" u="none" strike="noStrike" cap="none"/>
                    </a:p>
                  </a:txBody>
                  <a:tcPr marL="91450" marR="91450" marT="45725" marB="45725"/>
                </a:tc>
                <a:extLst>
                  <a:ext uri="{0D108BD9-81ED-4DB2-BD59-A6C34878D82A}">
                    <a16:rowId xmlns:a16="http://schemas.microsoft.com/office/drawing/2014/main" val="10012"/>
                  </a:ext>
                </a:extLst>
              </a:tr>
              <a:tr h="370850">
                <a:tc>
                  <a:txBody>
                    <a:bodyPr/>
                    <a:lstStyle/>
                    <a:p>
                      <a:pPr marL="0" marR="0" lvl="0" indent="0" algn="l" rtl="0">
                        <a:lnSpc>
                          <a:spcPct val="100000"/>
                        </a:lnSpc>
                        <a:spcBef>
                          <a:spcPts val="0"/>
                        </a:spcBef>
                        <a:spcAft>
                          <a:spcPts val="0"/>
                        </a:spcAft>
                        <a:buClr>
                          <a:schemeClr val="dk1"/>
                        </a:buClr>
                        <a:buSzPts val="1800"/>
                        <a:buFont typeface="Arial"/>
                        <a:buNone/>
                      </a:pPr>
                      <a:r>
                        <a:rPr lang="en-US" sz="1800" b="0" u="none" strike="noStrike" cap="none">
                          <a:solidFill>
                            <a:schemeClr val="dk1"/>
                          </a:solidFill>
                          <a:latin typeface="Arial"/>
                          <a:ea typeface="Arial"/>
                          <a:cs typeface="Arial"/>
                          <a:sym typeface="Arial"/>
                        </a:rPr>
                        <a:t>Conclusion</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800"/>
                        <a:buFont typeface="Arial"/>
                        <a:buNone/>
                      </a:pPr>
                      <a:r>
                        <a:rPr lang="en-US" sz="1800" u="none" strike="noStrike" cap="none">
                          <a:latin typeface="Arial"/>
                          <a:ea typeface="Arial"/>
                          <a:cs typeface="Arial"/>
                          <a:sym typeface="Arial"/>
                        </a:rPr>
                        <a:t>15</a:t>
                      </a:r>
                      <a:endParaRPr sz="1400" u="none" strike="noStrike" cap="none"/>
                    </a:p>
                  </a:txBody>
                  <a:tcPr marL="91450" marR="91450" marT="45725" marB="45725"/>
                </a:tc>
                <a:extLst>
                  <a:ext uri="{0D108BD9-81ED-4DB2-BD59-A6C34878D82A}">
                    <a16:rowId xmlns:a16="http://schemas.microsoft.com/office/drawing/2014/main" val="10013"/>
                  </a:ext>
                </a:extLst>
              </a:tr>
              <a:tr h="370850">
                <a:tc>
                  <a:txBody>
                    <a:bodyPr/>
                    <a:lstStyle/>
                    <a:p>
                      <a:pPr marL="0" marR="0" lvl="0" indent="0" algn="l" rtl="0">
                        <a:lnSpc>
                          <a:spcPct val="100000"/>
                        </a:lnSpc>
                        <a:spcBef>
                          <a:spcPts val="0"/>
                        </a:spcBef>
                        <a:spcAft>
                          <a:spcPts val="0"/>
                        </a:spcAft>
                        <a:buClr>
                          <a:srgbClr val="000000"/>
                        </a:buClr>
                        <a:buSzPts val="1800"/>
                        <a:buFont typeface="Arial"/>
                        <a:buNone/>
                      </a:pPr>
                      <a:r>
                        <a:rPr lang="en-US" sz="1800" b="0" u="none" strike="noStrike" cap="none">
                          <a:latin typeface="Arial"/>
                          <a:ea typeface="Arial"/>
                          <a:cs typeface="Arial"/>
                          <a:sym typeface="Arial"/>
                        </a:rPr>
                        <a:t>Reference List </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endParaRPr sz="1400" u="none" strike="noStrike" cap="none"/>
                    </a:p>
                  </a:txBody>
                  <a:tcPr marL="91450" marR="91450" marT="45725" marB="45725"/>
                </a:tc>
                <a:extLst>
                  <a:ext uri="{0D108BD9-81ED-4DB2-BD59-A6C34878D82A}">
                    <a16:rowId xmlns:a16="http://schemas.microsoft.com/office/drawing/2014/main" val="10014"/>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3"/>
          <p:cNvSpPr txBox="1">
            <a:spLocks noGrp="1"/>
          </p:cNvSpPr>
          <p:nvPr>
            <p:ph type="title"/>
          </p:nvPr>
        </p:nvSpPr>
        <p:spPr>
          <a:xfrm>
            <a:off x="838200" y="-212390"/>
            <a:ext cx="10515600" cy="1325563"/>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1"/>
              </a:buClr>
              <a:buSzPts val="4000"/>
              <a:buFont typeface="Arial Black"/>
              <a:buNone/>
            </a:pPr>
            <a:r>
              <a:rPr lang="en-US">
                <a:latin typeface="Arial Black"/>
                <a:ea typeface="Arial Black"/>
                <a:cs typeface="Arial Black"/>
                <a:sym typeface="Arial Black"/>
              </a:rPr>
              <a:t>Introduction</a:t>
            </a:r>
            <a:endParaRPr/>
          </a:p>
        </p:txBody>
      </p:sp>
      <p:sp>
        <p:nvSpPr>
          <p:cNvPr id="162" name="Google Shape;162;p3"/>
          <p:cNvSpPr txBox="1">
            <a:spLocks noGrp="1"/>
          </p:cNvSpPr>
          <p:nvPr>
            <p:ph type="body" idx="1"/>
          </p:nvPr>
        </p:nvSpPr>
        <p:spPr>
          <a:xfrm>
            <a:off x="535910" y="1113173"/>
            <a:ext cx="5544052" cy="5291135"/>
          </a:xfrm>
          <a:prstGeom prst="rect">
            <a:avLst/>
          </a:prstGeom>
          <a:noFill/>
          <a:ln>
            <a:noFill/>
          </a:ln>
        </p:spPr>
        <p:txBody>
          <a:bodyPr spcFirstLastPara="1" wrap="square" lIns="91425" tIns="45700" rIns="91425" bIns="45700" anchor="ctr" anchorCtr="0">
            <a:normAutofit/>
          </a:bodyPr>
          <a:lstStyle/>
          <a:p>
            <a:pPr marL="285750" lvl="0" indent="-285750" algn="just" rtl="0">
              <a:lnSpc>
                <a:spcPct val="100000"/>
              </a:lnSpc>
              <a:spcBef>
                <a:spcPts val="0"/>
              </a:spcBef>
              <a:spcAft>
                <a:spcPts val="0"/>
              </a:spcAft>
              <a:buSzPts val="2900"/>
              <a:buChar char="•"/>
            </a:pPr>
            <a:r>
              <a:rPr lang="en-US" sz="2000">
                <a:latin typeface="Arial"/>
                <a:ea typeface="Arial"/>
                <a:cs typeface="Arial"/>
                <a:sym typeface="Arial"/>
              </a:rPr>
              <a:t>Global FMCG Organisation Operating In 190+ Countries </a:t>
            </a:r>
            <a:endParaRPr/>
          </a:p>
          <a:p>
            <a:pPr marL="285750" lvl="0" indent="-285750" algn="just" rtl="0">
              <a:lnSpc>
                <a:spcPct val="100000"/>
              </a:lnSpc>
              <a:spcBef>
                <a:spcPts val="1000"/>
              </a:spcBef>
              <a:spcAft>
                <a:spcPts val="0"/>
              </a:spcAft>
              <a:buSzPts val="2900"/>
              <a:buChar char="•"/>
            </a:pPr>
            <a:r>
              <a:rPr lang="en-US" sz="2000">
                <a:latin typeface="Arial"/>
                <a:ea typeface="Arial"/>
                <a:cs typeface="Arial"/>
                <a:sym typeface="Arial"/>
              </a:rPr>
              <a:t>Approximately 96,000 Employees Worldwide (Unilever.Com;2026) </a:t>
            </a:r>
            <a:endParaRPr/>
          </a:p>
          <a:p>
            <a:pPr marL="285750" lvl="0" indent="-285750" algn="just" rtl="0">
              <a:lnSpc>
                <a:spcPct val="100000"/>
              </a:lnSpc>
              <a:spcBef>
                <a:spcPts val="1000"/>
              </a:spcBef>
              <a:spcAft>
                <a:spcPts val="0"/>
              </a:spcAft>
              <a:buSzPts val="2900"/>
              <a:buChar char="•"/>
            </a:pPr>
            <a:r>
              <a:rPr lang="en-US" sz="2000">
                <a:latin typeface="Arial"/>
                <a:ea typeface="Arial"/>
                <a:cs typeface="Arial"/>
                <a:sym typeface="Arial"/>
              </a:rPr>
              <a:t>Human Capital Management Supports Innovation, Productivity, And Competitiveness </a:t>
            </a:r>
            <a:endParaRPr/>
          </a:p>
          <a:p>
            <a:pPr marL="285750" lvl="0" indent="-285750" algn="just" rtl="0">
              <a:lnSpc>
                <a:spcPct val="100000"/>
              </a:lnSpc>
              <a:spcBef>
                <a:spcPts val="1000"/>
              </a:spcBef>
              <a:spcAft>
                <a:spcPts val="0"/>
              </a:spcAft>
              <a:buSzPts val="2900"/>
              <a:buChar char="•"/>
            </a:pPr>
            <a:r>
              <a:rPr lang="en-US" sz="2000">
                <a:latin typeface="Arial"/>
                <a:ea typeface="Arial"/>
                <a:cs typeface="Arial"/>
                <a:sym typeface="Arial"/>
              </a:rPr>
              <a:t>Training &amp; Development (T&amp;D) Enhances Workforce Capability And Leadership Growth </a:t>
            </a:r>
            <a:endParaRPr/>
          </a:p>
          <a:p>
            <a:pPr marL="285750" lvl="0" indent="-285750" algn="just" rtl="0">
              <a:lnSpc>
                <a:spcPct val="100000"/>
              </a:lnSpc>
              <a:spcBef>
                <a:spcPts val="1000"/>
              </a:spcBef>
              <a:spcAft>
                <a:spcPts val="0"/>
              </a:spcAft>
              <a:buSzPts val="2900"/>
              <a:buChar char="•"/>
            </a:pPr>
            <a:r>
              <a:rPr lang="en-US" sz="2000">
                <a:latin typeface="Arial"/>
                <a:ea typeface="Arial"/>
                <a:cs typeface="Arial"/>
                <a:sym typeface="Arial"/>
              </a:rPr>
              <a:t>AI And Digital Transformation Are Reshaping Employee Skill Requirements </a:t>
            </a:r>
            <a:endParaRPr/>
          </a:p>
          <a:p>
            <a:pPr marL="285750" lvl="0" indent="-285750" algn="just" rtl="0">
              <a:lnSpc>
                <a:spcPct val="100000"/>
              </a:lnSpc>
              <a:spcBef>
                <a:spcPts val="1000"/>
              </a:spcBef>
              <a:spcAft>
                <a:spcPts val="0"/>
              </a:spcAft>
              <a:buSzPts val="2900"/>
              <a:buChar char="•"/>
            </a:pPr>
            <a:r>
              <a:rPr lang="en-US" sz="2000">
                <a:latin typeface="Arial"/>
                <a:ea typeface="Arial"/>
                <a:cs typeface="Arial"/>
                <a:sym typeface="Arial"/>
              </a:rPr>
              <a:t>Continuous Learning Is Essential For Adapting To Global Business Change </a:t>
            </a:r>
            <a:endParaRPr/>
          </a:p>
          <a:p>
            <a:pPr marL="285750" lvl="0" indent="-64770" algn="l" rtl="0">
              <a:lnSpc>
                <a:spcPct val="100000"/>
              </a:lnSpc>
              <a:spcBef>
                <a:spcPts val="1080"/>
              </a:spcBef>
              <a:spcAft>
                <a:spcPts val="0"/>
              </a:spcAft>
              <a:buSzPts val="3480"/>
              <a:buNone/>
            </a:pPr>
            <a:endParaRPr/>
          </a:p>
        </p:txBody>
      </p:sp>
      <p:pic>
        <p:nvPicPr>
          <p:cNvPr id="163" name="Google Shape;163;p3"/>
          <p:cNvPicPr preferRelativeResize="0"/>
          <p:nvPr/>
        </p:nvPicPr>
        <p:blipFill rotWithShape="1">
          <a:blip r:embed="rId3">
            <a:alphaModFix/>
          </a:blip>
          <a:srcRect/>
          <a:stretch/>
        </p:blipFill>
        <p:spPr>
          <a:xfrm>
            <a:off x="6382250" y="1113173"/>
            <a:ext cx="5115927" cy="2315827"/>
          </a:xfrm>
          <a:prstGeom prst="rect">
            <a:avLst/>
          </a:prstGeom>
          <a:noFill/>
          <a:ln>
            <a:noFill/>
          </a:ln>
        </p:spPr>
      </p:pic>
      <p:pic>
        <p:nvPicPr>
          <p:cNvPr id="164" name="Google Shape;164;p3"/>
          <p:cNvPicPr preferRelativeResize="0"/>
          <p:nvPr/>
        </p:nvPicPr>
        <p:blipFill rotWithShape="1">
          <a:blip r:embed="rId4">
            <a:alphaModFix/>
          </a:blip>
          <a:srcRect/>
          <a:stretch/>
        </p:blipFill>
        <p:spPr>
          <a:xfrm>
            <a:off x="6224339" y="3569818"/>
            <a:ext cx="5273838" cy="258769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9"/>
        <p:cNvGrpSpPr/>
        <p:nvPr/>
      </p:nvGrpSpPr>
      <p:grpSpPr>
        <a:xfrm>
          <a:off x="0" y="0"/>
          <a:ext cx="0" cy="0"/>
          <a:chOff x="0" y="0"/>
          <a:chExt cx="0" cy="0"/>
        </a:xfrm>
      </p:grpSpPr>
      <p:sp>
        <p:nvSpPr>
          <p:cNvPr id="170" name="Google Shape;170;p34"/>
          <p:cNvSpPr txBox="1">
            <a:spLocks noGrp="1"/>
          </p:cNvSpPr>
          <p:nvPr>
            <p:ph type="title"/>
          </p:nvPr>
        </p:nvSpPr>
        <p:spPr>
          <a:xfrm>
            <a:off x="272717" y="-304800"/>
            <a:ext cx="11230306" cy="1752599"/>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1"/>
              </a:buClr>
              <a:buSzPts val="1800"/>
              <a:buNone/>
            </a:pPr>
            <a:r>
              <a:rPr lang="en-US">
                <a:latin typeface="Arial Black"/>
                <a:ea typeface="Arial Black"/>
                <a:cs typeface="Arial Black"/>
                <a:sym typeface="Arial Black"/>
              </a:rPr>
              <a:t>Current Policies and Practices at Unilever</a:t>
            </a:r>
            <a:endParaRPr>
              <a:latin typeface="Arial Black"/>
              <a:ea typeface="Arial Black"/>
              <a:cs typeface="Arial Black"/>
              <a:sym typeface="Arial Black"/>
            </a:endParaRPr>
          </a:p>
        </p:txBody>
      </p:sp>
      <p:sp>
        <p:nvSpPr>
          <p:cNvPr id="171" name="Google Shape;171;p34"/>
          <p:cNvSpPr txBox="1">
            <a:spLocks noGrp="1"/>
          </p:cNvSpPr>
          <p:nvPr>
            <p:ph type="body" idx="1"/>
          </p:nvPr>
        </p:nvSpPr>
        <p:spPr>
          <a:xfrm>
            <a:off x="1291806" y="1674394"/>
            <a:ext cx="5622342" cy="4325354"/>
          </a:xfrm>
          <a:prstGeom prst="rect">
            <a:avLst/>
          </a:prstGeom>
          <a:noFill/>
          <a:ln>
            <a:noFill/>
          </a:ln>
        </p:spPr>
        <p:txBody>
          <a:bodyPr spcFirstLastPara="1" wrap="square" lIns="91425" tIns="45700" rIns="91425" bIns="45700" anchor="ctr" anchorCtr="0">
            <a:normAutofit/>
          </a:bodyPr>
          <a:lstStyle/>
          <a:p>
            <a:pPr marL="457200" lvl="0" indent="-394335" algn="l" rtl="0">
              <a:lnSpc>
                <a:spcPct val="100000"/>
              </a:lnSpc>
              <a:spcBef>
                <a:spcPts val="360"/>
              </a:spcBef>
              <a:spcAft>
                <a:spcPts val="0"/>
              </a:spcAft>
              <a:buSzPts val="2610"/>
              <a:buChar char="•"/>
            </a:pPr>
            <a:r>
              <a:rPr lang="en-US" sz="2000">
                <a:latin typeface="Arial"/>
                <a:ea typeface="Arial"/>
                <a:cs typeface="Arial"/>
                <a:sym typeface="Arial"/>
              </a:rPr>
              <a:t>Uses the Degreed digital learning platform for continuous learning</a:t>
            </a:r>
            <a:endParaRPr/>
          </a:p>
          <a:p>
            <a:pPr marL="457200" lvl="0" indent="-394335" algn="l" rtl="0">
              <a:lnSpc>
                <a:spcPct val="100000"/>
              </a:lnSpc>
              <a:spcBef>
                <a:spcPts val="360"/>
              </a:spcBef>
              <a:spcAft>
                <a:spcPts val="0"/>
              </a:spcAft>
              <a:buSzPts val="2610"/>
              <a:buChar char="•"/>
            </a:pPr>
            <a:r>
              <a:rPr lang="en-US" sz="2000">
                <a:latin typeface="Arial"/>
                <a:ea typeface="Arial"/>
                <a:cs typeface="Arial"/>
                <a:sym typeface="Arial"/>
              </a:rPr>
              <a:t>Operates the Unilever Future Leaders Programme (UFLP)</a:t>
            </a:r>
            <a:endParaRPr/>
          </a:p>
          <a:p>
            <a:pPr marL="457200" lvl="0" indent="-394335" algn="l" rtl="0">
              <a:lnSpc>
                <a:spcPct val="100000"/>
              </a:lnSpc>
              <a:spcBef>
                <a:spcPts val="360"/>
              </a:spcBef>
              <a:spcAft>
                <a:spcPts val="0"/>
              </a:spcAft>
              <a:buSzPts val="2610"/>
              <a:buChar char="•"/>
            </a:pPr>
            <a:r>
              <a:rPr lang="en-US" sz="2000">
                <a:latin typeface="Arial"/>
                <a:ea typeface="Arial"/>
                <a:cs typeface="Arial"/>
                <a:sym typeface="Arial"/>
              </a:rPr>
              <a:t>Provides mandatory compliance and ESG training</a:t>
            </a:r>
            <a:endParaRPr/>
          </a:p>
          <a:p>
            <a:pPr marL="457200" lvl="0" indent="-394335" algn="l" rtl="0">
              <a:lnSpc>
                <a:spcPct val="100000"/>
              </a:lnSpc>
              <a:spcBef>
                <a:spcPts val="360"/>
              </a:spcBef>
              <a:spcAft>
                <a:spcPts val="0"/>
              </a:spcAft>
              <a:buSzPts val="2610"/>
              <a:buChar char="•"/>
            </a:pPr>
            <a:r>
              <a:rPr lang="en-US" sz="2000">
                <a:latin typeface="Arial"/>
                <a:ea typeface="Arial"/>
                <a:cs typeface="Arial"/>
                <a:sym typeface="Arial"/>
              </a:rPr>
              <a:t>Delivers AI and digital capability programmes</a:t>
            </a:r>
            <a:endParaRPr sz="2000">
              <a:latin typeface="Arial"/>
              <a:ea typeface="Arial"/>
              <a:cs typeface="Arial"/>
              <a:sym typeface="Arial"/>
            </a:endParaRPr>
          </a:p>
          <a:p>
            <a:pPr marL="457200" lvl="0" indent="-394335" algn="l" rtl="0">
              <a:lnSpc>
                <a:spcPct val="100000"/>
              </a:lnSpc>
              <a:spcBef>
                <a:spcPts val="360"/>
              </a:spcBef>
              <a:spcAft>
                <a:spcPts val="0"/>
              </a:spcAft>
              <a:buSzPts val="2610"/>
              <a:buChar char="•"/>
            </a:pPr>
            <a:r>
              <a:rPr lang="en-US" sz="2000">
                <a:latin typeface="Arial"/>
                <a:ea typeface="Arial"/>
                <a:cs typeface="Arial"/>
                <a:sym typeface="Arial"/>
              </a:rPr>
              <a:t>Supports mentoring, coaching and career development</a:t>
            </a:r>
            <a:endParaRPr/>
          </a:p>
          <a:p>
            <a:pPr marL="457200" lvl="0" indent="-394335" algn="l" rtl="0">
              <a:lnSpc>
                <a:spcPct val="100000"/>
              </a:lnSpc>
              <a:spcBef>
                <a:spcPts val="360"/>
              </a:spcBef>
              <a:spcAft>
                <a:spcPts val="0"/>
              </a:spcAft>
              <a:buSzPts val="2610"/>
              <a:buChar char="•"/>
            </a:pPr>
            <a:r>
              <a:rPr lang="en-US" sz="2000">
                <a:latin typeface="Arial"/>
                <a:ea typeface="Arial"/>
                <a:cs typeface="Arial"/>
                <a:sym typeface="Arial"/>
              </a:rPr>
              <a:t>Encourages self-directed and lifelong learning through global learning frameworks</a:t>
            </a:r>
            <a:endParaRPr sz="2000">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4"/>
          <p:cNvSpPr txBox="1">
            <a:spLocks noGrp="1"/>
          </p:cNvSpPr>
          <p:nvPr>
            <p:ph type="title"/>
          </p:nvPr>
        </p:nvSpPr>
        <p:spPr>
          <a:xfrm>
            <a:off x="1255711" y="1"/>
            <a:ext cx="10018713" cy="1066799"/>
          </a:xfrm>
          <a:prstGeom prst="rect">
            <a:avLst/>
          </a:prstGeom>
          <a:noFill/>
          <a:ln>
            <a:noFill/>
          </a:ln>
        </p:spPr>
        <p:txBody>
          <a:bodyPr spcFirstLastPara="1" wrap="square" lIns="91425" tIns="45700" rIns="91425" bIns="45700" anchor="ctr" anchorCtr="0">
            <a:normAutofit fontScale="90000"/>
          </a:bodyPr>
          <a:lstStyle/>
          <a:p>
            <a:pPr marL="0" lvl="0" indent="0" algn="ctr" rtl="0">
              <a:lnSpc>
                <a:spcPct val="100000"/>
              </a:lnSpc>
              <a:spcBef>
                <a:spcPts val="0"/>
              </a:spcBef>
              <a:spcAft>
                <a:spcPts val="0"/>
              </a:spcAft>
              <a:buClr>
                <a:schemeClr val="dk1"/>
              </a:buClr>
              <a:buSzPct val="100000"/>
              <a:buFont typeface="Arial Black"/>
              <a:buNone/>
            </a:pPr>
            <a:r>
              <a:rPr lang="en-US">
                <a:latin typeface="Arial Black"/>
                <a:ea typeface="Arial Black"/>
                <a:cs typeface="Arial Black"/>
                <a:sym typeface="Arial Black"/>
              </a:rPr>
              <a:t>Overview of Training &amp; Development</a:t>
            </a:r>
            <a:endParaRPr/>
          </a:p>
        </p:txBody>
      </p:sp>
      <p:sp>
        <p:nvSpPr>
          <p:cNvPr id="178" name="Google Shape;178;p4"/>
          <p:cNvSpPr txBox="1">
            <a:spLocks noGrp="1"/>
          </p:cNvSpPr>
          <p:nvPr>
            <p:ph type="body" idx="1"/>
          </p:nvPr>
        </p:nvSpPr>
        <p:spPr>
          <a:xfrm>
            <a:off x="958056" y="1323974"/>
            <a:ext cx="5828507" cy="5248276"/>
          </a:xfrm>
          <a:prstGeom prst="rect">
            <a:avLst/>
          </a:prstGeom>
          <a:noFill/>
          <a:ln>
            <a:noFill/>
          </a:ln>
        </p:spPr>
        <p:txBody>
          <a:bodyPr spcFirstLastPara="1" wrap="square" lIns="91425" tIns="45700" rIns="91425" bIns="45700" anchor="ctr" anchorCtr="0">
            <a:normAutofit fontScale="85000" lnSpcReduction="10000"/>
          </a:bodyPr>
          <a:lstStyle/>
          <a:p>
            <a:pPr marL="285750" lvl="0" indent="-285750" algn="just" rtl="0">
              <a:lnSpc>
                <a:spcPct val="100000"/>
              </a:lnSpc>
              <a:spcBef>
                <a:spcPts val="0"/>
              </a:spcBef>
              <a:spcAft>
                <a:spcPts val="0"/>
              </a:spcAft>
              <a:buSzPct val="145000"/>
              <a:buChar char="•"/>
            </a:pPr>
            <a:r>
              <a:rPr lang="en-US">
                <a:latin typeface="Arial"/>
                <a:ea typeface="Arial"/>
                <a:cs typeface="Arial"/>
                <a:sym typeface="Arial"/>
              </a:rPr>
              <a:t>Training: Short-term process focused on improving job-specific skills and performance </a:t>
            </a:r>
            <a:endParaRPr/>
          </a:p>
          <a:p>
            <a:pPr marL="285750" lvl="0" indent="-285750" algn="just" rtl="0">
              <a:lnSpc>
                <a:spcPct val="100000"/>
              </a:lnSpc>
              <a:spcBef>
                <a:spcPts val="1008"/>
              </a:spcBef>
              <a:spcAft>
                <a:spcPts val="0"/>
              </a:spcAft>
              <a:buSzPct val="145000"/>
              <a:buChar char="•"/>
            </a:pPr>
            <a:r>
              <a:rPr lang="en-US">
                <a:latin typeface="Arial"/>
                <a:ea typeface="Arial"/>
                <a:cs typeface="Arial"/>
                <a:sym typeface="Arial"/>
              </a:rPr>
              <a:t>Development: Long-term employee growth, leadership capability, and career advancement </a:t>
            </a:r>
            <a:endParaRPr/>
          </a:p>
          <a:p>
            <a:pPr marL="285750" lvl="0" indent="-285750" algn="just" rtl="0">
              <a:lnSpc>
                <a:spcPct val="100000"/>
              </a:lnSpc>
              <a:spcBef>
                <a:spcPts val="1008"/>
              </a:spcBef>
              <a:spcAft>
                <a:spcPts val="0"/>
              </a:spcAft>
              <a:buSzPct val="145000"/>
              <a:buChar char="•"/>
            </a:pPr>
            <a:r>
              <a:rPr lang="en-US">
                <a:latin typeface="Arial"/>
                <a:ea typeface="Arial"/>
                <a:cs typeface="Arial"/>
                <a:sym typeface="Arial"/>
              </a:rPr>
              <a:t>Human Capital Theory views employees as strategic organisational assets </a:t>
            </a:r>
            <a:endParaRPr/>
          </a:p>
          <a:p>
            <a:pPr marL="285750" lvl="0" indent="-285750" algn="just" rtl="0">
              <a:lnSpc>
                <a:spcPct val="100000"/>
              </a:lnSpc>
              <a:spcBef>
                <a:spcPts val="1008"/>
              </a:spcBef>
              <a:spcAft>
                <a:spcPts val="0"/>
              </a:spcAft>
              <a:buSzPct val="145000"/>
              <a:buChar char="•"/>
            </a:pPr>
            <a:r>
              <a:rPr lang="en-US">
                <a:latin typeface="Arial"/>
                <a:ea typeface="Arial"/>
                <a:cs typeface="Arial"/>
                <a:sym typeface="Arial"/>
              </a:rPr>
              <a:t>SHRM Perspective aligns training with organisational objectives and competitiveness </a:t>
            </a:r>
            <a:endParaRPr/>
          </a:p>
          <a:p>
            <a:pPr marL="285750" lvl="0" indent="-285750" algn="just" rtl="0">
              <a:lnSpc>
                <a:spcPct val="100000"/>
              </a:lnSpc>
              <a:spcBef>
                <a:spcPts val="1008"/>
              </a:spcBef>
              <a:spcAft>
                <a:spcPts val="0"/>
              </a:spcAft>
              <a:buSzPct val="145000"/>
              <a:buChar char="•"/>
            </a:pPr>
            <a:r>
              <a:rPr lang="en-US">
                <a:latin typeface="Arial"/>
                <a:ea typeface="Arial"/>
                <a:cs typeface="Arial"/>
                <a:sym typeface="Arial"/>
              </a:rPr>
              <a:t>AMO Framework emphasises employee Ability, Motivation, and Opportunity </a:t>
            </a:r>
            <a:endParaRPr/>
          </a:p>
          <a:p>
            <a:pPr marL="285750" lvl="0" indent="-285750" algn="just" rtl="0">
              <a:lnSpc>
                <a:spcPct val="100000"/>
              </a:lnSpc>
              <a:spcBef>
                <a:spcPts val="1008"/>
              </a:spcBef>
              <a:spcAft>
                <a:spcPts val="0"/>
              </a:spcAft>
              <a:buSzPct val="145000"/>
              <a:buChar char="•"/>
            </a:pPr>
            <a:r>
              <a:rPr lang="en-US">
                <a:latin typeface="Arial"/>
                <a:ea typeface="Arial"/>
                <a:cs typeface="Arial"/>
                <a:sym typeface="Arial"/>
              </a:rPr>
              <a:t>Approximately 44% of employee skills are expected to change due to technological transformation by 2030 (weforum.org;2023) </a:t>
            </a:r>
            <a:endParaRPr/>
          </a:p>
          <a:p>
            <a:pPr marL="285750" lvl="0" indent="-285750" algn="just" rtl="0">
              <a:lnSpc>
                <a:spcPct val="100000"/>
              </a:lnSpc>
              <a:spcBef>
                <a:spcPts val="1008"/>
              </a:spcBef>
              <a:spcAft>
                <a:spcPts val="0"/>
              </a:spcAft>
              <a:buSzPct val="145000"/>
              <a:buChar char="•"/>
            </a:pPr>
            <a:r>
              <a:rPr lang="en-US">
                <a:latin typeface="Arial"/>
                <a:ea typeface="Arial"/>
                <a:cs typeface="Arial"/>
                <a:sym typeface="Arial"/>
              </a:rPr>
              <a:t>Continuous digital learning is increasingly important in multinational organisations </a:t>
            </a:r>
            <a:endParaRPr/>
          </a:p>
          <a:p>
            <a:pPr marL="285750" lvl="0" indent="-97917" algn="l" rtl="0">
              <a:lnSpc>
                <a:spcPct val="100000"/>
              </a:lnSpc>
              <a:spcBef>
                <a:spcPts val="1008"/>
              </a:spcBef>
              <a:spcAft>
                <a:spcPts val="0"/>
              </a:spcAft>
              <a:buSzPct val="145000"/>
              <a:buNone/>
            </a:pPr>
            <a:endParaRPr/>
          </a:p>
        </p:txBody>
      </p:sp>
      <p:pic>
        <p:nvPicPr>
          <p:cNvPr id="179" name="Google Shape;179;p4"/>
          <p:cNvPicPr preferRelativeResize="0"/>
          <p:nvPr/>
        </p:nvPicPr>
        <p:blipFill rotWithShape="1">
          <a:blip r:embed="rId3">
            <a:alphaModFix/>
          </a:blip>
          <a:srcRect/>
          <a:stretch/>
        </p:blipFill>
        <p:spPr>
          <a:xfrm>
            <a:off x="7957344" y="1383129"/>
            <a:ext cx="3276600" cy="2564983"/>
          </a:xfrm>
          <a:prstGeom prst="rect">
            <a:avLst/>
          </a:prstGeom>
          <a:noFill/>
          <a:ln>
            <a:noFill/>
          </a:ln>
        </p:spPr>
      </p:pic>
      <p:pic>
        <p:nvPicPr>
          <p:cNvPr id="180" name="Google Shape;180;p4"/>
          <p:cNvPicPr preferRelativeResize="0"/>
          <p:nvPr/>
        </p:nvPicPr>
        <p:blipFill rotWithShape="1">
          <a:blip r:embed="rId4">
            <a:alphaModFix/>
          </a:blip>
          <a:srcRect l="11411" t="63748" r="10578" b="13429"/>
          <a:stretch/>
        </p:blipFill>
        <p:spPr>
          <a:xfrm>
            <a:off x="6801852" y="4406691"/>
            <a:ext cx="5390148" cy="1526759"/>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Google Shape;186;p5"/>
          <p:cNvSpPr txBox="1">
            <a:spLocks noGrp="1"/>
          </p:cNvSpPr>
          <p:nvPr>
            <p:ph type="title"/>
          </p:nvPr>
        </p:nvSpPr>
        <p:spPr>
          <a:xfrm>
            <a:off x="1042738" y="0"/>
            <a:ext cx="10652791" cy="1203157"/>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1"/>
              </a:buClr>
              <a:buSzPts val="4000"/>
              <a:buFont typeface="Arial Black"/>
              <a:buNone/>
            </a:pPr>
            <a:r>
              <a:rPr lang="en-US">
                <a:latin typeface="Arial Black"/>
                <a:ea typeface="Arial Black"/>
                <a:cs typeface="Arial Black"/>
                <a:sym typeface="Arial Black"/>
              </a:rPr>
              <a:t>Digital Learning &amp; Online Platforms</a:t>
            </a:r>
            <a:endParaRPr/>
          </a:p>
        </p:txBody>
      </p:sp>
      <p:sp>
        <p:nvSpPr>
          <p:cNvPr id="187" name="Google Shape;187;p5"/>
          <p:cNvSpPr txBox="1">
            <a:spLocks noGrp="1"/>
          </p:cNvSpPr>
          <p:nvPr>
            <p:ph type="body" idx="1"/>
          </p:nvPr>
        </p:nvSpPr>
        <p:spPr>
          <a:xfrm>
            <a:off x="621625" y="1203150"/>
            <a:ext cx="6757800" cy="5578800"/>
          </a:xfrm>
          <a:prstGeom prst="rect">
            <a:avLst/>
          </a:prstGeom>
          <a:noFill/>
          <a:ln>
            <a:noFill/>
          </a:ln>
        </p:spPr>
        <p:txBody>
          <a:bodyPr spcFirstLastPara="1" wrap="square" lIns="91425" tIns="45700" rIns="91425" bIns="45700" anchor="ctr" anchorCtr="0">
            <a:normAutofit fontScale="85000" lnSpcReduction="20000"/>
          </a:bodyPr>
          <a:lstStyle/>
          <a:p>
            <a:pPr marL="285750" lvl="0" indent="-269177" algn="l" rtl="0">
              <a:lnSpc>
                <a:spcPct val="100000"/>
              </a:lnSpc>
              <a:spcBef>
                <a:spcPts val="0"/>
              </a:spcBef>
              <a:spcAft>
                <a:spcPts val="0"/>
              </a:spcAft>
              <a:buSzPct val="145000"/>
              <a:buChar char="•"/>
            </a:pPr>
            <a:r>
              <a:rPr lang="en-US">
                <a:latin typeface="Arial"/>
                <a:ea typeface="Arial"/>
                <a:cs typeface="Arial"/>
                <a:sym typeface="Arial"/>
              </a:rPr>
              <a:t>Uses the Degreed learning platform for personalised employee development </a:t>
            </a:r>
            <a:endParaRPr/>
          </a:p>
          <a:p>
            <a:pPr marL="285750" lvl="0" indent="-269177" algn="l" rtl="0">
              <a:lnSpc>
                <a:spcPct val="100000"/>
              </a:lnSpc>
              <a:spcBef>
                <a:spcPts val="1044"/>
              </a:spcBef>
              <a:spcAft>
                <a:spcPts val="0"/>
              </a:spcAft>
              <a:buSzPct val="145000"/>
              <a:buChar char="•"/>
            </a:pPr>
            <a:r>
              <a:rPr lang="en-US">
                <a:latin typeface="Arial"/>
                <a:ea typeface="Arial"/>
                <a:cs typeface="Arial"/>
                <a:sym typeface="Arial"/>
              </a:rPr>
              <a:t>Provides online courses, self-paced learning, and mobile learning access </a:t>
            </a:r>
            <a:endParaRPr/>
          </a:p>
          <a:p>
            <a:pPr marL="285750" lvl="0" indent="-269177" algn="l" rtl="0">
              <a:lnSpc>
                <a:spcPct val="100000"/>
              </a:lnSpc>
              <a:spcBef>
                <a:spcPts val="1044"/>
              </a:spcBef>
              <a:spcAft>
                <a:spcPts val="0"/>
              </a:spcAft>
              <a:buSzPct val="145000"/>
              <a:buChar char="•"/>
            </a:pPr>
            <a:r>
              <a:rPr lang="en-US">
                <a:latin typeface="Arial"/>
                <a:ea typeface="Arial"/>
                <a:cs typeface="Arial"/>
                <a:sym typeface="Arial"/>
              </a:rPr>
              <a:t>Supports flexible and continuous learning for global workforce </a:t>
            </a:r>
            <a:endParaRPr/>
          </a:p>
          <a:p>
            <a:pPr marL="285750" lvl="0" indent="-269177" algn="l" rtl="0">
              <a:lnSpc>
                <a:spcPct val="100000"/>
              </a:lnSpc>
              <a:spcBef>
                <a:spcPts val="1044"/>
              </a:spcBef>
              <a:spcAft>
                <a:spcPts val="0"/>
              </a:spcAft>
              <a:buSzPct val="145000"/>
              <a:buChar char="•"/>
            </a:pPr>
            <a:r>
              <a:rPr lang="en-US">
                <a:latin typeface="Arial"/>
                <a:ea typeface="Arial"/>
                <a:cs typeface="Arial"/>
                <a:sym typeface="Arial"/>
              </a:rPr>
              <a:t>Digital learning improves scalability and accessibility across 190+ countries </a:t>
            </a:r>
            <a:endParaRPr/>
          </a:p>
          <a:p>
            <a:pPr marL="285750" lvl="0" indent="-269177" algn="l" rtl="0">
              <a:lnSpc>
                <a:spcPct val="100000"/>
              </a:lnSpc>
              <a:spcBef>
                <a:spcPts val="1044"/>
              </a:spcBef>
              <a:spcAft>
                <a:spcPts val="0"/>
              </a:spcAft>
              <a:buSzPct val="145000"/>
              <a:buChar char="•"/>
            </a:pPr>
            <a:r>
              <a:rPr lang="en-US">
                <a:latin typeface="Arial"/>
                <a:ea typeface="Arial"/>
                <a:cs typeface="Arial"/>
                <a:sym typeface="Arial"/>
              </a:rPr>
              <a:t>AI-supported platforms help identify employee skill gaps and learning needs </a:t>
            </a:r>
            <a:endParaRPr/>
          </a:p>
          <a:p>
            <a:pPr marL="285750" lvl="0" indent="-269177" algn="l" rtl="0">
              <a:lnSpc>
                <a:spcPct val="100000"/>
              </a:lnSpc>
              <a:spcBef>
                <a:spcPts val="1044"/>
              </a:spcBef>
              <a:spcAft>
                <a:spcPts val="0"/>
              </a:spcAft>
              <a:buSzPct val="145000"/>
              <a:buChar char="•"/>
            </a:pPr>
            <a:r>
              <a:rPr lang="en-US">
                <a:latin typeface="Arial"/>
                <a:ea typeface="Arial"/>
                <a:cs typeface="Arial"/>
                <a:sym typeface="Arial"/>
              </a:rPr>
              <a:t>Benefits: flexibility, cost efficiency, and global knowledge sharing </a:t>
            </a:r>
            <a:endParaRPr/>
          </a:p>
          <a:p>
            <a:pPr marL="285750" lvl="0" indent="-269177" algn="l" rtl="0">
              <a:lnSpc>
                <a:spcPct val="100000"/>
              </a:lnSpc>
              <a:spcBef>
                <a:spcPts val="1044"/>
              </a:spcBef>
              <a:spcAft>
                <a:spcPts val="0"/>
              </a:spcAft>
              <a:buSzPct val="145000"/>
              <a:buChar char="•"/>
            </a:pPr>
            <a:r>
              <a:rPr lang="en-US">
                <a:latin typeface="Arial"/>
                <a:ea typeface="Arial"/>
                <a:cs typeface="Arial"/>
                <a:sym typeface="Arial"/>
              </a:rPr>
              <a:t>Limitations: digital fatigue, reduced interaction, and employee engagement challenges </a:t>
            </a:r>
            <a:endParaRPr/>
          </a:p>
          <a:p>
            <a:pPr marL="285750" lvl="0" indent="-81344" algn="l" rtl="0">
              <a:lnSpc>
                <a:spcPct val="100000"/>
              </a:lnSpc>
              <a:spcBef>
                <a:spcPts val="1044"/>
              </a:spcBef>
              <a:spcAft>
                <a:spcPts val="0"/>
              </a:spcAft>
              <a:buSzPct val="145000"/>
              <a:buNone/>
            </a:pPr>
            <a:endParaRPr/>
          </a:p>
        </p:txBody>
      </p:sp>
      <p:pic>
        <p:nvPicPr>
          <p:cNvPr id="188" name="Google Shape;188;p5"/>
          <p:cNvPicPr preferRelativeResize="0"/>
          <p:nvPr/>
        </p:nvPicPr>
        <p:blipFill rotWithShape="1">
          <a:blip r:embed="rId3">
            <a:alphaModFix/>
          </a:blip>
          <a:srcRect/>
          <a:stretch/>
        </p:blipFill>
        <p:spPr>
          <a:xfrm>
            <a:off x="7379368" y="1203157"/>
            <a:ext cx="4316161" cy="3791451"/>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sp>
        <p:nvSpPr>
          <p:cNvPr id="194" name="Google Shape;194;p6"/>
          <p:cNvSpPr txBox="1">
            <a:spLocks noGrp="1"/>
          </p:cNvSpPr>
          <p:nvPr>
            <p:ph type="title"/>
          </p:nvPr>
        </p:nvSpPr>
        <p:spPr>
          <a:xfrm>
            <a:off x="1063000" y="0"/>
            <a:ext cx="10861200" cy="985500"/>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1"/>
              </a:buClr>
              <a:buSzPts val="4000"/>
              <a:buFont typeface="Arial Black"/>
              <a:buNone/>
            </a:pPr>
            <a:r>
              <a:rPr lang="en-US">
                <a:latin typeface="Arial Black"/>
                <a:ea typeface="Arial Black"/>
                <a:cs typeface="Arial Black"/>
                <a:sym typeface="Arial Black"/>
              </a:rPr>
              <a:t>Leadership Development Programmes</a:t>
            </a:r>
            <a:endParaRPr/>
          </a:p>
        </p:txBody>
      </p:sp>
      <p:sp>
        <p:nvSpPr>
          <p:cNvPr id="195" name="Google Shape;195;p6"/>
          <p:cNvSpPr txBox="1">
            <a:spLocks noGrp="1"/>
          </p:cNvSpPr>
          <p:nvPr>
            <p:ph type="body" idx="1"/>
          </p:nvPr>
        </p:nvSpPr>
        <p:spPr>
          <a:xfrm>
            <a:off x="1259725" y="1335500"/>
            <a:ext cx="6408300" cy="5522400"/>
          </a:xfrm>
          <a:prstGeom prst="rect">
            <a:avLst/>
          </a:prstGeom>
          <a:noFill/>
          <a:ln>
            <a:noFill/>
          </a:ln>
        </p:spPr>
        <p:txBody>
          <a:bodyPr spcFirstLastPara="1" wrap="square" lIns="91425" tIns="45700" rIns="91425" bIns="45700" anchor="ctr" anchorCtr="0">
            <a:normAutofit fontScale="77500" lnSpcReduction="10000"/>
          </a:bodyPr>
          <a:lstStyle/>
          <a:p>
            <a:pPr marL="285750" lvl="0" indent="-219456" algn="just" rtl="0">
              <a:lnSpc>
                <a:spcPct val="100000"/>
              </a:lnSpc>
              <a:spcBef>
                <a:spcPts val="0"/>
              </a:spcBef>
              <a:spcAft>
                <a:spcPts val="0"/>
              </a:spcAft>
              <a:buSzPct val="145000"/>
              <a:buChar char="•"/>
            </a:pPr>
            <a:r>
              <a:rPr lang="en-US">
                <a:latin typeface="Arial"/>
                <a:ea typeface="Arial"/>
                <a:cs typeface="Arial"/>
                <a:sym typeface="Arial"/>
              </a:rPr>
              <a:t>Unilever Future Leaders Programme (UFLP) develops future managerial talent </a:t>
            </a:r>
            <a:endParaRPr/>
          </a:p>
          <a:p>
            <a:pPr marL="285750" lvl="0" indent="-219456" algn="just" rtl="0">
              <a:lnSpc>
                <a:spcPct val="100000"/>
              </a:lnSpc>
              <a:spcBef>
                <a:spcPts val="1044"/>
              </a:spcBef>
              <a:spcAft>
                <a:spcPts val="0"/>
              </a:spcAft>
              <a:buSzPct val="145000"/>
              <a:buChar char="•"/>
            </a:pPr>
            <a:r>
              <a:rPr lang="en-US">
                <a:latin typeface="Arial"/>
                <a:ea typeface="Arial"/>
                <a:cs typeface="Arial"/>
                <a:sym typeface="Arial"/>
              </a:rPr>
              <a:t>Graduate schemes provide cross-functional and international experience </a:t>
            </a:r>
            <a:endParaRPr/>
          </a:p>
          <a:p>
            <a:pPr marL="285750" lvl="0" indent="-219456" algn="just" rtl="0">
              <a:lnSpc>
                <a:spcPct val="100000"/>
              </a:lnSpc>
              <a:spcBef>
                <a:spcPts val="1044"/>
              </a:spcBef>
              <a:spcAft>
                <a:spcPts val="0"/>
              </a:spcAft>
              <a:buSzPct val="145000"/>
              <a:buChar char="•"/>
            </a:pPr>
            <a:r>
              <a:rPr lang="en-US">
                <a:latin typeface="Arial"/>
                <a:ea typeface="Arial"/>
                <a:cs typeface="Arial"/>
                <a:sym typeface="Arial"/>
              </a:rPr>
              <a:t>Leadership mentoring supports knowledge sharing and career development </a:t>
            </a:r>
            <a:endParaRPr/>
          </a:p>
          <a:p>
            <a:pPr marL="285750" lvl="0" indent="-219456" algn="just" rtl="0">
              <a:lnSpc>
                <a:spcPct val="100000"/>
              </a:lnSpc>
              <a:spcBef>
                <a:spcPts val="1044"/>
              </a:spcBef>
              <a:spcAft>
                <a:spcPts val="0"/>
              </a:spcAft>
              <a:buSzPct val="145000"/>
              <a:buChar char="•"/>
            </a:pPr>
            <a:r>
              <a:rPr lang="en-US">
                <a:latin typeface="Arial"/>
                <a:ea typeface="Arial"/>
                <a:cs typeface="Arial"/>
                <a:sym typeface="Arial"/>
              </a:rPr>
              <a:t>Focus on innovation, adaptability, and strategic leadership capability </a:t>
            </a:r>
            <a:endParaRPr/>
          </a:p>
          <a:p>
            <a:pPr marL="285750" lvl="0" indent="-219456" algn="just" rtl="0">
              <a:lnSpc>
                <a:spcPct val="100000"/>
              </a:lnSpc>
              <a:spcBef>
                <a:spcPts val="1044"/>
              </a:spcBef>
              <a:spcAft>
                <a:spcPts val="0"/>
              </a:spcAft>
              <a:buSzPct val="145000"/>
              <a:buChar char="•"/>
            </a:pPr>
            <a:r>
              <a:rPr lang="en-US">
                <a:latin typeface="Arial"/>
                <a:ea typeface="Arial"/>
                <a:cs typeface="Arial"/>
                <a:sym typeface="Arial"/>
              </a:rPr>
              <a:t>Experiential learning aligns with Kolb’s Learning Theory </a:t>
            </a:r>
            <a:endParaRPr/>
          </a:p>
          <a:p>
            <a:pPr marL="285750" lvl="0" indent="-219456" algn="just" rtl="0">
              <a:lnSpc>
                <a:spcPct val="100000"/>
              </a:lnSpc>
              <a:spcBef>
                <a:spcPts val="1044"/>
              </a:spcBef>
              <a:spcAft>
                <a:spcPts val="0"/>
              </a:spcAft>
              <a:buSzPct val="145000"/>
              <a:buChar char="•"/>
            </a:pPr>
            <a:r>
              <a:rPr lang="en-US">
                <a:latin typeface="Arial"/>
                <a:ea typeface="Arial"/>
                <a:cs typeface="Arial"/>
                <a:sym typeface="Arial"/>
              </a:rPr>
              <a:t>Leadership development strengthens succession planning and employee retention </a:t>
            </a:r>
            <a:endParaRPr/>
          </a:p>
          <a:p>
            <a:pPr marL="285750" lvl="0" indent="-219456" algn="just" rtl="0">
              <a:lnSpc>
                <a:spcPct val="100000"/>
              </a:lnSpc>
              <a:spcBef>
                <a:spcPts val="1044"/>
              </a:spcBef>
              <a:spcAft>
                <a:spcPts val="0"/>
              </a:spcAft>
              <a:buSzPct val="145000"/>
              <a:buChar char="•"/>
            </a:pPr>
            <a:r>
              <a:rPr lang="en-US">
                <a:latin typeface="Arial"/>
                <a:ea typeface="Arial"/>
                <a:cs typeface="Arial"/>
                <a:sym typeface="Arial"/>
              </a:rPr>
              <a:t>Continuous leadership training supports organisational growth in dynamic global markets </a:t>
            </a:r>
            <a:endParaRPr/>
          </a:p>
          <a:p>
            <a:pPr marL="285750" lvl="0" indent="-81344" algn="l" rtl="0">
              <a:lnSpc>
                <a:spcPct val="100000"/>
              </a:lnSpc>
              <a:spcBef>
                <a:spcPts val="1044"/>
              </a:spcBef>
              <a:spcAft>
                <a:spcPts val="0"/>
              </a:spcAft>
              <a:buSzPct val="145000"/>
              <a:buNone/>
            </a:pPr>
            <a:endParaRPr/>
          </a:p>
        </p:txBody>
      </p:sp>
      <p:pic>
        <p:nvPicPr>
          <p:cNvPr id="196" name="Google Shape;196;p6"/>
          <p:cNvPicPr preferRelativeResize="0"/>
          <p:nvPr/>
        </p:nvPicPr>
        <p:blipFill rotWithShape="1">
          <a:blip r:embed="rId3">
            <a:alphaModFix/>
          </a:blip>
          <a:srcRect/>
          <a:stretch/>
        </p:blipFill>
        <p:spPr>
          <a:xfrm>
            <a:off x="7668127" y="1367839"/>
            <a:ext cx="4010526" cy="4359193"/>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7"/>
          <p:cNvSpPr txBox="1">
            <a:spLocks noGrp="1"/>
          </p:cNvSpPr>
          <p:nvPr>
            <p:ph type="title"/>
          </p:nvPr>
        </p:nvSpPr>
        <p:spPr>
          <a:xfrm>
            <a:off x="1259722" y="-272716"/>
            <a:ext cx="10018713" cy="1752599"/>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1"/>
              </a:buClr>
              <a:buSzPts val="4000"/>
              <a:buFont typeface="Arial Black"/>
              <a:buNone/>
            </a:pPr>
            <a:r>
              <a:rPr lang="en-US">
                <a:latin typeface="Arial Black"/>
                <a:ea typeface="Arial Black"/>
                <a:cs typeface="Arial Black"/>
                <a:sym typeface="Arial Black"/>
              </a:rPr>
              <a:t>AI &amp; Digital Skills Training</a:t>
            </a:r>
            <a:endParaRPr/>
          </a:p>
        </p:txBody>
      </p:sp>
      <p:sp>
        <p:nvSpPr>
          <p:cNvPr id="203" name="Google Shape;203;p7"/>
          <p:cNvSpPr txBox="1">
            <a:spLocks noGrp="1"/>
          </p:cNvSpPr>
          <p:nvPr>
            <p:ph type="body" idx="1"/>
          </p:nvPr>
        </p:nvSpPr>
        <p:spPr>
          <a:xfrm>
            <a:off x="970129" y="1479883"/>
            <a:ext cx="7274678" cy="4860758"/>
          </a:xfrm>
          <a:prstGeom prst="rect">
            <a:avLst/>
          </a:prstGeom>
          <a:noFill/>
          <a:ln>
            <a:noFill/>
          </a:ln>
        </p:spPr>
        <p:txBody>
          <a:bodyPr spcFirstLastPara="1" wrap="square" lIns="91425" tIns="45700" rIns="91425" bIns="45700" anchor="ctr" anchorCtr="0">
            <a:normAutofit lnSpcReduction="10000"/>
          </a:bodyPr>
          <a:lstStyle/>
          <a:p>
            <a:pPr marL="285750" lvl="0" indent="-285750" algn="just" rtl="0">
              <a:lnSpc>
                <a:spcPct val="100000"/>
              </a:lnSpc>
              <a:spcBef>
                <a:spcPts val="0"/>
              </a:spcBef>
              <a:spcAft>
                <a:spcPts val="0"/>
              </a:spcAft>
              <a:buSzPts val="2755"/>
              <a:buChar char="•"/>
            </a:pPr>
            <a:r>
              <a:rPr lang="en-US" sz="1900">
                <a:latin typeface="Arial"/>
                <a:ea typeface="Arial"/>
                <a:cs typeface="Arial"/>
                <a:sym typeface="Arial"/>
              </a:rPr>
              <a:t>Focus on AI literacy and digital capability building </a:t>
            </a:r>
            <a:endParaRPr/>
          </a:p>
          <a:p>
            <a:pPr marL="285750" lvl="0" indent="-285750" algn="just" rtl="0">
              <a:lnSpc>
                <a:spcPct val="100000"/>
              </a:lnSpc>
              <a:spcBef>
                <a:spcPts val="980"/>
              </a:spcBef>
              <a:spcAft>
                <a:spcPts val="0"/>
              </a:spcAft>
              <a:buSzPts val="2755"/>
              <a:buChar char="•"/>
            </a:pPr>
            <a:r>
              <a:rPr lang="en-US" sz="1900">
                <a:latin typeface="Arial"/>
                <a:ea typeface="Arial"/>
                <a:cs typeface="Arial"/>
                <a:sym typeface="Arial"/>
              </a:rPr>
              <a:t>Employees receive training in data analytics and automation adaptation </a:t>
            </a:r>
            <a:endParaRPr/>
          </a:p>
          <a:p>
            <a:pPr marL="285750" lvl="0" indent="-285750" algn="just" rtl="0">
              <a:lnSpc>
                <a:spcPct val="100000"/>
              </a:lnSpc>
              <a:spcBef>
                <a:spcPts val="980"/>
              </a:spcBef>
              <a:spcAft>
                <a:spcPts val="0"/>
              </a:spcAft>
              <a:buSzPts val="2755"/>
              <a:buChar char="•"/>
            </a:pPr>
            <a:r>
              <a:rPr lang="en-US" sz="1900">
                <a:latin typeface="Arial"/>
                <a:ea typeface="Arial"/>
                <a:cs typeface="Arial"/>
                <a:sym typeface="Arial"/>
              </a:rPr>
              <a:t>Supports workforce readiness for AI-driven business transformation </a:t>
            </a:r>
            <a:endParaRPr/>
          </a:p>
          <a:p>
            <a:pPr marL="285750" lvl="0" indent="-285750" algn="just" rtl="0">
              <a:lnSpc>
                <a:spcPct val="100000"/>
              </a:lnSpc>
              <a:spcBef>
                <a:spcPts val="980"/>
              </a:spcBef>
              <a:spcAft>
                <a:spcPts val="0"/>
              </a:spcAft>
              <a:buSzPts val="2755"/>
              <a:buChar char="•"/>
            </a:pPr>
            <a:r>
              <a:rPr lang="en-US" sz="1900">
                <a:latin typeface="Arial"/>
                <a:ea typeface="Arial"/>
                <a:cs typeface="Arial"/>
                <a:sym typeface="Arial"/>
              </a:rPr>
              <a:t>AI-powered learning platforms identify skill gaps and personalise learning </a:t>
            </a:r>
            <a:endParaRPr/>
          </a:p>
          <a:p>
            <a:pPr marL="285750" lvl="0" indent="-285750" algn="just" rtl="0">
              <a:lnSpc>
                <a:spcPct val="100000"/>
              </a:lnSpc>
              <a:spcBef>
                <a:spcPts val="980"/>
              </a:spcBef>
              <a:spcAft>
                <a:spcPts val="0"/>
              </a:spcAft>
              <a:buSzPts val="2755"/>
              <a:buChar char="•"/>
            </a:pPr>
            <a:r>
              <a:rPr lang="en-US" sz="1900">
                <a:latin typeface="Arial"/>
                <a:ea typeface="Arial"/>
                <a:cs typeface="Arial"/>
                <a:sym typeface="Arial"/>
              </a:rPr>
              <a:t>Approximately 78% of organisations globally now use AI in operations </a:t>
            </a:r>
            <a:endParaRPr/>
          </a:p>
          <a:p>
            <a:pPr marL="285750" lvl="0" indent="-285750" algn="just" rtl="0">
              <a:lnSpc>
                <a:spcPct val="100000"/>
              </a:lnSpc>
              <a:spcBef>
                <a:spcPts val="980"/>
              </a:spcBef>
              <a:spcAft>
                <a:spcPts val="0"/>
              </a:spcAft>
              <a:buSzPts val="2755"/>
              <a:buChar char="•"/>
            </a:pPr>
            <a:r>
              <a:rPr lang="en-US" sz="1900">
                <a:latin typeface="Arial"/>
                <a:ea typeface="Arial"/>
                <a:cs typeface="Arial"/>
                <a:sym typeface="Arial"/>
              </a:rPr>
              <a:t>Around 44% of employee skills are expected to change due to automation and digital transformation (World Economic Forum, 2023) </a:t>
            </a:r>
            <a:endParaRPr/>
          </a:p>
          <a:p>
            <a:pPr marL="285750" lvl="0" indent="-285750" algn="just" rtl="0">
              <a:lnSpc>
                <a:spcPct val="100000"/>
              </a:lnSpc>
              <a:spcBef>
                <a:spcPts val="980"/>
              </a:spcBef>
              <a:spcAft>
                <a:spcPts val="0"/>
              </a:spcAft>
              <a:buSzPts val="2755"/>
              <a:buChar char="•"/>
            </a:pPr>
            <a:r>
              <a:rPr lang="en-US" sz="1900">
                <a:latin typeface="Arial"/>
                <a:ea typeface="Arial"/>
                <a:cs typeface="Arial"/>
                <a:sym typeface="Arial"/>
              </a:rPr>
              <a:t>Continuous reskilling is essential for maintaining organisational competitiveness </a:t>
            </a:r>
            <a:endParaRPr/>
          </a:p>
          <a:p>
            <a:pPr marL="285750" lvl="0" indent="-64770" algn="l" rtl="0">
              <a:lnSpc>
                <a:spcPct val="100000"/>
              </a:lnSpc>
              <a:spcBef>
                <a:spcPts val="1080"/>
              </a:spcBef>
              <a:spcAft>
                <a:spcPts val="0"/>
              </a:spcAft>
              <a:buSzPts val="3480"/>
              <a:buNone/>
            </a:pPr>
            <a:endParaRPr/>
          </a:p>
        </p:txBody>
      </p:sp>
      <p:pic>
        <p:nvPicPr>
          <p:cNvPr id="204" name="Google Shape;204;p7"/>
          <p:cNvPicPr preferRelativeResize="0"/>
          <p:nvPr/>
        </p:nvPicPr>
        <p:blipFill rotWithShape="1">
          <a:blip r:embed="rId3">
            <a:alphaModFix/>
          </a:blip>
          <a:srcRect/>
          <a:stretch/>
        </p:blipFill>
        <p:spPr>
          <a:xfrm>
            <a:off x="8614611" y="1782678"/>
            <a:ext cx="3128210" cy="38481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Google Shape;210;p8"/>
          <p:cNvSpPr txBox="1">
            <a:spLocks noGrp="1"/>
          </p:cNvSpPr>
          <p:nvPr>
            <p:ph type="title"/>
          </p:nvPr>
        </p:nvSpPr>
        <p:spPr>
          <a:xfrm>
            <a:off x="866274" y="-340895"/>
            <a:ext cx="11325726" cy="1752599"/>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1"/>
              </a:buClr>
              <a:buSzPts val="4000"/>
              <a:buFont typeface="Arial Black"/>
              <a:buNone/>
            </a:pPr>
            <a:r>
              <a:rPr lang="en-US">
                <a:latin typeface="Arial Black"/>
                <a:ea typeface="Arial Black"/>
                <a:cs typeface="Arial Black"/>
                <a:sym typeface="Arial Black"/>
              </a:rPr>
              <a:t>Sustainability &amp; Employee Wellbeing</a:t>
            </a:r>
            <a:endParaRPr/>
          </a:p>
        </p:txBody>
      </p:sp>
      <p:sp>
        <p:nvSpPr>
          <p:cNvPr id="211" name="Google Shape;211;p8"/>
          <p:cNvSpPr txBox="1">
            <a:spLocks noGrp="1"/>
          </p:cNvSpPr>
          <p:nvPr>
            <p:ph type="body" idx="1"/>
          </p:nvPr>
        </p:nvSpPr>
        <p:spPr>
          <a:xfrm>
            <a:off x="866275" y="968350"/>
            <a:ext cx="6657900" cy="5610600"/>
          </a:xfrm>
          <a:prstGeom prst="rect">
            <a:avLst/>
          </a:prstGeom>
          <a:noFill/>
          <a:ln>
            <a:noFill/>
          </a:ln>
        </p:spPr>
        <p:txBody>
          <a:bodyPr spcFirstLastPara="1" wrap="square" lIns="91425" tIns="45700" rIns="91425" bIns="45700" anchor="ctr" anchorCtr="0">
            <a:normAutofit fontScale="85000" lnSpcReduction="20000"/>
          </a:bodyPr>
          <a:lstStyle/>
          <a:p>
            <a:pPr marL="285750" lvl="0" indent="-252604" algn="just" rtl="0">
              <a:lnSpc>
                <a:spcPct val="100000"/>
              </a:lnSpc>
              <a:spcBef>
                <a:spcPts val="0"/>
              </a:spcBef>
              <a:spcAft>
                <a:spcPts val="0"/>
              </a:spcAft>
              <a:buSzPct val="145000"/>
              <a:buChar char="•"/>
            </a:pPr>
            <a:r>
              <a:rPr lang="en-US">
                <a:latin typeface="Arial"/>
                <a:ea typeface="Arial"/>
                <a:cs typeface="Arial"/>
                <a:sym typeface="Arial"/>
              </a:rPr>
              <a:t>Provides ESG and sustainability-focused employee training programmes </a:t>
            </a:r>
            <a:endParaRPr/>
          </a:p>
          <a:p>
            <a:pPr marL="285750" lvl="0" indent="-252604" algn="just" rtl="0">
              <a:lnSpc>
                <a:spcPct val="100000"/>
              </a:lnSpc>
              <a:spcBef>
                <a:spcPts val="1044"/>
              </a:spcBef>
              <a:spcAft>
                <a:spcPts val="0"/>
              </a:spcAft>
              <a:buSzPct val="145000"/>
              <a:buChar char="•"/>
            </a:pPr>
            <a:r>
              <a:rPr lang="en-US">
                <a:latin typeface="Arial"/>
                <a:ea typeface="Arial"/>
                <a:cs typeface="Arial"/>
                <a:sym typeface="Arial"/>
              </a:rPr>
              <a:t>Promotes ethical business education and climate awareness initiatives </a:t>
            </a:r>
            <a:endParaRPr/>
          </a:p>
          <a:p>
            <a:pPr marL="285750" lvl="0" indent="-252604" algn="just" rtl="0">
              <a:lnSpc>
                <a:spcPct val="100000"/>
              </a:lnSpc>
              <a:spcBef>
                <a:spcPts val="1044"/>
              </a:spcBef>
              <a:spcAft>
                <a:spcPts val="0"/>
              </a:spcAft>
              <a:buSzPct val="145000"/>
              <a:buChar char="•"/>
            </a:pPr>
            <a:r>
              <a:rPr lang="en-US">
                <a:latin typeface="Arial"/>
                <a:ea typeface="Arial"/>
                <a:cs typeface="Arial"/>
                <a:sym typeface="Arial"/>
              </a:rPr>
              <a:t>Supports employee wellbeing through hybrid learning and flexible development opportunities </a:t>
            </a:r>
            <a:endParaRPr/>
          </a:p>
          <a:p>
            <a:pPr marL="285750" lvl="0" indent="-252604" algn="just" rtl="0">
              <a:lnSpc>
                <a:spcPct val="100000"/>
              </a:lnSpc>
              <a:spcBef>
                <a:spcPts val="1044"/>
              </a:spcBef>
              <a:spcAft>
                <a:spcPts val="0"/>
              </a:spcAft>
              <a:buSzPct val="145000"/>
              <a:buChar char="•"/>
            </a:pPr>
            <a:r>
              <a:rPr lang="en-US">
                <a:latin typeface="Arial"/>
                <a:ea typeface="Arial"/>
                <a:cs typeface="Arial"/>
                <a:sym typeface="Arial"/>
              </a:rPr>
              <a:t>Encourages employee empowerment, inclusion, and continuous learning culture </a:t>
            </a:r>
            <a:endParaRPr/>
          </a:p>
          <a:p>
            <a:pPr marL="285750" lvl="0" indent="-252604" algn="just" rtl="0">
              <a:lnSpc>
                <a:spcPct val="100000"/>
              </a:lnSpc>
              <a:spcBef>
                <a:spcPts val="1044"/>
              </a:spcBef>
              <a:spcAft>
                <a:spcPts val="0"/>
              </a:spcAft>
              <a:buSzPct val="145000"/>
              <a:buChar char="•"/>
            </a:pPr>
            <a:r>
              <a:rPr lang="en-US">
                <a:latin typeface="Arial"/>
                <a:ea typeface="Arial"/>
                <a:cs typeface="Arial"/>
                <a:sym typeface="Arial"/>
              </a:rPr>
              <a:t>Sustainability training aligns workforce behaviour with corporate ESG objectives </a:t>
            </a:r>
            <a:endParaRPr/>
          </a:p>
          <a:p>
            <a:pPr marL="285750" lvl="0" indent="-252604" algn="just" rtl="0">
              <a:lnSpc>
                <a:spcPct val="100000"/>
              </a:lnSpc>
              <a:spcBef>
                <a:spcPts val="1044"/>
              </a:spcBef>
              <a:spcAft>
                <a:spcPts val="0"/>
              </a:spcAft>
              <a:buSzPct val="145000"/>
              <a:buChar char="•"/>
            </a:pPr>
            <a:r>
              <a:rPr lang="en-US">
                <a:latin typeface="Arial"/>
                <a:ea typeface="Arial"/>
                <a:cs typeface="Arial"/>
                <a:sym typeface="Arial"/>
              </a:rPr>
              <a:t>Hybrid learning improves accessibility and work-life balance across global operations </a:t>
            </a:r>
            <a:endParaRPr/>
          </a:p>
          <a:p>
            <a:pPr marL="285750" lvl="0" indent="-252604" algn="just" rtl="0">
              <a:lnSpc>
                <a:spcPct val="100000"/>
              </a:lnSpc>
              <a:spcBef>
                <a:spcPts val="1044"/>
              </a:spcBef>
              <a:spcAft>
                <a:spcPts val="0"/>
              </a:spcAft>
              <a:buSzPct val="145000"/>
              <a:buChar char="•"/>
            </a:pPr>
            <a:r>
              <a:rPr lang="en-US">
                <a:latin typeface="Arial"/>
                <a:ea typeface="Arial"/>
                <a:cs typeface="Arial"/>
                <a:sym typeface="Arial"/>
              </a:rPr>
              <a:t>Employee wellbeing initiatives strengthen engagement, productivity, and organisational commitment </a:t>
            </a:r>
            <a:endParaRPr/>
          </a:p>
        </p:txBody>
      </p:sp>
      <p:pic>
        <p:nvPicPr>
          <p:cNvPr id="212" name="Google Shape;212;p8"/>
          <p:cNvPicPr preferRelativeResize="0"/>
          <p:nvPr/>
        </p:nvPicPr>
        <p:blipFill rotWithShape="1">
          <a:blip r:embed="rId3">
            <a:alphaModFix/>
          </a:blip>
          <a:srcRect/>
          <a:stretch/>
        </p:blipFill>
        <p:spPr>
          <a:xfrm>
            <a:off x="7524163" y="1382627"/>
            <a:ext cx="4667837" cy="4216068"/>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p9"/>
          <p:cNvSpPr txBox="1">
            <a:spLocks noGrp="1"/>
          </p:cNvSpPr>
          <p:nvPr>
            <p:ph type="title"/>
          </p:nvPr>
        </p:nvSpPr>
        <p:spPr>
          <a:xfrm>
            <a:off x="401053" y="-356937"/>
            <a:ext cx="11566357" cy="1752599"/>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1"/>
              </a:buClr>
              <a:buSzPts val="4000"/>
              <a:buFont typeface="Arial Black"/>
              <a:buNone/>
            </a:pPr>
            <a:r>
              <a:rPr lang="en-US">
                <a:latin typeface="Arial Black"/>
                <a:ea typeface="Arial Black"/>
                <a:cs typeface="Arial Black"/>
                <a:sym typeface="Arial Black"/>
              </a:rPr>
              <a:t>Opportunities in Training &amp; Development</a:t>
            </a:r>
            <a:endParaRPr/>
          </a:p>
        </p:txBody>
      </p:sp>
      <p:sp>
        <p:nvSpPr>
          <p:cNvPr id="219" name="Google Shape;219;p9"/>
          <p:cNvSpPr txBox="1">
            <a:spLocks noGrp="1"/>
          </p:cNvSpPr>
          <p:nvPr>
            <p:ph type="body" idx="1"/>
          </p:nvPr>
        </p:nvSpPr>
        <p:spPr>
          <a:xfrm>
            <a:off x="1179509" y="1074821"/>
            <a:ext cx="6552785" cy="5277853"/>
          </a:xfrm>
          <a:prstGeom prst="rect">
            <a:avLst/>
          </a:prstGeom>
          <a:noFill/>
          <a:ln>
            <a:noFill/>
          </a:ln>
        </p:spPr>
        <p:txBody>
          <a:bodyPr spcFirstLastPara="1" wrap="square" lIns="91425" tIns="45700" rIns="91425" bIns="45700" anchor="ctr" anchorCtr="0">
            <a:normAutofit fontScale="92500" lnSpcReduction="10000"/>
          </a:bodyPr>
          <a:lstStyle/>
          <a:p>
            <a:pPr marL="285750" lvl="0" indent="-285750" algn="just" rtl="0">
              <a:lnSpc>
                <a:spcPct val="100000"/>
              </a:lnSpc>
              <a:spcBef>
                <a:spcPts val="0"/>
              </a:spcBef>
              <a:spcAft>
                <a:spcPts val="0"/>
              </a:spcAft>
              <a:buSzPct val="145000"/>
              <a:buChar char="•"/>
            </a:pPr>
            <a:r>
              <a:rPr lang="en-US">
                <a:latin typeface="Arial"/>
                <a:ea typeface="Arial"/>
                <a:cs typeface="Arial"/>
                <a:sym typeface="Arial"/>
              </a:rPr>
              <a:t>AI-personalised learning supports adaptive training and customised employee development pathways</a:t>
            </a:r>
            <a:endParaRPr/>
          </a:p>
          <a:p>
            <a:pPr marL="285750" lvl="0" indent="-285750" algn="just" rtl="0">
              <a:lnSpc>
                <a:spcPct val="100000"/>
              </a:lnSpc>
              <a:spcBef>
                <a:spcPts val="1044"/>
              </a:spcBef>
              <a:spcAft>
                <a:spcPts val="0"/>
              </a:spcAft>
              <a:buSzPct val="145000"/>
              <a:buChar char="•"/>
            </a:pPr>
            <a:r>
              <a:rPr lang="en-US">
                <a:latin typeface="Arial"/>
                <a:ea typeface="Arial"/>
                <a:cs typeface="Arial"/>
                <a:sym typeface="Arial"/>
              </a:rPr>
              <a:t>Global workforce upskilling focuses on digital reskilling and future skills development</a:t>
            </a:r>
            <a:endParaRPr/>
          </a:p>
          <a:p>
            <a:pPr marL="285750" lvl="0" indent="-285750" algn="just" rtl="0">
              <a:lnSpc>
                <a:spcPct val="100000"/>
              </a:lnSpc>
              <a:spcBef>
                <a:spcPts val="1044"/>
              </a:spcBef>
              <a:spcAft>
                <a:spcPts val="0"/>
              </a:spcAft>
              <a:buSzPct val="145000"/>
              <a:buChar char="•"/>
            </a:pPr>
            <a:r>
              <a:rPr lang="en-US">
                <a:latin typeface="Arial"/>
                <a:ea typeface="Arial"/>
                <a:cs typeface="Arial"/>
                <a:sym typeface="Arial"/>
              </a:rPr>
              <a:t>HR analytics improves training effectiveness, ROI measurement, and performance tracking</a:t>
            </a:r>
            <a:endParaRPr/>
          </a:p>
          <a:p>
            <a:pPr marL="285750" lvl="0" indent="-285750" algn="just" rtl="0">
              <a:lnSpc>
                <a:spcPct val="100000"/>
              </a:lnSpc>
              <a:spcBef>
                <a:spcPts val="1044"/>
              </a:spcBef>
              <a:spcAft>
                <a:spcPts val="0"/>
              </a:spcAft>
              <a:buSzPct val="145000"/>
              <a:buChar char="•"/>
            </a:pPr>
            <a:r>
              <a:rPr lang="en-US">
                <a:latin typeface="Arial"/>
                <a:ea typeface="Arial"/>
                <a:cs typeface="Arial"/>
                <a:sym typeface="Arial"/>
              </a:rPr>
              <a:t>VR and gamified learning enhance immersive learning experiences and employee engagement</a:t>
            </a:r>
            <a:endParaRPr/>
          </a:p>
          <a:p>
            <a:pPr marL="285750" lvl="0" indent="-285750" algn="just" rtl="0">
              <a:lnSpc>
                <a:spcPct val="100000"/>
              </a:lnSpc>
              <a:spcBef>
                <a:spcPts val="1044"/>
              </a:spcBef>
              <a:spcAft>
                <a:spcPts val="0"/>
              </a:spcAft>
              <a:buSzPct val="145000"/>
              <a:buChar char="•"/>
            </a:pPr>
            <a:r>
              <a:rPr lang="en-US">
                <a:latin typeface="Arial"/>
                <a:ea typeface="Arial"/>
                <a:cs typeface="Arial"/>
                <a:sym typeface="Arial"/>
              </a:rPr>
              <a:t>Workforce innovation strengthens organisational agility, productivity, and continuous learning culture</a:t>
            </a:r>
            <a:endParaRPr/>
          </a:p>
          <a:p>
            <a:pPr marL="285750" lvl="0" indent="-285750" algn="just" rtl="0">
              <a:lnSpc>
                <a:spcPct val="100000"/>
              </a:lnSpc>
              <a:spcBef>
                <a:spcPts val="1044"/>
              </a:spcBef>
              <a:spcAft>
                <a:spcPts val="0"/>
              </a:spcAft>
              <a:buSzPct val="145000"/>
              <a:buChar char="•"/>
            </a:pPr>
            <a:r>
              <a:rPr lang="en-US">
                <a:latin typeface="Arial"/>
                <a:ea typeface="Arial"/>
                <a:cs typeface="Arial"/>
                <a:sym typeface="Arial"/>
              </a:rPr>
              <a:t>Approximately 60% of employees globally will require reskilling before 2030 (weforum.org;2026)</a:t>
            </a:r>
            <a:endParaRPr/>
          </a:p>
          <a:p>
            <a:pPr marL="285750" lvl="0" indent="-81344" algn="l" rtl="0">
              <a:lnSpc>
                <a:spcPct val="100000"/>
              </a:lnSpc>
              <a:spcBef>
                <a:spcPts val="1044"/>
              </a:spcBef>
              <a:spcAft>
                <a:spcPts val="0"/>
              </a:spcAft>
              <a:buSzPct val="145000"/>
              <a:buNone/>
            </a:pPr>
            <a:endParaRPr/>
          </a:p>
        </p:txBody>
      </p:sp>
      <p:pic>
        <p:nvPicPr>
          <p:cNvPr id="220" name="Google Shape;220;p9"/>
          <p:cNvPicPr preferRelativeResize="0"/>
          <p:nvPr/>
        </p:nvPicPr>
        <p:blipFill rotWithShape="1">
          <a:blip r:embed="rId3">
            <a:alphaModFix/>
          </a:blip>
          <a:srcRect/>
          <a:stretch/>
        </p:blipFill>
        <p:spPr>
          <a:xfrm>
            <a:off x="7916970" y="1395161"/>
            <a:ext cx="4050440" cy="4588543"/>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10"/>
          <p:cNvSpPr txBox="1">
            <a:spLocks noGrp="1"/>
          </p:cNvSpPr>
          <p:nvPr>
            <p:ph type="title"/>
          </p:nvPr>
        </p:nvSpPr>
        <p:spPr>
          <a:xfrm>
            <a:off x="1484310" y="0"/>
            <a:ext cx="10018713" cy="1752599"/>
          </a:xfrm>
          <a:prstGeom prst="rect">
            <a:avLst/>
          </a:prstGeom>
          <a:noFill/>
          <a:ln>
            <a:noFill/>
          </a:ln>
        </p:spPr>
        <p:txBody>
          <a:bodyPr spcFirstLastPara="1" wrap="square" lIns="91425" tIns="45700" rIns="91425" bIns="45700" anchor="ctr" anchorCtr="0">
            <a:normAutofit/>
          </a:bodyPr>
          <a:lstStyle/>
          <a:p>
            <a:pPr marL="0" lvl="0" indent="0" algn="just" rtl="0">
              <a:lnSpc>
                <a:spcPct val="100000"/>
              </a:lnSpc>
              <a:spcBef>
                <a:spcPts val="0"/>
              </a:spcBef>
              <a:spcAft>
                <a:spcPts val="0"/>
              </a:spcAft>
              <a:buClr>
                <a:schemeClr val="dk1"/>
              </a:buClr>
              <a:buSzPts val="4000"/>
              <a:buFont typeface="Arial Black"/>
              <a:buNone/>
            </a:pPr>
            <a:r>
              <a:rPr lang="en-US">
                <a:latin typeface="Arial Black"/>
                <a:ea typeface="Arial Black"/>
                <a:cs typeface="Arial Black"/>
                <a:sym typeface="Arial Black"/>
              </a:rPr>
              <a:t>Challenges in Training &amp; Development at Unilever PLC</a:t>
            </a:r>
            <a:endParaRPr>
              <a:latin typeface="Arial Black"/>
              <a:ea typeface="Arial Black"/>
              <a:cs typeface="Arial Black"/>
              <a:sym typeface="Arial Black"/>
            </a:endParaRPr>
          </a:p>
        </p:txBody>
      </p:sp>
      <p:sp>
        <p:nvSpPr>
          <p:cNvPr id="227" name="Google Shape;227;p10"/>
          <p:cNvSpPr txBox="1">
            <a:spLocks noGrp="1"/>
          </p:cNvSpPr>
          <p:nvPr>
            <p:ph type="body" idx="1"/>
          </p:nvPr>
        </p:nvSpPr>
        <p:spPr>
          <a:xfrm>
            <a:off x="1082850" y="1636300"/>
            <a:ext cx="5606700" cy="5358000"/>
          </a:xfrm>
          <a:prstGeom prst="rect">
            <a:avLst/>
          </a:prstGeom>
          <a:noFill/>
          <a:ln>
            <a:noFill/>
          </a:ln>
        </p:spPr>
        <p:txBody>
          <a:bodyPr spcFirstLastPara="1" wrap="square" lIns="91425" tIns="45700" rIns="91425" bIns="45700" anchor="ctr" anchorCtr="0">
            <a:normAutofit fontScale="77500" lnSpcReduction="20000"/>
          </a:bodyPr>
          <a:lstStyle/>
          <a:p>
            <a:pPr marL="285750" lvl="0" indent="-252603" algn="just" rtl="0">
              <a:lnSpc>
                <a:spcPct val="100000"/>
              </a:lnSpc>
              <a:spcBef>
                <a:spcPts val="0"/>
              </a:spcBef>
              <a:spcAft>
                <a:spcPts val="0"/>
              </a:spcAft>
              <a:buSzPct val="145000"/>
              <a:buChar char="•"/>
            </a:pPr>
            <a:r>
              <a:rPr lang="en-US">
                <a:latin typeface="Arial"/>
                <a:ea typeface="Arial"/>
                <a:cs typeface="Arial"/>
                <a:sym typeface="Arial"/>
              </a:rPr>
              <a:t>Digital skill gaps and employee resistance to AI-driven learning remain significant challenges</a:t>
            </a:r>
            <a:endParaRPr/>
          </a:p>
          <a:p>
            <a:pPr marL="285750" lvl="0" indent="-252603" algn="just" rtl="0">
              <a:lnSpc>
                <a:spcPct val="100000"/>
              </a:lnSpc>
              <a:spcBef>
                <a:spcPts val="1008"/>
              </a:spcBef>
              <a:spcAft>
                <a:spcPts val="0"/>
              </a:spcAft>
              <a:buSzPct val="145000"/>
              <a:buChar char="•"/>
            </a:pPr>
            <a:r>
              <a:rPr lang="en-US">
                <a:latin typeface="Arial"/>
                <a:ea typeface="Arial"/>
                <a:cs typeface="Arial"/>
                <a:sym typeface="Arial"/>
              </a:rPr>
              <a:t>Maintaining consistent training across 190+ countries is operationally complex</a:t>
            </a:r>
            <a:endParaRPr/>
          </a:p>
          <a:p>
            <a:pPr marL="285750" lvl="0" indent="-252603" algn="just" rtl="0">
              <a:lnSpc>
                <a:spcPct val="100000"/>
              </a:lnSpc>
              <a:spcBef>
                <a:spcPts val="1008"/>
              </a:spcBef>
              <a:spcAft>
                <a:spcPts val="0"/>
              </a:spcAft>
              <a:buSzPct val="145000"/>
              <a:buChar char="•"/>
            </a:pPr>
            <a:r>
              <a:rPr lang="en-US">
                <a:latin typeface="Arial"/>
                <a:ea typeface="Arial"/>
                <a:cs typeface="Arial"/>
                <a:sym typeface="Arial"/>
              </a:rPr>
              <a:t>Rising investment costs for technology and workforce development create financial pressure</a:t>
            </a:r>
            <a:endParaRPr/>
          </a:p>
          <a:p>
            <a:pPr marL="285750" lvl="0" indent="-252603" algn="just" rtl="0">
              <a:lnSpc>
                <a:spcPct val="100000"/>
              </a:lnSpc>
              <a:spcBef>
                <a:spcPts val="1008"/>
              </a:spcBef>
              <a:spcAft>
                <a:spcPts val="0"/>
              </a:spcAft>
              <a:buSzPct val="145000"/>
              <a:buChar char="•"/>
            </a:pPr>
            <a:r>
              <a:rPr lang="en-US">
                <a:latin typeface="Arial"/>
                <a:ea typeface="Arial"/>
                <a:cs typeface="Arial"/>
                <a:sym typeface="Arial"/>
              </a:rPr>
              <a:t>Measuring training ROI and long-term effectiveness remains difficult</a:t>
            </a:r>
            <a:endParaRPr/>
          </a:p>
          <a:p>
            <a:pPr marL="285750" lvl="0" indent="-252603" algn="just" rtl="0">
              <a:lnSpc>
                <a:spcPct val="100000"/>
              </a:lnSpc>
              <a:spcBef>
                <a:spcPts val="1008"/>
              </a:spcBef>
              <a:spcAft>
                <a:spcPts val="0"/>
              </a:spcAft>
              <a:buSzPct val="145000"/>
              <a:buChar char="•"/>
            </a:pPr>
            <a:r>
              <a:rPr lang="en-US">
                <a:latin typeface="Arial"/>
                <a:ea typeface="Arial"/>
                <a:cs typeface="Arial"/>
                <a:sym typeface="Arial"/>
              </a:rPr>
              <a:t>Approximately 60% of employees globally will require reskilling before 2030 (weforum.org;2026)</a:t>
            </a:r>
            <a:endParaRPr/>
          </a:p>
          <a:p>
            <a:pPr marL="285750" lvl="0" indent="-252603" algn="just" rtl="0">
              <a:lnSpc>
                <a:spcPct val="100000"/>
              </a:lnSpc>
              <a:spcBef>
                <a:spcPts val="1008"/>
              </a:spcBef>
              <a:spcAft>
                <a:spcPts val="0"/>
              </a:spcAft>
              <a:buSzPct val="145000"/>
              <a:buChar char="•"/>
            </a:pPr>
            <a:r>
              <a:rPr lang="en-US">
                <a:latin typeface="Arial"/>
                <a:ea typeface="Arial"/>
                <a:cs typeface="Arial"/>
                <a:sym typeface="Arial"/>
              </a:rPr>
              <a:t>Rapid technological change increases organisational complexity and impacts productivity, adaptability, and long-term competitiveness</a:t>
            </a:r>
            <a:endParaRPr/>
          </a:p>
          <a:p>
            <a:pPr marL="285750" lvl="0" indent="-97917" algn="l" rtl="0">
              <a:lnSpc>
                <a:spcPct val="100000"/>
              </a:lnSpc>
              <a:spcBef>
                <a:spcPts val="1008"/>
              </a:spcBef>
              <a:spcAft>
                <a:spcPts val="0"/>
              </a:spcAft>
              <a:buSzPct val="145000"/>
              <a:buNone/>
            </a:pPr>
            <a:endParaRPr/>
          </a:p>
        </p:txBody>
      </p:sp>
      <p:pic>
        <p:nvPicPr>
          <p:cNvPr id="228" name="Google Shape;228;p10"/>
          <p:cNvPicPr preferRelativeResize="0"/>
          <p:nvPr/>
        </p:nvPicPr>
        <p:blipFill rotWithShape="1">
          <a:blip r:embed="rId3">
            <a:alphaModFix/>
          </a:blip>
          <a:srcRect/>
          <a:stretch/>
        </p:blipFill>
        <p:spPr>
          <a:xfrm>
            <a:off x="6895434" y="1752599"/>
            <a:ext cx="5296566" cy="4696327"/>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11"/>
          <p:cNvSpPr txBox="1">
            <a:spLocks noGrp="1"/>
          </p:cNvSpPr>
          <p:nvPr>
            <p:ph type="title"/>
          </p:nvPr>
        </p:nvSpPr>
        <p:spPr>
          <a:xfrm>
            <a:off x="1372016" y="0"/>
            <a:ext cx="10018713" cy="1752599"/>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1"/>
              </a:buClr>
              <a:buSzPts val="4000"/>
              <a:buFont typeface="Arial Black"/>
              <a:buNone/>
            </a:pPr>
            <a:r>
              <a:rPr lang="en-US">
                <a:latin typeface="Arial Black"/>
                <a:ea typeface="Arial Black"/>
                <a:cs typeface="Arial Black"/>
                <a:sym typeface="Arial Black"/>
              </a:rPr>
              <a:t>Root Cause Analysis of T&amp;D Challenges at Unilever PLC</a:t>
            </a:r>
            <a:endParaRPr>
              <a:latin typeface="Arial Black"/>
              <a:ea typeface="Arial Black"/>
              <a:cs typeface="Arial Black"/>
              <a:sym typeface="Arial Black"/>
            </a:endParaRPr>
          </a:p>
        </p:txBody>
      </p:sp>
      <p:sp>
        <p:nvSpPr>
          <p:cNvPr id="235" name="Google Shape;235;p11"/>
          <p:cNvSpPr txBox="1">
            <a:spLocks noGrp="1"/>
          </p:cNvSpPr>
          <p:nvPr>
            <p:ph type="body" idx="1"/>
          </p:nvPr>
        </p:nvSpPr>
        <p:spPr>
          <a:xfrm>
            <a:off x="280725" y="1331500"/>
            <a:ext cx="8251200" cy="5301900"/>
          </a:xfrm>
          <a:prstGeom prst="rect">
            <a:avLst/>
          </a:prstGeom>
          <a:noFill/>
          <a:ln>
            <a:noFill/>
          </a:ln>
        </p:spPr>
        <p:txBody>
          <a:bodyPr spcFirstLastPara="1" wrap="square" lIns="91425" tIns="45700" rIns="91425" bIns="45700" anchor="ctr" anchorCtr="0">
            <a:normAutofit fontScale="92500" lnSpcReduction="20000"/>
          </a:bodyPr>
          <a:lstStyle/>
          <a:p>
            <a:pPr marL="285750" lvl="0" indent="-269177" algn="l" rtl="0">
              <a:lnSpc>
                <a:spcPct val="100000"/>
              </a:lnSpc>
              <a:spcBef>
                <a:spcPts val="0"/>
              </a:spcBef>
              <a:spcAft>
                <a:spcPts val="0"/>
              </a:spcAft>
              <a:buSzPct val="145000"/>
              <a:buChar char="•"/>
            </a:pPr>
            <a:r>
              <a:rPr lang="en-US">
                <a:latin typeface="Arial"/>
                <a:ea typeface="Arial"/>
                <a:cs typeface="Arial"/>
                <a:sym typeface="Arial"/>
              </a:rPr>
              <a:t>Digital skill gaps caused by rapid technological advancement and unequal digital readiness </a:t>
            </a:r>
            <a:endParaRPr/>
          </a:p>
          <a:p>
            <a:pPr marL="285750" lvl="0" indent="-269177" algn="l" rtl="0">
              <a:lnSpc>
                <a:spcPct val="100000"/>
              </a:lnSpc>
              <a:spcBef>
                <a:spcPts val="1080"/>
              </a:spcBef>
              <a:spcAft>
                <a:spcPts val="0"/>
              </a:spcAft>
              <a:buSzPct val="145000"/>
              <a:buChar char="•"/>
            </a:pPr>
            <a:r>
              <a:rPr lang="en-US">
                <a:latin typeface="Arial"/>
                <a:ea typeface="Arial"/>
                <a:cs typeface="Arial"/>
                <a:sym typeface="Arial"/>
              </a:rPr>
              <a:t>Organisational resistance linked to fear of automation and job insecurity </a:t>
            </a:r>
            <a:endParaRPr/>
          </a:p>
          <a:p>
            <a:pPr marL="285750" lvl="0" indent="-269177" algn="l" rtl="0">
              <a:lnSpc>
                <a:spcPct val="100000"/>
              </a:lnSpc>
              <a:spcBef>
                <a:spcPts val="1080"/>
              </a:spcBef>
              <a:spcAft>
                <a:spcPts val="0"/>
              </a:spcAft>
              <a:buSzPct val="145000"/>
              <a:buChar char="•"/>
            </a:pPr>
            <a:r>
              <a:rPr lang="en-US">
                <a:latin typeface="Arial"/>
                <a:ea typeface="Arial"/>
                <a:cs typeface="Arial"/>
                <a:sym typeface="Arial"/>
              </a:rPr>
              <a:t>Continuous AI and technology changes increase learning complexity </a:t>
            </a:r>
            <a:endParaRPr/>
          </a:p>
          <a:p>
            <a:pPr marL="285750" lvl="0" indent="-269177" algn="l" rtl="0">
              <a:lnSpc>
                <a:spcPct val="100000"/>
              </a:lnSpc>
              <a:spcBef>
                <a:spcPts val="1080"/>
              </a:spcBef>
              <a:spcAft>
                <a:spcPts val="0"/>
              </a:spcAft>
              <a:buSzPct val="145000"/>
              <a:buChar char="•"/>
            </a:pPr>
            <a:r>
              <a:rPr lang="en-US">
                <a:latin typeface="Arial"/>
                <a:ea typeface="Arial"/>
                <a:cs typeface="Arial"/>
                <a:sym typeface="Arial"/>
              </a:rPr>
              <a:t>Leadership challenges affect communication, workforce engagement, and change management </a:t>
            </a:r>
            <a:endParaRPr/>
          </a:p>
          <a:p>
            <a:pPr marL="285750" lvl="0" indent="-269177" algn="l" rtl="0">
              <a:lnSpc>
                <a:spcPct val="100000"/>
              </a:lnSpc>
              <a:spcBef>
                <a:spcPts val="1080"/>
              </a:spcBef>
              <a:spcAft>
                <a:spcPts val="0"/>
              </a:spcAft>
              <a:buSzPct val="145000"/>
              <a:buChar char="•"/>
            </a:pPr>
            <a:r>
              <a:rPr lang="en-US">
                <a:latin typeface="Arial"/>
                <a:ea typeface="Arial"/>
                <a:cs typeface="Arial"/>
                <a:sym typeface="Arial"/>
              </a:rPr>
              <a:t>Global workforce diversity creates inconsistency in training implementation </a:t>
            </a:r>
            <a:endParaRPr/>
          </a:p>
          <a:p>
            <a:pPr marL="285750" lvl="0" indent="-269177" algn="l" rtl="0">
              <a:lnSpc>
                <a:spcPct val="100000"/>
              </a:lnSpc>
              <a:spcBef>
                <a:spcPts val="1080"/>
              </a:spcBef>
              <a:spcAft>
                <a:spcPts val="0"/>
              </a:spcAft>
              <a:buSzPct val="145000"/>
              <a:buChar char="•"/>
            </a:pPr>
            <a:r>
              <a:rPr lang="en-US">
                <a:latin typeface="Arial"/>
                <a:ea typeface="Arial"/>
                <a:cs typeface="Arial"/>
                <a:sym typeface="Arial"/>
              </a:rPr>
              <a:t>Fishbone Diagram and 5 Whys Analysis help identify underlying organisational and operational causes </a:t>
            </a:r>
            <a:endParaRPr/>
          </a:p>
          <a:p>
            <a:pPr marL="285750" lvl="0" indent="-64770" algn="l" rtl="0">
              <a:lnSpc>
                <a:spcPct val="100000"/>
              </a:lnSpc>
              <a:spcBef>
                <a:spcPts val="1080"/>
              </a:spcBef>
              <a:spcAft>
                <a:spcPts val="0"/>
              </a:spcAft>
              <a:buSzPct val="145000"/>
              <a:buNone/>
            </a:pPr>
            <a:endParaRPr/>
          </a:p>
        </p:txBody>
      </p:sp>
      <p:pic>
        <p:nvPicPr>
          <p:cNvPr id="236" name="Google Shape;236;p11"/>
          <p:cNvPicPr preferRelativeResize="0"/>
          <p:nvPr/>
        </p:nvPicPr>
        <p:blipFill rotWithShape="1">
          <a:blip r:embed="rId3">
            <a:alphaModFix/>
          </a:blip>
          <a:srcRect/>
          <a:stretch/>
        </p:blipFill>
        <p:spPr>
          <a:xfrm>
            <a:off x="8531918" y="1752599"/>
            <a:ext cx="3660082" cy="4728412"/>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Google Shape;242;p12"/>
          <p:cNvSpPr txBox="1">
            <a:spLocks noGrp="1"/>
          </p:cNvSpPr>
          <p:nvPr>
            <p:ph type="title"/>
          </p:nvPr>
        </p:nvSpPr>
        <p:spPr>
          <a:xfrm>
            <a:off x="0" y="-292769"/>
            <a:ext cx="11711572" cy="1752599"/>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1"/>
              </a:buClr>
              <a:buSzPts val="4000"/>
              <a:buFont typeface="Arial Black"/>
              <a:buNone/>
            </a:pPr>
            <a:r>
              <a:rPr lang="en-US">
                <a:latin typeface="Arial Black"/>
                <a:ea typeface="Arial Black"/>
                <a:cs typeface="Arial Black"/>
                <a:sym typeface="Arial Black"/>
              </a:rPr>
              <a:t>Evidence-Based Recommendations for Unilever PLC</a:t>
            </a:r>
            <a:endParaRPr/>
          </a:p>
        </p:txBody>
      </p:sp>
      <p:sp>
        <p:nvSpPr>
          <p:cNvPr id="243" name="Google Shape;243;p12"/>
          <p:cNvSpPr txBox="1">
            <a:spLocks noGrp="1"/>
          </p:cNvSpPr>
          <p:nvPr>
            <p:ph type="body" idx="1"/>
          </p:nvPr>
        </p:nvSpPr>
        <p:spPr>
          <a:xfrm>
            <a:off x="1099300" y="946484"/>
            <a:ext cx="6071521" cy="5277854"/>
          </a:xfrm>
          <a:prstGeom prst="rect">
            <a:avLst/>
          </a:prstGeom>
          <a:noFill/>
          <a:ln>
            <a:noFill/>
          </a:ln>
        </p:spPr>
        <p:txBody>
          <a:bodyPr spcFirstLastPara="1" wrap="square" lIns="91425" tIns="45700" rIns="91425" bIns="45700" anchor="ctr" anchorCtr="0">
            <a:normAutofit/>
          </a:bodyPr>
          <a:lstStyle/>
          <a:p>
            <a:pPr marL="530733" lvl="0" indent="-342900" algn="just" rtl="0">
              <a:lnSpc>
                <a:spcPct val="100000"/>
              </a:lnSpc>
              <a:spcBef>
                <a:spcPts val="1008"/>
              </a:spcBef>
              <a:spcAft>
                <a:spcPts val="0"/>
              </a:spcAft>
              <a:buSzPts val="2610"/>
              <a:buChar char="•"/>
            </a:pPr>
            <a:r>
              <a:rPr lang="en-US" sz="1800">
                <a:latin typeface="Arial"/>
                <a:ea typeface="Arial"/>
                <a:cs typeface="Arial"/>
                <a:sym typeface="Arial"/>
              </a:rPr>
              <a:t>Implement AI-powered personalised learning using HR analytics to identify skill gaps and deliver customised training (Human Capital Theory). </a:t>
            </a:r>
            <a:endParaRPr/>
          </a:p>
          <a:p>
            <a:pPr marL="530733" lvl="0" indent="-342900" algn="just" rtl="0">
              <a:lnSpc>
                <a:spcPct val="100000"/>
              </a:lnSpc>
              <a:spcBef>
                <a:spcPts val="1008"/>
              </a:spcBef>
              <a:spcAft>
                <a:spcPts val="0"/>
              </a:spcAft>
              <a:buSzPts val="2610"/>
              <a:buChar char="•"/>
            </a:pPr>
            <a:r>
              <a:rPr lang="en-US" sz="1800">
                <a:latin typeface="Arial"/>
                <a:ea typeface="Arial"/>
                <a:cs typeface="Arial"/>
                <a:sym typeface="Arial"/>
              </a:rPr>
              <a:t>Evaluate training effectiveness using the </a:t>
            </a:r>
            <a:r>
              <a:rPr lang="en-US" sz="1800" b="1">
                <a:latin typeface="Arial"/>
                <a:ea typeface="Arial"/>
                <a:cs typeface="Arial"/>
                <a:sym typeface="Arial"/>
              </a:rPr>
              <a:t>Kirkpatrick Four-Level Evaluation Model</a:t>
            </a:r>
            <a:r>
              <a:rPr lang="en-US" sz="1800">
                <a:latin typeface="Arial"/>
                <a:ea typeface="Arial"/>
                <a:cs typeface="Arial"/>
                <a:sym typeface="Arial"/>
              </a:rPr>
              <a:t> to measure learning outcomes and return on investment (ROI). </a:t>
            </a:r>
            <a:endParaRPr/>
          </a:p>
          <a:p>
            <a:pPr marL="530733" lvl="0" indent="-342900" algn="just" rtl="0">
              <a:lnSpc>
                <a:spcPct val="100000"/>
              </a:lnSpc>
              <a:spcBef>
                <a:spcPts val="1008"/>
              </a:spcBef>
              <a:spcAft>
                <a:spcPts val="0"/>
              </a:spcAft>
              <a:buSzPts val="2610"/>
              <a:buChar char="•"/>
            </a:pPr>
            <a:r>
              <a:rPr lang="en-US" sz="1800">
                <a:latin typeface="Arial"/>
                <a:ea typeface="Arial"/>
                <a:cs typeface="Arial"/>
                <a:sym typeface="Arial"/>
              </a:rPr>
              <a:t>Strengthen digital leadership through coaching, mentoring and cross-functional projects based on the </a:t>
            </a:r>
            <a:r>
              <a:rPr lang="en-US" sz="1800" b="1">
                <a:latin typeface="Arial"/>
                <a:ea typeface="Arial"/>
                <a:cs typeface="Arial"/>
                <a:sym typeface="Arial"/>
              </a:rPr>
              <a:t>AMO Framework</a:t>
            </a:r>
            <a:r>
              <a:rPr lang="en-US" sz="1800">
                <a:latin typeface="Arial"/>
                <a:ea typeface="Arial"/>
                <a:cs typeface="Arial"/>
                <a:sym typeface="Arial"/>
              </a:rPr>
              <a:t>. </a:t>
            </a:r>
            <a:endParaRPr/>
          </a:p>
          <a:p>
            <a:pPr marL="530733" lvl="0" indent="-342900" algn="just" rtl="0">
              <a:lnSpc>
                <a:spcPct val="100000"/>
              </a:lnSpc>
              <a:spcBef>
                <a:spcPts val="1008"/>
              </a:spcBef>
              <a:spcAft>
                <a:spcPts val="0"/>
              </a:spcAft>
              <a:buSzPts val="2610"/>
              <a:buChar char="•"/>
            </a:pPr>
            <a:r>
              <a:rPr lang="en-US" sz="1800">
                <a:latin typeface="Arial"/>
                <a:ea typeface="Arial"/>
                <a:cs typeface="Arial"/>
                <a:sym typeface="Arial"/>
              </a:rPr>
              <a:t>Standardise global training using centralised digital learning platforms and shared learning standards.</a:t>
            </a:r>
            <a:endParaRPr/>
          </a:p>
          <a:p>
            <a:pPr marL="530733" lvl="0" indent="-342900" algn="just" rtl="0">
              <a:lnSpc>
                <a:spcPct val="100000"/>
              </a:lnSpc>
              <a:spcBef>
                <a:spcPts val="1008"/>
              </a:spcBef>
              <a:spcAft>
                <a:spcPts val="0"/>
              </a:spcAft>
              <a:buSzPts val="2610"/>
              <a:buChar char="•"/>
            </a:pPr>
            <a:r>
              <a:rPr lang="en-US" sz="1800">
                <a:latin typeface="Arial"/>
                <a:ea typeface="Arial"/>
                <a:cs typeface="Arial"/>
                <a:sym typeface="Arial"/>
              </a:rPr>
              <a:t> </a:t>
            </a:r>
            <a:r>
              <a:rPr lang="en-US" sz="1800" b="1">
                <a:latin typeface="Arial"/>
                <a:ea typeface="Arial"/>
                <a:cs typeface="Arial"/>
                <a:sym typeface="Arial"/>
              </a:rPr>
              <a:t>Expected outcomes:</a:t>
            </a:r>
            <a:r>
              <a:rPr lang="en-US" sz="1800">
                <a:latin typeface="Arial"/>
                <a:ea typeface="Arial"/>
                <a:cs typeface="Arial"/>
                <a:sym typeface="Arial"/>
              </a:rPr>
              <a:t> improved digital capability, employee engagement, leadership readiness, workforce agility and organisational competitiveness.</a:t>
            </a:r>
            <a:endParaRPr sz="1800">
              <a:latin typeface="Arial"/>
              <a:ea typeface="Arial"/>
              <a:cs typeface="Arial"/>
              <a:sym typeface="Arial"/>
            </a:endParaRPr>
          </a:p>
        </p:txBody>
      </p:sp>
      <p:sp>
        <p:nvSpPr>
          <p:cNvPr id="244" name="Google Shape;244;p12"/>
          <p:cNvSpPr txBox="1"/>
          <p:nvPr/>
        </p:nvSpPr>
        <p:spPr>
          <a:xfrm>
            <a:off x="7796463" y="1604211"/>
            <a:ext cx="3915109" cy="2246769"/>
          </a:xfrm>
          <a:prstGeom prst="rect">
            <a:avLst/>
          </a:prstGeom>
          <a:noFill/>
          <a:ln>
            <a:noFill/>
          </a:ln>
        </p:spPr>
        <p:txBody>
          <a:bodyPr spcFirstLastPara="1" wrap="square" lIns="91425" tIns="45700" rIns="91425" bIns="45700" anchor="t" anchorCtr="0">
            <a:spAutoFit/>
          </a:bodyPr>
          <a:lstStyle/>
          <a:p>
            <a:pPr marL="285750" marR="0" lvl="0" indent="-285750" algn="just" rtl="0">
              <a:lnSpc>
                <a:spcPct val="100000"/>
              </a:lnSpc>
              <a:spcBef>
                <a:spcPts val="0"/>
              </a:spcBef>
              <a:spcAft>
                <a:spcPts val="0"/>
              </a:spcAft>
              <a:buClr>
                <a:srgbClr val="000000"/>
              </a:buClr>
              <a:buSzPts val="1800"/>
              <a:buFont typeface="Arial"/>
              <a:buChar char="•"/>
            </a:pPr>
            <a:r>
              <a:rPr lang="en-US" sz="1800" b="0" i="0" u="none" strike="noStrike" cap="none">
                <a:solidFill>
                  <a:srgbClr val="000000"/>
                </a:solidFill>
                <a:latin typeface="Arial"/>
                <a:ea typeface="Arial"/>
                <a:cs typeface="Arial"/>
                <a:sym typeface="Arial"/>
              </a:rPr>
              <a:t>World Economic Forum (2023): 44% of employee skills will change by 2030 (weforum.org;2023).</a:t>
            </a:r>
            <a:endParaRPr/>
          </a:p>
          <a:p>
            <a:pPr marL="285750" marR="0" lvl="0" indent="-285750" algn="just" rtl="0">
              <a:lnSpc>
                <a:spcPct val="100000"/>
              </a:lnSpc>
              <a:spcBef>
                <a:spcPts val="0"/>
              </a:spcBef>
              <a:spcAft>
                <a:spcPts val="0"/>
              </a:spcAft>
              <a:buClr>
                <a:srgbClr val="000000"/>
              </a:buClr>
              <a:buSzPts val="1800"/>
              <a:buFont typeface="Arial"/>
              <a:buChar char="•"/>
            </a:pPr>
            <a:r>
              <a:rPr lang="en-US" sz="1800" b="0" i="0" u="none" strike="noStrike" cap="none">
                <a:solidFill>
                  <a:srgbClr val="000000"/>
                </a:solidFill>
                <a:latin typeface="Arial"/>
                <a:ea typeface="Arial"/>
                <a:cs typeface="Arial"/>
                <a:sym typeface="Arial"/>
              </a:rPr>
              <a:t>Deloitte (2024): Strong learning cultures improve productivity and retention.</a:t>
            </a:r>
            <a:endParaRPr/>
          </a:p>
          <a:p>
            <a:pPr marL="0" marR="0" lvl="0" indent="0" algn="just"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Google Shape;250;p13"/>
          <p:cNvSpPr txBox="1">
            <a:spLocks noGrp="1"/>
          </p:cNvSpPr>
          <p:nvPr>
            <p:ph type="title"/>
          </p:nvPr>
        </p:nvSpPr>
        <p:spPr>
          <a:xfrm>
            <a:off x="1484311" y="0"/>
            <a:ext cx="10018713" cy="1752599"/>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1"/>
              </a:buClr>
              <a:buSzPts val="4000"/>
              <a:buFont typeface="Arial Black"/>
              <a:buNone/>
            </a:pPr>
            <a:r>
              <a:rPr lang="en-US">
                <a:latin typeface="Arial Black"/>
                <a:ea typeface="Arial Black"/>
                <a:cs typeface="Arial Black"/>
                <a:sym typeface="Arial Black"/>
              </a:rPr>
              <a:t>Future of Work &amp; AI Implications at Unilever PLC</a:t>
            </a:r>
            <a:endParaRPr>
              <a:latin typeface="Arial Black"/>
              <a:ea typeface="Arial Black"/>
              <a:cs typeface="Arial Black"/>
              <a:sym typeface="Arial Black"/>
            </a:endParaRPr>
          </a:p>
        </p:txBody>
      </p:sp>
      <p:sp>
        <p:nvSpPr>
          <p:cNvPr id="251" name="Google Shape;251;p13"/>
          <p:cNvSpPr txBox="1">
            <a:spLocks noGrp="1"/>
          </p:cNvSpPr>
          <p:nvPr>
            <p:ph type="body" idx="1"/>
          </p:nvPr>
        </p:nvSpPr>
        <p:spPr>
          <a:xfrm>
            <a:off x="1243275" y="1866900"/>
            <a:ext cx="5943600" cy="4991100"/>
          </a:xfrm>
          <a:prstGeom prst="rect">
            <a:avLst/>
          </a:prstGeom>
          <a:noFill/>
          <a:ln>
            <a:noFill/>
          </a:ln>
        </p:spPr>
        <p:txBody>
          <a:bodyPr spcFirstLastPara="1" wrap="square" lIns="91425" tIns="45700" rIns="91425" bIns="45700" anchor="ctr" anchorCtr="0">
            <a:normAutofit fontScale="77500" lnSpcReduction="20000"/>
          </a:bodyPr>
          <a:lstStyle/>
          <a:p>
            <a:pPr marL="285750" lvl="0" indent="-219456" algn="just" rtl="0">
              <a:lnSpc>
                <a:spcPct val="100000"/>
              </a:lnSpc>
              <a:spcBef>
                <a:spcPts val="0"/>
              </a:spcBef>
              <a:spcAft>
                <a:spcPts val="0"/>
              </a:spcAft>
              <a:buSzPct val="145000"/>
              <a:buChar char="•"/>
            </a:pPr>
            <a:r>
              <a:rPr lang="en-US">
                <a:latin typeface="Arial"/>
                <a:ea typeface="Arial"/>
                <a:cs typeface="Arial"/>
                <a:sym typeface="Arial"/>
              </a:rPr>
              <a:t>AI-driven learning systems will personalise employee development </a:t>
            </a:r>
            <a:endParaRPr/>
          </a:p>
          <a:p>
            <a:pPr marL="285750" lvl="0" indent="-219456" algn="just" rtl="0">
              <a:lnSpc>
                <a:spcPct val="100000"/>
              </a:lnSpc>
              <a:spcBef>
                <a:spcPts val="1044"/>
              </a:spcBef>
              <a:spcAft>
                <a:spcPts val="0"/>
              </a:spcAft>
              <a:buSzPct val="145000"/>
              <a:buChar char="•"/>
            </a:pPr>
            <a:r>
              <a:rPr lang="en-US">
                <a:latin typeface="Arial"/>
                <a:ea typeface="Arial"/>
                <a:cs typeface="Arial"/>
                <a:sym typeface="Arial"/>
              </a:rPr>
              <a:t>Predictive analytics can identify future workforce skill gaps </a:t>
            </a:r>
            <a:endParaRPr/>
          </a:p>
          <a:p>
            <a:pPr marL="285750" lvl="0" indent="-219456" algn="just" rtl="0">
              <a:lnSpc>
                <a:spcPct val="100000"/>
              </a:lnSpc>
              <a:spcBef>
                <a:spcPts val="1044"/>
              </a:spcBef>
              <a:spcAft>
                <a:spcPts val="0"/>
              </a:spcAft>
              <a:buSzPct val="145000"/>
              <a:buChar char="•"/>
            </a:pPr>
            <a:r>
              <a:rPr lang="en-US">
                <a:latin typeface="Arial"/>
                <a:ea typeface="Arial"/>
                <a:cs typeface="Arial"/>
                <a:sym typeface="Arial"/>
              </a:rPr>
              <a:t>Demand for future skills such as AI literacy, adaptability, and digital collaboration will increase </a:t>
            </a:r>
            <a:endParaRPr/>
          </a:p>
          <a:p>
            <a:pPr marL="285750" lvl="0" indent="-219456" algn="just" rtl="0">
              <a:lnSpc>
                <a:spcPct val="100000"/>
              </a:lnSpc>
              <a:spcBef>
                <a:spcPts val="1044"/>
              </a:spcBef>
              <a:spcAft>
                <a:spcPts val="0"/>
              </a:spcAft>
              <a:buSzPct val="145000"/>
              <a:buChar char="•"/>
            </a:pPr>
            <a:r>
              <a:rPr lang="en-US">
                <a:latin typeface="Arial"/>
                <a:ea typeface="Arial"/>
                <a:cs typeface="Arial"/>
                <a:sym typeface="Arial"/>
              </a:rPr>
              <a:t>Human-AI collaboration will reshape organisational roles and decision-making </a:t>
            </a:r>
            <a:endParaRPr/>
          </a:p>
          <a:p>
            <a:pPr marL="285750" lvl="0" indent="-219456" algn="just" rtl="0">
              <a:lnSpc>
                <a:spcPct val="100000"/>
              </a:lnSpc>
              <a:spcBef>
                <a:spcPts val="1044"/>
              </a:spcBef>
              <a:spcAft>
                <a:spcPts val="0"/>
              </a:spcAft>
              <a:buSzPct val="145000"/>
              <a:buChar char="•"/>
            </a:pPr>
            <a:r>
              <a:rPr lang="en-US">
                <a:latin typeface="Arial"/>
                <a:ea typeface="Arial"/>
                <a:cs typeface="Arial"/>
                <a:sym typeface="Arial"/>
              </a:rPr>
              <a:t>Automation may replace repetitive tasks while increasing demand for strategic and analytical skills </a:t>
            </a:r>
            <a:endParaRPr/>
          </a:p>
          <a:p>
            <a:pPr marL="285750" lvl="0" indent="-219456" algn="just" rtl="0">
              <a:lnSpc>
                <a:spcPct val="100000"/>
              </a:lnSpc>
              <a:spcBef>
                <a:spcPts val="1044"/>
              </a:spcBef>
              <a:spcAft>
                <a:spcPts val="0"/>
              </a:spcAft>
              <a:buSzPct val="145000"/>
              <a:buChar char="•"/>
            </a:pPr>
            <a:r>
              <a:rPr lang="en-US">
                <a:latin typeface="Arial"/>
                <a:ea typeface="Arial"/>
                <a:cs typeface="Arial"/>
                <a:sym typeface="Arial"/>
              </a:rPr>
              <a:t>Lifelong learning is essential for workforce adaptability and long-term organisational competitiveness </a:t>
            </a:r>
            <a:endParaRPr/>
          </a:p>
          <a:p>
            <a:pPr marL="285750" lvl="0" indent="-81344" algn="l" rtl="0">
              <a:lnSpc>
                <a:spcPct val="100000"/>
              </a:lnSpc>
              <a:spcBef>
                <a:spcPts val="1044"/>
              </a:spcBef>
              <a:spcAft>
                <a:spcPts val="0"/>
              </a:spcAft>
              <a:buSzPct val="145000"/>
              <a:buNone/>
            </a:pPr>
            <a:endParaRPr/>
          </a:p>
        </p:txBody>
      </p:sp>
      <p:pic>
        <p:nvPicPr>
          <p:cNvPr id="252" name="Google Shape;252;p13"/>
          <p:cNvPicPr preferRelativeResize="0"/>
          <p:nvPr/>
        </p:nvPicPr>
        <p:blipFill rotWithShape="1">
          <a:blip r:embed="rId3">
            <a:alphaModFix/>
          </a:blip>
          <a:srcRect/>
          <a:stretch/>
        </p:blipFill>
        <p:spPr>
          <a:xfrm>
            <a:off x="8052134" y="1866899"/>
            <a:ext cx="3450889" cy="4341396"/>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sp>
        <p:nvSpPr>
          <p:cNvPr id="258" name="Google Shape;258;p14"/>
          <p:cNvSpPr txBox="1">
            <a:spLocks noGrp="1"/>
          </p:cNvSpPr>
          <p:nvPr>
            <p:ph type="title"/>
          </p:nvPr>
        </p:nvSpPr>
        <p:spPr>
          <a:xfrm>
            <a:off x="1692859" y="-116305"/>
            <a:ext cx="10018713" cy="1183105"/>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1"/>
              </a:buClr>
              <a:buSzPts val="4000"/>
              <a:buFont typeface="Arial Black"/>
              <a:buNone/>
            </a:pPr>
            <a:r>
              <a:rPr lang="en-US">
                <a:latin typeface="Arial Black"/>
                <a:ea typeface="Arial Black"/>
                <a:cs typeface="Arial Black"/>
                <a:sym typeface="Arial Black"/>
              </a:rPr>
              <a:t>Conclusion</a:t>
            </a:r>
            <a:endParaRPr/>
          </a:p>
        </p:txBody>
      </p:sp>
      <p:sp>
        <p:nvSpPr>
          <p:cNvPr id="259" name="Google Shape;259;p14"/>
          <p:cNvSpPr txBox="1">
            <a:spLocks noGrp="1"/>
          </p:cNvSpPr>
          <p:nvPr>
            <p:ph type="body" idx="1"/>
          </p:nvPr>
        </p:nvSpPr>
        <p:spPr>
          <a:xfrm>
            <a:off x="1484311" y="1066801"/>
            <a:ext cx="9680994" cy="3793956"/>
          </a:xfrm>
          <a:prstGeom prst="rect">
            <a:avLst/>
          </a:prstGeom>
          <a:noFill/>
          <a:ln>
            <a:noFill/>
          </a:ln>
        </p:spPr>
        <p:txBody>
          <a:bodyPr spcFirstLastPara="1" wrap="square" lIns="91425" tIns="45700" rIns="91425" bIns="45700" anchor="ctr" anchorCtr="0">
            <a:normAutofit lnSpcReduction="10000"/>
          </a:bodyPr>
          <a:lstStyle/>
          <a:p>
            <a:pPr marL="285750" lvl="0" indent="-285750" algn="just" rtl="0">
              <a:lnSpc>
                <a:spcPct val="100000"/>
              </a:lnSpc>
              <a:spcBef>
                <a:spcPts val="0"/>
              </a:spcBef>
              <a:spcAft>
                <a:spcPts val="0"/>
              </a:spcAft>
              <a:buSzPts val="3480"/>
              <a:buChar char="•"/>
            </a:pPr>
            <a:r>
              <a:rPr lang="en-US">
                <a:latin typeface="Arial"/>
                <a:ea typeface="Arial"/>
                <a:cs typeface="Arial"/>
                <a:sym typeface="Arial"/>
              </a:rPr>
              <a:t>Training and Development (T&amp;D) are essential for maintaining organisational competitiveness and workforce capability at Unilever PLC </a:t>
            </a:r>
            <a:endParaRPr/>
          </a:p>
          <a:p>
            <a:pPr marL="285750" lvl="0" indent="-285750" algn="just" rtl="0">
              <a:lnSpc>
                <a:spcPct val="100000"/>
              </a:lnSpc>
              <a:spcBef>
                <a:spcPts val="1080"/>
              </a:spcBef>
              <a:spcAft>
                <a:spcPts val="0"/>
              </a:spcAft>
              <a:buSzPts val="3480"/>
              <a:buChar char="•"/>
            </a:pPr>
            <a:r>
              <a:rPr lang="en-US">
                <a:latin typeface="Arial"/>
                <a:ea typeface="Arial"/>
                <a:cs typeface="Arial"/>
                <a:sym typeface="Arial"/>
              </a:rPr>
              <a:t>Digital transformation and AI create both opportunities and challenges for workforce development </a:t>
            </a:r>
            <a:endParaRPr/>
          </a:p>
          <a:p>
            <a:pPr marL="285750" lvl="0" indent="-285750" algn="just" rtl="0">
              <a:lnSpc>
                <a:spcPct val="100000"/>
              </a:lnSpc>
              <a:spcBef>
                <a:spcPts val="1080"/>
              </a:spcBef>
              <a:spcAft>
                <a:spcPts val="0"/>
              </a:spcAft>
              <a:buSzPts val="3480"/>
              <a:buChar char="•"/>
            </a:pPr>
            <a:r>
              <a:rPr lang="en-US">
                <a:latin typeface="Arial"/>
                <a:ea typeface="Arial"/>
                <a:cs typeface="Arial"/>
                <a:sym typeface="Arial"/>
              </a:rPr>
              <a:t>AI-personalised learning, continuous reskilling, and digital leadership development can strengthen organisational performance </a:t>
            </a:r>
            <a:endParaRPr/>
          </a:p>
          <a:p>
            <a:pPr marL="285750" lvl="0" indent="-285750" algn="just" rtl="0">
              <a:lnSpc>
                <a:spcPct val="100000"/>
              </a:lnSpc>
              <a:spcBef>
                <a:spcPts val="1080"/>
              </a:spcBef>
              <a:spcAft>
                <a:spcPts val="0"/>
              </a:spcAft>
              <a:buSzPts val="3480"/>
              <a:buChar char="•"/>
            </a:pPr>
            <a:r>
              <a:rPr lang="en-US">
                <a:latin typeface="Arial"/>
                <a:ea typeface="Arial"/>
                <a:cs typeface="Arial"/>
                <a:sym typeface="Arial"/>
              </a:rPr>
              <a:t>Strategic investment in employee learning supports innovation, adaptability, and long-term business sustainability </a:t>
            </a:r>
            <a:endParaRPr/>
          </a:p>
          <a:p>
            <a:pPr marL="285750" lvl="0" indent="-64770" algn="l" rtl="0">
              <a:lnSpc>
                <a:spcPct val="100000"/>
              </a:lnSpc>
              <a:spcBef>
                <a:spcPts val="1080"/>
              </a:spcBef>
              <a:spcAft>
                <a:spcPts val="0"/>
              </a:spcAft>
              <a:buSzPts val="3480"/>
              <a:buNone/>
            </a:pPr>
            <a:endParaRPr/>
          </a:p>
        </p:txBody>
      </p:sp>
      <p:pic>
        <p:nvPicPr>
          <p:cNvPr id="260" name="Google Shape;260;p14"/>
          <p:cNvPicPr preferRelativeResize="0"/>
          <p:nvPr/>
        </p:nvPicPr>
        <p:blipFill rotWithShape="1">
          <a:blip r:embed="rId3">
            <a:alphaModFix/>
          </a:blip>
          <a:srcRect/>
          <a:stretch/>
        </p:blipFill>
        <p:spPr>
          <a:xfrm>
            <a:off x="-48125" y="4860750"/>
            <a:ext cx="12192000" cy="1997249"/>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15"/>
          <p:cNvSpPr txBox="1">
            <a:spLocks noGrp="1"/>
          </p:cNvSpPr>
          <p:nvPr>
            <p:ph type="title"/>
          </p:nvPr>
        </p:nvSpPr>
        <p:spPr>
          <a:xfrm>
            <a:off x="1484310" y="1"/>
            <a:ext cx="10018713" cy="930442"/>
          </a:xfrm>
          <a:prstGeom prst="rect">
            <a:avLst/>
          </a:prstGeom>
          <a:noFill/>
          <a:ln>
            <a:noFill/>
          </a:ln>
        </p:spPr>
        <p:txBody>
          <a:bodyPr spcFirstLastPara="1" wrap="square" lIns="91425" tIns="45700" rIns="91425" bIns="45700" anchor="ctr" anchorCtr="0">
            <a:normAutofit/>
          </a:bodyPr>
          <a:lstStyle/>
          <a:p>
            <a:pPr marL="0" lvl="0" indent="0" algn="ctr" rtl="0">
              <a:lnSpc>
                <a:spcPct val="100000"/>
              </a:lnSpc>
              <a:spcBef>
                <a:spcPts val="0"/>
              </a:spcBef>
              <a:spcAft>
                <a:spcPts val="0"/>
              </a:spcAft>
              <a:buClr>
                <a:schemeClr val="dk1"/>
              </a:buClr>
              <a:buSzPts val="4000"/>
              <a:buFont typeface="Arial Black"/>
              <a:buNone/>
            </a:pPr>
            <a:r>
              <a:rPr lang="en-US">
                <a:latin typeface="Arial Black"/>
                <a:ea typeface="Arial Black"/>
                <a:cs typeface="Arial Black"/>
                <a:sym typeface="Arial Black"/>
              </a:rPr>
              <a:t>Reference List </a:t>
            </a:r>
            <a:endParaRPr/>
          </a:p>
        </p:txBody>
      </p:sp>
      <p:sp>
        <p:nvSpPr>
          <p:cNvPr id="266" name="Google Shape;266;p15"/>
          <p:cNvSpPr txBox="1">
            <a:spLocks noGrp="1"/>
          </p:cNvSpPr>
          <p:nvPr>
            <p:ph type="body" idx="1"/>
          </p:nvPr>
        </p:nvSpPr>
        <p:spPr>
          <a:xfrm>
            <a:off x="641675" y="689800"/>
            <a:ext cx="11269500" cy="5999700"/>
          </a:xfrm>
          <a:prstGeom prst="rect">
            <a:avLst/>
          </a:prstGeom>
          <a:noFill/>
          <a:ln>
            <a:noFill/>
          </a:ln>
        </p:spPr>
        <p:txBody>
          <a:bodyPr spcFirstLastPara="1" wrap="square" lIns="91425" tIns="45700" rIns="91425" bIns="45700" anchor="ctr" anchorCtr="0">
            <a:normAutofit fontScale="32500"/>
          </a:bodyPr>
          <a:lstStyle/>
          <a:p>
            <a:pPr marL="285750" lvl="0" indent="-261580" algn="l" rtl="0">
              <a:lnSpc>
                <a:spcPct val="100000"/>
              </a:lnSpc>
              <a:spcBef>
                <a:spcPts val="0"/>
              </a:spcBef>
              <a:spcAft>
                <a:spcPts val="0"/>
              </a:spcAft>
              <a:buSzPct val="145000"/>
              <a:buChar char="•"/>
            </a:pPr>
            <a:r>
              <a:rPr lang="en-US" sz="3500">
                <a:latin typeface="Arial"/>
                <a:ea typeface="Arial"/>
                <a:cs typeface="Arial"/>
                <a:sym typeface="Arial"/>
              </a:rPr>
              <a:t>Azmy, A. and Setiarini, N.Y. (2023) 'Kirkpatrick Model as Evaluation Training Program for Assessor: Case Study of Government Employee', International Journal of Management, Accounting &amp; Economics, 10(9).</a:t>
            </a:r>
            <a:endParaRPr/>
          </a:p>
          <a:p>
            <a:pPr marL="285750" lvl="0" indent="-261580" algn="l" rtl="0">
              <a:lnSpc>
                <a:spcPct val="100000"/>
              </a:lnSpc>
              <a:spcBef>
                <a:spcPts val="0"/>
              </a:spcBef>
              <a:spcAft>
                <a:spcPts val="0"/>
              </a:spcAft>
              <a:buSzPct val="145000"/>
              <a:buChar char="•"/>
            </a:pPr>
            <a:r>
              <a:rPr lang="en-US" sz="3500">
                <a:latin typeface="Arial"/>
                <a:ea typeface="Arial"/>
                <a:cs typeface="Arial"/>
                <a:sym typeface="Arial"/>
              </a:rPr>
              <a:t>Becker, G.S. (1993) Human Capital: A Theoretical and Empirical Analysis, with Special Reference to Education. 3rd edn. Chicago: University of Chicago Press.</a:t>
            </a:r>
            <a:endParaRPr/>
          </a:p>
          <a:p>
            <a:pPr marL="285750" lvl="0" indent="-261580" algn="l" rtl="0">
              <a:lnSpc>
                <a:spcPct val="100000"/>
              </a:lnSpc>
              <a:spcBef>
                <a:spcPts val="0"/>
              </a:spcBef>
              <a:spcAft>
                <a:spcPts val="0"/>
              </a:spcAft>
              <a:buSzPct val="145000"/>
              <a:buChar char="•"/>
            </a:pPr>
            <a:r>
              <a:rPr lang="en-US" sz="3500">
                <a:latin typeface="Arial"/>
                <a:ea typeface="Arial"/>
                <a:cs typeface="Arial"/>
                <a:sym typeface="Arial"/>
              </a:rPr>
              <a:t>Bos‐Nehles, A., Townsend, K., Cafferkey, K. and Trullen, J. (2023) 'Examining the Ability, Motivation and Opportunity (AMO) framework in HRM research: Conceptualization, measurement and interactions', International Journal of Management Reviews, 25(4), pp. 725–739.</a:t>
            </a:r>
            <a:endParaRPr/>
          </a:p>
          <a:p>
            <a:pPr marL="285750" lvl="0" indent="-261580" algn="l" rtl="0">
              <a:lnSpc>
                <a:spcPct val="100000"/>
              </a:lnSpc>
              <a:spcBef>
                <a:spcPts val="0"/>
              </a:spcBef>
              <a:spcAft>
                <a:spcPts val="0"/>
              </a:spcAft>
              <a:buSzPct val="145000"/>
              <a:buChar char="•"/>
            </a:pPr>
            <a:r>
              <a:rPr lang="en-US" sz="3500">
                <a:latin typeface="Arial"/>
                <a:ea typeface="Arial"/>
                <a:cs typeface="Arial"/>
                <a:sym typeface="Arial"/>
              </a:rPr>
              <a:t>Davenport, T.H. and Mittal, N., 2023. How companies can prepare for the coming “AI-first” world. Strategy &amp; leadership, 51(1), pp.26-30.</a:t>
            </a:r>
            <a:endParaRPr/>
          </a:p>
          <a:p>
            <a:pPr marL="285750" lvl="0" indent="-261580" algn="l" rtl="0">
              <a:lnSpc>
                <a:spcPct val="100000"/>
              </a:lnSpc>
              <a:spcBef>
                <a:spcPts val="0"/>
              </a:spcBef>
              <a:spcAft>
                <a:spcPts val="0"/>
              </a:spcAft>
              <a:buSzPct val="145000"/>
              <a:buChar char="•"/>
            </a:pPr>
            <a:r>
              <a:rPr lang="en-US" sz="3500">
                <a:latin typeface="Arial"/>
                <a:ea typeface="Arial"/>
                <a:cs typeface="Arial"/>
                <a:sym typeface="Arial"/>
              </a:rPr>
              <a:t>Habeeb, H. and Babatunde, A.T., 2023. Impact of Training and Development on the Performance of Employees in the Workplace, the Case of Unilever Plc [online]</a:t>
            </a:r>
            <a:endParaRPr/>
          </a:p>
          <a:p>
            <a:pPr marL="285750" lvl="0" indent="-261580" algn="l" rtl="0">
              <a:lnSpc>
                <a:spcPct val="100000"/>
              </a:lnSpc>
              <a:spcBef>
                <a:spcPts val="0"/>
              </a:spcBef>
              <a:spcAft>
                <a:spcPts val="0"/>
              </a:spcAft>
              <a:buSzPct val="145000"/>
              <a:buChar char="•"/>
            </a:pPr>
            <a:r>
              <a:rPr lang="en-US" sz="3500">
                <a:latin typeface="Arial"/>
                <a:ea typeface="Arial"/>
                <a:cs typeface="Arial"/>
                <a:sym typeface="Arial"/>
              </a:rPr>
              <a:t>Khan, D. and Sheraz, F., 2025. The Future of Learning and Development: Redefining Employee Growth in the Age of AI and Automation. The Critical Review of Social Sciences Studies, 3(4), pp.754-770.</a:t>
            </a:r>
            <a:endParaRPr/>
          </a:p>
          <a:p>
            <a:pPr marL="285750" lvl="0" indent="-261580" algn="l" rtl="0">
              <a:lnSpc>
                <a:spcPct val="100000"/>
              </a:lnSpc>
              <a:spcBef>
                <a:spcPts val="0"/>
              </a:spcBef>
              <a:spcAft>
                <a:spcPts val="0"/>
              </a:spcAft>
              <a:buSzPct val="145000"/>
              <a:buChar char="•"/>
            </a:pPr>
            <a:r>
              <a:rPr lang="en-US" sz="3500">
                <a:latin typeface="Arial"/>
                <a:ea typeface="Arial"/>
                <a:cs typeface="Arial"/>
                <a:sym typeface="Arial"/>
              </a:rPr>
              <a:t>Khemraj, S. (2023) 'Enhancing Competitive Advantage through Learning Capabilities and Innovative Human Resource Management', Intersecta Minds Journal, 2(1), pp. 26–41.</a:t>
            </a:r>
            <a:endParaRPr/>
          </a:p>
          <a:p>
            <a:pPr marL="285750" lvl="0" indent="-261580" algn="l" rtl="0">
              <a:lnSpc>
                <a:spcPct val="100000"/>
              </a:lnSpc>
              <a:spcBef>
                <a:spcPts val="0"/>
              </a:spcBef>
              <a:spcAft>
                <a:spcPts val="0"/>
              </a:spcAft>
              <a:buSzPct val="145000"/>
              <a:buChar char="•"/>
            </a:pPr>
            <a:r>
              <a:rPr lang="en-US" sz="3500">
                <a:latin typeface="Arial"/>
                <a:ea typeface="Arial"/>
                <a:cs typeface="Arial"/>
                <a:sym typeface="Arial"/>
              </a:rPr>
              <a:t>Kirkpatrick, J.D. and Kirkpatrick, W.K. (2016) Kirkpatrick's Four Levels of Training Evaluation. Alexandria, VA: ATD Press.</a:t>
            </a:r>
            <a:endParaRPr/>
          </a:p>
          <a:p>
            <a:pPr marL="285750" lvl="0" indent="-261580" algn="l" rtl="0">
              <a:lnSpc>
                <a:spcPct val="100000"/>
              </a:lnSpc>
              <a:spcBef>
                <a:spcPts val="0"/>
              </a:spcBef>
              <a:spcAft>
                <a:spcPts val="0"/>
              </a:spcAft>
              <a:buSzPct val="145000"/>
              <a:buChar char="•"/>
            </a:pPr>
            <a:r>
              <a:rPr lang="en-US" sz="3500">
                <a:latin typeface="Arial"/>
                <a:ea typeface="Arial"/>
                <a:cs typeface="Arial"/>
                <a:sym typeface="Arial"/>
              </a:rPr>
              <a:t>Rastogi, S. and Pandita, D., 2025. Rethinking learning agility in the age of AI: a self-determination framework for the digital workforce. Development and Learning in Organizations: An International Journal, pp.1-4.</a:t>
            </a:r>
            <a:endParaRPr/>
          </a:p>
          <a:p>
            <a:pPr marL="285750" lvl="0" indent="-261580" algn="l" rtl="0">
              <a:lnSpc>
                <a:spcPct val="100000"/>
              </a:lnSpc>
              <a:spcBef>
                <a:spcPts val="0"/>
              </a:spcBef>
              <a:spcAft>
                <a:spcPts val="0"/>
              </a:spcAft>
              <a:buSzPct val="145000"/>
              <a:buChar char="•"/>
            </a:pPr>
            <a:r>
              <a:rPr lang="en-US" sz="3500">
                <a:latin typeface="Arial"/>
                <a:ea typeface="Arial"/>
                <a:cs typeface="Arial"/>
                <a:sym typeface="Arial"/>
              </a:rPr>
              <a:t>unilever.com;2026. A new era of corporate sustainability: building resilience through action [Online] Available At: https://www.unilever.com/sustainability/  [Accessed On; 16/05/2026]</a:t>
            </a:r>
            <a:endParaRPr/>
          </a:p>
          <a:p>
            <a:pPr marL="285750" lvl="0" indent="-261580" algn="l" rtl="0">
              <a:lnSpc>
                <a:spcPct val="100000"/>
              </a:lnSpc>
              <a:spcBef>
                <a:spcPts val="0"/>
              </a:spcBef>
              <a:spcAft>
                <a:spcPts val="0"/>
              </a:spcAft>
              <a:buSzPct val="145000"/>
              <a:buChar char="•"/>
            </a:pPr>
            <a:r>
              <a:rPr lang="en-US" sz="3500">
                <a:latin typeface="Arial"/>
                <a:ea typeface="Arial"/>
                <a:cs typeface="Arial"/>
                <a:sym typeface="Arial"/>
              </a:rPr>
              <a:t>unilever.com;2026. Desire at Scale [Online] Available At: https://www.unilever.com/files/unilever-annual-report-and-accounts-2025.pdf [Accessed On: 27/06/2026]</a:t>
            </a:r>
            <a:endParaRPr/>
          </a:p>
          <a:p>
            <a:pPr marL="285750" lvl="0" indent="-261580" algn="l" rtl="0">
              <a:lnSpc>
                <a:spcPct val="100000"/>
              </a:lnSpc>
              <a:spcBef>
                <a:spcPts val="0"/>
              </a:spcBef>
              <a:spcAft>
                <a:spcPts val="0"/>
              </a:spcAft>
              <a:buSzPct val="145000"/>
              <a:buChar char="•"/>
            </a:pPr>
            <a:r>
              <a:rPr lang="en-US" sz="3500">
                <a:latin typeface="Arial"/>
                <a:ea typeface="Arial"/>
                <a:cs typeface="Arial"/>
                <a:sym typeface="Arial"/>
              </a:rPr>
              <a:t>unilever.com;2026. We are Unilever [Online] Available At: https://www.unilever.com/our-company/ [Accessed On; 16/05/2026]</a:t>
            </a:r>
            <a:endParaRPr/>
          </a:p>
          <a:p>
            <a:pPr marL="285750" lvl="0" indent="-261580" algn="l" rtl="0">
              <a:lnSpc>
                <a:spcPct val="100000"/>
              </a:lnSpc>
              <a:spcBef>
                <a:spcPts val="0"/>
              </a:spcBef>
              <a:spcAft>
                <a:spcPts val="0"/>
              </a:spcAft>
              <a:buSzPct val="145000"/>
              <a:buChar char="•"/>
            </a:pPr>
            <a:r>
              <a:rPr lang="en-US" sz="3500">
                <a:latin typeface="Arial"/>
                <a:ea typeface="Arial"/>
                <a:cs typeface="Arial"/>
                <a:sym typeface="Arial"/>
              </a:rPr>
              <a:t>weforum.org;2023. The Future of Jobs Report 2023 [Online] Available At: https://www.weforum.org/publications/the-future-of-jobs-report-2023/  [Accessed On; 16/05/2026]</a:t>
            </a:r>
            <a:endParaRPr/>
          </a:p>
          <a:p>
            <a:pPr marL="285750" lvl="0" indent="-261580" algn="l" rtl="0">
              <a:lnSpc>
                <a:spcPct val="100000"/>
              </a:lnSpc>
              <a:spcBef>
                <a:spcPts val="0"/>
              </a:spcBef>
              <a:spcAft>
                <a:spcPts val="0"/>
              </a:spcAft>
              <a:buSzPct val="145000"/>
              <a:buChar char="•"/>
            </a:pPr>
            <a:r>
              <a:rPr lang="en-US" sz="3500">
                <a:latin typeface="Arial"/>
                <a:ea typeface="Arial"/>
                <a:cs typeface="Arial"/>
                <a:sym typeface="Arial"/>
              </a:rPr>
              <a:t>weforum.org;2026. Reskilling Revolution: Preparing 1 billion people for tomorrow’s economy [Online] Available At: https://www.weforum.org/impact/reskilling-revolution-preparing-1-billion-people-for-tomorrows-economy/  [Accessed On; 16/05/2026]</a:t>
            </a:r>
            <a:endParaRPr/>
          </a:p>
          <a:p>
            <a:pPr marL="285750" lvl="0" indent="-261580" algn="l" rtl="0">
              <a:lnSpc>
                <a:spcPct val="100000"/>
              </a:lnSpc>
              <a:spcBef>
                <a:spcPts val="0"/>
              </a:spcBef>
              <a:spcAft>
                <a:spcPts val="0"/>
              </a:spcAft>
              <a:buSzPct val="145000"/>
              <a:buChar char="•"/>
            </a:pPr>
            <a:r>
              <a:rPr lang="en-US" sz="3500">
                <a:latin typeface="Arial"/>
                <a:ea typeface="Arial"/>
                <a:cs typeface="Arial"/>
                <a:sym typeface="Arial"/>
              </a:rPr>
              <a:t>Wijnen-Meijer, M., Brandhuber, T., Schneider, A. and Berberat, P.O., 2022. Implementing Kolb s experiential learning cycle by linking real experience, case-based discussion and simulation. Journal of medical education and curricular development, 9, p.23821205221091511.</a:t>
            </a:r>
            <a:endParaRPr/>
          </a:p>
          <a:p>
            <a:pPr marL="285750" lvl="0" indent="-261580" algn="l" rtl="0">
              <a:lnSpc>
                <a:spcPct val="100000"/>
              </a:lnSpc>
              <a:spcBef>
                <a:spcPts val="0"/>
              </a:spcBef>
              <a:spcAft>
                <a:spcPts val="0"/>
              </a:spcAft>
              <a:buSzPct val="145000"/>
              <a:buChar char="•"/>
            </a:pPr>
            <a:r>
              <a:rPr lang="en-US" sz="3500">
                <a:latin typeface="Arial"/>
                <a:ea typeface="Arial"/>
                <a:cs typeface="Arial"/>
                <a:sym typeface="Arial"/>
              </a:rPr>
              <a:t>Yertas, M., 2024. The role of training and continuous development in improving employee productivity and its impact on company financial performance. Atestasi: Jurnal Ilmiah Akuntansi, 7(2), pp.1362-1379.</a:t>
            </a:r>
            <a:endParaRPr/>
          </a:p>
          <a:p>
            <a:pPr marL="285750" lvl="0" indent="-197358" algn="l" rtl="0">
              <a:lnSpc>
                <a:spcPct val="100000"/>
              </a:lnSpc>
              <a:spcBef>
                <a:spcPts val="0"/>
              </a:spcBef>
              <a:spcAft>
                <a:spcPts val="0"/>
              </a:spcAft>
              <a:buSzPct val="145000"/>
              <a:buNone/>
            </a:pPr>
            <a:endParaRPr>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Parallax">
  <a:themeElements>
    <a:clrScheme name="Parallax">
      <a:dk1>
        <a:srgbClr val="000000"/>
      </a:dk1>
      <a:lt1>
        <a:srgbClr val="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4737</Words>
  <Application>Microsoft Macintosh PowerPoint</Application>
  <PresentationFormat>Widescreen</PresentationFormat>
  <Paragraphs>194</Paragraphs>
  <Slides>16</Slides>
  <Notes>16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 Black</vt:lpstr>
      <vt:lpstr>Arial</vt:lpstr>
      <vt:lpstr>Calibri</vt:lpstr>
      <vt:lpstr>Corbel</vt:lpstr>
      <vt:lpstr>Parallax</vt:lpstr>
      <vt:lpstr>LCMB7023 Component 2 Training &amp; Development at Unilever PLC</vt:lpstr>
      <vt:lpstr>Table Of Content </vt:lpstr>
      <vt:lpstr>Introduction</vt:lpstr>
      <vt:lpstr>Current Policies and Practices at Unilever</vt:lpstr>
      <vt:lpstr>Overview of Training &amp; Development</vt:lpstr>
      <vt:lpstr>Digital Learning &amp; Online Platforms</vt:lpstr>
      <vt:lpstr>Leadership Development Programmes</vt:lpstr>
      <vt:lpstr>AI &amp; Digital Skills Training</vt:lpstr>
      <vt:lpstr>Sustainability &amp; Employee Wellbeing</vt:lpstr>
      <vt:lpstr>Opportunities in Training &amp; Development</vt:lpstr>
      <vt:lpstr>Challenges in Training &amp; Development at Unilever PLC</vt:lpstr>
      <vt:lpstr>Root Cause Analysis of T&amp;D Challenges at Unilever PLC</vt:lpstr>
      <vt:lpstr>Evidence-Based Recommendations for Unilever PLC</vt:lpstr>
      <vt:lpstr>Future of Work &amp; AI Implications at Unilever PLC</vt:lpstr>
      <vt:lpstr>Conclusion</vt:lpstr>
      <vt:lpstr>Reference List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LCMB7023 Component 2 Training &amp; Development at Unilever PLC</dc:title>
  <cp:lastModifiedBy>eusebiu lacatus</cp:lastModifiedBy>
  <cp:revision>2</cp:revision>
  <dcterms:created xsi:type="dcterms:W3CDTF">2026-05-16T15:53:01Z</dcterms:created>
  <dcterms:modified xsi:type="dcterms:W3CDTF">2026-07-06T13:09:37Z</dcterms:modified>
</cp:coreProperties>
</file>