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sldIdLst>
    <p:sldId id="256" r:id="rId2"/>
    <p:sldId id="257" r:id="rId3"/>
    <p:sldId id="258" r:id="rId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47B575D-B284-401E-ABF5-EA82ECB63850}" v="34" dt="2021-02-25T15:59:50.1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p:scale>
          <a:sx n="100" d="100"/>
          <a:sy n="100" d="100"/>
        </p:scale>
        <p:origin x="-3192" y="-205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slide" Target="slides/slide3.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tishia Gregory (1912181)" userId="27a44843-29e3-4225-a6c2-c65b47ab0381" providerId="ADAL" clId="{C47B575D-B284-401E-ABF5-EA82ECB63850}"/>
    <pc:docChg chg="custSel modSld">
      <pc:chgData name="Latishia Gregory (1912181)" userId="27a44843-29e3-4225-a6c2-c65b47ab0381" providerId="ADAL" clId="{C47B575D-B284-401E-ABF5-EA82ECB63850}" dt="2021-02-25T00:25:08.346" v="2621" actId="1076"/>
      <pc:docMkLst>
        <pc:docMk/>
      </pc:docMkLst>
      <pc:sldChg chg="addSp modSp mod">
        <pc:chgData name="Latishia Gregory (1912181)" userId="27a44843-29e3-4225-a6c2-c65b47ab0381" providerId="ADAL" clId="{C47B575D-B284-401E-ABF5-EA82ECB63850}" dt="2021-02-25T00:25:08.346" v="2621" actId="1076"/>
        <pc:sldMkLst>
          <pc:docMk/>
          <pc:sldMk cId="3366265214" sldId="257"/>
        </pc:sldMkLst>
        <pc:spChg chg="mod">
          <ac:chgData name="Latishia Gregory (1912181)" userId="27a44843-29e3-4225-a6c2-c65b47ab0381" providerId="ADAL" clId="{C47B575D-B284-401E-ABF5-EA82ECB63850}" dt="2021-02-25T00:25:08.346" v="2621" actId="1076"/>
          <ac:spMkLst>
            <pc:docMk/>
            <pc:sldMk cId="3366265214" sldId="257"/>
            <ac:spMk id="3" creationId="{D61C46C8-55E4-4501-9D49-3A156F94E0E6}"/>
          </ac:spMkLst>
        </pc:spChg>
        <pc:spChg chg="add mod">
          <ac:chgData name="Latishia Gregory (1912181)" userId="27a44843-29e3-4225-a6c2-c65b47ab0381" providerId="ADAL" clId="{C47B575D-B284-401E-ABF5-EA82ECB63850}" dt="2021-02-25T00:23:09.925" v="2607" actId="1076"/>
          <ac:spMkLst>
            <pc:docMk/>
            <pc:sldMk cId="3366265214" sldId="257"/>
            <ac:spMk id="4" creationId="{344A9A29-B704-43FA-9DB8-CAD7DED67D47}"/>
          </ac:spMkLst>
        </pc:spChg>
        <pc:spChg chg="add mod">
          <ac:chgData name="Latishia Gregory (1912181)" userId="27a44843-29e3-4225-a6c2-c65b47ab0381" providerId="ADAL" clId="{C47B575D-B284-401E-ABF5-EA82ECB63850}" dt="2021-02-25T00:24:52.381" v="2620" actId="5793"/>
          <ac:spMkLst>
            <pc:docMk/>
            <pc:sldMk cId="3366265214" sldId="257"/>
            <ac:spMk id="5" creationId="{6FA39849-0365-4D0C-AA97-92FA9294F6EE}"/>
          </ac:spMkLst>
        </pc:spChg>
        <pc:spChg chg="mod">
          <ac:chgData name="Latishia Gregory (1912181)" userId="27a44843-29e3-4225-a6c2-c65b47ab0381" providerId="ADAL" clId="{C47B575D-B284-401E-ABF5-EA82ECB63850}" dt="2021-02-25T00:23:54.201" v="2611" actId="1076"/>
          <ac:spMkLst>
            <pc:docMk/>
            <pc:sldMk cId="3366265214" sldId="257"/>
            <ac:spMk id="7" creationId="{C7EAE176-A950-4A1F-82C9-10228381E57E}"/>
          </ac:spMkLst>
        </pc:spChg>
        <pc:picChg chg="mod">
          <ac:chgData name="Latishia Gregory (1912181)" userId="27a44843-29e3-4225-a6c2-c65b47ab0381" providerId="ADAL" clId="{C47B575D-B284-401E-ABF5-EA82ECB63850}" dt="2021-02-25T00:23:00.627" v="2606" actId="1076"/>
          <ac:picMkLst>
            <pc:docMk/>
            <pc:sldMk cId="3366265214" sldId="257"/>
            <ac:picMk id="1026" creationId="{792E88E4-10D5-4762-BCD1-0F03F9354676}"/>
          </ac:picMkLst>
        </pc:picChg>
      </pc:sldChg>
      <pc:sldChg chg="modSp mod">
        <pc:chgData name="Latishia Gregory (1912181)" userId="27a44843-29e3-4225-a6c2-c65b47ab0381" providerId="ADAL" clId="{C47B575D-B284-401E-ABF5-EA82ECB63850}" dt="2021-02-24T22:46:22.277" v="1263" actId="255"/>
        <pc:sldMkLst>
          <pc:docMk/>
          <pc:sldMk cId="4190678841" sldId="258"/>
        </pc:sldMkLst>
        <pc:spChg chg="mod">
          <ac:chgData name="Latishia Gregory (1912181)" userId="27a44843-29e3-4225-a6c2-c65b47ab0381" providerId="ADAL" clId="{C47B575D-B284-401E-ABF5-EA82ECB63850}" dt="2021-02-24T22:46:22.277" v="1263" actId="255"/>
          <ac:spMkLst>
            <pc:docMk/>
            <pc:sldMk cId="4190678841" sldId="258"/>
            <ac:spMk id="3" creationId="{5A7918CF-4154-4F74-A688-C71874B5E4B7}"/>
          </ac:spMkLst>
        </pc:spChg>
      </pc:sldChg>
    </pc:docChg>
  </pc:docChgLst>
  <pc:docChgLst>
    <pc:chgData name="Latishia Gregory" userId="27a44843-29e3-4225-a6c2-c65b47ab0381" providerId="ADAL" clId="{C47B575D-B284-401E-ABF5-EA82ECB63850}"/>
    <pc:docChg chg="undo custSel addSld delSld modSld sldOrd">
      <pc:chgData name="Latishia Gregory" userId="27a44843-29e3-4225-a6c2-c65b47ab0381" providerId="ADAL" clId="{C47B575D-B284-401E-ABF5-EA82ECB63850}" dt="2021-02-25T19:07:18.060" v="3280" actId="27636"/>
      <pc:docMkLst>
        <pc:docMk/>
      </pc:docMkLst>
      <pc:sldChg chg="addSp delSp modSp mod">
        <pc:chgData name="Latishia Gregory" userId="27a44843-29e3-4225-a6c2-c65b47ab0381" providerId="ADAL" clId="{C47B575D-B284-401E-ABF5-EA82ECB63850}" dt="2021-02-25T19:07:18.060" v="3280" actId="27636"/>
        <pc:sldMkLst>
          <pc:docMk/>
          <pc:sldMk cId="2387111002" sldId="256"/>
        </pc:sldMkLst>
        <pc:spChg chg="mod">
          <ac:chgData name="Latishia Gregory" userId="27a44843-29e3-4225-a6c2-c65b47ab0381" providerId="ADAL" clId="{C47B575D-B284-401E-ABF5-EA82ECB63850}" dt="2021-02-23T10:49:54.250" v="1" actId="26606"/>
          <ac:spMkLst>
            <pc:docMk/>
            <pc:sldMk cId="2387111002" sldId="256"/>
            <ac:spMk id="2" creationId="{3961D637-BCD1-4068-9B90-C60E0EA0ADF9}"/>
          </ac:spMkLst>
        </pc:spChg>
        <pc:spChg chg="mod">
          <ac:chgData name="Latishia Gregory" userId="27a44843-29e3-4225-a6c2-c65b47ab0381" providerId="ADAL" clId="{C47B575D-B284-401E-ABF5-EA82ECB63850}" dt="2021-02-25T19:07:18.060" v="3280" actId="27636"/>
          <ac:spMkLst>
            <pc:docMk/>
            <pc:sldMk cId="2387111002" sldId="256"/>
            <ac:spMk id="3" creationId="{24FB4337-7705-47CB-A391-8A0ACAEB3719}"/>
          </ac:spMkLst>
        </pc:spChg>
        <pc:spChg chg="add del">
          <ac:chgData name="Latishia Gregory" userId="27a44843-29e3-4225-a6c2-c65b47ab0381" providerId="ADAL" clId="{C47B575D-B284-401E-ABF5-EA82ECB63850}" dt="2021-02-23T10:49:54.266" v="2" actId="26606"/>
          <ac:spMkLst>
            <pc:docMk/>
            <pc:sldMk cId="2387111002" sldId="256"/>
            <ac:spMk id="9" creationId="{36F292AA-C8DB-4CAA-97C9-456CF8540690}"/>
          </ac:spMkLst>
        </pc:spChg>
        <pc:spChg chg="add del">
          <ac:chgData name="Latishia Gregory" userId="27a44843-29e3-4225-a6c2-c65b47ab0381" providerId="ADAL" clId="{C47B575D-B284-401E-ABF5-EA82ECB63850}" dt="2021-02-23T10:49:54.266" v="2" actId="26606"/>
          <ac:spMkLst>
            <pc:docMk/>
            <pc:sldMk cId="2387111002" sldId="256"/>
            <ac:spMk id="11" creationId="{AA065953-3D69-4CD4-80C3-DF10DEB4C761}"/>
          </ac:spMkLst>
        </pc:spChg>
        <pc:spChg chg="add del">
          <ac:chgData name="Latishia Gregory" userId="27a44843-29e3-4225-a6c2-c65b47ab0381" providerId="ADAL" clId="{C47B575D-B284-401E-ABF5-EA82ECB63850}" dt="2021-02-23T10:49:54.266" v="2" actId="26606"/>
          <ac:spMkLst>
            <pc:docMk/>
            <pc:sldMk cId="2387111002" sldId="256"/>
            <ac:spMk id="13" creationId="{2AB36DB5-F10D-4EDB-87E2-ECB9301FFC62}"/>
          </ac:spMkLst>
        </pc:spChg>
        <pc:spChg chg="add del">
          <ac:chgData name="Latishia Gregory" userId="27a44843-29e3-4225-a6c2-c65b47ab0381" providerId="ADAL" clId="{C47B575D-B284-401E-ABF5-EA82ECB63850}" dt="2021-02-23T10:49:54.266" v="2" actId="26606"/>
          <ac:spMkLst>
            <pc:docMk/>
            <pc:sldMk cId="2387111002" sldId="256"/>
            <ac:spMk id="15" creationId="{446F195D-95DC-419E-BBC1-E2B601A6067B}"/>
          </ac:spMkLst>
        </pc:spChg>
        <pc:spChg chg="add del">
          <ac:chgData name="Latishia Gregory" userId="27a44843-29e3-4225-a6c2-c65b47ab0381" providerId="ADAL" clId="{C47B575D-B284-401E-ABF5-EA82ECB63850}" dt="2021-02-23T10:49:54.266" v="2" actId="26606"/>
          <ac:spMkLst>
            <pc:docMk/>
            <pc:sldMk cId="2387111002" sldId="256"/>
            <ac:spMk id="17" creationId="{2256CF5B-1DAD-4912-86B9-FCA733692FED}"/>
          </ac:spMkLst>
        </pc:spChg>
        <pc:spChg chg="add del">
          <ac:chgData name="Latishia Gregory" userId="27a44843-29e3-4225-a6c2-c65b47ab0381" providerId="ADAL" clId="{C47B575D-B284-401E-ABF5-EA82ECB63850}" dt="2021-02-23T10:49:54.250" v="1" actId="26606"/>
          <ac:spMkLst>
            <pc:docMk/>
            <pc:sldMk cId="2387111002" sldId="256"/>
            <ac:spMk id="22" creationId="{A8384FB5-9ADC-4DDC-881B-597D56F5B15D}"/>
          </ac:spMkLst>
        </pc:spChg>
        <pc:spChg chg="add del">
          <ac:chgData name="Latishia Gregory" userId="27a44843-29e3-4225-a6c2-c65b47ab0381" providerId="ADAL" clId="{C47B575D-B284-401E-ABF5-EA82ECB63850}" dt="2021-02-23T10:49:54.250" v="1" actId="26606"/>
          <ac:spMkLst>
            <pc:docMk/>
            <pc:sldMk cId="2387111002" sldId="256"/>
            <ac:spMk id="24" creationId="{0AF57B88-1D4C-41FA-A761-EC1DD10C35CB}"/>
          </ac:spMkLst>
        </pc:spChg>
        <pc:spChg chg="add del">
          <ac:chgData name="Latishia Gregory" userId="27a44843-29e3-4225-a6c2-c65b47ab0381" providerId="ADAL" clId="{C47B575D-B284-401E-ABF5-EA82ECB63850}" dt="2021-02-23T10:49:54.250" v="1" actId="26606"/>
          <ac:spMkLst>
            <pc:docMk/>
            <pc:sldMk cId="2387111002" sldId="256"/>
            <ac:spMk id="26" creationId="{D2548F45-5164-4ABB-8212-7F293FDED8D4}"/>
          </ac:spMkLst>
        </pc:spChg>
        <pc:spChg chg="add del">
          <ac:chgData name="Latishia Gregory" userId="27a44843-29e3-4225-a6c2-c65b47ab0381" providerId="ADAL" clId="{C47B575D-B284-401E-ABF5-EA82ECB63850}" dt="2021-02-23T10:49:54.250" v="1" actId="26606"/>
          <ac:spMkLst>
            <pc:docMk/>
            <pc:sldMk cId="2387111002" sldId="256"/>
            <ac:spMk id="28" creationId="{5E81CCFB-7BEF-4186-86FB-D09450B4D02D}"/>
          </ac:spMkLst>
        </pc:spChg>
        <pc:spChg chg="add">
          <ac:chgData name="Latishia Gregory" userId="27a44843-29e3-4225-a6c2-c65b47ab0381" providerId="ADAL" clId="{C47B575D-B284-401E-ABF5-EA82ECB63850}" dt="2021-02-23T10:49:54.266" v="2" actId="26606"/>
          <ac:spMkLst>
            <pc:docMk/>
            <pc:sldMk cId="2387111002" sldId="256"/>
            <ac:spMk id="30" creationId="{2256CF5B-1DAD-4912-86B9-FCA733692FED}"/>
          </ac:spMkLst>
        </pc:spChg>
        <pc:spChg chg="add">
          <ac:chgData name="Latishia Gregory" userId="27a44843-29e3-4225-a6c2-c65b47ab0381" providerId="ADAL" clId="{C47B575D-B284-401E-ABF5-EA82ECB63850}" dt="2021-02-23T10:49:54.266" v="2" actId="26606"/>
          <ac:spMkLst>
            <pc:docMk/>
            <pc:sldMk cId="2387111002" sldId="256"/>
            <ac:spMk id="31" creationId="{36F292AA-C8DB-4CAA-97C9-456CF8540690}"/>
          </ac:spMkLst>
        </pc:spChg>
        <pc:spChg chg="add">
          <ac:chgData name="Latishia Gregory" userId="27a44843-29e3-4225-a6c2-c65b47ab0381" providerId="ADAL" clId="{C47B575D-B284-401E-ABF5-EA82ECB63850}" dt="2021-02-23T10:49:54.266" v="2" actId="26606"/>
          <ac:spMkLst>
            <pc:docMk/>
            <pc:sldMk cId="2387111002" sldId="256"/>
            <ac:spMk id="32" creationId="{AA065953-3D69-4CD4-80C3-DF10DEB4C761}"/>
          </ac:spMkLst>
        </pc:spChg>
        <pc:spChg chg="add">
          <ac:chgData name="Latishia Gregory" userId="27a44843-29e3-4225-a6c2-c65b47ab0381" providerId="ADAL" clId="{C47B575D-B284-401E-ABF5-EA82ECB63850}" dt="2021-02-23T10:49:54.266" v="2" actId="26606"/>
          <ac:spMkLst>
            <pc:docMk/>
            <pc:sldMk cId="2387111002" sldId="256"/>
            <ac:spMk id="33" creationId="{2AB36DB5-F10D-4EDB-87E2-ECB9301FFC62}"/>
          </ac:spMkLst>
        </pc:spChg>
        <pc:spChg chg="add">
          <ac:chgData name="Latishia Gregory" userId="27a44843-29e3-4225-a6c2-c65b47ab0381" providerId="ADAL" clId="{C47B575D-B284-401E-ABF5-EA82ECB63850}" dt="2021-02-23T10:49:54.266" v="2" actId="26606"/>
          <ac:spMkLst>
            <pc:docMk/>
            <pc:sldMk cId="2387111002" sldId="256"/>
            <ac:spMk id="34" creationId="{446F195D-95DC-419E-BBC1-E2B601A6067B}"/>
          </ac:spMkLst>
        </pc:spChg>
        <pc:picChg chg="mod">
          <ac:chgData name="Latishia Gregory" userId="27a44843-29e3-4225-a6c2-c65b47ab0381" providerId="ADAL" clId="{C47B575D-B284-401E-ABF5-EA82ECB63850}" dt="2021-02-23T10:49:54.266" v="2" actId="26606"/>
          <ac:picMkLst>
            <pc:docMk/>
            <pc:sldMk cId="2387111002" sldId="256"/>
            <ac:picMk id="4" creationId="{CD7F0CD4-6BB9-48D9-9558-6A1E6CFCE599}"/>
          </ac:picMkLst>
        </pc:picChg>
      </pc:sldChg>
      <pc:sldChg chg="addSp delSp modSp mod ord setBg">
        <pc:chgData name="Latishia Gregory" userId="27a44843-29e3-4225-a6c2-c65b47ab0381" providerId="ADAL" clId="{C47B575D-B284-401E-ABF5-EA82ECB63850}" dt="2021-02-25T17:50:36.318" v="3019" actId="20577"/>
        <pc:sldMkLst>
          <pc:docMk/>
          <pc:sldMk cId="3366265214" sldId="257"/>
        </pc:sldMkLst>
        <pc:spChg chg="mod">
          <ac:chgData name="Latishia Gregory" userId="27a44843-29e3-4225-a6c2-c65b47ab0381" providerId="ADAL" clId="{C47B575D-B284-401E-ABF5-EA82ECB63850}" dt="2021-02-23T15:06:36.323" v="1164" actId="26606"/>
          <ac:spMkLst>
            <pc:docMk/>
            <pc:sldMk cId="3366265214" sldId="257"/>
            <ac:spMk id="2" creationId="{0E3A2B3E-A489-486F-9E9C-5B7F730DC5E1}"/>
          </ac:spMkLst>
        </pc:spChg>
        <pc:spChg chg="mod ord">
          <ac:chgData name="Latishia Gregory" userId="27a44843-29e3-4225-a6c2-c65b47ab0381" providerId="ADAL" clId="{C47B575D-B284-401E-ABF5-EA82ECB63850}" dt="2021-02-23T15:14:23.532" v="1210" actId="27636"/>
          <ac:spMkLst>
            <pc:docMk/>
            <pc:sldMk cId="3366265214" sldId="257"/>
            <ac:spMk id="3" creationId="{D61C46C8-55E4-4501-9D49-3A156F94E0E6}"/>
          </ac:spMkLst>
        </pc:spChg>
        <pc:spChg chg="mod">
          <ac:chgData name="Latishia Gregory" userId="27a44843-29e3-4225-a6c2-c65b47ab0381" providerId="ADAL" clId="{C47B575D-B284-401E-ABF5-EA82ECB63850}" dt="2021-02-25T17:50:36.318" v="3019" actId="20577"/>
          <ac:spMkLst>
            <pc:docMk/>
            <pc:sldMk cId="3366265214" sldId="257"/>
            <ac:spMk id="4" creationId="{344A9A29-B704-43FA-9DB8-CAD7DED67D47}"/>
          </ac:spMkLst>
        </pc:spChg>
        <pc:spChg chg="add del mod">
          <ac:chgData name="Latishia Gregory" userId="27a44843-29e3-4225-a6c2-c65b47ab0381" providerId="ADAL" clId="{C47B575D-B284-401E-ABF5-EA82ECB63850}" dt="2021-02-23T15:14:12.003" v="1208"/>
          <ac:spMkLst>
            <pc:docMk/>
            <pc:sldMk cId="3366265214" sldId="257"/>
            <ac:spMk id="4" creationId="{9A928257-5FB3-4685-9700-711B3EE23221}"/>
          </ac:spMkLst>
        </pc:spChg>
        <pc:spChg chg="mod">
          <ac:chgData name="Latishia Gregory" userId="27a44843-29e3-4225-a6c2-c65b47ab0381" providerId="ADAL" clId="{C47B575D-B284-401E-ABF5-EA82ECB63850}" dt="2021-02-25T15:59:19.743" v="3013" actId="1076"/>
          <ac:spMkLst>
            <pc:docMk/>
            <pc:sldMk cId="3366265214" sldId="257"/>
            <ac:spMk id="5" creationId="{6FA39849-0365-4D0C-AA97-92FA9294F6EE}"/>
          </ac:spMkLst>
        </pc:spChg>
        <pc:spChg chg="add del mod">
          <ac:chgData name="Latishia Gregory" userId="27a44843-29e3-4225-a6c2-c65b47ab0381" providerId="ADAL" clId="{C47B575D-B284-401E-ABF5-EA82ECB63850}" dt="2021-02-23T15:16:15.066" v="1217" actId="478"/>
          <ac:spMkLst>
            <pc:docMk/>
            <pc:sldMk cId="3366265214" sldId="257"/>
            <ac:spMk id="5" creationId="{ABC937E0-961D-4F78-A266-AF1C7D9FFD98}"/>
          </ac:spMkLst>
        </pc:spChg>
        <pc:spChg chg="add del mod">
          <ac:chgData name="Latishia Gregory" userId="27a44843-29e3-4225-a6c2-c65b47ab0381" providerId="ADAL" clId="{C47B575D-B284-401E-ABF5-EA82ECB63850}" dt="2021-02-23T15:32:36.429" v="1220"/>
          <ac:spMkLst>
            <pc:docMk/>
            <pc:sldMk cId="3366265214" sldId="257"/>
            <ac:spMk id="6" creationId="{6A5B5113-19D6-4084-ADB1-5E95FBC8F8D6}"/>
          </ac:spMkLst>
        </pc:spChg>
        <pc:spChg chg="add mod">
          <ac:chgData name="Latishia Gregory" userId="27a44843-29e3-4225-a6c2-c65b47ab0381" providerId="ADAL" clId="{C47B575D-B284-401E-ABF5-EA82ECB63850}" dt="2021-02-23T16:14:33.555" v="2465" actId="20577"/>
          <ac:spMkLst>
            <pc:docMk/>
            <pc:sldMk cId="3366265214" sldId="257"/>
            <ac:spMk id="7" creationId="{C7EAE176-A950-4A1F-82C9-10228381E57E}"/>
          </ac:spMkLst>
        </pc:spChg>
        <pc:spChg chg="add del">
          <ac:chgData name="Latishia Gregory" userId="27a44843-29e3-4225-a6c2-c65b47ab0381" providerId="ADAL" clId="{C47B575D-B284-401E-ABF5-EA82ECB63850}" dt="2021-02-23T15:06:36.323" v="1164" actId="26606"/>
          <ac:spMkLst>
            <pc:docMk/>
            <pc:sldMk cId="3366265214" sldId="257"/>
            <ac:spMk id="8" creationId="{45C5CC17-FF17-43CF-B073-D9051465D5CC}"/>
          </ac:spMkLst>
        </pc:spChg>
        <pc:spChg chg="add del">
          <ac:chgData name="Latishia Gregory" userId="27a44843-29e3-4225-a6c2-c65b47ab0381" providerId="ADAL" clId="{C47B575D-B284-401E-ABF5-EA82ECB63850}" dt="2021-02-23T15:06:36.323" v="1164" actId="26606"/>
          <ac:spMkLst>
            <pc:docMk/>
            <pc:sldMk cId="3366265214" sldId="257"/>
            <ac:spMk id="10" creationId="{1EBE2DDC-0D14-44E6-A1AB-2EEC09507435}"/>
          </ac:spMkLst>
        </pc:spChg>
        <pc:spChg chg="add del">
          <ac:chgData name="Latishia Gregory" userId="27a44843-29e3-4225-a6c2-c65b47ab0381" providerId="ADAL" clId="{C47B575D-B284-401E-ABF5-EA82ECB63850}" dt="2021-02-23T15:06:36.323" v="1164" actId="26606"/>
          <ac:spMkLst>
            <pc:docMk/>
            <pc:sldMk cId="3366265214" sldId="257"/>
            <ac:spMk id="12" creationId="{A8543D98-0AA2-43B4-B508-DC1DB7F3DC9A}"/>
          </ac:spMkLst>
        </pc:spChg>
        <pc:spChg chg="add del">
          <ac:chgData name="Latishia Gregory" userId="27a44843-29e3-4225-a6c2-c65b47ab0381" providerId="ADAL" clId="{C47B575D-B284-401E-ABF5-EA82ECB63850}" dt="2021-02-23T15:06:36.323" v="1164" actId="26606"/>
          <ac:spMkLst>
            <pc:docMk/>
            <pc:sldMk cId="3366265214" sldId="257"/>
            <ac:spMk id="14" creationId="{89723C1D-9A1A-465B-8164-483BF5426613}"/>
          </ac:spMkLst>
        </pc:spChg>
        <pc:spChg chg="add del">
          <ac:chgData name="Latishia Gregory" userId="27a44843-29e3-4225-a6c2-c65b47ab0381" providerId="ADAL" clId="{C47B575D-B284-401E-ABF5-EA82ECB63850}" dt="2021-02-23T15:06:36.323" v="1164" actId="26606"/>
          <ac:spMkLst>
            <pc:docMk/>
            <pc:sldMk cId="3366265214" sldId="257"/>
            <ac:spMk id="16" creationId="{A6680484-5F73-4078-85C2-415205B1A4C0}"/>
          </ac:spMkLst>
        </pc:spChg>
        <pc:spChg chg="add">
          <ac:chgData name="Latishia Gregory" userId="27a44843-29e3-4225-a6c2-c65b47ab0381" providerId="ADAL" clId="{C47B575D-B284-401E-ABF5-EA82ECB63850}" dt="2021-02-23T15:06:36.323" v="1164" actId="26606"/>
          <ac:spMkLst>
            <pc:docMk/>
            <pc:sldMk cId="3366265214" sldId="257"/>
            <ac:spMk id="71" creationId="{FE0A6C7C-0AE6-48BC-951D-9663738EEAC1}"/>
          </ac:spMkLst>
        </pc:spChg>
        <pc:spChg chg="add">
          <ac:chgData name="Latishia Gregory" userId="27a44843-29e3-4225-a6c2-c65b47ab0381" providerId="ADAL" clId="{C47B575D-B284-401E-ABF5-EA82ECB63850}" dt="2021-02-23T15:06:36.323" v="1164" actId="26606"/>
          <ac:spMkLst>
            <pc:docMk/>
            <pc:sldMk cId="3366265214" sldId="257"/>
            <ac:spMk id="73" creationId="{88F7DC0D-FB41-40DE-9A2A-1621F2F269CE}"/>
          </ac:spMkLst>
        </pc:spChg>
        <pc:spChg chg="add">
          <ac:chgData name="Latishia Gregory" userId="27a44843-29e3-4225-a6c2-c65b47ab0381" providerId="ADAL" clId="{C47B575D-B284-401E-ABF5-EA82ECB63850}" dt="2021-02-23T15:06:36.323" v="1164" actId="26606"/>
          <ac:spMkLst>
            <pc:docMk/>
            <pc:sldMk cId="3366265214" sldId="257"/>
            <ac:spMk id="75" creationId="{70CEE6E3-70B6-4693-8985-3413141EE2EA}"/>
          </ac:spMkLst>
        </pc:spChg>
        <pc:spChg chg="add">
          <ac:chgData name="Latishia Gregory" userId="27a44843-29e3-4225-a6c2-c65b47ab0381" providerId="ADAL" clId="{C47B575D-B284-401E-ABF5-EA82ECB63850}" dt="2021-02-23T15:06:36.323" v="1164" actId="26606"/>
          <ac:spMkLst>
            <pc:docMk/>
            <pc:sldMk cId="3366265214" sldId="257"/>
            <ac:spMk id="77" creationId="{AC56B1E5-8C40-4B38-9E01-086401F40D54}"/>
          </ac:spMkLst>
        </pc:spChg>
        <pc:spChg chg="add">
          <ac:chgData name="Latishia Gregory" userId="27a44843-29e3-4225-a6c2-c65b47ab0381" providerId="ADAL" clId="{C47B575D-B284-401E-ABF5-EA82ECB63850}" dt="2021-02-23T15:06:36.323" v="1164" actId="26606"/>
          <ac:spMkLst>
            <pc:docMk/>
            <pc:sldMk cId="3366265214" sldId="257"/>
            <ac:spMk id="79" creationId="{373BF372-AF59-4E6A-B507-99714F0DDE13}"/>
          </ac:spMkLst>
        </pc:spChg>
        <pc:spChg chg="add">
          <ac:chgData name="Latishia Gregory" userId="27a44843-29e3-4225-a6c2-c65b47ab0381" providerId="ADAL" clId="{C47B575D-B284-401E-ABF5-EA82ECB63850}" dt="2021-02-23T15:06:36.323" v="1164" actId="26606"/>
          <ac:spMkLst>
            <pc:docMk/>
            <pc:sldMk cId="3366265214" sldId="257"/>
            <ac:spMk id="81" creationId="{3E51228A-E070-4CBB-B003-E1F8EB0AF3FA}"/>
          </ac:spMkLst>
        </pc:spChg>
        <pc:spChg chg="add">
          <ac:chgData name="Latishia Gregory" userId="27a44843-29e3-4225-a6c2-c65b47ab0381" providerId="ADAL" clId="{C47B575D-B284-401E-ABF5-EA82ECB63850}" dt="2021-02-23T15:06:36.323" v="1164" actId="26606"/>
          <ac:spMkLst>
            <pc:docMk/>
            <pc:sldMk cId="3366265214" sldId="257"/>
            <ac:spMk id="83" creationId="{B61AB5B3-299F-402C-A990-BCBB37FE0988}"/>
          </ac:spMkLst>
        </pc:spChg>
        <pc:picChg chg="add del mod">
          <ac:chgData name="Latishia Gregory" userId="27a44843-29e3-4225-a6c2-c65b47ab0381" providerId="ADAL" clId="{C47B575D-B284-401E-ABF5-EA82ECB63850}" dt="2021-02-25T15:59:50.158" v="3018" actId="1076"/>
          <ac:picMkLst>
            <pc:docMk/>
            <pc:sldMk cId="3366265214" sldId="257"/>
            <ac:picMk id="1026" creationId="{792E88E4-10D5-4762-BCD1-0F03F9354676}"/>
          </ac:picMkLst>
        </pc:picChg>
      </pc:sldChg>
      <pc:sldChg chg="modSp new mod ord">
        <pc:chgData name="Latishia Gregory" userId="27a44843-29e3-4225-a6c2-c65b47ab0381" providerId="ADAL" clId="{C47B575D-B284-401E-ABF5-EA82ECB63850}" dt="2021-02-25T15:57:20.306" v="3000" actId="20577"/>
        <pc:sldMkLst>
          <pc:docMk/>
          <pc:sldMk cId="4190678841" sldId="258"/>
        </pc:sldMkLst>
        <pc:spChg chg="mod">
          <ac:chgData name="Latishia Gregory" userId="27a44843-29e3-4225-a6c2-c65b47ab0381" providerId="ADAL" clId="{C47B575D-B284-401E-ABF5-EA82ECB63850}" dt="2021-02-23T16:09:15.072" v="2457" actId="20577"/>
          <ac:spMkLst>
            <pc:docMk/>
            <pc:sldMk cId="4190678841" sldId="258"/>
            <ac:spMk id="2" creationId="{98424B38-E596-4566-A66E-2B9C0E1244E0}"/>
          </ac:spMkLst>
        </pc:spChg>
        <pc:spChg chg="mod">
          <ac:chgData name="Latishia Gregory" userId="27a44843-29e3-4225-a6c2-c65b47ab0381" providerId="ADAL" clId="{C47B575D-B284-401E-ABF5-EA82ECB63850}" dt="2021-02-25T15:57:20.306" v="3000" actId="20577"/>
          <ac:spMkLst>
            <pc:docMk/>
            <pc:sldMk cId="4190678841" sldId="258"/>
            <ac:spMk id="3" creationId="{5A7918CF-4154-4F74-A688-C71874B5E4B7}"/>
          </ac:spMkLst>
        </pc:spChg>
      </pc:sldChg>
      <pc:sldChg chg="new del">
        <pc:chgData name="Latishia Gregory" userId="27a44843-29e3-4225-a6c2-c65b47ab0381" providerId="ADAL" clId="{C47B575D-B284-401E-ABF5-EA82ECB63850}" dt="2021-02-25T13:16:08.699" v="2856" actId="2696"/>
        <pc:sldMkLst>
          <pc:docMk/>
          <pc:sldMk cId="3318339543" sldId="259"/>
        </pc:sldMkLst>
      </pc:sldChg>
      <pc:sldChg chg="new del">
        <pc:chgData name="Latishia Gregory" userId="27a44843-29e3-4225-a6c2-c65b47ab0381" providerId="ADAL" clId="{C47B575D-B284-401E-ABF5-EA82ECB63850}" dt="2021-02-25T13:16:11.493" v="2857" actId="2696"/>
        <pc:sldMkLst>
          <pc:docMk/>
          <pc:sldMk cId="1200598066" sldId="260"/>
        </pc:sldMkLst>
      </pc:sldChg>
      <pc:sldChg chg="new del">
        <pc:chgData name="Latishia Gregory" userId="27a44843-29e3-4225-a6c2-c65b47ab0381" providerId="ADAL" clId="{C47B575D-B284-401E-ABF5-EA82ECB63850}" dt="2021-02-25T13:16:14.331" v="2858" actId="2696"/>
        <pc:sldMkLst>
          <pc:docMk/>
          <pc:sldMk cId="1254718617" sldId="261"/>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74CB-3709-4ACF-BB61-29ADEA3D41BE}"/>
              </a:ext>
            </a:extLst>
          </p:cNvPr>
          <p:cNvSpPr>
            <a:spLocks noGrp="1"/>
          </p:cNvSpPr>
          <p:nvPr>
            <p:ph type="ctrTitle"/>
          </p:nvPr>
        </p:nvSpPr>
        <p:spPr>
          <a:xfrm>
            <a:off x="1524000" y="1033272"/>
            <a:ext cx="9144000" cy="2478024"/>
          </a:xfrm>
        </p:spPr>
        <p:txBody>
          <a:bodyPr lIns="0" tIns="0" rIns="0" bIns="0" anchor="b">
            <a:noAutofit/>
          </a:bodyPr>
          <a:lstStyle>
            <a:lvl1pPr algn="ctr">
              <a:defRPr sz="4000" spc="750" baseline="0"/>
            </a:lvl1pPr>
          </a:lstStyle>
          <a:p>
            <a:r>
              <a:rPr lang="en-US" dirty="0"/>
              <a:t>Click to edit Master title style</a:t>
            </a:r>
          </a:p>
        </p:txBody>
      </p:sp>
      <p:sp>
        <p:nvSpPr>
          <p:cNvPr id="3" name="Subtitle 2">
            <a:extLst>
              <a:ext uri="{FF2B5EF4-FFF2-40B4-BE49-F238E27FC236}">
                <a16:creationId xmlns:a16="http://schemas.microsoft.com/office/drawing/2014/main" id="{E06DA6BE-9B64-48FC-92D1-EF0D426A3974}"/>
              </a:ext>
            </a:extLst>
          </p:cNvPr>
          <p:cNvSpPr>
            <a:spLocks noGrp="1"/>
          </p:cNvSpPr>
          <p:nvPr>
            <p:ph type="subTitle" idx="1"/>
          </p:nvPr>
        </p:nvSpPr>
        <p:spPr>
          <a:xfrm>
            <a:off x="1524000" y="3822192"/>
            <a:ext cx="9144000" cy="1435608"/>
          </a:xfrm>
        </p:spPr>
        <p:txBody>
          <a:bodyPr lIns="0" tIns="0" rIns="0" bIns="0">
            <a:normAutofit/>
          </a:bodyPr>
          <a:lstStyle>
            <a:lvl1pPr marL="0" indent="0" algn="ctr">
              <a:lnSpc>
                <a:spcPct val="150000"/>
              </a:lnSpc>
              <a:buNone/>
              <a:defRPr sz="1600" cap="all" spc="60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083AE59-8E21-449F-86DA-5BE297010864}"/>
              </a:ext>
            </a:extLst>
          </p:cNvPr>
          <p:cNvSpPr>
            <a:spLocks noGrp="1"/>
          </p:cNvSpPr>
          <p:nvPr>
            <p:ph type="dt" sz="half" idx="10"/>
          </p:nvPr>
        </p:nvSpPr>
        <p:spPr/>
        <p:txBody>
          <a:bodyPr/>
          <a:lstStyle/>
          <a:p>
            <a:fld id="{655A5808-3B61-48CC-92EF-85AC2E0DFA56}" type="datetime2">
              <a:rPr lang="en-US" smtClean="0"/>
              <a:t>Thursday, February 25, 2021</a:t>
            </a:fld>
            <a:endParaRPr lang="en-US"/>
          </a:p>
        </p:txBody>
      </p:sp>
      <p:sp>
        <p:nvSpPr>
          <p:cNvPr id="5" name="Footer Placeholder 4">
            <a:extLst>
              <a:ext uri="{FF2B5EF4-FFF2-40B4-BE49-F238E27FC236}">
                <a16:creationId xmlns:a16="http://schemas.microsoft.com/office/drawing/2014/main" id="{4E8CCD60-9970-49FD-8254-21154BAA1E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0A488-07A7-42F9-B1DF-68545B75417D}"/>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1603827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0F35-0AE7-48AB-9005-F1DB4BD0B47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DDD4022-C31F-4C4C-B5BF-5F9730C08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A45EE9-11D3-436C-9D73-1AA6CCDB165F}"/>
              </a:ext>
            </a:extLst>
          </p:cNvPr>
          <p:cNvSpPr>
            <a:spLocks noGrp="1"/>
          </p:cNvSpPr>
          <p:nvPr>
            <p:ph type="dt" sz="half" idx="10"/>
          </p:nvPr>
        </p:nvSpPr>
        <p:spPr/>
        <p:txBody>
          <a:bodyPr/>
          <a:lstStyle/>
          <a:p>
            <a:fld id="{2F3AF3C6-0FD4-4939-991C-00DDE5C56815}" type="datetime2">
              <a:rPr lang="en-US" smtClean="0"/>
              <a:t>Thursday, February 25, 2021</a:t>
            </a:fld>
            <a:endParaRPr lang="en-US"/>
          </a:p>
        </p:txBody>
      </p:sp>
      <p:sp>
        <p:nvSpPr>
          <p:cNvPr id="5" name="Footer Placeholder 4">
            <a:extLst>
              <a:ext uri="{FF2B5EF4-FFF2-40B4-BE49-F238E27FC236}">
                <a16:creationId xmlns:a16="http://schemas.microsoft.com/office/drawing/2014/main" id="{92817DCF-881F-4956-81AE-A6D27A88F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65F17-AD75-4B7E-970D-5D4DBD5D170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6419658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12CB-05D8-4D62-BDC5-812DB6DD04CD}"/>
              </a:ext>
            </a:extLst>
          </p:cNvPr>
          <p:cNvSpPr>
            <a:spLocks noGrp="1"/>
          </p:cNvSpPr>
          <p:nvPr>
            <p:ph type="title"/>
          </p:nvPr>
        </p:nvSpPr>
        <p:spPr>
          <a:xfrm>
            <a:off x="1371600" y="1709738"/>
            <a:ext cx="9966960" cy="2852737"/>
          </a:xfrm>
        </p:spPr>
        <p:txBody>
          <a:bodyPr anchor="b">
            <a:normAutofit/>
          </a:bodyPr>
          <a:lstStyle>
            <a:lvl1pPr>
              <a:lnSpc>
                <a:spcPct val="100000"/>
              </a:lnSpc>
              <a:defRPr sz="4400" spc="75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C52F020-8516-4B9E-B455-5731ED6C9E9E}"/>
              </a:ext>
            </a:extLst>
          </p:cNvPr>
          <p:cNvSpPr>
            <a:spLocks noGrp="1"/>
          </p:cNvSpPr>
          <p:nvPr>
            <p:ph type="body" idx="1"/>
          </p:nvPr>
        </p:nvSpPr>
        <p:spPr>
          <a:xfrm>
            <a:off x="1371600" y="4974336"/>
            <a:ext cx="9966961" cy="1115568"/>
          </a:xfrm>
        </p:spPr>
        <p:txBody>
          <a:bodyPr>
            <a:normAutofit/>
          </a:bodyPr>
          <a:lstStyle>
            <a:lvl1pPr marL="0" indent="0">
              <a:buNone/>
              <a:defRPr sz="1600" cap="all" spc="6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822993-6E28-44BB-B983-095B476B801A}"/>
              </a:ext>
            </a:extLst>
          </p:cNvPr>
          <p:cNvSpPr>
            <a:spLocks noGrp="1"/>
          </p:cNvSpPr>
          <p:nvPr>
            <p:ph type="dt" sz="half" idx="10"/>
          </p:nvPr>
        </p:nvSpPr>
        <p:spPr/>
        <p:txBody>
          <a:bodyPr/>
          <a:lstStyle/>
          <a:p>
            <a:fld id="{86807482-8128-47C6-A8DD-6452B0291CFF}" type="datetime2">
              <a:rPr lang="en-US" smtClean="0"/>
              <a:t>Thursday, February 25, 2021</a:t>
            </a:fld>
            <a:endParaRPr lang="en-US"/>
          </a:p>
        </p:txBody>
      </p:sp>
      <p:sp>
        <p:nvSpPr>
          <p:cNvPr id="5" name="Footer Placeholder 4">
            <a:extLst>
              <a:ext uri="{FF2B5EF4-FFF2-40B4-BE49-F238E27FC236}">
                <a16:creationId xmlns:a16="http://schemas.microsoft.com/office/drawing/2014/main" id="{FC909971-06C9-462B-81D9-BEF24C708A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9A076D-47C1-49CD-9A8B-956DB3FC31F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5044809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8DFBD-F5ED-455C-8AD0-97476A55E3D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30E58C-F463-4D52-9225-9410133113A4}"/>
              </a:ext>
            </a:extLst>
          </p:cNvPr>
          <p:cNvSpPr>
            <a:spLocks noGrp="1"/>
          </p:cNvSpPr>
          <p:nvPr>
            <p:ph sz="half" idx="1"/>
          </p:nvPr>
        </p:nvSpPr>
        <p:spPr>
          <a:xfrm>
            <a:off x="1371600" y="2112264"/>
            <a:ext cx="4846320" cy="39593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AF7BDB4-97FA-485D-A557-6F96692BAC9E}"/>
              </a:ext>
            </a:extLst>
          </p:cNvPr>
          <p:cNvSpPr>
            <a:spLocks noGrp="1"/>
          </p:cNvSpPr>
          <p:nvPr>
            <p:ph sz="half" idx="2"/>
          </p:nvPr>
        </p:nvSpPr>
        <p:spPr>
          <a:xfrm>
            <a:off x="6766560" y="2112265"/>
            <a:ext cx="4846320" cy="3959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8C50007-C799-4117-8ACD-5EE980E63F17}"/>
              </a:ext>
            </a:extLst>
          </p:cNvPr>
          <p:cNvSpPr>
            <a:spLocks noGrp="1"/>
          </p:cNvSpPr>
          <p:nvPr>
            <p:ph type="dt" sz="half" idx="10"/>
          </p:nvPr>
        </p:nvSpPr>
        <p:spPr/>
        <p:txBody>
          <a:bodyPr/>
          <a:lstStyle/>
          <a:p>
            <a:fld id="{37903F25-275E-41DE-BE3B-EBF0DB49F9B1}" type="datetime2">
              <a:rPr lang="en-US" smtClean="0"/>
              <a:t>Thursday, February 25, 2021</a:t>
            </a:fld>
            <a:endParaRPr lang="en-US"/>
          </a:p>
        </p:txBody>
      </p:sp>
      <p:sp>
        <p:nvSpPr>
          <p:cNvPr id="6" name="Footer Placeholder 5">
            <a:extLst>
              <a:ext uri="{FF2B5EF4-FFF2-40B4-BE49-F238E27FC236}">
                <a16:creationId xmlns:a16="http://schemas.microsoft.com/office/drawing/2014/main" id="{F24E8968-6BAD-4D5A-BF1D-911C7A39C1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9D8C08-BF20-4D5E-9004-0C075C36D8A4}"/>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40667922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036E0D-26A5-455A-A8BD-70DA8BC03EB2}"/>
              </a:ext>
            </a:extLst>
          </p:cNvPr>
          <p:cNvSpPr>
            <a:spLocks noGrp="1"/>
          </p:cNvSpPr>
          <p:nvPr>
            <p:ph type="body" idx="1"/>
          </p:nvPr>
        </p:nvSpPr>
        <p:spPr>
          <a:xfrm>
            <a:off x="1371600" y="2112264"/>
            <a:ext cx="484107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FD4EA0-094D-4056-9032-BFB44B40896B}"/>
              </a:ext>
            </a:extLst>
          </p:cNvPr>
          <p:cNvSpPr>
            <a:spLocks noGrp="1"/>
          </p:cNvSpPr>
          <p:nvPr>
            <p:ph sz="half" idx="2"/>
          </p:nvPr>
        </p:nvSpPr>
        <p:spPr>
          <a:xfrm>
            <a:off x="1371600" y="3018472"/>
            <a:ext cx="4841076" cy="3104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FC0CCE8-718F-4620-8B4A-C60EEA7B884D}"/>
              </a:ext>
            </a:extLst>
          </p:cNvPr>
          <p:cNvSpPr>
            <a:spLocks noGrp="1"/>
          </p:cNvSpPr>
          <p:nvPr>
            <p:ph type="body" sz="quarter" idx="3"/>
          </p:nvPr>
        </p:nvSpPr>
        <p:spPr>
          <a:xfrm>
            <a:off x="6766560" y="2112264"/>
            <a:ext cx="484632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CE86DF-0069-4D31-BDD3-A9A2F9B7B468}"/>
              </a:ext>
            </a:extLst>
          </p:cNvPr>
          <p:cNvSpPr>
            <a:spLocks noGrp="1"/>
          </p:cNvSpPr>
          <p:nvPr>
            <p:ph sz="quarter" idx="4"/>
          </p:nvPr>
        </p:nvSpPr>
        <p:spPr>
          <a:xfrm>
            <a:off x="6766560" y="3018471"/>
            <a:ext cx="4841076" cy="3104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A5ED06-FE54-4B86-A8D4-07D0EB08C3AB}"/>
              </a:ext>
            </a:extLst>
          </p:cNvPr>
          <p:cNvSpPr>
            <a:spLocks noGrp="1"/>
          </p:cNvSpPr>
          <p:nvPr>
            <p:ph type="dt" sz="half" idx="10"/>
          </p:nvPr>
        </p:nvSpPr>
        <p:spPr/>
        <p:txBody>
          <a:bodyPr/>
          <a:lstStyle/>
          <a:p>
            <a:fld id="{EE475572-4A44-4171-84AA-64D42C8050A6}" type="datetime2">
              <a:rPr lang="en-US" smtClean="0"/>
              <a:t>Thursday, February 25, 2021</a:t>
            </a:fld>
            <a:endParaRPr lang="en-US"/>
          </a:p>
        </p:txBody>
      </p:sp>
      <p:sp>
        <p:nvSpPr>
          <p:cNvPr id="8" name="Footer Placeholder 7">
            <a:extLst>
              <a:ext uri="{FF2B5EF4-FFF2-40B4-BE49-F238E27FC236}">
                <a16:creationId xmlns:a16="http://schemas.microsoft.com/office/drawing/2014/main" id="{CE9EC6C3-0950-4AFE-936A-9AB5D22784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84B1D1-BE0C-48F4-BC74-90675A0F07CF}"/>
              </a:ext>
            </a:extLst>
          </p:cNvPr>
          <p:cNvSpPr>
            <a:spLocks noGrp="1"/>
          </p:cNvSpPr>
          <p:nvPr>
            <p:ph type="sldNum" sz="quarter" idx="12"/>
          </p:nvPr>
        </p:nvSpPr>
        <p:spPr/>
        <p:txBody>
          <a:bodyPr/>
          <a:lstStyle/>
          <a:p>
            <a:fld id="{C01389E6-C847-4AD0-B56D-D205B2EAB1EE}" type="slidenum">
              <a:rPr lang="en-US" smtClean="0"/>
              <a:t>‹#›</a:t>
            </a:fld>
            <a:endParaRPr lang="en-US"/>
          </a:p>
        </p:txBody>
      </p:sp>
      <p:sp>
        <p:nvSpPr>
          <p:cNvPr id="10" name="Title 9">
            <a:extLst>
              <a:ext uri="{FF2B5EF4-FFF2-40B4-BE49-F238E27FC236}">
                <a16:creationId xmlns:a16="http://schemas.microsoft.com/office/drawing/2014/main" id="{2D453288-3D76-40C1-BE00-223AB28F13DF}"/>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267500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1716-24B0-42CD-95B6-843092597B2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E3617E-4B11-481F-AC6E-00031790294A}"/>
              </a:ext>
            </a:extLst>
          </p:cNvPr>
          <p:cNvSpPr>
            <a:spLocks noGrp="1"/>
          </p:cNvSpPr>
          <p:nvPr>
            <p:ph type="dt" sz="half" idx="10"/>
          </p:nvPr>
        </p:nvSpPr>
        <p:spPr/>
        <p:txBody>
          <a:bodyPr/>
          <a:lstStyle/>
          <a:p>
            <a:fld id="{C4C1612E-528E-4FD5-9E9E-E15F1108F171}" type="datetime2">
              <a:rPr lang="en-US" smtClean="0"/>
              <a:t>Thursday, February 25, 2021</a:t>
            </a:fld>
            <a:endParaRPr lang="en-US"/>
          </a:p>
        </p:txBody>
      </p:sp>
      <p:sp>
        <p:nvSpPr>
          <p:cNvPr id="4" name="Footer Placeholder 3">
            <a:extLst>
              <a:ext uri="{FF2B5EF4-FFF2-40B4-BE49-F238E27FC236}">
                <a16:creationId xmlns:a16="http://schemas.microsoft.com/office/drawing/2014/main" id="{F6BF19CC-06D3-40E9-81B5-63B457B220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EFC312-3AA5-46F7-B701-3D9327A68DB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0443836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C9E28E-1389-47AF-B3EB-22571417ACBE}"/>
              </a:ext>
            </a:extLst>
          </p:cNvPr>
          <p:cNvSpPr>
            <a:spLocks noGrp="1"/>
          </p:cNvSpPr>
          <p:nvPr>
            <p:ph type="dt" sz="half" idx="10"/>
          </p:nvPr>
        </p:nvSpPr>
        <p:spPr/>
        <p:txBody>
          <a:bodyPr/>
          <a:lstStyle/>
          <a:p>
            <a:fld id="{D4F6D862-A06D-436F-A92E-EBAAD50B6E50}" type="datetime2">
              <a:rPr lang="en-US" smtClean="0"/>
              <a:t>Thursday, February 25, 2021</a:t>
            </a:fld>
            <a:endParaRPr lang="en-US"/>
          </a:p>
        </p:txBody>
      </p:sp>
      <p:sp>
        <p:nvSpPr>
          <p:cNvPr id="3" name="Footer Placeholder 2">
            <a:extLst>
              <a:ext uri="{FF2B5EF4-FFF2-40B4-BE49-F238E27FC236}">
                <a16:creationId xmlns:a16="http://schemas.microsoft.com/office/drawing/2014/main" id="{BFCF6B08-1984-4F7C-9F6E-A4F47BDBA2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71B3C5-CEC7-427F-931C-1318C421BEF9}"/>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7468707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B55F-536E-4547-A5D2-0483FC3684CD}"/>
              </a:ext>
            </a:extLst>
          </p:cNvPr>
          <p:cNvSpPr>
            <a:spLocks noGrp="1"/>
          </p:cNvSpPr>
          <p:nvPr>
            <p:ph type="title"/>
          </p:nvPr>
        </p:nvSpPr>
        <p:spPr>
          <a:xfrm>
            <a:off x="1371600" y="987425"/>
            <a:ext cx="3932237" cy="1894511"/>
          </a:xfrm>
        </p:spPr>
        <p:txBody>
          <a:bodyPr anchor="b"/>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D717D3C-533B-4EA9-886B-FAE59956C74C}"/>
              </a:ext>
            </a:extLst>
          </p:cNvPr>
          <p:cNvSpPr>
            <a:spLocks noGrp="1"/>
          </p:cNvSpPr>
          <p:nvPr>
            <p:ph idx="1"/>
          </p:nvPr>
        </p:nvSpPr>
        <p:spPr>
          <a:xfrm>
            <a:off x="5650992" y="987425"/>
            <a:ext cx="5687568" cy="4873625"/>
          </a:xfrm>
        </p:spPr>
        <p:txBody>
          <a:bodyPr>
            <a:normAutofit/>
          </a:bodyPr>
          <a:lstStyle>
            <a:lvl1pPr>
              <a:defRPr sz="20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419D2E1-4B17-4608-961E-2C4719855E89}"/>
              </a:ext>
            </a:extLst>
          </p:cNvPr>
          <p:cNvSpPr>
            <a:spLocks noGrp="1"/>
          </p:cNvSpPr>
          <p:nvPr>
            <p:ph type="body" sz="half" idx="2"/>
          </p:nvPr>
        </p:nvSpPr>
        <p:spPr>
          <a:xfrm>
            <a:off x="1371600" y="3058510"/>
            <a:ext cx="3932237" cy="28025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A3535-184C-438C-AE91-9C42B7C5AFB6}"/>
              </a:ext>
            </a:extLst>
          </p:cNvPr>
          <p:cNvSpPr>
            <a:spLocks noGrp="1"/>
          </p:cNvSpPr>
          <p:nvPr>
            <p:ph type="dt" sz="half" idx="10"/>
          </p:nvPr>
        </p:nvSpPr>
        <p:spPr/>
        <p:txBody>
          <a:bodyPr/>
          <a:lstStyle/>
          <a:p>
            <a:fld id="{B73E0B7D-2260-4809-8F0A-9E5F3E24F169}" type="datetime2">
              <a:rPr lang="en-US" smtClean="0"/>
              <a:t>Thursday, February 25, 2021</a:t>
            </a:fld>
            <a:endParaRPr lang="en-US"/>
          </a:p>
        </p:txBody>
      </p:sp>
      <p:sp>
        <p:nvSpPr>
          <p:cNvPr id="6" name="Footer Placeholder 5">
            <a:extLst>
              <a:ext uri="{FF2B5EF4-FFF2-40B4-BE49-F238E27FC236}">
                <a16:creationId xmlns:a16="http://schemas.microsoft.com/office/drawing/2014/main" id="{0DF6DBC3-4A58-42BA-9B55-A9A7251037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4E6563-0AB6-4038-A12B-A259552DB66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4255024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02C5-1E3B-4C62-A538-59BB572864A0}"/>
              </a:ext>
            </a:extLst>
          </p:cNvPr>
          <p:cNvSpPr>
            <a:spLocks noGrp="1"/>
          </p:cNvSpPr>
          <p:nvPr>
            <p:ph type="title"/>
          </p:nvPr>
        </p:nvSpPr>
        <p:spPr>
          <a:xfrm>
            <a:off x="1371600" y="987552"/>
            <a:ext cx="3932237" cy="1892808"/>
          </a:xfrm>
        </p:spPr>
        <p:txBody>
          <a:bodyPr anchor="b"/>
          <a:lstStyle>
            <a:lvl1pPr>
              <a:defRPr sz="3200"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E2CF574-95CE-4E60-B2CF-3B5B4F33A767}"/>
              </a:ext>
            </a:extLst>
          </p:cNvPr>
          <p:cNvSpPr>
            <a:spLocks noGrp="1"/>
          </p:cNvSpPr>
          <p:nvPr>
            <p:ph type="pic" idx="1"/>
          </p:nvPr>
        </p:nvSpPr>
        <p:spPr>
          <a:xfrm>
            <a:off x="5505319" y="987425"/>
            <a:ext cx="583324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6D039F7C-C735-4356-8B04-89E19047950C}"/>
              </a:ext>
            </a:extLst>
          </p:cNvPr>
          <p:cNvSpPr>
            <a:spLocks noGrp="1"/>
          </p:cNvSpPr>
          <p:nvPr>
            <p:ph type="body" sz="half" idx="2"/>
          </p:nvPr>
        </p:nvSpPr>
        <p:spPr>
          <a:xfrm>
            <a:off x="1371600" y="3033286"/>
            <a:ext cx="3932237" cy="2835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706DF-52A3-4F34-9BF5-E1ACD5D54283}"/>
              </a:ext>
            </a:extLst>
          </p:cNvPr>
          <p:cNvSpPr>
            <a:spLocks noGrp="1"/>
          </p:cNvSpPr>
          <p:nvPr>
            <p:ph type="dt" sz="half" idx="10"/>
          </p:nvPr>
        </p:nvSpPr>
        <p:spPr/>
        <p:txBody>
          <a:bodyPr/>
          <a:lstStyle/>
          <a:p>
            <a:fld id="{3C8E4735-C637-46A3-94EB-AB3AC4188D2F}" type="datetime2">
              <a:rPr lang="en-US" smtClean="0"/>
              <a:t>Thursday, February 25, 2021</a:t>
            </a:fld>
            <a:endParaRPr lang="en-US"/>
          </a:p>
        </p:txBody>
      </p:sp>
      <p:sp>
        <p:nvSpPr>
          <p:cNvPr id="6" name="Footer Placeholder 5">
            <a:extLst>
              <a:ext uri="{FF2B5EF4-FFF2-40B4-BE49-F238E27FC236}">
                <a16:creationId xmlns:a16="http://schemas.microsoft.com/office/drawing/2014/main" id="{BFB25E53-E72E-4110-BB6B-3477F56C30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686F8F-3D62-4CEC-AD9A-B70848E6A81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2719298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C3B6-2D75-4EC4-9120-88DCE0EA61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4B06CB-A0FE-4499-B674-90C8C281A5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7FD700-765A-4DE6-A8EC-9D9D92FCBB42}"/>
              </a:ext>
            </a:extLst>
          </p:cNvPr>
          <p:cNvSpPr>
            <a:spLocks noGrp="1"/>
          </p:cNvSpPr>
          <p:nvPr>
            <p:ph type="dt" sz="half" idx="10"/>
          </p:nvPr>
        </p:nvSpPr>
        <p:spPr/>
        <p:txBody>
          <a:bodyPr/>
          <a:lstStyle/>
          <a:p>
            <a:fld id="{735E98AF-4574-4509-BF7A-519ACD5BF826}" type="datetime2">
              <a:rPr lang="en-US" smtClean="0"/>
              <a:t>Thursday, February 25, 2021</a:t>
            </a:fld>
            <a:endParaRPr lang="en-US"/>
          </a:p>
        </p:txBody>
      </p:sp>
      <p:sp>
        <p:nvSpPr>
          <p:cNvPr id="5" name="Footer Placeholder 4">
            <a:extLst>
              <a:ext uri="{FF2B5EF4-FFF2-40B4-BE49-F238E27FC236}">
                <a16:creationId xmlns:a16="http://schemas.microsoft.com/office/drawing/2014/main" id="{0C4664EC-C4B1-4D14-9ED3-14C6CCBFFC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DF5526-E518-4133-9F44-D812576C1092}"/>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8216620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F62998-15B1-4CA8-8C60-7801001F8060}"/>
              </a:ext>
            </a:extLst>
          </p:cNvPr>
          <p:cNvSpPr>
            <a:spLocks noGrp="1"/>
          </p:cNvSpPr>
          <p:nvPr>
            <p:ph type="title" orient="vert"/>
          </p:nvPr>
        </p:nvSpPr>
        <p:spPr>
          <a:xfrm>
            <a:off x="8724900" y="838899"/>
            <a:ext cx="2628900" cy="48493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11AE278-0885-4594-AB09-120344C7D882}"/>
              </a:ext>
            </a:extLst>
          </p:cNvPr>
          <p:cNvSpPr>
            <a:spLocks noGrp="1"/>
          </p:cNvSpPr>
          <p:nvPr>
            <p:ph type="body" orient="vert" idx="1"/>
          </p:nvPr>
        </p:nvSpPr>
        <p:spPr>
          <a:xfrm>
            <a:off x="849235" y="838900"/>
            <a:ext cx="7723265" cy="484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5B850CC-FB43-4988-8D4E-9C54C20185B4}"/>
              </a:ext>
            </a:extLst>
          </p:cNvPr>
          <p:cNvSpPr>
            <a:spLocks noGrp="1"/>
          </p:cNvSpPr>
          <p:nvPr>
            <p:ph type="dt" sz="half" idx="10"/>
          </p:nvPr>
        </p:nvSpPr>
        <p:spPr/>
        <p:txBody>
          <a:bodyPr/>
          <a:lstStyle/>
          <a:p>
            <a:fld id="{93DD97D4-9636-490F-85D0-E926C2B6F3B1}" type="datetime2">
              <a:rPr lang="en-US" smtClean="0"/>
              <a:t>Thursday, February 25, 2021</a:t>
            </a:fld>
            <a:endParaRPr lang="en-US"/>
          </a:p>
        </p:txBody>
      </p:sp>
      <p:sp>
        <p:nvSpPr>
          <p:cNvPr id="5" name="Footer Placeholder 4">
            <a:extLst>
              <a:ext uri="{FF2B5EF4-FFF2-40B4-BE49-F238E27FC236}">
                <a16:creationId xmlns:a16="http://schemas.microsoft.com/office/drawing/2014/main" id="{47A70300-3853-4FB4-A084-CF6E5CF2BD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DBAFB0-25AA-4B69-8418-418F47A92700}"/>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3981707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CF2F3BB-127D-44BC-A8EF-A8BB5F5911CA}"/>
              </a:ext>
            </a:extLst>
          </p:cNvPr>
          <p:cNvSpPr/>
          <p:nvPr/>
        </p:nvSpPr>
        <p:spPr>
          <a:xfrm rot="10800000" flipH="1">
            <a:off x="0" y="6401226"/>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10D1F30-F118-4A1F-A48F-7E5706959F64}"/>
              </a:ext>
            </a:extLst>
          </p:cNvPr>
          <p:cNvSpPr/>
          <p:nvPr/>
        </p:nvSpPr>
        <p:spPr>
          <a:xfrm flipH="1">
            <a:off x="4038602" y="6401228"/>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7AE890C-17CE-44C0-BDED-BA68F92A845D}"/>
              </a:ext>
            </a:extLst>
          </p:cNvPr>
          <p:cNvSpPr>
            <a:spLocks noGrp="1"/>
          </p:cNvSpPr>
          <p:nvPr>
            <p:ph type="title"/>
          </p:nvPr>
        </p:nvSpPr>
        <p:spPr>
          <a:xfrm>
            <a:off x="1371600" y="795528"/>
            <a:ext cx="10241280" cy="1234440"/>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910A6E-46D1-42CF-996C-2207737FB871}"/>
              </a:ext>
            </a:extLst>
          </p:cNvPr>
          <p:cNvSpPr>
            <a:spLocks noGrp="1"/>
          </p:cNvSpPr>
          <p:nvPr>
            <p:ph type="body" idx="1"/>
          </p:nvPr>
        </p:nvSpPr>
        <p:spPr>
          <a:xfrm>
            <a:off x="1371600" y="2112264"/>
            <a:ext cx="10241280" cy="3959352"/>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85B5247-D236-462B-BCE0-2A24DF75B085}"/>
              </a:ext>
            </a:extLst>
          </p:cNvPr>
          <p:cNvSpPr>
            <a:spLocks noGrp="1"/>
          </p:cNvSpPr>
          <p:nvPr>
            <p:ph type="dt" sz="half" idx="2"/>
          </p:nvPr>
        </p:nvSpPr>
        <p:spPr>
          <a:xfrm>
            <a:off x="7909560" y="6409944"/>
            <a:ext cx="3703320" cy="448056"/>
          </a:xfrm>
          <a:prstGeom prst="rect">
            <a:avLst/>
          </a:prstGeom>
        </p:spPr>
        <p:txBody>
          <a:bodyPr vert="horz" lIns="91440" tIns="45720" rIns="91440" bIns="45720" rtlCol="0" anchor="ctr"/>
          <a:lstStyle>
            <a:lvl1pPr algn="r">
              <a:defRPr sz="900" cap="all" spc="300" baseline="0">
                <a:solidFill>
                  <a:srgbClr val="FFFFFF"/>
                </a:solidFill>
              </a:defRPr>
            </a:lvl1pPr>
          </a:lstStyle>
          <a:p>
            <a:fld id="{AE0C963C-C1DB-4AFD-9DDC-0691666BF49B}" type="datetime2">
              <a:rPr lang="en-US" smtClean="0"/>
              <a:pPr/>
              <a:t>Thursday, February 25, 2021</a:t>
            </a:fld>
            <a:endParaRPr lang="en-US" cap="all" dirty="0"/>
          </a:p>
        </p:txBody>
      </p:sp>
      <p:sp>
        <p:nvSpPr>
          <p:cNvPr id="5" name="Footer Placeholder 4">
            <a:extLst>
              <a:ext uri="{FF2B5EF4-FFF2-40B4-BE49-F238E27FC236}">
                <a16:creationId xmlns:a16="http://schemas.microsoft.com/office/drawing/2014/main" id="{19155C58-7DDF-4CD4-96AD-F9CC844D84CC}"/>
              </a:ext>
            </a:extLst>
          </p:cNvPr>
          <p:cNvSpPr>
            <a:spLocks noGrp="1"/>
          </p:cNvSpPr>
          <p:nvPr>
            <p:ph type="ftr" sz="quarter" idx="3"/>
          </p:nvPr>
        </p:nvSpPr>
        <p:spPr>
          <a:xfrm rot="5400000">
            <a:off x="-1828800" y="1911096"/>
            <a:ext cx="4114800" cy="457200"/>
          </a:xfrm>
          <a:prstGeom prst="rect">
            <a:avLst/>
          </a:prstGeom>
        </p:spPr>
        <p:txBody>
          <a:bodyPr vert="horz" lIns="91440" tIns="45720" rIns="91440" bIns="45720" rtlCol="0" anchor="ctr"/>
          <a:lstStyle>
            <a:lvl1pPr algn="l">
              <a:defRPr sz="900" b="1">
                <a:solidFill>
                  <a:schemeClr val="tx1"/>
                </a:solidFill>
                <a:latin typeface="+mj-lt"/>
              </a:defRPr>
            </a:lvl1pPr>
          </a:lstStyle>
          <a:p>
            <a:pPr algn="l"/>
            <a:endParaRPr lang="en-US"/>
          </a:p>
        </p:txBody>
      </p:sp>
      <p:sp>
        <p:nvSpPr>
          <p:cNvPr id="6" name="Slide Number Placeholder 5">
            <a:extLst>
              <a:ext uri="{FF2B5EF4-FFF2-40B4-BE49-F238E27FC236}">
                <a16:creationId xmlns:a16="http://schemas.microsoft.com/office/drawing/2014/main" id="{6F495647-A849-45D9-BC71-46A12E6DE479}"/>
              </a:ext>
            </a:extLst>
          </p:cNvPr>
          <p:cNvSpPr>
            <a:spLocks noGrp="1"/>
          </p:cNvSpPr>
          <p:nvPr>
            <p:ph type="sldNum" sz="quarter" idx="4"/>
          </p:nvPr>
        </p:nvSpPr>
        <p:spPr>
          <a:xfrm>
            <a:off x="11667744" y="6409944"/>
            <a:ext cx="438912" cy="448056"/>
          </a:xfrm>
          <a:prstGeom prst="rect">
            <a:avLst/>
          </a:prstGeom>
        </p:spPr>
        <p:txBody>
          <a:bodyPr vert="horz" lIns="91440" tIns="45720" rIns="91440" bIns="45720" rtlCol="0" anchor="ctr"/>
          <a:lstStyle>
            <a:lvl1pPr algn="r">
              <a:defRPr sz="900">
                <a:solidFill>
                  <a:srgbClr val="FFFFFF"/>
                </a:solidFill>
              </a:defRPr>
            </a:lvl1pPr>
          </a:lstStyle>
          <a:p>
            <a:fld id="{C01389E6-C847-4AD0-B56D-D205B2EAB1EE}" type="slidenum">
              <a:rPr lang="en-US" smtClean="0"/>
              <a:pPr/>
              <a:t>‹#›</a:t>
            </a:fld>
            <a:endParaRPr lang="en-US" sz="800" dirty="0"/>
          </a:p>
        </p:txBody>
      </p:sp>
    </p:spTree>
    <p:extLst>
      <p:ext uri="{BB962C8B-B14F-4D97-AF65-F5344CB8AC3E}">
        <p14:creationId xmlns:p14="http://schemas.microsoft.com/office/powerpoint/2010/main" val="1092766139"/>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9" r:id="rId4"/>
    <p:sldLayoutId id="2147483688" r:id="rId5"/>
    <p:sldLayoutId id="2147483680" r:id="rId6"/>
    <p:sldLayoutId id="2147483687" r:id="rId7"/>
    <p:sldLayoutId id="2147483686" r:id="rId8"/>
    <p:sldLayoutId id="2147483678" r:id="rId9"/>
    <p:sldLayoutId id="2147483679" r:id="rId10"/>
    <p:sldLayoutId id="2147483681" r:id="rId11"/>
  </p:sldLayoutIdLst>
  <p:hf sldNum="0"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app.nova.edu/toolbox/instructionalproducts/itde8005/weeklys/CH4Piaget.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21">
            <a:extLst>
              <a:ext uri="{FF2B5EF4-FFF2-40B4-BE49-F238E27FC236}">
                <a16:creationId xmlns:a16="http://schemas.microsoft.com/office/drawing/2014/main" id="{36F292AA-C8DB-4CAA-97C9-456CF85406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oy plastic numbers">
            <a:extLst>
              <a:ext uri="{FF2B5EF4-FFF2-40B4-BE49-F238E27FC236}">
                <a16:creationId xmlns:a16="http://schemas.microsoft.com/office/drawing/2014/main" id="{CD7F0CD4-6BB9-48D9-9558-6A1E6CFCE599}"/>
              </a:ext>
            </a:extLst>
          </p:cNvPr>
          <p:cNvPicPr>
            <a:picLocks noChangeAspect="1"/>
          </p:cNvPicPr>
          <p:nvPr/>
        </p:nvPicPr>
        <p:blipFill rotWithShape="1">
          <a:blip r:embed="rId2"/>
          <a:srcRect l="26713" r="28632" b="-1"/>
          <a:stretch/>
        </p:blipFill>
        <p:spPr>
          <a:xfrm>
            <a:off x="-1" y="10"/>
            <a:ext cx="4587901" cy="6857990"/>
          </a:xfrm>
          <a:prstGeom prst="rect">
            <a:avLst/>
          </a:prstGeom>
        </p:spPr>
      </p:pic>
      <p:sp>
        <p:nvSpPr>
          <p:cNvPr id="32" name="Rectangle 23">
            <a:extLst>
              <a:ext uri="{FF2B5EF4-FFF2-40B4-BE49-F238E27FC236}">
                <a16:creationId xmlns:a16="http://schemas.microsoft.com/office/drawing/2014/main" id="{AA065953-3D69-4CD4-80C3-DF10DEB4C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902" y="-429"/>
            <a:ext cx="7604097" cy="6857571"/>
          </a:xfrm>
          <a:prstGeom prst="rect">
            <a:avLst/>
          </a:prstGeom>
          <a:gradFill>
            <a:gsLst>
              <a:gs pos="0">
                <a:schemeClr val="accent6">
                  <a:lumMod val="75000"/>
                  <a:alpha val="73000"/>
                </a:schemeClr>
              </a:gs>
              <a:gs pos="100000">
                <a:schemeClr val="accent2"/>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25">
            <a:extLst>
              <a:ext uri="{FF2B5EF4-FFF2-40B4-BE49-F238E27FC236}">
                <a16:creationId xmlns:a16="http://schemas.microsoft.com/office/drawing/2014/main" id="{2AB36DB5-F10D-4EDB-87E2-ECB9301FF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901" y="0"/>
            <a:ext cx="7604097" cy="6858000"/>
          </a:xfrm>
          <a:prstGeom prst="rect">
            <a:avLst/>
          </a:prstGeom>
          <a:gradFill>
            <a:gsLst>
              <a:gs pos="0">
                <a:schemeClr val="accent5">
                  <a:alpha val="37000"/>
                </a:schemeClr>
              </a:gs>
              <a:gs pos="98000">
                <a:schemeClr val="accent2">
                  <a:alpha val="66000"/>
                </a:schemeClr>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27">
            <a:extLst>
              <a:ext uri="{FF2B5EF4-FFF2-40B4-BE49-F238E27FC236}">
                <a16:creationId xmlns:a16="http://schemas.microsoft.com/office/drawing/2014/main" id="{446F195D-95DC-419E-BBC1-E2B601A60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599847" y="4355164"/>
            <a:ext cx="7592151" cy="2502836"/>
          </a:xfrm>
          <a:prstGeom prst="rect">
            <a:avLst/>
          </a:prstGeom>
          <a:gradFill>
            <a:gsLst>
              <a:gs pos="22000">
                <a:schemeClr val="accent6">
                  <a:alpha val="39000"/>
                </a:schemeClr>
              </a:gs>
              <a:gs pos="82000">
                <a:schemeClr val="accent5">
                  <a:alpha val="19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2256CF5B-1DAD-4912-86B9-FCA733692F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704304">
            <a:off x="6080918" y="830588"/>
            <a:ext cx="4998441" cy="4998441"/>
          </a:xfrm>
          <a:prstGeom prst="ellipse">
            <a:avLst/>
          </a:prstGeom>
          <a:gradFill>
            <a:gsLst>
              <a:gs pos="39000">
                <a:schemeClr val="accent4">
                  <a:lumMod val="20000"/>
                  <a:lumOff val="80000"/>
                  <a:alpha val="0"/>
                </a:schemeClr>
              </a:gs>
              <a:gs pos="100000">
                <a:schemeClr val="accent6">
                  <a:alpha val="18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961D637-BCD1-4068-9B90-C60E0EA0ADF9}"/>
              </a:ext>
            </a:extLst>
          </p:cNvPr>
          <p:cNvSpPr>
            <a:spLocks noGrp="1"/>
          </p:cNvSpPr>
          <p:nvPr>
            <p:ph type="ctrTitle"/>
          </p:nvPr>
        </p:nvSpPr>
        <p:spPr>
          <a:xfrm>
            <a:off x="5275425" y="768485"/>
            <a:ext cx="6133656" cy="3169674"/>
          </a:xfrm>
        </p:spPr>
        <p:txBody>
          <a:bodyPr>
            <a:normAutofit/>
          </a:bodyPr>
          <a:lstStyle/>
          <a:p>
            <a:pPr algn="r">
              <a:lnSpc>
                <a:spcPct val="90000"/>
              </a:lnSpc>
            </a:pPr>
            <a:r>
              <a:rPr lang="en-US" sz="3100" b="1" dirty="0">
                <a:solidFill>
                  <a:schemeClr val="bg1"/>
                </a:solidFill>
                <a:latin typeface="Arial" panose="020B0604020202020204" pitchFamily="34" charset="0"/>
                <a:cs typeface="Arial" panose="020B0604020202020204" pitchFamily="34" charset="0"/>
              </a:rPr>
              <a:t>“A child’s experience between the ages of 0 – 5 years will affect the rest of their lives”</a:t>
            </a:r>
            <a:endParaRPr lang="en-GB" sz="3100" b="1" dirty="0">
              <a:solidFill>
                <a:schemeClr val="bg1"/>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24FB4337-7705-47CB-A391-8A0ACAEB3719}"/>
              </a:ext>
            </a:extLst>
          </p:cNvPr>
          <p:cNvSpPr>
            <a:spLocks noGrp="1"/>
          </p:cNvSpPr>
          <p:nvPr>
            <p:ph type="subTitle" idx="1"/>
          </p:nvPr>
        </p:nvSpPr>
        <p:spPr>
          <a:xfrm>
            <a:off x="5862918" y="4472940"/>
            <a:ext cx="5818542" cy="2034540"/>
          </a:xfrm>
        </p:spPr>
        <p:txBody>
          <a:bodyPr>
            <a:normAutofit fontScale="40000" lnSpcReduction="20000"/>
          </a:bodyPr>
          <a:lstStyle/>
          <a:p>
            <a:pPr algn="r"/>
            <a:r>
              <a:rPr lang="en-US" sz="2300" dirty="0">
                <a:solidFill>
                  <a:schemeClr val="bg1"/>
                </a:solidFill>
                <a:latin typeface="Arial" panose="020B0604020202020204" pitchFamily="34" charset="0"/>
                <a:cs typeface="Arial" panose="020B0604020202020204" pitchFamily="34" charset="0"/>
              </a:rPr>
              <a:t>Name: Latishia Gregory</a:t>
            </a:r>
          </a:p>
          <a:p>
            <a:pPr algn="r"/>
            <a:r>
              <a:rPr lang="en-GB" sz="2300" dirty="0">
                <a:solidFill>
                  <a:schemeClr val="bg1"/>
                </a:solidFill>
                <a:latin typeface="Arial" panose="020B0604020202020204" pitchFamily="34" charset="0"/>
                <a:cs typeface="Arial" panose="020B0604020202020204" pitchFamily="34" charset="0"/>
              </a:rPr>
              <a:t>Student number:1912181</a:t>
            </a:r>
          </a:p>
          <a:p>
            <a:pPr algn="r"/>
            <a:r>
              <a:rPr lang="en-GB" sz="2300" dirty="0">
                <a:solidFill>
                  <a:schemeClr val="bg1"/>
                </a:solidFill>
                <a:latin typeface="Arial" panose="020B0604020202020204" pitchFamily="34" charset="0"/>
                <a:cs typeface="Arial" panose="020B0604020202020204" pitchFamily="34" charset="0"/>
              </a:rPr>
              <a:t>Module code: bmhp_4019 </a:t>
            </a:r>
          </a:p>
          <a:p>
            <a:pPr algn="r"/>
            <a:r>
              <a:rPr lang="en-GB" sz="2300" dirty="0">
                <a:solidFill>
                  <a:schemeClr val="bg1"/>
                </a:solidFill>
                <a:latin typeface="Arial" panose="020B0604020202020204" pitchFamily="34" charset="0"/>
                <a:cs typeface="Arial" panose="020B0604020202020204" pitchFamily="34" charset="0"/>
              </a:rPr>
              <a:t>Module name: psychology in health &amp; social care</a:t>
            </a:r>
          </a:p>
          <a:p>
            <a:pPr algn="r"/>
            <a:r>
              <a:rPr lang="en-GB" sz="2300" dirty="0">
                <a:solidFill>
                  <a:schemeClr val="bg1"/>
                </a:solidFill>
                <a:latin typeface="Arial" panose="020B0604020202020204" pitchFamily="34" charset="0"/>
                <a:cs typeface="Arial" panose="020B0604020202020204" pitchFamily="34" charset="0"/>
              </a:rPr>
              <a:t>Lecturer: Rebecca Kavanagh &amp;</a:t>
            </a:r>
            <a:r>
              <a:rPr lang="en-GB" sz="2300" dirty="0" err="1">
                <a:solidFill>
                  <a:schemeClr val="bg1"/>
                </a:solidFill>
                <a:latin typeface="Arial" panose="020B0604020202020204" pitchFamily="34" charset="0"/>
                <a:cs typeface="Arial" panose="020B0604020202020204" pitchFamily="34" charset="0"/>
              </a:rPr>
              <a:t>dr</a:t>
            </a:r>
            <a:r>
              <a:rPr lang="en-GB" sz="2300" dirty="0">
                <a:solidFill>
                  <a:schemeClr val="bg1"/>
                </a:solidFill>
                <a:latin typeface="Arial" panose="020B0604020202020204" pitchFamily="34" charset="0"/>
                <a:cs typeface="Arial" panose="020B0604020202020204" pitchFamily="34" charset="0"/>
              </a:rPr>
              <a:t> mark Gallagher-reed</a:t>
            </a:r>
          </a:p>
          <a:p>
            <a:pPr algn="r"/>
            <a:r>
              <a:rPr lang="en-GB" sz="1400" dirty="0">
                <a:solidFill>
                  <a:schemeClr val="bg1"/>
                </a:solidFill>
              </a:rPr>
              <a:t> </a:t>
            </a:r>
          </a:p>
        </p:txBody>
      </p:sp>
    </p:spTree>
    <p:extLst>
      <p:ext uri="{BB962C8B-B14F-4D97-AF65-F5344CB8AC3E}">
        <p14:creationId xmlns:p14="http://schemas.microsoft.com/office/powerpoint/2010/main" val="23871110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FE0A6C7C-0AE6-48BC-951D-9663738EE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88F7DC0D-FB41-40DE-9A2A-1621F2F269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07" y="5257371"/>
            <a:ext cx="12203207"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70CEE6E3-70B6-4693-8985-3413141EE2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73356" y="5256871"/>
            <a:ext cx="8118644" cy="1594270"/>
          </a:xfrm>
          <a:prstGeom prst="rect">
            <a:avLst/>
          </a:prstGeom>
          <a:gradFill>
            <a:gsLst>
              <a:gs pos="22000">
                <a:schemeClr val="accent2">
                  <a:alpha val="0"/>
                </a:schemeClr>
              </a:gs>
              <a:gs pos="99000">
                <a:schemeClr val="accent2">
                  <a:alpha val="50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Rectangle 76">
            <a:extLst>
              <a:ext uri="{FF2B5EF4-FFF2-40B4-BE49-F238E27FC236}">
                <a16:creationId xmlns:a16="http://schemas.microsoft.com/office/drawing/2014/main" id="{AC56B1E5-8C40-4B38-9E01-086401F40D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477235" y="4347947"/>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Rectangle 78">
            <a:extLst>
              <a:ext uri="{FF2B5EF4-FFF2-40B4-BE49-F238E27FC236}">
                <a16:creationId xmlns:a16="http://schemas.microsoft.com/office/drawing/2014/main" id="{373BF372-AF59-4E6A-B507-99714F0DD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751495" y="5254192"/>
            <a:ext cx="10451711" cy="114660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3E51228A-E070-4CBB-B003-E1F8EB0AF3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07" y="5260786"/>
            <a:ext cx="7199156" cy="1596786"/>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B61AB5B3-299F-402C-A990-BCBB37FE09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982543" y="2273948"/>
            <a:ext cx="1594272" cy="7581771"/>
          </a:xfrm>
          <a:prstGeom prst="rect">
            <a:avLst/>
          </a:prstGeom>
          <a:gradFill>
            <a:gsLst>
              <a:gs pos="16000">
                <a:schemeClr val="accent4">
                  <a:alpha val="0"/>
                </a:schemeClr>
              </a:gs>
              <a:gs pos="99000">
                <a:schemeClr val="accent4">
                  <a:alpha val="39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E3A2B3E-A489-486F-9E9C-5B7F730DC5E1}"/>
              </a:ext>
            </a:extLst>
          </p:cNvPr>
          <p:cNvSpPr>
            <a:spLocks noGrp="1"/>
          </p:cNvSpPr>
          <p:nvPr>
            <p:ph type="title"/>
          </p:nvPr>
        </p:nvSpPr>
        <p:spPr>
          <a:xfrm>
            <a:off x="1080052" y="5605670"/>
            <a:ext cx="9906807" cy="802042"/>
          </a:xfrm>
        </p:spPr>
        <p:txBody>
          <a:bodyPr anchor="ctr">
            <a:normAutofit/>
          </a:bodyPr>
          <a:lstStyle/>
          <a:p>
            <a:pPr>
              <a:lnSpc>
                <a:spcPct val="90000"/>
              </a:lnSpc>
            </a:pPr>
            <a:r>
              <a:rPr lang="en-US" sz="2000" dirty="0">
                <a:solidFill>
                  <a:schemeClr val="bg1"/>
                </a:solidFill>
              </a:rPr>
              <a:t>“A child’s experience between the ages of 0 – 5 years will affect the rest of their lives”</a:t>
            </a:r>
            <a:endParaRPr lang="en-GB" sz="2000" dirty="0">
              <a:solidFill>
                <a:schemeClr val="bg1"/>
              </a:solidFill>
            </a:endParaRPr>
          </a:p>
        </p:txBody>
      </p:sp>
      <p:pic>
        <p:nvPicPr>
          <p:cNvPr id="1026" name="Picture 2" descr="121,258 Babies Only Stock Photos, Pictures &amp; Royalty-Free Images - iStock">
            <a:extLst>
              <a:ext uri="{FF2B5EF4-FFF2-40B4-BE49-F238E27FC236}">
                <a16:creationId xmlns:a16="http://schemas.microsoft.com/office/drawing/2014/main" id="{792E88E4-10D5-4762-BCD1-0F03F935467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639620" y="1949566"/>
            <a:ext cx="4348266" cy="275215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61C46C8-55E4-4501-9D49-3A156F94E0E6}"/>
              </a:ext>
            </a:extLst>
          </p:cNvPr>
          <p:cNvSpPr>
            <a:spLocks noGrp="1"/>
          </p:cNvSpPr>
          <p:nvPr>
            <p:ph idx="1"/>
          </p:nvPr>
        </p:nvSpPr>
        <p:spPr>
          <a:xfrm>
            <a:off x="202227" y="201331"/>
            <a:ext cx="2969342" cy="2424176"/>
          </a:xfrm>
        </p:spPr>
        <p:txBody>
          <a:bodyPr>
            <a:normAutofit fontScale="47500" lnSpcReduction="20000"/>
          </a:bodyPr>
          <a:lstStyle/>
          <a:p>
            <a:pPr marL="0" indent="0" algn="ctr">
              <a:lnSpc>
                <a:spcPct val="110000"/>
              </a:lnSpc>
              <a:buNone/>
            </a:pPr>
            <a:r>
              <a:rPr lang="en-US" sz="1700" b="1" u="sng" dirty="0">
                <a:latin typeface="Arial" panose="020B0604020202020204" pitchFamily="34" charset="0"/>
                <a:cs typeface="Arial" panose="020B0604020202020204" pitchFamily="34" charset="0"/>
              </a:rPr>
              <a:t>INTRODUCTION</a:t>
            </a:r>
          </a:p>
          <a:p>
            <a:pPr marL="0" indent="0">
              <a:lnSpc>
                <a:spcPct val="110000"/>
              </a:lnSpc>
              <a:buNone/>
            </a:pPr>
            <a:r>
              <a:rPr lang="en-US" sz="1700" dirty="0">
                <a:latin typeface="Arial" panose="020B0604020202020204" pitchFamily="34" charset="0"/>
                <a:cs typeface="Arial" panose="020B0604020202020204" pitchFamily="34" charset="0"/>
              </a:rPr>
              <a:t>A child's development is just like a timeline where you will see how your child is developing and learning in different stages by age. </a:t>
            </a:r>
          </a:p>
          <a:p>
            <a:pPr marL="0" indent="0">
              <a:lnSpc>
                <a:spcPct val="110000"/>
              </a:lnSpc>
              <a:buNone/>
            </a:pPr>
            <a:r>
              <a:rPr lang="en-US" sz="1700" dirty="0">
                <a:latin typeface="Arial" panose="020B0604020202020204" pitchFamily="34" charset="0"/>
                <a:cs typeface="Arial" panose="020B0604020202020204" pitchFamily="34" charset="0"/>
              </a:rPr>
              <a:t>your child will learn how to do a lot of things from birth up until they become a lot more independent with the help of parents and guardians.</a:t>
            </a:r>
          </a:p>
          <a:p>
            <a:pPr marL="0" indent="0">
              <a:lnSpc>
                <a:spcPct val="110000"/>
              </a:lnSpc>
              <a:buNone/>
            </a:pPr>
            <a:r>
              <a:rPr lang="en-US" sz="1700" dirty="0">
                <a:latin typeface="Arial" panose="020B0604020202020204" pitchFamily="34" charset="0"/>
                <a:cs typeface="Arial" panose="020B0604020202020204" pitchFamily="34" charset="0"/>
              </a:rPr>
              <a:t>They will learn things like fine motor skills, how to talk, problem solving and thinking skills. </a:t>
            </a:r>
          </a:p>
          <a:p>
            <a:pPr marL="0" indent="0">
              <a:lnSpc>
                <a:spcPct val="110000"/>
              </a:lnSpc>
              <a:buNone/>
            </a:pPr>
            <a:r>
              <a:rPr lang="en-US" sz="1700" dirty="0">
                <a:latin typeface="Arial" panose="020B0604020202020204" pitchFamily="34" charset="0"/>
                <a:cs typeface="Arial" panose="020B0604020202020204" pitchFamily="34" charset="0"/>
              </a:rPr>
              <a:t>Its amazing how much a child learns and develops within the first few years of their  life.</a:t>
            </a:r>
          </a:p>
          <a:p>
            <a:pPr marL="0" indent="0">
              <a:lnSpc>
                <a:spcPct val="110000"/>
              </a:lnSpc>
              <a:buNone/>
            </a:pPr>
            <a:r>
              <a:rPr lang="en-US" sz="1700" dirty="0">
                <a:latin typeface="Arial" panose="020B0604020202020204" pitchFamily="34" charset="0"/>
                <a:cs typeface="Arial" panose="020B0604020202020204" pitchFamily="34" charset="0"/>
              </a:rPr>
              <a:t>Not all children develop as quick as other children because they are not all the same, it may take longer for one child than another to reach a milestone but that’s nothing to worry about they will get there in their own time.</a:t>
            </a:r>
          </a:p>
          <a:p>
            <a:pPr marL="0" indent="0">
              <a:lnSpc>
                <a:spcPct val="110000"/>
              </a:lnSpc>
              <a:buNone/>
            </a:pPr>
            <a:endParaRPr lang="en-US" sz="1000" dirty="0"/>
          </a:p>
        </p:txBody>
      </p:sp>
      <p:sp>
        <p:nvSpPr>
          <p:cNvPr id="7" name="TextBox 6">
            <a:extLst>
              <a:ext uri="{FF2B5EF4-FFF2-40B4-BE49-F238E27FC236}">
                <a16:creationId xmlns:a16="http://schemas.microsoft.com/office/drawing/2014/main" id="{C7EAE176-A950-4A1F-82C9-10228381E57E}"/>
              </a:ext>
            </a:extLst>
          </p:cNvPr>
          <p:cNvSpPr txBox="1"/>
          <p:nvPr/>
        </p:nvSpPr>
        <p:spPr>
          <a:xfrm>
            <a:off x="263866" y="2693899"/>
            <a:ext cx="2823463" cy="2923877"/>
          </a:xfrm>
          <a:prstGeom prst="rect">
            <a:avLst/>
          </a:prstGeom>
          <a:noFill/>
        </p:spPr>
        <p:txBody>
          <a:bodyPr wrap="square" rtlCol="0">
            <a:spAutoFit/>
          </a:bodyPr>
          <a:lstStyle/>
          <a:p>
            <a:r>
              <a:rPr lang="en-US" sz="800" dirty="0">
                <a:latin typeface="Arial" panose="020B0604020202020204" pitchFamily="34" charset="0"/>
                <a:cs typeface="Arial" panose="020B0604020202020204" pitchFamily="34" charset="0"/>
              </a:rPr>
              <a:t>According to Jean Piaget there are four different stages of development that children go through. </a:t>
            </a:r>
          </a:p>
          <a:p>
            <a:endParaRPr lang="en-US" sz="800" dirty="0">
              <a:latin typeface="Arial" panose="020B0604020202020204" pitchFamily="34" charset="0"/>
              <a:cs typeface="Arial" panose="020B0604020202020204" pitchFamily="34" charset="0"/>
            </a:endParaRPr>
          </a:p>
          <a:p>
            <a:r>
              <a:rPr lang="en-US" sz="800" b="1" u="sng" dirty="0">
                <a:latin typeface="Arial" panose="020B0604020202020204" pitchFamily="34" charset="0"/>
                <a:cs typeface="Arial" panose="020B0604020202020204" pitchFamily="34" charset="0"/>
              </a:rPr>
              <a:t>The sensorimotor stage – ages; birth-2years</a:t>
            </a:r>
          </a:p>
          <a:p>
            <a:pPr marL="171450" indent="-171450">
              <a:buFont typeface="Arial" panose="020B0604020202020204" pitchFamily="34" charset="0"/>
              <a:buChar char="•"/>
            </a:pPr>
            <a:r>
              <a:rPr lang="en-US" sz="800" dirty="0">
                <a:latin typeface="Arial" panose="020B0604020202020204" pitchFamily="34" charset="0"/>
                <a:cs typeface="Arial" panose="020B0604020202020204" pitchFamily="34" charset="0"/>
              </a:rPr>
              <a:t>Infants learn through using their motor skills </a:t>
            </a:r>
          </a:p>
          <a:p>
            <a:pPr marL="171450" indent="-171450">
              <a:buFont typeface="Arial" panose="020B0604020202020204" pitchFamily="34" charset="0"/>
              <a:buChar char="•"/>
            </a:pPr>
            <a:r>
              <a:rPr lang="en-US" sz="800" dirty="0">
                <a:latin typeface="Arial" panose="020B0604020202020204" pitchFamily="34" charset="0"/>
                <a:cs typeface="Arial" panose="020B0604020202020204" pitchFamily="34" charset="0"/>
              </a:rPr>
              <a:t>using different reflexes</a:t>
            </a:r>
          </a:p>
          <a:p>
            <a:pPr marL="171450" indent="-171450">
              <a:buFont typeface="Arial" panose="020B0604020202020204" pitchFamily="34" charset="0"/>
              <a:buChar char="•"/>
            </a:pPr>
            <a:r>
              <a:rPr lang="en-US" sz="800" dirty="0">
                <a:latin typeface="Arial" panose="020B0604020202020204" pitchFamily="34" charset="0"/>
                <a:cs typeface="Arial" panose="020B0604020202020204" pitchFamily="34" charset="0"/>
              </a:rPr>
              <a:t>Sensory and manipulating materials.</a:t>
            </a:r>
          </a:p>
          <a:p>
            <a:endParaRPr lang="en-US" sz="800" b="1" u="sng" dirty="0">
              <a:latin typeface="Arial" panose="020B0604020202020204" pitchFamily="34" charset="0"/>
              <a:cs typeface="Arial" panose="020B0604020202020204" pitchFamily="34" charset="0"/>
            </a:endParaRPr>
          </a:p>
          <a:p>
            <a:r>
              <a:rPr lang="en-US" sz="800" b="1" u="sng" dirty="0">
                <a:latin typeface="Arial" panose="020B0604020202020204" pitchFamily="34" charset="0"/>
                <a:cs typeface="Arial" panose="020B0604020202020204" pitchFamily="34" charset="0"/>
              </a:rPr>
              <a:t>The preoperational stage – ages; 2 to 7 years</a:t>
            </a:r>
          </a:p>
          <a:p>
            <a:pPr marL="171450" indent="-171450">
              <a:buFont typeface="Arial" panose="020B0604020202020204" pitchFamily="34" charset="0"/>
              <a:buChar char="•"/>
            </a:pPr>
            <a:r>
              <a:rPr lang="en-US" sz="800" dirty="0">
                <a:latin typeface="Arial" panose="020B0604020202020204" pitchFamily="34" charset="0"/>
                <a:cs typeface="Arial" panose="020B0604020202020204" pitchFamily="34" charset="0"/>
              </a:rPr>
              <a:t>Use pictures and word to represent objects</a:t>
            </a:r>
          </a:p>
          <a:p>
            <a:pPr marL="171450" indent="-171450">
              <a:buFont typeface="Arial" panose="020B0604020202020204" pitchFamily="34" charset="0"/>
              <a:buChar char="•"/>
            </a:pPr>
            <a:r>
              <a:rPr lang="en-US" sz="800" dirty="0">
                <a:latin typeface="Arial" panose="020B0604020202020204" pitchFamily="34" charset="0"/>
                <a:cs typeface="Arial" panose="020B0604020202020204" pitchFamily="34" charset="0"/>
              </a:rPr>
              <a:t>They don’t see things from another person's perspective</a:t>
            </a:r>
          </a:p>
          <a:p>
            <a:endParaRPr lang="en-US" sz="800" dirty="0">
              <a:latin typeface="Arial" panose="020B0604020202020204" pitchFamily="34" charset="0"/>
              <a:cs typeface="Arial" panose="020B0604020202020204" pitchFamily="34" charset="0"/>
            </a:endParaRPr>
          </a:p>
          <a:p>
            <a:r>
              <a:rPr lang="en-US" sz="800" dirty="0">
                <a:latin typeface="Arial" panose="020B0604020202020204" pitchFamily="34" charset="0"/>
                <a:cs typeface="Arial" panose="020B0604020202020204" pitchFamily="34" charset="0"/>
              </a:rPr>
              <a:t>Others have argued that children learning comes from the child themselves or the environment they are in or even learning from an adult Piaget does not think that any of these things explain learning itself but that interactions a child has with their environment is what creates learning. </a:t>
            </a:r>
          </a:p>
          <a:p>
            <a:r>
              <a:rPr lang="fr-FR" sz="800" b="0" i="0" dirty="0">
                <a:solidFill>
                  <a:srgbClr val="222222"/>
                </a:solidFill>
                <a:effectLst/>
                <a:latin typeface="Arial" panose="020B0604020202020204" pitchFamily="34" charset="0"/>
              </a:rPr>
              <a:t>(Piaget, J., 1952.) </a:t>
            </a:r>
            <a:endParaRPr lang="en-US" sz="800" dirty="0">
              <a:latin typeface="Arial" panose="020B0604020202020204" pitchFamily="34" charset="0"/>
              <a:cs typeface="Arial" panose="020B0604020202020204" pitchFamily="34" charset="0"/>
            </a:endParaRPr>
          </a:p>
          <a:p>
            <a:endParaRPr lang="en-US" sz="8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endParaRPr lang="en-US" sz="8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endParaRPr lang="en-US" sz="8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endParaRPr lang="en-GB" sz="8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344A9A29-B704-43FA-9DB8-CAD7DED67D47}"/>
              </a:ext>
            </a:extLst>
          </p:cNvPr>
          <p:cNvSpPr txBox="1"/>
          <p:nvPr/>
        </p:nvSpPr>
        <p:spPr>
          <a:xfrm>
            <a:off x="3726147" y="706070"/>
            <a:ext cx="3963570" cy="954107"/>
          </a:xfrm>
          <a:prstGeom prst="rect">
            <a:avLst/>
          </a:prstGeom>
          <a:noFill/>
        </p:spPr>
        <p:txBody>
          <a:bodyPr wrap="square" rtlCol="0">
            <a:spAutoFit/>
          </a:bodyPr>
          <a:lstStyle/>
          <a:p>
            <a:r>
              <a:rPr lang="en-GB" sz="800" dirty="0">
                <a:latin typeface="Arial" panose="020B0604020202020204" pitchFamily="34" charset="0"/>
                <a:cs typeface="Arial" panose="020B0604020202020204" pitchFamily="34" charset="0"/>
              </a:rPr>
              <a:t>Vygotsky’s Social-Cognitive Theory states development in children is a socially mediated process where he believe that they acquire cultural values and beliefs and problem-solving strategies. He also states that social *interaction plays a big role (Vygotsky,1978) as he believes community plays a lead role in this process. “</a:t>
            </a:r>
            <a:r>
              <a:rPr lang="en-US" sz="800" b="0" i="0" dirty="0">
                <a:solidFill>
                  <a:srgbClr val="000000"/>
                </a:solidFill>
                <a:effectLst/>
                <a:latin typeface="Arial" panose="020B0604020202020204" pitchFamily="34" charset="0"/>
                <a:cs typeface="Arial" panose="020B0604020202020204" pitchFamily="34" charset="0"/>
              </a:rPr>
              <a:t>Vygotsky's theory is comprised of concepts such as culture-specific tools, private speech, and the Zone of Proximal Development.</a:t>
            </a:r>
            <a:r>
              <a:rPr lang="en-GB" sz="800" b="0" i="0" dirty="0">
                <a:solidFill>
                  <a:srgbClr val="000000"/>
                </a:solidFill>
                <a:effectLst/>
                <a:latin typeface="Arial" panose="020B0604020202020204" pitchFamily="34" charset="0"/>
                <a:cs typeface="Arial" panose="020B0604020202020204" pitchFamily="34" charset="0"/>
              </a:rPr>
              <a:t>” (</a:t>
            </a:r>
            <a:r>
              <a:rPr lang="en-GB" sz="800" b="0" i="0" dirty="0">
                <a:solidFill>
                  <a:srgbClr val="222222"/>
                </a:solidFill>
                <a:effectLst/>
                <a:latin typeface="Arial" panose="020B0604020202020204" pitchFamily="34" charset="0"/>
              </a:rPr>
              <a:t>McLeod, S.A., 2014. Lev </a:t>
            </a:r>
            <a:r>
              <a:rPr lang="en-GB" sz="800" b="0" i="0" dirty="0" err="1">
                <a:solidFill>
                  <a:srgbClr val="222222"/>
                </a:solidFill>
                <a:effectLst/>
                <a:latin typeface="Arial" panose="020B0604020202020204" pitchFamily="34" charset="0"/>
              </a:rPr>
              <a:t>vygotsky</a:t>
            </a:r>
            <a:r>
              <a:rPr lang="en-GB" sz="800" b="0" i="0" dirty="0">
                <a:solidFill>
                  <a:srgbClr val="222222"/>
                </a:solidFill>
                <a:effectLst/>
                <a:latin typeface="Arial" panose="020B0604020202020204" pitchFamily="34" charset="0"/>
              </a:rPr>
              <a:t>.)</a:t>
            </a:r>
            <a:endParaRPr lang="en-GB" sz="8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6FA39849-0365-4D0C-AA97-92FA9294F6EE}"/>
              </a:ext>
            </a:extLst>
          </p:cNvPr>
          <p:cNvSpPr txBox="1"/>
          <p:nvPr/>
        </p:nvSpPr>
        <p:spPr>
          <a:xfrm>
            <a:off x="8242008" y="573473"/>
            <a:ext cx="3799015" cy="4801314"/>
          </a:xfrm>
          <a:prstGeom prst="rect">
            <a:avLst/>
          </a:prstGeom>
          <a:noFill/>
        </p:spPr>
        <p:txBody>
          <a:bodyPr wrap="square" rtlCol="0">
            <a:spAutoFit/>
          </a:bodyPr>
          <a:lstStyle/>
          <a:p>
            <a:pPr algn="ctr"/>
            <a:r>
              <a:rPr lang="en-US" sz="800" b="1" u="sng" dirty="0">
                <a:latin typeface="Arial" panose="020B0604020202020204" pitchFamily="34" charset="0"/>
                <a:cs typeface="Arial" panose="020B0604020202020204" pitchFamily="34" charset="0"/>
              </a:rPr>
              <a:t>Parent &amp; Children Activities</a:t>
            </a:r>
          </a:p>
          <a:p>
            <a:pPr algn="ctr"/>
            <a:endParaRPr lang="en-US" sz="800" b="1" u="sng" dirty="0">
              <a:latin typeface="Arial" panose="020B0604020202020204" pitchFamily="34" charset="0"/>
              <a:cs typeface="Arial" panose="020B0604020202020204" pitchFamily="34" charset="0"/>
            </a:endParaRPr>
          </a:p>
          <a:p>
            <a:pPr algn="ctr"/>
            <a:r>
              <a:rPr lang="en-GB" sz="800" b="1" u="sng" dirty="0">
                <a:latin typeface="Arial" panose="020B0604020202020204" pitchFamily="34" charset="0"/>
                <a:cs typeface="Arial" panose="020B0604020202020204" pitchFamily="34" charset="0"/>
              </a:rPr>
              <a:t>Ages 0-6 months </a:t>
            </a:r>
          </a:p>
          <a:p>
            <a:pPr algn="ctr"/>
            <a:r>
              <a:rPr lang="en-GB" sz="800" u="sng" dirty="0">
                <a:latin typeface="Arial" panose="020B0604020202020204" pitchFamily="34" charset="0"/>
                <a:cs typeface="Arial" panose="020B0604020202020204" pitchFamily="34" charset="0"/>
              </a:rPr>
              <a:t> </a:t>
            </a:r>
          </a:p>
          <a:p>
            <a:pPr marL="171450" indent="-171450" algn="ctr">
              <a:buFont typeface="Arial" panose="020B0604020202020204" pitchFamily="34" charset="0"/>
              <a:buChar char="•"/>
            </a:pPr>
            <a:r>
              <a:rPr lang="en-GB" sz="800" dirty="0">
                <a:latin typeface="Arial" panose="020B0604020202020204" pitchFamily="34" charset="0"/>
                <a:cs typeface="Arial" panose="020B0604020202020204" pitchFamily="34" charset="0"/>
              </a:rPr>
              <a:t>Talk to your baby : make sure they can see you.</a:t>
            </a:r>
          </a:p>
          <a:p>
            <a:pPr marL="171450" indent="-171450" algn="ctr">
              <a:buFont typeface="Arial" panose="020B0604020202020204" pitchFamily="34" charset="0"/>
              <a:buChar char="•"/>
            </a:pPr>
            <a:r>
              <a:rPr lang="en-GB" sz="800" dirty="0">
                <a:latin typeface="Arial" panose="020B0604020202020204" pitchFamily="34" charset="0"/>
                <a:cs typeface="Arial" panose="020B0604020202020204" pitchFamily="34" charset="0"/>
              </a:rPr>
              <a:t>Read to them using different voices whilst showing them pictures.</a:t>
            </a:r>
          </a:p>
          <a:p>
            <a:pPr marL="171450" indent="-171450" algn="ctr">
              <a:buFont typeface="Arial" panose="020B0604020202020204" pitchFamily="34" charset="0"/>
              <a:buChar char="•"/>
            </a:pPr>
            <a:r>
              <a:rPr lang="en-GB" sz="800" dirty="0">
                <a:latin typeface="Arial" panose="020B0604020202020204" pitchFamily="34" charset="0"/>
                <a:cs typeface="Arial" panose="020B0604020202020204" pitchFamily="34" charset="0"/>
              </a:rPr>
              <a:t>Put toys where they can see them. </a:t>
            </a:r>
          </a:p>
          <a:p>
            <a:pPr algn="ctr"/>
            <a:endParaRPr lang="en-GB" sz="800" dirty="0">
              <a:latin typeface="Arial" panose="020B0604020202020204" pitchFamily="34" charset="0"/>
              <a:cs typeface="Arial" panose="020B0604020202020204" pitchFamily="34" charset="0"/>
            </a:endParaRPr>
          </a:p>
          <a:p>
            <a:pPr algn="ctr"/>
            <a:r>
              <a:rPr lang="en-GB" sz="800" b="1" u="sng" dirty="0">
                <a:latin typeface="Arial" panose="020B0604020202020204" pitchFamily="34" charset="0"/>
                <a:cs typeface="Arial" panose="020B0604020202020204" pitchFamily="34" charset="0"/>
              </a:rPr>
              <a:t>Age 1-2 years</a:t>
            </a:r>
          </a:p>
          <a:p>
            <a:pPr algn="ctr"/>
            <a:endParaRPr lang="en-GB" sz="800" u="sng" dirty="0">
              <a:latin typeface="Arial" panose="020B0604020202020204" pitchFamily="34" charset="0"/>
              <a:cs typeface="Arial" panose="020B0604020202020204" pitchFamily="34" charset="0"/>
            </a:endParaRPr>
          </a:p>
          <a:p>
            <a:pPr marL="171450" indent="-171450" algn="ctr">
              <a:buFont typeface="Arial" panose="020B0604020202020204" pitchFamily="34" charset="0"/>
              <a:buChar char="•"/>
            </a:pPr>
            <a:r>
              <a:rPr lang="en-GB" sz="800" dirty="0">
                <a:latin typeface="Arial" panose="020B0604020202020204" pitchFamily="34" charset="0"/>
                <a:cs typeface="Arial" panose="020B0604020202020204" pitchFamily="34" charset="0"/>
              </a:rPr>
              <a:t>Do shape and colours.</a:t>
            </a:r>
          </a:p>
          <a:p>
            <a:pPr marL="171450" indent="-171450" algn="ctr">
              <a:buFont typeface="Arial" panose="020B0604020202020204" pitchFamily="34" charset="0"/>
              <a:buChar char="•"/>
            </a:pPr>
            <a:r>
              <a:rPr lang="en-GB" sz="800" dirty="0">
                <a:latin typeface="Arial" panose="020B0604020202020204" pitchFamily="34" charset="0"/>
                <a:cs typeface="Arial" panose="020B0604020202020204" pitchFamily="34" charset="0"/>
              </a:rPr>
              <a:t>Ask them to pick up specific items for example pick up the car.</a:t>
            </a:r>
          </a:p>
          <a:p>
            <a:pPr marL="171450" indent="-171450" algn="ctr">
              <a:buFont typeface="Arial" panose="020B0604020202020204" pitchFamily="34" charset="0"/>
              <a:buChar char="•"/>
            </a:pPr>
            <a:r>
              <a:rPr lang="en-GB" sz="800" dirty="0">
                <a:latin typeface="Arial" panose="020B0604020202020204" pitchFamily="34" charset="0"/>
                <a:cs typeface="Arial" panose="020B0604020202020204" pitchFamily="34" charset="0"/>
              </a:rPr>
              <a:t>Hide a toy then encouraging them to find it.</a:t>
            </a:r>
          </a:p>
          <a:p>
            <a:pPr marL="171450" indent="-171450" algn="ctr">
              <a:buFont typeface="Arial" panose="020B0604020202020204" pitchFamily="34" charset="0"/>
              <a:buChar char="•"/>
            </a:pPr>
            <a:r>
              <a:rPr lang="en-GB" sz="800" dirty="0">
                <a:latin typeface="Arial" panose="020B0604020202020204" pitchFamily="34" charset="0"/>
                <a:cs typeface="Arial" panose="020B0604020202020204" pitchFamily="34" charset="0"/>
              </a:rPr>
              <a:t>Use books and ask your child to name what they are asked such as colours or animals</a:t>
            </a:r>
          </a:p>
          <a:p>
            <a:pPr marL="171450" indent="-171450" algn="ctr">
              <a:buFont typeface="Arial" panose="020B0604020202020204" pitchFamily="34" charset="0"/>
              <a:buChar char="•"/>
            </a:pPr>
            <a:r>
              <a:rPr lang="en-GB" sz="800" dirty="0">
                <a:latin typeface="Arial" panose="020B0604020202020204" pitchFamily="34" charset="0"/>
                <a:cs typeface="Arial" panose="020B0604020202020204" pitchFamily="34" charset="0"/>
              </a:rPr>
              <a:t>Give instructions to put a toy away: for example, put the block back in the box.</a:t>
            </a:r>
          </a:p>
          <a:p>
            <a:pPr marL="171450" indent="-171450" algn="ctr">
              <a:buFont typeface="Arial" panose="020B0604020202020204" pitchFamily="34" charset="0"/>
              <a:buChar char="•"/>
            </a:pPr>
            <a:r>
              <a:rPr lang="en-GB" sz="800" dirty="0">
                <a:latin typeface="Arial" panose="020B0604020202020204" pitchFamily="34" charset="0"/>
                <a:cs typeface="Arial" panose="020B0604020202020204" pitchFamily="34" charset="0"/>
              </a:rPr>
              <a:t>Play easy games: for example, hide and seek</a:t>
            </a:r>
          </a:p>
          <a:p>
            <a:pPr algn="ctr"/>
            <a:endParaRPr lang="en-GB" sz="800" dirty="0">
              <a:latin typeface="Arial" panose="020B0604020202020204" pitchFamily="34" charset="0"/>
              <a:cs typeface="Arial" panose="020B0604020202020204" pitchFamily="34" charset="0"/>
            </a:endParaRPr>
          </a:p>
          <a:p>
            <a:pPr algn="ctr"/>
            <a:r>
              <a:rPr lang="en-GB" sz="800" b="1" u="sng" dirty="0">
                <a:latin typeface="Arial" panose="020B0604020202020204" pitchFamily="34" charset="0"/>
                <a:cs typeface="Arial" panose="020B0604020202020204" pitchFamily="34" charset="0"/>
              </a:rPr>
              <a:t>Age 3-4 years</a:t>
            </a:r>
          </a:p>
          <a:p>
            <a:pPr algn="ctr"/>
            <a:endParaRPr lang="en-GB" sz="800" u="sng" dirty="0">
              <a:latin typeface="Arial" panose="020B0604020202020204" pitchFamily="34" charset="0"/>
              <a:cs typeface="Arial" panose="020B0604020202020204" pitchFamily="34" charset="0"/>
            </a:endParaRPr>
          </a:p>
          <a:p>
            <a:pPr marL="171450" indent="-171450" algn="ctr">
              <a:buFont typeface="Arial" panose="020B0604020202020204" pitchFamily="34" charset="0"/>
              <a:buChar char="•"/>
            </a:pPr>
            <a:r>
              <a:rPr lang="en-GB" sz="800" dirty="0">
                <a:latin typeface="Arial" panose="020B0604020202020204" pitchFamily="34" charset="0"/>
                <a:cs typeface="Arial" panose="020B0604020202020204" pitchFamily="34" charset="0"/>
              </a:rPr>
              <a:t>Sing along to nursery rhymes </a:t>
            </a:r>
          </a:p>
          <a:p>
            <a:pPr marL="171450" indent="-171450" algn="ctr">
              <a:buFont typeface="Arial" panose="020B0604020202020204" pitchFamily="34" charset="0"/>
              <a:buChar char="•"/>
            </a:pPr>
            <a:r>
              <a:rPr lang="en-GB" sz="800" dirty="0">
                <a:latin typeface="Arial" panose="020B0604020202020204" pitchFamily="34" charset="0"/>
                <a:cs typeface="Arial" panose="020B0604020202020204" pitchFamily="34" charset="0"/>
              </a:rPr>
              <a:t>Pretend play </a:t>
            </a:r>
          </a:p>
          <a:p>
            <a:pPr marL="171450" indent="-171450" algn="ctr">
              <a:buFont typeface="Arial" panose="020B0604020202020204" pitchFamily="34" charset="0"/>
              <a:buChar char="•"/>
            </a:pPr>
            <a:r>
              <a:rPr lang="en-GB" sz="800" dirty="0">
                <a:latin typeface="Arial" panose="020B0604020202020204" pitchFamily="34" charset="0"/>
                <a:cs typeface="Arial" panose="020B0604020202020204" pitchFamily="34" charset="0"/>
              </a:rPr>
              <a:t>Counting together </a:t>
            </a:r>
          </a:p>
          <a:p>
            <a:pPr marL="171450" indent="-171450" algn="ctr">
              <a:buFont typeface="Arial" panose="020B0604020202020204" pitchFamily="34" charset="0"/>
              <a:buChar char="•"/>
            </a:pPr>
            <a:r>
              <a:rPr lang="en-GB" sz="800" dirty="0">
                <a:latin typeface="Arial" panose="020B0604020202020204" pitchFamily="34" charset="0"/>
                <a:cs typeface="Arial" panose="020B0604020202020204" pitchFamily="34" charset="0"/>
              </a:rPr>
              <a:t>Get your child to talk about their day </a:t>
            </a:r>
          </a:p>
          <a:p>
            <a:pPr marL="171450" indent="-171450" algn="ctr">
              <a:buFont typeface="Arial" panose="020B0604020202020204" pitchFamily="34" charset="0"/>
              <a:buChar char="•"/>
            </a:pPr>
            <a:r>
              <a:rPr lang="en-GB" sz="800" dirty="0">
                <a:latin typeface="Arial" panose="020B0604020202020204" pitchFamily="34" charset="0"/>
                <a:cs typeface="Arial" panose="020B0604020202020204" pitchFamily="34" charset="0"/>
              </a:rPr>
              <a:t>Help with chores: for example, wiping the table </a:t>
            </a:r>
          </a:p>
          <a:p>
            <a:pPr marL="171450" indent="-171450" algn="ctr">
              <a:buFont typeface="Arial" panose="020B0604020202020204" pitchFamily="34" charset="0"/>
              <a:buChar char="•"/>
            </a:pPr>
            <a:endParaRPr lang="en-GB" sz="800" dirty="0">
              <a:latin typeface="Arial" panose="020B0604020202020204" pitchFamily="34" charset="0"/>
              <a:cs typeface="Arial" panose="020B0604020202020204" pitchFamily="34" charset="0"/>
            </a:endParaRPr>
          </a:p>
          <a:p>
            <a:pPr algn="ctr"/>
            <a:r>
              <a:rPr lang="en-GB" sz="800" b="1" u="sng" dirty="0">
                <a:latin typeface="Arial" panose="020B0604020202020204" pitchFamily="34" charset="0"/>
                <a:cs typeface="Arial" panose="020B0604020202020204" pitchFamily="34" charset="0"/>
              </a:rPr>
              <a:t>Age 5 years</a:t>
            </a:r>
          </a:p>
          <a:p>
            <a:pPr algn="ctr"/>
            <a:endParaRPr lang="en-GB" sz="800" u="sng" dirty="0">
              <a:latin typeface="Arial" panose="020B0604020202020204" pitchFamily="34" charset="0"/>
              <a:cs typeface="Arial" panose="020B0604020202020204" pitchFamily="34" charset="0"/>
            </a:endParaRPr>
          </a:p>
          <a:p>
            <a:pPr marL="171450" indent="-171450" algn="ctr">
              <a:buFont typeface="Arial" panose="020B0604020202020204" pitchFamily="34" charset="0"/>
              <a:buChar char="•"/>
            </a:pPr>
            <a:r>
              <a:rPr lang="en-GB" sz="800" dirty="0">
                <a:latin typeface="Arial" panose="020B0604020202020204" pitchFamily="34" charset="0"/>
                <a:cs typeface="Arial" panose="020B0604020202020204" pitchFamily="34" charset="0"/>
              </a:rPr>
              <a:t>Do some drawing of different things e.g., animals, people-family members </a:t>
            </a:r>
          </a:p>
          <a:p>
            <a:pPr marL="171450" indent="-171450" algn="ctr">
              <a:buFont typeface="Arial" panose="020B0604020202020204" pitchFamily="34" charset="0"/>
              <a:buChar char="•"/>
            </a:pPr>
            <a:r>
              <a:rPr lang="en-GB" sz="800" dirty="0">
                <a:latin typeface="Arial" panose="020B0604020202020204" pitchFamily="34" charset="0"/>
                <a:cs typeface="Arial" panose="020B0604020202020204" pitchFamily="34" charset="0"/>
              </a:rPr>
              <a:t>Encourage them by using full sentences while talking to them </a:t>
            </a:r>
          </a:p>
          <a:p>
            <a:pPr marL="171450" indent="-171450" algn="ctr">
              <a:buFont typeface="Arial" panose="020B0604020202020204" pitchFamily="34" charset="0"/>
              <a:buChar char="•"/>
            </a:pPr>
            <a:r>
              <a:rPr lang="en-GB" sz="800" dirty="0">
                <a:latin typeface="Arial" panose="020B0604020202020204" pitchFamily="34" charset="0"/>
                <a:cs typeface="Arial" panose="020B0604020202020204" pitchFamily="34" charset="0"/>
              </a:rPr>
              <a:t>Encourage them to use the correct phrases and words </a:t>
            </a:r>
          </a:p>
          <a:p>
            <a:endParaRPr lang="en-GB" sz="800" dirty="0">
              <a:latin typeface="Arial" panose="020B0604020202020204" pitchFamily="34" charset="0"/>
              <a:cs typeface="Arial" panose="020B0604020202020204" pitchFamily="34" charset="0"/>
            </a:endParaRPr>
          </a:p>
          <a:p>
            <a:endParaRPr lang="en-GB" sz="800" u="sng"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endParaRPr lang="en-GB" sz="8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endParaRPr lang="en-GB" sz="800" dirty="0">
              <a:latin typeface="Arial" panose="020B0604020202020204" pitchFamily="34" charset="0"/>
              <a:cs typeface="Arial" panose="020B0604020202020204" pitchFamily="34" charset="0"/>
            </a:endParaRPr>
          </a:p>
          <a:p>
            <a:r>
              <a:rPr lang="en-GB" dirty="0"/>
              <a:t> </a:t>
            </a:r>
          </a:p>
        </p:txBody>
      </p:sp>
    </p:spTree>
    <p:extLst>
      <p:ext uri="{BB962C8B-B14F-4D97-AF65-F5344CB8AC3E}">
        <p14:creationId xmlns:p14="http://schemas.microsoft.com/office/powerpoint/2010/main" val="33662652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4B38-E596-4566-A66E-2B9C0E1244E0}"/>
              </a:ext>
            </a:extLst>
          </p:cNvPr>
          <p:cNvSpPr>
            <a:spLocks noGrp="1"/>
          </p:cNvSpPr>
          <p:nvPr>
            <p:ph type="title"/>
          </p:nvPr>
        </p:nvSpPr>
        <p:spPr/>
        <p:txBody>
          <a:bodyPr/>
          <a:lstStyle/>
          <a:p>
            <a:r>
              <a:rPr lang="en-US" dirty="0"/>
              <a:t>bibliography</a:t>
            </a:r>
            <a:endParaRPr lang="en-GB" dirty="0"/>
          </a:p>
        </p:txBody>
      </p:sp>
      <p:sp>
        <p:nvSpPr>
          <p:cNvPr id="3" name="Content Placeholder 2">
            <a:extLst>
              <a:ext uri="{FF2B5EF4-FFF2-40B4-BE49-F238E27FC236}">
                <a16:creationId xmlns:a16="http://schemas.microsoft.com/office/drawing/2014/main" id="{5A7918CF-4154-4F74-A688-C71874B5E4B7}"/>
              </a:ext>
            </a:extLst>
          </p:cNvPr>
          <p:cNvSpPr>
            <a:spLocks noGrp="1"/>
          </p:cNvSpPr>
          <p:nvPr>
            <p:ph idx="1"/>
          </p:nvPr>
        </p:nvSpPr>
        <p:spPr/>
        <p:txBody>
          <a:bodyPr>
            <a:normAutofit/>
          </a:bodyPr>
          <a:lstStyle/>
          <a:p>
            <a:r>
              <a:rPr lang="en-US" sz="800" b="0" i="0" dirty="0">
                <a:solidFill>
                  <a:srgbClr val="000000"/>
                </a:solidFill>
                <a:effectLst/>
                <a:latin typeface="Arial" panose="020B0604020202020204" pitchFamily="34" charset="0"/>
                <a:cs typeface="Arial" panose="020B0604020202020204" pitchFamily="34" charset="0"/>
              </a:rPr>
              <a:t>App.nova.edu. 2021. [online] Available at: </a:t>
            </a:r>
            <a:r>
              <a:rPr lang="en-US" sz="800" b="0" i="0" dirty="0">
                <a:solidFill>
                  <a:srgbClr val="000000"/>
                </a:solidFill>
                <a:effectLst/>
                <a:latin typeface="Arial" panose="020B0604020202020204" pitchFamily="34" charset="0"/>
                <a:cs typeface="Arial" panose="020B0604020202020204" pitchFamily="34" charset="0"/>
                <a:hlinkClick r:id="rId2"/>
              </a:rPr>
              <a:t>https://app.nova.edu/toolbox/instructionalproducts/itde8005/weeklys/CH4Piaget.pdf</a:t>
            </a:r>
            <a:r>
              <a:rPr lang="en-US" sz="800" b="0" i="0" dirty="0">
                <a:solidFill>
                  <a:srgbClr val="000000"/>
                </a:solidFill>
                <a:effectLst/>
                <a:latin typeface="Arial" panose="020B0604020202020204" pitchFamily="34" charset="0"/>
                <a:cs typeface="Arial" panose="020B0604020202020204" pitchFamily="34" charset="0"/>
              </a:rPr>
              <a:t> [Accessed 23 February 2021].</a:t>
            </a:r>
          </a:p>
          <a:p>
            <a:pPr marL="0" indent="0">
              <a:buNone/>
            </a:pPr>
            <a:r>
              <a:rPr lang="en-US" sz="800" dirty="0">
                <a:solidFill>
                  <a:srgbClr val="000000"/>
                </a:solidFill>
                <a:latin typeface="Arial" panose="020B0604020202020204" pitchFamily="34" charset="0"/>
                <a:cs typeface="Arial" panose="020B0604020202020204" pitchFamily="34" charset="0"/>
              </a:rPr>
              <a:t>This article which I read gave me and understanding of how Jean Piaget looks at the cognitive development and the four stages  he uses to look at how a child develops and the different age brackets it happens in. although only two of the four stages was used in this poster the two that have been used are related to what the poster is about. </a:t>
            </a:r>
          </a:p>
          <a:p>
            <a:pPr marL="0" indent="0">
              <a:buNone/>
            </a:pPr>
            <a:r>
              <a:rPr lang="en-GB" sz="800" b="0" i="0" dirty="0">
                <a:solidFill>
                  <a:srgbClr val="000000"/>
                </a:solidFill>
                <a:effectLst/>
                <a:latin typeface="Arial" panose="020B0604020202020204" pitchFamily="34" charset="0"/>
                <a:cs typeface="Arial" panose="020B0604020202020204" pitchFamily="34" charset="0"/>
              </a:rPr>
              <a:t>McLeod, S., 2020. </a:t>
            </a:r>
            <a:r>
              <a:rPr lang="en-GB" sz="800" b="0" i="1" dirty="0">
                <a:solidFill>
                  <a:srgbClr val="000000"/>
                </a:solidFill>
                <a:effectLst/>
                <a:latin typeface="Arial" panose="020B0604020202020204" pitchFamily="34" charset="0"/>
                <a:cs typeface="Arial" panose="020B0604020202020204" pitchFamily="34" charset="0"/>
              </a:rPr>
              <a:t>Lev Vygotsky's Sociocultural Theory</a:t>
            </a:r>
            <a:r>
              <a:rPr lang="en-GB" sz="800" b="0" i="0" dirty="0">
                <a:solidFill>
                  <a:srgbClr val="000000"/>
                </a:solidFill>
                <a:effectLst/>
                <a:latin typeface="Arial" panose="020B0604020202020204" pitchFamily="34" charset="0"/>
                <a:cs typeface="Arial" panose="020B0604020202020204" pitchFamily="34" charset="0"/>
              </a:rPr>
              <a:t>. [online] Simplypsychology.org. Available at: &lt;https://www.simplypsychology.org/vygotsky.html&gt; [Accessed 24 February 2021].</a:t>
            </a:r>
          </a:p>
          <a:p>
            <a:r>
              <a:rPr lang="en-GB" sz="800" dirty="0">
                <a:solidFill>
                  <a:srgbClr val="000000"/>
                </a:solidFill>
                <a:latin typeface="Arial" panose="020B0604020202020204" pitchFamily="34" charset="0"/>
                <a:cs typeface="Arial" panose="020B0604020202020204" pitchFamily="34" charset="0"/>
              </a:rPr>
              <a:t>This article made me understand that Vygotsky’s theory how he looks at the cognitive development and his different theories and beliefs. And that social interaction plays a big role in this also as well as a child needing cultural, language and thought. </a:t>
            </a:r>
          </a:p>
          <a:p>
            <a:endParaRPr lang="en-GB" sz="900" dirty="0">
              <a:solidFill>
                <a:srgbClr val="000000"/>
              </a:solidFill>
              <a:latin typeface="Open Sans"/>
              <a:cs typeface="Arial" panose="020B0604020202020204" pitchFamily="34" charset="0"/>
            </a:endParaRPr>
          </a:p>
          <a:p>
            <a:endParaRPr lang="en-US" sz="1050" dirty="0">
              <a:solidFill>
                <a:srgbClr val="000000"/>
              </a:solidFill>
              <a:latin typeface="Arial" panose="020B0604020202020204" pitchFamily="34" charset="0"/>
              <a:cs typeface="Arial" panose="020B0604020202020204" pitchFamily="34" charset="0"/>
            </a:endParaRPr>
          </a:p>
          <a:p>
            <a:pPr marL="0" indent="0">
              <a:buNone/>
            </a:pPr>
            <a:endParaRPr lang="en-US" sz="1050" b="0" i="0" dirty="0">
              <a:solidFill>
                <a:srgbClr val="000000"/>
              </a:solidFill>
              <a:effectLst/>
              <a:latin typeface="Arial" panose="020B0604020202020204" pitchFamily="34" charset="0"/>
              <a:cs typeface="Arial" panose="020B0604020202020204" pitchFamily="34" charset="0"/>
            </a:endParaRPr>
          </a:p>
          <a:p>
            <a:endParaRPr lang="en-GB" sz="10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90678841"/>
      </p:ext>
    </p:extLst>
  </p:cSld>
  <p:clrMapOvr>
    <a:masterClrMapping/>
  </p:clrMapOvr>
</p:sld>
</file>

<file path=ppt/theme/theme1.xml><?xml version="1.0" encoding="utf-8"?>
<a:theme xmlns:a="http://schemas.openxmlformats.org/drawingml/2006/main" name="GradientRiseVTI">
  <a:themeElements>
    <a:clrScheme name="AnalogousFromRegularSeed_2SEEDS">
      <a:dk1>
        <a:srgbClr val="000000"/>
      </a:dk1>
      <a:lt1>
        <a:srgbClr val="FFFFFF"/>
      </a:lt1>
      <a:dk2>
        <a:srgbClr val="321C1D"/>
      </a:dk2>
      <a:lt2>
        <a:srgbClr val="F0F2F3"/>
      </a:lt2>
      <a:accent1>
        <a:srgbClr val="D58117"/>
      </a:accent1>
      <a:accent2>
        <a:srgbClr val="E74429"/>
      </a:accent2>
      <a:accent3>
        <a:srgbClr val="AAA71E"/>
      </a:accent3>
      <a:accent4>
        <a:srgbClr val="17AFCF"/>
      </a:accent4>
      <a:accent5>
        <a:srgbClr val="2977E7"/>
      </a:accent5>
      <a:accent6>
        <a:srgbClr val="3736DA"/>
      </a:accent6>
      <a:hlink>
        <a:srgbClr val="3F78BF"/>
      </a:hlink>
      <a:folHlink>
        <a:srgbClr val="7F7F7F"/>
      </a:folHlink>
    </a:clrScheme>
    <a:fontScheme name="Avenir">
      <a:majorFont>
        <a:latin typeface="Tw Cen MT"/>
        <a:ea typeface=""/>
        <a:cs typeface=""/>
      </a:majorFont>
      <a:minorFont>
        <a:latin typeface="Tw Cen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docProps/app.xml><?xml version="1.0" encoding="utf-8"?>
<Properties xmlns="http://schemas.openxmlformats.org/officeDocument/2006/extended-properties" xmlns:vt="http://schemas.openxmlformats.org/officeDocument/2006/docPropsVTypes">
  <Template>TM02900722[[fn=Ion Boardroom]]</Template>
  <TotalTime>765</TotalTime>
  <Words>793</Words>
  <Application>Microsoft Office PowerPoint</Application>
  <PresentationFormat>Widescreen</PresentationFormat>
  <Paragraphs>72</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Open Sans</vt:lpstr>
      <vt:lpstr>Tw Cen MT</vt:lpstr>
      <vt:lpstr>GradientRiseVTI</vt:lpstr>
      <vt:lpstr>“A child’s experience between the ages of 0 – 5 years will affect the rest of their lives”</vt:lpstr>
      <vt:lpstr>“A child’s experience between the ages of 0 – 5 years will affect the rest of their lives”</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child’s experience between the ages of 0 – 5 years will affect the rest of their lives”</dc:title>
  <dc:creator>Latishia Gregory</dc:creator>
  <cp:lastModifiedBy>Latishia Gregory</cp:lastModifiedBy>
  <cp:revision>2</cp:revision>
  <dcterms:created xsi:type="dcterms:W3CDTF">2021-02-23T10:34:13Z</dcterms:created>
  <dcterms:modified xsi:type="dcterms:W3CDTF">2021-02-25T19:07:31Z</dcterms:modified>
</cp:coreProperties>
</file>