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0"/>
  </p:notesMasterIdLst>
  <p:handoutMasterIdLst>
    <p:handoutMasterId r:id="rId31"/>
  </p:handoutMasterIdLst>
  <p:sldIdLst>
    <p:sldId id="256" r:id="rId2"/>
    <p:sldId id="257" r:id="rId3"/>
    <p:sldId id="272" r:id="rId4"/>
    <p:sldId id="362" r:id="rId5"/>
    <p:sldId id="273" r:id="rId6"/>
    <p:sldId id="280" r:id="rId7"/>
    <p:sldId id="292" r:id="rId8"/>
    <p:sldId id="363" r:id="rId9"/>
    <p:sldId id="296" r:id="rId10"/>
    <p:sldId id="354" r:id="rId11"/>
    <p:sldId id="293" r:id="rId12"/>
    <p:sldId id="281" r:id="rId13"/>
    <p:sldId id="297" r:id="rId14"/>
    <p:sldId id="356" r:id="rId15"/>
    <p:sldId id="305" r:id="rId16"/>
    <p:sldId id="355" r:id="rId17"/>
    <p:sldId id="357" r:id="rId18"/>
    <p:sldId id="358" r:id="rId19"/>
    <p:sldId id="359" r:id="rId20"/>
    <p:sldId id="360" r:id="rId21"/>
    <p:sldId id="361" r:id="rId22"/>
    <p:sldId id="364" r:id="rId23"/>
    <p:sldId id="365" r:id="rId24"/>
    <p:sldId id="366" r:id="rId25"/>
    <p:sldId id="367" r:id="rId26"/>
    <p:sldId id="368" r:id="rId27"/>
    <p:sldId id="369" r:id="rId28"/>
    <p:sldId id="291" r:id="rId29"/>
  </p:sldIdLst>
  <p:sldSz cx="9144000" cy="6858000" type="screen4x3"/>
  <p:notesSz cx="6794500" cy="9906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FFFFFF"/>
    <a:srgbClr val="FF66FF"/>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98" autoAdjust="0"/>
    <p:restoredTop sz="96042" autoAdjust="0"/>
  </p:normalViewPr>
  <p:slideViewPr>
    <p:cSldViewPr>
      <p:cViewPr varScale="1">
        <p:scale>
          <a:sx n="110" d="100"/>
          <a:sy n="110" d="100"/>
        </p:scale>
        <p:origin x="1746" y="114"/>
      </p:cViewPr>
      <p:guideLst>
        <p:guide orient="horz" pos="2160"/>
        <p:guide pos="2880"/>
      </p:guideLst>
    </p:cSldViewPr>
  </p:slideViewPr>
  <p:outlineViewPr>
    <p:cViewPr>
      <p:scale>
        <a:sx n="33" d="100"/>
        <a:sy n="33" d="100"/>
      </p:scale>
      <p:origin x="12" y="241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jpg"/></Relationships>
</file>

<file path=ppt/diagrams/_rels/drawing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jp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8ADAC4-A9F4-43F2-ABF1-F628F39E76D0}" type="doc">
      <dgm:prSet loTypeId="urn:microsoft.com/office/officeart/2005/8/layout/process4" loCatId="process" qsTypeId="urn:microsoft.com/office/officeart/2005/8/quickstyle/3d3" qsCatId="3D" csTypeId="urn:microsoft.com/office/officeart/2005/8/colors/accent0_3" csCatId="mainScheme" phldr="1"/>
      <dgm:spPr/>
      <dgm:t>
        <a:bodyPr/>
        <a:lstStyle/>
        <a:p>
          <a:endParaRPr lang="en-GB"/>
        </a:p>
      </dgm:t>
    </dgm:pt>
    <dgm:pt modelId="{D3D984C8-8FED-436C-8525-7906C50A9C4A}">
      <dgm:prSet phldrT="[Text]"/>
      <dgm:spPr/>
      <dgm:t>
        <a:bodyPr/>
        <a:lstStyle/>
        <a:p>
          <a:r>
            <a:rPr lang="en-GB" dirty="0"/>
            <a:t>According to Ridley (2008, p. 2)</a:t>
          </a:r>
        </a:p>
      </dgm:t>
    </dgm:pt>
    <dgm:pt modelId="{ADDC3830-85AA-401E-BC6A-6C3C7226722F}" type="parTrans" cxnId="{9A8A34F2-0A47-458A-B8E9-6C86338FB9C7}">
      <dgm:prSet/>
      <dgm:spPr/>
      <dgm:t>
        <a:bodyPr/>
        <a:lstStyle/>
        <a:p>
          <a:endParaRPr lang="en-GB"/>
        </a:p>
      </dgm:t>
    </dgm:pt>
    <dgm:pt modelId="{BA385270-5296-4F54-853B-204B07362AA0}" type="sibTrans" cxnId="{9A8A34F2-0A47-458A-B8E9-6C86338FB9C7}">
      <dgm:prSet/>
      <dgm:spPr/>
      <dgm:t>
        <a:bodyPr/>
        <a:lstStyle/>
        <a:p>
          <a:endParaRPr lang="en-GB"/>
        </a:p>
      </dgm:t>
    </dgm:pt>
    <dgm:pt modelId="{9B39F3B5-AA9A-4E5C-8720-6CCC1B6F7D75}">
      <dgm:prSet phldrT="[Text]"/>
      <dgm:spPr/>
      <dgm:t>
        <a:bodyPr/>
        <a:lstStyle/>
        <a:p>
          <a:r>
            <a:rPr lang="en-GB" dirty="0"/>
            <a:t>The process…</a:t>
          </a:r>
        </a:p>
      </dgm:t>
    </dgm:pt>
    <dgm:pt modelId="{25CE4928-3091-41CE-830C-C2BB585D93E7}" type="parTrans" cxnId="{E1FBFB28-B004-4A13-8F0F-DE74EEF866E8}">
      <dgm:prSet/>
      <dgm:spPr/>
      <dgm:t>
        <a:bodyPr/>
        <a:lstStyle/>
        <a:p>
          <a:endParaRPr lang="en-GB"/>
        </a:p>
      </dgm:t>
    </dgm:pt>
    <dgm:pt modelId="{0A97F777-6E0A-4E5D-B5F7-BD978971B0AD}" type="sibTrans" cxnId="{E1FBFB28-B004-4A13-8F0F-DE74EEF866E8}">
      <dgm:prSet/>
      <dgm:spPr/>
      <dgm:t>
        <a:bodyPr/>
        <a:lstStyle/>
        <a:p>
          <a:endParaRPr lang="en-GB"/>
        </a:p>
      </dgm:t>
    </dgm:pt>
    <dgm:pt modelId="{3C81CE9D-1F03-452C-8270-2C932A560A67}">
      <dgm:prSet phldrT="[Text]"/>
      <dgm:spPr/>
      <dgm:t>
        <a:bodyPr/>
        <a:lstStyle/>
        <a:p>
          <a:r>
            <a:rPr lang="en-GB" dirty="0"/>
            <a:t>Doing the reviewing</a:t>
          </a:r>
        </a:p>
      </dgm:t>
    </dgm:pt>
    <dgm:pt modelId="{84093E48-24D7-4611-B448-83535B3C0559}" type="parTrans" cxnId="{13C87049-BD2C-4778-B841-7A673A45C87B}">
      <dgm:prSet/>
      <dgm:spPr/>
      <dgm:t>
        <a:bodyPr/>
        <a:lstStyle/>
        <a:p>
          <a:endParaRPr lang="en-GB"/>
        </a:p>
      </dgm:t>
    </dgm:pt>
    <dgm:pt modelId="{26299FA2-CFEA-49EA-A8BA-AAFB71B46515}" type="sibTrans" cxnId="{13C87049-BD2C-4778-B841-7A673A45C87B}">
      <dgm:prSet/>
      <dgm:spPr/>
      <dgm:t>
        <a:bodyPr/>
        <a:lstStyle/>
        <a:p>
          <a:endParaRPr lang="en-GB"/>
        </a:p>
      </dgm:t>
    </dgm:pt>
    <dgm:pt modelId="{D0336D77-44E9-44AC-B9C5-2DFB0AC0E407}">
      <dgm:prSet phldrT="[Text]"/>
      <dgm:spPr/>
      <dgm:t>
        <a:bodyPr/>
        <a:lstStyle/>
        <a:p>
          <a:r>
            <a:rPr lang="en-GB" dirty="0"/>
            <a:t>The product…</a:t>
          </a:r>
        </a:p>
      </dgm:t>
    </dgm:pt>
    <dgm:pt modelId="{0C826EA2-A97A-4A0E-A8FD-E3CA6CAE3C0E}" type="parTrans" cxnId="{6BA70A8A-5AB0-4EFB-810E-5CDCF19BFF13}">
      <dgm:prSet/>
      <dgm:spPr/>
      <dgm:t>
        <a:bodyPr/>
        <a:lstStyle/>
        <a:p>
          <a:endParaRPr lang="en-GB"/>
        </a:p>
      </dgm:t>
    </dgm:pt>
    <dgm:pt modelId="{D97DE8B8-2E47-455D-AF64-A8706005472C}" type="sibTrans" cxnId="{6BA70A8A-5AB0-4EFB-810E-5CDCF19BFF13}">
      <dgm:prSet/>
      <dgm:spPr/>
      <dgm:t>
        <a:bodyPr/>
        <a:lstStyle/>
        <a:p>
          <a:endParaRPr lang="en-GB"/>
        </a:p>
      </dgm:t>
    </dgm:pt>
    <dgm:pt modelId="{8121FB32-DAE1-4729-8B6C-29B75A66A2EB}">
      <dgm:prSet phldrT="[Text]"/>
      <dgm:spPr/>
      <dgm:t>
        <a:bodyPr/>
        <a:lstStyle/>
        <a:p>
          <a:r>
            <a:rPr lang="en-GB" dirty="0"/>
            <a:t>Writing up a finished literature review</a:t>
          </a:r>
        </a:p>
      </dgm:t>
    </dgm:pt>
    <dgm:pt modelId="{100DEE6E-AC4B-4E2F-A2A4-90F3124EDAB3}" type="parTrans" cxnId="{C92CFE80-692D-49A6-9BE7-DA256ADAFB10}">
      <dgm:prSet/>
      <dgm:spPr/>
      <dgm:t>
        <a:bodyPr/>
        <a:lstStyle/>
        <a:p>
          <a:endParaRPr lang="en-GB"/>
        </a:p>
      </dgm:t>
    </dgm:pt>
    <dgm:pt modelId="{8CE59A6C-EE2E-4936-97BE-DD42A8216785}" type="sibTrans" cxnId="{C92CFE80-692D-49A6-9BE7-DA256ADAFB10}">
      <dgm:prSet/>
      <dgm:spPr/>
      <dgm:t>
        <a:bodyPr/>
        <a:lstStyle/>
        <a:p>
          <a:endParaRPr lang="en-GB"/>
        </a:p>
      </dgm:t>
    </dgm:pt>
    <dgm:pt modelId="{BF21558C-24CD-4357-BBAC-A742F243CE3C}" type="pres">
      <dgm:prSet presAssocID="{F88ADAC4-A9F4-43F2-ABF1-F628F39E76D0}" presName="Name0" presStyleCnt="0">
        <dgm:presLayoutVars>
          <dgm:dir/>
          <dgm:animLvl val="lvl"/>
          <dgm:resizeHandles val="exact"/>
        </dgm:presLayoutVars>
      </dgm:prSet>
      <dgm:spPr/>
    </dgm:pt>
    <dgm:pt modelId="{858644E5-620C-413D-A22A-C81E0EF33EC2}" type="pres">
      <dgm:prSet presAssocID="{D0336D77-44E9-44AC-B9C5-2DFB0AC0E407}" presName="boxAndChildren" presStyleCnt="0"/>
      <dgm:spPr/>
    </dgm:pt>
    <dgm:pt modelId="{07CBC9FC-C29D-449E-ACA7-2498ED0B1B94}" type="pres">
      <dgm:prSet presAssocID="{D0336D77-44E9-44AC-B9C5-2DFB0AC0E407}" presName="parentTextBox" presStyleLbl="node1" presStyleIdx="0" presStyleCnt="3"/>
      <dgm:spPr/>
    </dgm:pt>
    <dgm:pt modelId="{A3F9816D-E3EA-48B1-8F0A-AC1A1F729F78}" type="pres">
      <dgm:prSet presAssocID="{D0336D77-44E9-44AC-B9C5-2DFB0AC0E407}" presName="entireBox" presStyleLbl="node1" presStyleIdx="0" presStyleCnt="3"/>
      <dgm:spPr>
        <a:prstGeom prst="flowChartPunchedTape">
          <a:avLst/>
        </a:prstGeom>
      </dgm:spPr>
    </dgm:pt>
    <dgm:pt modelId="{29A30BC2-3944-4A63-8E77-170E17DC64AA}" type="pres">
      <dgm:prSet presAssocID="{D0336D77-44E9-44AC-B9C5-2DFB0AC0E407}" presName="descendantBox" presStyleCnt="0"/>
      <dgm:spPr/>
    </dgm:pt>
    <dgm:pt modelId="{CF0AF93A-04C4-4FFF-A706-653D0627C8A2}" type="pres">
      <dgm:prSet presAssocID="{8121FB32-DAE1-4729-8B6C-29B75A66A2EB}" presName="childTextBox" presStyleLbl="fgAccFollowNode1" presStyleIdx="0" presStyleCnt="2">
        <dgm:presLayoutVars>
          <dgm:bulletEnabled val="1"/>
        </dgm:presLayoutVars>
      </dgm:prSet>
      <dgm:spPr/>
    </dgm:pt>
    <dgm:pt modelId="{EB58EA77-4309-4E3F-80F4-EAE49B87E5A9}" type="pres">
      <dgm:prSet presAssocID="{0A97F777-6E0A-4E5D-B5F7-BD978971B0AD}" presName="sp" presStyleCnt="0"/>
      <dgm:spPr/>
    </dgm:pt>
    <dgm:pt modelId="{19CEFE5D-2673-4194-B655-D929ACE6394F}" type="pres">
      <dgm:prSet presAssocID="{9B39F3B5-AA9A-4E5C-8720-6CCC1B6F7D75}" presName="arrowAndChildren" presStyleCnt="0"/>
      <dgm:spPr/>
    </dgm:pt>
    <dgm:pt modelId="{EAAC1FDB-40B6-4848-8FEC-8A3BF969297D}" type="pres">
      <dgm:prSet presAssocID="{9B39F3B5-AA9A-4E5C-8720-6CCC1B6F7D75}" presName="parentTextArrow" presStyleLbl="node1" presStyleIdx="0" presStyleCnt="3"/>
      <dgm:spPr/>
    </dgm:pt>
    <dgm:pt modelId="{E48D0913-774A-497F-93BD-FDCD827ADDA9}" type="pres">
      <dgm:prSet presAssocID="{9B39F3B5-AA9A-4E5C-8720-6CCC1B6F7D75}" presName="arrow" presStyleLbl="node1" presStyleIdx="1" presStyleCnt="3"/>
      <dgm:spPr>
        <a:prstGeom prst="flowChartPunchedTape">
          <a:avLst/>
        </a:prstGeom>
      </dgm:spPr>
    </dgm:pt>
    <dgm:pt modelId="{B5B11D03-FCD9-42B0-A66F-03748AE79EF6}" type="pres">
      <dgm:prSet presAssocID="{9B39F3B5-AA9A-4E5C-8720-6CCC1B6F7D75}" presName="descendantArrow" presStyleCnt="0"/>
      <dgm:spPr/>
    </dgm:pt>
    <dgm:pt modelId="{354E3ABC-BC8F-43E5-905E-7E4E1F617D25}" type="pres">
      <dgm:prSet presAssocID="{3C81CE9D-1F03-452C-8270-2C932A560A67}" presName="childTextArrow" presStyleLbl="fgAccFollowNode1" presStyleIdx="1" presStyleCnt="2">
        <dgm:presLayoutVars>
          <dgm:bulletEnabled val="1"/>
        </dgm:presLayoutVars>
      </dgm:prSet>
      <dgm:spPr/>
    </dgm:pt>
    <dgm:pt modelId="{86319607-CDE0-4158-B8CD-0023F9966CE5}" type="pres">
      <dgm:prSet presAssocID="{BA385270-5296-4F54-853B-204B07362AA0}" presName="sp" presStyleCnt="0"/>
      <dgm:spPr/>
    </dgm:pt>
    <dgm:pt modelId="{EE6AF820-36A4-45FE-9F57-17177F761A62}" type="pres">
      <dgm:prSet presAssocID="{D3D984C8-8FED-436C-8525-7906C50A9C4A}" presName="arrowAndChildren" presStyleCnt="0"/>
      <dgm:spPr/>
    </dgm:pt>
    <dgm:pt modelId="{161B3AB3-2802-4454-AC4A-4017FE98AEDC}" type="pres">
      <dgm:prSet presAssocID="{D3D984C8-8FED-436C-8525-7906C50A9C4A}" presName="parentTextArrow" presStyleLbl="node1" presStyleIdx="2" presStyleCnt="3" custLinFactNeighborX="-1841" custLinFactNeighborY="-1339"/>
      <dgm:spPr>
        <a:prstGeom prst="flowChartPunchedTape">
          <a:avLst/>
        </a:prstGeom>
      </dgm:spPr>
    </dgm:pt>
  </dgm:ptLst>
  <dgm:cxnLst>
    <dgm:cxn modelId="{2FCD5D13-1A4B-4F22-9E07-2FC56DB7ECC5}" type="presOf" srcId="{D0336D77-44E9-44AC-B9C5-2DFB0AC0E407}" destId="{07CBC9FC-C29D-449E-ACA7-2498ED0B1B94}" srcOrd="0" destOrd="0" presId="urn:microsoft.com/office/officeart/2005/8/layout/process4"/>
    <dgm:cxn modelId="{E1FBFB28-B004-4A13-8F0F-DE74EEF866E8}" srcId="{F88ADAC4-A9F4-43F2-ABF1-F628F39E76D0}" destId="{9B39F3B5-AA9A-4E5C-8720-6CCC1B6F7D75}" srcOrd="1" destOrd="0" parTransId="{25CE4928-3091-41CE-830C-C2BB585D93E7}" sibTransId="{0A97F777-6E0A-4E5D-B5F7-BD978971B0AD}"/>
    <dgm:cxn modelId="{EE5AA545-6E47-4CE9-B8CA-B932E9A90673}" type="presOf" srcId="{9B39F3B5-AA9A-4E5C-8720-6CCC1B6F7D75}" destId="{E48D0913-774A-497F-93BD-FDCD827ADDA9}" srcOrd="1" destOrd="0" presId="urn:microsoft.com/office/officeart/2005/8/layout/process4"/>
    <dgm:cxn modelId="{13C87049-BD2C-4778-B841-7A673A45C87B}" srcId="{9B39F3B5-AA9A-4E5C-8720-6CCC1B6F7D75}" destId="{3C81CE9D-1F03-452C-8270-2C932A560A67}" srcOrd="0" destOrd="0" parTransId="{84093E48-24D7-4611-B448-83535B3C0559}" sibTransId="{26299FA2-CFEA-49EA-A8BA-AAFB71B46515}"/>
    <dgm:cxn modelId="{CFC5B458-23E2-4A5F-8CD6-82FE75C52793}" type="presOf" srcId="{8121FB32-DAE1-4729-8B6C-29B75A66A2EB}" destId="{CF0AF93A-04C4-4FFF-A706-653D0627C8A2}" srcOrd="0" destOrd="0" presId="urn:microsoft.com/office/officeart/2005/8/layout/process4"/>
    <dgm:cxn modelId="{C92CFE80-692D-49A6-9BE7-DA256ADAFB10}" srcId="{D0336D77-44E9-44AC-B9C5-2DFB0AC0E407}" destId="{8121FB32-DAE1-4729-8B6C-29B75A66A2EB}" srcOrd="0" destOrd="0" parTransId="{100DEE6E-AC4B-4E2F-A2A4-90F3124EDAB3}" sibTransId="{8CE59A6C-EE2E-4936-97BE-DD42A8216785}"/>
    <dgm:cxn modelId="{19271087-0FDD-43A6-8622-C33B29BF091E}" type="presOf" srcId="{F88ADAC4-A9F4-43F2-ABF1-F628F39E76D0}" destId="{BF21558C-24CD-4357-BBAC-A742F243CE3C}" srcOrd="0" destOrd="0" presId="urn:microsoft.com/office/officeart/2005/8/layout/process4"/>
    <dgm:cxn modelId="{6BA70A8A-5AB0-4EFB-810E-5CDCF19BFF13}" srcId="{F88ADAC4-A9F4-43F2-ABF1-F628F39E76D0}" destId="{D0336D77-44E9-44AC-B9C5-2DFB0AC0E407}" srcOrd="2" destOrd="0" parTransId="{0C826EA2-A97A-4A0E-A8FD-E3CA6CAE3C0E}" sibTransId="{D97DE8B8-2E47-455D-AF64-A8706005472C}"/>
    <dgm:cxn modelId="{4499118F-7050-494C-A030-0FF0333A98CC}" type="presOf" srcId="{D3D984C8-8FED-436C-8525-7906C50A9C4A}" destId="{161B3AB3-2802-4454-AC4A-4017FE98AEDC}" srcOrd="0" destOrd="0" presId="urn:microsoft.com/office/officeart/2005/8/layout/process4"/>
    <dgm:cxn modelId="{8B5470B2-7AE5-468C-9C57-782739B56575}" type="presOf" srcId="{3C81CE9D-1F03-452C-8270-2C932A560A67}" destId="{354E3ABC-BC8F-43E5-905E-7E4E1F617D25}" srcOrd="0" destOrd="0" presId="urn:microsoft.com/office/officeart/2005/8/layout/process4"/>
    <dgm:cxn modelId="{6DAEC7CA-D5EB-4736-A83A-FADAEF019947}" type="presOf" srcId="{D0336D77-44E9-44AC-B9C5-2DFB0AC0E407}" destId="{A3F9816D-E3EA-48B1-8F0A-AC1A1F729F78}" srcOrd="1" destOrd="0" presId="urn:microsoft.com/office/officeart/2005/8/layout/process4"/>
    <dgm:cxn modelId="{641B82ED-48FD-415E-9980-387BCD5EB496}" type="presOf" srcId="{9B39F3B5-AA9A-4E5C-8720-6CCC1B6F7D75}" destId="{EAAC1FDB-40B6-4848-8FEC-8A3BF969297D}" srcOrd="0" destOrd="0" presId="urn:microsoft.com/office/officeart/2005/8/layout/process4"/>
    <dgm:cxn modelId="{9A8A34F2-0A47-458A-B8E9-6C86338FB9C7}" srcId="{F88ADAC4-A9F4-43F2-ABF1-F628F39E76D0}" destId="{D3D984C8-8FED-436C-8525-7906C50A9C4A}" srcOrd="0" destOrd="0" parTransId="{ADDC3830-85AA-401E-BC6A-6C3C7226722F}" sibTransId="{BA385270-5296-4F54-853B-204B07362AA0}"/>
    <dgm:cxn modelId="{944D4E64-6BC3-46A8-A5CA-A894343A4FAA}" type="presParOf" srcId="{BF21558C-24CD-4357-BBAC-A742F243CE3C}" destId="{858644E5-620C-413D-A22A-C81E0EF33EC2}" srcOrd="0" destOrd="0" presId="urn:microsoft.com/office/officeart/2005/8/layout/process4"/>
    <dgm:cxn modelId="{B7174892-990B-46F5-B522-41721817BB2E}" type="presParOf" srcId="{858644E5-620C-413D-A22A-C81E0EF33EC2}" destId="{07CBC9FC-C29D-449E-ACA7-2498ED0B1B94}" srcOrd="0" destOrd="0" presId="urn:microsoft.com/office/officeart/2005/8/layout/process4"/>
    <dgm:cxn modelId="{BAB42CB3-76CA-4FB6-BEF3-50752A7CD5F5}" type="presParOf" srcId="{858644E5-620C-413D-A22A-C81E0EF33EC2}" destId="{A3F9816D-E3EA-48B1-8F0A-AC1A1F729F78}" srcOrd="1" destOrd="0" presId="urn:microsoft.com/office/officeart/2005/8/layout/process4"/>
    <dgm:cxn modelId="{1A0D5814-56A6-4E94-B920-145F8A818EB1}" type="presParOf" srcId="{858644E5-620C-413D-A22A-C81E0EF33EC2}" destId="{29A30BC2-3944-4A63-8E77-170E17DC64AA}" srcOrd="2" destOrd="0" presId="urn:microsoft.com/office/officeart/2005/8/layout/process4"/>
    <dgm:cxn modelId="{7B8FBEEB-0B3F-44FF-BABD-1E85367C6972}" type="presParOf" srcId="{29A30BC2-3944-4A63-8E77-170E17DC64AA}" destId="{CF0AF93A-04C4-4FFF-A706-653D0627C8A2}" srcOrd="0" destOrd="0" presId="urn:microsoft.com/office/officeart/2005/8/layout/process4"/>
    <dgm:cxn modelId="{68088195-9624-49DC-AE71-9CA21A366D3C}" type="presParOf" srcId="{BF21558C-24CD-4357-BBAC-A742F243CE3C}" destId="{EB58EA77-4309-4E3F-80F4-EAE49B87E5A9}" srcOrd="1" destOrd="0" presId="urn:microsoft.com/office/officeart/2005/8/layout/process4"/>
    <dgm:cxn modelId="{BA98FEE1-318D-4FE0-A298-FE844C180E95}" type="presParOf" srcId="{BF21558C-24CD-4357-BBAC-A742F243CE3C}" destId="{19CEFE5D-2673-4194-B655-D929ACE6394F}" srcOrd="2" destOrd="0" presId="urn:microsoft.com/office/officeart/2005/8/layout/process4"/>
    <dgm:cxn modelId="{6DA4F8E1-A593-40DB-8784-CE9FA24D2A20}" type="presParOf" srcId="{19CEFE5D-2673-4194-B655-D929ACE6394F}" destId="{EAAC1FDB-40B6-4848-8FEC-8A3BF969297D}" srcOrd="0" destOrd="0" presId="urn:microsoft.com/office/officeart/2005/8/layout/process4"/>
    <dgm:cxn modelId="{E11FE02F-252C-4FC6-B316-28842B2628F9}" type="presParOf" srcId="{19CEFE5D-2673-4194-B655-D929ACE6394F}" destId="{E48D0913-774A-497F-93BD-FDCD827ADDA9}" srcOrd="1" destOrd="0" presId="urn:microsoft.com/office/officeart/2005/8/layout/process4"/>
    <dgm:cxn modelId="{E8B7CB38-761B-4FF4-85D1-101FB72715B6}" type="presParOf" srcId="{19CEFE5D-2673-4194-B655-D929ACE6394F}" destId="{B5B11D03-FCD9-42B0-A66F-03748AE79EF6}" srcOrd="2" destOrd="0" presId="urn:microsoft.com/office/officeart/2005/8/layout/process4"/>
    <dgm:cxn modelId="{AE2DD55F-B646-415F-BD36-7E6207075532}" type="presParOf" srcId="{B5B11D03-FCD9-42B0-A66F-03748AE79EF6}" destId="{354E3ABC-BC8F-43E5-905E-7E4E1F617D25}" srcOrd="0" destOrd="0" presId="urn:microsoft.com/office/officeart/2005/8/layout/process4"/>
    <dgm:cxn modelId="{C947C627-D328-4950-9170-A317032E12D7}" type="presParOf" srcId="{BF21558C-24CD-4357-BBAC-A742F243CE3C}" destId="{86319607-CDE0-4158-B8CD-0023F9966CE5}" srcOrd="3" destOrd="0" presId="urn:microsoft.com/office/officeart/2005/8/layout/process4"/>
    <dgm:cxn modelId="{E1C1B9A3-2746-489E-B96C-4793E5C86E55}" type="presParOf" srcId="{BF21558C-24CD-4357-BBAC-A742F243CE3C}" destId="{EE6AF820-36A4-45FE-9F57-17177F761A62}" srcOrd="4" destOrd="0" presId="urn:microsoft.com/office/officeart/2005/8/layout/process4"/>
    <dgm:cxn modelId="{F461CC47-D37E-4F53-A5D4-0DA8CD6E069D}" type="presParOf" srcId="{EE6AF820-36A4-45FE-9F57-17177F761A62}" destId="{161B3AB3-2802-4454-AC4A-4017FE98AED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AA3FEE6-02B6-4436-952E-17C96DFE605F}" type="doc">
      <dgm:prSet loTypeId="urn:microsoft.com/office/officeart/2009/layout/CirclePictureHierarchy" loCatId="hierarchy" qsTypeId="urn:microsoft.com/office/officeart/2005/8/quickstyle/simple1" qsCatId="simple" csTypeId="urn:microsoft.com/office/officeart/2005/8/colors/accent2_1" csCatId="accent2" phldr="1"/>
      <dgm:spPr/>
      <dgm:t>
        <a:bodyPr/>
        <a:lstStyle/>
        <a:p>
          <a:endParaRPr lang="en-GB"/>
        </a:p>
      </dgm:t>
    </dgm:pt>
    <dgm:pt modelId="{9BA00E6E-77D6-4F23-9E6A-34A2F4E09D1D}">
      <dgm:prSet phldrT="[Text]" custT="1"/>
      <dgm:spPr/>
      <dgm:t>
        <a:bodyPr/>
        <a:lstStyle/>
        <a:p>
          <a:r>
            <a:rPr lang="en-GB" sz="1400" dirty="0"/>
            <a:t>Reviewing</a:t>
          </a:r>
        </a:p>
      </dgm:t>
    </dgm:pt>
    <dgm:pt modelId="{01CF4BA1-9CB2-48B8-BA17-6F342F5A5550}" type="parTrans" cxnId="{98B77224-C2DE-46C3-B832-D4B84002004A}">
      <dgm:prSet/>
      <dgm:spPr/>
      <dgm:t>
        <a:bodyPr/>
        <a:lstStyle/>
        <a:p>
          <a:endParaRPr lang="en-GB" sz="1400"/>
        </a:p>
      </dgm:t>
    </dgm:pt>
    <dgm:pt modelId="{FDB02C9F-43A3-4E64-AEA4-91F0E7DDEBEF}" type="sibTrans" cxnId="{98B77224-C2DE-46C3-B832-D4B84002004A}">
      <dgm:prSet/>
      <dgm:spPr/>
      <dgm:t>
        <a:bodyPr/>
        <a:lstStyle/>
        <a:p>
          <a:endParaRPr lang="en-GB" sz="1400"/>
        </a:p>
      </dgm:t>
    </dgm:pt>
    <dgm:pt modelId="{10B99DA2-A24E-4A60-BAEC-63ACDFF6CAE8}">
      <dgm:prSet phldrT="[Text]" custT="1"/>
      <dgm:spPr/>
      <dgm:t>
        <a:bodyPr/>
        <a:lstStyle/>
        <a:p>
          <a:r>
            <a:rPr lang="en-GB" sz="1400" dirty="0"/>
            <a:t>Appraising</a:t>
          </a:r>
        </a:p>
      </dgm:t>
    </dgm:pt>
    <dgm:pt modelId="{D6ABB606-CDD4-453C-8DE0-C1E56022BFC3}" type="parTrans" cxnId="{2C8942C7-247E-42CE-A620-7F7DA48FA18A}">
      <dgm:prSet/>
      <dgm:spPr/>
      <dgm:t>
        <a:bodyPr/>
        <a:lstStyle/>
        <a:p>
          <a:endParaRPr lang="en-GB" sz="1400"/>
        </a:p>
      </dgm:t>
    </dgm:pt>
    <dgm:pt modelId="{634C2934-C4A4-482A-8963-6CE863FA3698}" type="sibTrans" cxnId="{2C8942C7-247E-42CE-A620-7F7DA48FA18A}">
      <dgm:prSet/>
      <dgm:spPr/>
      <dgm:t>
        <a:bodyPr/>
        <a:lstStyle/>
        <a:p>
          <a:endParaRPr lang="en-GB" sz="1400"/>
        </a:p>
      </dgm:t>
    </dgm:pt>
    <dgm:pt modelId="{D03C7FB7-9CD3-4D5E-A551-5E7E41575374}">
      <dgm:prSet phldrT="[Text]" custT="1"/>
      <dgm:spPr/>
      <dgm:t>
        <a:bodyPr/>
        <a:lstStyle/>
        <a:p>
          <a:r>
            <a:rPr lang="en-GB" sz="1400" dirty="0"/>
            <a:t>Analysing</a:t>
          </a:r>
        </a:p>
      </dgm:t>
    </dgm:pt>
    <dgm:pt modelId="{14132E7F-04BF-4472-8D03-4C64049C1B5D}" type="parTrans" cxnId="{2A3CD632-D153-4930-89ED-A0D2975F7422}">
      <dgm:prSet/>
      <dgm:spPr/>
      <dgm:t>
        <a:bodyPr/>
        <a:lstStyle/>
        <a:p>
          <a:endParaRPr lang="en-GB" sz="1400"/>
        </a:p>
      </dgm:t>
    </dgm:pt>
    <dgm:pt modelId="{D013D435-634E-4657-ABD2-AAE530512312}" type="sibTrans" cxnId="{2A3CD632-D153-4930-89ED-A0D2975F7422}">
      <dgm:prSet/>
      <dgm:spPr/>
      <dgm:t>
        <a:bodyPr/>
        <a:lstStyle/>
        <a:p>
          <a:endParaRPr lang="en-GB" sz="1400"/>
        </a:p>
      </dgm:t>
    </dgm:pt>
    <dgm:pt modelId="{CEE90110-F7EE-4CCC-A9FE-8A55888862D2}">
      <dgm:prSet phldrT="[Text]" custT="1"/>
      <dgm:spPr/>
      <dgm:t>
        <a:bodyPr/>
        <a:lstStyle/>
        <a:p>
          <a:r>
            <a:rPr lang="en-GB" sz="1400" dirty="0"/>
            <a:t>Evaluating</a:t>
          </a:r>
        </a:p>
      </dgm:t>
    </dgm:pt>
    <dgm:pt modelId="{D0C99614-D024-4654-AFB9-8E71638D3EB6}" type="parTrans" cxnId="{BD474C35-155D-471F-8229-E648B9F8E111}">
      <dgm:prSet/>
      <dgm:spPr/>
      <dgm:t>
        <a:bodyPr/>
        <a:lstStyle/>
        <a:p>
          <a:endParaRPr lang="en-GB" sz="1400"/>
        </a:p>
      </dgm:t>
    </dgm:pt>
    <dgm:pt modelId="{3656E895-AFA9-4D6D-BEEB-1968B70277F3}" type="sibTrans" cxnId="{BD474C35-155D-471F-8229-E648B9F8E111}">
      <dgm:prSet/>
      <dgm:spPr/>
      <dgm:t>
        <a:bodyPr/>
        <a:lstStyle/>
        <a:p>
          <a:endParaRPr lang="en-GB" sz="1400"/>
        </a:p>
      </dgm:t>
    </dgm:pt>
    <dgm:pt modelId="{0614680B-43A6-47C2-9AD2-D82F1F856C70}">
      <dgm:prSet phldrT="[Text]" custT="1"/>
      <dgm:spPr/>
      <dgm:t>
        <a:bodyPr/>
        <a:lstStyle/>
        <a:p>
          <a:r>
            <a:rPr lang="en-GB" sz="1400" dirty="0"/>
            <a:t>Comparing/</a:t>
          </a:r>
        </a:p>
        <a:p>
          <a:r>
            <a:rPr lang="en-GB" sz="1400" dirty="0"/>
            <a:t>contrasting</a:t>
          </a:r>
        </a:p>
      </dgm:t>
    </dgm:pt>
    <dgm:pt modelId="{8A208C2C-76A5-429C-877A-5DAA806E9A24}" type="parTrans" cxnId="{7BEF7BD6-3CB2-4FF6-B79F-D0DB735E526B}">
      <dgm:prSet/>
      <dgm:spPr/>
      <dgm:t>
        <a:bodyPr/>
        <a:lstStyle/>
        <a:p>
          <a:endParaRPr lang="en-GB" sz="1400"/>
        </a:p>
      </dgm:t>
    </dgm:pt>
    <dgm:pt modelId="{1348F1B6-CEC4-4178-86B7-64928CA2D274}" type="sibTrans" cxnId="{7BEF7BD6-3CB2-4FF6-B79F-D0DB735E526B}">
      <dgm:prSet/>
      <dgm:spPr/>
      <dgm:t>
        <a:bodyPr/>
        <a:lstStyle/>
        <a:p>
          <a:endParaRPr lang="en-GB" sz="1400"/>
        </a:p>
      </dgm:t>
    </dgm:pt>
    <dgm:pt modelId="{F2BB8DF9-37B2-41F9-8782-34094B9C1626}">
      <dgm:prSet phldrT="[Text]" custT="1"/>
      <dgm:spPr/>
      <dgm:t>
        <a:bodyPr/>
        <a:lstStyle/>
        <a:p>
          <a:r>
            <a:rPr lang="en-GB" sz="1400" dirty="0"/>
            <a:t>Selecting</a:t>
          </a:r>
        </a:p>
      </dgm:t>
    </dgm:pt>
    <dgm:pt modelId="{8CE41EBA-1573-4D5E-A5EB-D98E90EDA47E}" type="parTrans" cxnId="{F0D50934-3769-4E9E-B161-3600D2DEF9C1}">
      <dgm:prSet/>
      <dgm:spPr/>
      <dgm:t>
        <a:bodyPr/>
        <a:lstStyle/>
        <a:p>
          <a:endParaRPr lang="en-GB" sz="1400"/>
        </a:p>
      </dgm:t>
    </dgm:pt>
    <dgm:pt modelId="{194CE3AF-935E-4D41-AC3B-7BFBAE9F17E5}" type="sibTrans" cxnId="{F0D50934-3769-4E9E-B161-3600D2DEF9C1}">
      <dgm:prSet/>
      <dgm:spPr/>
      <dgm:t>
        <a:bodyPr/>
        <a:lstStyle/>
        <a:p>
          <a:endParaRPr lang="en-GB" sz="1400"/>
        </a:p>
      </dgm:t>
    </dgm:pt>
    <dgm:pt modelId="{0B408D6C-2015-41EB-8341-9475050B1DF7}" type="pres">
      <dgm:prSet presAssocID="{0AA3FEE6-02B6-4436-952E-17C96DFE605F}" presName="hierChild1" presStyleCnt="0">
        <dgm:presLayoutVars>
          <dgm:chPref val="1"/>
          <dgm:dir/>
          <dgm:animOne val="branch"/>
          <dgm:animLvl val="lvl"/>
          <dgm:resizeHandles/>
        </dgm:presLayoutVars>
      </dgm:prSet>
      <dgm:spPr/>
    </dgm:pt>
    <dgm:pt modelId="{95EE7459-81BC-449C-86A5-8E0718E9B3DA}" type="pres">
      <dgm:prSet presAssocID="{9BA00E6E-77D6-4F23-9E6A-34A2F4E09D1D}" presName="hierRoot1" presStyleCnt="0"/>
      <dgm:spPr/>
    </dgm:pt>
    <dgm:pt modelId="{C67EE3BB-3218-4144-833F-A16049E4FEDC}" type="pres">
      <dgm:prSet presAssocID="{9BA00E6E-77D6-4F23-9E6A-34A2F4E09D1D}" presName="composite" presStyleCnt="0"/>
      <dgm:spPr/>
    </dgm:pt>
    <dgm:pt modelId="{92201D84-8E5F-454C-8D56-77838343B9B3}" type="pres">
      <dgm:prSet presAssocID="{9BA00E6E-77D6-4F23-9E6A-34A2F4E09D1D}" presName="image" presStyleLbl="node0" presStyleIdx="0" presStyleCnt="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dgm:spPr>
    </dgm:pt>
    <dgm:pt modelId="{387C8CD8-697C-4431-9477-EFD12C082738}" type="pres">
      <dgm:prSet presAssocID="{9BA00E6E-77D6-4F23-9E6A-34A2F4E09D1D}" presName="text" presStyleLbl="revTx" presStyleIdx="0" presStyleCnt="6">
        <dgm:presLayoutVars>
          <dgm:chPref val="3"/>
        </dgm:presLayoutVars>
      </dgm:prSet>
      <dgm:spPr/>
    </dgm:pt>
    <dgm:pt modelId="{46A1D386-C241-470A-A0F1-525B21DC6F0E}" type="pres">
      <dgm:prSet presAssocID="{9BA00E6E-77D6-4F23-9E6A-34A2F4E09D1D}" presName="hierChild2" presStyleCnt="0"/>
      <dgm:spPr/>
    </dgm:pt>
    <dgm:pt modelId="{0DFE2EB4-3BCA-437D-91AF-C35F11743573}" type="pres">
      <dgm:prSet presAssocID="{D6ABB606-CDD4-453C-8DE0-C1E56022BFC3}" presName="Name10" presStyleLbl="parChTrans1D2" presStyleIdx="0" presStyleCnt="2"/>
      <dgm:spPr/>
    </dgm:pt>
    <dgm:pt modelId="{E7875E97-B839-409C-80D0-4E943AB6972A}" type="pres">
      <dgm:prSet presAssocID="{10B99DA2-A24E-4A60-BAEC-63ACDFF6CAE8}" presName="hierRoot2" presStyleCnt="0"/>
      <dgm:spPr/>
    </dgm:pt>
    <dgm:pt modelId="{6E8CCB23-5316-45F2-BD21-0A2C651CEDC7}" type="pres">
      <dgm:prSet presAssocID="{10B99DA2-A24E-4A60-BAEC-63ACDFF6CAE8}" presName="composite2" presStyleCnt="0"/>
      <dgm:spPr/>
    </dgm:pt>
    <dgm:pt modelId="{C97663F7-0EC7-4AAC-8986-E3420E7BFF82}" type="pres">
      <dgm:prSet presAssocID="{10B99DA2-A24E-4A60-BAEC-63ACDFF6CAE8}" presName="image2" presStyleLbl="node2" presStyleIdx="0" presStyleCnt="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7000" r="-17000"/>
          </a:stretch>
        </a:blipFill>
      </dgm:spPr>
    </dgm:pt>
    <dgm:pt modelId="{CBC2FA7D-4535-4907-A30E-6B938F50324D}" type="pres">
      <dgm:prSet presAssocID="{10B99DA2-A24E-4A60-BAEC-63ACDFF6CAE8}" presName="text2" presStyleLbl="revTx" presStyleIdx="1" presStyleCnt="6">
        <dgm:presLayoutVars>
          <dgm:chPref val="3"/>
        </dgm:presLayoutVars>
      </dgm:prSet>
      <dgm:spPr/>
    </dgm:pt>
    <dgm:pt modelId="{11DB7142-7436-44DC-B659-615ADD6EABD9}" type="pres">
      <dgm:prSet presAssocID="{10B99DA2-A24E-4A60-BAEC-63ACDFF6CAE8}" presName="hierChild3" presStyleCnt="0"/>
      <dgm:spPr/>
    </dgm:pt>
    <dgm:pt modelId="{9F4CE648-C65F-4736-AE60-BF33F9D9C596}" type="pres">
      <dgm:prSet presAssocID="{14132E7F-04BF-4472-8D03-4C64049C1B5D}" presName="Name17" presStyleLbl="parChTrans1D3" presStyleIdx="0" presStyleCnt="3"/>
      <dgm:spPr/>
    </dgm:pt>
    <dgm:pt modelId="{3BB65579-5917-4B4C-B05A-5FBECC7991C0}" type="pres">
      <dgm:prSet presAssocID="{D03C7FB7-9CD3-4D5E-A551-5E7E41575374}" presName="hierRoot3" presStyleCnt="0"/>
      <dgm:spPr/>
    </dgm:pt>
    <dgm:pt modelId="{E65B441A-2584-44AA-AC69-10010E31422D}" type="pres">
      <dgm:prSet presAssocID="{D03C7FB7-9CD3-4D5E-A551-5E7E41575374}" presName="composite3" presStyleCnt="0"/>
      <dgm:spPr/>
    </dgm:pt>
    <dgm:pt modelId="{2114D0B0-BA05-4D78-8F70-27D3E0679F31}" type="pres">
      <dgm:prSet presAssocID="{D03C7FB7-9CD3-4D5E-A551-5E7E41575374}" presName="image3" presStyleLbl="node3" presStyleIdx="0"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dgm:spPr>
    </dgm:pt>
    <dgm:pt modelId="{30AA880B-7A4F-4A4D-8CD7-28BD4BE48EA4}" type="pres">
      <dgm:prSet presAssocID="{D03C7FB7-9CD3-4D5E-A551-5E7E41575374}" presName="text3" presStyleLbl="revTx" presStyleIdx="2" presStyleCnt="6">
        <dgm:presLayoutVars>
          <dgm:chPref val="3"/>
        </dgm:presLayoutVars>
      </dgm:prSet>
      <dgm:spPr/>
    </dgm:pt>
    <dgm:pt modelId="{36F28341-E06A-42B6-AEFE-EB28F2EF9B6A}" type="pres">
      <dgm:prSet presAssocID="{D03C7FB7-9CD3-4D5E-A551-5E7E41575374}" presName="hierChild4" presStyleCnt="0"/>
      <dgm:spPr/>
    </dgm:pt>
    <dgm:pt modelId="{2148A078-D4D7-42FC-8E19-D5F54B3FE2FD}" type="pres">
      <dgm:prSet presAssocID="{D0C99614-D024-4654-AFB9-8E71638D3EB6}" presName="Name17" presStyleLbl="parChTrans1D3" presStyleIdx="1" presStyleCnt="3"/>
      <dgm:spPr/>
    </dgm:pt>
    <dgm:pt modelId="{17E9E7A0-FCED-479D-A0C2-F2BDE972BCA8}" type="pres">
      <dgm:prSet presAssocID="{CEE90110-F7EE-4CCC-A9FE-8A55888862D2}" presName="hierRoot3" presStyleCnt="0"/>
      <dgm:spPr/>
    </dgm:pt>
    <dgm:pt modelId="{2917BC53-9F44-4B35-AEC9-59CAD4653454}" type="pres">
      <dgm:prSet presAssocID="{CEE90110-F7EE-4CCC-A9FE-8A55888862D2}" presName="composite3" presStyleCnt="0"/>
      <dgm:spPr/>
    </dgm:pt>
    <dgm:pt modelId="{4807E760-9515-49C5-9AE2-0EE85AFB3566}" type="pres">
      <dgm:prSet presAssocID="{CEE90110-F7EE-4CCC-A9FE-8A55888862D2}" presName="image3" presStyleLbl="node3" presStyleIdx="1"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dgm:spPr>
    </dgm:pt>
    <dgm:pt modelId="{3BD96CC2-E379-4EAF-8F86-8741B24F206B}" type="pres">
      <dgm:prSet presAssocID="{CEE90110-F7EE-4CCC-A9FE-8A55888862D2}" presName="text3" presStyleLbl="revTx" presStyleIdx="3" presStyleCnt="6">
        <dgm:presLayoutVars>
          <dgm:chPref val="3"/>
        </dgm:presLayoutVars>
      </dgm:prSet>
      <dgm:spPr/>
    </dgm:pt>
    <dgm:pt modelId="{BDEBC20A-DE73-4C24-9F3F-BDEF4273CAC4}" type="pres">
      <dgm:prSet presAssocID="{CEE90110-F7EE-4CCC-A9FE-8A55888862D2}" presName="hierChild4" presStyleCnt="0"/>
      <dgm:spPr/>
    </dgm:pt>
    <dgm:pt modelId="{A9C5C90B-5E2B-402A-A1E5-C8AAD40FD57D}" type="pres">
      <dgm:prSet presAssocID="{8A208C2C-76A5-429C-877A-5DAA806E9A24}" presName="Name10" presStyleLbl="parChTrans1D2" presStyleIdx="1" presStyleCnt="2"/>
      <dgm:spPr/>
    </dgm:pt>
    <dgm:pt modelId="{C5ED622A-652F-4A1D-B976-789B921187F0}" type="pres">
      <dgm:prSet presAssocID="{0614680B-43A6-47C2-9AD2-D82F1F856C70}" presName="hierRoot2" presStyleCnt="0"/>
      <dgm:spPr/>
    </dgm:pt>
    <dgm:pt modelId="{A6109A6A-C5E9-45BE-A015-4962D285DF40}" type="pres">
      <dgm:prSet presAssocID="{0614680B-43A6-47C2-9AD2-D82F1F856C70}" presName="composite2" presStyleCnt="0"/>
      <dgm:spPr/>
    </dgm:pt>
    <dgm:pt modelId="{62F47460-58BB-42F1-9BAE-6D84C9C24278}" type="pres">
      <dgm:prSet presAssocID="{0614680B-43A6-47C2-9AD2-D82F1F856C70}" presName="image2" presStyleLbl="node2" presStyleIdx="1" presStyleCnt="2"/>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4000" r="-4000"/>
          </a:stretch>
        </a:blipFill>
      </dgm:spPr>
    </dgm:pt>
    <dgm:pt modelId="{D376E484-37E9-4F38-9A96-E2392028BAC6}" type="pres">
      <dgm:prSet presAssocID="{0614680B-43A6-47C2-9AD2-D82F1F856C70}" presName="text2" presStyleLbl="revTx" presStyleIdx="4" presStyleCnt="6">
        <dgm:presLayoutVars>
          <dgm:chPref val="3"/>
        </dgm:presLayoutVars>
      </dgm:prSet>
      <dgm:spPr/>
    </dgm:pt>
    <dgm:pt modelId="{4D885A58-822A-4671-BDED-7CA0704D5CD2}" type="pres">
      <dgm:prSet presAssocID="{0614680B-43A6-47C2-9AD2-D82F1F856C70}" presName="hierChild3" presStyleCnt="0"/>
      <dgm:spPr/>
    </dgm:pt>
    <dgm:pt modelId="{0BCC862E-62AE-4BB5-998D-E9229E3A23D5}" type="pres">
      <dgm:prSet presAssocID="{8CE41EBA-1573-4D5E-A5EB-D98E90EDA47E}" presName="Name17" presStyleLbl="parChTrans1D3" presStyleIdx="2" presStyleCnt="3"/>
      <dgm:spPr/>
    </dgm:pt>
    <dgm:pt modelId="{C249DECE-65CB-4614-80AB-47940D1D3BC8}" type="pres">
      <dgm:prSet presAssocID="{F2BB8DF9-37B2-41F9-8782-34094B9C1626}" presName="hierRoot3" presStyleCnt="0"/>
      <dgm:spPr/>
    </dgm:pt>
    <dgm:pt modelId="{8C5D82FF-D56F-49FB-94EE-E348DBF00905}" type="pres">
      <dgm:prSet presAssocID="{F2BB8DF9-37B2-41F9-8782-34094B9C1626}" presName="composite3" presStyleCnt="0"/>
      <dgm:spPr/>
    </dgm:pt>
    <dgm:pt modelId="{9A3A9998-B001-4401-839E-93B1F15DFEF1}" type="pres">
      <dgm:prSet presAssocID="{F2BB8DF9-37B2-41F9-8782-34094B9C1626}" presName="image3" presStyleLbl="node3" presStyleIdx="2" presStyleCnt="3"/>
      <dgm:spPr>
        <a:blipFill>
          <a:blip xmlns:r="http://schemas.openxmlformats.org/officeDocument/2006/relationships" r:embed="rId6">
            <a:extLst>
              <a:ext uri="{28A0092B-C50C-407E-A947-70E740481C1C}">
                <a14:useLocalDpi xmlns:a14="http://schemas.microsoft.com/office/drawing/2010/main" val="0"/>
              </a:ext>
            </a:extLst>
          </a:blip>
          <a:srcRect/>
          <a:stretch>
            <a:fillRect l="-39000" r="-39000"/>
          </a:stretch>
        </a:blipFill>
      </dgm:spPr>
    </dgm:pt>
    <dgm:pt modelId="{068E809D-ACA5-4877-9F25-407F1266FC2B}" type="pres">
      <dgm:prSet presAssocID="{F2BB8DF9-37B2-41F9-8782-34094B9C1626}" presName="text3" presStyleLbl="revTx" presStyleIdx="5" presStyleCnt="6">
        <dgm:presLayoutVars>
          <dgm:chPref val="3"/>
        </dgm:presLayoutVars>
      </dgm:prSet>
      <dgm:spPr/>
    </dgm:pt>
    <dgm:pt modelId="{E43B4D02-4AA1-4C18-A00F-030B511ACF14}" type="pres">
      <dgm:prSet presAssocID="{F2BB8DF9-37B2-41F9-8782-34094B9C1626}" presName="hierChild4" presStyleCnt="0"/>
      <dgm:spPr/>
    </dgm:pt>
  </dgm:ptLst>
  <dgm:cxnLst>
    <dgm:cxn modelId="{98B77224-C2DE-46C3-B832-D4B84002004A}" srcId="{0AA3FEE6-02B6-4436-952E-17C96DFE605F}" destId="{9BA00E6E-77D6-4F23-9E6A-34A2F4E09D1D}" srcOrd="0" destOrd="0" parTransId="{01CF4BA1-9CB2-48B8-BA17-6F342F5A5550}" sibTransId="{FDB02C9F-43A3-4E64-AEA4-91F0E7DDEBEF}"/>
    <dgm:cxn modelId="{EE42C724-F08B-4248-AAB4-67AF64D39E32}" type="presOf" srcId="{0614680B-43A6-47C2-9AD2-D82F1F856C70}" destId="{D376E484-37E9-4F38-9A96-E2392028BAC6}" srcOrd="0" destOrd="0" presId="urn:microsoft.com/office/officeart/2009/layout/CirclePictureHierarchy"/>
    <dgm:cxn modelId="{598BC930-F0F8-4276-ADC1-185F4C075D6E}" type="presOf" srcId="{D03C7FB7-9CD3-4D5E-A551-5E7E41575374}" destId="{30AA880B-7A4F-4A4D-8CD7-28BD4BE48EA4}" srcOrd="0" destOrd="0" presId="urn:microsoft.com/office/officeart/2009/layout/CirclePictureHierarchy"/>
    <dgm:cxn modelId="{2A3CD632-D153-4930-89ED-A0D2975F7422}" srcId="{10B99DA2-A24E-4A60-BAEC-63ACDFF6CAE8}" destId="{D03C7FB7-9CD3-4D5E-A551-5E7E41575374}" srcOrd="0" destOrd="0" parTransId="{14132E7F-04BF-4472-8D03-4C64049C1B5D}" sibTransId="{D013D435-634E-4657-ABD2-AAE530512312}"/>
    <dgm:cxn modelId="{F0D50934-3769-4E9E-B161-3600D2DEF9C1}" srcId="{0614680B-43A6-47C2-9AD2-D82F1F856C70}" destId="{F2BB8DF9-37B2-41F9-8782-34094B9C1626}" srcOrd="0" destOrd="0" parTransId="{8CE41EBA-1573-4D5E-A5EB-D98E90EDA47E}" sibTransId="{194CE3AF-935E-4D41-AC3B-7BFBAE9F17E5}"/>
    <dgm:cxn modelId="{BD474C35-155D-471F-8229-E648B9F8E111}" srcId="{10B99DA2-A24E-4A60-BAEC-63ACDFF6CAE8}" destId="{CEE90110-F7EE-4CCC-A9FE-8A55888862D2}" srcOrd="1" destOrd="0" parTransId="{D0C99614-D024-4654-AFB9-8E71638D3EB6}" sibTransId="{3656E895-AFA9-4D6D-BEEB-1968B70277F3}"/>
    <dgm:cxn modelId="{066FA365-2E0B-4A5D-BC9A-043A65B3595C}" type="presOf" srcId="{10B99DA2-A24E-4A60-BAEC-63ACDFF6CAE8}" destId="{CBC2FA7D-4535-4907-A30E-6B938F50324D}" srcOrd="0" destOrd="0" presId="urn:microsoft.com/office/officeart/2009/layout/CirclePictureHierarchy"/>
    <dgm:cxn modelId="{34DB766A-9FA9-4393-83E8-FD562C7884D6}" type="presOf" srcId="{D6ABB606-CDD4-453C-8DE0-C1E56022BFC3}" destId="{0DFE2EB4-3BCA-437D-91AF-C35F11743573}" srcOrd="0" destOrd="0" presId="urn:microsoft.com/office/officeart/2009/layout/CirclePictureHierarchy"/>
    <dgm:cxn modelId="{92889D6E-4DBF-482C-A3A9-74F7AB9FA7F9}" type="presOf" srcId="{0AA3FEE6-02B6-4436-952E-17C96DFE605F}" destId="{0B408D6C-2015-41EB-8341-9475050B1DF7}" srcOrd="0" destOrd="0" presId="urn:microsoft.com/office/officeart/2009/layout/CirclePictureHierarchy"/>
    <dgm:cxn modelId="{2ADEC559-6CE2-48C2-8757-BF636391995F}" type="presOf" srcId="{F2BB8DF9-37B2-41F9-8782-34094B9C1626}" destId="{068E809D-ACA5-4877-9F25-407F1266FC2B}" srcOrd="0" destOrd="0" presId="urn:microsoft.com/office/officeart/2009/layout/CirclePictureHierarchy"/>
    <dgm:cxn modelId="{D451C07E-FC5A-4C21-88DD-F3449F69A374}" type="presOf" srcId="{CEE90110-F7EE-4CCC-A9FE-8A55888862D2}" destId="{3BD96CC2-E379-4EAF-8F86-8741B24F206B}" srcOrd="0" destOrd="0" presId="urn:microsoft.com/office/officeart/2009/layout/CirclePictureHierarchy"/>
    <dgm:cxn modelId="{F529A984-F4D7-4DC4-8967-A0D310C7C547}" type="presOf" srcId="{8CE41EBA-1573-4D5E-A5EB-D98E90EDA47E}" destId="{0BCC862E-62AE-4BB5-998D-E9229E3A23D5}" srcOrd="0" destOrd="0" presId="urn:microsoft.com/office/officeart/2009/layout/CirclePictureHierarchy"/>
    <dgm:cxn modelId="{8F927C86-DE66-4958-A65C-25AAC8DC1602}" type="presOf" srcId="{14132E7F-04BF-4472-8D03-4C64049C1B5D}" destId="{9F4CE648-C65F-4736-AE60-BF33F9D9C596}" srcOrd="0" destOrd="0" presId="urn:microsoft.com/office/officeart/2009/layout/CirclePictureHierarchy"/>
    <dgm:cxn modelId="{60BC5197-400D-46C3-9748-E7164061F4D9}" type="presOf" srcId="{D0C99614-D024-4654-AFB9-8E71638D3EB6}" destId="{2148A078-D4D7-42FC-8E19-D5F54B3FE2FD}" srcOrd="0" destOrd="0" presId="urn:microsoft.com/office/officeart/2009/layout/CirclePictureHierarchy"/>
    <dgm:cxn modelId="{632F67B7-B265-4833-BFCA-14F64B0C82E9}" type="presOf" srcId="{9BA00E6E-77D6-4F23-9E6A-34A2F4E09D1D}" destId="{387C8CD8-697C-4431-9477-EFD12C082738}" srcOrd="0" destOrd="0" presId="urn:microsoft.com/office/officeart/2009/layout/CirclePictureHierarchy"/>
    <dgm:cxn modelId="{2C8942C7-247E-42CE-A620-7F7DA48FA18A}" srcId="{9BA00E6E-77D6-4F23-9E6A-34A2F4E09D1D}" destId="{10B99DA2-A24E-4A60-BAEC-63ACDFF6CAE8}" srcOrd="0" destOrd="0" parTransId="{D6ABB606-CDD4-453C-8DE0-C1E56022BFC3}" sibTransId="{634C2934-C4A4-482A-8963-6CE863FA3698}"/>
    <dgm:cxn modelId="{7BEF7BD6-3CB2-4FF6-B79F-D0DB735E526B}" srcId="{9BA00E6E-77D6-4F23-9E6A-34A2F4E09D1D}" destId="{0614680B-43A6-47C2-9AD2-D82F1F856C70}" srcOrd="1" destOrd="0" parTransId="{8A208C2C-76A5-429C-877A-5DAA806E9A24}" sibTransId="{1348F1B6-CEC4-4178-86B7-64928CA2D274}"/>
    <dgm:cxn modelId="{880019E7-A24C-45DC-A9D9-DBD18684E1F2}" type="presOf" srcId="{8A208C2C-76A5-429C-877A-5DAA806E9A24}" destId="{A9C5C90B-5E2B-402A-A1E5-C8AAD40FD57D}" srcOrd="0" destOrd="0" presId="urn:microsoft.com/office/officeart/2009/layout/CirclePictureHierarchy"/>
    <dgm:cxn modelId="{1D29CC20-B87B-4CCC-97D5-1614E94A3A21}" type="presParOf" srcId="{0B408D6C-2015-41EB-8341-9475050B1DF7}" destId="{95EE7459-81BC-449C-86A5-8E0718E9B3DA}" srcOrd="0" destOrd="0" presId="urn:microsoft.com/office/officeart/2009/layout/CirclePictureHierarchy"/>
    <dgm:cxn modelId="{E624EA63-2C1A-4B0F-8453-AA9638BFD002}" type="presParOf" srcId="{95EE7459-81BC-449C-86A5-8E0718E9B3DA}" destId="{C67EE3BB-3218-4144-833F-A16049E4FEDC}" srcOrd="0" destOrd="0" presId="urn:microsoft.com/office/officeart/2009/layout/CirclePictureHierarchy"/>
    <dgm:cxn modelId="{4A596908-A997-4BE9-A315-77610CF90E15}" type="presParOf" srcId="{C67EE3BB-3218-4144-833F-A16049E4FEDC}" destId="{92201D84-8E5F-454C-8D56-77838343B9B3}" srcOrd="0" destOrd="0" presId="urn:microsoft.com/office/officeart/2009/layout/CirclePictureHierarchy"/>
    <dgm:cxn modelId="{764AA063-2D38-4110-B731-CFF0863EE74D}" type="presParOf" srcId="{C67EE3BB-3218-4144-833F-A16049E4FEDC}" destId="{387C8CD8-697C-4431-9477-EFD12C082738}" srcOrd="1" destOrd="0" presId="urn:microsoft.com/office/officeart/2009/layout/CirclePictureHierarchy"/>
    <dgm:cxn modelId="{52EB1B97-6694-420B-BC6B-7A9DB8B991BB}" type="presParOf" srcId="{95EE7459-81BC-449C-86A5-8E0718E9B3DA}" destId="{46A1D386-C241-470A-A0F1-525B21DC6F0E}" srcOrd="1" destOrd="0" presId="urn:microsoft.com/office/officeart/2009/layout/CirclePictureHierarchy"/>
    <dgm:cxn modelId="{59A61CD3-F59B-4AE0-A912-0A99FC67E858}" type="presParOf" srcId="{46A1D386-C241-470A-A0F1-525B21DC6F0E}" destId="{0DFE2EB4-3BCA-437D-91AF-C35F11743573}" srcOrd="0" destOrd="0" presId="urn:microsoft.com/office/officeart/2009/layout/CirclePictureHierarchy"/>
    <dgm:cxn modelId="{4313903D-EEE1-4E6E-A45E-C759D53D5EA0}" type="presParOf" srcId="{46A1D386-C241-470A-A0F1-525B21DC6F0E}" destId="{E7875E97-B839-409C-80D0-4E943AB6972A}" srcOrd="1" destOrd="0" presId="urn:microsoft.com/office/officeart/2009/layout/CirclePictureHierarchy"/>
    <dgm:cxn modelId="{DC4BF05C-C304-443F-80D8-A3592137FE31}" type="presParOf" srcId="{E7875E97-B839-409C-80D0-4E943AB6972A}" destId="{6E8CCB23-5316-45F2-BD21-0A2C651CEDC7}" srcOrd="0" destOrd="0" presId="urn:microsoft.com/office/officeart/2009/layout/CirclePictureHierarchy"/>
    <dgm:cxn modelId="{7C8D6C23-EB2E-469E-B880-51F296628690}" type="presParOf" srcId="{6E8CCB23-5316-45F2-BD21-0A2C651CEDC7}" destId="{C97663F7-0EC7-4AAC-8986-E3420E7BFF82}" srcOrd="0" destOrd="0" presId="urn:microsoft.com/office/officeart/2009/layout/CirclePictureHierarchy"/>
    <dgm:cxn modelId="{5D847372-936F-40B2-A509-4598C39640B5}" type="presParOf" srcId="{6E8CCB23-5316-45F2-BD21-0A2C651CEDC7}" destId="{CBC2FA7D-4535-4907-A30E-6B938F50324D}" srcOrd="1" destOrd="0" presId="urn:microsoft.com/office/officeart/2009/layout/CirclePictureHierarchy"/>
    <dgm:cxn modelId="{213B59D7-B89F-4732-AC63-1991334D8276}" type="presParOf" srcId="{E7875E97-B839-409C-80D0-4E943AB6972A}" destId="{11DB7142-7436-44DC-B659-615ADD6EABD9}" srcOrd="1" destOrd="0" presId="urn:microsoft.com/office/officeart/2009/layout/CirclePictureHierarchy"/>
    <dgm:cxn modelId="{59AECE7C-5B09-4774-A691-548A0DACA60E}" type="presParOf" srcId="{11DB7142-7436-44DC-B659-615ADD6EABD9}" destId="{9F4CE648-C65F-4736-AE60-BF33F9D9C596}" srcOrd="0" destOrd="0" presId="urn:microsoft.com/office/officeart/2009/layout/CirclePictureHierarchy"/>
    <dgm:cxn modelId="{7B08EE70-C712-4387-A7D8-7A582DD5F96D}" type="presParOf" srcId="{11DB7142-7436-44DC-B659-615ADD6EABD9}" destId="{3BB65579-5917-4B4C-B05A-5FBECC7991C0}" srcOrd="1" destOrd="0" presId="urn:microsoft.com/office/officeart/2009/layout/CirclePictureHierarchy"/>
    <dgm:cxn modelId="{D45ED9CA-5CAD-4D3D-BE94-E2A91B92D129}" type="presParOf" srcId="{3BB65579-5917-4B4C-B05A-5FBECC7991C0}" destId="{E65B441A-2584-44AA-AC69-10010E31422D}" srcOrd="0" destOrd="0" presId="urn:microsoft.com/office/officeart/2009/layout/CirclePictureHierarchy"/>
    <dgm:cxn modelId="{36A6341E-99D1-4270-A7A2-CC76F16624B2}" type="presParOf" srcId="{E65B441A-2584-44AA-AC69-10010E31422D}" destId="{2114D0B0-BA05-4D78-8F70-27D3E0679F31}" srcOrd="0" destOrd="0" presId="urn:microsoft.com/office/officeart/2009/layout/CirclePictureHierarchy"/>
    <dgm:cxn modelId="{D05ED9B4-F9C8-42EA-81F8-A729292FEB35}" type="presParOf" srcId="{E65B441A-2584-44AA-AC69-10010E31422D}" destId="{30AA880B-7A4F-4A4D-8CD7-28BD4BE48EA4}" srcOrd="1" destOrd="0" presId="urn:microsoft.com/office/officeart/2009/layout/CirclePictureHierarchy"/>
    <dgm:cxn modelId="{3980330E-5CB6-450D-B757-3E5F3A0259E0}" type="presParOf" srcId="{3BB65579-5917-4B4C-B05A-5FBECC7991C0}" destId="{36F28341-E06A-42B6-AEFE-EB28F2EF9B6A}" srcOrd="1" destOrd="0" presId="urn:microsoft.com/office/officeart/2009/layout/CirclePictureHierarchy"/>
    <dgm:cxn modelId="{E93965EE-B42C-4432-949C-D7C03324D94F}" type="presParOf" srcId="{11DB7142-7436-44DC-B659-615ADD6EABD9}" destId="{2148A078-D4D7-42FC-8E19-D5F54B3FE2FD}" srcOrd="2" destOrd="0" presId="urn:microsoft.com/office/officeart/2009/layout/CirclePictureHierarchy"/>
    <dgm:cxn modelId="{235749DB-D2FA-42B7-9DF5-E1A5163E336C}" type="presParOf" srcId="{11DB7142-7436-44DC-B659-615ADD6EABD9}" destId="{17E9E7A0-FCED-479D-A0C2-F2BDE972BCA8}" srcOrd="3" destOrd="0" presId="urn:microsoft.com/office/officeart/2009/layout/CirclePictureHierarchy"/>
    <dgm:cxn modelId="{74B18E2F-9F6C-4A6D-B9EF-90D5D8C8A477}" type="presParOf" srcId="{17E9E7A0-FCED-479D-A0C2-F2BDE972BCA8}" destId="{2917BC53-9F44-4B35-AEC9-59CAD4653454}" srcOrd="0" destOrd="0" presId="urn:microsoft.com/office/officeart/2009/layout/CirclePictureHierarchy"/>
    <dgm:cxn modelId="{81C0C675-56D0-4328-876B-FCA35858AEB9}" type="presParOf" srcId="{2917BC53-9F44-4B35-AEC9-59CAD4653454}" destId="{4807E760-9515-49C5-9AE2-0EE85AFB3566}" srcOrd="0" destOrd="0" presId="urn:microsoft.com/office/officeart/2009/layout/CirclePictureHierarchy"/>
    <dgm:cxn modelId="{B30612CD-2745-40A1-8AEB-062BAA0BAD3C}" type="presParOf" srcId="{2917BC53-9F44-4B35-AEC9-59CAD4653454}" destId="{3BD96CC2-E379-4EAF-8F86-8741B24F206B}" srcOrd="1" destOrd="0" presId="urn:microsoft.com/office/officeart/2009/layout/CirclePictureHierarchy"/>
    <dgm:cxn modelId="{EEFE8595-EA5D-422F-A691-5344FE55F5D6}" type="presParOf" srcId="{17E9E7A0-FCED-479D-A0C2-F2BDE972BCA8}" destId="{BDEBC20A-DE73-4C24-9F3F-BDEF4273CAC4}" srcOrd="1" destOrd="0" presId="urn:microsoft.com/office/officeart/2009/layout/CirclePictureHierarchy"/>
    <dgm:cxn modelId="{24D823F9-BE04-4AD3-87D9-4D64713F8432}" type="presParOf" srcId="{46A1D386-C241-470A-A0F1-525B21DC6F0E}" destId="{A9C5C90B-5E2B-402A-A1E5-C8AAD40FD57D}" srcOrd="2" destOrd="0" presId="urn:microsoft.com/office/officeart/2009/layout/CirclePictureHierarchy"/>
    <dgm:cxn modelId="{0E567AC9-2FED-499D-8337-7697176D8BBA}" type="presParOf" srcId="{46A1D386-C241-470A-A0F1-525B21DC6F0E}" destId="{C5ED622A-652F-4A1D-B976-789B921187F0}" srcOrd="3" destOrd="0" presId="urn:microsoft.com/office/officeart/2009/layout/CirclePictureHierarchy"/>
    <dgm:cxn modelId="{B8FEE265-F1A9-4BFA-9087-9198D9100032}" type="presParOf" srcId="{C5ED622A-652F-4A1D-B976-789B921187F0}" destId="{A6109A6A-C5E9-45BE-A015-4962D285DF40}" srcOrd="0" destOrd="0" presId="urn:microsoft.com/office/officeart/2009/layout/CirclePictureHierarchy"/>
    <dgm:cxn modelId="{661939DF-7385-464B-9574-946BA11608A7}" type="presParOf" srcId="{A6109A6A-C5E9-45BE-A015-4962D285DF40}" destId="{62F47460-58BB-42F1-9BAE-6D84C9C24278}" srcOrd="0" destOrd="0" presId="urn:microsoft.com/office/officeart/2009/layout/CirclePictureHierarchy"/>
    <dgm:cxn modelId="{7FBBC452-CD6F-40BF-915D-23260689D2B8}" type="presParOf" srcId="{A6109A6A-C5E9-45BE-A015-4962D285DF40}" destId="{D376E484-37E9-4F38-9A96-E2392028BAC6}" srcOrd="1" destOrd="0" presId="urn:microsoft.com/office/officeart/2009/layout/CirclePictureHierarchy"/>
    <dgm:cxn modelId="{FB0E18D8-B3AC-491E-BC8E-CBBC8F1A1D69}" type="presParOf" srcId="{C5ED622A-652F-4A1D-B976-789B921187F0}" destId="{4D885A58-822A-4671-BDED-7CA0704D5CD2}" srcOrd="1" destOrd="0" presId="urn:microsoft.com/office/officeart/2009/layout/CirclePictureHierarchy"/>
    <dgm:cxn modelId="{8A729F27-F0E5-42B0-9DAA-F4C20EABE9F1}" type="presParOf" srcId="{4D885A58-822A-4671-BDED-7CA0704D5CD2}" destId="{0BCC862E-62AE-4BB5-998D-E9229E3A23D5}" srcOrd="0" destOrd="0" presId="urn:microsoft.com/office/officeart/2009/layout/CirclePictureHierarchy"/>
    <dgm:cxn modelId="{750AFAEB-3BEF-42EB-8CBA-39C533C08D3F}" type="presParOf" srcId="{4D885A58-822A-4671-BDED-7CA0704D5CD2}" destId="{C249DECE-65CB-4614-80AB-47940D1D3BC8}" srcOrd="1" destOrd="0" presId="urn:microsoft.com/office/officeart/2009/layout/CirclePictureHierarchy"/>
    <dgm:cxn modelId="{F693CCD2-6846-42C8-86A7-7668362BAE81}" type="presParOf" srcId="{C249DECE-65CB-4614-80AB-47940D1D3BC8}" destId="{8C5D82FF-D56F-49FB-94EE-E348DBF00905}" srcOrd="0" destOrd="0" presId="urn:microsoft.com/office/officeart/2009/layout/CirclePictureHierarchy"/>
    <dgm:cxn modelId="{01A15EFC-1753-4BA1-8ADB-6FDE708BB027}" type="presParOf" srcId="{8C5D82FF-D56F-49FB-94EE-E348DBF00905}" destId="{9A3A9998-B001-4401-839E-93B1F15DFEF1}" srcOrd="0" destOrd="0" presId="urn:microsoft.com/office/officeart/2009/layout/CirclePictureHierarchy"/>
    <dgm:cxn modelId="{9E775FC6-E74A-44C7-8D81-04EF4AAC1C3C}" type="presParOf" srcId="{8C5D82FF-D56F-49FB-94EE-E348DBF00905}" destId="{068E809D-ACA5-4877-9F25-407F1266FC2B}" srcOrd="1" destOrd="0" presId="urn:microsoft.com/office/officeart/2009/layout/CirclePictureHierarchy"/>
    <dgm:cxn modelId="{47859F3B-2CDE-4053-84BF-469EDA4D7452}" type="presParOf" srcId="{C249DECE-65CB-4614-80AB-47940D1D3BC8}" destId="{E43B4D02-4AA1-4C18-A00F-030B511ACF14}"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B75733-CE3E-4044-BB54-830310805AF5}" type="doc">
      <dgm:prSet loTypeId="urn:microsoft.com/office/officeart/2005/8/layout/gear1" loCatId="process" qsTypeId="urn:microsoft.com/office/officeart/2005/8/quickstyle/3d3" qsCatId="3D" csTypeId="urn:microsoft.com/office/officeart/2005/8/colors/colorful2" csCatId="colorful" phldr="1"/>
      <dgm:spPr/>
      <dgm:t>
        <a:bodyPr/>
        <a:lstStyle/>
        <a:p>
          <a:endParaRPr lang="en-GB"/>
        </a:p>
      </dgm:t>
    </dgm:pt>
    <dgm:pt modelId="{78FAE5A5-1A49-4818-B607-32A93807B180}">
      <dgm:prSet phldrT="[Text]"/>
      <dgm:spPr/>
      <dgm:t>
        <a:bodyPr/>
        <a:lstStyle/>
        <a:p>
          <a:r>
            <a:rPr lang="en-GB" dirty="0"/>
            <a:t>Reading</a:t>
          </a:r>
        </a:p>
      </dgm:t>
    </dgm:pt>
    <dgm:pt modelId="{A68F61E4-1F08-4211-95A3-8A89238CC785}" type="parTrans" cxnId="{0F3FED2D-1DC8-41EF-8695-A5C803E0A17F}">
      <dgm:prSet/>
      <dgm:spPr/>
      <dgm:t>
        <a:bodyPr/>
        <a:lstStyle/>
        <a:p>
          <a:endParaRPr lang="en-GB"/>
        </a:p>
      </dgm:t>
    </dgm:pt>
    <dgm:pt modelId="{2624E767-B476-46B6-A7E5-EB63187554E3}" type="sibTrans" cxnId="{0F3FED2D-1DC8-41EF-8695-A5C803E0A17F}">
      <dgm:prSet/>
      <dgm:spPr/>
      <dgm:t>
        <a:bodyPr/>
        <a:lstStyle/>
        <a:p>
          <a:endParaRPr lang="en-GB"/>
        </a:p>
      </dgm:t>
    </dgm:pt>
    <dgm:pt modelId="{99688417-6EA7-40A6-8BB6-C905BC36094F}">
      <dgm:prSet phldrT="[Text]"/>
      <dgm:spPr/>
      <dgm:t>
        <a:bodyPr/>
        <a:lstStyle/>
        <a:p>
          <a:r>
            <a:rPr lang="en-GB"/>
            <a:t>Writing</a:t>
          </a:r>
          <a:endParaRPr lang="en-GB" dirty="0"/>
        </a:p>
      </dgm:t>
    </dgm:pt>
    <dgm:pt modelId="{00D1CE52-B5A5-4DA6-A102-7398ACE8E977}" type="parTrans" cxnId="{53595B4B-8EC8-46CA-A886-CD2A8FEAE6C3}">
      <dgm:prSet/>
      <dgm:spPr/>
      <dgm:t>
        <a:bodyPr/>
        <a:lstStyle/>
        <a:p>
          <a:endParaRPr lang="en-GB"/>
        </a:p>
      </dgm:t>
    </dgm:pt>
    <dgm:pt modelId="{35A4A1D7-AFF7-455C-94B4-FC82DD956788}" type="sibTrans" cxnId="{53595B4B-8EC8-46CA-A886-CD2A8FEAE6C3}">
      <dgm:prSet/>
      <dgm:spPr/>
      <dgm:t>
        <a:bodyPr/>
        <a:lstStyle/>
        <a:p>
          <a:endParaRPr lang="en-GB"/>
        </a:p>
      </dgm:t>
    </dgm:pt>
    <dgm:pt modelId="{B7AD2AFC-0AA3-434F-842C-F4D20104E6F0}">
      <dgm:prSet phldrT="[Text]"/>
      <dgm:spPr/>
      <dgm:t>
        <a:bodyPr/>
        <a:lstStyle/>
        <a:p>
          <a:r>
            <a:rPr lang="en-GB"/>
            <a:t>Searching</a:t>
          </a:r>
          <a:endParaRPr lang="en-GB" dirty="0"/>
        </a:p>
      </dgm:t>
    </dgm:pt>
    <dgm:pt modelId="{72F37BE0-A705-4CA5-9EC3-F893543D54E9}" type="parTrans" cxnId="{2DF5C016-7D7F-4866-A9B1-B3C615C16723}">
      <dgm:prSet/>
      <dgm:spPr/>
      <dgm:t>
        <a:bodyPr/>
        <a:lstStyle/>
        <a:p>
          <a:endParaRPr lang="en-GB"/>
        </a:p>
      </dgm:t>
    </dgm:pt>
    <dgm:pt modelId="{FC6DCEA4-3BAC-4E0B-9BDB-701F07E167B5}" type="sibTrans" cxnId="{2DF5C016-7D7F-4866-A9B1-B3C615C16723}">
      <dgm:prSet/>
      <dgm:spPr/>
      <dgm:t>
        <a:bodyPr/>
        <a:lstStyle/>
        <a:p>
          <a:endParaRPr lang="en-GB"/>
        </a:p>
      </dgm:t>
    </dgm:pt>
    <dgm:pt modelId="{DBC2C661-C477-4312-9F84-880A83F11D2B}" type="pres">
      <dgm:prSet presAssocID="{EAB75733-CE3E-4044-BB54-830310805AF5}" presName="composite" presStyleCnt="0">
        <dgm:presLayoutVars>
          <dgm:chMax val="3"/>
          <dgm:animLvl val="lvl"/>
          <dgm:resizeHandles val="exact"/>
        </dgm:presLayoutVars>
      </dgm:prSet>
      <dgm:spPr/>
    </dgm:pt>
    <dgm:pt modelId="{FDE14386-5B08-4D7F-89D2-9A712A03A2CE}" type="pres">
      <dgm:prSet presAssocID="{78FAE5A5-1A49-4818-B607-32A93807B180}" presName="gear1" presStyleLbl="node1" presStyleIdx="0" presStyleCnt="3">
        <dgm:presLayoutVars>
          <dgm:chMax val="1"/>
          <dgm:bulletEnabled val="1"/>
        </dgm:presLayoutVars>
      </dgm:prSet>
      <dgm:spPr/>
    </dgm:pt>
    <dgm:pt modelId="{86F76277-1916-4DF5-867B-1AF0A23BAB7F}" type="pres">
      <dgm:prSet presAssocID="{78FAE5A5-1A49-4818-B607-32A93807B180}" presName="gear1srcNode" presStyleLbl="node1" presStyleIdx="0" presStyleCnt="3"/>
      <dgm:spPr/>
    </dgm:pt>
    <dgm:pt modelId="{215513CB-71D2-4806-878D-776958B0A8A7}" type="pres">
      <dgm:prSet presAssocID="{78FAE5A5-1A49-4818-B607-32A93807B180}" presName="gear1dstNode" presStyleLbl="node1" presStyleIdx="0" presStyleCnt="3"/>
      <dgm:spPr/>
    </dgm:pt>
    <dgm:pt modelId="{A61BD7BD-7F02-4FA8-8D9B-E281EEC796BF}" type="pres">
      <dgm:prSet presAssocID="{99688417-6EA7-40A6-8BB6-C905BC36094F}" presName="gear2" presStyleLbl="node1" presStyleIdx="1" presStyleCnt="3">
        <dgm:presLayoutVars>
          <dgm:chMax val="1"/>
          <dgm:bulletEnabled val="1"/>
        </dgm:presLayoutVars>
      </dgm:prSet>
      <dgm:spPr/>
    </dgm:pt>
    <dgm:pt modelId="{F33AC542-89E5-4F5F-9423-D06B0CDFDE98}" type="pres">
      <dgm:prSet presAssocID="{99688417-6EA7-40A6-8BB6-C905BC36094F}" presName="gear2srcNode" presStyleLbl="node1" presStyleIdx="1" presStyleCnt="3"/>
      <dgm:spPr/>
    </dgm:pt>
    <dgm:pt modelId="{C49A3847-EF4C-4639-9224-F28498766DBB}" type="pres">
      <dgm:prSet presAssocID="{99688417-6EA7-40A6-8BB6-C905BC36094F}" presName="gear2dstNode" presStyleLbl="node1" presStyleIdx="1" presStyleCnt="3"/>
      <dgm:spPr/>
    </dgm:pt>
    <dgm:pt modelId="{1212F004-F299-4D4B-889A-06917BA4CDE2}" type="pres">
      <dgm:prSet presAssocID="{B7AD2AFC-0AA3-434F-842C-F4D20104E6F0}" presName="gear3" presStyleLbl="node1" presStyleIdx="2" presStyleCnt="3"/>
      <dgm:spPr/>
    </dgm:pt>
    <dgm:pt modelId="{7B77220A-419E-4E66-BEEC-6C3FD68B5665}" type="pres">
      <dgm:prSet presAssocID="{B7AD2AFC-0AA3-434F-842C-F4D20104E6F0}" presName="gear3tx" presStyleLbl="node1" presStyleIdx="2" presStyleCnt="3">
        <dgm:presLayoutVars>
          <dgm:chMax val="1"/>
          <dgm:bulletEnabled val="1"/>
        </dgm:presLayoutVars>
      </dgm:prSet>
      <dgm:spPr/>
    </dgm:pt>
    <dgm:pt modelId="{84741BDE-79E4-4E45-93CA-E1292694800E}" type="pres">
      <dgm:prSet presAssocID="{B7AD2AFC-0AA3-434F-842C-F4D20104E6F0}" presName="gear3srcNode" presStyleLbl="node1" presStyleIdx="2" presStyleCnt="3"/>
      <dgm:spPr/>
    </dgm:pt>
    <dgm:pt modelId="{6A40269B-C693-40B5-B2C0-5E78AEF77ECF}" type="pres">
      <dgm:prSet presAssocID="{B7AD2AFC-0AA3-434F-842C-F4D20104E6F0}" presName="gear3dstNode" presStyleLbl="node1" presStyleIdx="2" presStyleCnt="3"/>
      <dgm:spPr/>
    </dgm:pt>
    <dgm:pt modelId="{A58BC39A-6D54-4C23-BB58-02ACEBEB90C4}" type="pres">
      <dgm:prSet presAssocID="{2624E767-B476-46B6-A7E5-EB63187554E3}" presName="connector1" presStyleLbl="sibTrans2D1" presStyleIdx="0" presStyleCnt="3"/>
      <dgm:spPr/>
    </dgm:pt>
    <dgm:pt modelId="{0E5C4353-A33F-4A6C-866B-AF83F8A840B9}" type="pres">
      <dgm:prSet presAssocID="{35A4A1D7-AFF7-455C-94B4-FC82DD956788}" presName="connector2" presStyleLbl="sibTrans2D1" presStyleIdx="1" presStyleCnt="3"/>
      <dgm:spPr/>
    </dgm:pt>
    <dgm:pt modelId="{95E35475-82A5-4FFF-A9AB-2A78B67C2AC6}" type="pres">
      <dgm:prSet presAssocID="{FC6DCEA4-3BAC-4E0B-9BDB-701F07E167B5}" presName="connector3" presStyleLbl="sibTrans2D1" presStyleIdx="2" presStyleCnt="3"/>
      <dgm:spPr/>
    </dgm:pt>
  </dgm:ptLst>
  <dgm:cxnLst>
    <dgm:cxn modelId="{536C8114-EC98-41C6-A145-7B6ED9E1CD0B}" type="presOf" srcId="{99688417-6EA7-40A6-8BB6-C905BC36094F}" destId="{A61BD7BD-7F02-4FA8-8D9B-E281EEC796BF}" srcOrd="0" destOrd="0" presId="urn:microsoft.com/office/officeart/2005/8/layout/gear1"/>
    <dgm:cxn modelId="{2DF5C016-7D7F-4866-A9B1-B3C615C16723}" srcId="{EAB75733-CE3E-4044-BB54-830310805AF5}" destId="{B7AD2AFC-0AA3-434F-842C-F4D20104E6F0}" srcOrd="2" destOrd="0" parTransId="{72F37BE0-A705-4CA5-9EC3-F893543D54E9}" sibTransId="{FC6DCEA4-3BAC-4E0B-9BDB-701F07E167B5}"/>
    <dgm:cxn modelId="{5E8A302B-1FC1-49EF-A7BF-958517D0BEA7}" type="presOf" srcId="{99688417-6EA7-40A6-8BB6-C905BC36094F}" destId="{F33AC542-89E5-4F5F-9423-D06B0CDFDE98}" srcOrd="1" destOrd="0" presId="urn:microsoft.com/office/officeart/2005/8/layout/gear1"/>
    <dgm:cxn modelId="{0F3FED2D-1DC8-41EF-8695-A5C803E0A17F}" srcId="{EAB75733-CE3E-4044-BB54-830310805AF5}" destId="{78FAE5A5-1A49-4818-B607-32A93807B180}" srcOrd="0" destOrd="0" parTransId="{A68F61E4-1F08-4211-95A3-8A89238CC785}" sibTransId="{2624E767-B476-46B6-A7E5-EB63187554E3}"/>
    <dgm:cxn modelId="{B0671A33-EFCE-4A03-8924-9F78CB7E6974}" type="presOf" srcId="{B7AD2AFC-0AA3-434F-842C-F4D20104E6F0}" destId="{84741BDE-79E4-4E45-93CA-E1292694800E}" srcOrd="2" destOrd="0" presId="urn:microsoft.com/office/officeart/2005/8/layout/gear1"/>
    <dgm:cxn modelId="{08527261-4750-48EF-9135-CF97A8965A4C}" type="presOf" srcId="{35A4A1D7-AFF7-455C-94B4-FC82DD956788}" destId="{0E5C4353-A33F-4A6C-866B-AF83F8A840B9}" srcOrd="0" destOrd="0" presId="urn:microsoft.com/office/officeart/2005/8/layout/gear1"/>
    <dgm:cxn modelId="{926D9642-E1CD-4C3C-A343-E1D4D9944899}" type="presOf" srcId="{78FAE5A5-1A49-4818-B607-32A93807B180}" destId="{215513CB-71D2-4806-878D-776958B0A8A7}" srcOrd="2" destOrd="0" presId="urn:microsoft.com/office/officeart/2005/8/layout/gear1"/>
    <dgm:cxn modelId="{528BE949-8F00-4B5B-A0E9-0C2513BF8DA4}" type="presOf" srcId="{78FAE5A5-1A49-4818-B607-32A93807B180}" destId="{86F76277-1916-4DF5-867B-1AF0A23BAB7F}" srcOrd="1" destOrd="0" presId="urn:microsoft.com/office/officeart/2005/8/layout/gear1"/>
    <dgm:cxn modelId="{53595B4B-8EC8-46CA-A886-CD2A8FEAE6C3}" srcId="{EAB75733-CE3E-4044-BB54-830310805AF5}" destId="{99688417-6EA7-40A6-8BB6-C905BC36094F}" srcOrd="1" destOrd="0" parTransId="{00D1CE52-B5A5-4DA6-A102-7398ACE8E977}" sibTransId="{35A4A1D7-AFF7-455C-94B4-FC82DD956788}"/>
    <dgm:cxn modelId="{5EB5AE84-EA6A-4623-AFBE-1B4A2A6745E3}" type="presOf" srcId="{FC6DCEA4-3BAC-4E0B-9BDB-701F07E167B5}" destId="{95E35475-82A5-4FFF-A9AB-2A78B67C2AC6}" srcOrd="0" destOrd="0" presId="urn:microsoft.com/office/officeart/2005/8/layout/gear1"/>
    <dgm:cxn modelId="{944A8E85-C6D9-40E6-BAE6-DF3F0B22197D}" type="presOf" srcId="{B7AD2AFC-0AA3-434F-842C-F4D20104E6F0}" destId="{1212F004-F299-4D4B-889A-06917BA4CDE2}" srcOrd="0" destOrd="0" presId="urn:microsoft.com/office/officeart/2005/8/layout/gear1"/>
    <dgm:cxn modelId="{A769B88F-01A7-4EB5-90A5-7B7D1E1CDDD4}" type="presOf" srcId="{2624E767-B476-46B6-A7E5-EB63187554E3}" destId="{A58BC39A-6D54-4C23-BB58-02ACEBEB90C4}" srcOrd="0" destOrd="0" presId="urn:microsoft.com/office/officeart/2005/8/layout/gear1"/>
    <dgm:cxn modelId="{6D658E92-CEF8-4B3A-9423-52C81F49EDED}" type="presOf" srcId="{B7AD2AFC-0AA3-434F-842C-F4D20104E6F0}" destId="{6A40269B-C693-40B5-B2C0-5E78AEF77ECF}" srcOrd="3" destOrd="0" presId="urn:microsoft.com/office/officeart/2005/8/layout/gear1"/>
    <dgm:cxn modelId="{C16818A8-3BC4-4C09-A86A-5C50DF3D9699}" type="presOf" srcId="{EAB75733-CE3E-4044-BB54-830310805AF5}" destId="{DBC2C661-C477-4312-9F84-880A83F11D2B}" srcOrd="0" destOrd="0" presId="urn:microsoft.com/office/officeart/2005/8/layout/gear1"/>
    <dgm:cxn modelId="{416017CF-D85F-4B0E-B7DC-A92D627D4D95}" type="presOf" srcId="{78FAE5A5-1A49-4818-B607-32A93807B180}" destId="{FDE14386-5B08-4D7F-89D2-9A712A03A2CE}" srcOrd="0" destOrd="0" presId="urn:microsoft.com/office/officeart/2005/8/layout/gear1"/>
    <dgm:cxn modelId="{0565ACEB-8EC9-4BEF-A2B5-3AD42712B5C2}" type="presOf" srcId="{B7AD2AFC-0AA3-434F-842C-F4D20104E6F0}" destId="{7B77220A-419E-4E66-BEEC-6C3FD68B5665}" srcOrd="1" destOrd="0" presId="urn:microsoft.com/office/officeart/2005/8/layout/gear1"/>
    <dgm:cxn modelId="{667D48FF-45D7-42F0-A4FF-167F79D2A94B}" type="presOf" srcId="{99688417-6EA7-40A6-8BB6-C905BC36094F}" destId="{C49A3847-EF4C-4639-9224-F28498766DBB}" srcOrd="2" destOrd="0" presId="urn:microsoft.com/office/officeart/2005/8/layout/gear1"/>
    <dgm:cxn modelId="{98724B6A-A36C-435F-A0FA-ECF5DD76216D}" type="presParOf" srcId="{DBC2C661-C477-4312-9F84-880A83F11D2B}" destId="{FDE14386-5B08-4D7F-89D2-9A712A03A2CE}" srcOrd="0" destOrd="0" presId="urn:microsoft.com/office/officeart/2005/8/layout/gear1"/>
    <dgm:cxn modelId="{A217240B-4FEF-4264-9DEC-A46B93743CF8}" type="presParOf" srcId="{DBC2C661-C477-4312-9F84-880A83F11D2B}" destId="{86F76277-1916-4DF5-867B-1AF0A23BAB7F}" srcOrd="1" destOrd="0" presId="urn:microsoft.com/office/officeart/2005/8/layout/gear1"/>
    <dgm:cxn modelId="{87CD4BC0-4DF3-4E45-9E93-618ACD611324}" type="presParOf" srcId="{DBC2C661-C477-4312-9F84-880A83F11D2B}" destId="{215513CB-71D2-4806-878D-776958B0A8A7}" srcOrd="2" destOrd="0" presId="urn:microsoft.com/office/officeart/2005/8/layout/gear1"/>
    <dgm:cxn modelId="{6AABE990-06ED-4C02-9698-7B6E397E3972}" type="presParOf" srcId="{DBC2C661-C477-4312-9F84-880A83F11D2B}" destId="{A61BD7BD-7F02-4FA8-8D9B-E281EEC796BF}" srcOrd="3" destOrd="0" presId="urn:microsoft.com/office/officeart/2005/8/layout/gear1"/>
    <dgm:cxn modelId="{C49527E2-1172-4B55-93BE-79F9A925E23D}" type="presParOf" srcId="{DBC2C661-C477-4312-9F84-880A83F11D2B}" destId="{F33AC542-89E5-4F5F-9423-D06B0CDFDE98}" srcOrd="4" destOrd="0" presId="urn:microsoft.com/office/officeart/2005/8/layout/gear1"/>
    <dgm:cxn modelId="{3A1472C8-4486-4DDD-95A2-9BE93DA66458}" type="presParOf" srcId="{DBC2C661-C477-4312-9F84-880A83F11D2B}" destId="{C49A3847-EF4C-4639-9224-F28498766DBB}" srcOrd="5" destOrd="0" presId="urn:microsoft.com/office/officeart/2005/8/layout/gear1"/>
    <dgm:cxn modelId="{DCCCE208-6C2D-4303-9185-79887F2E1972}" type="presParOf" srcId="{DBC2C661-C477-4312-9F84-880A83F11D2B}" destId="{1212F004-F299-4D4B-889A-06917BA4CDE2}" srcOrd="6" destOrd="0" presId="urn:microsoft.com/office/officeart/2005/8/layout/gear1"/>
    <dgm:cxn modelId="{6FB31E86-79C1-474A-B210-C0094A253BAF}" type="presParOf" srcId="{DBC2C661-C477-4312-9F84-880A83F11D2B}" destId="{7B77220A-419E-4E66-BEEC-6C3FD68B5665}" srcOrd="7" destOrd="0" presId="urn:microsoft.com/office/officeart/2005/8/layout/gear1"/>
    <dgm:cxn modelId="{B60D43C3-44CA-4933-98B6-C9298F75CD6F}" type="presParOf" srcId="{DBC2C661-C477-4312-9F84-880A83F11D2B}" destId="{84741BDE-79E4-4E45-93CA-E1292694800E}" srcOrd="8" destOrd="0" presId="urn:microsoft.com/office/officeart/2005/8/layout/gear1"/>
    <dgm:cxn modelId="{A6D7F5D8-C43C-4958-87E4-0A40A6C9869D}" type="presParOf" srcId="{DBC2C661-C477-4312-9F84-880A83F11D2B}" destId="{6A40269B-C693-40B5-B2C0-5E78AEF77ECF}" srcOrd="9" destOrd="0" presId="urn:microsoft.com/office/officeart/2005/8/layout/gear1"/>
    <dgm:cxn modelId="{2D9B85AF-A844-4DCE-B515-51950834E40D}" type="presParOf" srcId="{DBC2C661-C477-4312-9F84-880A83F11D2B}" destId="{A58BC39A-6D54-4C23-BB58-02ACEBEB90C4}" srcOrd="10" destOrd="0" presId="urn:microsoft.com/office/officeart/2005/8/layout/gear1"/>
    <dgm:cxn modelId="{310DC089-DE43-434C-AFDF-2CB7C683661E}" type="presParOf" srcId="{DBC2C661-C477-4312-9F84-880A83F11D2B}" destId="{0E5C4353-A33F-4A6C-866B-AF83F8A840B9}" srcOrd="11" destOrd="0" presId="urn:microsoft.com/office/officeart/2005/8/layout/gear1"/>
    <dgm:cxn modelId="{D91C3DCC-0411-4E1A-AA96-E163FC85EFCB}" type="presParOf" srcId="{DBC2C661-C477-4312-9F84-880A83F11D2B}" destId="{95E35475-82A5-4FFF-A9AB-2A78B67C2AC6}"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942F82-B1E3-439B-AA08-615145FC77BB}"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EFD25E46-2E38-4238-BB9A-6B8A13070B42}">
      <dgm:prSet phldrT="[Text]"/>
      <dgm:spPr/>
      <dgm:t>
        <a:bodyPr/>
        <a:lstStyle/>
        <a:p>
          <a:r>
            <a:rPr lang="en-GB" dirty="0"/>
            <a:t>Stage 1</a:t>
          </a:r>
        </a:p>
      </dgm:t>
    </dgm:pt>
    <dgm:pt modelId="{19CE9A7C-304E-4DB2-B347-5DCF7F0C7A2D}" type="parTrans" cxnId="{99494C64-CD09-4C71-A45C-EE3E0AB8BC60}">
      <dgm:prSet/>
      <dgm:spPr/>
      <dgm:t>
        <a:bodyPr/>
        <a:lstStyle/>
        <a:p>
          <a:endParaRPr lang="en-GB"/>
        </a:p>
      </dgm:t>
    </dgm:pt>
    <dgm:pt modelId="{E288A396-EF38-46AD-9D44-293C5865CC19}" type="sibTrans" cxnId="{99494C64-CD09-4C71-A45C-EE3E0AB8BC60}">
      <dgm:prSet/>
      <dgm:spPr/>
      <dgm:t>
        <a:bodyPr/>
        <a:lstStyle/>
        <a:p>
          <a:endParaRPr lang="en-GB"/>
        </a:p>
      </dgm:t>
    </dgm:pt>
    <dgm:pt modelId="{3F2415F4-090A-406F-8F20-D91A975C301B}">
      <dgm:prSet phldrT="[Text]"/>
      <dgm:spPr>
        <a:solidFill>
          <a:schemeClr val="accent2"/>
        </a:solidFill>
        <a:ln>
          <a:solidFill>
            <a:schemeClr val="accent1"/>
          </a:solidFill>
        </a:ln>
      </dgm:spPr>
      <dgm:t>
        <a:bodyPr/>
        <a:lstStyle/>
        <a:p>
          <a:r>
            <a:rPr lang="en-GB" dirty="0"/>
            <a:t>A structured search, identification and filtering of literature.</a:t>
          </a:r>
        </a:p>
      </dgm:t>
    </dgm:pt>
    <dgm:pt modelId="{CB68D263-F2C1-4250-9173-BC9069FA80F5}" type="parTrans" cxnId="{9C922112-2E28-4167-9DF4-B8DACBE53D9B}">
      <dgm:prSet/>
      <dgm:spPr/>
      <dgm:t>
        <a:bodyPr/>
        <a:lstStyle/>
        <a:p>
          <a:endParaRPr lang="en-GB"/>
        </a:p>
      </dgm:t>
    </dgm:pt>
    <dgm:pt modelId="{E59D494F-7B82-4ADA-85F6-49DC7AA09A91}" type="sibTrans" cxnId="{9C922112-2E28-4167-9DF4-B8DACBE53D9B}">
      <dgm:prSet/>
      <dgm:spPr/>
      <dgm:t>
        <a:bodyPr/>
        <a:lstStyle/>
        <a:p>
          <a:endParaRPr lang="en-GB"/>
        </a:p>
      </dgm:t>
    </dgm:pt>
    <dgm:pt modelId="{29C91E86-76C4-48A5-B5BA-9EF23A9EAA6D}">
      <dgm:prSet phldrT="[Text]"/>
      <dgm:spPr>
        <a:solidFill>
          <a:schemeClr val="tx2">
            <a:lumMod val="75000"/>
          </a:schemeClr>
        </a:solidFill>
        <a:ln>
          <a:solidFill>
            <a:schemeClr val="accent1"/>
          </a:solidFill>
        </a:ln>
      </dgm:spPr>
      <dgm:t>
        <a:bodyPr/>
        <a:lstStyle/>
        <a:p>
          <a:r>
            <a:rPr lang="en-GB" dirty="0"/>
            <a:t>Conduct a systematically informed search.</a:t>
          </a:r>
        </a:p>
      </dgm:t>
    </dgm:pt>
    <dgm:pt modelId="{5616B3E2-424B-4CC0-8C9B-84A3E5BE2DD6}" type="parTrans" cxnId="{B7641BAD-E18C-481B-9C12-539619D7F956}">
      <dgm:prSet/>
      <dgm:spPr/>
      <dgm:t>
        <a:bodyPr/>
        <a:lstStyle/>
        <a:p>
          <a:endParaRPr lang="en-GB"/>
        </a:p>
      </dgm:t>
    </dgm:pt>
    <dgm:pt modelId="{86CB73B8-DE95-4645-8152-0DBBA0C76144}" type="sibTrans" cxnId="{B7641BAD-E18C-481B-9C12-539619D7F956}">
      <dgm:prSet/>
      <dgm:spPr/>
      <dgm:t>
        <a:bodyPr/>
        <a:lstStyle/>
        <a:p>
          <a:endParaRPr lang="en-GB"/>
        </a:p>
      </dgm:t>
    </dgm:pt>
    <dgm:pt modelId="{279FC74A-B3E8-4E66-B536-E25811D9C0DC}">
      <dgm:prSet phldrT="[Text]"/>
      <dgm:spPr/>
      <dgm:t>
        <a:bodyPr/>
        <a:lstStyle/>
        <a:p>
          <a:r>
            <a:rPr lang="en-GB" dirty="0"/>
            <a:t>Stage 2</a:t>
          </a:r>
        </a:p>
      </dgm:t>
    </dgm:pt>
    <dgm:pt modelId="{0A33A98B-F980-4B05-94D5-A4E04846F895}" type="parTrans" cxnId="{06E52D0B-D460-4E08-A99C-916749B5F736}">
      <dgm:prSet/>
      <dgm:spPr/>
      <dgm:t>
        <a:bodyPr/>
        <a:lstStyle/>
        <a:p>
          <a:endParaRPr lang="en-GB"/>
        </a:p>
      </dgm:t>
    </dgm:pt>
    <dgm:pt modelId="{F412C23B-6ABD-4EC7-A6DF-E1281729E067}" type="sibTrans" cxnId="{06E52D0B-D460-4E08-A99C-916749B5F736}">
      <dgm:prSet/>
      <dgm:spPr/>
      <dgm:t>
        <a:bodyPr/>
        <a:lstStyle/>
        <a:p>
          <a:endParaRPr lang="en-GB"/>
        </a:p>
      </dgm:t>
    </dgm:pt>
    <dgm:pt modelId="{692DF5AB-B941-411E-B3C3-F065E59DA505}">
      <dgm:prSet phldrT="[Text]"/>
      <dgm:spPr>
        <a:solidFill>
          <a:schemeClr val="accent2"/>
        </a:solidFill>
        <a:ln>
          <a:solidFill>
            <a:schemeClr val="accent1"/>
          </a:solidFill>
        </a:ln>
      </dgm:spPr>
      <dgm:t>
        <a:bodyPr/>
        <a:lstStyle/>
        <a:p>
          <a:r>
            <a:rPr lang="en-GB" dirty="0"/>
            <a:t>Deconstruction and structured evaluation of material.</a:t>
          </a:r>
        </a:p>
      </dgm:t>
    </dgm:pt>
    <dgm:pt modelId="{1A56B7A4-536A-441B-B697-A70D3A1C3D7E}" type="parTrans" cxnId="{10E6393B-30D6-42F0-85B7-E26A6927776E}">
      <dgm:prSet/>
      <dgm:spPr/>
      <dgm:t>
        <a:bodyPr/>
        <a:lstStyle/>
        <a:p>
          <a:endParaRPr lang="en-GB"/>
        </a:p>
      </dgm:t>
    </dgm:pt>
    <dgm:pt modelId="{796F985F-3091-4E49-BEA1-7E7598266315}" type="sibTrans" cxnId="{10E6393B-30D6-42F0-85B7-E26A6927776E}">
      <dgm:prSet/>
      <dgm:spPr/>
      <dgm:t>
        <a:bodyPr/>
        <a:lstStyle/>
        <a:p>
          <a:endParaRPr lang="en-GB"/>
        </a:p>
      </dgm:t>
    </dgm:pt>
    <dgm:pt modelId="{494F5E97-5039-450B-8E81-A1A7C51BA9CE}">
      <dgm:prSet phldrT="[Text]"/>
      <dgm:spPr>
        <a:solidFill>
          <a:schemeClr val="tx2">
            <a:lumMod val="75000"/>
          </a:schemeClr>
        </a:solidFill>
        <a:ln>
          <a:solidFill>
            <a:schemeClr val="accent1"/>
          </a:solidFill>
        </a:ln>
      </dgm:spPr>
      <dgm:t>
        <a:bodyPr/>
        <a:lstStyle/>
        <a:p>
          <a:r>
            <a:rPr lang="en-GB" dirty="0"/>
            <a:t>Use question template for deconstruction.</a:t>
          </a:r>
        </a:p>
      </dgm:t>
    </dgm:pt>
    <dgm:pt modelId="{37DA9BAC-371C-43DB-8EB7-5D802CC5C988}" type="parTrans" cxnId="{2E8EE5A5-BB8F-4B63-9104-3C2E908F9E0B}">
      <dgm:prSet/>
      <dgm:spPr/>
      <dgm:t>
        <a:bodyPr/>
        <a:lstStyle/>
        <a:p>
          <a:endParaRPr lang="en-GB"/>
        </a:p>
      </dgm:t>
    </dgm:pt>
    <dgm:pt modelId="{D71FDA98-0FF6-41EC-B466-148A0C4420B5}" type="sibTrans" cxnId="{2E8EE5A5-BB8F-4B63-9104-3C2E908F9E0B}">
      <dgm:prSet/>
      <dgm:spPr/>
      <dgm:t>
        <a:bodyPr/>
        <a:lstStyle/>
        <a:p>
          <a:endParaRPr lang="en-GB"/>
        </a:p>
      </dgm:t>
    </dgm:pt>
    <dgm:pt modelId="{11F23A76-0E48-44E1-A6B7-6FFBB7860F6E}">
      <dgm:prSet phldrT="[Text]"/>
      <dgm:spPr/>
      <dgm:t>
        <a:bodyPr/>
        <a:lstStyle/>
        <a:p>
          <a:r>
            <a:rPr lang="en-GB" dirty="0"/>
            <a:t>Stage 3</a:t>
          </a:r>
        </a:p>
      </dgm:t>
    </dgm:pt>
    <dgm:pt modelId="{093DE2E9-C9C1-4D76-8836-83EE67D0846B}" type="parTrans" cxnId="{4C4A0CE8-E31A-436B-91DD-4AA800D94F78}">
      <dgm:prSet/>
      <dgm:spPr/>
      <dgm:t>
        <a:bodyPr/>
        <a:lstStyle/>
        <a:p>
          <a:endParaRPr lang="en-GB"/>
        </a:p>
      </dgm:t>
    </dgm:pt>
    <dgm:pt modelId="{F76EB0B2-1685-4DD1-B65D-146623993B5E}" type="sibTrans" cxnId="{4C4A0CE8-E31A-436B-91DD-4AA800D94F78}">
      <dgm:prSet/>
      <dgm:spPr/>
      <dgm:t>
        <a:bodyPr/>
        <a:lstStyle/>
        <a:p>
          <a:endParaRPr lang="en-GB"/>
        </a:p>
      </dgm:t>
    </dgm:pt>
    <dgm:pt modelId="{FA44624E-A4DD-4808-9AF1-9210CE3EED7A}">
      <dgm:prSet phldrT="[Text]"/>
      <dgm:spPr>
        <a:solidFill>
          <a:schemeClr val="accent2"/>
        </a:solidFill>
        <a:ln>
          <a:solidFill>
            <a:schemeClr val="accent1"/>
          </a:solidFill>
        </a:ln>
      </dgm:spPr>
      <dgm:t>
        <a:bodyPr/>
        <a:lstStyle/>
        <a:p>
          <a:r>
            <a:rPr lang="en-GB" dirty="0"/>
            <a:t>Reconstruction, synthesis and own contribution. </a:t>
          </a:r>
        </a:p>
      </dgm:t>
    </dgm:pt>
    <dgm:pt modelId="{5938809E-AE03-4D34-ADC5-DE33C9F775A6}" type="parTrans" cxnId="{C1DE0A2D-C9F1-41F9-B4CA-B4E75342593E}">
      <dgm:prSet/>
      <dgm:spPr/>
      <dgm:t>
        <a:bodyPr/>
        <a:lstStyle/>
        <a:p>
          <a:endParaRPr lang="en-GB"/>
        </a:p>
      </dgm:t>
    </dgm:pt>
    <dgm:pt modelId="{0987C69B-AF24-42C1-873F-25A8D0CDAB0A}" type="sibTrans" cxnId="{C1DE0A2D-C9F1-41F9-B4CA-B4E75342593E}">
      <dgm:prSet/>
      <dgm:spPr/>
      <dgm:t>
        <a:bodyPr/>
        <a:lstStyle/>
        <a:p>
          <a:endParaRPr lang="en-GB"/>
        </a:p>
      </dgm:t>
    </dgm:pt>
    <dgm:pt modelId="{55FF2FD7-C199-4556-AAD5-B253C1E91DCB}">
      <dgm:prSet phldrT="[Text]"/>
      <dgm:spPr>
        <a:solidFill>
          <a:schemeClr val="tx2">
            <a:lumMod val="75000"/>
          </a:schemeClr>
        </a:solidFill>
        <a:ln>
          <a:solidFill>
            <a:schemeClr val="accent1"/>
          </a:solidFill>
        </a:ln>
      </dgm:spPr>
      <dgm:t>
        <a:bodyPr/>
        <a:lstStyle/>
        <a:p>
          <a:r>
            <a:rPr lang="en-GB" dirty="0"/>
            <a:t>Reconstruct literature via synthesis &amp; form contribution. </a:t>
          </a:r>
        </a:p>
      </dgm:t>
    </dgm:pt>
    <dgm:pt modelId="{7515121D-A7A3-4D78-ABB7-78C0CC46CE16}" type="parTrans" cxnId="{8793355A-216E-4C29-8779-71826AEDA237}">
      <dgm:prSet/>
      <dgm:spPr/>
      <dgm:t>
        <a:bodyPr/>
        <a:lstStyle/>
        <a:p>
          <a:endParaRPr lang="en-GB"/>
        </a:p>
      </dgm:t>
    </dgm:pt>
    <dgm:pt modelId="{2C2279D0-8BC7-4F44-A0A2-2DB290BC6AF0}" type="sibTrans" cxnId="{8793355A-216E-4C29-8779-71826AEDA237}">
      <dgm:prSet/>
      <dgm:spPr/>
      <dgm:t>
        <a:bodyPr/>
        <a:lstStyle/>
        <a:p>
          <a:endParaRPr lang="en-GB"/>
        </a:p>
      </dgm:t>
    </dgm:pt>
    <dgm:pt modelId="{C4938B00-7E2B-4854-9F7E-9D2D93FD9C0A}" type="pres">
      <dgm:prSet presAssocID="{85942F82-B1E3-439B-AA08-615145FC77BB}" presName="theList" presStyleCnt="0">
        <dgm:presLayoutVars>
          <dgm:dir/>
          <dgm:animLvl val="lvl"/>
          <dgm:resizeHandles val="exact"/>
        </dgm:presLayoutVars>
      </dgm:prSet>
      <dgm:spPr/>
    </dgm:pt>
    <dgm:pt modelId="{8EB8D33A-2185-4DE6-9682-C04C1A99BAED}" type="pres">
      <dgm:prSet presAssocID="{EFD25E46-2E38-4238-BB9A-6B8A13070B42}" presName="compNode" presStyleCnt="0"/>
      <dgm:spPr/>
    </dgm:pt>
    <dgm:pt modelId="{E4DA1D12-1E7E-4971-AE9C-35B0013E4206}" type="pres">
      <dgm:prSet presAssocID="{EFD25E46-2E38-4238-BB9A-6B8A13070B42}" presName="aNode" presStyleLbl="bgShp" presStyleIdx="0" presStyleCnt="3"/>
      <dgm:spPr/>
    </dgm:pt>
    <dgm:pt modelId="{CB316073-0CA6-4D67-8B86-C9384B4788B4}" type="pres">
      <dgm:prSet presAssocID="{EFD25E46-2E38-4238-BB9A-6B8A13070B42}" presName="textNode" presStyleLbl="bgShp" presStyleIdx="0" presStyleCnt="3"/>
      <dgm:spPr/>
    </dgm:pt>
    <dgm:pt modelId="{556675BE-F80E-42E8-809D-B4FA9D4C78D5}" type="pres">
      <dgm:prSet presAssocID="{EFD25E46-2E38-4238-BB9A-6B8A13070B42}" presName="compChildNode" presStyleCnt="0"/>
      <dgm:spPr/>
    </dgm:pt>
    <dgm:pt modelId="{C5C07DCE-E315-4C1F-94C7-6AD61DE96977}" type="pres">
      <dgm:prSet presAssocID="{EFD25E46-2E38-4238-BB9A-6B8A13070B42}" presName="theInnerList" presStyleCnt="0"/>
      <dgm:spPr/>
    </dgm:pt>
    <dgm:pt modelId="{7379E03E-C691-4017-8F3F-5AB2919EDFA0}" type="pres">
      <dgm:prSet presAssocID="{3F2415F4-090A-406F-8F20-D91A975C301B}" presName="childNode" presStyleLbl="node1" presStyleIdx="0" presStyleCnt="6">
        <dgm:presLayoutVars>
          <dgm:bulletEnabled val="1"/>
        </dgm:presLayoutVars>
      </dgm:prSet>
      <dgm:spPr/>
    </dgm:pt>
    <dgm:pt modelId="{3192581B-10EE-450C-A4DD-23DFB365F4E4}" type="pres">
      <dgm:prSet presAssocID="{3F2415F4-090A-406F-8F20-D91A975C301B}" presName="aSpace2" presStyleCnt="0"/>
      <dgm:spPr/>
    </dgm:pt>
    <dgm:pt modelId="{55E25300-A5D2-4CC5-85CD-B7417E3A9D98}" type="pres">
      <dgm:prSet presAssocID="{29C91E86-76C4-48A5-B5BA-9EF23A9EAA6D}" presName="childNode" presStyleLbl="node1" presStyleIdx="1" presStyleCnt="6">
        <dgm:presLayoutVars>
          <dgm:bulletEnabled val="1"/>
        </dgm:presLayoutVars>
      </dgm:prSet>
      <dgm:spPr/>
    </dgm:pt>
    <dgm:pt modelId="{CACEAC77-A43D-4CD9-9260-4ECC452BFC5F}" type="pres">
      <dgm:prSet presAssocID="{EFD25E46-2E38-4238-BB9A-6B8A13070B42}" presName="aSpace" presStyleCnt="0"/>
      <dgm:spPr/>
    </dgm:pt>
    <dgm:pt modelId="{0007A829-B48F-4CCA-ADD1-FB128946BF92}" type="pres">
      <dgm:prSet presAssocID="{279FC74A-B3E8-4E66-B536-E25811D9C0DC}" presName="compNode" presStyleCnt="0"/>
      <dgm:spPr/>
    </dgm:pt>
    <dgm:pt modelId="{3FCFA2DD-0FC5-4E14-A3F2-A1C6D9CDFDD3}" type="pres">
      <dgm:prSet presAssocID="{279FC74A-B3E8-4E66-B536-E25811D9C0DC}" presName="aNode" presStyleLbl="bgShp" presStyleIdx="1" presStyleCnt="3"/>
      <dgm:spPr/>
    </dgm:pt>
    <dgm:pt modelId="{1B6C72FB-FF7E-48B3-AA8E-F446D4497B2B}" type="pres">
      <dgm:prSet presAssocID="{279FC74A-B3E8-4E66-B536-E25811D9C0DC}" presName="textNode" presStyleLbl="bgShp" presStyleIdx="1" presStyleCnt="3"/>
      <dgm:spPr/>
    </dgm:pt>
    <dgm:pt modelId="{5A758D4B-62D8-4650-B027-A02E5944152C}" type="pres">
      <dgm:prSet presAssocID="{279FC74A-B3E8-4E66-B536-E25811D9C0DC}" presName="compChildNode" presStyleCnt="0"/>
      <dgm:spPr/>
    </dgm:pt>
    <dgm:pt modelId="{37B804BF-813F-4B50-BD45-337D251C804A}" type="pres">
      <dgm:prSet presAssocID="{279FC74A-B3E8-4E66-B536-E25811D9C0DC}" presName="theInnerList" presStyleCnt="0"/>
      <dgm:spPr/>
    </dgm:pt>
    <dgm:pt modelId="{C0CDC675-8426-403D-8CA0-2D18C0A38834}" type="pres">
      <dgm:prSet presAssocID="{692DF5AB-B941-411E-B3C3-F065E59DA505}" presName="childNode" presStyleLbl="node1" presStyleIdx="2" presStyleCnt="6">
        <dgm:presLayoutVars>
          <dgm:bulletEnabled val="1"/>
        </dgm:presLayoutVars>
      </dgm:prSet>
      <dgm:spPr/>
    </dgm:pt>
    <dgm:pt modelId="{B11E06F1-3EA0-4849-B76D-1E6DEF0395F8}" type="pres">
      <dgm:prSet presAssocID="{692DF5AB-B941-411E-B3C3-F065E59DA505}" presName="aSpace2" presStyleCnt="0"/>
      <dgm:spPr/>
    </dgm:pt>
    <dgm:pt modelId="{3ACA0A7E-7D95-4657-BD6E-C51DBA0F30B0}" type="pres">
      <dgm:prSet presAssocID="{494F5E97-5039-450B-8E81-A1A7C51BA9CE}" presName="childNode" presStyleLbl="node1" presStyleIdx="3" presStyleCnt="6">
        <dgm:presLayoutVars>
          <dgm:bulletEnabled val="1"/>
        </dgm:presLayoutVars>
      </dgm:prSet>
      <dgm:spPr/>
    </dgm:pt>
    <dgm:pt modelId="{AA236591-7721-49F9-A0C2-8E30EA82EBC2}" type="pres">
      <dgm:prSet presAssocID="{279FC74A-B3E8-4E66-B536-E25811D9C0DC}" presName="aSpace" presStyleCnt="0"/>
      <dgm:spPr/>
    </dgm:pt>
    <dgm:pt modelId="{A47F1916-1B88-4041-97DF-54E4E7CFCCEA}" type="pres">
      <dgm:prSet presAssocID="{11F23A76-0E48-44E1-A6B7-6FFBB7860F6E}" presName="compNode" presStyleCnt="0"/>
      <dgm:spPr/>
    </dgm:pt>
    <dgm:pt modelId="{1C552720-5DDB-4CD0-9D1D-554F75144359}" type="pres">
      <dgm:prSet presAssocID="{11F23A76-0E48-44E1-A6B7-6FFBB7860F6E}" presName="aNode" presStyleLbl="bgShp" presStyleIdx="2" presStyleCnt="3" custLinFactNeighborX="4205" custLinFactNeighborY="3876"/>
      <dgm:spPr/>
    </dgm:pt>
    <dgm:pt modelId="{E2018AB8-D27D-4D4E-99F5-2F78E7B090C0}" type="pres">
      <dgm:prSet presAssocID="{11F23A76-0E48-44E1-A6B7-6FFBB7860F6E}" presName="textNode" presStyleLbl="bgShp" presStyleIdx="2" presStyleCnt="3"/>
      <dgm:spPr/>
    </dgm:pt>
    <dgm:pt modelId="{82BF8CF1-7F5C-4E5B-9DE2-A18427656EF5}" type="pres">
      <dgm:prSet presAssocID="{11F23A76-0E48-44E1-A6B7-6FFBB7860F6E}" presName="compChildNode" presStyleCnt="0"/>
      <dgm:spPr/>
    </dgm:pt>
    <dgm:pt modelId="{63509D74-2814-4D20-91A7-19D50E0FA1D2}" type="pres">
      <dgm:prSet presAssocID="{11F23A76-0E48-44E1-A6B7-6FFBB7860F6E}" presName="theInnerList" presStyleCnt="0"/>
      <dgm:spPr/>
    </dgm:pt>
    <dgm:pt modelId="{495FF63E-2BA0-48F0-A732-187DCCDB9138}" type="pres">
      <dgm:prSet presAssocID="{FA44624E-A4DD-4808-9AF1-9210CE3EED7A}" presName="childNode" presStyleLbl="node1" presStyleIdx="4" presStyleCnt="6">
        <dgm:presLayoutVars>
          <dgm:bulletEnabled val="1"/>
        </dgm:presLayoutVars>
      </dgm:prSet>
      <dgm:spPr/>
    </dgm:pt>
    <dgm:pt modelId="{549DF1CA-E87A-40F2-BA68-2A2A56CD37B7}" type="pres">
      <dgm:prSet presAssocID="{FA44624E-A4DD-4808-9AF1-9210CE3EED7A}" presName="aSpace2" presStyleCnt="0"/>
      <dgm:spPr/>
    </dgm:pt>
    <dgm:pt modelId="{301E12BA-F3D0-4558-A3E6-B25332882B8F}" type="pres">
      <dgm:prSet presAssocID="{55FF2FD7-C199-4556-AAD5-B253C1E91DCB}" presName="childNode" presStyleLbl="node1" presStyleIdx="5" presStyleCnt="6">
        <dgm:presLayoutVars>
          <dgm:bulletEnabled val="1"/>
        </dgm:presLayoutVars>
      </dgm:prSet>
      <dgm:spPr/>
    </dgm:pt>
  </dgm:ptLst>
  <dgm:cxnLst>
    <dgm:cxn modelId="{06E52D0B-D460-4E08-A99C-916749B5F736}" srcId="{85942F82-B1E3-439B-AA08-615145FC77BB}" destId="{279FC74A-B3E8-4E66-B536-E25811D9C0DC}" srcOrd="1" destOrd="0" parTransId="{0A33A98B-F980-4B05-94D5-A4E04846F895}" sibTransId="{F412C23B-6ABD-4EC7-A6DF-E1281729E067}"/>
    <dgm:cxn modelId="{CBBFC40C-ED01-4DC1-B15A-005478A0D1DC}" type="presOf" srcId="{29C91E86-76C4-48A5-B5BA-9EF23A9EAA6D}" destId="{55E25300-A5D2-4CC5-85CD-B7417E3A9D98}" srcOrd="0" destOrd="0" presId="urn:microsoft.com/office/officeart/2005/8/layout/lProcess2"/>
    <dgm:cxn modelId="{315B4C0F-103E-4CC9-9E9E-4D9239735CE6}" type="presOf" srcId="{EFD25E46-2E38-4238-BB9A-6B8A13070B42}" destId="{CB316073-0CA6-4D67-8B86-C9384B4788B4}" srcOrd="1" destOrd="0" presId="urn:microsoft.com/office/officeart/2005/8/layout/lProcess2"/>
    <dgm:cxn modelId="{9C922112-2E28-4167-9DF4-B8DACBE53D9B}" srcId="{EFD25E46-2E38-4238-BB9A-6B8A13070B42}" destId="{3F2415F4-090A-406F-8F20-D91A975C301B}" srcOrd="0" destOrd="0" parTransId="{CB68D263-F2C1-4250-9173-BC9069FA80F5}" sibTransId="{E59D494F-7B82-4ADA-85F6-49DC7AA09A91}"/>
    <dgm:cxn modelId="{AAFEAF16-BDF6-4ED0-8A80-04A8A59C310D}" type="presOf" srcId="{55FF2FD7-C199-4556-AAD5-B253C1E91DCB}" destId="{301E12BA-F3D0-4558-A3E6-B25332882B8F}" srcOrd="0" destOrd="0" presId="urn:microsoft.com/office/officeart/2005/8/layout/lProcess2"/>
    <dgm:cxn modelId="{DE55BE20-FB90-4225-9B27-9C870551D670}" type="presOf" srcId="{279FC74A-B3E8-4E66-B536-E25811D9C0DC}" destId="{1B6C72FB-FF7E-48B3-AA8E-F446D4497B2B}" srcOrd="1" destOrd="0" presId="urn:microsoft.com/office/officeart/2005/8/layout/lProcess2"/>
    <dgm:cxn modelId="{C1DE0A2D-C9F1-41F9-B4CA-B4E75342593E}" srcId="{11F23A76-0E48-44E1-A6B7-6FFBB7860F6E}" destId="{FA44624E-A4DD-4808-9AF1-9210CE3EED7A}" srcOrd="0" destOrd="0" parTransId="{5938809E-AE03-4D34-ADC5-DE33C9F775A6}" sibTransId="{0987C69B-AF24-42C1-873F-25A8D0CDAB0A}"/>
    <dgm:cxn modelId="{10E6393B-30D6-42F0-85B7-E26A6927776E}" srcId="{279FC74A-B3E8-4E66-B536-E25811D9C0DC}" destId="{692DF5AB-B941-411E-B3C3-F065E59DA505}" srcOrd="0" destOrd="0" parTransId="{1A56B7A4-536A-441B-B697-A70D3A1C3D7E}" sibTransId="{796F985F-3091-4E49-BEA1-7E7598266315}"/>
    <dgm:cxn modelId="{99494C64-CD09-4C71-A45C-EE3E0AB8BC60}" srcId="{85942F82-B1E3-439B-AA08-615145FC77BB}" destId="{EFD25E46-2E38-4238-BB9A-6B8A13070B42}" srcOrd="0" destOrd="0" parTransId="{19CE9A7C-304E-4DB2-B347-5DCF7F0C7A2D}" sibTransId="{E288A396-EF38-46AD-9D44-293C5865CC19}"/>
    <dgm:cxn modelId="{8793355A-216E-4C29-8779-71826AEDA237}" srcId="{11F23A76-0E48-44E1-A6B7-6FFBB7860F6E}" destId="{55FF2FD7-C199-4556-AAD5-B253C1E91DCB}" srcOrd="1" destOrd="0" parTransId="{7515121D-A7A3-4D78-ABB7-78C0CC46CE16}" sibTransId="{2C2279D0-8BC7-4F44-A0A2-2DB290BC6AF0}"/>
    <dgm:cxn modelId="{5C6DE27D-2098-459C-B0F1-C30059A15B07}" type="presOf" srcId="{11F23A76-0E48-44E1-A6B7-6FFBB7860F6E}" destId="{1C552720-5DDB-4CD0-9D1D-554F75144359}" srcOrd="0" destOrd="0" presId="urn:microsoft.com/office/officeart/2005/8/layout/lProcess2"/>
    <dgm:cxn modelId="{53000EA3-E2A1-4F02-BD83-18651BD600FD}" type="presOf" srcId="{692DF5AB-B941-411E-B3C3-F065E59DA505}" destId="{C0CDC675-8426-403D-8CA0-2D18C0A38834}" srcOrd="0" destOrd="0" presId="urn:microsoft.com/office/officeart/2005/8/layout/lProcess2"/>
    <dgm:cxn modelId="{2E8EE5A5-BB8F-4B63-9104-3C2E908F9E0B}" srcId="{279FC74A-B3E8-4E66-B536-E25811D9C0DC}" destId="{494F5E97-5039-450B-8E81-A1A7C51BA9CE}" srcOrd="1" destOrd="0" parTransId="{37DA9BAC-371C-43DB-8EB7-5D802CC5C988}" sibTransId="{D71FDA98-0FF6-41EC-B466-148A0C4420B5}"/>
    <dgm:cxn modelId="{B7641BAD-E18C-481B-9C12-539619D7F956}" srcId="{EFD25E46-2E38-4238-BB9A-6B8A13070B42}" destId="{29C91E86-76C4-48A5-B5BA-9EF23A9EAA6D}" srcOrd="1" destOrd="0" parTransId="{5616B3E2-424B-4CC0-8C9B-84A3E5BE2DD6}" sibTransId="{86CB73B8-DE95-4645-8152-0DBBA0C76144}"/>
    <dgm:cxn modelId="{B5E6FDAD-700E-436C-AE8C-F9BCC3E01A4D}" type="presOf" srcId="{494F5E97-5039-450B-8E81-A1A7C51BA9CE}" destId="{3ACA0A7E-7D95-4657-BD6E-C51DBA0F30B0}" srcOrd="0" destOrd="0" presId="urn:microsoft.com/office/officeart/2005/8/layout/lProcess2"/>
    <dgm:cxn modelId="{34D379B8-E59E-4BB1-98D6-871807344C1A}" type="presOf" srcId="{3F2415F4-090A-406F-8F20-D91A975C301B}" destId="{7379E03E-C691-4017-8F3F-5AB2919EDFA0}" srcOrd="0" destOrd="0" presId="urn:microsoft.com/office/officeart/2005/8/layout/lProcess2"/>
    <dgm:cxn modelId="{C7797DC8-6D92-4BAD-BD4F-12B98CEBC9EE}" type="presOf" srcId="{EFD25E46-2E38-4238-BB9A-6B8A13070B42}" destId="{E4DA1D12-1E7E-4971-AE9C-35B0013E4206}" srcOrd="0" destOrd="0" presId="urn:microsoft.com/office/officeart/2005/8/layout/lProcess2"/>
    <dgm:cxn modelId="{A9569CD7-3670-4BFC-92FE-838C50481652}" type="presOf" srcId="{279FC74A-B3E8-4E66-B536-E25811D9C0DC}" destId="{3FCFA2DD-0FC5-4E14-A3F2-A1C6D9CDFDD3}" srcOrd="0" destOrd="0" presId="urn:microsoft.com/office/officeart/2005/8/layout/lProcess2"/>
    <dgm:cxn modelId="{C88F7EDF-537E-4898-97E0-AA45B1C543C2}" type="presOf" srcId="{11F23A76-0E48-44E1-A6B7-6FFBB7860F6E}" destId="{E2018AB8-D27D-4D4E-99F5-2F78E7B090C0}" srcOrd="1" destOrd="0" presId="urn:microsoft.com/office/officeart/2005/8/layout/lProcess2"/>
    <dgm:cxn modelId="{4C4A0CE8-E31A-436B-91DD-4AA800D94F78}" srcId="{85942F82-B1E3-439B-AA08-615145FC77BB}" destId="{11F23A76-0E48-44E1-A6B7-6FFBB7860F6E}" srcOrd="2" destOrd="0" parTransId="{093DE2E9-C9C1-4D76-8836-83EE67D0846B}" sibTransId="{F76EB0B2-1685-4DD1-B65D-146623993B5E}"/>
    <dgm:cxn modelId="{7AB02DEC-9940-4CC5-ADFC-8948F69C341E}" type="presOf" srcId="{FA44624E-A4DD-4808-9AF1-9210CE3EED7A}" destId="{495FF63E-2BA0-48F0-A732-187DCCDB9138}" srcOrd="0" destOrd="0" presId="urn:microsoft.com/office/officeart/2005/8/layout/lProcess2"/>
    <dgm:cxn modelId="{9E8B3EF0-7B14-4E2E-B384-C500D8ADB6AF}" type="presOf" srcId="{85942F82-B1E3-439B-AA08-615145FC77BB}" destId="{C4938B00-7E2B-4854-9F7E-9D2D93FD9C0A}" srcOrd="0" destOrd="0" presId="urn:microsoft.com/office/officeart/2005/8/layout/lProcess2"/>
    <dgm:cxn modelId="{BA70DEA3-0B87-4964-989B-E986618248D9}" type="presParOf" srcId="{C4938B00-7E2B-4854-9F7E-9D2D93FD9C0A}" destId="{8EB8D33A-2185-4DE6-9682-C04C1A99BAED}" srcOrd="0" destOrd="0" presId="urn:microsoft.com/office/officeart/2005/8/layout/lProcess2"/>
    <dgm:cxn modelId="{9D20AC21-C04D-495B-859F-A33015F0ABA9}" type="presParOf" srcId="{8EB8D33A-2185-4DE6-9682-C04C1A99BAED}" destId="{E4DA1D12-1E7E-4971-AE9C-35B0013E4206}" srcOrd="0" destOrd="0" presId="urn:microsoft.com/office/officeart/2005/8/layout/lProcess2"/>
    <dgm:cxn modelId="{E0A9CD46-A5E1-47C8-9EAF-C7D38123E1A1}" type="presParOf" srcId="{8EB8D33A-2185-4DE6-9682-C04C1A99BAED}" destId="{CB316073-0CA6-4D67-8B86-C9384B4788B4}" srcOrd="1" destOrd="0" presId="urn:microsoft.com/office/officeart/2005/8/layout/lProcess2"/>
    <dgm:cxn modelId="{BC5B6DC1-4F5B-44EA-85E6-139C2838BB14}" type="presParOf" srcId="{8EB8D33A-2185-4DE6-9682-C04C1A99BAED}" destId="{556675BE-F80E-42E8-809D-B4FA9D4C78D5}" srcOrd="2" destOrd="0" presId="urn:microsoft.com/office/officeart/2005/8/layout/lProcess2"/>
    <dgm:cxn modelId="{F939D123-0BD6-47D5-B20B-10AC73333BDC}" type="presParOf" srcId="{556675BE-F80E-42E8-809D-B4FA9D4C78D5}" destId="{C5C07DCE-E315-4C1F-94C7-6AD61DE96977}" srcOrd="0" destOrd="0" presId="urn:microsoft.com/office/officeart/2005/8/layout/lProcess2"/>
    <dgm:cxn modelId="{3B6CC09F-0A25-4B2A-B602-6E4ED1F0161A}" type="presParOf" srcId="{C5C07DCE-E315-4C1F-94C7-6AD61DE96977}" destId="{7379E03E-C691-4017-8F3F-5AB2919EDFA0}" srcOrd="0" destOrd="0" presId="urn:microsoft.com/office/officeart/2005/8/layout/lProcess2"/>
    <dgm:cxn modelId="{0426D9F6-990D-452B-A505-8926B8C79AF4}" type="presParOf" srcId="{C5C07DCE-E315-4C1F-94C7-6AD61DE96977}" destId="{3192581B-10EE-450C-A4DD-23DFB365F4E4}" srcOrd="1" destOrd="0" presId="urn:microsoft.com/office/officeart/2005/8/layout/lProcess2"/>
    <dgm:cxn modelId="{278B8998-AC0F-4B64-B8D1-9F6DB6D8DA04}" type="presParOf" srcId="{C5C07DCE-E315-4C1F-94C7-6AD61DE96977}" destId="{55E25300-A5D2-4CC5-85CD-B7417E3A9D98}" srcOrd="2" destOrd="0" presId="urn:microsoft.com/office/officeart/2005/8/layout/lProcess2"/>
    <dgm:cxn modelId="{5B5BCD34-6608-4A63-AE77-F2D89AB33325}" type="presParOf" srcId="{C4938B00-7E2B-4854-9F7E-9D2D93FD9C0A}" destId="{CACEAC77-A43D-4CD9-9260-4ECC452BFC5F}" srcOrd="1" destOrd="0" presId="urn:microsoft.com/office/officeart/2005/8/layout/lProcess2"/>
    <dgm:cxn modelId="{BB136605-5701-4DDC-9588-501C395CDC55}" type="presParOf" srcId="{C4938B00-7E2B-4854-9F7E-9D2D93FD9C0A}" destId="{0007A829-B48F-4CCA-ADD1-FB128946BF92}" srcOrd="2" destOrd="0" presId="urn:microsoft.com/office/officeart/2005/8/layout/lProcess2"/>
    <dgm:cxn modelId="{969B4E0A-893B-4A84-8C42-E681B3B0B129}" type="presParOf" srcId="{0007A829-B48F-4CCA-ADD1-FB128946BF92}" destId="{3FCFA2DD-0FC5-4E14-A3F2-A1C6D9CDFDD3}" srcOrd="0" destOrd="0" presId="urn:microsoft.com/office/officeart/2005/8/layout/lProcess2"/>
    <dgm:cxn modelId="{6A79A476-4351-44C8-83F3-089A906F3F2E}" type="presParOf" srcId="{0007A829-B48F-4CCA-ADD1-FB128946BF92}" destId="{1B6C72FB-FF7E-48B3-AA8E-F446D4497B2B}" srcOrd="1" destOrd="0" presId="urn:microsoft.com/office/officeart/2005/8/layout/lProcess2"/>
    <dgm:cxn modelId="{20AE9364-2414-4EDC-9A90-FA1301204D76}" type="presParOf" srcId="{0007A829-B48F-4CCA-ADD1-FB128946BF92}" destId="{5A758D4B-62D8-4650-B027-A02E5944152C}" srcOrd="2" destOrd="0" presId="urn:microsoft.com/office/officeart/2005/8/layout/lProcess2"/>
    <dgm:cxn modelId="{9D54B494-A653-4DFD-B5A1-DB4D91624E5C}" type="presParOf" srcId="{5A758D4B-62D8-4650-B027-A02E5944152C}" destId="{37B804BF-813F-4B50-BD45-337D251C804A}" srcOrd="0" destOrd="0" presId="urn:microsoft.com/office/officeart/2005/8/layout/lProcess2"/>
    <dgm:cxn modelId="{1539BE72-2A6B-47B2-983E-59E9BC67C027}" type="presParOf" srcId="{37B804BF-813F-4B50-BD45-337D251C804A}" destId="{C0CDC675-8426-403D-8CA0-2D18C0A38834}" srcOrd="0" destOrd="0" presId="urn:microsoft.com/office/officeart/2005/8/layout/lProcess2"/>
    <dgm:cxn modelId="{3A886925-B433-47EA-84BD-810E0EE63A2A}" type="presParOf" srcId="{37B804BF-813F-4B50-BD45-337D251C804A}" destId="{B11E06F1-3EA0-4849-B76D-1E6DEF0395F8}" srcOrd="1" destOrd="0" presId="urn:microsoft.com/office/officeart/2005/8/layout/lProcess2"/>
    <dgm:cxn modelId="{5F78AE7E-2C71-49C4-BB70-319E9B0292ED}" type="presParOf" srcId="{37B804BF-813F-4B50-BD45-337D251C804A}" destId="{3ACA0A7E-7D95-4657-BD6E-C51DBA0F30B0}" srcOrd="2" destOrd="0" presId="urn:microsoft.com/office/officeart/2005/8/layout/lProcess2"/>
    <dgm:cxn modelId="{6337F072-28AE-4E95-B32E-1BDD6FB269BD}" type="presParOf" srcId="{C4938B00-7E2B-4854-9F7E-9D2D93FD9C0A}" destId="{AA236591-7721-49F9-A0C2-8E30EA82EBC2}" srcOrd="3" destOrd="0" presId="urn:microsoft.com/office/officeart/2005/8/layout/lProcess2"/>
    <dgm:cxn modelId="{FBCAFC0D-DCE0-4284-8DA7-9B983C176677}" type="presParOf" srcId="{C4938B00-7E2B-4854-9F7E-9D2D93FD9C0A}" destId="{A47F1916-1B88-4041-97DF-54E4E7CFCCEA}" srcOrd="4" destOrd="0" presId="urn:microsoft.com/office/officeart/2005/8/layout/lProcess2"/>
    <dgm:cxn modelId="{E6CFCBB2-9C01-458E-BD88-87B6C3775A90}" type="presParOf" srcId="{A47F1916-1B88-4041-97DF-54E4E7CFCCEA}" destId="{1C552720-5DDB-4CD0-9D1D-554F75144359}" srcOrd="0" destOrd="0" presId="urn:microsoft.com/office/officeart/2005/8/layout/lProcess2"/>
    <dgm:cxn modelId="{0A00558D-0F32-418A-8D4E-B4209BDCA1B2}" type="presParOf" srcId="{A47F1916-1B88-4041-97DF-54E4E7CFCCEA}" destId="{E2018AB8-D27D-4D4E-99F5-2F78E7B090C0}" srcOrd="1" destOrd="0" presId="urn:microsoft.com/office/officeart/2005/8/layout/lProcess2"/>
    <dgm:cxn modelId="{CA5CC519-FD9C-45A9-878A-20D49CDB19B7}" type="presParOf" srcId="{A47F1916-1B88-4041-97DF-54E4E7CFCCEA}" destId="{82BF8CF1-7F5C-4E5B-9DE2-A18427656EF5}" srcOrd="2" destOrd="0" presId="urn:microsoft.com/office/officeart/2005/8/layout/lProcess2"/>
    <dgm:cxn modelId="{0ECCE8C8-CCC4-4C72-A224-241AD01A16D6}" type="presParOf" srcId="{82BF8CF1-7F5C-4E5B-9DE2-A18427656EF5}" destId="{63509D74-2814-4D20-91A7-19D50E0FA1D2}" srcOrd="0" destOrd="0" presId="urn:microsoft.com/office/officeart/2005/8/layout/lProcess2"/>
    <dgm:cxn modelId="{7A02DAE1-9818-4DD6-AB00-D15FF2EBF792}" type="presParOf" srcId="{63509D74-2814-4D20-91A7-19D50E0FA1D2}" destId="{495FF63E-2BA0-48F0-A732-187DCCDB9138}" srcOrd="0" destOrd="0" presId="urn:microsoft.com/office/officeart/2005/8/layout/lProcess2"/>
    <dgm:cxn modelId="{56450B19-DC07-49F2-8445-75E05E016A25}" type="presParOf" srcId="{63509D74-2814-4D20-91A7-19D50E0FA1D2}" destId="{549DF1CA-E87A-40F2-BA68-2A2A56CD37B7}" srcOrd="1" destOrd="0" presId="urn:microsoft.com/office/officeart/2005/8/layout/lProcess2"/>
    <dgm:cxn modelId="{40CB1A67-3613-4F7A-AE3B-68C9F509DD31}" type="presParOf" srcId="{63509D74-2814-4D20-91A7-19D50E0FA1D2}" destId="{301E12BA-F3D0-4558-A3E6-B25332882B8F}"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E73520-952D-4618-AA88-8668E7810914}" type="doc">
      <dgm:prSet loTypeId="urn:microsoft.com/office/officeart/2005/8/layout/radial1" loCatId="relationship" qsTypeId="urn:microsoft.com/office/officeart/2005/8/quickstyle/3d3" qsCatId="3D" csTypeId="urn:microsoft.com/office/officeart/2005/8/colors/accent2_4" csCatId="accent2" phldr="1"/>
      <dgm:spPr/>
      <dgm:t>
        <a:bodyPr/>
        <a:lstStyle/>
        <a:p>
          <a:endParaRPr lang="en-GB"/>
        </a:p>
      </dgm:t>
    </dgm:pt>
    <dgm:pt modelId="{C84CA287-9EE2-4D8C-A18C-0C1CC0863391}">
      <dgm:prSet phldrT="[Text]"/>
      <dgm:spPr/>
      <dgm:t>
        <a:bodyPr/>
        <a:lstStyle/>
        <a:p>
          <a:r>
            <a:rPr lang="en-GB" dirty="0"/>
            <a:t>Where do I start?</a:t>
          </a:r>
        </a:p>
      </dgm:t>
    </dgm:pt>
    <dgm:pt modelId="{033EEE30-CC01-4AA9-AF31-F0933DC65FF2}" type="parTrans" cxnId="{96ADF2DC-AEFA-4A5B-9CD2-0DF802DF660B}">
      <dgm:prSet/>
      <dgm:spPr/>
      <dgm:t>
        <a:bodyPr/>
        <a:lstStyle/>
        <a:p>
          <a:endParaRPr lang="en-GB"/>
        </a:p>
      </dgm:t>
    </dgm:pt>
    <dgm:pt modelId="{B12AE5BE-EBA6-459D-BAA1-C624544C1863}" type="sibTrans" cxnId="{96ADF2DC-AEFA-4A5B-9CD2-0DF802DF660B}">
      <dgm:prSet/>
      <dgm:spPr/>
      <dgm:t>
        <a:bodyPr/>
        <a:lstStyle/>
        <a:p>
          <a:endParaRPr lang="en-GB"/>
        </a:p>
      </dgm:t>
    </dgm:pt>
    <dgm:pt modelId="{A0CBA7CC-5BAF-4681-A3DF-641411E1EC3D}">
      <dgm:prSet phldrT="[Text]"/>
      <dgm:spPr/>
      <dgm:t>
        <a:bodyPr/>
        <a:lstStyle/>
        <a:p>
          <a:r>
            <a:rPr lang="en-GB" dirty="0"/>
            <a:t>Reading lists</a:t>
          </a:r>
        </a:p>
      </dgm:t>
    </dgm:pt>
    <dgm:pt modelId="{989D1A36-5778-4668-B1E2-0F29134F43D0}" type="parTrans" cxnId="{97BE1564-2CA7-43C8-A201-1F50AF8F144D}">
      <dgm:prSet/>
      <dgm:spPr/>
      <dgm:t>
        <a:bodyPr/>
        <a:lstStyle/>
        <a:p>
          <a:endParaRPr lang="en-GB"/>
        </a:p>
      </dgm:t>
    </dgm:pt>
    <dgm:pt modelId="{C221B633-6D0D-4AE3-B38D-B0E279ABFD7B}" type="sibTrans" cxnId="{97BE1564-2CA7-43C8-A201-1F50AF8F144D}">
      <dgm:prSet/>
      <dgm:spPr/>
      <dgm:t>
        <a:bodyPr/>
        <a:lstStyle/>
        <a:p>
          <a:endParaRPr lang="en-GB"/>
        </a:p>
      </dgm:t>
    </dgm:pt>
    <dgm:pt modelId="{C9585783-4F35-4813-8886-BBC542907F64}">
      <dgm:prSet phldrT="[Text]"/>
      <dgm:spPr/>
      <dgm:t>
        <a:bodyPr/>
        <a:lstStyle/>
        <a:p>
          <a:r>
            <a:rPr lang="en-GB" dirty="0"/>
            <a:t>Published literature reviews</a:t>
          </a:r>
        </a:p>
      </dgm:t>
    </dgm:pt>
    <dgm:pt modelId="{2BACEE6E-BD86-4E06-9E7C-9AC838D988F8}" type="parTrans" cxnId="{CDD2B328-BEB9-4AC0-83FD-0E936E4CBDE4}">
      <dgm:prSet/>
      <dgm:spPr/>
      <dgm:t>
        <a:bodyPr/>
        <a:lstStyle/>
        <a:p>
          <a:endParaRPr lang="en-GB"/>
        </a:p>
      </dgm:t>
    </dgm:pt>
    <dgm:pt modelId="{E91200E8-A076-4482-AFE1-B036F1570323}" type="sibTrans" cxnId="{CDD2B328-BEB9-4AC0-83FD-0E936E4CBDE4}">
      <dgm:prSet/>
      <dgm:spPr/>
      <dgm:t>
        <a:bodyPr/>
        <a:lstStyle/>
        <a:p>
          <a:endParaRPr lang="en-GB"/>
        </a:p>
      </dgm:t>
    </dgm:pt>
    <dgm:pt modelId="{DFDD1320-EC38-4F45-87D9-F5FC4E465485}">
      <dgm:prSet phldrT="[Text]"/>
      <dgm:spPr/>
      <dgm:t>
        <a:bodyPr/>
        <a:lstStyle/>
        <a:p>
          <a:r>
            <a:rPr lang="en-GB" dirty="0">
              <a:solidFill>
                <a:schemeClr val="tx2"/>
              </a:solidFill>
            </a:rPr>
            <a:t>Textbooks</a:t>
          </a:r>
        </a:p>
      </dgm:t>
    </dgm:pt>
    <dgm:pt modelId="{8B7554A6-C3DC-4EC4-B9D9-B8E3A82EF6E8}" type="parTrans" cxnId="{79975D23-DD67-4BF0-A62E-F821237A0A1B}">
      <dgm:prSet/>
      <dgm:spPr/>
      <dgm:t>
        <a:bodyPr/>
        <a:lstStyle/>
        <a:p>
          <a:endParaRPr lang="en-GB"/>
        </a:p>
      </dgm:t>
    </dgm:pt>
    <dgm:pt modelId="{50B205DD-B2CB-4233-8354-7010F30B438B}" type="sibTrans" cxnId="{79975D23-DD67-4BF0-A62E-F821237A0A1B}">
      <dgm:prSet/>
      <dgm:spPr/>
      <dgm:t>
        <a:bodyPr/>
        <a:lstStyle/>
        <a:p>
          <a:endParaRPr lang="en-GB"/>
        </a:p>
      </dgm:t>
    </dgm:pt>
    <dgm:pt modelId="{EDB8F6E4-71D9-46E9-B9A5-3BA54D054D63}">
      <dgm:prSet phldrT="[Text]"/>
      <dgm:spPr/>
      <dgm:t>
        <a:bodyPr/>
        <a:lstStyle/>
        <a:p>
          <a:r>
            <a:rPr lang="en-GB" dirty="0">
              <a:solidFill>
                <a:schemeClr val="tx2"/>
              </a:solidFill>
            </a:rPr>
            <a:t>Lecture materials</a:t>
          </a:r>
        </a:p>
      </dgm:t>
    </dgm:pt>
    <dgm:pt modelId="{39889E1F-E18A-4BB0-B6D4-DD994AE79705}" type="parTrans" cxnId="{1B7FF266-14F9-4929-9F58-3473E00A4815}">
      <dgm:prSet/>
      <dgm:spPr/>
      <dgm:t>
        <a:bodyPr/>
        <a:lstStyle/>
        <a:p>
          <a:endParaRPr lang="en-GB"/>
        </a:p>
      </dgm:t>
    </dgm:pt>
    <dgm:pt modelId="{9EF50026-B373-465E-A999-3370A7CEAB94}" type="sibTrans" cxnId="{1B7FF266-14F9-4929-9F58-3473E00A4815}">
      <dgm:prSet/>
      <dgm:spPr/>
      <dgm:t>
        <a:bodyPr/>
        <a:lstStyle/>
        <a:p>
          <a:endParaRPr lang="en-GB"/>
        </a:p>
      </dgm:t>
    </dgm:pt>
    <dgm:pt modelId="{649097F1-B876-4115-AB23-C2CD6360CE77}">
      <dgm:prSet phldrT="[Text]"/>
      <dgm:spPr/>
      <dgm:t>
        <a:bodyPr/>
        <a:lstStyle/>
        <a:p>
          <a:r>
            <a:rPr lang="en-GB" dirty="0">
              <a:solidFill>
                <a:schemeClr val="tx2"/>
              </a:solidFill>
            </a:rPr>
            <a:t>Dissertations &amp; theses</a:t>
          </a:r>
        </a:p>
      </dgm:t>
    </dgm:pt>
    <dgm:pt modelId="{718085E4-723B-4D5D-A79A-8FB09A7194C4}" type="parTrans" cxnId="{BD7CA8FD-01C3-42F4-A0CA-B54FD626A35A}">
      <dgm:prSet/>
      <dgm:spPr/>
      <dgm:t>
        <a:bodyPr/>
        <a:lstStyle/>
        <a:p>
          <a:endParaRPr lang="en-GB"/>
        </a:p>
      </dgm:t>
    </dgm:pt>
    <dgm:pt modelId="{554407CC-93F7-42F8-B7EE-8708BE1AC508}" type="sibTrans" cxnId="{BD7CA8FD-01C3-42F4-A0CA-B54FD626A35A}">
      <dgm:prSet/>
      <dgm:spPr/>
      <dgm:t>
        <a:bodyPr/>
        <a:lstStyle/>
        <a:p>
          <a:endParaRPr lang="en-GB"/>
        </a:p>
      </dgm:t>
    </dgm:pt>
    <dgm:pt modelId="{F8BFEA1A-B53F-4DD4-A4CE-582253689BEA}">
      <dgm:prSet phldrT="[Text]"/>
      <dgm:spPr/>
      <dgm:t>
        <a:bodyPr/>
        <a:lstStyle/>
        <a:p>
          <a:r>
            <a:rPr lang="en-GB" dirty="0"/>
            <a:t>Topic-specific databases</a:t>
          </a:r>
        </a:p>
      </dgm:t>
    </dgm:pt>
    <dgm:pt modelId="{BC2312EE-C4A8-402C-9621-620FE4848DCE}" type="parTrans" cxnId="{F8A0E367-424D-4968-A1A0-75EB39747D0C}">
      <dgm:prSet/>
      <dgm:spPr/>
      <dgm:t>
        <a:bodyPr/>
        <a:lstStyle/>
        <a:p>
          <a:endParaRPr lang="en-GB"/>
        </a:p>
      </dgm:t>
    </dgm:pt>
    <dgm:pt modelId="{B491EB2E-243E-4A98-AA60-91745ED14E2A}" type="sibTrans" cxnId="{F8A0E367-424D-4968-A1A0-75EB39747D0C}">
      <dgm:prSet/>
      <dgm:spPr/>
      <dgm:t>
        <a:bodyPr/>
        <a:lstStyle/>
        <a:p>
          <a:endParaRPr lang="en-GB"/>
        </a:p>
      </dgm:t>
    </dgm:pt>
    <dgm:pt modelId="{F771EB9F-6788-41F3-99C2-DD5D953A7AF5}">
      <dgm:prSet phldrT="[Text]"/>
      <dgm:spPr/>
      <dgm:t>
        <a:bodyPr/>
        <a:lstStyle/>
        <a:p>
          <a:endParaRPr lang="en-GB" dirty="0"/>
        </a:p>
      </dgm:t>
    </dgm:pt>
    <dgm:pt modelId="{42BFBABB-C0A5-4CC1-AD43-CFD4C0607528}" type="parTrans" cxnId="{D47A08DC-DC9E-43AD-B75E-89A10686EC4E}">
      <dgm:prSet/>
      <dgm:spPr/>
      <dgm:t>
        <a:bodyPr/>
        <a:lstStyle/>
        <a:p>
          <a:endParaRPr lang="en-GB"/>
        </a:p>
      </dgm:t>
    </dgm:pt>
    <dgm:pt modelId="{33BAB6C6-E51C-46DD-B374-DB48500E5F72}" type="sibTrans" cxnId="{D47A08DC-DC9E-43AD-B75E-89A10686EC4E}">
      <dgm:prSet/>
      <dgm:spPr/>
      <dgm:t>
        <a:bodyPr/>
        <a:lstStyle/>
        <a:p>
          <a:endParaRPr lang="en-GB"/>
        </a:p>
      </dgm:t>
    </dgm:pt>
    <dgm:pt modelId="{8B53F1A9-270F-480C-A34A-D3644CD59312}">
      <dgm:prSet/>
      <dgm:spPr/>
      <dgm:t>
        <a:bodyPr/>
        <a:lstStyle/>
        <a:p>
          <a:r>
            <a:rPr lang="en-GB" dirty="0"/>
            <a:t>UWTSD library</a:t>
          </a:r>
        </a:p>
      </dgm:t>
    </dgm:pt>
    <dgm:pt modelId="{5AB608A8-FCFD-471D-A023-A8545F1A9DB9}" type="parTrans" cxnId="{2F63F102-83DE-4A4F-AACC-D193350AB7CF}">
      <dgm:prSet/>
      <dgm:spPr/>
      <dgm:t>
        <a:bodyPr/>
        <a:lstStyle/>
        <a:p>
          <a:endParaRPr lang="en-GB"/>
        </a:p>
      </dgm:t>
    </dgm:pt>
    <dgm:pt modelId="{64B2C682-B5A4-4563-843B-36A48CB197B2}" type="sibTrans" cxnId="{2F63F102-83DE-4A4F-AACC-D193350AB7CF}">
      <dgm:prSet/>
      <dgm:spPr/>
      <dgm:t>
        <a:bodyPr/>
        <a:lstStyle/>
        <a:p>
          <a:endParaRPr lang="en-GB"/>
        </a:p>
      </dgm:t>
    </dgm:pt>
    <dgm:pt modelId="{59A07E22-1D85-4268-B547-62880D9B39A2}" type="pres">
      <dgm:prSet presAssocID="{69E73520-952D-4618-AA88-8668E7810914}" presName="cycle" presStyleCnt="0">
        <dgm:presLayoutVars>
          <dgm:chMax val="1"/>
          <dgm:dir/>
          <dgm:animLvl val="ctr"/>
          <dgm:resizeHandles val="exact"/>
        </dgm:presLayoutVars>
      </dgm:prSet>
      <dgm:spPr/>
    </dgm:pt>
    <dgm:pt modelId="{3DD869D7-55FE-4319-9C35-42087F0D4035}" type="pres">
      <dgm:prSet presAssocID="{C84CA287-9EE2-4D8C-A18C-0C1CC0863391}" presName="centerShape" presStyleLbl="node0" presStyleIdx="0" presStyleCnt="1"/>
      <dgm:spPr/>
    </dgm:pt>
    <dgm:pt modelId="{CE99E79A-E448-480B-8AF3-6D1A2FE36104}" type="pres">
      <dgm:prSet presAssocID="{989D1A36-5778-4668-B1E2-0F29134F43D0}" presName="Name9" presStyleLbl="parChTrans1D2" presStyleIdx="0" presStyleCnt="7"/>
      <dgm:spPr/>
    </dgm:pt>
    <dgm:pt modelId="{18E5A49C-8051-477A-8473-8273C916E62D}" type="pres">
      <dgm:prSet presAssocID="{989D1A36-5778-4668-B1E2-0F29134F43D0}" presName="connTx" presStyleLbl="parChTrans1D2" presStyleIdx="0" presStyleCnt="7"/>
      <dgm:spPr/>
    </dgm:pt>
    <dgm:pt modelId="{00A2D391-0CF7-4231-B9E3-8B7FB1C4C37F}" type="pres">
      <dgm:prSet presAssocID="{A0CBA7CC-5BAF-4681-A3DF-641411E1EC3D}" presName="node" presStyleLbl="node1" presStyleIdx="0" presStyleCnt="7">
        <dgm:presLayoutVars>
          <dgm:bulletEnabled val="1"/>
        </dgm:presLayoutVars>
      </dgm:prSet>
      <dgm:spPr/>
    </dgm:pt>
    <dgm:pt modelId="{1E3B8FF8-0C54-4C7C-B4CD-AC19C73D7DED}" type="pres">
      <dgm:prSet presAssocID="{2BACEE6E-BD86-4E06-9E7C-9AC838D988F8}" presName="Name9" presStyleLbl="parChTrans1D2" presStyleIdx="1" presStyleCnt="7"/>
      <dgm:spPr/>
    </dgm:pt>
    <dgm:pt modelId="{B1D254C6-9EC6-4F4C-B563-E8FF65251D91}" type="pres">
      <dgm:prSet presAssocID="{2BACEE6E-BD86-4E06-9E7C-9AC838D988F8}" presName="connTx" presStyleLbl="parChTrans1D2" presStyleIdx="1" presStyleCnt="7"/>
      <dgm:spPr/>
    </dgm:pt>
    <dgm:pt modelId="{4ED1D42B-0465-473B-AAAE-2D8B3E6FC9D8}" type="pres">
      <dgm:prSet presAssocID="{C9585783-4F35-4813-8886-BBC542907F64}" presName="node" presStyleLbl="node1" presStyleIdx="1" presStyleCnt="7">
        <dgm:presLayoutVars>
          <dgm:bulletEnabled val="1"/>
        </dgm:presLayoutVars>
      </dgm:prSet>
      <dgm:spPr/>
    </dgm:pt>
    <dgm:pt modelId="{E7DEBF73-B4A3-4402-A6A1-A65A894755A7}" type="pres">
      <dgm:prSet presAssocID="{5AB608A8-FCFD-471D-A023-A8545F1A9DB9}" presName="Name9" presStyleLbl="parChTrans1D2" presStyleIdx="2" presStyleCnt="7"/>
      <dgm:spPr/>
    </dgm:pt>
    <dgm:pt modelId="{2B33B1DD-99EF-45F9-8D16-E93154CE8253}" type="pres">
      <dgm:prSet presAssocID="{5AB608A8-FCFD-471D-A023-A8545F1A9DB9}" presName="connTx" presStyleLbl="parChTrans1D2" presStyleIdx="2" presStyleCnt="7"/>
      <dgm:spPr/>
    </dgm:pt>
    <dgm:pt modelId="{4015BA56-4254-4EF0-9841-4DE46C6BF12E}" type="pres">
      <dgm:prSet presAssocID="{8B53F1A9-270F-480C-A34A-D3644CD59312}" presName="node" presStyleLbl="node1" presStyleIdx="2" presStyleCnt="7">
        <dgm:presLayoutVars>
          <dgm:bulletEnabled val="1"/>
        </dgm:presLayoutVars>
      </dgm:prSet>
      <dgm:spPr/>
    </dgm:pt>
    <dgm:pt modelId="{C2FB9F43-D6AC-4AB8-958B-0A1980CF9328}" type="pres">
      <dgm:prSet presAssocID="{8B7554A6-C3DC-4EC4-B9D9-B8E3A82EF6E8}" presName="Name9" presStyleLbl="parChTrans1D2" presStyleIdx="3" presStyleCnt="7"/>
      <dgm:spPr/>
    </dgm:pt>
    <dgm:pt modelId="{A5D660BC-18FC-4F02-B075-F6E5600B0AFA}" type="pres">
      <dgm:prSet presAssocID="{8B7554A6-C3DC-4EC4-B9D9-B8E3A82EF6E8}" presName="connTx" presStyleLbl="parChTrans1D2" presStyleIdx="3" presStyleCnt="7"/>
      <dgm:spPr/>
    </dgm:pt>
    <dgm:pt modelId="{DCC566C8-AAD1-45A7-ADE9-C1E5EE1AC2FA}" type="pres">
      <dgm:prSet presAssocID="{DFDD1320-EC38-4F45-87D9-F5FC4E465485}" presName="node" presStyleLbl="node1" presStyleIdx="3" presStyleCnt="7">
        <dgm:presLayoutVars>
          <dgm:bulletEnabled val="1"/>
        </dgm:presLayoutVars>
      </dgm:prSet>
      <dgm:spPr/>
    </dgm:pt>
    <dgm:pt modelId="{2F9BC474-A552-4C35-9AE1-7DD1519606DA}" type="pres">
      <dgm:prSet presAssocID="{39889E1F-E18A-4BB0-B6D4-DD994AE79705}" presName="Name9" presStyleLbl="parChTrans1D2" presStyleIdx="4" presStyleCnt="7"/>
      <dgm:spPr/>
    </dgm:pt>
    <dgm:pt modelId="{72BED785-14B9-49E0-B357-244AE50059D8}" type="pres">
      <dgm:prSet presAssocID="{39889E1F-E18A-4BB0-B6D4-DD994AE79705}" presName="connTx" presStyleLbl="parChTrans1D2" presStyleIdx="4" presStyleCnt="7"/>
      <dgm:spPr/>
    </dgm:pt>
    <dgm:pt modelId="{47895DF1-CF01-45E3-BB4F-E89635DEA019}" type="pres">
      <dgm:prSet presAssocID="{EDB8F6E4-71D9-46E9-B9A5-3BA54D054D63}" presName="node" presStyleLbl="node1" presStyleIdx="4" presStyleCnt="7">
        <dgm:presLayoutVars>
          <dgm:bulletEnabled val="1"/>
        </dgm:presLayoutVars>
      </dgm:prSet>
      <dgm:spPr/>
    </dgm:pt>
    <dgm:pt modelId="{FE50421B-35F1-42DE-99E8-25C9421A0EFB}" type="pres">
      <dgm:prSet presAssocID="{718085E4-723B-4D5D-A79A-8FB09A7194C4}" presName="Name9" presStyleLbl="parChTrans1D2" presStyleIdx="5" presStyleCnt="7"/>
      <dgm:spPr/>
    </dgm:pt>
    <dgm:pt modelId="{F13F45F5-A187-4088-83BE-896FF6E2CF37}" type="pres">
      <dgm:prSet presAssocID="{718085E4-723B-4D5D-A79A-8FB09A7194C4}" presName="connTx" presStyleLbl="parChTrans1D2" presStyleIdx="5" presStyleCnt="7"/>
      <dgm:spPr/>
    </dgm:pt>
    <dgm:pt modelId="{2C309FD0-307B-4694-9E07-DD0515EC23C6}" type="pres">
      <dgm:prSet presAssocID="{649097F1-B876-4115-AB23-C2CD6360CE77}" presName="node" presStyleLbl="node1" presStyleIdx="5" presStyleCnt="7">
        <dgm:presLayoutVars>
          <dgm:bulletEnabled val="1"/>
        </dgm:presLayoutVars>
      </dgm:prSet>
      <dgm:spPr/>
    </dgm:pt>
    <dgm:pt modelId="{85BC2FC1-C045-495F-803D-4DBFE55C236E}" type="pres">
      <dgm:prSet presAssocID="{BC2312EE-C4A8-402C-9621-620FE4848DCE}" presName="Name9" presStyleLbl="parChTrans1D2" presStyleIdx="6" presStyleCnt="7"/>
      <dgm:spPr/>
    </dgm:pt>
    <dgm:pt modelId="{CF0F0506-8792-4280-8FD4-715C8B3E4F68}" type="pres">
      <dgm:prSet presAssocID="{BC2312EE-C4A8-402C-9621-620FE4848DCE}" presName="connTx" presStyleLbl="parChTrans1D2" presStyleIdx="6" presStyleCnt="7"/>
      <dgm:spPr/>
    </dgm:pt>
    <dgm:pt modelId="{0C5576D3-F2DD-404B-8B97-34A3B3719E21}" type="pres">
      <dgm:prSet presAssocID="{F8BFEA1A-B53F-4DD4-A4CE-582253689BEA}" presName="node" presStyleLbl="node1" presStyleIdx="6" presStyleCnt="7">
        <dgm:presLayoutVars>
          <dgm:bulletEnabled val="1"/>
        </dgm:presLayoutVars>
      </dgm:prSet>
      <dgm:spPr/>
    </dgm:pt>
  </dgm:ptLst>
  <dgm:cxnLst>
    <dgm:cxn modelId="{2F63F102-83DE-4A4F-AACC-D193350AB7CF}" srcId="{C84CA287-9EE2-4D8C-A18C-0C1CC0863391}" destId="{8B53F1A9-270F-480C-A34A-D3644CD59312}" srcOrd="2" destOrd="0" parTransId="{5AB608A8-FCFD-471D-A023-A8545F1A9DB9}" sibTransId="{64B2C682-B5A4-4563-843B-36A48CB197B2}"/>
    <dgm:cxn modelId="{6F9AAB1A-C045-440A-9CA7-5D3E09AE8B8E}" type="presOf" srcId="{C9585783-4F35-4813-8886-BBC542907F64}" destId="{4ED1D42B-0465-473B-AAAE-2D8B3E6FC9D8}" srcOrd="0" destOrd="0" presId="urn:microsoft.com/office/officeart/2005/8/layout/radial1"/>
    <dgm:cxn modelId="{79975D23-DD67-4BF0-A62E-F821237A0A1B}" srcId="{C84CA287-9EE2-4D8C-A18C-0C1CC0863391}" destId="{DFDD1320-EC38-4F45-87D9-F5FC4E465485}" srcOrd="3" destOrd="0" parTransId="{8B7554A6-C3DC-4EC4-B9D9-B8E3A82EF6E8}" sibTransId="{50B205DD-B2CB-4233-8354-7010F30B438B}"/>
    <dgm:cxn modelId="{CDD2B328-BEB9-4AC0-83FD-0E936E4CBDE4}" srcId="{C84CA287-9EE2-4D8C-A18C-0C1CC0863391}" destId="{C9585783-4F35-4813-8886-BBC542907F64}" srcOrd="1" destOrd="0" parTransId="{2BACEE6E-BD86-4E06-9E7C-9AC838D988F8}" sibTransId="{E91200E8-A076-4482-AFE1-B036F1570323}"/>
    <dgm:cxn modelId="{1753EE33-88D4-4495-BA0B-9A24F7777B40}" type="presOf" srcId="{5AB608A8-FCFD-471D-A023-A8545F1A9DB9}" destId="{E7DEBF73-B4A3-4402-A6A1-A65A894755A7}" srcOrd="0" destOrd="0" presId="urn:microsoft.com/office/officeart/2005/8/layout/radial1"/>
    <dgm:cxn modelId="{2B2AB75C-D122-4751-91FD-8CA9C4D1EEFF}" type="presOf" srcId="{BC2312EE-C4A8-402C-9621-620FE4848DCE}" destId="{85BC2FC1-C045-495F-803D-4DBFE55C236E}" srcOrd="0" destOrd="0" presId="urn:microsoft.com/office/officeart/2005/8/layout/radial1"/>
    <dgm:cxn modelId="{494CCA5C-3F90-40CA-84B4-AAE1AE7BEF46}" type="presOf" srcId="{718085E4-723B-4D5D-A79A-8FB09A7194C4}" destId="{F13F45F5-A187-4088-83BE-896FF6E2CF37}" srcOrd="1" destOrd="0" presId="urn:microsoft.com/office/officeart/2005/8/layout/radial1"/>
    <dgm:cxn modelId="{97BE1564-2CA7-43C8-A201-1F50AF8F144D}" srcId="{C84CA287-9EE2-4D8C-A18C-0C1CC0863391}" destId="{A0CBA7CC-5BAF-4681-A3DF-641411E1EC3D}" srcOrd="0" destOrd="0" parTransId="{989D1A36-5778-4668-B1E2-0F29134F43D0}" sibTransId="{C221B633-6D0D-4AE3-B38D-B0E279ABFD7B}"/>
    <dgm:cxn modelId="{1B7FF266-14F9-4929-9F58-3473E00A4815}" srcId="{C84CA287-9EE2-4D8C-A18C-0C1CC0863391}" destId="{EDB8F6E4-71D9-46E9-B9A5-3BA54D054D63}" srcOrd="4" destOrd="0" parTransId="{39889E1F-E18A-4BB0-B6D4-DD994AE79705}" sibTransId="{9EF50026-B373-465E-A999-3370A7CEAB94}"/>
    <dgm:cxn modelId="{F8A0E367-424D-4968-A1A0-75EB39747D0C}" srcId="{C84CA287-9EE2-4D8C-A18C-0C1CC0863391}" destId="{F8BFEA1A-B53F-4DD4-A4CE-582253689BEA}" srcOrd="6" destOrd="0" parTransId="{BC2312EE-C4A8-402C-9621-620FE4848DCE}" sibTransId="{B491EB2E-243E-4A98-AA60-91745ED14E2A}"/>
    <dgm:cxn modelId="{0B061A6C-6292-4488-B38F-4AFCCB53C935}" type="presOf" srcId="{989D1A36-5778-4668-B1E2-0F29134F43D0}" destId="{CE99E79A-E448-480B-8AF3-6D1A2FE36104}" srcOrd="0" destOrd="0" presId="urn:microsoft.com/office/officeart/2005/8/layout/radial1"/>
    <dgm:cxn modelId="{334F0878-DCB0-43D1-913D-10B6E1CE387C}" type="presOf" srcId="{C84CA287-9EE2-4D8C-A18C-0C1CC0863391}" destId="{3DD869D7-55FE-4319-9C35-42087F0D4035}" srcOrd="0" destOrd="0" presId="urn:microsoft.com/office/officeart/2005/8/layout/radial1"/>
    <dgm:cxn modelId="{F7B2355A-6CA8-4EA7-B96F-EE3E1BA4B35B}" type="presOf" srcId="{2BACEE6E-BD86-4E06-9E7C-9AC838D988F8}" destId="{1E3B8FF8-0C54-4C7C-B4CD-AC19C73D7DED}" srcOrd="0" destOrd="0" presId="urn:microsoft.com/office/officeart/2005/8/layout/radial1"/>
    <dgm:cxn modelId="{13AC238B-B930-470B-B430-D6F1CE9E3186}" type="presOf" srcId="{8B53F1A9-270F-480C-A34A-D3644CD59312}" destId="{4015BA56-4254-4EF0-9841-4DE46C6BF12E}" srcOrd="0" destOrd="0" presId="urn:microsoft.com/office/officeart/2005/8/layout/radial1"/>
    <dgm:cxn modelId="{95A1D08B-7C4F-4B44-A67F-41956F32314A}" type="presOf" srcId="{5AB608A8-FCFD-471D-A023-A8545F1A9DB9}" destId="{2B33B1DD-99EF-45F9-8D16-E93154CE8253}" srcOrd="1" destOrd="0" presId="urn:microsoft.com/office/officeart/2005/8/layout/radial1"/>
    <dgm:cxn modelId="{8B7EB78F-BE36-48D6-8C43-D2935E0867C0}" type="presOf" srcId="{8B7554A6-C3DC-4EC4-B9D9-B8E3A82EF6E8}" destId="{A5D660BC-18FC-4F02-B075-F6E5600B0AFA}" srcOrd="1" destOrd="0" presId="urn:microsoft.com/office/officeart/2005/8/layout/radial1"/>
    <dgm:cxn modelId="{3555B291-3CAD-4249-9705-2EEE88F9F991}" type="presOf" srcId="{989D1A36-5778-4668-B1E2-0F29134F43D0}" destId="{18E5A49C-8051-477A-8473-8273C916E62D}" srcOrd="1" destOrd="0" presId="urn:microsoft.com/office/officeart/2005/8/layout/radial1"/>
    <dgm:cxn modelId="{0B7AAFA9-E0DB-419C-A22F-46A15104F175}" type="presOf" srcId="{F8BFEA1A-B53F-4DD4-A4CE-582253689BEA}" destId="{0C5576D3-F2DD-404B-8B97-34A3B3719E21}" srcOrd="0" destOrd="0" presId="urn:microsoft.com/office/officeart/2005/8/layout/radial1"/>
    <dgm:cxn modelId="{78FD62AA-8BB6-4214-AF21-EF1D556881BE}" type="presOf" srcId="{39889E1F-E18A-4BB0-B6D4-DD994AE79705}" destId="{2F9BC474-A552-4C35-9AE1-7DD1519606DA}" srcOrd="0" destOrd="0" presId="urn:microsoft.com/office/officeart/2005/8/layout/radial1"/>
    <dgm:cxn modelId="{788692AF-1702-426F-84D4-CB6B0DE89333}" type="presOf" srcId="{DFDD1320-EC38-4F45-87D9-F5FC4E465485}" destId="{DCC566C8-AAD1-45A7-ADE9-C1E5EE1AC2FA}" srcOrd="0" destOrd="0" presId="urn:microsoft.com/office/officeart/2005/8/layout/radial1"/>
    <dgm:cxn modelId="{55CF4AB6-12CF-4DA3-9431-7185D2CECF60}" type="presOf" srcId="{718085E4-723B-4D5D-A79A-8FB09A7194C4}" destId="{FE50421B-35F1-42DE-99E8-25C9421A0EFB}" srcOrd="0" destOrd="0" presId="urn:microsoft.com/office/officeart/2005/8/layout/radial1"/>
    <dgm:cxn modelId="{B3EF9DB6-E44C-483A-AD0B-2B4FADEF03CE}" type="presOf" srcId="{69E73520-952D-4618-AA88-8668E7810914}" destId="{59A07E22-1D85-4268-B547-62880D9B39A2}" srcOrd="0" destOrd="0" presId="urn:microsoft.com/office/officeart/2005/8/layout/radial1"/>
    <dgm:cxn modelId="{38D46FCF-A1E0-4F7D-BC89-DF7F460C2DCA}" type="presOf" srcId="{EDB8F6E4-71D9-46E9-B9A5-3BA54D054D63}" destId="{47895DF1-CF01-45E3-BB4F-E89635DEA019}" srcOrd="0" destOrd="0" presId="urn:microsoft.com/office/officeart/2005/8/layout/radial1"/>
    <dgm:cxn modelId="{D47A08DC-DC9E-43AD-B75E-89A10686EC4E}" srcId="{69E73520-952D-4618-AA88-8668E7810914}" destId="{F771EB9F-6788-41F3-99C2-DD5D953A7AF5}" srcOrd="1" destOrd="0" parTransId="{42BFBABB-C0A5-4CC1-AD43-CFD4C0607528}" sibTransId="{33BAB6C6-E51C-46DD-B374-DB48500E5F72}"/>
    <dgm:cxn modelId="{96ADF2DC-AEFA-4A5B-9CD2-0DF802DF660B}" srcId="{69E73520-952D-4618-AA88-8668E7810914}" destId="{C84CA287-9EE2-4D8C-A18C-0C1CC0863391}" srcOrd="0" destOrd="0" parTransId="{033EEE30-CC01-4AA9-AF31-F0933DC65FF2}" sibTransId="{B12AE5BE-EBA6-459D-BAA1-C624544C1863}"/>
    <dgm:cxn modelId="{C0A6B2DE-B6FE-4838-A57B-23AD88B76BAA}" type="presOf" srcId="{8B7554A6-C3DC-4EC4-B9D9-B8E3A82EF6E8}" destId="{C2FB9F43-D6AC-4AB8-958B-0A1980CF9328}" srcOrd="0" destOrd="0" presId="urn:microsoft.com/office/officeart/2005/8/layout/radial1"/>
    <dgm:cxn modelId="{D55856EA-687D-474D-84C8-559DE539E0D8}" type="presOf" srcId="{39889E1F-E18A-4BB0-B6D4-DD994AE79705}" destId="{72BED785-14B9-49E0-B357-244AE50059D8}" srcOrd="1" destOrd="0" presId="urn:microsoft.com/office/officeart/2005/8/layout/radial1"/>
    <dgm:cxn modelId="{70C6B2EA-9DB3-45F0-A0CA-F84CBA4703A7}" type="presOf" srcId="{A0CBA7CC-5BAF-4681-A3DF-641411E1EC3D}" destId="{00A2D391-0CF7-4231-B9E3-8B7FB1C4C37F}" srcOrd="0" destOrd="0" presId="urn:microsoft.com/office/officeart/2005/8/layout/radial1"/>
    <dgm:cxn modelId="{526F5EF3-B0F6-4880-9D0A-9487A2DCDB93}" type="presOf" srcId="{649097F1-B876-4115-AB23-C2CD6360CE77}" destId="{2C309FD0-307B-4694-9E07-DD0515EC23C6}" srcOrd="0" destOrd="0" presId="urn:microsoft.com/office/officeart/2005/8/layout/radial1"/>
    <dgm:cxn modelId="{C61CF1FA-3CCA-407A-AFF0-B2BC101C47C9}" type="presOf" srcId="{2BACEE6E-BD86-4E06-9E7C-9AC838D988F8}" destId="{B1D254C6-9EC6-4F4C-B563-E8FF65251D91}" srcOrd="1" destOrd="0" presId="urn:microsoft.com/office/officeart/2005/8/layout/radial1"/>
    <dgm:cxn modelId="{C03864FB-30CB-4A79-AA46-829FAA54CB9C}" type="presOf" srcId="{BC2312EE-C4A8-402C-9621-620FE4848DCE}" destId="{CF0F0506-8792-4280-8FD4-715C8B3E4F68}" srcOrd="1" destOrd="0" presId="urn:microsoft.com/office/officeart/2005/8/layout/radial1"/>
    <dgm:cxn modelId="{BD7CA8FD-01C3-42F4-A0CA-B54FD626A35A}" srcId="{C84CA287-9EE2-4D8C-A18C-0C1CC0863391}" destId="{649097F1-B876-4115-AB23-C2CD6360CE77}" srcOrd="5" destOrd="0" parTransId="{718085E4-723B-4D5D-A79A-8FB09A7194C4}" sibTransId="{554407CC-93F7-42F8-B7EE-8708BE1AC508}"/>
    <dgm:cxn modelId="{B0E8F48B-CAAB-4313-9578-C1D5DD9AC1F8}" type="presParOf" srcId="{59A07E22-1D85-4268-B547-62880D9B39A2}" destId="{3DD869D7-55FE-4319-9C35-42087F0D4035}" srcOrd="0" destOrd="0" presId="urn:microsoft.com/office/officeart/2005/8/layout/radial1"/>
    <dgm:cxn modelId="{B1CCC88B-E6E0-48F6-8270-F3EA0E254253}" type="presParOf" srcId="{59A07E22-1D85-4268-B547-62880D9B39A2}" destId="{CE99E79A-E448-480B-8AF3-6D1A2FE36104}" srcOrd="1" destOrd="0" presId="urn:microsoft.com/office/officeart/2005/8/layout/radial1"/>
    <dgm:cxn modelId="{649E32EC-8473-4483-9396-73A0F020AB5C}" type="presParOf" srcId="{CE99E79A-E448-480B-8AF3-6D1A2FE36104}" destId="{18E5A49C-8051-477A-8473-8273C916E62D}" srcOrd="0" destOrd="0" presId="urn:microsoft.com/office/officeart/2005/8/layout/radial1"/>
    <dgm:cxn modelId="{92F9AE04-7DD7-4888-B58B-3A199875195B}" type="presParOf" srcId="{59A07E22-1D85-4268-B547-62880D9B39A2}" destId="{00A2D391-0CF7-4231-B9E3-8B7FB1C4C37F}" srcOrd="2" destOrd="0" presId="urn:microsoft.com/office/officeart/2005/8/layout/radial1"/>
    <dgm:cxn modelId="{70E03B5F-AF36-4B2C-BD4A-F5936EAE0471}" type="presParOf" srcId="{59A07E22-1D85-4268-B547-62880D9B39A2}" destId="{1E3B8FF8-0C54-4C7C-B4CD-AC19C73D7DED}" srcOrd="3" destOrd="0" presId="urn:microsoft.com/office/officeart/2005/8/layout/radial1"/>
    <dgm:cxn modelId="{09C64245-0042-4BAF-8C0F-F637DCC2F37C}" type="presParOf" srcId="{1E3B8FF8-0C54-4C7C-B4CD-AC19C73D7DED}" destId="{B1D254C6-9EC6-4F4C-B563-E8FF65251D91}" srcOrd="0" destOrd="0" presId="urn:microsoft.com/office/officeart/2005/8/layout/radial1"/>
    <dgm:cxn modelId="{FF30F563-6816-4E1E-9AED-61C482F0C6D8}" type="presParOf" srcId="{59A07E22-1D85-4268-B547-62880D9B39A2}" destId="{4ED1D42B-0465-473B-AAAE-2D8B3E6FC9D8}" srcOrd="4" destOrd="0" presId="urn:microsoft.com/office/officeart/2005/8/layout/radial1"/>
    <dgm:cxn modelId="{A2D2E149-EFF2-4B32-B73F-34899B140D6C}" type="presParOf" srcId="{59A07E22-1D85-4268-B547-62880D9B39A2}" destId="{E7DEBF73-B4A3-4402-A6A1-A65A894755A7}" srcOrd="5" destOrd="0" presId="urn:microsoft.com/office/officeart/2005/8/layout/radial1"/>
    <dgm:cxn modelId="{4E0BF7E3-795F-48F6-96F3-93F134469676}" type="presParOf" srcId="{E7DEBF73-B4A3-4402-A6A1-A65A894755A7}" destId="{2B33B1DD-99EF-45F9-8D16-E93154CE8253}" srcOrd="0" destOrd="0" presId="urn:microsoft.com/office/officeart/2005/8/layout/radial1"/>
    <dgm:cxn modelId="{669FDA17-0F16-4AD6-A2A4-93174CCDD346}" type="presParOf" srcId="{59A07E22-1D85-4268-B547-62880D9B39A2}" destId="{4015BA56-4254-4EF0-9841-4DE46C6BF12E}" srcOrd="6" destOrd="0" presId="urn:microsoft.com/office/officeart/2005/8/layout/radial1"/>
    <dgm:cxn modelId="{D28760E3-8665-4468-83E1-0C3987168EEB}" type="presParOf" srcId="{59A07E22-1D85-4268-B547-62880D9B39A2}" destId="{C2FB9F43-D6AC-4AB8-958B-0A1980CF9328}" srcOrd="7" destOrd="0" presId="urn:microsoft.com/office/officeart/2005/8/layout/radial1"/>
    <dgm:cxn modelId="{21E55AF2-A592-436B-9930-1D8AE85C3A66}" type="presParOf" srcId="{C2FB9F43-D6AC-4AB8-958B-0A1980CF9328}" destId="{A5D660BC-18FC-4F02-B075-F6E5600B0AFA}" srcOrd="0" destOrd="0" presId="urn:microsoft.com/office/officeart/2005/8/layout/radial1"/>
    <dgm:cxn modelId="{3B71CD8A-FDC6-4E1C-92A4-30263FF17535}" type="presParOf" srcId="{59A07E22-1D85-4268-B547-62880D9B39A2}" destId="{DCC566C8-AAD1-45A7-ADE9-C1E5EE1AC2FA}" srcOrd="8" destOrd="0" presId="urn:microsoft.com/office/officeart/2005/8/layout/radial1"/>
    <dgm:cxn modelId="{84115E50-0266-44B0-AAB8-28565DD50D3A}" type="presParOf" srcId="{59A07E22-1D85-4268-B547-62880D9B39A2}" destId="{2F9BC474-A552-4C35-9AE1-7DD1519606DA}" srcOrd="9" destOrd="0" presId="urn:microsoft.com/office/officeart/2005/8/layout/radial1"/>
    <dgm:cxn modelId="{3FDE4340-B1EA-4F7B-A279-192B3B57DB12}" type="presParOf" srcId="{2F9BC474-A552-4C35-9AE1-7DD1519606DA}" destId="{72BED785-14B9-49E0-B357-244AE50059D8}" srcOrd="0" destOrd="0" presId="urn:microsoft.com/office/officeart/2005/8/layout/radial1"/>
    <dgm:cxn modelId="{8730736C-D659-438C-9208-C3C1DAB87BF0}" type="presParOf" srcId="{59A07E22-1D85-4268-B547-62880D9B39A2}" destId="{47895DF1-CF01-45E3-BB4F-E89635DEA019}" srcOrd="10" destOrd="0" presId="urn:microsoft.com/office/officeart/2005/8/layout/radial1"/>
    <dgm:cxn modelId="{B203F686-E342-438C-8D19-D5B613D9BF5B}" type="presParOf" srcId="{59A07E22-1D85-4268-B547-62880D9B39A2}" destId="{FE50421B-35F1-42DE-99E8-25C9421A0EFB}" srcOrd="11" destOrd="0" presId="urn:microsoft.com/office/officeart/2005/8/layout/radial1"/>
    <dgm:cxn modelId="{96C8A1B9-0E74-4011-B378-4CE16EEEA59C}" type="presParOf" srcId="{FE50421B-35F1-42DE-99E8-25C9421A0EFB}" destId="{F13F45F5-A187-4088-83BE-896FF6E2CF37}" srcOrd="0" destOrd="0" presId="urn:microsoft.com/office/officeart/2005/8/layout/radial1"/>
    <dgm:cxn modelId="{FEACAC8C-D24C-43B3-9297-43249428EDB6}" type="presParOf" srcId="{59A07E22-1D85-4268-B547-62880D9B39A2}" destId="{2C309FD0-307B-4694-9E07-DD0515EC23C6}" srcOrd="12" destOrd="0" presId="urn:microsoft.com/office/officeart/2005/8/layout/radial1"/>
    <dgm:cxn modelId="{F9F74A31-A02C-4B4D-8109-B7537D8C73E0}" type="presParOf" srcId="{59A07E22-1D85-4268-B547-62880D9B39A2}" destId="{85BC2FC1-C045-495F-803D-4DBFE55C236E}" srcOrd="13" destOrd="0" presId="urn:microsoft.com/office/officeart/2005/8/layout/radial1"/>
    <dgm:cxn modelId="{BD51478D-4C43-4DC1-B1B7-E0D2BB75EA79}" type="presParOf" srcId="{85BC2FC1-C045-495F-803D-4DBFE55C236E}" destId="{CF0F0506-8792-4280-8FD4-715C8B3E4F68}" srcOrd="0" destOrd="0" presId="urn:microsoft.com/office/officeart/2005/8/layout/radial1"/>
    <dgm:cxn modelId="{1874AB75-42A6-49A5-A044-CB02924C7383}" type="presParOf" srcId="{59A07E22-1D85-4268-B547-62880D9B39A2}" destId="{0C5576D3-F2DD-404B-8B97-34A3B3719E21}"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B91F67-7478-4769-8712-78325F3856A4}" type="doc">
      <dgm:prSet loTypeId="urn:microsoft.com/office/officeart/2005/8/layout/vProcess5" loCatId="process" qsTypeId="urn:microsoft.com/office/officeart/2005/8/quickstyle/simple1" qsCatId="simple" csTypeId="urn:microsoft.com/office/officeart/2005/8/colors/accent2_4" csCatId="accent2" phldr="1"/>
      <dgm:spPr/>
      <dgm:t>
        <a:bodyPr/>
        <a:lstStyle/>
        <a:p>
          <a:endParaRPr lang="en-GB"/>
        </a:p>
      </dgm:t>
    </dgm:pt>
    <dgm:pt modelId="{DBCF6A32-03A4-4318-A30C-E352C6A3B23C}">
      <dgm:prSet/>
      <dgm:spPr/>
      <dgm:t>
        <a:bodyPr/>
        <a:lstStyle/>
        <a:p>
          <a:r>
            <a:rPr lang="en-GB" dirty="0"/>
            <a:t>Scan all of the abstracts, executive summaries or chapter summaries first</a:t>
          </a:r>
        </a:p>
      </dgm:t>
    </dgm:pt>
    <dgm:pt modelId="{AD0A47BC-AB07-4ADE-A060-52A3CB2B1585}" type="parTrans" cxnId="{A12AFBDD-3EC7-4E54-87FB-D463A8E7E7BD}">
      <dgm:prSet/>
      <dgm:spPr/>
      <dgm:t>
        <a:bodyPr/>
        <a:lstStyle/>
        <a:p>
          <a:endParaRPr lang="en-GB"/>
        </a:p>
      </dgm:t>
    </dgm:pt>
    <dgm:pt modelId="{7005D5BA-8CE0-4543-8246-37255C64921B}" type="sibTrans" cxnId="{A12AFBDD-3EC7-4E54-87FB-D463A8E7E7BD}">
      <dgm:prSet/>
      <dgm:spPr/>
      <dgm:t>
        <a:bodyPr/>
        <a:lstStyle/>
        <a:p>
          <a:endParaRPr lang="en-GB"/>
        </a:p>
      </dgm:t>
    </dgm:pt>
    <dgm:pt modelId="{9DB61D3A-93FC-49C3-BD1B-0937A495A7D8}">
      <dgm:prSet phldrT="[Text]"/>
      <dgm:spPr/>
      <dgm:t>
        <a:bodyPr/>
        <a:lstStyle/>
        <a:p>
          <a:r>
            <a:rPr lang="en-GB" dirty="0"/>
            <a:t>Jot down your first impressions of each source – why might it be useful at this early stage?</a:t>
          </a:r>
        </a:p>
      </dgm:t>
    </dgm:pt>
    <dgm:pt modelId="{AA804B27-48AB-4D77-BB5E-9BB71EFC8EDF}" type="parTrans" cxnId="{EA3F3172-7947-49E6-B4A0-041AA76C606C}">
      <dgm:prSet/>
      <dgm:spPr/>
      <dgm:t>
        <a:bodyPr/>
        <a:lstStyle/>
        <a:p>
          <a:endParaRPr lang="en-GB"/>
        </a:p>
      </dgm:t>
    </dgm:pt>
    <dgm:pt modelId="{FA4EAEB0-F6DC-446C-B276-7DD3E418ACCF}" type="sibTrans" cxnId="{EA3F3172-7947-49E6-B4A0-041AA76C606C}">
      <dgm:prSet/>
      <dgm:spPr/>
      <dgm:t>
        <a:bodyPr/>
        <a:lstStyle/>
        <a:p>
          <a:endParaRPr lang="en-GB"/>
        </a:p>
      </dgm:t>
    </dgm:pt>
    <dgm:pt modelId="{B6344106-A27F-4A35-BDBF-AF801AC76BA3}">
      <dgm:prSet phldrT="[Text]"/>
      <dgm:spPr/>
      <dgm:t>
        <a:bodyPr/>
        <a:lstStyle/>
        <a:p>
          <a:r>
            <a:rPr lang="en-GB" dirty="0">
              <a:solidFill>
                <a:schemeClr val="tx2"/>
              </a:solidFill>
            </a:rPr>
            <a:t>Can you make any (early) basic observations, comparisons or classifications? What are they?</a:t>
          </a:r>
        </a:p>
      </dgm:t>
    </dgm:pt>
    <dgm:pt modelId="{5AC7D74F-7AF7-41E4-AB71-81AB85D1F314}" type="parTrans" cxnId="{7DE73428-329F-485E-AF91-8EB4532B575D}">
      <dgm:prSet/>
      <dgm:spPr/>
      <dgm:t>
        <a:bodyPr/>
        <a:lstStyle/>
        <a:p>
          <a:endParaRPr lang="en-GB"/>
        </a:p>
      </dgm:t>
    </dgm:pt>
    <dgm:pt modelId="{940066A0-B6B6-43EB-89FA-3198C11CD32A}" type="sibTrans" cxnId="{7DE73428-329F-485E-AF91-8EB4532B575D}">
      <dgm:prSet/>
      <dgm:spPr/>
      <dgm:t>
        <a:bodyPr/>
        <a:lstStyle/>
        <a:p>
          <a:endParaRPr lang="en-GB"/>
        </a:p>
      </dgm:t>
    </dgm:pt>
    <dgm:pt modelId="{98DC6DAE-14C9-4F98-97FE-CC6574FCDBC2}">
      <dgm:prSet phldrT="[Text]"/>
      <dgm:spPr/>
      <dgm:t>
        <a:bodyPr/>
        <a:lstStyle/>
        <a:p>
          <a:r>
            <a:rPr lang="en-GB" dirty="0">
              <a:solidFill>
                <a:schemeClr val="tx2"/>
              </a:solidFill>
            </a:rPr>
            <a:t>Are there any patterns emerging? Are there any questions emerging?</a:t>
          </a:r>
        </a:p>
      </dgm:t>
    </dgm:pt>
    <dgm:pt modelId="{61E423E1-7939-483E-8547-B847E3E15A31}" type="parTrans" cxnId="{4B2DAC48-4AD5-448A-BF95-8DCC3C20B61D}">
      <dgm:prSet/>
      <dgm:spPr/>
      <dgm:t>
        <a:bodyPr/>
        <a:lstStyle/>
        <a:p>
          <a:endParaRPr lang="en-GB"/>
        </a:p>
      </dgm:t>
    </dgm:pt>
    <dgm:pt modelId="{CB0BAAA1-4098-45BD-BF48-EB5E0E29BC04}" type="sibTrans" cxnId="{4B2DAC48-4AD5-448A-BF95-8DCC3C20B61D}">
      <dgm:prSet/>
      <dgm:spPr/>
      <dgm:t>
        <a:bodyPr/>
        <a:lstStyle/>
        <a:p>
          <a:endParaRPr lang="en-GB"/>
        </a:p>
      </dgm:t>
    </dgm:pt>
    <dgm:pt modelId="{215993FC-7533-4C16-8ECF-60E63384067B}">
      <dgm:prSet phldrT="[Text]"/>
      <dgm:spPr/>
      <dgm:t>
        <a:bodyPr/>
        <a:lstStyle/>
        <a:p>
          <a:r>
            <a:rPr lang="en-GB" dirty="0"/>
            <a:t>Can you already discard some sources and follow-up on others?</a:t>
          </a:r>
        </a:p>
      </dgm:t>
    </dgm:pt>
    <dgm:pt modelId="{0AE503B3-2AFE-4609-A980-85EDC77C9253}" type="parTrans" cxnId="{04A7D0D3-5556-45FE-818B-B1C53D2A8294}">
      <dgm:prSet/>
      <dgm:spPr/>
      <dgm:t>
        <a:bodyPr/>
        <a:lstStyle/>
        <a:p>
          <a:endParaRPr lang="en-GB"/>
        </a:p>
      </dgm:t>
    </dgm:pt>
    <dgm:pt modelId="{66513778-3458-40C7-AF45-80F4AF41F1E0}" type="sibTrans" cxnId="{04A7D0D3-5556-45FE-818B-B1C53D2A8294}">
      <dgm:prSet/>
      <dgm:spPr/>
      <dgm:t>
        <a:bodyPr/>
        <a:lstStyle/>
        <a:p>
          <a:endParaRPr lang="en-GB"/>
        </a:p>
      </dgm:t>
    </dgm:pt>
    <dgm:pt modelId="{145E7F28-575B-46BF-939F-2B57F9C5CDC7}" type="pres">
      <dgm:prSet presAssocID="{1AB91F67-7478-4769-8712-78325F3856A4}" presName="outerComposite" presStyleCnt="0">
        <dgm:presLayoutVars>
          <dgm:chMax val="5"/>
          <dgm:dir/>
          <dgm:resizeHandles val="exact"/>
        </dgm:presLayoutVars>
      </dgm:prSet>
      <dgm:spPr/>
    </dgm:pt>
    <dgm:pt modelId="{F8CC5208-788F-4E78-A979-A1A80B049E66}" type="pres">
      <dgm:prSet presAssocID="{1AB91F67-7478-4769-8712-78325F3856A4}" presName="dummyMaxCanvas" presStyleCnt="0">
        <dgm:presLayoutVars/>
      </dgm:prSet>
      <dgm:spPr/>
    </dgm:pt>
    <dgm:pt modelId="{B744088C-0B73-4C09-81D9-50C5B195B08C}" type="pres">
      <dgm:prSet presAssocID="{1AB91F67-7478-4769-8712-78325F3856A4}" presName="FiveNodes_1" presStyleLbl="node1" presStyleIdx="0" presStyleCnt="5">
        <dgm:presLayoutVars>
          <dgm:bulletEnabled val="1"/>
        </dgm:presLayoutVars>
      </dgm:prSet>
      <dgm:spPr/>
    </dgm:pt>
    <dgm:pt modelId="{9445C53B-4E3D-4EC9-9133-DF11506E6E29}" type="pres">
      <dgm:prSet presAssocID="{1AB91F67-7478-4769-8712-78325F3856A4}" presName="FiveNodes_2" presStyleLbl="node1" presStyleIdx="1" presStyleCnt="5">
        <dgm:presLayoutVars>
          <dgm:bulletEnabled val="1"/>
        </dgm:presLayoutVars>
      </dgm:prSet>
      <dgm:spPr/>
    </dgm:pt>
    <dgm:pt modelId="{4152AAE5-8CD8-4D29-B5B2-19D3078EDD4C}" type="pres">
      <dgm:prSet presAssocID="{1AB91F67-7478-4769-8712-78325F3856A4}" presName="FiveNodes_3" presStyleLbl="node1" presStyleIdx="2" presStyleCnt="5">
        <dgm:presLayoutVars>
          <dgm:bulletEnabled val="1"/>
        </dgm:presLayoutVars>
      </dgm:prSet>
      <dgm:spPr/>
    </dgm:pt>
    <dgm:pt modelId="{AE5B90BE-5529-4881-8D56-10A67B4E1A3C}" type="pres">
      <dgm:prSet presAssocID="{1AB91F67-7478-4769-8712-78325F3856A4}" presName="FiveNodes_4" presStyleLbl="node1" presStyleIdx="3" presStyleCnt="5">
        <dgm:presLayoutVars>
          <dgm:bulletEnabled val="1"/>
        </dgm:presLayoutVars>
      </dgm:prSet>
      <dgm:spPr/>
    </dgm:pt>
    <dgm:pt modelId="{361ECE0B-74ED-46A8-8AD7-9DB6BDA3B79B}" type="pres">
      <dgm:prSet presAssocID="{1AB91F67-7478-4769-8712-78325F3856A4}" presName="FiveNodes_5" presStyleLbl="node1" presStyleIdx="4" presStyleCnt="5">
        <dgm:presLayoutVars>
          <dgm:bulletEnabled val="1"/>
        </dgm:presLayoutVars>
      </dgm:prSet>
      <dgm:spPr/>
    </dgm:pt>
    <dgm:pt modelId="{1AAD0A17-0501-402F-AC19-52C83B947877}" type="pres">
      <dgm:prSet presAssocID="{1AB91F67-7478-4769-8712-78325F3856A4}" presName="FiveConn_1-2" presStyleLbl="fgAccFollowNode1" presStyleIdx="0" presStyleCnt="4">
        <dgm:presLayoutVars>
          <dgm:bulletEnabled val="1"/>
        </dgm:presLayoutVars>
      </dgm:prSet>
      <dgm:spPr/>
    </dgm:pt>
    <dgm:pt modelId="{1A38A32E-AB69-4CDA-8A4E-F70671E0C44B}" type="pres">
      <dgm:prSet presAssocID="{1AB91F67-7478-4769-8712-78325F3856A4}" presName="FiveConn_2-3" presStyleLbl="fgAccFollowNode1" presStyleIdx="1" presStyleCnt="4">
        <dgm:presLayoutVars>
          <dgm:bulletEnabled val="1"/>
        </dgm:presLayoutVars>
      </dgm:prSet>
      <dgm:spPr/>
    </dgm:pt>
    <dgm:pt modelId="{D5AE3B79-839B-4C31-A434-B4BD155FA981}" type="pres">
      <dgm:prSet presAssocID="{1AB91F67-7478-4769-8712-78325F3856A4}" presName="FiveConn_3-4" presStyleLbl="fgAccFollowNode1" presStyleIdx="2" presStyleCnt="4">
        <dgm:presLayoutVars>
          <dgm:bulletEnabled val="1"/>
        </dgm:presLayoutVars>
      </dgm:prSet>
      <dgm:spPr/>
    </dgm:pt>
    <dgm:pt modelId="{26FF0EAB-0776-443D-83E1-2856BEDBBF2D}" type="pres">
      <dgm:prSet presAssocID="{1AB91F67-7478-4769-8712-78325F3856A4}" presName="FiveConn_4-5" presStyleLbl="fgAccFollowNode1" presStyleIdx="3" presStyleCnt="4">
        <dgm:presLayoutVars>
          <dgm:bulletEnabled val="1"/>
        </dgm:presLayoutVars>
      </dgm:prSet>
      <dgm:spPr/>
    </dgm:pt>
    <dgm:pt modelId="{FA14827A-22B8-40B8-A3DC-F8F96260FA97}" type="pres">
      <dgm:prSet presAssocID="{1AB91F67-7478-4769-8712-78325F3856A4}" presName="FiveNodes_1_text" presStyleLbl="node1" presStyleIdx="4" presStyleCnt="5">
        <dgm:presLayoutVars>
          <dgm:bulletEnabled val="1"/>
        </dgm:presLayoutVars>
      </dgm:prSet>
      <dgm:spPr/>
    </dgm:pt>
    <dgm:pt modelId="{2E01DA4D-8646-4819-8857-D9DAFE91A4CD}" type="pres">
      <dgm:prSet presAssocID="{1AB91F67-7478-4769-8712-78325F3856A4}" presName="FiveNodes_2_text" presStyleLbl="node1" presStyleIdx="4" presStyleCnt="5">
        <dgm:presLayoutVars>
          <dgm:bulletEnabled val="1"/>
        </dgm:presLayoutVars>
      </dgm:prSet>
      <dgm:spPr/>
    </dgm:pt>
    <dgm:pt modelId="{CEAD913C-850B-40D1-9C28-AD4E3F988F94}" type="pres">
      <dgm:prSet presAssocID="{1AB91F67-7478-4769-8712-78325F3856A4}" presName="FiveNodes_3_text" presStyleLbl="node1" presStyleIdx="4" presStyleCnt="5">
        <dgm:presLayoutVars>
          <dgm:bulletEnabled val="1"/>
        </dgm:presLayoutVars>
      </dgm:prSet>
      <dgm:spPr/>
    </dgm:pt>
    <dgm:pt modelId="{F16F0E0F-0211-4EA8-BA5C-6266FA121F94}" type="pres">
      <dgm:prSet presAssocID="{1AB91F67-7478-4769-8712-78325F3856A4}" presName="FiveNodes_4_text" presStyleLbl="node1" presStyleIdx="4" presStyleCnt="5">
        <dgm:presLayoutVars>
          <dgm:bulletEnabled val="1"/>
        </dgm:presLayoutVars>
      </dgm:prSet>
      <dgm:spPr/>
    </dgm:pt>
    <dgm:pt modelId="{BEAE12EE-2C90-40F1-BC93-CC16C07EE869}" type="pres">
      <dgm:prSet presAssocID="{1AB91F67-7478-4769-8712-78325F3856A4}" presName="FiveNodes_5_text" presStyleLbl="node1" presStyleIdx="4" presStyleCnt="5">
        <dgm:presLayoutVars>
          <dgm:bulletEnabled val="1"/>
        </dgm:presLayoutVars>
      </dgm:prSet>
      <dgm:spPr/>
    </dgm:pt>
  </dgm:ptLst>
  <dgm:cxnLst>
    <dgm:cxn modelId="{E89A9415-8A1F-4803-A67E-CD4134BA45D8}" type="presOf" srcId="{940066A0-B6B6-43EB-89FA-3198C11CD32A}" destId="{D5AE3B79-839B-4C31-A434-B4BD155FA981}" srcOrd="0" destOrd="0" presId="urn:microsoft.com/office/officeart/2005/8/layout/vProcess5"/>
    <dgm:cxn modelId="{606DDC1D-D203-4209-B143-81D8AE202A99}" type="presOf" srcId="{9DB61D3A-93FC-49C3-BD1B-0937A495A7D8}" destId="{2E01DA4D-8646-4819-8857-D9DAFE91A4CD}" srcOrd="1" destOrd="0" presId="urn:microsoft.com/office/officeart/2005/8/layout/vProcess5"/>
    <dgm:cxn modelId="{7DE73428-329F-485E-AF91-8EB4532B575D}" srcId="{1AB91F67-7478-4769-8712-78325F3856A4}" destId="{B6344106-A27F-4A35-BDBF-AF801AC76BA3}" srcOrd="2" destOrd="0" parTransId="{5AC7D74F-7AF7-41E4-AB71-81AB85D1F314}" sibTransId="{940066A0-B6B6-43EB-89FA-3198C11CD32A}"/>
    <dgm:cxn modelId="{E6E6AC38-44B1-4CD0-B901-E21ED7B904F6}" type="presOf" srcId="{98DC6DAE-14C9-4F98-97FE-CC6574FCDBC2}" destId="{AE5B90BE-5529-4881-8D56-10A67B4E1A3C}" srcOrd="0" destOrd="0" presId="urn:microsoft.com/office/officeart/2005/8/layout/vProcess5"/>
    <dgm:cxn modelId="{7D687045-2B07-480F-89CF-3071FB3EF605}" type="presOf" srcId="{DBCF6A32-03A4-4318-A30C-E352C6A3B23C}" destId="{B744088C-0B73-4C09-81D9-50C5B195B08C}" srcOrd="0" destOrd="0" presId="urn:microsoft.com/office/officeart/2005/8/layout/vProcess5"/>
    <dgm:cxn modelId="{4B2DAC48-4AD5-448A-BF95-8DCC3C20B61D}" srcId="{1AB91F67-7478-4769-8712-78325F3856A4}" destId="{98DC6DAE-14C9-4F98-97FE-CC6574FCDBC2}" srcOrd="3" destOrd="0" parTransId="{61E423E1-7939-483E-8547-B847E3E15A31}" sibTransId="{CB0BAAA1-4098-45BD-BF48-EB5E0E29BC04}"/>
    <dgm:cxn modelId="{0A88CC6A-BCCE-4A61-80A8-B48E2F44E467}" type="presOf" srcId="{DBCF6A32-03A4-4318-A30C-E352C6A3B23C}" destId="{FA14827A-22B8-40B8-A3DC-F8F96260FA97}" srcOrd="1" destOrd="0" presId="urn:microsoft.com/office/officeart/2005/8/layout/vProcess5"/>
    <dgm:cxn modelId="{EA3F3172-7947-49E6-B4A0-041AA76C606C}" srcId="{1AB91F67-7478-4769-8712-78325F3856A4}" destId="{9DB61D3A-93FC-49C3-BD1B-0937A495A7D8}" srcOrd="1" destOrd="0" parTransId="{AA804B27-48AB-4D77-BB5E-9BB71EFC8EDF}" sibTransId="{FA4EAEB0-F6DC-446C-B276-7DD3E418ACCF}"/>
    <dgm:cxn modelId="{00457357-5933-4E4E-9330-83B22099112C}" type="presOf" srcId="{1AB91F67-7478-4769-8712-78325F3856A4}" destId="{145E7F28-575B-46BF-939F-2B57F9C5CDC7}" srcOrd="0" destOrd="0" presId="urn:microsoft.com/office/officeart/2005/8/layout/vProcess5"/>
    <dgm:cxn modelId="{2D6E415A-D52D-48DA-8014-96241D490904}" type="presOf" srcId="{9DB61D3A-93FC-49C3-BD1B-0937A495A7D8}" destId="{9445C53B-4E3D-4EC9-9133-DF11506E6E29}" srcOrd="0" destOrd="0" presId="urn:microsoft.com/office/officeart/2005/8/layout/vProcess5"/>
    <dgm:cxn modelId="{54AF997B-215E-4A11-9476-A07CE9CC1DF7}" type="presOf" srcId="{CB0BAAA1-4098-45BD-BF48-EB5E0E29BC04}" destId="{26FF0EAB-0776-443D-83E1-2856BEDBBF2D}" srcOrd="0" destOrd="0" presId="urn:microsoft.com/office/officeart/2005/8/layout/vProcess5"/>
    <dgm:cxn modelId="{DA3B259E-21A6-401A-A0BD-84B32A2EF594}" type="presOf" srcId="{7005D5BA-8CE0-4543-8246-37255C64921B}" destId="{1AAD0A17-0501-402F-AC19-52C83B947877}" srcOrd="0" destOrd="0" presId="urn:microsoft.com/office/officeart/2005/8/layout/vProcess5"/>
    <dgm:cxn modelId="{6C8A5EAA-41B0-4FCE-BA08-328F7BFFD2C8}" type="presOf" srcId="{215993FC-7533-4C16-8ECF-60E63384067B}" destId="{BEAE12EE-2C90-40F1-BC93-CC16C07EE869}" srcOrd="1" destOrd="0" presId="urn:microsoft.com/office/officeart/2005/8/layout/vProcess5"/>
    <dgm:cxn modelId="{2DF92AC0-B0BC-47BD-8FE6-0E1AC61F3F1B}" type="presOf" srcId="{215993FC-7533-4C16-8ECF-60E63384067B}" destId="{361ECE0B-74ED-46A8-8AD7-9DB6BDA3B79B}" srcOrd="0" destOrd="0" presId="urn:microsoft.com/office/officeart/2005/8/layout/vProcess5"/>
    <dgm:cxn modelId="{CD6821C4-F188-40DC-BA91-9CD9FAA73E31}" type="presOf" srcId="{B6344106-A27F-4A35-BDBF-AF801AC76BA3}" destId="{CEAD913C-850B-40D1-9C28-AD4E3F988F94}" srcOrd="1" destOrd="0" presId="urn:microsoft.com/office/officeart/2005/8/layout/vProcess5"/>
    <dgm:cxn modelId="{04A7D0D3-5556-45FE-818B-B1C53D2A8294}" srcId="{1AB91F67-7478-4769-8712-78325F3856A4}" destId="{215993FC-7533-4C16-8ECF-60E63384067B}" srcOrd="4" destOrd="0" parTransId="{0AE503B3-2AFE-4609-A980-85EDC77C9253}" sibTransId="{66513778-3458-40C7-AF45-80F4AF41F1E0}"/>
    <dgm:cxn modelId="{8CC121DA-A19A-4094-BA98-655807157B2F}" type="presOf" srcId="{B6344106-A27F-4A35-BDBF-AF801AC76BA3}" destId="{4152AAE5-8CD8-4D29-B5B2-19D3078EDD4C}" srcOrd="0" destOrd="0" presId="urn:microsoft.com/office/officeart/2005/8/layout/vProcess5"/>
    <dgm:cxn modelId="{A12AFBDD-3EC7-4E54-87FB-D463A8E7E7BD}" srcId="{1AB91F67-7478-4769-8712-78325F3856A4}" destId="{DBCF6A32-03A4-4318-A30C-E352C6A3B23C}" srcOrd="0" destOrd="0" parTransId="{AD0A47BC-AB07-4ADE-A060-52A3CB2B1585}" sibTransId="{7005D5BA-8CE0-4543-8246-37255C64921B}"/>
    <dgm:cxn modelId="{61C199FE-75F3-4EAD-9088-E16E47D669FE}" type="presOf" srcId="{FA4EAEB0-F6DC-446C-B276-7DD3E418ACCF}" destId="{1A38A32E-AB69-4CDA-8A4E-F70671E0C44B}" srcOrd="0" destOrd="0" presId="urn:microsoft.com/office/officeart/2005/8/layout/vProcess5"/>
    <dgm:cxn modelId="{277DDCFE-F980-40F0-AA08-2E0F64F98CA6}" type="presOf" srcId="{98DC6DAE-14C9-4F98-97FE-CC6574FCDBC2}" destId="{F16F0E0F-0211-4EA8-BA5C-6266FA121F94}" srcOrd="1" destOrd="0" presId="urn:microsoft.com/office/officeart/2005/8/layout/vProcess5"/>
    <dgm:cxn modelId="{A1CBB1FC-F878-498A-B066-34B7BEC38BE9}" type="presParOf" srcId="{145E7F28-575B-46BF-939F-2B57F9C5CDC7}" destId="{F8CC5208-788F-4E78-A979-A1A80B049E66}" srcOrd="0" destOrd="0" presId="urn:microsoft.com/office/officeart/2005/8/layout/vProcess5"/>
    <dgm:cxn modelId="{C8550E0F-C8F8-4D5D-914A-993441B327D2}" type="presParOf" srcId="{145E7F28-575B-46BF-939F-2B57F9C5CDC7}" destId="{B744088C-0B73-4C09-81D9-50C5B195B08C}" srcOrd="1" destOrd="0" presId="urn:microsoft.com/office/officeart/2005/8/layout/vProcess5"/>
    <dgm:cxn modelId="{8E34CC2C-2805-41EC-A8F8-EA73BB2B6358}" type="presParOf" srcId="{145E7F28-575B-46BF-939F-2B57F9C5CDC7}" destId="{9445C53B-4E3D-4EC9-9133-DF11506E6E29}" srcOrd="2" destOrd="0" presId="urn:microsoft.com/office/officeart/2005/8/layout/vProcess5"/>
    <dgm:cxn modelId="{C8CF7F2C-157C-4067-ADC7-14A2F7E56F7B}" type="presParOf" srcId="{145E7F28-575B-46BF-939F-2B57F9C5CDC7}" destId="{4152AAE5-8CD8-4D29-B5B2-19D3078EDD4C}" srcOrd="3" destOrd="0" presId="urn:microsoft.com/office/officeart/2005/8/layout/vProcess5"/>
    <dgm:cxn modelId="{E1D13DB9-E0AA-43A1-B027-EB80EA38D9E2}" type="presParOf" srcId="{145E7F28-575B-46BF-939F-2B57F9C5CDC7}" destId="{AE5B90BE-5529-4881-8D56-10A67B4E1A3C}" srcOrd="4" destOrd="0" presId="urn:microsoft.com/office/officeart/2005/8/layout/vProcess5"/>
    <dgm:cxn modelId="{38A68D8F-B3F2-4E85-90AA-4A02F6E2AF2E}" type="presParOf" srcId="{145E7F28-575B-46BF-939F-2B57F9C5CDC7}" destId="{361ECE0B-74ED-46A8-8AD7-9DB6BDA3B79B}" srcOrd="5" destOrd="0" presId="urn:microsoft.com/office/officeart/2005/8/layout/vProcess5"/>
    <dgm:cxn modelId="{E0F7C7C8-26A6-40A6-B36C-529F2CE625BD}" type="presParOf" srcId="{145E7F28-575B-46BF-939F-2B57F9C5CDC7}" destId="{1AAD0A17-0501-402F-AC19-52C83B947877}" srcOrd="6" destOrd="0" presId="urn:microsoft.com/office/officeart/2005/8/layout/vProcess5"/>
    <dgm:cxn modelId="{608862EC-34CC-476C-A359-7977EBC6BE54}" type="presParOf" srcId="{145E7F28-575B-46BF-939F-2B57F9C5CDC7}" destId="{1A38A32E-AB69-4CDA-8A4E-F70671E0C44B}" srcOrd="7" destOrd="0" presId="urn:microsoft.com/office/officeart/2005/8/layout/vProcess5"/>
    <dgm:cxn modelId="{8EF870F4-2B24-43DE-9728-24C7822337F8}" type="presParOf" srcId="{145E7F28-575B-46BF-939F-2B57F9C5CDC7}" destId="{D5AE3B79-839B-4C31-A434-B4BD155FA981}" srcOrd="8" destOrd="0" presId="urn:microsoft.com/office/officeart/2005/8/layout/vProcess5"/>
    <dgm:cxn modelId="{63896970-CC84-4F85-BB79-EE314E9488EB}" type="presParOf" srcId="{145E7F28-575B-46BF-939F-2B57F9C5CDC7}" destId="{26FF0EAB-0776-443D-83E1-2856BEDBBF2D}" srcOrd="9" destOrd="0" presId="urn:microsoft.com/office/officeart/2005/8/layout/vProcess5"/>
    <dgm:cxn modelId="{4831A0BE-8D0C-4AB3-9FE8-23C6E613D8B4}" type="presParOf" srcId="{145E7F28-575B-46BF-939F-2B57F9C5CDC7}" destId="{FA14827A-22B8-40B8-A3DC-F8F96260FA97}" srcOrd="10" destOrd="0" presId="urn:microsoft.com/office/officeart/2005/8/layout/vProcess5"/>
    <dgm:cxn modelId="{CDAF6955-6E31-4AD8-B66D-47C822697223}" type="presParOf" srcId="{145E7F28-575B-46BF-939F-2B57F9C5CDC7}" destId="{2E01DA4D-8646-4819-8857-D9DAFE91A4CD}" srcOrd="11" destOrd="0" presId="urn:microsoft.com/office/officeart/2005/8/layout/vProcess5"/>
    <dgm:cxn modelId="{875A3787-E1CF-4742-8549-718D8DB133A6}" type="presParOf" srcId="{145E7F28-575B-46BF-939F-2B57F9C5CDC7}" destId="{CEAD913C-850B-40D1-9C28-AD4E3F988F94}" srcOrd="12" destOrd="0" presId="urn:microsoft.com/office/officeart/2005/8/layout/vProcess5"/>
    <dgm:cxn modelId="{47DCAB3F-E3D0-47E0-B4A7-1C09BC7C899D}" type="presParOf" srcId="{145E7F28-575B-46BF-939F-2B57F9C5CDC7}" destId="{F16F0E0F-0211-4EA8-BA5C-6266FA121F94}" srcOrd="13" destOrd="0" presId="urn:microsoft.com/office/officeart/2005/8/layout/vProcess5"/>
    <dgm:cxn modelId="{BEE29252-F04C-4D3B-A7E9-1063CAAC923E}" type="presParOf" srcId="{145E7F28-575B-46BF-939F-2B57F9C5CDC7}" destId="{BEAE12EE-2C90-40F1-BC93-CC16C07EE86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6E3831-9935-426F-AA2E-E85593900D74}" type="doc">
      <dgm:prSet loTypeId="urn:microsoft.com/office/officeart/2005/8/layout/list1" loCatId="list" qsTypeId="urn:microsoft.com/office/officeart/2005/8/quickstyle/simple1" qsCatId="simple" csTypeId="urn:microsoft.com/office/officeart/2005/8/colors/accent2_4" csCatId="accent2" phldr="1"/>
      <dgm:spPr/>
      <dgm:t>
        <a:bodyPr/>
        <a:lstStyle/>
        <a:p>
          <a:endParaRPr lang="en-GB"/>
        </a:p>
      </dgm:t>
    </dgm:pt>
    <dgm:pt modelId="{C274633F-DD45-4EFB-BE86-185C8BACF94A}">
      <dgm:prSet phldrT="[Text]" custT="1"/>
      <dgm:spPr/>
      <dgm:t>
        <a:bodyPr/>
        <a:lstStyle/>
        <a:p>
          <a:pPr algn="ctr"/>
          <a:r>
            <a:rPr lang="en-GB" sz="1400" dirty="0"/>
            <a:t>Consider findings and their conclusions, theory and its evidence, documents and their supporting data, asking questions to ‘interrogate’ them. </a:t>
          </a:r>
        </a:p>
      </dgm:t>
    </dgm:pt>
    <dgm:pt modelId="{9DC77708-4142-4B85-9705-13FBB776834E}" type="parTrans" cxnId="{B8B184F0-BF45-4183-884B-37F1922F77F3}">
      <dgm:prSet/>
      <dgm:spPr/>
      <dgm:t>
        <a:bodyPr/>
        <a:lstStyle/>
        <a:p>
          <a:endParaRPr lang="en-GB" sz="1400"/>
        </a:p>
      </dgm:t>
    </dgm:pt>
    <dgm:pt modelId="{9DB51599-35B7-43D7-8722-CBE9613CCBBC}" type="sibTrans" cxnId="{B8B184F0-BF45-4183-884B-37F1922F77F3}">
      <dgm:prSet/>
      <dgm:spPr/>
      <dgm:t>
        <a:bodyPr/>
        <a:lstStyle/>
        <a:p>
          <a:endParaRPr lang="en-GB" sz="1400"/>
        </a:p>
      </dgm:t>
    </dgm:pt>
    <dgm:pt modelId="{7B5DBAB5-5489-4162-869E-730FD40CE94B}">
      <dgm:prSet phldrT="[Text]" custT="1"/>
      <dgm:spPr/>
      <dgm:t>
        <a:bodyPr/>
        <a:lstStyle/>
        <a:p>
          <a:r>
            <a:rPr lang="en-GB" sz="1400" dirty="0">
              <a:solidFill>
                <a:schemeClr val="tx2"/>
              </a:solidFill>
            </a:rPr>
            <a:t>Apply a set of questions or a process to the literature. Take notes.</a:t>
          </a:r>
        </a:p>
      </dgm:t>
    </dgm:pt>
    <dgm:pt modelId="{70071320-D2FD-4B11-A738-17E7273D3913}" type="parTrans" cxnId="{00CA2E48-5B04-46BF-904D-ABD3775DA470}">
      <dgm:prSet/>
      <dgm:spPr/>
      <dgm:t>
        <a:bodyPr/>
        <a:lstStyle/>
        <a:p>
          <a:endParaRPr lang="en-GB" sz="1400"/>
        </a:p>
      </dgm:t>
    </dgm:pt>
    <dgm:pt modelId="{480D6620-AB02-41DC-B8F4-D59BAAD27B96}" type="sibTrans" cxnId="{00CA2E48-5B04-46BF-904D-ABD3775DA470}">
      <dgm:prSet/>
      <dgm:spPr/>
      <dgm:t>
        <a:bodyPr/>
        <a:lstStyle/>
        <a:p>
          <a:endParaRPr lang="en-GB" sz="1400"/>
        </a:p>
      </dgm:t>
    </dgm:pt>
    <dgm:pt modelId="{85A5956B-AE45-43D2-AA90-81C8206D8733}">
      <dgm:prSet custT="1"/>
      <dgm:spPr/>
      <dgm:t>
        <a:bodyPr/>
        <a:lstStyle/>
        <a:p>
          <a:r>
            <a:rPr lang="en-GB" sz="1400" dirty="0"/>
            <a:t>Go systematically through the sources you have decided to read.</a:t>
          </a:r>
        </a:p>
      </dgm:t>
    </dgm:pt>
    <dgm:pt modelId="{7212B1D9-3267-4D10-B562-3C81513AA904}" type="parTrans" cxnId="{9070D5E0-734B-4E1F-8809-8AD08DC80835}">
      <dgm:prSet/>
      <dgm:spPr/>
      <dgm:t>
        <a:bodyPr/>
        <a:lstStyle/>
        <a:p>
          <a:endParaRPr lang="en-GB" sz="1400"/>
        </a:p>
      </dgm:t>
    </dgm:pt>
    <dgm:pt modelId="{984F0F48-F7F8-484C-8160-65A7B0F41A16}" type="sibTrans" cxnId="{9070D5E0-734B-4E1F-8809-8AD08DC80835}">
      <dgm:prSet/>
      <dgm:spPr/>
      <dgm:t>
        <a:bodyPr/>
        <a:lstStyle/>
        <a:p>
          <a:endParaRPr lang="en-GB" sz="1400"/>
        </a:p>
      </dgm:t>
    </dgm:pt>
    <dgm:pt modelId="{7F48AF30-3127-4FE9-A019-70E3B761559B}">
      <dgm:prSet custT="1"/>
      <dgm:spPr/>
      <dgm:t>
        <a:bodyPr/>
        <a:lstStyle/>
        <a:p>
          <a:r>
            <a:rPr lang="en-GB" sz="1400" dirty="0"/>
            <a:t>Aim to do your reviewing ‘little and often’. </a:t>
          </a:r>
        </a:p>
      </dgm:t>
    </dgm:pt>
    <dgm:pt modelId="{3F3DE08A-EA57-400A-9135-4076784E28A7}" type="parTrans" cxnId="{FC327B4F-ACFB-46DA-B2B6-2EBE35898557}">
      <dgm:prSet/>
      <dgm:spPr/>
      <dgm:t>
        <a:bodyPr/>
        <a:lstStyle/>
        <a:p>
          <a:endParaRPr lang="en-GB" sz="1400"/>
        </a:p>
      </dgm:t>
    </dgm:pt>
    <dgm:pt modelId="{3969066D-0AB3-46EB-821D-C50ADAD86434}" type="sibTrans" cxnId="{FC327B4F-ACFB-46DA-B2B6-2EBE35898557}">
      <dgm:prSet/>
      <dgm:spPr/>
      <dgm:t>
        <a:bodyPr/>
        <a:lstStyle/>
        <a:p>
          <a:endParaRPr lang="en-GB" sz="1400"/>
        </a:p>
      </dgm:t>
    </dgm:pt>
    <dgm:pt modelId="{2379D32C-2E86-4986-B807-6BDF39970B78}">
      <dgm:prSet custT="1"/>
      <dgm:spPr/>
      <dgm:t>
        <a:bodyPr/>
        <a:lstStyle/>
        <a:p>
          <a:r>
            <a:rPr lang="en-GB" sz="1400">
              <a:solidFill>
                <a:schemeClr val="tx2"/>
              </a:solidFill>
            </a:rPr>
            <a:t>Take bibliographic reference information as you go.</a:t>
          </a:r>
          <a:endParaRPr lang="en-GB" sz="1400" dirty="0">
            <a:solidFill>
              <a:schemeClr val="tx2"/>
            </a:solidFill>
          </a:endParaRPr>
        </a:p>
      </dgm:t>
    </dgm:pt>
    <dgm:pt modelId="{17BA5A2C-3F62-430E-9CA4-ADE948103046}" type="parTrans" cxnId="{0DF2DA5C-67A1-4AF2-A0D9-17E7CB25E7D6}">
      <dgm:prSet/>
      <dgm:spPr/>
      <dgm:t>
        <a:bodyPr/>
        <a:lstStyle/>
        <a:p>
          <a:endParaRPr lang="en-GB" sz="1400"/>
        </a:p>
      </dgm:t>
    </dgm:pt>
    <dgm:pt modelId="{2DFCFFAA-F06E-48A1-AE94-D52B1B99CA07}" type="sibTrans" cxnId="{0DF2DA5C-67A1-4AF2-A0D9-17E7CB25E7D6}">
      <dgm:prSet/>
      <dgm:spPr/>
      <dgm:t>
        <a:bodyPr/>
        <a:lstStyle/>
        <a:p>
          <a:endParaRPr lang="en-GB" sz="1400"/>
        </a:p>
      </dgm:t>
    </dgm:pt>
    <dgm:pt modelId="{74EDAF51-6C6F-42BD-8E07-51E65279B42F}" type="pres">
      <dgm:prSet presAssocID="{806E3831-9935-426F-AA2E-E85593900D74}" presName="linear" presStyleCnt="0">
        <dgm:presLayoutVars>
          <dgm:dir/>
          <dgm:animLvl val="lvl"/>
          <dgm:resizeHandles val="exact"/>
        </dgm:presLayoutVars>
      </dgm:prSet>
      <dgm:spPr/>
    </dgm:pt>
    <dgm:pt modelId="{3B20F026-830D-45B9-B28B-720DA1A9792E}" type="pres">
      <dgm:prSet presAssocID="{C274633F-DD45-4EFB-BE86-185C8BACF94A}" presName="parentLin" presStyleCnt="0"/>
      <dgm:spPr/>
    </dgm:pt>
    <dgm:pt modelId="{0EF0E160-CC7A-465E-8783-C6E0F91AB9C6}" type="pres">
      <dgm:prSet presAssocID="{C274633F-DD45-4EFB-BE86-185C8BACF94A}" presName="parentLeftMargin" presStyleLbl="node1" presStyleIdx="0" presStyleCnt="5"/>
      <dgm:spPr/>
    </dgm:pt>
    <dgm:pt modelId="{4B780034-5AED-40E2-9AD7-BEB9595653A1}" type="pres">
      <dgm:prSet presAssocID="{C274633F-DD45-4EFB-BE86-185C8BACF94A}" presName="parentText" presStyleLbl="node1" presStyleIdx="0" presStyleCnt="5">
        <dgm:presLayoutVars>
          <dgm:chMax val="0"/>
          <dgm:bulletEnabled val="1"/>
        </dgm:presLayoutVars>
      </dgm:prSet>
      <dgm:spPr/>
    </dgm:pt>
    <dgm:pt modelId="{A81734B0-893F-405F-9DFA-FDBA6BD7381F}" type="pres">
      <dgm:prSet presAssocID="{C274633F-DD45-4EFB-BE86-185C8BACF94A}" presName="negativeSpace" presStyleCnt="0"/>
      <dgm:spPr/>
    </dgm:pt>
    <dgm:pt modelId="{4A964145-FC38-4B52-B66C-D0D940F9FC20}" type="pres">
      <dgm:prSet presAssocID="{C274633F-DD45-4EFB-BE86-185C8BACF94A}" presName="childText" presStyleLbl="conFgAcc1" presStyleIdx="0" presStyleCnt="5">
        <dgm:presLayoutVars>
          <dgm:bulletEnabled val="1"/>
        </dgm:presLayoutVars>
      </dgm:prSet>
      <dgm:spPr/>
    </dgm:pt>
    <dgm:pt modelId="{4606F332-3712-46A1-9852-201B796C74C6}" type="pres">
      <dgm:prSet presAssocID="{9DB51599-35B7-43D7-8722-CBE9613CCBBC}" presName="spaceBetweenRectangles" presStyleCnt="0"/>
      <dgm:spPr/>
    </dgm:pt>
    <dgm:pt modelId="{DED5B2A7-5F8B-4115-8646-81452CF37A0C}" type="pres">
      <dgm:prSet presAssocID="{85A5956B-AE45-43D2-AA90-81C8206D8733}" presName="parentLin" presStyleCnt="0"/>
      <dgm:spPr/>
    </dgm:pt>
    <dgm:pt modelId="{906962DE-DEE1-4C31-8190-02A1AC86258B}" type="pres">
      <dgm:prSet presAssocID="{85A5956B-AE45-43D2-AA90-81C8206D8733}" presName="parentLeftMargin" presStyleLbl="node1" presStyleIdx="0" presStyleCnt="5"/>
      <dgm:spPr/>
    </dgm:pt>
    <dgm:pt modelId="{A809CC56-C188-4104-BD7D-3964152A865D}" type="pres">
      <dgm:prSet presAssocID="{85A5956B-AE45-43D2-AA90-81C8206D8733}" presName="parentText" presStyleLbl="node1" presStyleIdx="1" presStyleCnt="5">
        <dgm:presLayoutVars>
          <dgm:chMax val="0"/>
          <dgm:bulletEnabled val="1"/>
        </dgm:presLayoutVars>
      </dgm:prSet>
      <dgm:spPr/>
    </dgm:pt>
    <dgm:pt modelId="{E00F3E0C-5C9E-40AC-8A66-5C41C3EC72B4}" type="pres">
      <dgm:prSet presAssocID="{85A5956B-AE45-43D2-AA90-81C8206D8733}" presName="negativeSpace" presStyleCnt="0"/>
      <dgm:spPr/>
    </dgm:pt>
    <dgm:pt modelId="{CE5AC715-884D-4AF7-BDA1-155159B9C62F}" type="pres">
      <dgm:prSet presAssocID="{85A5956B-AE45-43D2-AA90-81C8206D8733}" presName="childText" presStyleLbl="conFgAcc1" presStyleIdx="1" presStyleCnt="5">
        <dgm:presLayoutVars>
          <dgm:bulletEnabled val="1"/>
        </dgm:presLayoutVars>
      </dgm:prSet>
      <dgm:spPr/>
    </dgm:pt>
    <dgm:pt modelId="{3FF96478-3994-43C0-8050-4243A57A72A8}" type="pres">
      <dgm:prSet presAssocID="{984F0F48-F7F8-484C-8160-65A7B0F41A16}" presName="spaceBetweenRectangles" presStyleCnt="0"/>
      <dgm:spPr/>
    </dgm:pt>
    <dgm:pt modelId="{847890FB-212A-4AC5-9607-CFA739EADEFD}" type="pres">
      <dgm:prSet presAssocID="{7B5DBAB5-5489-4162-869E-730FD40CE94B}" presName="parentLin" presStyleCnt="0"/>
      <dgm:spPr/>
    </dgm:pt>
    <dgm:pt modelId="{407329A3-B59C-4B01-8F58-820674613E36}" type="pres">
      <dgm:prSet presAssocID="{7B5DBAB5-5489-4162-869E-730FD40CE94B}" presName="parentLeftMargin" presStyleLbl="node1" presStyleIdx="1" presStyleCnt="5"/>
      <dgm:spPr/>
    </dgm:pt>
    <dgm:pt modelId="{7EB45659-5878-4AA5-B0B1-617C88E9E513}" type="pres">
      <dgm:prSet presAssocID="{7B5DBAB5-5489-4162-869E-730FD40CE94B}" presName="parentText" presStyleLbl="node1" presStyleIdx="2" presStyleCnt="5">
        <dgm:presLayoutVars>
          <dgm:chMax val="0"/>
          <dgm:bulletEnabled val="1"/>
        </dgm:presLayoutVars>
      </dgm:prSet>
      <dgm:spPr/>
    </dgm:pt>
    <dgm:pt modelId="{959D8C37-21B4-4C2D-B74C-C1AB55EFE165}" type="pres">
      <dgm:prSet presAssocID="{7B5DBAB5-5489-4162-869E-730FD40CE94B}" presName="negativeSpace" presStyleCnt="0"/>
      <dgm:spPr/>
    </dgm:pt>
    <dgm:pt modelId="{CAE22205-B9D3-4B42-A2C8-30D0FE3D48B4}" type="pres">
      <dgm:prSet presAssocID="{7B5DBAB5-5489-4162-869E-730FD40CE94B}" presName="childText" presStyleLbl="conFgAcc1" presStyleIdx="2" presStyleCnt="5">
        <dgm:presLayoutVars>
          <dgm:bulletEnabled val="1"/>
        </dgm:presLayoutVars>
      </dgm:prSet>
      <dgm:spPr/>
    </dgm:pt>
    <dgm:pt modelId="{921F698C-B153-42DF-8A3A-07C3840E7E29}" type="pres">
      <dgm:prSet presAssocID="{480D6620-AB02-41DC-B8F4-D59BAAD27B96}" presName="spaceBetweenRectangles" presStyleCnt="0"/>
      <dgm:spPr/>
    </dgm:pt>
    <dgm:pt modelId="{7BBD916E-3798-499A-900E-5F375FB6F837}" type="pres">
      <dgm:prSet presAssocID="{2379D32C-2E86-4986-B807-6BDF39970B78}" presName="parentLin" presStyleCnt="0"/>
      <dgm:spPr/>
    </dgm:pt>
    <dgm:pt modelId="{71EB0267-1453-4836-BDED-B3B6D2803B93}" type="pres">
      <dgm:prSet presAssocID="{2379D32C-2E86-4986-B807-6BDF39970B78}" presName="parentLeftMargin" presStyleLbl="node1" presStyleIdx="2" presStyleCnt="5"/>
      <dgm:spPr/>
    </dgm:pt>
    <dgm:pt modelId="{DFCD9979-54FF-46ED-9BFA-9F720F1F9DB3}" type="pres">
      <dgm:prSet presAssocID="{2379D32C-2E86-4986-B807-6BDF39970B78}" presName="parentText" presStyleLbl="node1" presStyleIdx="3" presStyleCnt="5">
        <dgm:presLayoutVars>
          <dgm:chMax val="0"/>
          <dgm:bulletEnabled val="1"/>
        </dgm:presLayoutVars>
      </dgm:prSet>
      <dgm:spPr/>
    </dgm:pt>
    <dgm:pt modelId="{DA697625-9FFE-4CEB-BC19-3B28A111A95E}" type="pres">
      <dgm:prSet presAssocID="{2379D32C-2E86-4986-B807-6BDF39970B78}" presName="negativeSpace" presStyleCnt="0"/>
      <dgm:spPr/>
    </dgm:pt>
    <dgm:pt modelId="{CCBDFF35-F99C-4DDF-8470-6B71E5D19BE1}" type="pres">
      <dgm:prSet presAssocID="{2379D32C-2E86-4986-B807-6BDF39970B78}" presName="childText" presStyleLbl="conFgAcc1" presStyleIdx="3" presStyleCnt="5">
        <dgm:presLayoutVars>
          <dgm:bulletEnabled val="1"/>
        </dgm:presLayoutVars>
      </dgm:prSet>
      <dgm:spPr/>
    </dgm:pt>
    <dgm:pt modelId="{9244EE45-2295-4ADA-8953-4EA3CDBD3BF9}" type="pres">
      <dgm:prSet presAssocID="{2DFCFFAA-F06E-48A1-AE94-D52B1B99CA07}" presName="spaceBetweenRectangles" presStyleCnt="0"/>
      <dgm:spPr/>
    </dgm:pt>
    <dgm:pt modelId="{B58C49DB-F475-42FA-A31C-01AEA298BB91}" type="pres">
      <dgm:prSet presAssocID="{7F48AF30-3127-4FE9-A019-70E3B761559B}" presName="parentLin" presStyleCnt="0"/>
      <dgm:spPr/>
    </dgm:pt>
    <dgm:pt modelId="{17B05350-260B-4587-8EC9-6D3673C5B1BE}" type="pres">
      <dgm:prSet presAssocID="{7F48AF30-3127-4FE9-A019-70E3B761559B}" presName="parentLeftMargin" presStyleLbl="node1" presStyleIdx="3" presStyleCnt="5"/>
      <dgm:spPr/>
    </dgm:pt>
    <dgm:pt modelId="{1687DFB1-CF18-4B0B-8887-5BA71F95992C}" type="pres">
      <dgm:prSet presAssocID="{7F48AF30-3127-4FE9-A019-70E3B761559B}" presName="parentText" presStyleLbl="node1" presStyleIdx="4" presStyleCnt="5">
        <dgm:presLayoutVars>
          <dgm:chMax val="0"/>
          <dgm:bulletEnabled val="1"/>
        </dgm:presLayoutVars>
      </dgm:prSet>
      <dgm:spPr/>
    </dgm:pt>
    <dgm:pt modelId="{45BE49D8-D231-4396-B0F0-39823178C51E}" type="pres">
      <dgm:prSet presAssocID="{7F48AF30-3127-4FE9-A019-70E3B761559B}" presName="negativeSpace" presStyleCnt="0"/>
      <dgm:spPr/>
    </dgm:pt>
    <dgm:pt modelId="{D8425D96-3F18-405A-9BEE-5F199B3F045B}" type="pres">
      <dgm:prSet presAssocID="{7F48AF30-3127-4FE9-A019-70E3B761559B}" presName="childText" presStyleLbl="conFgAcc1" presStyleIdx="4" presStyleCnt="5">
        <dgm:presLayoutVars>
          <dgm:bulletEnabled val="1"/>
        </dgm:presLayoutVars>
      </dgm:prSet>
      <dgm:spPr/>
    </dgm:pt>
  </dgm:ptLst>
  <dgm:cxnLst>
    <dgm:cxn modelId="{F0DA803A-6F1A-4347-8BF8-43A4D83A74EB}" type="presOf" srcId="{7F48AF30-3127-4FE9-A019-70E3B761559B}" destId="{17B05350-260B-4587-8EC9-6D3673C5B1BE}" srcOrd="0" destOrd="0" presId="urn:microsoft.com/office/officeart/2005/8/layout/list1"/>
    <dgm:cxn modelId="{20F2793D-3B47-414D-8A6F-81C45E34D268}" type="presOf" srcId="{C274633F-DD45-4EFB-BE86-185C8BACF94A}" destId="{4B780034-5AED-40E2-9AD7-BEB9595653A1}" srcOrd="1" destOrd="0" presId="urn:microsoft.com/office/officeart/2005/8/layout/list1"/>
    <dgm:cxn modelId="{E85B2A40-2609-4F90-AAD2-D24FA4CBD0E7}" type="presOf" srcId="{85A5956B-AE45-43D2-AA90-81C8206D8733}" destId="{906962DE-DEE1-4C31-8190-02A1AC86258B}" srcOrd="0" destOrd="0" presId="urn:microsoft.com/office/officeart/2005/8/layout/list1"/>
    <dgm:cxn modelId="{0DF2DA5C-67A1-4AF2-A0D9-17E7CB25E7D6}" srcId="{806E3831-9935-426F-AA2E-E85593900D74}" destId="{2379D32C-2E86-4986-B807-6BDF39970B78}" srcOrd="3" destOrd="0" parTransId="{17BA5A2C-3F62-430E-9CA4-ADE948103046}" sibTransId="{2DFCFFAA-F06E-48A1-AE94-D52B1B99CA07}"/>
    <dgm:cxn modelId="{3E72CF42-5CC9-4845-B36D-DFD793F41EFE}" type="presOf" srcId="{2379D32C-2E86-4986-B807-6BDF39970B78}" destId="{DFCD9979-54FF-46ED-9BFA-9F720F1F9DB3}" srcOrd="1" destOrd="0" presId="urn:microsoft.com/office/officeart/2005/8/layout/list1"/>
    <dgm:cxn modelId="{00CA2E48-5B04-46BF-904D-ABD3775DA470}" srcId="{806E3831-9935-426F-AA2E-E85593900D74}" destId="{7B5DBAB5-5489-4162-869E-730FD40CE94B}" srcOrd="2" destOrd="0" parTransId="{70071320-D2FD-4B11-A738-17E7273D3913}" sibTransId="{480D6620-AB02-41DC-B8F4-D59BAAD27B96}"/>
    <dgm:cxn modelId="{FC327B4F-ACFB-46DA-B2B6-2EBE35898557}" srcId="{806E3831-9935-426F-AA2E-E85593900D74}" destId="{7F48AF30-3127-4FE9-A019-70E3B761559B}" srcOrd="4" destOrd="0" parTransId="{3F3DE08A-EA57-400A-9135-4076784E28A7}" sibTransId="{3969066D-0AB3-46EB-821D-C50ADAD86434}"/>
    <dgm:cxn modelId="{C2B8D071-856D-413D-BE66-73455EB1AC32}" type="presOf" srcId="{7B5DBAB5-5489-4162-869E-730FD40CE94B}" destId="{407329A3-B59C-4B01-8F58-820674613E36}" srcOrd="0" destOrd="0" presId="urn:microsoft.com/office/officeart/2005/8/layout/list1"/>
    <dgm:cxn modelId="{BFBD8655-A611-449B-B940-FB2DA46CC4FD}" type="presOf" srcId="{C274633F-DD45-4EFB-BE86-185C8BACF94A}" destId="{0EF0E160-CC7A-465E-8783-C6E0F91AB9C6}" srcOrd="0" destOrd="0" presId="urn:microsoft.com/office/officeart/2005/8/layout/list1"/>
    <dgm:cxn modelId="{09CB467B-4417-4841-B944-7C25C80F7148}" type="presOf" srcId="{7B5DBAB5-5489-4162-869E-730FD40CE94B}" destId="{7EB45659-5878-4AA5-B0B1-617C88E9E513}" srcOrd="1" destOrd="0" presId="urn:microsoft.com/office/officeart/2005/8/layout/list1"/>
    <dgm:cxn modelId="{1B25F79C-36CD-4C51-A08C-CBBFD2BF77E2}" type="presOf" srcId="{85A5956B-AE45-43D2-AA90-81C8206D8733}" destId="{A809CC56-C188-4104-BD7D-3964152A865D}" srcOrd="1" destOrd="0" presId="urn:microsoft.com/office/officeart/2005/8/layout/list1"/>
    <dgm:cxn modelId="{AE03ABC5-CB92-4621-8972-8004259C3AF5}" type="presOf" srcId="{806E3831-9935-426F-AA2E-E85593900D74}" destId="{74EDAF51-6C6F-42BD-8E07-51E65279B42F}" srcOrd="0" destOrd="0" presId="urn:microsoft.com/office/officeart/2005/8/layout/list1"/>
    <dgm:cxn modelId="{8F9D73DB-1B7E-4714-AA9F-79914E8DDDEE}" type="presOf" srcId="{2379D32C-2E86-4986-B807-6BDF39970B78}" destId="{71EB0267-1453-4836-BDED-B3B6D2803B93}" srcOrd="0" destOrd="0" presId="urn:microsoft.com/office/officeart/2005/8/layout/list1"/>
    <dgm:cxn modelId="{9070D5E0-734B-4E1F-8809-8AD08DC80835}" srcId="{806E3831-9935-426F-AA2E-E85593900D74}" destId="{85A5956B-AE45-43D2-AA90-81C8206D8733}" srcOrd="1" destOrd="0" parTransId="{7212B1D9-3267-4D10-B562-3C81513AA904}" sibTransId="{984F0F48-F7F8-484C-8160-65A7B0F41A16}"/>
    <dgm:cxn modelId="{B8B184F0-BF45-4183-884B-37F1922F77F3}" srcId="{806E3831-9935-426F-AA2E-E85593900D74}" destId="{C274633F-DD45-4EFB-BE86-185C8BACF94A}" srcOrd="0" destOrd="0" parTransId="{9DC77708-4142-4B85-9705-13FBB776834E}" sibTransId="{9DB51599-35B7-43D7-8722-CBE9613CCBBC}"/>
    <dgm:cxn modelId="{106E88F4-4B1C-4E28-8724-DCD722C7EA35}" type="presOf" srcId="{7F48AF30-3127-4FE9-A019-70E3B761559B}" destId="{1687DFB1-CF18-4B0B-8887-5BA71F95992C}" srcOrd="1" destOrd="0" presId="urn:microsoft.com/office/officeart/2005/8/layout/list1"/>
    <dgm:cxn modelId="{10AAFA6C-4E42-4A8F-AAF5-3E579733D0E3}" type="presParOf" srcId="{74EDAF51-6C6F-42BD-8E07-51E65279B42F}" destId="{3B20F026-830D-45B9-B28B-720DA1A9792E}" srcOrd="0" destOrd="0" presId="urn:microsoft.com/office/officeart/2005/8/layout/list1"/>
    <dgm:cxn modelId="{908CC199-622D-4317-B825-90F1A2C152E8}" type="presParOf" srcId="{3B20F026-830D-45B9-B28B-720DA1A9792E}" destId="{0EF0E160-CC7A-465E-8783-C6E0F91AB9C6}" srcOrd="0" destOrd="0" presId="urn:microsoft.com/office/officeart/2005/8/layout/list1"/>
    <dgm:cxn modelId="{089D64C4-2932-4EEA-8432-19F3ADEF8178}" type="presParOf" srcId="{3B20F026-830D-45B9-B28B-720DA1A9792E}" destId="{4B780034-5AED-40E2-9AD7-BEB9595653A1}" srcOrd="1" destOrd="0" presId="urn:microsoft.com/office/officeart/2005/8/layout/list1"/>
    <dgm:cxn modelId="{32D2564C-ED12-4890-9E4B-87380A6CD295}" type="presParOf" srcId="{74EDAF51-6C6F-42BD-8E07-51E65279B42F}" destId="{A81734B0-893F-405F-9DFA-FDBA6BD7381F}" srcOrd="1" destOrd="0" presId="urn:microsoft.com/office/officeart/2005/8/layout/list1"/>
    <dgm:cxn modelId="{710EB630-2326-467B-8ACF-31032B13B103}" type="presParOf" srcId="{74EDAF51-6C6F-42BD-8E07-51E65279B42F}" destId="{4A964145-FC38-4B52-B66C-D0D940F9FC20}" srcOrd="2" destOrd="0" presId="urn:microsoft.com/office/officeart/2005/8/layout/list1"/>
    <dgm:cxn modelId="{1A53FF89-A4D8-40AE-92A6-118B0C02A555}" type="presParOf" srcId="{74EDAF51-6C6F-42BD-8E07-51E65279B42F}" destId="{4606F332-3712-46A1-9852-201B796C74C6}" srcOrd="3" destOrd="0" presId="urn:microsoft.com/office/officeart/2005/8/layout/list1"/>
    <dgm:cxn modelId="{88CED802-2A67-4250-8F77-60CF09E39FB0}" type="presParOf" srcId="{74EDAF51-6C6F-42BD-8E07-51E65279B42F}" destId="{DED5B2A7-5F8B-4115-8646-81452CF37A0C}" srcOrd="4" destOrd="0" presId="urn:microsoft.com/office/officeart/2005/8/layout/list1"/>
    <dgm:cxn modelId="{A1D510A9-7BD4-46CE-8BD1-BE731AB36476}" type="presParOf" srcId="{DED5B2A7-5F8B-4115-8646-81452CF37A0C}" destId="{906962DE-DEE1-4C31-8190-02A1AC86258B}" srcOrd="0" destOrd="0" presId="urn:microsoft.com/office/officeart/2005/8/layout/list1"/>
    <dgm:cxn modelId="{952A4E0D-973D-4CB4-B59C-787A9E31937B}" type="presParOf" srcId="{DED5B2A7-5F8B-4115-8646-81452CF37A0C}" destId="{A809CC56-C188-4104-BD7D-3964152A865D}" srcOrd="1" destOrd="0" presId="urn:microsoft.com/office/officeart/2005/8/layout/list1"/>
    <dgm:cxn modelId="{34D363CE-56D9-40DC-B7F7-1F62C7B7755F}" type="presParOf" srcId="{74EDAF51-6C6F-42BD-8E07-51E65279B42F}" destId="{E00F3E0C-5C9E-40AC-8A66-5C41C3EC72B4}" srcOrd="5" destOrd="0" presId="urn:microsoft.com/office/officeart/2005/8/layout/list1"/>
    <dgm:cxn modelId="{F8BB557F-F1B7-477D-A1F6-81AE2419E2D5}" type="presParOf" srcId="{74EDAF51-6C6F-42BD-8E07-51E65279B42F}" destId="{CE5AC715-884D-4AF7-BDA1-155159B9C62F}" srcOrd="6" destOrd="0" presId="urn:microsoft.com/office/officeart/2005/8/layout/list1"/>
    <dgm:cxn modelId="{087BE989-EC2A-4B9B-83B8-CD537703EAC7}" type="presParOf" srcId="{74EDAF51-6C6F-42BD-8E07-51E65279B42F}" destId="{3FF96478-3994-43C0-8050-4243A57A72A8}" srcOrd="7" destOrd="0" presId="urn:microsoft.com/office/officeart/2005/8/layout/list1"/>
    <dgm:cxn modelId="{4CB51F15-43D8-4650-BB53-760FD4CA395D}" type="presParOf" srcId="{74EDAF51-6C6F-42BD-8E07-51E65279B42F}" destId="{847890FB-212A-4AC5-9607-CFA739EADEFD}" srcOrd="8" destOrd="0" presId="urn:microsoft.com/office/officeart/2005/8/layout/list1"/>
    <dgm:cxn modelId="{A5333386-A7EF-4661-9449-2AD833753CAD}" type="presParOf" srcId="{847890FB-212A-4AC5-9607-CFA739EADEFD}" destId="{407329A3-B59C-4B01-8F58-820674613E36}" srcOrd="0" destOrd="0" presId="urn:microsoft.com/office/officeart/2005/8/layout/list1"/>
    <dgm:cxn modelId="{1F203D35-546F-4668-987C-972547E411C7}" type="presParOf" srcId="{847890FB-212A-4AC5-9607-CFA739EADEFD}" destId="{7EB45659-5878-4AA5-B0B1-617C88E9E513}" srcOrd="1" destOrd="0" presId="urn:microsoft.com/office/officeart/2005/8/layout/list1"/>
    <dgm:cxn modelId="{050C3EDE-067C-4116-B16C-0BB06ACA658C}" type="presParOf" srcId="{74EDAF51-6C6F-42BD-8E07-51E65279B42F}" destId="{959D8C37-21B4-4C2D-B74C-C1AB55EFE165}" srcOrd="9" destOrd="0" presId="urn:microsoft.com/office/officeart/2005/8/layout/list1"/>
    <dgm:cxn modelId="{B272177E-094C-4921-BA4C-D842D0B5CB2F}" type="presParOf" srcId="{74EDAF51-6C6F-42BD-8E07-51E65279B42F}" destId="{CAE22205-B9D3-4B42-A2C8-30D0FE3D48B4}" srcOrd="10" destOrd="0" presId="urn:microsoft.com/office/officeart/2005/8/layout/list1"/>
    <dgm:cxn modelId="{52F76B4E-7796-48FC-B599-E394CB11C9E4}" type="presParOf" srcId="{74EDAF51-6C6F-42BD-8E07-51E65279B42F}" destId="{921F698C-B153-42DF-8A3A-07C3840E7E29}" srcOrd="11" destOrd="0" presId="urn:microsoft.com/office/officeart/2005/8/layout/list1"/>
    <dgm:cxn modelId="{62DE9DDD-4746-4791-80DE-066C228747E8}" type="presParOf" srcId="{74EDAF51-6C6F-42BD-8E07-51E65279B42F}" destId="{7BBD916E-3798-499A-900E-5F375FB6F837}" srcOrd="12" destOrd="0" presId="urn:microsoft.com/office/officeart/2005/8/layout/list1"/>
    <dgm:cxn modelId="{3C767F5D-241F-4BD7-B174-C542DAF56C48}" type="presParOf" srcId="{7BBD916E-3798-499A-900E-5F375FB6F837}" destId="{71EB0267-1453-4836-BDED-B3B6D2803B93}" srcOrd="0" destOrd="0" presId="urn:microsoft.com/office/officeart/2005/8/layout/list1"/>
    <dgm:cxn modelId="{61C1D7B8-A19F-4168-92E3-208A24A0768E}" type="presParOf" srcId="{7BBD916E-3798-499A-900E-5F375FB6F837}" destId="{DFCD9979-54FF-46ED-9BFA-9F720F1F9DB3}" srcOrd="1" destOrd="0" presId="urn:microsoft.com/office/officeart/2005/8/layout/list1"/>
    <dgm:cxn modelId="{B16D6A2D-7DB4-4D30-8B3F-993C8AB55A5D}" type="presParOf" srcId="{74EDAF51-6C6F-42BD-8E07-51E65279B42F}" destId="{DA697625-9FFE-4CEB-BC19-3B28A111A95E}" srcOrd="13" destOrd="0" presId="urn:microsoft.com/office/officeart/2005/8/layout/list1"/>
    <dgm:cxn modelId="{EEBBF7F9-8674-4ED7-9F92-DD1409FA9853}" type="presParOf" srcId="{74EDAF51-6C6F-42BD-8E07-51E65279B42F}" destId="{CCBDFF35-F99C-4DDF-8470-6B71E5D19BE1}" srcOrd="14" destOrd="0" presId="urn:microsoft.com/office/officeart/2005/8/layout/list1"/>
    <dgm:cxn modelId="{919FB186-662E-464E-B17A-3A4948B272B4}" type="presParOf" srcId="{74EDAF51-6C6F-42BD-8E07-51E65279B42F}" destId="{9244EE45-2295-4ADA-8953-4EA3CDBD3BF9}" srcOrd="15" destOrd="0" presId="urn:microsoft.com/office/officeart/2005/8/layout/list1"/>
    <dgm:cxn modelId="{AB6CEB3F-CA72-4F42-95C5-3E830A2A89F2}" type="presParOf" srcId="{74EDAF51-6C6F-42BD-8E07-51E65279B42F}" destId="{B58C49DB-F475-42FA-A31C-01AEA298BB91}" srcOrd="16" destOrd="0" presId="urn:microsoft.com/office/officeart/2005/8/layout/list1"/>
    <dgm:cxn modelId="{2EA430F6-5B71-4604-A54A-E660956A187C}" type="presParOf" srcId="{B58C49DB-F475-42FA-A31C-01AEA298BB91}" destId="{17B05350-260B-4587-8EC9-6D3673C5B1BE}" srcOrd="0" destOrd="0" presId="urn:microsoft.com/office/officeart/2005/8/layout/list1"/>
    <dgm:cxn modelId="{B38A649A-7D2D-4DE2-907B-FAF7242014F0}" type="presParOf" srcId="{B58C49DB-F475-42FA-A31C-01AEA298BB91}" destId="{1687DFB1-CF18-4B0B-8887-5BA71F95992C}" srcOrd="1" destOrd="0" presId="urn:microsoft.com/office/officeart/2005/8/layout/list1"/>
    <dgm:cxn modelId="{4E27E3FB-E4C6-4D61-A98E-E84EA6B0ADCB}" type="presParOf" srcId="{74EDAF51-6C6F-42BD-8E07-51E65279B42F}" destId="{45BE49D8-D231-4396-B0F0-39823178C51E}" srcOrd="17" destOrd="0" presId="urn:microsoft.com/office/officeart/2005/8/layout/list1"/>
    <dgm:cxn modelId="{8DDC71E8-CB12-4E07-8EFD-AABCB5A02124}" type="presParOf" srcId="{74EDAF51-6C6F-42BD-8E07-51E65279B42F}" destId="{D8425D96-3F18-405A-9BEE-5F199B3F045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9816D-E3EA-48B1-8F0A-AC1A1F729F78}">
      <dsp:nvSpPr>
        <dsp:cNvPr id="0" name=""/>
        <dsp:cNvSpPr/>
      </dsp:nvSpPr>
      <dsp:spPr>
        <a:xfrm>
          <a:off x="0" y="3198049"/>
          <a:ext cx="3910732" cy="1049671"/>
        </a:xfrm>
        <a:prstGeom prst="flowChartPunchedTap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 product…</a:t>
          </a:r>
        </a:p>
      </dsp:txBody>
      <dsp:txXfrm>
        <a:off x="0" y="3198049"/>
        <a:ext cx="3910732" cy="566822"/>
      </dsp:txXfrm>
    </dsp:sp>
    <dsp:sp modelId="{CF0AF93A-04C4-4FFF-A706-653D0627C8A2}">
      <dsp:nvSpPr>
        <dsp:cNvPr id="0" name=""/>
        <dsp:cNvSpPr/>
      </dsp:nvSpPr>
      <dsp:spPr>
        <a:xfrm>
          <a:off x="0" y="3743878"/>
          <a:ext cx="3910732" cy="482848"/>
        </a:xfrm>
        <a:prstGeom prst="rect">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Writing up a finished literature review</a:t>
          </a:r>
        </a:p>
      </dsp:txBody>
      <dsp:txXfrm>
        <a:off x="0" y="3743878"/>
        <a:ext cx="3910732" cy="482848"/>
      </dsp:txXfrm>
    </dsp:sp>
    <dsp:sp modelId="{E48D0913-774A-497F-93BD-FDCD827ADDA9}">
      <dsp:nvSpPr>
        <dsp:cNvPr id="0" name=""/>
        <dsp:cNvSpPr/>
      </dsp:nvSpPr>
      <dsp:spPr>
        <a:xfrm rot="10800000">
          <a:off x="0" y="1599400"/>
          <a:ext cx="3910732" cy="1614394"/>
        </a:xfrm>
        <a:prstGeom prst="flowChartPunchedTap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 process…</a:t>
          </a:r>
        </a:p>
      </dsp:txBody>
      <dsp:txXfrm rot="-10800000">
        <a:off x="0" y="1599400"/>
        <a:ext cx="3910732" cy="566652"/>
      </dsp:txXfrm>
    </dsp:sp>
    <dsp:sp modelId="{354E3ABC-BC8F-43E5-905E-7E4E1F617D25}">
      <dsp:nvSpPr>
        <dsp:cNvPr id="0" name=""/>
        <dsp:cNvSpPr/>
      </dsp:nvSpPr>
      <dsp:spPr>
        <a:xfrm>
          <a:off x="0" y="2166052"/>
          <a:ext cx="3910732" cy="482703"/>
        </a:xfrm>
        <a:prstGeom prst="rect">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Doing the reviewing</a:t>
          </a:r>
        </a:p>
      </dsp:txBody>
      <dsp:txXfrm>
        <a:off x="0" y="2166052"/>
        <a:ext cx="3910732" cy="482703"/>
      </dsp:txXfrm>
    </dsp:sp>
    <dsp:sp modelId="{161B3AB3-2802-4454-AC4A-4017FE98AEDC}">
      <dsp:nvSpPr>
        <dsp:cNvPr id="0" name=""/>
        <dsp:cNvSpPr/>
      </dsp:nvSpPr>
      <dsp:spPr>
        <a:xfrm rot="10800000">
          <a:off x="0" y="0"/>
          <a:ext cx="3910732" cy="1614394"/>
        </a:xfrm>
        <a:prstGeom prst="flowChartPunchedTap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According to Ridley (2008, p. 2)</a:t>
          </a:r>
        </a:p>
      </dsp:txBody>
      <dsp:txXfrm rot="10800000">
        <a:off x="0" y="322879"/>
        <a:ext cx="3910732" cy="968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C862E-62AE-4BB5-998D-E9229E3A23D5}">
      <dsp:nvSpPr>
        <dsp:cNvPr id="0" name=""/>
        <dsp:cNvSpPr/>
      </dsp:nvSpPr>
      <dsp:spPr>
        <a:xfrm>
          <a:off x="6002952" y="2629552"/>
          <a:ext cx="91440" cy="317555"/>
        </a:xfrm>
        <a:custGeom>
          <a:avLst/>
          <a:gdLst/>
          <a:ahLst/>
          <a:cxnLst/>
          <a:rect l="0" t="0" r="0" b="0"/>
          <a:pathLst>
            <a:path>
              <a:moveTo>
                <a:pt x="45720" y="0"/>
              </a:moveTo>
              <a:lnTo>
                <a:pt x="45720" y="317555"/>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5C90B-5E2B-402A-A1E5-C8AAD40FD57D}">
      <dsp:nvSpPr>
        <dsp:cNvPr id="0" name=""/>
        <dsp:cNvSpPr/>
      </dsp:nvSpPr>
      <dsp:spPr>
        <a:xfrm>
          <a:off x="3969440" y="1303884"/>
          <a:ext cx="2079231" cy="317555"/>
        </a:xfrm>
        <a:custGeom>
          <a:avLst/>
          <a:gdLst/>
          <a:ahLst/>
          <a:cxnLst/>
          <a:rect l="0" t="0" r="0" b="0"/>
          <a:pathLst>
            <a:path>
              <a:moveTo>
                <a:pt x="0" y="0"/>
              </a:moveTo>
              <a:lnTo>
                <a:pt x="0" y="160037"/>
              </a:lnTo>
              <a:lnTo>
                <a:pt x="2079231" y="160037"/>
              </a:lnTo>
              <a:lnTo>
                <a:pt x="2079231" y="31755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48A078-D4D7-42FC-8E19-D5F54B3FE2FD}">
      <dsp:nvSpPr>
        <dsp:cNvPr id="0" name=""/>
        <dsp:cNvSpPr/>
      </dsp:nvSpPr>
      <dsp:spPr>
        <a:xfrm>
          <a:off x="1890210" y="2629552"/>
          <a:ext cx="1386154" cy="317555"/>
        </a:xfrm>
        <a:custGeom>
          <a:avLst/>
          <a:gdLst/>
          <a:ahLst/>
          <a:cxnLst/>
          <a:rect l="0" t="0" r="0" b="0"/>
          <a:pathLst>
            <a:path>
              <a:moveTo>
                <a:pt x="0" y="0"/>
              </a:moveTo>
              <a:lnTo>
                <a:pt x="0" y="160037"/>
              </a:lnTo>
              <a:lnTo>
                <a:pt x="1386154" y="160037"/>
              </a:lnTo>
              <a:lnTo>
                <a:pt x="1386154" y="317555"/>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4CE648-C65F-4736-AE60-BF33F9D9C596}">
      <dsp:nvSpPr>
        <dsp:cNvPr id="0" name=""/>
        <dsp:cNvSpPr/>
      </dsp:nvSpPr>
      <dsp:spPr>
        <a:xfrm>
          <a:off x="504056" y="2629552"/>
          <a:ext cx="1386153" cy="317555"/>
        </a:xfrm>
        <a:custGeom>
          <a:avLst/>
          <a:gdLst/>
          <a:ahLst/>
          <a:cxnLst/>
          <a:rect l="0" t="0" r="0" b="0"/>
          <a:pathLst>
            <a:path>
              <a:moveTo>
                <a:pt x="1386153" y="0"/>
              </a:moveTo>
              <a:lnTo>
                <a:pt x="1386153" y="160037"/>
              </a:lnTo>
              <a:lnTo>
                <a:pt x="0" y="160037"/>
              </a:lnTo>
              <a:lnTo>
                <a:pt x="0" y="317555"/>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FE2EB4-3BCA-437D-91AF-C35F11743573}">
      <dsp:nvSpPr>
        <dsp:cNvPr id="0" name=""/>
        <dsp:cNvSpPr/>
      </dsp:nvSpPr>
      <dsp:spPr>
        <a:xfrm>
          <a:off x="1890210" y="1303884"/>
          <a:ext cx="2079230" cy="317555"/>
        </a:xfrm>
        <a:custGeom>
          <a:avLst/>
          <a:gdLst/>
          <a:ahLst/>
          <a:cxnLst/>
          <a:rect l="0" t="0" r="0" b="0"/>
          <a:pathLst>
            <a:path>
              <a:moveTo>
                <a:pt x="2079230" y="0"/>
              </a:moveTo>
              <a:lnTo>
                <a:pt x="2079230" y="160037"/>
              </a:lnTo>
              <a:lnTo>
                <a:pt x="0" y="160037"/>
              </a:lnTo>
              <a:lnTo>
                <a:pt x="0" y="31755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201D84-8E5F-454C-8D56-77838343B9B3}">
      <dsp:nvSpPr>
        <dsp:cNvPr id="0" name=""/>
        <dsp:cNvSpPr/>
      </dsp:nvSpPr>
      <dsp:spPr>
        <a:xfrm>
          <a:off x="3465384" y="295772"/>
          <a:ext cx="1008111" cy="1008111"/>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7C8CD8-697C-4431-9477-EFD12C082738}">
      <dsp:nvSpPr>
        <dsp:cNvPr id="0" name=""/>
        <dsp:cNvSpPr/>
      </dsp:nvSpPr>
      <dsp:spPr>
        <a:xfrm>
          <a:off x="4473497" y="293252"/>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Reviewing</a:t>
          </a:r>
        </a:p>
      </dsp:txBody>
      <dsp:txXfrm>
        <a:off x="4473497" y="293252"/>
        <a:ext cx="1512168" cy="1008111"/>
      </dsp:txXfrm>
    </dsp:sp>
    <dsp:sp modelId="{C97663F7-0EC7-4AAC-8986-E3420E7BFF82}">
      <dsp:nvSpPr>
        <dsp:cNvPr id="0" name=""/>
        <dsp:cNvSpPr/>
      </dsp:nvSpPr>
      <dsp:spPr>
        <a:xfrm>
          <a:off x="1386154" y="1621440"/>
          <a:ext cx="1008111" cy="1008111"/>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7000" r="-17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C2FA7D-4535-4907-A30E-6B938F50324D}">
      <dsp:nvSpPr>
        <dsp:cNvPr id="0" name=""/>
        <dsp:cNvSpPr/>
      </dsp:nvSpPr>
      <dsp:spPr>
        <a:xfrm>
          <a:off x="2394266" y="1618919"/>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Appraising</a:t>
          </a:r>
        </a:p>
      </dsp:txBody>
      <dsp:txXfrm>
        <a:off x="2394266" y="1618919"/>
        <a:ext cx="1512168" cy="1008111"/>
      </dsp:txXfrm>
    </dsp:sp>
    <dsp:sp modelId="{2114D0B0-BA05-4D78-8F70-27D3E0679F31}">
      <dsp:nvSpPr>
        <dsp:cNvPr id="0" name=""/>
        <dsp:cNvSpPr/>
      </dsp:nvSpPr>
      <dsp:spPr>
        <a:xfrm>
          <a:off x="0" y="2947107"/>
          <a:ext cx="1008111" cy="1008111"/>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A880B-7A4F-4A4D-8CD7-28BD4BE48EA4}">
      <dsp:nvSpPr>
        <dsp:cNvPr id="0" name=""/>
        <dsp:cNvSpPr/>
      </dsp:nvSpPr>
      <dsp:spPr>
        <a:xfrm>
          <a:off x="1008112" y="2944587"/>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Analysing</a:t>
          </a:r>
        </a:p>
      </dsp:txBody>
      <dsp:txXfrm>
        <a:off x="1008112" y="2944587"/>
        <a:ext cx="1512168" cy="1008111"/>
      </dsp:txXfrm>
    </dsp:sp>
    <dsp:sp modelId="{4807E760-9515-49C5-9AE2-0EE85AFB3566}">
      <dsp:nvSpPr>
        <dsp:cNvPr id="0" name=""/>
        <dsp:cNvSpPr/>
      </dsp:nvSpPr>
      <dsp:spPr>
        <a:xfrm>
          <a:off x="2772308" y="2947107"/>
          <a:ext cx="1008111" cy="1008111"/>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D96CC2-E379-4EAF-8F86-8741B24F206B}">
      <dsp:nvSpPr>
        <dsp:cNvPr id="0" name=""/>
        <dsp:cNvSpPr/>
      </dsp:nvSpPr>
      <dsp:spPr>
        <a:xfrm>
          <a:off x="3780420" y="2944587"/>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Evaluating</a:t>
          </a:r>
        </a:p>
      </dsp:txBody>
      <dsp:txXfrm>
        <a:off x="3780420" y="2944587"/>
        <a:ext cx="1512168" cy="1008111"/>
      </dsp:txXfrm>
    </dsp:sp>
    <dsp:sp modelId="{62F47460-58BB-42F1-9BAE-6D84C9C24278}">
      <dsp:nvSpPr>
        <dsp:cNvPr id="0" name=""/>
        <dsp:cNvSpPr/>
      </dsp:nvSpPr>
      <dsp:spPr>
        <a:xfrm>
          <a:off x="5544616" y="1621440"/>
          <a:ext cx="1008111" cy="1008111"/>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4000" r="-4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6E484-37E9-4F38-9A96-E2392028BAC6}">
      <dsp:nvSpPr>
        <dsp:cNvPr id="0" name=""/>
        <dsp:cNvSpPr/>
      </dsp:nvSpPr>
      <dsp:spPr>
        <a:xfrm>
          <a:off x="6552727" y="1618919"/>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Comparing/</a:t>
          </a:r>
        </a:p>
        <a:p>
          <a:pPr marL="0" lvl="0" indent="0" algn="l" defTabSz="622300">
            <a:lnSpc>
              <a:spcPct val="90000"/>
            </a:lnSpc>
            <a:spcBef>
              <a:spcPct val="0"/>
            </a:spcBef>
            <a:spcAft>
              <a:spcPct val="35000"/>
            </a:spcAft>
            <a:buNone/>
          </a:pPr>
          <a:r>
            <a:rPr lang="en-GB" sz="1400" kern="1200" dirty="0"/>
            <a:t>contrasting</a:t>
          </a:r>
        </a:p>
      </dsp:txBody>
      <dsp:txXfrm>
        <a:off x="6552727" y="1618919"/>
        <a:ext cx="1512168" cy="1008111"/>
      </dsp:txXfrm>
    </dsp:sp>
    <dsp:sp modelId="{9A3A9998-B001-4401-839E-93B1F15DFEF1}">
      <dsp:nvSpPr>
        <dsp:cNvPr id="0" name=""/>
        <dsp:cNvSpPr/>
      </dsp:nvSpPr>
      <dsp:spPr>
        <a:xfrm>
          <a:off x="5544616" y="2947107"/>
          <a:ext cx="1008111" cy="1008111"/>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39000" r="-39000"/>
          </a:stretch>
        </a:blipFill>
        <a:ln w="12700"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8E809D-ACA5-4877-9F25-407F1266FC2B}">
      <dsp:nvSpPr>
        <dsp:cNvPr id="0" name=""/>
        <dsp:cNvSpPr/>
      </dsp:nvSpPr>
      <dsp:spPr>
        <a:xfrm>
          <a:off x="6552727" y="2944587"/>
          <a:ext cx="1512168" cy="1008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Selecting</a:t>
          </a:r>
        </a:p>
      </dsp:txBody>
      <dsp:txXfrm>
        <a:off x="6552727" y="2944587"/>
        <a:ext cx="1512168" cy="10081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14386-5B08-4D7F-89D2-9A712A03A2CE}">
      <dsp:nvSpPr>
        <dsp:cNvPr id="0" name=""/>
        <dsp:cNvSpPr/>
      </dsp:nvSpPr>
      <dsp:spPr>
        <a:xfrm>
          <a:off x="3530689" y="1646051"/>
          <a:ext cx="2011840" cy="2011840"/>
        </a:xfrm>
        <a:prstGeom prst="gear9">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Reading</a:t>
          </a:r>
        </a:p>
      </dsp:txBody>
      <dsp:txXfrm>
        <a:off x="3935158" y="2117315"/>
        <a:ext cx="1202902" cy="1034127"/>
      </dsp:txXfrm>
    </dsp:sp>
    <dsp:sp modelId="{A61BD7BD-7F02-4FA8-8D9B-E281EEC796BF}">
      <dsp:nvSpPr>
        <dsp:cNvPr id="0" name=""/>
        <dsp:cNvSpPr/>
      </dsp:nvSpPr>
      <dsp:spPr>
        <a:xfrm>
          <a:off x="2360163" y="1170525"/>
          <a:ext cx="1463156" cy="1463156"/>
        </a:xfrm>
        <a:prstGeom prst="gear6">
          <a:avLst/>
        </a:prstGeom>
        <a:solidFill>
          <a:schemeClr val="accent2">
            <a:hueOff val="1373170"/>
            <a:satOff val="-24404"/>
            <a:lumOff val="78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Writing</a:t>
          </a:r>
          <a:endParaRPr lang="en-GB" sz="1500" kern="1200" dirty="0"/>
        </a:p>
      </dsp:txBody>
      <dsp:txXfrm>
        <a:off x="2728517" y="1541105"/>
        <a:ext cx="726448" cy="721996"/>
      </dsp:txXfrm>
    </dsp:sp>
    <dsp:sp modelId="{1212F004-F299-4D4B-889A-06917BA4CDE2}">
      <dsp:nvSpPr>
        <dsp:cNvPr id="0" name=""/>
        <dsp:cNvSpPr/>
      </dsp:nvSpPr>
      <dsp:spPr>
        <a:xfrm rot="20700000">
          <a:off x="3179681" y="161096"/>
          <a:ext cx="1433595" cy="1433595"/>
        </a:xfrm>
        <a:prstGeom prst="gear6">
          <a:avLst/>
        </a:prstGeom>
        <a:solidFill>
          <a:schemeClr val="accent2">
            <a:hueOff val="2746340"/>
            <a:satOff val="-48808"/>
            <a:lumOff val="156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Searching</a:t>
          </a:r>
          <a:endParaRPr lang="en-GB" sz="1500" kern="1200" dirty="0"/>
        </a:p>
      </dsp:txBody>
      <dsp:txXfrm rot="-20700000">
        <a:off x="3494110" y="475525"/>
        <a:ext cx="804736" cy="804736"/>
      </dsp:txXfrm>
    </dsp:sp>
    <dsp:sp modelId="{A58BC39A-6D54-4C23-BB58-02ACEBEB90C4}">
      <dsp:nvSpPr>
        <dsp:cNvPr id="0" name=""/>
        <dsp:cNvSpPr/>
      </dsp:nvSpPr>
      <dsp:spPr>
        <a:xfrm>
          <a:off x="3370193" y="1345752"/>
          <a:ext cx="2575155" cy="2575155"/>
        </a:xfrm>
        <a:prstGeom prst="circularArrow">
          <a:avLst>
            <a:gd name="adj1" fmla="val 4687"/>
            <a:gd name="adj2" fmla="val 299029"/>
            <a:gd name="adj3" fmla="val 2501991"/>
            <a:gd name="adj4" fmla="val 15892157"/>
            <a:gd name="adj5" fmla="val 5469"/>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0E5C4353-A33F-4A6C-866B-AF83F8A840B9}">
      <dsp:nvSpPr>
        <dsp:cNvPr id="0" name=""/>
        <dsp:cNvSpPr/>
      </dsp:nvSpPr>
      <dsp:spPr>
        <a:xfrm>
          <a:off x="2101041" y="849086"/>
          <a:ext cx="1871011" cy="1871011"/>
        </a:xfrm>
        <a:prstGeom prst="leftCircularArrow">
          <a:avLst>
            <a:gd name="adj1" fmla="val 6452"/>
            <a:gd name="adj2" fmla="val 429999"/>
            <a:gd name="adj3" fmla="val 10489124"/>
            <a:gd name="adj4" fmla="val 14837806"/>
            <a:gd name="adj5" fmla="val 7527"/>
          </a:avLst>
        </a:prstGeom>
        <a:solidFill>
          <a:schemeClr val="accent2">
            <a:hueOff val="1373170"/>
            <a:satOff val="-24404"/>
            <a:lumOff val="78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95E35475-82A5-4FFF-A9AB-2A78B67C2AC6}">
      <dsp:nvSpPr>
        <dsp:cNvPr id="0" name=""/>
        <dsp:cNvSpPr/>
      </dsp:nvSpPr>
      <dsp:spPr>
        <a:xfrm>
          <a:off x="2848075" y="-150612"/>
          <a:ext cx="2017327" cy="2017327"/>
        </a:xfrm>
        <a:prstGeom prst="circularArrow">
          <a:avLst>
            <a:gd name="adj1" fmla="val 5984"/>
            <a:gd name="adj2" fmla="val 394124"/>
            <a:gd name="adj3" fmla="val 13313824"/>
            <a:gd name="adj4" fmla="val 10508221"/>
            <a:gd name="adj5" fmla="val 6981"/>
          </a:avLst>
        </a:prstGeom>
        <a:solidFill>
          <a:schemeClr val="accent2">
            <a:hueOff val="2746340"/>
            <a:satOff val="-48808"/>
            <a:lumOff val="1569"/>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A1D12-1E7E-4971-AE9C-35B0013E4206}">
      <dsp:nvSpPr>
        <dsp:cNvPr id="0" name=""/>
        <dsp:cNvSpPr/>
      </dsp:nvSpPr>
      <dsp:spPr>
        <a:xfrm>
          <a:off x="846" y="0"/>
          <a:ext cx="2200351" cy="3353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Stage 1</a:t>
          </a:r>
        </a:p>
      </dsp:txBody>
      <dsp:txXfrm>
        <a:off x="846" y="0"/>
        <a:ext cx="2200351" cy="1006148"/>
      </dsp:txXfrm>
    </dsp:sp>
    <dsp:sp modelId="{7379E03E-C691-4017-8F3F-5AB2919EDFA0}">
      <dsp:nvSpPr>
        <dsp:cNvPr id="0" name=""/>
        <dsp:cNvSpPr/>
      </dsp:nvSpPr>
      <dsp:spPr>
        <a:xfrm>
          <a:off x="220881" y="1007130"/>
          <a:ext cx="1760280" cy="1011224"/>
        </a:xfrm>
        <a:prstGeom prst="roundRect">
          <a:avLst>
            <a:gd name="adj" fmla="val 10000"/>
          </a:avLst>
        </a:prstGeom>
        <a:solidFill>
          <a:schemeClr val="accent2"/>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A structured search, identification and filtering of literature.</a:t>
          </a:r>
        </a:p>
      </dsp:txBody>
      <dsp:txXfrm>
        <a:off x="250499" y="1036748"/>
        <a:ext cx="1701044" cy="951988"/>
      </dsp:txXfrm>
    </dsp:sp>
    <dsp:sp modelId="{55E25300-A5D2-4CC5-85CD-B7417E3A9D98}">
      <dsp:nvSpPr>
        <dsp:cNvPr id="0" name=""/>
        <dsp:cNvSpPr/>
      </dsp:nvSpPr>
      <dsp:spPr>
        <a:xfrm>
          <a:off x="220881" y="2173928"/>
          <a:ext cx="1760280" cy="1011224"/>
        </a:xfrm>
        <a:prstGeom prst="roundRect">
          <a:avLst>
            <a:gd name="adj" fmla="val 10000"/>
          </a:avLst>
        </a:prstGeom>
        <a:solidFill>
          <a:schemeClr val="tx2">
            <a:lumMod val="75000"/>
          </a:schemeClr>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Conduct a systematically informed search.</a:t>
          </a:r>
        </a:p>
      </dsp:txBody>
      <dsp:txXfrm>
        <a:off x="250499" y="2203546"/>
        <a:ext cx="1701044" cy="951988"/>
      </dsp:txXfrm>
    </dsp:sp>
    <dsp:sp modelId="{3FCFA2DD-0FC5-4E14-A3F2-A1C6D9CDFDD3}">
      <dsp:nvSpPr>
        <dsp:cNvPr id="0" name=""/>
        <dsp:cNvSpPr/>
      </dsp:nvSpPr>
      <dsp:spPr>
        <a:xfrm>
          <a:off x="2366223" y="0"/>
          <a:ext cx="2200351" cy="3353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Stage 2</a:t>
          </a:r>
        </a:p>
      </dsp:txBody>
      <dsp:txXfrm>
        <a:off x="2366223" y="0"/>
        <a:ext cx="2200351" cy="1006148"/>
      </dsp:txXfrm>
    </dsp:sp>
    <dsp:sp modelId="{C0CDC675-8426-403D-8CA0-2D18C0A38834}">
      <dsp:nvSpPr>
        <dsp:cNvPr id="0" name=""/>
        <dsp:cNvSpPr/>
      </dsp:nvSpPr>
      <dsp:spPr>
        <a:xfrm>
          <a:off x="2586259" y="1007130"/>
          <a:ext cx="1760280" cy="1011224"/>
        </a:xfrm>
        <a:prstGeom prst="roundRect">
          <a:avLst>
            <a:gd name="adj" fmla="val 10000"/>
          </a:avLst>
        </a:prstGeom>
        <a:solidFill>
          <a:schemeClr val="accent2"/>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Deconstruction and structured evaluation of material.</a:t>
          </a:r>
        </a:p>
      </dsp:txBody>
      <dsp:txXfrm>
        <a:off x="2615877" y="1036748"/>
        <a:ext cx="1701044" cy="951988"/>
      </dsp:txXfrm>
    </dsp:sp>
    <dsp:sp modelId="{3ACA0A7E-7D95-4657-BD6E-C51DBA0F30B0}">
      <dsp:nvSpPr>
        <dsp:cNvPr id="0" name=""/>
        <dsp:cNvSpPr/>
      </dsp:nvSpPr>
      <dsp:spPr>
        <a:xfrm>
          <a:off x="2586259" y="2173928"/>
          <a:ext cx="1760280" cy="1011224"/>
        </a:xfrm>
        <a:prstGeom prst="roundRect">
          <a:avLst>
            <a:gd name="adj" fmla="val 10000"/>
          </a:avLst>
        </a:prstGeom>
        <a:solidFill>
          <a:schemeClr val="tx2">
            <a:lumMod val="75000"/>
          </a:schemeClr>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Use question template for deconstruction.</a:t>
          </a:r>
        </a:p>
      </dsp:txBody>
      <dsp:txXfrm>
        <a:off x="2615877" y="2203546"/>
        <a:ext cx="1701044" cy="951988"/>
      </dsp:txXfrm>
    </dsp:sp>
    <dsp:sp modelId="{1C552720-5DDB-4CD0-9D1D-554F75144359}">
      <dsp:nvSpPr>
        <dsp:cNvPr id="0" name=""/>
        <dsp:cNvSpPr/>
      </dsp:nvSpPr>
      <dsp:spPr>
        <a:xfrm>
          <a:off x="4732447" y="0"/>
          <a:ext cx="2200351" cy="33538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Stage 3</a:t>
          </a:r>
        </a:p>
      </dsp:txBody>
      <dsp:txXfrm>
        <a:off x="4732447" y="0"/>
        <a:ext cx="2200351" cy="1006148"/>
      </dsp:txXfrm>
    </dsp:sp>
    <dsp:sp modelId="{495FF63E-2BA0-48F0-A732-187DCCDB9138}">
      <dsp:nvSpPr>
        <dsp:cNvPr id="0" name=""/>
        <dsp:cNvSpPr/>
      </dsp:nvSpPr>
      <dsp:spPr>
        <a:xfrm>
          <a:off x="4951636" y="1007130"/>
          <a:ext cx="1760280" cy="1011224"/>
        </a:xfrm>
        <a:prstGeom prst="roundRect">
          <a:avLst>
            <a:gd name="adj" fmla="val 10000"/>
          </a:avLst>
        </a:prstGeom>
        <a:solidFill>
          <a:schemeClr val="accent2"/>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Reconstruction, synthesis and own contribution. </a:t>
          </a:r>
        </a:p>
      </dsp:txBody>
      <dsp:txXfrm>
        <a:off x="4981254" y="1036748"/>
        <a:ext cx="1701044" cy="951988"/>
      </dsp:txXfrm>
    </dsp:sp>
    <dsp:sp modelId="{301E12BA-F3D0-4558-A3E6-B25332882B8F}">
      <dsp:nvSpPr>
        <dsp:cNvPr id="0" name=""/>
        <dsp:cNvSpPr/>
      </dsp:nvSpPr>
      <dsp:spPr>
        <a:xfrm>
          <a:off x="4951636" y="2173928"/>
          <a:ext cx="1760280" cy="1011224"/>
        </a:xfrm>
        <a:prstGeom prst="roundRect">
          <a:avLst>
            <a:gd name="adj" fmla="val 10000"/>
          </a:avLst>
        </a:prstGeom>
        <a:solidFill>
          <a:schemeClr val="tx2">
            <a:lumMod val="75000"/>
          </a:schemeClr>
        </a:solidFill>
        <a:ln w="12700" cap="flat" cmpd="sng" algn="in">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GB" sz="1500" kern="1200" dirty="0"/>
            <a:t>Reconstruct literature via synthesis &amp; form contribution. </a:t>
          </a:r>
        </a:p>
      </dsp:txBody>
      <dsp:txXfrm>
        <a:off x="4981254" y="2203546"/>
        <a:ext cx="1701044" cy="9519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869D7-55FE-4319-9C35-42087F0D4035}">
      <dsp:nvSpPr>
        <dsp:cNvPr id="0" name=""/>
        <dsp:cNvSpPr/>
      </dsp:nvSpPr>
      <dsp:spPr>
        <a:xfrm>
          <a:off x="3110526" y="2120416"/>
          <a:ext cx="1412689" cy="1412689"/>
        </a:xfrm>
        <a:prstGeom prst="ellipse">
          <a:avLst/>
        </a:prstGeom>
        <a:solidFill>
          <a:schemeClr val="accent2">
            <a:shade val="6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Where do I start?</a:t>
          </a:r>
        </a:p>
      </dsp:txBody>
      <dsp:txXfrm>
        <a:off x="3317410" y="2327300"/>
        <a:ext cx="998921" cy="998921"/>
      </dsp:txXfrm>
    </dsp:sp>
    <dsp:sp modelId="{CE99E79A-E448-480B-8AF3-6D1A2FE36104}">
      <dsp:nvSpPr>
        <dsp:cNvPr id="0" name=""/>
        <dsp:cNvSpPr/>
      </dsp:nvSpPr>
      <dsp:spPr>
        <a:xfrm rot="16200000">
          <a:off x="3464294" y="1751184"/>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99242" y="1750211"/>
        <a:ext cx="35257" cy="35257"/>
      </dsp:txXfrm>
    </dsp:sp>
    <dsp:sp modelId="{00A2D391-0CF7-4231-B9E3-8B7FB1C4C37F}">
      <dsp:nvSpPr>
        <dsp:cNvPr id="0" name=""/>
        <dsp:cNvSpPr/>
      </dsp:nvSpPr>
      <dsp:spPr>
        <a:xfrm>
          <a:off x="3110526" y="2573"/>
          <a:ext cx="1412689" cy="1412689"/>
        </a:xfrm>
        <a:prstGeom prst="ellipse">
          <a:avLst/>
        </a:prstGeom>
        <a:solidFill>
          <a:schemeClr val="accent2">
            <a:shade val="5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Reading lists</a:t>
          </a:r>
        </a:p>
      </dsp:txBody>
      <dsp:txXfrm>
        <a:off x="3317410" y="209457"/>
        <a:ext cx="998921" cy="998921"/>
      </dsp:txXfrm>
    </dsp:sp>
    <dsp:sp modelId="{1E3B8FF8-0C54-4C7C-B4CD-AC19C73D7DED}">
      <dsp:nvSpPr>
        <dsp:cNvPr id="0" name=""/>
        <dsp:cNvSpPr/>
      </dsp:nvSpPr>
      <dsp:spPr>
        <a:xfrm rot="19285714">
          <a:off x="4292192" y="2149879"/>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27140" y="2148905"/>
        <a:ext cx="35257" cy="35257"/>
      </dsp:txXfrm>
    </dsp:sp>
    <dsp:sp modelId="{4ED1D42B-0465-473B-AAAE-2D8B3E6FC9D8}">
      <dsp:nvSpPr>
        <dsp:cNvPr id="0" name=""/>
        <dsp:cNvSpPr/>
      </dsp:nvSpPr>
      <dsp:spPr>
        <a:xfrm>
          <a:off x="4766322" y="799963"/>
          <a:ext cx="1412689" cy="1412689"/>
        </a:xfrm>
        <a:prstGeom prst="ellipse">
          <a:avLst/>
        </a:prstGeom>
        <a:solidFill>
          <a:schemeClr val="accent2">
            <a:shade val="50000"/>
            <a:hueOff val="-129300"/>
            <a:satOff val="1455"/>
            <a:lumOff val="1282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Published literature reviews</a:t>
          </a:r>
        </a:p>
      </dsp:txBody>
      <dsp:txXfrm>
        <a:off x="4973206" y="1006847"/>
        <a:ext cx="998921" cy="998921"/>
      </dsp:txXfrm>
    </dsp:sp>
    <dsp:sp modelId="{E7DEBF73-B4A3-4402-A6A1-A65A894755A7}">
      <dsp:nvSpPr>
        <dsp:cNvPr id="0" name=""/>
        <dsp:cNvSpPr/>
      </dsp:nvSpPr>
      <dsp:spPr>
        <a:xfrm rot="771429">
          <a:off x="4496666" y="3045738"/>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31614" y="3044765"/>
        <a:ext cx="35257" cy="35257"/>
      </dsp:txXfrm>
    </dsp:sp>
    <dsp:sp modelId="{4015BA56-4254-4EF0-9841-4DE46C6BF12E}">
      <dsp:nvSpPr>
        <dsp:cNvPr id="0" name=""/>
        <dsp:cNvSpPr/>
      </dsp:nvSpPr>
      <dsp:spPr>
        <a:xfrm>
          <a:off x="5175270" y="2591681"/>
          <a:ext cx="1412689" cy="1412689"/>
        </a:xfrm>
        <a:prstGeom prst="ellipse">
          <a:avLst/>
        </a:prstGeom>
        <a:solidFill>
          <a:schemeClr val="accent2">
            <a:shade val="50000"/>
            <a:hueOff val="-258599"/>
            <a:satOff val="2910"/>
            <a:lumOff val="2564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UWTSD library</a:t>
          </a:r>
        </a:p>
      </dsp:txBody>
      <dsp:txXfrm>
        <a:off x="5382154" y="2798565"/>
        <a:ext cx="998921" cy="998921"/>
      </dsp:txXfrm>
    </dsp:sp>
    <dsp:sp modelId="{C2FB9F43-D6AC-4AB8-958B-0A1980CF9328}">
      <dsp:nvSpPr>
        <dsp:cNvPr id="0" name=""/>
        <dsp:cNvSpPr/>
      </dsp:nvSpPr>
      <dsp:spPr>
        <a:xfrm rot="3857143">
          <a:off x="3923742" y="3764161"/>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58691" y="3763188"/>
        <a:ext cx="35257" cy="35257"/>
      </dsp:txXfrm>
    </dsp:sp>
    <dsp:sp modelId="{DCC566C8-AAD1-45A7-ADE9-C1E5EE1AC2FA}">
      <dsp:nvSpPr>
        <dsp:cNvPr id="0" name=""/>
        <dsp:cNvSpPr/>
      </dsp:nvSpPr>
      <dsp:spPr>
        <a:xfrm>
          <a:off x="4029424" y="4028527"/>
          <a:ext cx="1412689" cy="1412689"/>
        </a:xfrm>
        <a:prstGeom prst="ellipse">
          <a:avLst/>
        </a:prstGeom>
        <a:solidFill>
          <a:schemeClr val="accent2">
            <a:shade val="50000"/>
            <a:hueOff val="-387899"/>
            <a:satOff val="4365"/>
            <a:lumOff val="3846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2"/>
              </a:solidFill>
            </a:rPr>
            <a:t>Textbooks</a:t>
          </a:r>
        </a:p>
      </dsp:txBody>
      <dsp:txXfrm>
        <a:off x="4236308" y="4235411"/>
        <a:ext cx="998921" cy="998921"/>
      </dsp:txXfrm>
    </dsp:sp>
    <dsp:sp modelId="{2F9BC474-A552-4C35-9AE1-7DD1519606DA}">
      <dsp:nvSpPr>
        <dsp:cNvPr id="0" name=""/>
        <dsp:cNvSpPr/>
      </dsp:nvSpPr>
      <dsp:spPr>
        <a:xfrm rot="6942857">
          <a:off x="3004845" y="3764161"/>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39793" y="3763188"/>
        <a:ext cx="35257" cy="35257"/>
      </dsp:txXfrm>
    </dsp:sp>
    <dsp:sp modelId="{47895DF1-CF01-45E3-BB4F-E89635DEA019}">
      <dsp:nvSpPr>
        <dsp:cNvPr id="0" name=""/>
        <dsp:cNvSpPr/>
      </dsp:nvSpPr>
      <dsp:spPr>
        <a:xfrm>
          <a:off x="2191628" y="4028527"/>
          <a:ext cx="1412689" cy="1412689"/>
        </a:xfrm>
        <a:prstGeom prst="ellipse">
          <a:avLst/>
        </a:prstGeom>
        <a:solidFill>
          <a:schemeClr val="accent2">
            <a:shade val="50000"/>
            <a:hueOff val="-387899"/>
            <a:satOff val="4365"/>
            <a:lumOff val="3846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2"/>
              </a:solidFill>
            </a:rPr>
            <a:t>Lecture materials</a:t>
          </a:r>
        </a:p>
      </dsp:txBody>
      <dsp:txXfrm>
        <a:off x="2398512" y="4235411"/>
        <a:ext cx="998921" cy="998921"/>
      </dsp:txXfrm>
    </dsp:sp>
    <dsp:sp modelId="{FE50421B-35F1-42DE-99E8-25C9421A0EFB}">
      <dsp:nvSpPr>
        <dsp:cNvPr id="0" name=""/>
        <dsp:cNvSpPr/>
      </dsp:nvSpPr>
      <dsp:spPr>
        <a:xfrm rot="10028571">
          <a:off x="2431921" y="3045738"/>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766869" y="3044765"/>
        <a:ext cx="35257" cy="35257"/>
      </dsp:txXfrm>
    </dsp:sp>
    <dsp:sp modelId="{2C309FD0-307B-4694-9E07-DD0515EC23C6}">
      <dsp:nvSpPr>
        <dsp:cNvPr id="0" name=""/>
        <dsp:cNvSpPr/>
      </dsp:nvSpPr>
      <dsp:spPr>
        <a:xfrm>
          <a:off x="1045781" y="2591681"/>
          <a:ext cx="1412689" cy="1412689"/>
        </a:xfrm>
        <a:prstGeom prst="ellipse">
          <a:avLst/>
        </a:prstGeom>
        <a:solidFill>
          <a:schemeClr val="accent2">
            <a:shade val="50000"/>
            <a:hueOff val="-258599"/>
            <a:satOff val="2910"/>
            <a:lumOff val="2564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2"/>
              </a:solidFill>
            </a:rPr>
            <a:t>Dissertations &amp; theses</a:t>
          </a:r>
        </a:p>
      </dsp:txBody>
      <dsp:txXfrm>
        <a:off x="1252665" y="2798565"/>
        <a:ext cx="998921" cy="998921"/>
      </dsp:txXfrm>
    </dsp:sp>
    <dsp:sp modelId="{85BC2FC1-C045-495F-803D-4DBFE55C236E}">
      <dsp:nvSpPr>
        <dsp:cNvPr id="0" name=""/>
        <dsp:cNvSpPr/>
      </dsp:nvSpPr>
      <dsp:spPr>
        <a:xfrm rot="13114286">
          <a:off x="2636395" y="2149879"/>
          <a:ext cx="705153" cy="33310"/>
        </a:xfrm>
        <a:custGeom>
          <a:avLst/>
          <a:gdLst/>
          <a:ahLst/>
          <a:cxnLst/>
          <a:rect l="0" t="0" r="0" b="0"/>
          <a:pathLst>
            <a:path>
              <a:moveTo>
                <a:pt x="0" y="16655"/>
              </a:moveTo>
              <a:lnTo>
                <a:pt x="705153" y="16655"/>
              </a:lnTo>
            </a:path>
          </a:pathLst>
        </a:custGeom>
        <a:noFill/>
        <a:ln w="12700" cap="flat" cmpd="sng" algn="in">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971343" y="2148905"/>
        <a:ext cx="35257" cy="35257"/>
      </dsp:txXfrm>
    </dsp:sp>
    <dsp:sp modelId="{0C5576D3-F2DD-404B-8B97-34A3B3719E21}">
      <dsp:nvSpPr>
        <dsp:cNvPr id="0" name=""/>
        <dsp:cNvSpPr/>
      </dsp:nvSpPr>
      <dsp:spPr>
        <a:xfrm>
          <a:off x="1454729" y="799963"/>
          <a:ext cx="1412689" cy="1412689"/>
        </a:xfrm>
        <a:prstGeom prst="ellipse">
          <a:avLst/>
        </a:prstGeom>
        <a:solidFill>
          <a:schemeClr val="accent2">
            <a:shade val="50000"/>
            <a:hueOff val="-129300"/>
            <a:satOff val="1455"/>
            <a:lumOff val="1282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Topic-specific databases</a:t>
          </a:r>
        </a:p>
      </dsp:txBody>
      <dsp:txXfrm>
        <a:off x="1661613" y="1006847"/>
        <a:ext cx="998921" cy="9989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4088C-0B73-4C09-81D9-50C5B195B08C}">
      <dsp:nvSpPr>
        <dsp:cNvPr id="0" name=""/>
        <dsp:cNvSpPr/>
      </dsp:nvSpPr>
      <dsp:spPr>
        <a:xfrm>
          <a:off x="0" y="0"/>
          <a:ext cx="6431754" cy="648072"/>
        </a:xfrm>
        <a:prstGeom prst="roundRect">
          <a:avLst>
            <a:gd name="adj" fmla="val 10000"/>
          </a:avLst>
        </a:prstGeom>
        <a:solidFill>
          <a:schemeClr val="accent2">
            <a:shade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Scan all of the abstracts, executive summaries or chapter summaries first</a:t>
          </a:r>
        </a:p>
      </dsp:txBody>
      <dsp:txXfrm>
        <a:off x="18981" y="18981"/>
        <a:ext cx="5656610" cy="610110"/>
      </dsp:txXfrm>
    </dsp:sp>
    <dsp:sp modelId="{9445C53B-4E3D-4EC9-9133-DF11506E6E29}">
      <dsp:nvSpPr>
        <dsp:cNvPr id="0" name=""/>
        <dsp:cNvSpPr/>
      </dsp:nvSpPr>
      <dsp:spPr>
        <a:xfrm>
          <a:off x="480293" y="738082"/>
          <a:ext cx="6431754" cy="648072"/>
        </a:xfrm>
        <a:prstGeom prst="roundRect">
          <a:avLst>
            <a:gd name="adj" fmla="val 10000"/>
          </a:avLst>
        </a:prstGeom>
        <a:solidFill>
          <a:schemeClr val="accent2">
            <a:shade val="50000"/>
            <a:hueOff val="-181020"/>
            <a:satOff val="2037"/>
            <a:lumOff val="1795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Jot down your first impressions of each source – why might it be useful at this early stage?</a:t>
          </a:r>
        </a:p>
      </dsp:txBody>
      <dsp:txXfrm>
        <a:off x="499274" y="757063"/>
        <a:ext cx="5492252" cy="610110"/>
      </dsp:txXfrm>
    </dsp:sp>
    <dsp:sp modelId="{4152AAE5-8CD8-4D29-B5B2-19D3078EDD4C}">
      <dsp:nvSpPr>
        <dsp:cNvPr id="0" name=""/>
        <dsp:cNvSpPr/>
      </dsp:nvSpPr>
      <dsp:spPr>
        <a:xfrm>
          <a:off x="960586" y="1476164"/>
          <a:ext cx="6431754" cy="648072"/>
        </a:xfrm>
        <a:prstGeom prst="roundRect">
          <a:avLst>
            <a:gd name="adj" fmla="val 10000"/>
          </a:avLst>
        </a:prstGeom>
        <a:solidFill>
          <a:schemeClr val="accent2">
            <a:shade val="50000"/>
            <a:hueOff val="-362039"/>
            <a:satOff val="4074"/>
            <a:lumOff val="3590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2"/>
              </a:solidFill>
            </a:rPr>
            <a:t>Can you make any (early) basic observations, comparisons or classifications? What are they?</a:t>
          </a:r>
        </a:p>
      </dsp:txBody>
      <dsp:txXfrm>
        <a:off x="979567" y="1495145"/>
        <a:ext cx="5492252" cy="610109"/>
      </dsp:txXfrm>
    </dsp:sp>
    <dsp:sp modelId="{AE5B90BE-5529-4881-8D56-10A67B4E1A3C}">
      <dsp:nvSpPr>
        <dsp:cNvPr id="0" name=""/>
        <dsp:cNvSpPr/>
      </dsp:nvSpPr>
      <dsp:spPr>
        <a:xfrm>
          <a:off x="1440880" y="2214246"/>
          <a:ext cx="6431754" cy="648072"/>
        </a:xfrm>
        <a:prstGeom prst="roundRect">
          <a:avLst>
            <a:gd name="adj" fmla="val 10000"/>
          </a:avLst>
        </a:prstGeom>
        <a:solidFill>
          <a:schemeClr val="accent2">
            <a:shade val="50000"/>
            <a:hueOff val="-362039"/>
            <a:satOff val="4074"/>
            <a:lumOff val="3590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2"/>
              </a:solidFill>
            </a:rPr>
            <a:t>Are there any patterns emerging? Are there any questions emerging?</a:t>
          </a:r>
        </a:p>
      </dsp:txBody>
      <dsp:txXfrm>
        <a:off x="1459861" y="2233227"/>
        <a:ext cx="5492252" cy="610110"/>
      </dsp:txXfrm>
    </dsp:sp>
    <dsp:sp modelId="{361ECE0B-74ED-46A8-8AD7-9DB6BDA3B79B}">
      <dsp:nvSpPr>
        <dsp:cNvPr id="0" name=""/>
        <dsp:cNvSpPr/>
      </dsp:nvSpPr>
      <dsp:spPr>
        <a:xfrm>
          <a:off x="1921173" y="2952328"/>
          <a:ext cx="6431754" cy="648072"/>
        </a:xfrm>
        <a:prstGeom prst="roundRect">
          <a:avLst>
            <a:gd name="adj" fmla="val 10000"/>
          </a:avLst>
        </a:prstGeom>
        <a:solidFill>
          <a:schemeClr val="accent2">
            <a:shade val="50000"/>
            <a:hueOff val="-181020"/>
            <a:satOff val="2037"/>
            <a:lumOff val="1795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Can you already discard some sources and follow-up on others?</a:t>
          </a:r>
        </a:p>
      </dsp:txBody>
      <dsp:txXfrm>
        <a:off x="1940154" y="2971309"/>
        <a:ext cx="5492252" cy="610109"/>
      </dsp:txXfrm>
    </dsp:sp>
    <dsp:sp modelId="{1AAD0A17-0501-402F-AC19-52C83B947877}">
      <dsp:nvSpPr>
        <dsp:cNvPr id="0" name=""/>
        <dsp:cNvSpPr/>
      </dsp:nvSpPr>
      <dsp:spPr>
        <a:xfrm>
          <a:off x="6010507" y="473452"/>
          <a:ext cx="421246" cy="421246"/>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in">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105287" y="473452"/>
        <a:ext cx="231686" cy="316988"/>
      </dsp:txXfrm>
    </dsp:sp>
    <dsp:sp modelId="{1A38A32E-AB69-4CDA-8A4E-F70671E0C44B}">
      <dsp:nvSpPr>
        <dsp:cNvPr id="0" name=""/>
        <dsp:cNvSpPr/>
      </dsp:nvSpPr>
      <dsp:spPr>
        <a:xfrm>
          <a:off x="6490801" y="1211534"/>
          <a:ext cx="421246" cy="421246"/>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in">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585581" y="1211534"/>
        <a:ext cx="231686" cy="316988"/>
      </dsp:txXfrm>
    </dsp:sp>
    <dsp:sp modelId="{D5AE3B79-839B-4C31-A434-B4BD155FA981}">
      <dsp:nvSpPr>
        <dsp:cNvPr id="0" name=""/>
        <dsp:cNvSpPr/>
      </dsp:nvSpPr>
      <dsp:spPr>
        <a:xfrm>
          <a:off x="6971094" y="1938815"/>
          <a:ext cx="421246" cy="421246"/>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in">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065874" y="1938815"/>
        <a:ext cx="231686" cy="316988"/>
      </dsp:txXfrm>
    </dsp:sp>
    <dsp:sp modelId="{26FF0EAB-0776-443D-83E1-2856BEDBBF2D}">
      <dsp:nvSpPr>
        <dsp:cNvPr id="0" name=""/>
        <dsp:cNvSpPr/>
      </dsp:nvSpPr>
      <dsp:spPr>
        <a:xfrm>
          <a:off x="7451387" y="2684098"/>
          <a:ext cx="421246" cy="421246"/>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in">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546167" y="2684098"/>
        <a:ext cx="231686" cy="3169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64145-FC38-4B52-B66C-D0D940F9FC20}">
      <dsp:nvSpPr>
        <dsp:cNvPr id="0" name=""/>
        <dsp:cNvSpPr/>
      </dsp:nvSpPr>
      <dsp:spPr>
        <a:xfrm>
          <a:off x="0" y="397740"/>
          <a:ext cx="7754787" cy="604800"/>
        </a:xfrm>
        <a:prstGeom prst="rect">
          <a:avLst/>
        </a:prstGeom>
        <a:solidFill>
          <a:schemeClr val="lt1">
            <a:alpha val="90000"/>
            <a:hueOff val="0"/>
            <a:satOff val="0"/>
            <a:lumOff val="0"/>
            <a:alphaOff val="0"/>
          </a:schemeClr>
        </a:solidFill>
        <a:ln w="12700" cap="flat" cmpd="sng" algn="in">
          <a:solidFill>
            <a:schemeClr val="accent2">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780034-5AED-40E2-9AD7-BEB9595653A1}">
      <dsp:nvSpPr>
        <dsp:cNvPr id="0" name=""/>
        <dsp:cNvSpPr/>
      </dsp:nvSpPr>
      <dsp:spPr>
        <a:xfrm>
          <a:off x="387739" y="43500"/>
          <a:ext cx="5428350" cy="708480"/>
        </a:xfrm>
        <a:prstGeom prst="roundRect">
          <a:avLst/>
        </a:prstGeom>
        <a:solidFill>
          <a:schemeClr val="accent2">
            <a:shade val="5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179" tIns="0" rIns="205179" bIns="0" numCol="1" spcCol="1270" anchor="ctr" anchorCtr="0">
          <a:noAutofit/>
        </a:bodyPr>
        <a:lstStyle/>
        <a:p>
          <a:pPr marL="0" lvl="0" indent="0" algn="ctr" defTabSz="622300">
            <a:lnSpc>
              <a:spcPct val="90000"/>
            </a:lnSpc>
            <a:spcBef>
              <a:spcPct val="0"/>
            </a:spcBef>
            <a:spcAft>
              <a:spcPct val="35000"/>
            </a:spcAft>
            <a:buNone/>
          </a:pPr>
          <a:r>
            <a:rPr lang="en-GB" sz="1400" kern="1200" dirty="0"/>
            <a:t>Consider findings and their conclusions, theory and its evidence, documents and their supporting data, asking questions to ‘interrogate’ them. </a:t>
          </a:r>
        </a:p>
      </dsp:txBody>
      <dsp:txXfrm>
        <a:off x="422324" y="78085"/>
        <a:ext cx="5359180" cy="639310"/>
      </dsp:txXfrm>
    </dsp:sp>
    <dsp:sp modelId="{CE5AC715-884D-4AF7-BDA1-155159B9C62F}">
      <dsp:nvSpPr>
        <dsp:cNvPr id="0" name=""/>
        <dsp:cNvSpPr/>
      </dsp:nvSpPr>
      <dsp:spPr>
        <a:xfrm>
          <a:off x="0" y="1486380"/>
          <a:ext cx="7754787" cy="604800"/>
        </a:xfrm>
        <a:prstGeom prst="rect">
          <a:avLst/>
        </a:prstGeom>
        <a:solidFill>
          <a:schemeClr val="lt1">
            <a:alpha val="90000"/>
            <a:hueOff val="0"/>
            <a:satOff val="0"/>
            <a:lumOff val="0"/>
            <a:alphaOff val="0"/>
          </a:schemeClr>
        </a:solidFill>
        <a:ln w="12700" cap="flat" cmpd="sng" algn="in">
          <a:solidFill>
            <a:schemeClr val="accent2">
              <a:shade val="50000"/>
              <a:hueOff val="-168914"/>
              <a:satOff val="2492"/>
              <a:lumOff val="16494"/>
              <a:alphaOff val="0"/>
            </a:schemeClr>
          </a:solidFill>
          <a:prstDash val="solid"/>
        </a:ln>
        <a:effectLst/>
      </dsp:spPr>
      <dsp:style>
        <a:lnRef idx="2">
          <a:scrgbClr r="0" g="0" b="0"/>
        </a:lnRef>
        <a:fillRef idx="1">
          <a:scrgbClr r="0" g="0" b="0"/>
        </a:fillRef>
        <a:effectRef idx="0">
          <a:scrgbClr r="0" g="0" b="0"/>
        </a:effectRef>
        <a:fontRef idx="minor"/>
      </dsp:style>
    </dsp:sp>
    <dsp:sp modelId="{A809CC56-C188-4104-BD7D-3964152A865D}">
      <dsp:nvSpPr>
        <dsp:cNvPr id="0" name=""/>
        <dsp:cNvSpPr/>
      </dsp:nvSpPr>
      <dsp:spPr>
        <a:xfrm>
          <a:off x="387739" y="1132140"/>
          <a:ext cx="5428350" cy="708480"/>
        </a:xfrm>
        <a:prstGeom prst="roundRect">
          <a:avLst/>
        </a:prstGeom>
        <a:solidFill>
          <a:schemeClr val="accent2">
            <a:shade val="50000"/>
            <a:hueOff val="-181020"/>
            <a:satOff val="2037"/>
            <a:lumOff val="1795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179" tIns="0" rIns="205179" bIns="0" numCol="1" spcCol="1270" anchor="ctr" anchorCtr="0">
          <a:noAutofit/>
        </a:bodyPr>
        <a:lstStyle/>
        <a:p>
          <a:pPr marL="0" lvl="0" indent="0" algn="l" defTabSz="622300">
            <a:lnSpc>
              <a:spcPct val="90000"/>
            </a:lnSpc>
            <a:spcBef>
              <a:spcPct val="0"/>
            </a:spcBef>
            <a:spcAft>
              <a:spcPct val="35000"/>
            </a:spcAft>
            <a:buNone/>
          </a:pPr>
          <a:r>
            <a:rPr lang="en-GB" sz="1400" kern="1200" dirty="0"/>
            <a:t>Go systematically through the sources you have decided to read.</a:t>
          </a:r>
        </a:p>
      </dsp:txBody>
      <dsp:txXfrm>
        <a:off x="422324" y="1166725"/>
        <a:ext cx="5359180" cy="639310"/>
      </dsp:txXfrm>
    </dsp:sp>
    <dsp:sp modelId="{CAE22205-B9D3-4B42-A2C8-30D0FE3D48B4}">
      <dsp:nvSpPr>
        <dsp:cNvPr id="0" name=""/>
        <dsp:cNvSpPr/>
      </dsp:nvSpPr>
      <dsp:spPr>
        <a:xfrm>
          <a:off x="0" y="2575020"/>
          <a:ext cx="7754787" cy="604800"/>
        </a:xfrm>
        <a:prstGeom prst="rect">
          <a:avLst/>
        </a:prstGeom>
        <a:solidFill>
          <a:schemeClr val="lt1">
            <a:alpha val="90000"/>
            <a:hueOff val="0"/>
            <a:satOff val="0"/>
            <a:lumOff val="0"/>
            <a:alphaOff val="0"/>
          </a:schemeClr>
        </a:solidFill>
        <a:ln w="12700" cap="flat" cmpd="sng" algn="in">
          <a:solidFill>
            <a:schemeClr val="accent2">
              <a:shade val="50000"/>
              <a:hueOff val="-337829"/>
              <a:satOff val="4984"/>
              <a:lumOff val="32989"/>
              <a:alphaOff val="0"/>
            </a:schemeClr>
          </a:solidFill>
          <a:prstDash val="solid"/>
        </a:ln>
        <a:effectLst/>
      </dsp:spPr>
      <dsp:style>
        <a:lnRef idx="2">
          <a:scrgbClr r="0" g="0" b="0"/>
        </a:lnRef>
        <a:fillRef idx="1">
          <a:scrgbClr r="0" g="0" b="0"/>
        </a:fillRef>
        <a:effectRef idx="0">
          <a:scrgbClr r="0" g="0" b="0"/>
        </a:effectRef>
        <a:fontRef idx="minor"/>
      </dsp:style>
    </dsp:sp>
    <dsp:sp modelId="{7EB45659-5878-4AA5-B0B1-617C88E9E513}">
      <dsp:nvSpPr>
        <dsp:cNvPr id="0" name=""/>
        <dsp:cNvSpPr/>
      </dsp:nvSpPr>
      <dsp:spPr>
        <a:xfrm>
          <a:off x="387739" y="2220780"/>
          <a:ext cx="5428350" cy="708480"/>
        </a:xfrm>
        <a:prstGeom prst="roundRect">
          <a:avLst/>
        </a:prstGeom>
        <a:solidFill>
          <a:schemeClr val="accent2">
            <a:shade val="50000"/>
            <a:hueOff val="-362039"/>
            <a:satOff val="4074"/>
            <a:lumOff val="3590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179" tIns="0" rIns="205179"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2"/>
              </a:solidFill>
            </a:rPr>
            <a:t>Apply a set of questions or a process to the literature. Take notes.</a:t>
          </a:r>
        </a:p>
      </dsp:txBody>
      <dsp:txXfrm>
        <a:off x="422324" y="2255365"/>
        <a:ext cx="5359180" cy="639310"/>
      </dsp:txXfrm>
    </dsp:sp>
    <dsp:sp modelId="{CCBDFF35-F99C-4DDF-8470-6B71E5D19BE1}">
      <dsp:nvSpPr>
        <dsp:cNvPr id="0" name=""/>
        <dsp:cNvSpPr/>
      </dsp:nvSpPr>
      <dsp:spPr>
        <a:xfrm>
          <a:off x="0" y="3663660"/>
          <a:ext cx="7754787" cy="604800"/>
        </a:xfrm>
        <a:prstGeom prst="rect">
          <a:avLst/>
        </a:prstGeom>
        <a:solidFill>
          <a:schemeClr val="lt1">
            <a:alpha val="90000"/>
            <a:hueOff val="0"/>
            <a:satOff val="0"/>
            <a:lumOff val="0"/>
            <a:alphaOff val="0"/>
          </a:schemeClr>
        </a:solidFill>
        <a:ln w="12700" cap="flat" cmpd="sng" algn="in">
          <a:solidFill>
            <a:schemeClr val="accent2">
              <a:shade val="50000"/>
              <a:hueOff val="-337829"/>
              <a:satOff val="4984"/>
              <a:lumOff val="32989"/>
              <a:alphaOff val="0"/>
            </a:schemeClr>
          </a:solidFill>
          <a:prstDash val="solid"/>
        </a:ln>
        <a:effectLst/>
      </dsp:spPr>
      <dsp:style>
        <a:lnRef idx="2">
          <a:scrgbClr r="0" g="0" b="0"/>
        </a:lnRef>
        <a:fillRef idx="1">
          <a:scrgbClr r="0" g="0" b="0"/>
        </a:fillRef>
        <a:effectRef idx="0">
          <a:scrgbClr r="0" g="0" b="0"/>
        </a:effectRef>
        <a:fontRef idx="minor"/>
      </dsp:style>
    </dsp:sp>
    <dsp:sp modelId="{DFCD9979-54FF-46ED-9BFA-9F720F1F9DB3}">
      <dsp:nvSpPr>
        <dsp:cNvPr id="0" name=""/>
        <dsp:cNvSpPr/>
      </dsp:nvSpPr>
      <dsp:spPr>
        <a:xfrm>
          <a:off x="387739" y="3309420"/>
          <a:ext cx="5428350" cy="708480"/>
        </a:xfrm>
        <a:prstGeom prst="roundRect">
          <a:avLst/>
        </a:prstGeom>
        <a:solidFill>
          <a:schemeClr val="accent2">
            <a:shade val="50000"/>
            <a:hueOff val="-362039"/>
            <a:satOff val="4074"/>
            <a:lumOff val="3590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179" tIns="0" rIns="205179" bIns="0" numCol="1" spcCol="1270" anchor="ctr" anchorCtr="0">
          <a:noAutofit/>
        </a:bodyPr>
        <a:lstStyle/>
        <a:p>
          <a:pPr marL="0" lvl="0" indent="0" algn="l" defTabSz="622300">
            <a:lnSpc>
              <a:spcPct val="90000"/>
            </a:lnSpc>
            <a:spcBef>
              <a:spcPct val="0"/>
            </a:spcBef>
            <a:spcAft>
              <a:spcPct val="35000"/>
            </a:spcAft>
            <a:buNone/>
          </a:pPr>
          <a:r>
            <a:rPr lang="en-GB" sz="1400" kern="1200">
              <a:solidFill>
                <a:schemeClr val="tx2"/>
              </a:solidFill>
            </a:rPr>
            <a:t>Take bibliographic reference information as you go.</a:t>
          </a:r>
          <a:endParaRPr lang="en-GB" sz="1400" kern="1200" dirty="0">
            <a:solidFill>
              <a:schemeClr val="tx2"/>
            </a:solidFill>
          </a:endParaRPr>
        </a:p>
      </dsp:txBody>
      <dsp:txXfrm>
        <a:off x="422324" y="3344005"/>
        <a:ext cx="5359180" cy="639310"/>
      </dsp:txXfrm>
    </dsp:sp>
    <dsp:sp modelId="{D8425D96-3F18-405A-9BEE-5F199B3F045B}">
      <dsp:nvSpPr>
        <dsp:cNvPr id="0" name=""/>
        <dsp:cNvSpPr/>
      </dsp:nvSpPr>
      <dsp:spPr>
        <a:xfrm>
          <a:off x="0" y="4752300"/>
          <a:ext cx="7754787" cy="604800"/>
        </a:xfrm>
        <a:prstGeom prst="rect">
          <a:avLst/>
        </a:prstGeom>
        <a:solidFill>
          <a:schemeClr val="lt1">
            <a:alpha val="90000"/>
            <a:hueOff val="0"/>
            <a:satOff val="0"/>
            <a:lumOff val="0"/>
            <a:alphaOff val="0"/>
          </a:schemeClr>
        </a:solidFill>
        <a:ln w="12700" cap="flat" cmpd="sng" algn="in">
          <a:solidFill>
            <a:schemeClr val="accent2">
              <a:shade val="50000"/>
              <a:hueOff val="-168914"/>
              <a:satOff val="2492"/>
              <a:lumOff val="16494"/>
              <a:alphaOff val="0"/>
            </a:schemeClr>
          </a:solidFill>
          <a:prstDash val="solid"/>
        </a:ln>
        <a:effectLst/>
      </dsp:spPr>
      <dsp:style>
        <a:lnRef idx="2">
          <a:scrgbClr r="0" g="0" b="0"/>
        </a:lnRef>
        <a:fillRef idx="1">
          <a:scrgbClr r="0" g="0" b="0"/>
        </a:fillRef>
        <a:effectRef idx="0">
          <a:scrgbClr r="0" g="0" b="0"/>
        </a:effectRef>
        <a:fontRef idx="minor"/>
      </dsp:style>
    </dsp:sp>
    <dsp:sp modelId="{1687DFB1-CF18-4B0B-8887-5BA71F95992C}">
      <dsp:nvSpPr>
        <dsp:cNvPr id="0" name=""/>
        <dsp:cNvSpPr/>
      </dsp:nvSpPr>
      <dsp:spPr>
        <a:xfrm>
          <a:off x="387739" y="4398059"/>
          <a:ext cx="5428350" cy="708480"/>
        </a:xfrm>
        <a:prstGeom prst="roundRect">
          <a:avLst/>
        </a:prstGeom>
        <a:solidFill>
          <a:schemeClr val="accent2">
            <a:shade val="50000"/>
            <a:hueOff val="-181020"/>
            <a:satOff val="2037"/>
            <a:lumOff val="1795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179" tIns="0" rIns="205179" bIns="0" numCol="1" spcCol="1270" anchor="ctr" anchorCtr="0">
          <a:noAutofit/>
        </a:bodyPr>
        <a:lstStyle/>
        <a:p>
          <a:pPr marL="0" lvl="0" indent="0" algn="l" defTabSz="622300">
            <a:lnSpc>
              <a:spcPct val="90000"/>
            </a:lnSpc>
            <a:spcBef>
              <a:spcPct val="0"/>
            </a:spcBef>
            <a:spcAft>
              <a:spcPct val="35000"/>
            </a:spcAft>
            <a:buNone/>
          </a:pPr>
          <a:r>
            <a:rPr lang="en-GB" sz="1400" kern="1200" dirty="0"/>
            <a:t>Aim to do your reviewing ‘little and often’. </a:t>
          </a:r>
        </a:p>
      </dsp:txBody>
      <dsp:txXfrm>
        <a:off x="422324" y="4432644"/>
        <a:ext cx="5359180"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4813" cy="494666"/>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dirty="0"/>
          </a:p>
        </p:txBody>
      </p:sp>
      <p:sp>
        <p:nvSpPr>
          <p:cNvPr id="3" name="Date Placeholder 2"/>
          <p:cNvSpPr>
            <a:spLocks noGrp="1"/>
          </p:cNvSpPr>
          <p:nvPr>
            <p:ph type="dt" sz="quarter" idx="1"/>
          </p:nvPr>
        </p:nvSpPr>
        <p:spPr>
          <a:xfrm>
            <a:off x="3848101" y="0"/>
            <a:ext cx="2944813" cy="494666"/>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206312BD-DE8E-4E59-AC75-8FB28AFD4A25}" type="datetimeFigureOut">
              <a:rPr lang="en-US"/>
              <a:pPr>
                <a:defRPr/>
              </a:pPr>
              <a:t>3/8/2021</a:t>
            </a:fld>
            <a:endParaRPr lang="en-GB" dirty="0"/>
          </a:p>
        </p:txBody>
      </p:sp>
      <p:sp>
        <p:nvSpPr>
          <p:cNvPr id="4" name="Footer Placeholder 3"/>
          <p:cNvSpPr>
            <a:spLocks noGrp="1"/>
          </p:cNvSpPr>
          <p:nvPr>
            <p:ph type="ftr" sz="quarter" idx="2"/>
          </p:nvPr>
        </p:nvSpPr>
        <p:spPr>
          <a:xfrm>
            <a:off x="1" y="9409749"/>
            <a:ext cx="2944813" cy="494666"/>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dirty="0"/>
          </a:p>
        </p:txBody>
      </p:sp>
      <p:sp>
        <p:nvSpPr>
          <p:cNvPr id="5" name="Slide Number Placeholder 4"/>
          <p:cNvSpPr>
            <a:spLocks noGrp="1"/>
          </p:cNvSpPr>
          <p:nvPr>
            <p:ph type="sldNum" sz="quarter" idx="3"/>
          </p:nvPr>
        </p:nvSpPr>
        <p:spPr>
          <a:xfrm>
            <a:off x="3848101" y="9409749"/>
            <a:ext cx="2944813" cy="494666"/>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542DFE6B-D0A7-4657-A617-87E3681342C9}" type="slidenum">
              <a:rPr lang="en-GB"/>
              <a:pPr>
                <a:defRPr/>
              </a:pPr>
              <a:t>‹#›</a:t>
            </a:fld>
            <a:endParaRPr lang="en-GB" dirty="0"/>
          </a:p>
        </p:txBody>
      </p:sp>
    </p:spTree>
    <p:extLst>
      <p:ext uri="{BB962C8B-B14F-4D97-AF65-F5344CB8AC3E}">
        <p14:creationId xmlns:p14="http://schemas.microsoft.com/office/powerpoint/2010/main" val="9045752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4813" cy="49466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8101" y="0"/>
            <a:ext cx="2944813" cy="494666"/>
          </a:xfrm>
          <a:prstGeom prst="rect">
            <a:avLst/>
          </a:prstGeom>
        </p:spPr>
        <p:txBody>
          <a:bodyPr vert="horz" lIns="91440" tIns="45720" rIns="91440" bIns="45720" rtlCol="0"/>
          <a:lstStyle>
            <a:lvl1pPr algn="r">
              <a:defRPr sz="1200"/>
            </a:lvl1pPr>
          </a:lstStyle>
          <a:p>
            <a:fld id="{62C078F2-6969-471D-B290-C117A4C2310C}" type="datetimeFigureOut">
              <a:rPr lang="en-GB" smtClean="0"/>
              <a:pPr/>
              <a:t>08/03/2021</a:t>
            </a:fld>
            <a:endParaRPr lang="en-GB" dirty="0"/>
          </a:p>
        </p:txBody>
      </p:sp>
      <p:sp>
        <p:nvSpPr>
          <p:cNvPr id="4" name="Slide Image Placeholder 3"/>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05668"/>
            <a:ext cx="5435600" cy="44567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09749"/>
            <a:ext cx="2944813" cy="494666"/>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8101" y="9409749"/>
            <a:ext cx="2944813" cy="494666"/>
          </a:xfrm>
          <a:prstGeom prst="rect">
            <a:avLst/>
          </a:prstGeom>
        </p:spPr>
        <p:txBody>
          <a:bodyPr vert="horz" lIns="91440" tIns="45720" rIns="91440" bIns="45720" rtlCol="0" anchor="b"/>
          <a:lstStyle>
            <a:lvl1pPr algn="r">
              <a:defRPr sz="1200"/>
            </a:lvl1pPr>
          </a:lstStyle>
          <a:p>
            <a:fld id="{972CD11E-EF99-435A-ACA4-879AB28B3D93}" type="slidenum">
              <a:rPr lang="en-GB" smtClean="0"/>
              <a:pPr/>
              <a:t>‹#›</a:t>
            </a:fld>
            <a:endParaRPr lang="en-GB" dirty="0"/>
          </a:p>
        </p:txBody>
      </p:sp>
    </p:spTree>
    <p:extLst>
      <p:ext uri="{BB962C8B-B14F-4D97-AF65-F5344CB8AC3E}">
        <p14:creationId xmlns:p14="http://schemas.microsoft.com/office/powerpoint/2010/main" val="1520286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for answers to appear</a:t>
            </a:r>
          </a:p>
        </p:txBody>
      </p:sp>
      <p:sp>
        <p:nvSpPr>
          <p:cNvPr id="4" name="Slide Number Placeholder 3"/>
          <p:cNvSpPr>
            <a:spLocks noGrp="1"/>
          </p:cNvSpPr>
          <p:nvPr>
            <p:ph type="sldNum" sz="quarter" idx="10"/>
          </p:nvPr>
        </p:nvSpPr>
        <p:spPr/>
        <p:txBody>
          <a:bodyPr/>
          <a:lstStyle/>
          <a:p>
            <a:fld id="{972CD11E-EF99-435A-ACA4-879AB28B3D93}" type="slidenum">
              <a:rPr lang="en-GB" smtClean="0"/>
              <a:pPr/>
              <a:t>3</a:t>
            </a:fld>
            <a:endParaRPr lang="en-GB" dirty="0"/>
          </a:p>
        </p:txBody>
      </p:sp>
    </p:spTree>
    <p:extLst>
      <p:ext uri="{BB962C8B-B14F-4D97-AF65-F5344CB8AC3E}">
        <p14:creationId xmlns:p14="http://schemas.microsoft.com/office/powerpoint/2010/main" val="3613071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Be efficient – longer pieces of work review more literature before selecting the final pieces to include. Tracking your searches means you take a strategic approach and you don’t accidentally repeat yourself</a:t>
            </a:r>
          </a:p>
          <a:p>
            <a:endParaRPr lang="en-GB" dirty="0"/>
          </a:p>
        </p:txBody>
      </p:sp>
      <p:sp>
        <p:nvSpPr>
          <p:cNvPr id="4" name="Slide Number Placeholder 3"/>
          <p:cNvSpPr>
            <a:spLocks noGrp="1"/>
          </p:cNvSpPr>
          <p:nvPr>
            <p:ph type="sldNum" sz="quarter" idx="10"/>
          </p:nvPr>
        </p:nvSpPr>
        <p:spPr/>
        <p:txBody>
          <a:bodyPr/>
          <a:lstStyle/>
          <a:p>
            <a:fld id="{972CD11E-EF99-435A-ACA4-879AB28B3D93}" type="slidenum">
              <a:rPr lang="en-GB" smtClean="0"/>
              <a:pPr/>
              <a:t>6</a:t>
            </a:fld>
            <a:endParaRPr lang="en-GB" dirty="0"/>
          </a:p>
        </p:txBody>
      </p:sp>
    </p:spTree>
    <p:extLst>
      <p:ext uri="{BB962C8B-B14F-4D97-AF65-F5344CB8AC3E}">
        <p14:creationId xmlns:p14="http://schemas.microsoft.com/office/powerpoint/2010/main" val="3556636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Aim to do your reviewing little and often during the time you allocate to getting it done. i.e. do some once per day for four weeks, rather all day, every day for four days.</a:t>
            </a:r>
          </a:p>
          <a:p>
            <a:endParaRPr lang="en-GB" dirty="0"/>
          </a:p>
        </p:txBody>
      </p:sp>
      <p:sp>
        <p:nvSpPr>
          <p:cNvPr id="4" name="Slide Number Placeholder 3"/>
          <p:cNvSpPr>
            <a:spLocks noGrp="1"/>
          </p:cNvSpPr>
          <p:nvPr>
            <p:ph type="sldNum" sz="quarter" idx="10"/>
          </p:nvPr>
        </p:nvSpPr>
        <p:spPr/>
        <p:txBody>
          <a:bodyPr/>
          <a:lstStyle/>
          <a:p>
            <a:fld id="{972CD11E-EF99-435A-ACA4-879AB28B3D93}" type="slidenum">
              <a:rPr lang="en-GB" smtClean="0"/>
              <a:pPr/>
              <a:t>13</a:t>
            </a:fld>
            <a:endParaRPr lang="en-GB" dirty="0"/>
          </a:p>
        </p:txBody>
      </p:sp>
    </p:spTree>
    <p:extLst>
      <p:ext uri="{BB962C8B-B14F-4D97-AF65-F5344CB8AC3E}">
        <p14:creationId xmlns:p14="http://schemas.microsoft.com/office/powerpoint/2010/main" val="1328102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Stimulate</a:t>
            </a:r>
            <a:r>
              <a:rPr lang="en-GB" baseline="0" dirty="0"/>
              <a:t> a discussion around critiquing tools and whether or not the participants have already heard of these? In which formats? Electronic or paper? Specialist or generic – if not it’s a chance to explain what one is.</a:t>
            </a:r>
          </a:p>
          <a:p>
            <a:endParaRPr lang="en-GB" baseline="0" dirty="0"/>
          </a:p>
          <a:p>
            <a:r>
              <a:rPr lang="en-GB" baseline="0" dirty="0"/>
              <a:t>Click for visuals</a:t>
            </a:r>
            <a:endParaRPr lang="en-GB" dirty="0"/>
          </a:p>
        </p:txBody>
      </p:sp>
      <p:sp>
        <p:nvSpPr>
          <p:cNvPr id="4" name="Slide Number Placeholder 3"/>
          <p:cNvSpPr>
            <a:spLocks noGrp="1"/>
          </p:cNvSpPr>
          <p:nvPr>
            <p:ph type="sldNum" sz="quarter" idx="10"/>
          </p:nvPr>
        </p:nvSpPr>
        <p:spPr/>
        <p:txBody>
          <a:bodyPr/>
          <a:lstStyle/>
          <a:p>
            <a:fld id="{972CD11E-EF99-435A-ACA4-879AB28B3D93}" type="slidenum">
              <a:rPr lang="en-GB" smtClean="0"/>
              <a:pPr/>
              <a:t>15</a:t>
            </a:fld>
            <a:endParaRPr lang="en-GB" dirty="0"/>
          </a:p>
        </p:txBody>
      </p:sp>
    </p:spTree>
    <p:extLst>
      <p:ext uri="{BB962C8B-B14F-4D97-AF65-F5344CB8AC3E}">
        <p14:creationId xmlns:p14="http://schemas.microsoft.com/office/powerpoint/2010/main" val="3063630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9334D819-9F07-4261-B09B-9E467E5D9002}" type="datetimeFigureOut">
              <a:rPr lang="en-US" dirty="0"/>
              <a:pPr/>
              <a:t>3/8/2021</a:t>
            </a:fld>
            <a:endParaRPr lang="en-US" dirty="0"/>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184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3888484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9334D819-9F07-4261-B09B-9E467E5D9002}" type="datetimeFigureOut">
              <a:rPr lang="en-US" dirty="0"/>
              <a:pPr/>
              <a:t>3/8/2021</a:t>
            </a:fld>
            <a:endParaRPr lang="en-US" dirty="0"/>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71766878-3199-4EAB-94E7-2D6D11070E14}" type="slidenum">
              <a:rPr lang="en-US" dirty="0"/>
              <a:pPr/>
              <a:t>‹#›</a:t>
            </a:fld>
            <a:endParaRPr lang="en-US" dirty="0"/>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0380492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3/8/2021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128670234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3/8/2021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3775763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3/8/2021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1498488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3/8/2021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584689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73789" y="6375679"/>
            <a:ext cx="925016" cy="348462"/>
          </a:xfrm>
        </p:spPr>
        <p:txBody>
          <a:bodyPr/>
          <a:lstStyle/>
          <a:p>
            <a:fld id="{9334D819-9F07-4261-B09B-9E467E5D9002}" type="datetimeFigureOut">
              <a:rPr lang="en-US" dirty="0"/>
              <a:t>3/8/2021</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68261" y="6375679"/>
            <a:ext cx="924342" cy="345796"/>
          </a:xfrm>
        </p:spPr>
        <p:txBody>
          <a:bodyPr/>
          <a:lstStyle/>
          <a:p>
            <a:fld id="{71766878-3199-4EAB-94E7-2D6D11070E14}" type="slidenum">
              <a:rPr lang="en-US" dirty="0"/>
              <a:t>‹#›</a:t>
            </a:fld>
            <a:endParaRPr lang="en-US" dirty="0"/>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443689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74463" y="6375679"/>
            <a:ext cx="924342" cy="348462"/>
          </a:xfrm>
        </p:spPr>
        <p:txBody>
          <a:bodyPr/>
          <a:lstStyle/>
          <a:p>
            <a:fld id="{9334D819-9F07-4261-B09B-9E467E5D9002}" type="datetimeFigureOut">
              <a:rPr lang="en-US" dirty="0"/>
              <a:t>3/8/2021</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56153" y="6375679"/>
            <a:ext cx="947460" cy="345796"/>
          </a:xfrm>
        </p:spPr>
        <p:txBody>
          <a:bodyPr/>
          <a:lstStyle/>
          <a:p>
            <a:fld id="{71766878-3199-4EAB-94E7-2D6D11070E14}" type="slidenum">
              <a:rPr lang="en-US" dirty="0"/>
              <a:t>‹#›</a:t>
            </a:fld>
            <a:endParaRPr lang="en-US" dirty="0"/>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9664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470511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146508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9334D819-9F07-4261-B09B-9E467E5D9002}" type="datetimeFigureOut">
              <a:rPr lang="en-US" dirty="0"/>
              <a:pPr/>
              <a:t>3/8/2021</a:t>
            </a:fld>
            <a:endParaRPr lang="en-US" dirty="0"/>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71766878-3199-4EAB-94E7-2D6D11070E14}" type="slidenum">
              <a:rPr lang="en-US" dirty="0"/>
              <a:pPr/>
              <a:t>‹#›</a:t>
            </a:fld>
            <a:endParaRPr lang="en-US" dirty="0"/>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337154636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594">
          <p15:clr>
            <a:srgbClr val="F26B43"/>
          </p15:clr>
        </p15:guide>
        <p15:guide id="1" pos="792">
          <p15:clr>
            <a:srgbClr val="F26B43"/>
          </p15:clr>
        </p15:guide>
        <p15:guide id="2" pos="7200">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logs.hss.ed.ac.uk/pubs-and-publications/2016/10/17/preparing-for-your-literature-review/"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dlsweb.rmit.edu.au/lsu/content/4_WritingSkills/writing_tuts/synthesising_LL/model.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dlsweb.rmit.edu.au/lsu/content/4_WritingSkills/writing_tuts/synthesising_LL/model.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ur05.safelinks.protection.outlook.com/?url=https:%2F%2Fwww.unm.edu%2F~unmvclib%2Fcascade%2Fhandouts%2Fcritiquingresearchpart1.pdf&amp;data=04%7C01%7C%7C9a0c0c4745a84c7d0f1c08d8920c7396%7C84df9e7fe9f640afb435aaaaaaaaaaaa%7C1%7C0%7C637419929461329974%7CUnknown%7CTWFpbGZsb3d8eyJWIjoiMC4wLjAwMDAiLCJQIjoiV2luMzIiLCJBTiI6Ik1haWwiLCJXVCI6Mn0%3D%7C1000&amp;sdata=w0NjzRZYiABg6%2B%2B842%2FN8jZD8R7XEegH3YUbbVNnDHg%3D&amp;reserved=0" TargetMode="External"/><Relationship Id="rId2" Type="http://schemas.openxmlformats.org/officeDocument/2006/relationships/hyperlink" Target="https://eur05.safelinks.protection.outlook.com/?url=https%3A%2F%2Fopen.umich.edu%2Fsites%2Fdefault%2Ffiles%2Fdownloads%2FTopic8Assignment-CritiqueArticle.pdf&amp;data=04%7C01%7C%7C9a0c0c4745a84c7d0f1c08d8920c7396%7C84df9e7fe9f640afb435aaaaaaaaaaaa%7C1%7C0%7C637419929461329974%7CUnknown%7CTWFpbGZsb3d8eyJWIjoiMC4wLjAwMDAiLCJQIjoiV2luMzIiLCJBTiI6Ik1haWwiLCJXVCI6Mn0%3D%7C1000&amp;sdata=tgsA%2F0RT1Us3g7lBUoSQCIiTAvCvGLnkuyCqkuOhEpY%3D&amp;reserved=0" TargetMode="External"/><Relationship Id="rId1" Type="http://schemas.openxmlformats.org/officeDocument/2006/relationships/slideLayout" Target="../slideLayouts/slideLayout2.xml"/><Relationship Id="rId5" Type="http://schemas.openxmlformats.org/officeDocument/2006/relationships/hyperlink" Target="https://eur05.safelinks.protection.outlook.com/?url=https%3A%2F%2Fstudents.flinders.edu.au%2Fcontent%2Fdam%2Fstudent%2Fslc%2Fcritiquing-research-articles.pdf&amp;data=04%7C01%7C%7C9a0c0c4745a84c7d0f1c08d8920c7396%7C84df9e7fe9f640afb435aaaaaaaaaaaa%7C1%7C0%7C637419929461339969%7CUnknown%7CTWFpbGZsb3d8eyJWIjoiMC4wLjAwMDAiLCJQIjoiV2luMzIiLCJBTiI6Ik1haWwiLCJXVCI6Mn0%3D%7C1000&amp;sdata=BpO7H95RzNbmAl%2BevUfSuVwntlKLm6bDWa85cRrqTu4%3D&amp;reserved=0" TargetMode="External"/><Relationship Id="rId4" Type="http://schemas.openxmlformats.org/officeDocument/2006/relationships/hyperlink" Target="https://eur05.safelinks.protection.outlook.com/?url=https:%2F%2Fguides.library.uq.edu.au%2Fresearch-techniques%2Fliterature-reviews%2Fevaluate%23:~:text%3DCritiquing%2520the%2520literature%2520involves%2520looking%2Cmade%2520by%2520the%2520author%252Fs.&amp;data=04%7C01%7C%7C9a0c0c4745a84c7d0f1c08d8920c7396%7C84df9e7fe9f640afb435aaaaaaaaaaaa%7C1%7C0%7C637419929461339969%7CUnknown%7CTWFpbGZsb3d8eyJWIjoiMC4wLjAwMDAiLCJQIjoiV2luMzIiLCJBTiI6Ik1haWwiLCJXVCI6Mn0%3D%7C1000&amp;sdata=uFGWAjqedbHjHy7HGLdFmecPkj9jfFoVuA1MsQ13D8I%3D&amp;reserved=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uq.edu.au/student-services/phdwriting/phfaq23.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788176" y="2564904"/>
            <a:ext cx="5905500" cy="1470025"/>
          </a:xfrm>
        </p:spPr>
        <p:txBody>
          <a:bodyPr/>
          <a:lstStyle/>
          <a:p>
            <a:r>
              <a:rPr lang="en-GB" sz="6000" dirty="0"/>
              <a:t>Reviewing</a:t>
            </a:r>
            <a:r>
              <a:rPr lang="en-GB" sz="6000" dirty="0">
                <a:solidFill>
                  <a:schemeClr val="bg1">
                    <a:lumMod val="50000"/>
                  </a:schemeClr>
                </a:solidFill>
              </a:rPr>
              <a:t> </a:t>
            </a:r>
            <a:r>
              <a:rPr lang="en-GB" sz="6000" dirty="0"/>
              <a:t>Literature</a:t>
            </a:r>
          </a:p>
        </p:txBody>
      </p:sp>
      <p:sp>
        <p:nvSpPr>
          <p:cNvPr id="3" name="Subtitle 2">
            <a:extLst>
              <a:ext uri="{FF2B5EF4-FFF2-40B4-BE49-F238E27FC236}">
                <a16:creationId xmlns:a16="http://schemas.microsoft.com/office/drawing/2014/main" id="{2FD904F3-4733-4ED2-B93B-4E63522A0540}"/>
              </a:ext>
            </a:extLst>
          </p:cNvPr>
          <p:cNvSpPr>
            <a:spLocks noGrp="1"/>
          </p:cNvSpPr>
          <p:nvPr>
            <p:ph type="subTitle" idx="1"/>
          </p:nvPr>
        </p:nvSpPr>
        <p:spPr/>
        <p:txBody>
          <a:bodyPr/>
          <a:lstStyle/>
          <a:p>
            <a:r>
              <a:rPr lang="en-GB" dirty="0"/>
              <a:t>The process and the product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BB89E0-D5BA-414B-BF4E-469DDE47A64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789" r="5210" b="-1"/>
          <a:stretch/>
        </p:blipFill>
        <p:spPr>
          <a:xfrm>
            <a:off x="20" y="10"/>
            <a:ext cx="9143980" cy="6857990"/>
          </a:xfrm>
          <a:prstGeom prst="rect">
            <a:avLst/>
          </a:prstGeom>
        </p:spPr>
      </p:pic>
      <p:sp>
        <p:nvSpPr>
          <p:cNvPr id="72" name="Freeform: Shape 71">
            <a:extLst>
              <a:ext uri="{FF2B5EF4-FFF2-40B4-BE49-F238E27FC236}">
                <a16:creationId xmlns:a16="http://schemas.microsoft.com/office/drawing/2014/main" id="{0151AADE-3190-40C1-806A-ED3744263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2209" y="0"/>
            <a:ext cx="8611791" cy="6858000"/>
          </a:xfrm>
          <a:custGeom>
            <a:avLst/>
            <a:gdLst>
              <a:gd name="connsiteX0" fmla="*/ 0 w 11482387"/>
              <a:gd name="connsiteY0" fmla="*/ 0 h 6858000"/>
              <a:gd name="connsiteX1" fmla="*/ 11482387 w 11482387"/>
              <a:gd name="connsiteY1" fmla="*/ 0 h 6858000"/>
              <a:gd name="connsiteX2" fmla="*/ 11482387 w 11482387"/>
              <a:gd name="connsiteY2" fmla="*/ 6858000 h 6858000"/>
              <a:gd name="connsiteX3" fmla="*/ 0 w 11482387"/>
              <a:gd name="connsiteY3" fmla="*/ 6858000 h 6858000"/>
              <a:gd name="connsiteX4" fmla="*/ 1587 w 11482387"/>
              <a:gd name="connsiteY4" fmla="*/ 6789738 h 6858000"/>
              <a:gd name="connsiteX5" fmla="*/ 9525 w 11482387"/>
              <a:gd name="connsiteY5" fmla="*/ 6729413 h 6858000"/>
              <a:gd name="connsiteX6" fmla="*/ 20637 w 11482387"/>
              <a:gd name="connsiteY6" fmla="*/ 6677025 h 6858000"/>
              <a:gd name="connsiteX7" fmla="*/ 34925 w 11482387"/>
              <a:gd name="connsiteY7" fmla="*/ 6630988 h 6858000"/>
              <a:gd name="connsiteX8" fmla="*/ 50800 w 11482387"/>
              <a:gd name="connsiteY8" fmla="*/ 6589713 h 6858000"/>
              <a:gd name="connsiteX9" fmla="*/ 69850 w 11482387"/>
              <a:gd name="connsiteY9" fmla="*/ 6553200 h 6858000"/>
              <a:gd name="connsiteX10" fmla="*/ 88900 w 11482387"/>
              <a:gd name="connsiteY10" fmla="*/ 6515100 h 6858000"/>
              <a:gd name="connsiteX11" fmla="*/ 107950 w 11482387"/>
              <a:gd name="connsiteY11" fmla="*/ 6477000 h 6858000"/>
              <a:gd name="connsiteX12" fmla="*/ 123825 w 11482387"/>
              <a:gd name="connsiteY12" fmla="*/ 6440488 h 6858000"/>
              <a:gd name="connsiteX13" fmla="*/ 139700 w 11482387"/>
              <a:gd name="connsiteY13" fmla="*/ 6399213 h 6858000"/>
              <a:gd name="connsiteX14" fmla="*/ 155575 w 11482387"/>
              <a:gd name="connsiteY14" fmla="*/ 6353175 h 6858000"/>
              <a:gd name="connsiteX15" fmla="*/ 166687 w 11482387"/>
              <a:gd name="connsiteY15" fmla="*/ 6300788 h 6858000"/>
              <a:gd name="connsiteX16" fmla="*/ 173037 w 11482387"/>
              <a:gd name="connsiteY16" fmla="*/ 6240463 h 6858000"/>
              <a:gd name="connsiteX17" fmla="*/ 176212 w 11482387"/>
              <a:gd name="connsiteY17" fmla="*/ 6172200 h 6858000"/>
              <a:gd name="connsiteX18" fmla="*/ 173037 w 11482387"/>
              <a:gd name="connsiteY18" fmla="*/ 6103938 h 6858000"/>
              <a:gd name="connsiteX19" fmla="*/ 166687 w 11482387"/>
              <a:gd name="connsiteY19" fmla="*/ 6043613 h 6858000"/>
              <a:gd name="connsiteX20" fmla="*/ 155575 w 11482387"/>
              <a:gd name="connsiteY20" fmla="*/ 5991225 h 6858000"/>
              <a:gd name="connsiteX21" fmla="*/ 139700 w 11482387"/>
              <a:gd name="connsiteY21" fmla="*/ 5945188 h 6858000"/>
              <a:gd name="connsiteX22" fmla="*/ 123825 w 11482387"/>
              <a:gd name="connsiteY22" fmla="*/ 5903913 h 6858000"/>
              <a:gd name="connsiteX23" fmla="*/ 107950 w 11482387"/>
              <a:gd name="connsiteY23" fmla="*/ 5867400 h 6858000"/>
              <a:gd name="connsiteX24" fmla="*/ 88900 w 11482387"/>
              <a:gd name="connsiteY24" fmla="*/ 5829300 h 6858000"/>
              <a:gd name="connsiteX25" fmla="*/ 69850 w 11482387"/>
              <a:gd name="connsiteY25" fmla="*/ 5791200 h 6858000"/>
              <a:gd name="connsiteX26" fmla="*/ 50800 w 11482387"/>
              <a:gd name="connsiteY26" fmla="*/ 5754688 h 6858000"/>
              <a:gd name="connsiteX27" fmla="*/ 34925 w 11482387"/>
              <a:gd name="connsiteY27" fmla="*/ 5713413 h 6858000"/>
              <a:gd name="connsiteX28" fmla="*/ 20637 w 11482387"/>
              <a:gd name="connsiteY28" fmla="*/ 5667375 h 6858000"/>
              <a:gd name="connsiteX29" fmla="*/ 9525 w 11482387"/>
              <a:gd name="connsiteY29" fmla="*/ 5614988 h 6858000"/>
              <a:gd name="connsiteX30" fmla="*/ 1587 w 11482387"/>
              <a:gd name="connsiteY30" fmla="*/ 5554663 h 6858000"/>
              <a:gd name="connsiteX31" fmla="*/ 0 w 11482387"/>
              <a:gd name="connsiteY31" fmla="*/ 5486400 h 6858000"/>
              <a:gd name="connsiteX32" fmla="*/ 1587 w 11482387"/>
              <a:gd name="connsiteY32" fmla="*/ 5418138 h 6858000"/>
              <a:gd name="connsiteX33" fmla="*/ 9525 w 11482387"/>
              <a:gd name="connsiteY33" fmla="*/ 5357813 h 6858000"/>
              <a:gd name="connsiteX34" fmla="*/ 20637 w 11482387"/>
              <a:gd name="connsiteY34" fmla="*/ 5305425 h 6858000"/>
              <a:gd name="connsiteX35" fmla="*/ 34925 w 11482387"/>
              <a:gd name="connsiteY35" fmla="*/ 5259388 h 6858000"/>
              <a:gd name="connsiteX36" fmla="*/ 50800 w 11482387"/>
              <a:gd name="connsiteY36" fmla="*/ 5218113 h 6858000"/>
              <a:gd name="connsiteX37" fmla="*/ 69850 w 11482387"/>
              <a:gd name="connsiteY37" fmla="*/ 5181600 h 6858000"/>
              <a:gd name="connsiteX38" fmla="*/ 88900 w 11482387"/>
              <a:gd name="connsiteY38" fmla="*/ 5143500 h 6858000"/>
              <a:gd name="connsiteX39" fmla="*/ 107950 w 11482387"/>
              <a:gd name="connsiteY39" fmla="*/ 5105400 h 6858000"/>
              <a:gd name="connsiteX40" fmla="*/ 123825 w 11482387"/>
              <a:gd name="connsiteY40" fmla="*/ 5068888 h 6858000"/>
              <a:gd name="connsiteX41" fmla="*/ 139700 w 11482387"/>
              <a:gd name="connsiteY41" fmla="*/ 5027613 h 6858000"/>
              <a:gd name="connsiteX42" fmla="*/ 155575 w 11482387"/>
              <a:gd name="connsiteY42" fmla="*/ 4981575 h 6858000"/>
              <a:gd name="connsiteX43" fmla="*/ 166687 w 11482387"/>
              <a:gd name="connsiteY43" fmla="*/ 4929188 h 6858000"/>
              <a:gd name="connsiteX44" fmla="*/ 173037 w 11482387"/>
              <a:gd name="connsiteY44" fmla="*/ 4868863 h 6858000"/>
              <a:gd name="connsiteX45" fmla="*/ 176212 w 11482387"/>
              <a:gd name="connsiteY45" fmla="*/ 4800600 h 6858000"/>
              <a:gd name="connsiteX46" fmla="*/ 173037 w 11482387"/>
              <a:gd name="connsiteY46" fmla="*/ 4732338 h 6858000"/>
              <a:gd name="connsiteX47" fmla="*/ 166687 w 11482387"/>
              <a:gd name="connsiteY47" fmla="*/ 4672013 h 6858000"/>
              <a:gd name="connsiteX48" fmla="*/ 155575 w 11482387"/>
              <a:gd name="connsiteY48" fmla="*/ 4619625 h 6858000"/>
              <a:gd name="connsiteX49" fmla="*/ 139700 w 11482387"/>
              <a:gd name="connsiteY49" fmla="*/ 4573588 h 6858000"/>
              <a:gd name="connsiteX50" fmla="*/ 123825 w 11482387"/>
              <a:gd name="connsiteY50" fmla="*/ 4532313 h 6858000"/>
              <a:gd name="connsiteX51" fmla="*/ 107950 w 11482387"/>
              <a:gd name="connsiteY51" fmla="*/ 4495800 h 6858000"/>
              <a:gd name="connsiteX52" fmla="*/ 69850 w 11482387"/>
              <a:gd name="connsiteY52" fmla="*/ 4419600 h 6858000"/>
              <a:gd name="connsiteX53" fmla="*/ 50800 w 11482387"/>
              <a:gd name="connsiteY53" fmla="*/ 4383088 h 6858000"/>
              <a:gd name="connsiteX54" fmla="*/ 34925 w 11482387"/>
              <a:gd name="connsiteY54" fmla="*/ 4341813 h 6858000"/>
              <a:gd name="connsiteX55" fmla="*/ 20637 w 11482387"/>
              <a:gd name="connsiteY55" fmla="*/ 4295775 h 6858000"/>
              <a:gd name="connsiteX56" fmla="*/ 9525 w 11482387"/>
              <a:gd name="connsiteY56" fmla="*/ 4243388 h 6858000"/>
              <a:gd name="connsiteX57" fmla="*/ 1587 w 11482387"/>
              <a:gd name="connsiteY57" fmla="*/ 4183063 h 6858000"/>
              <a:gd name="connsiteX58" fmla="*/ 0 w 11482387"/>
              <a:gd name="connsiteY58" fmla="*/ 4114800 h 6858000"/>
              <a:gd name="connsiteX59" fmla="*/ 1587 w 11482387"/>
              <a:gd name="connsiteY59" fmla="*/ 4046538 h 6858000"/>
              <a:gd name="connsiteX60" fmla="*/ 9525 w 11482387"/>
              <a:gd name="connsiteY60" fmla="*/ 3986213 h 6858000"/>
              <a:gd name="connsiteX61" fmla="*/ 20637 w 11482387"/>
              <a:gd name="connsiteY61" fmla="*/ 3933825 h 6858000"/>
              <a:gd name="connsiteX62" fmla="*/ 34925 w 11482387"/>
              <a:gd name="connsiteY62" fmla="*/ 3887788 h 6858000"/>
              <a:gd name="connsiteX63" fmla="*/ 50800 w 11482387"/>
              <a:gd name="connsiteY63" fmla="*/ 3846513 h 6858000"/>
              <a:gd name="connsiteX64" fmla="*/ 69850 w 11482387"/>
              <a:gd name="connsiteY64" fmla="*/ 3810000 h 6858000"/>
              <a:gd name="connsiteX65" fmla="*/ 88900 w 11482387"/>
              <a:gd name="connsiteY65" fmla="*/ 3771900 h 6858000"/>
              <a:gd name="connsiteX66" fmla="*/ 107950 w 11482387"/>
              <a:gd name="connsiteY66" fmla="*/ 3733800 h 6858000"/>
              <a:gd name="connsiteX67" fmla="*/ 123825 w 11482387"/>
              <a:gd name="connsiteY67" fmla="*/ 3697288 h 6858000"/>
              <a:gd name="connsiteX68" fmla="*/ 139700 w 11482387"/>
              <a:gd name="connsiteY68" fmla="*/ 3656013 h 6858000"/>
              <a:gd name="connsiteX69" fmla="*/ 155575 w 11482387"/>
              <a:gd name="connsiteY69" fmla="*/ 3609975 h 6858000"/>
              <a:gd name="connsiteX70" fmla="*/ 166687 w 11482387"/>
              <a:gd name="connsiteY70" fmla="*/ 3557588 h 6858000"/>
              <a:gd name="connsiteX71" fmla="*/ 173037 w 11482387"/>
              <a:gd name="connsiteY71" fmla="*/ 3497263 h 6858000"/>
              <a:gd name="connsiteX72" fmla="*/ 176212 w 11482387"/>
              <a:gd name="connsiteY72" fmla="*/ 3427413 h 6858000"/>
              <a:gd name="connsiteX73" fmla="*/ 173037 w 11482387"/>
              <a:gd name="connsiteY73" fmla="*/ 3360738 h 6858000"/>
              <a:gd name="connsiteX74" fmla="*/ 166687 w 11482387"/>
              <a:gd name="connsiteY74" fmla="*/ 3300413 h 6858000"/>
              <a:gd name="connsiteX75" fmla="*/ 155575 w 11482387"/>
              <a:gd name="connsiteY75" fmla="*/ 3248025 h 6858000"/>
              <a:gd name="connsiteX76" fmla="*/ 139700 w 11482387"/>
              <a:gd name="connsiteY76" fmla="*/ 3201988 h 6858000"/>
              <a:gd name="connsiteX77" fmla="*/ 123825 w 11482387"/>
              <a:gd name="connsiteY77" fmla="*/ 3160713 h 6858000"/>
              <a:gd name="connsiteX78" fmla="*/ 107950 w 11482387"/>
              <a:gd name="connsiteY78" fmla="*/ 3124200 h 6858000"/>
              <a:gd name="connsiteX79" fmla="*/ 88900 w 11482387"/>
              <a:gd name="connsiteY79" fmla="*/ 3086100 h 6858000"/>
              <a:gd name="connsiteX80" fmla="*/ 69850 w 11482387"/>
              <a:gd name="connsiteY80" fmla="*/ 3048000 h 6858000"/>
              <a:gd name="connsiteX81" fmla="*/ 50800 w 11482387"/>
              <a:gd name="connsiteY81" fmla="*/ 3011488 h 6858000"/>
              <a:gd name="connsiteX82" fmla="*/ 34925 w 11482387"/>
              <a:gd name="connsiteY82" fmla="*/ 2970213 h 6858000"/>
              <a:gd name="connsiteX83" fmla="*/ 20637 w 11482387"/>
              <a:gd name="connsiteY83" fmla="*/ 2924175 h 6858000"/>
              <a:gd name="connsiteX84" fmla="*/ 9525 w 11482387"/>
              <a:gd name="connsiteY84" fmla="*/ 2871788 h 6858000"/>
              <a:gd name="connsiteX85" fmla="*/ 1587 w 11482387"/>
              <a:gd name="connsiteY85" fmla="*/ 2811463 h 6858000"/>
              <a:gd name="connsiteX86" fmla="*/ 0 w 11482387"/>
              <a:gd name="connsiteY86" fmla="*/ 2743200 h 6858000"/>
              <a:gd name="connsiteX87" fmla="*/ 1587 w 11482387"/>
              <a:gd name="connsiteY87" fmla="*/ 2674938 h 6858000"/>
              <a:gd name="connsiteX88" fmla="*/ 9525 w 11482387"/>
              <a:gd name="connsiteY88" fmla="*/ 2614613 h 6858000"/>
              <a:gd name="connsiteX89" fmla="*/ 20637 w 11482387"/>
              <a:gd name="connsiteY89" fmla="*/ 2562225 h 6858000"/>
              <a:gd name="connsiteX90" fmla="*/ 34925 w 11482387"/>
              <a:gd name="connsiteY90" fmla="*/ 2516188 h 6858000"/>
              <a:gd name="connsiteX91" fmla="*/ 50800 w 11482387"/>
              <a:gd name="connsiteY91" fmla="*/ 2474913 h 6858000"/>
              <a:gd name="connsiteX92" fmla="*/ 69850 w 11482387"/>
              <a:gd name="connsiteY92" fmla="*/ 2438400 h 6858000"/>
              <a:gd name="connsiteX93" fmla="*/ 88900 w 11482387"/>
              <a:gd name="connsiteY93" fmla="*/ 2400300 h 6858000"/>
              <a:gd name="connsiteX94" fmla="*/ 107950 w 11482387"/>
              <a:gd name="connsiteY94" fmla="*/ 2362200 h 6858000"/>
              <a:gd name="connsiteX95" fmla="*/ 123825 w 11482387"/>
              <a:gd name="connsiteY95" fmla="*/ 2325688 h 6858000"/>
              <a:gd name="connsiteX96" fmla="*/ 139700 w 11482387"/>
              <a:gd name="connsiteY96" fmla="*/ 2284413 h 6858000"/>
              <a:gd name="connsiteX97" fmla="*/ 155575 w 11482387"/>
              <a:gd name="connsiteY97" fmla="*/ 2238375 h 6858000"/>
              <a:gd name="connsiteX98" fmla="*/ 166687 w 11482387"/>
              <a:gd name="connsiteY98" fmla="*/ 2185988 h 6858000"/>
              <a:gd name="connsiteX99" fmla="*/ 173037 w 11482387"/>
              <a:gd name="connsiteY99" fmla="*/ 2125663 h 6858000"/>
              <a:gd name="connsiteX100" fmla="*/ 176212 w 11482387"/>
              <a:gd name="connsiteY100" fmla="*/ 2057400 h 6858000"/>
              <a:gd name="connsiteX101" fmla="*/ 173037 w 11482387"/>
              <a:gd name="connsiteY101" fmla="*/ 1989138 h 6858000"/>
              <a:gd name="connsiteX102" fmla="*/ 166687 w 11482387"/>
              <a:gd name="connsiteY102" fmla="*/ 1928813 h 6858000"/>
              <a:gd name="connsiteX103" fmla="*/ 155575 w 11482387"/>
              <a:gd name="connsiteY103" fmla="*/ 1876425 h 6858000"/>
              <a:gd name="connsiteX104" fmla="*/ 139700 w 11482387"/>
              <a:gd name="connsiteY104" fmla="*/ 1830388 h 6858000"/>
              <a:gd name="connsiteX105" fmla="*/ 123825 w 11482387"/>
              <a:gd name="connsiteY105" fmla="*/ 1789113 h 6858000"/>
              <a:gd name="connsiteX106" fmla="*/ 107950 w 11482387"/>
              <a:gd name="connsiteY106" fmla="*/ 1752600 h 6858000"/>
              <a:gd name="connsiteX107" fmla="*/ 88900 w 11482387"/>
              <a:gd name="connsiteY107" fmla="*/ 1714500 h 6858000"/>
              <a:gd name="connsiteX108" fmla="*/ 69850 w 11482387"/>
              <a:gd name="connsiteY108" fmla="*/ 1676400 h 6858000"/>
              <a:gd name="connsiteX109" fmla="*/ 50800 w 11482387"/>
              <a:gd name="connsiteY109" fmla="*/ 1639888 h 6858000"/>
              <a:gd name="connsiteX110" fmla="*/ 34925 w 11482387"/>
              <a:gd name="connsiteY110" fmla="*/ 1598613 h 6858000"/>
              <a:gd name="connsiteX111" fmla="*/ 20637 w 11482387"/>
              <a:gd name="connsiteY111" fmla="*/ 1552575 h 6858000"/>
              <a:gd name="connsiteX112" fmla="*/ 9525 w 11482387"/>
              <a:gd name="connsiteY112" fmla="*/ 1500188 h 6858000"/>
              <a:gd name="connsiteX113" fmla="*/ 1587 w 11482387"/>
              <a:gd name="connsiteY113" fmla="*/ 1439863 h 6858000"/>
              <a:gd name="connsiteX114" fmla="*/ 0 w 11482387"/>
              <a:gd name="connsiteY114" fmla="*/ 1371600 h 6858000"/>
              <a:gd name="connsiteX115" fmla="*/ 1587 w 11482387"/>
              <a:gd name="connsiteY115" fmla="*/ 1303338 h 6858000"/>
              <a:gd name="connsiteX116" fmla="*/ 9525 w 11482387"/>
              <a:gd name="connsiteY116" fmla="*/ 1243013 h 6858000"/>
              <a:gd name="connsiteX117" fmla="*/ 20637 w 11482387"/>
              <a:gd name="connsiteY117" fmla="*/ 1190625 h 6858000"/>
              <a:gd name="connsiteX118" fmla="*/ 34925 w 11482387"/>
              <a:gd name="connsiteY118" fmla="*/ 1144588 h 6858000"/>
              <a:gd name="connsiteX119" fmla="*/ 50800 w 11482387"/>
              <a:gd name="connsiteY119" fmla="*/ 1103313 h 6858000"/>
              <a:gd name="connsiteX120" fmla="*/ 69850 w 11482387"/>
              <a:gd name="connsiteY120" fmla="*/ 1066800 h 6858000"/>
              <a:gd name="connsiteX121" fmla="*/ 88900 w 11482387"/>
              <a:gd name="connsiteY121" fmla="*/ 1028700 h 6858000"/>
              <a:gd name="connsiteX122" fmla="*/ 107950 w 11482387"/>
              <a:gd name="connsiteY122" fmla="*/ 990600 h 6858000"/>
              <a:gd name="connsiteX123" fmla="*/ 123825 w 11482387"/>
              <a:gd name="connsiteY123" fmla="*/ 954088 h 6858000"/>
              <a:gd name="connsiteX124" fmla="*/ 139700 w 11482387"/>
              <a:gd name="connsiteY124" fmla="*/ 912813 h 6858000"/>
              <a:gd name="connsiteX125" fmla="*/ 155575 w 11482387"/>
              <a:gd name="connsiteY125" fmla="*/ 866775 h 6858000"/>
              <a:gd name="connsiteX126" fmla="*/ 166687 w 11482387"/>
              <a:gd name="connsiteY126" fmla="*/ 814388 h 6858000"/>
              <a:gd name="connsiteX127" fmla="*/ 173037 w 11482387"/>
              <a:gd name="connsiteY127" fmla="*/ 754063 h 6858000"/>
              <a:gd name="connsiteX128" fmla="*/ 176212 w 11482387"/>
              <a:gd name="connsiteY128" fmla="*/ 685800 h 6858000"/>
              <a:gd name="connsiteX129" fmla="*/ 173037 w 11482387"/>
              <a:gd name="connsiteY129" fmla="*/ 617538 h 6858000"/>
              <a:gd name="connsiteX130" fmla="*/ 166687 w 11482387"/>
              <a:gd name="connsiteY130" fmla="*/ 557213 h 6858000"/>
              <a:gd name="connsiteX131" fmla="*/ 155575 w 11482387"/>
              <a:gd name="connsiteY131" fmla="*/ 504825 h 6858000"/>
              <a:gd name="connsiteX132" fmla="*/ 139700 w 11482387"/>
              <a:gd name="connsiteY132" fmla="*/ 458788 h 6858000"/>
              <a:gd name="connsiteX133" fmla="*/ 123825 w 11482387"/>
              <a:gd name="connsiteY133" fmla="*/ 417513 h 6858000"/>
              <a:gd name="connsiteX134" fmla="*/ 107950 w 11482387"/>
              <a:gd name="connsiteY134" fmla="*/ 381000 h 6858000"/>
              <a:gd name="connsiteX135" fmla="*/ 88900 w 11482387"/>
              <a:gd name="connsiteY135" fmla="*/ 342900 h 6858000"/>
              <a:gd name="connsiteX136" fmla="*/ 69850 w 11482387"/>
              <a:gd name="connsiteY136" fmla="*/ 304800 h 6858000"/>
              <a:gd name="connsiteX137" fmla="*/ 50800 w 11482387"/>
              <a:gd name="connsiteY137" fmla="*/ 268288 h 6858000"/>
              <a:gd name="connsiteX138" fmla="*/ 34925 w 11482387"/>
              <a:gd name="connsiteY138" fmla="*/ 227013 h 6858000"/>
              <a:gd name="connsiteX139" fmla="*/ 20637 w 11482387"/>
              <a:gd name="connsiteY139" fmla="*/ 180975 h 6858000"/>
              <a:gd name="connsiteX140" fmla="*/ 9525 w 11482387"/>
              <a:gd name="connsiteY140" fmla="*/ 128588 h 6858000"/>
              <a:gd name="connsiteX141" fmla="*/ 1587 w 11482387"/>
              <a:gd name="connsiteY141" fmla="*/ 6826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1482387" h="6858000">
                <a:moveTo>
                  <a:pt x="0" y="0"/>
                </a:moveTo>
                <a:lnTo>
                  <a:pt x="11482387" y="0"/>
                </a:lnTo>
                <a:lnTo>
                  <a:pt x="11482387" y="6858000"/>
                </a:lnTo>
                <a:lnTo>
                  <a:pt x="0" y="6858000"/>
                </a:lnTo>
                <a:lnTo>
                  <a:pt x="1587" y="6789738"/>
                </a:lnTo>
                <a:lnTo>
                  <a:pt x="9525" y="6729413"/>
                </a:lnTo>
                <a:lnTo>
                  <a:pt x="20637" y="6677025"/>
                </a:lnTo>
                <a:lnTo>
                  <a:pt x="34925" y="6630988"/>
                </a:lnTo>
                <a:lnTo>
                  <a:pt x="50800" y="6589713"/>
                </a:lnTo>
                <a:lnTo>
                  <a:pt x="69850" y="6553200"/>
                </a:lnTo>
                <a:lnTo>
                  <a:pt x="88900" y="6515100"/>
                </a:lnTo>
                <a:lnTo>
                  <a:pt x="107950" y="6477000"/>
                </a:lnTo>
                <a:lnTo>
                  <a:pt x="123825" y="6440488"/>
                </a:lnTo>
                <a:lnTo>
                  <a:pt x="139700" y="6399213"/>
                </a:lnTo>
                <a:lnTo>
                  <a:pt x="155575" y="6353175"/>
                </a:lnTo>
                <a:lnTo>
                  <a:pt x="166687" y="6300788"/>
                </a:lnTo>
                <a:lnTo>
                  <a:pt x="173037" y="6240463"/>
                </a:lnTo>
                <a:lnTo>
                  <a:pt x="176212" y="6172200"/>
                </a:lnTo>
                <a:lnTo>
                  <a:pt x="173037" y="6103938"/>
                </a:lnTo>
                <a:lnTo>
                  <a:pt x="166687" y="6043613"/>
                </a:lnTo>
                <a:lnTo>
                  <a:pt x="155575" y="5991225"/>
                </a:lnTo>
                <a:lnTo>
                  <a:pt x="139700" y="5945188"/>
                </a:lnTo>
                <a:lnTo>
                  <a:pt x="123825" y="5903913"/>
                </a:lnTo>
                <a:lnTo>
                  <a:pt x="107950" y="5867400"/>
                </a:lnTo>
                <a:lnTo>
                  <a:pt x="88900" y="5829300"/>
                </a:lnTo>
                <a:lnTo>
                  <a:pt x="69850" y="5791200"/>
                </a:lnTo>
                <a:lnTo>
                  <a:pt x="50800" y="5754688"/>
                </a:lnTo>
                <a:lnTo>
                  <a:pt x="34925" y="5713413"/>
                </a:lnTo>
                <a:lnTo>
                  <a:pt x="20637" y="5667375"/>
                </a:lnTo>
                <a:lnTo>
                  <a:pt x="9525" y="5614988"/>
                </a:lnTo>
                <a:lnTo>
                  <a:pt x="1587" y="5554663"/>
                </a:lnTo>
                <a:lnTo>
                  <a:pt x="0" y="5486400"/>
                </a:lnTo>
                <a:lnTo>
                  <a:pt x="1587" y="5418138"/>
                </a:lnTo>
                <a:lnTo>
                  <a:pt x="9525" y="5357813"/>
                </a:lnTo>
                <a:lnTo>
                  <a:pt x="20637" y="5305425"/>
                </a:lnTo>
                <a:lnTo>
                  <a:pt x="34925" y="5259388"/>
                </a:lnTo>
                <a:lnTo>
                  <a:pt x="50800" y="5218113"/>
                </a:lnTo>
                <a:lnTo>
                  <a:pt x="69850" y="5181600"/>
                </a:lnTo>
                <a:lnTo>
                  <a:pt x="88900" y="5143500"/>
                </a:lnTo>
                <a:lnTo>
                  <a:pt x="107950" y="5105400"/>
                </a:lnTo>
                <a:lnTo>
                  <a:pt x="123825" y="5068888"/>
                </a:lnTo>
                <a:lnTo>
                  <a:pt x="139700" y="5027613"/>
                </a:lnTo>
                <a:lnTo>
                  <a:pt x="155575" y="4981575"/>
                </a:lnTo>
                <a:lnTo>
                  <a:pt x="166687" y="4929188"/>
                </a:lnTo>
                <a:lnTo>
                  <a:pt x="173037" y="4868863"/>
                </a:lnTo>
                <a:lnTo>
                  <a:pt x="176212" y="4800600"/>
                </a:lnTo>
                <a:lnTo>
                  <a:pt x="173037" y="4732338"/>
                </a:lnTo>
                <a:lnTo>
                  <a:pt x="166687" y="4672013"/>
                </a:lnTo>
                <a:lnTo>
                  <a:pt x="155575" y="4619625"/>
                </a:lnTo>
                <a:lnTo>
                  <a:pt x="139700" y="4573588"/>
                </a:lnTo>
                <a:lnTo>
                  <a:pt x="123825" y="4532313"/>
                </a:lnTo>
                <a:lnTo>
                  <a:pt x="107950" y="4495800"/>
                </a:lnTo>
                <a:lnTo>
                  <a:pt x="69850" y="4419600"/>
                </a:lnTo>
                <a:lnTo>
                  <a:pt x="50800" y="4383088"/>
                </a:lnTo>
                <a:lnTo>
                  <a:pt x="34925" y="4341813"/>
                </a:lnTo>
                <a:lnTo>
                  <a:pt x="20637" y="4295775"/>
                </a:lnTo>
                <a:lnTo>
                  <a:pt x="9525" y="4243388"/>
                </a:lnTo>
                <a:lnTo>
                  <a:pt x="1587" y="4183063"/>
                </a:lnTo>
                <a:lnTo>
                  <a:pt x="0" y="4114800"/>
                </a:lnTo>
                <a:lnTo>
                  <a:pt x="1587" y="4046538"/>
                </a:lnTo>
                <a:lnTo>
                  <a:pt x="9525" y="3986213"/>
                </a:lnTo>
                <a:lnTo>
                  <a:pt x="20637" y="3933825"/>
                </a:lnTo>
                <a:lnTo>
                  <a:pt x="34925" y="3887788"/>
                </a:lnTo>
                <a:lnTo>
                  <a:pt x="50800" y="3846513"/>
                </a:lnTo>
                <a:lnTo>
                  <a:pt x="69850" y="3810000"/>
                </a:lnTo>
                <a:lnTo>
                  <a:pt x="88900" y="3771900"/>
                </a:lnTo>
                <a:lnTo>
                  <a:pt x="107950" y="3733800"/>
                </a:lnTo>
                <a:lnTo>
                  <a:pt x="123825" y="3697288"/>
                </a:lnTo>
                <a:lnTo>
                  <a:pt x="139700" y="3656013"/>
                </a:lnTo>
                <a:lnTo>
                  <a:pt x="155575" y="3609975"/>
                </a:lnTo>
                <a:lnTo>
                  <a:pt x="166687" y="3557588"/>
                </a:lnTo>
                <a:lnTo>
                  <a:pt x="173037" y="3497263"/>
                </a:lnTo>
                <a:lnTo>
                  <a:pt x="176212" y="3427413"/>
                </a:lnTo>
                <a:lnTo>
                  <a:pt x="173037" y="3360738"/>
                </a:lnTo>
                <a:lnTo>
                  <a:pt x="166687" y="3300413"/>
                </a:lnTo>
                <a:lnTo>
                  <a:pt x="155575" y="3248025"/>
                </a:lnTo>
                <a:lnTo>
                  <a:pt x="139700" y="3201988"/>
                </a:lnTo>
                <a:lnTo>
                  <a:pt x="123825" y="3160713"/>
                </a:lnTo>
                <a:lnTo>
                  <a:pt x="107950" y="3124200"/>
                </a:lnTo>
                <a:lnTo>
                  <a:pt x="88900" y="3086100"/>
                </a:lnTo>
                <a:lnTo>
                  <a:pt x="69850" y="3048000"/>
                </a:lnTo>
                <a:lnTo>
                  <a:pt x="50800" y="3011488"/>
                </a:lnTo>
                <a:lnTo>
                  <a:pt x="34925" y="2970213"/>
                </a:lnTo>
                <a:lnTo>
                  <a:pt x="20637" y="2924175"/>
                </a:lnTo>
                <a:lnTo>
                  <a:pt x="9525" y="2871788"/>
                </a:lnTo>
                <a:lnTo>
                  <a:pt x="1587" y="2811463"/>
                </a:lnTo>
                <a:lnTo>
                  <a:pt x="0" y="2743200"/>
                </a:lnTo>
                <a:lnTo>
                  <a:pt x="1587" y="2674938"/>
                </a:lnTo>
                <a:lnTo>
                  <a:pt x="9525" y="2614613"/>
                </a:lnTo>
                <a:lnTo>
                  <a:pt x="20637" y="2562225"/>
                </a:lnTo>
                <a:lnTo>
                  <a:pt x="34925" y="2516188"/>
                </a:lnTo>
                <a:lnTo>
                  <a:pt x="50800" y="2474913"/>
                </a:lnTo>
                <a:lnTo>
                  <a:pt x="69850" y="2438400"/>
                </a:lnTo>
                <a:lnTo>
                  <a:pt x="88900" y="2400300"/>
                </a:lnTo>
                <a:lnTo>
                  <a:pt x="107950" y="2362200"/>
                </a:lnTo>
                <a:lnTo>
                  <a:pt x="123825" y="2325688"/>
                </a:lnTo>
                <a:lnTo>
                  <a:pt x="139700" y="2284413"/>
                </a:lnTo>
                <a:lnTo>
                  <a:pt x="155575" y="2238375"/>
                </a:lnTo>
                <a:lnTo>
                  <a:pt x="166687" y="2185988"/>
                </a:lnTo>
                <a:lnTo>
                  <a:pt x="173037" y="2125663"/>
                </a:lnTo>
                <a:lnTo>
                  <a:pt x="176212" y="2057400"/>
                </a:lnTo>
                <a:lnTo>
                  <a:pt x="173037" y="1989138"/>
                </a:lnTo>
                <a:lnTo>
                  <a:pt x="166687" y="1928813"/>
                </a:lnTo>
                <a:lnTo>
                  <a:pt x="155575" y="1876425"/>
                </a:lnTo>
                <a:lnTo>
                  <a:pt x="139700" y="1830388"/>
                </a:lnTo>
                <a:lnTo>
                  <a:pt x="123825" y="1789113"/>
                </a:lnTo>
                <a:lnTo>
                  <a:pt x="107950" y="1752600"/>
                </a:lnTo>
                <a:lnTo>
                  <a:pt x="88900" y="1714500"/>
                </a:lnTo>
                <a:lnTo>
                  <a:pt x="69850" y="1676400"/>
                </a:lnTo>
                <a:lnTo>
                  <a:pt x="50800" y="1639888"/>
                </a:lnTo>
                <a:lnTo>
                  <a:pt x="34925" y="1598613"/>
                </a:lnTo>
                <a:lnTo>
                  <a:pt x="20637" y="1552575"/>
                </a:lnTo>
                <a:lnTo>
                  <a:pt x="9525" y="1500188"/>
                </a:lnTo>
                <a:lnTo>
                  <a:pt x="1587" y="1439863"/>
                </a:lnTo>
                <a:lnTo>
                  <a:pt x="0" y="1371600"/>
                </a:lnTo>
                <a:lnTo>
                  <a:pt x="1587" y="1303338"/>
                </a:lnTo>
                <a:lnTo>
                  <a:pt x="9525" y="1243013"/>
                </a:lnTo>
                <a:lnTo>
                  <a:pt x="20637" y="1190625"/>
                </a:lnTo>
                <a:lnTo>
                  <a:pt x="34925" y="1144588"/>
                </a:lnTo>
                <a:lnTo>
                  <a:pt x="50800" y="1103313"/>
                </a:lnTo>
                <a:lnTo>
                  <a:pt x="69850" y="1066800"/>
                </a:lnTo>
                <a:lnTo>
                  <a:pt x="88900" y="1028700"/>
                </a:lnTo>
                <a:lnTo>
                  <a:pt x="107950" y="990600"/>
                </a:lnTo>
                <a:lnTo>
                  <a:pt x="123825" y="954088"/>
                </a:lnTo>
                <a:lnTo>
                  <a:pt x="139700" y="912813"/>
                </a:lnTo>
                <a:lnTo>
                  <a:pt x="155575" y="866775"/>
                </a:lnTo>
                <a:lnTo>
                  <a:pt x="166687" y="814388"/>
                </a:lnTo>
                <a:lnTo>
                  <a:pt x="173037" y="754063"/>
                </a:lnTo>
                <a:lnTo>
                  <a:pt x="176212" y="685800"/>
                </a:lnTo>
                <a:lnTo>
                  <a:pt x="173037" y="617538"/>
                </a:lnTo>
                <a:lnTo>
                  <a:pt x="166687" y="557213"/>
                </a:lnTo>
                <a:lnTo>
                  <a:pt x="155575" y="504825"/>
                </a:lnTo>
                <a:lnTo>
                  <a:pt x="139700" y="458788"/>
                </a:lnTo>
                <a:lnTo>
                  <a:pt x="123825" y="417513"/>
                </a:lnTo>
                <a:lnTo>
                  <a:pt x="107950" y="381000"/>
                </a:lnTo>
                <a:lnTo>
                  <a:pt x="88900" y="342900"/>
                </a:lnTo>
                <a:lnTo>
                  <a:pt x="69850" y="304800"/>
                </a:lnTo>
                <a:lnTo>
                  <a:pt x="50800" y="268288"/>
                </a:lnTo>
                <a:lnTo>
                  <a:pt x="34925" y="227013"/>
                </a:lnTo>
                <a:lnTo>
                  <a:pt x="20637" y="180975"/>
                </a:lnTo>
                <a:lnTo>
                  <a:pt x="9525" y="128588"/>
                </a:lnTo>
                <a:lnTo>
                  <a:pt x="1587" y="68263"/>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74" name="Rectangle 2"/>
          <p:cNvSpPr>
            <a:spLocks noGrp="1" noChangeArrowheads="1"/>
          </p:cNvSpPr>
          <p:nvPr>
            <p:ph type="title"/>
          </p:nvPr>
        </p:nvSpPr>
        <p:spPr>
          <a:xfrm>
            <a:off x="938758" y="382385"/>
            <a:ext cx="7633742" cy="1492132"/>
          </a:xfrm>
        </p:spPr>
        <p:txBody>
          <a:bodyPr>
            <a:normAutofit/>
          </a:bodyPr>
          <a:lstStyle/>
          <a:p>
            <a:r>
              <a:rPr lang="en-GB" dirty="0"/>
              <a:t>today’s session</a:t>
            </a:r>
          </a:p>
        </p:txBody>
      </p:sp>
      <p:sp>
        <p:nvSpPr>
          <p:cNvPr id="3075" name="Rectangle 3"/>
          <p:cNvSpPr>
            <a:spLocks noGrp="1" noChangeArrowheads="1"/>
          </p:cNvSpPr>
          <p:nvPr>
            <p:ph idx="1"/>
          </p:nvPr>
        </p:nvSpPr>
        <p:spPr>
          <a:xfrm>
            <a:off x="1021233" y="2060848"/>
            <a:ext cx="7633742" cy="3593591"/>
          </a:xfrm>
        </p:spPr>
        <p:txBody>
          <a:bodyPr>
            <a:noAutofit/>
          </a:bodyPr>
          <a:lstStyle/>
          <a:p>
            <a:pPr>
              <a:lnSpc>
                <a:spcPct val="100000"/>
              </a:lnSpc>
            </a:pPr>
            <a:r>
              <a:rPr lang="en-GB" sz="2400" dirty="0"/>
              <a:t>Why review literature? </a:t>
            </a:r>
          </a:p>
          <a:p>
            <a:pPr>
              <a:lnSpc>
                <a:spcPct val="100000"/>
              </a:lnSpc>
            </a:pPr>
            <a:r>
              <a:rPr lang="en-GB" sz="2400" dirty="0"/>
              <a:t>How to begin: tips and hints.</a:t>
            </a:r>
          </a:p>
          <a:p>
            <a:pPr>
              <a:lnSpc>
                <a:spcPct val="100000"/>
              </a:lnSpc>
            </a:pPr>
            <a:r>
              <a:rPr lang="en-GB" sz="2400" dirty="0"/>
              <a:t>Managing your reviewing of literature.</a:t>
            </a:r>
          </a:p>
          <a:p>
            <a:pPr>
              <a:lnSpc>
                <a:spcPct val="100000"/>
              </a:lnSpc>
            </a:pPr>
            <a:r>
              <a:rPr lang="en-GB" sz="2400" dirty="0"/>
              <a:t>Working critically with the literature.</a:t>
            </a:r>
          </a:p>
          <a:p>
            <a:pPr>
              <a:lnSpc>
                <a:spcPct val="100000"/>
              </a:lnSpc>
            </a:pPr>
            <a:r>
              <a:rPr lang="en-GB" sz="2400" dirty="0"/>
              <a:t>Writing a critical literature review.</a:t>
            </a:r>
          </a:p>
          <a:p>
            <a:pPr>
              <a:lnSpc>
                <a:spcPct val="100000"/>
              </a:lnSpc>
            </a:pPr>
            <a:endParaRPr lang="en-GB" sz="2400" dirty="0"/>
          </a:p>
          <a:p>
            <a:pPr>
              <a:lnSpc>
                <a:spcPct val="100000"/>
              </a:lnSpc>
            </a:pPr>
            <a:endParaRPr lang="en-GB" sz="2400" dirty="0"/>
          </a:p>
          <a:p>
            <a:pPr>
              <a:lnSpc>
                <a:spcPct val="100000"/>
              </a:lnSpc>
            </a:pPr>
            <a:endParaRPr lang="en-GB" sz="2400" dirty="0"/>
          </a:p>
          <a:p>
            <a:pPr>
              <a:lnSpc>
                <a:spcPct val="100000"/>
              </a:lnSpc>
            </a:pPr>
            <a:endParaRPr lang="en-GB" sz="2400" dirty="0"/>
          </a:p>
          <a:p>
            <a:pPr marL="0" indent="0">
              <a:lnSpc>
                <a:spcPct val="100000"/>
              </a:lnSpc>
              <a:buNone/>
            </a:pPr>
            <a:r>
              <a:rPr lang="en-GB" sz="2400" dirty="0"/>
              <a:t>	</a:t>
            </a:r>
          </a:p>
          <a:p>
            <a:pPr>
              <a:lnSpc>
                <a:spcPct val="100000"/>
              </a:lnSpc>
            </a:pPr>
            <a:endParaRPr lang="en-GB" sz="2400" dirty="0"/>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53556"/>
            <a:ext cx="8229600" cy="981472"/>
          </a:xfrm>
        </p:spPr>
        <p:txBody>
          <a:bodyPr>
            <a:noAutofit/>
          </a:bodyPr>
          <a:lstStyle/>
          <a:p>
            <a:pPr algn="ctr"/>
            <a:r>
              <a:rPr lang="en-GB" sz="4000" b="0" dirty="0"/>
              <a:t>Why do you need to review literature?</a:t>
            </a:r>
          </a:p>
        </p:txBody>
      </p:sp>
      <p:sp>
        <p:nvSpPr>
          <p:cNvPr id="6" name="Rectangle 5"/>
          <p:cNvSpPr/>
          <p:nvPr/>
        </p:nvSpPr>
        <p:spPr>
          <a:xfrm>
            <a:off x="827584" y="2132856"/>
            <a:ext cx="7776864" cy="3046988"/>
          </a:xfrm>
          <a:prstGeom prst="rect">
            <a:avLst/>
          </a:prstGeom>
        </p:spPr>
        <p:txBody>
          <a:bodyPr wrap="square">
            <a:spAutoFit/>
          </a:bodyPr>
          <a:lstStyle/>
          <a:p>
            <a:pPr marL="342900" indent="-342900">
              <a:buFont typeface="Arial" panose="020B0604020202020204" pitchFamily="34" charset="0"/>
              <a:buChar char="•"/>
            </a:pPr>
            <a:r>
              <a:rPr lang="en-GB" sz="2400" dirty="0"/>
              <a:t>To check your research has not been done before so you do not waste your time.</a:t>
            </a:r>
          </a:p>
          <a:p>
            <a:pPr marL="342900" indent="-342900">
              <a:buFont typeface="Arial" panose="020B0604020202020204" pitchFamily="34" charset="0"/>
              <a:buChar char="•"/>
            </a:pPr>
            <a:r>
              <a:rPr lang="en-GB" sz="2400" dirty="0"/>
              <a:t>For ideas on how to approach your research, what methods are appropriate to obtain the type of information you want (NOT the answers you want!)</a:t>
            </a:r>
          </a:p>
          <a:p>
            <a:pPr marL="342900" indent="-342900">
              <a:buFont typeface="Arial" panose="020B0604020202020204" pitchFamily="34" charset="0"/>
              <a:buChar char="•"/>
            </a:pPr>
            <a:r>
              <a:rPr lang="en-GB" sz="2400" dirty="0"/>
              <a:t>Justifies the reason for your research – to show there is a gap in the field.</a:t>
            </a:r>
          </a:p>
          <a:p>
            <a:pPr marL="342900" indent="-342900">
              <a:buFont typeface="Arial" panose="020B0604020202020204" pitchFamily="34" charset="0"/>
              <a:buChar char="•"/>
            </a:pPr>
            <a:r>
              <a:rPr lang="en-GB" sz="2400" dirty="0"/>
              <a:t>To ensure you have a full understanding of the subject.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B6B8-5DAA-4C22-B95E-2CED8A34C4DB}"/>
              </a:ext>
            </a:extLst>
          </p:cNvPr>
          <p:cNvSpPr>
            <a:spLocks noGrp="1"/>
          </p:cNvSpPr>
          <p:nvPr>
            <p:ph type="title"/>
          </p:nvPr>
        </p:nvSpPr>
        <p:spPr>
          <a:xfrm>
            <a:off x="938758" y="382385"/>
            <a:ext cx="7633742" cy="958383"/>
          </a:xfrm>
        </p:spPr>
        <p:txBody>
          <a:bodyPr>
            <a:normAutofit/>
          </a:bodyPr>
          <a:lstStyle/>
          <a:p>
            <a:r>
              <a:rPr lang="en-GB" sz="4400" dirty="0"/>
              <a:t>Discussion point</a:t>
            </a:r>
          </a:p>
        </p:txBody>
      </p:sp>
      <p:sp>
        <p:nvSpPr>
          <p:cNvPr id="3" name="Content Placeholder 2">
            <a:extLst>
              <a:ext uri="{FF2B5EF4-FFF2-40B4-BE49-F238E27FC236}">
                <a16:creationId xmlns:a16="http://schemas.microsoft.com/office/drawing/2014/main" id="{87142280-9D58-4709-90FC-B5B0CD8F2529}"/>
              </a:ext>
            </a:extLst>
          </p:cNvPr>
          <p:cNvSpPr>
            <a:spLocks noGrp="1"/>
          </p:cNvSpPr>
          <p:nvPr>
            <p:ph idx="1"/>
          </p:nvPr>
        </p:nvSpPr>
        <p:spPr>
          <a:xfrm>
            <a:off x="938758" y="1988840"/>
            <a:ext cx="7633742" cy="3890753"/>
          </a:xfrm>
        </p:spPr>
        <p:txBody>
          <a:bodyPr>
            <a:normAutofit/>
          </a:bodyPr>
          <a:lstStyle/>
          <a:p>
            <a:pPr marL="0" indent="0">
              <a:buNone/>
            </a:pPr>
            <a:r>
              <a:rPr lang="en-GB" dirty="0"/>
              <a:t>“… you should </a:t>
            </a:r>
            <a:r>
              <a:rPr lang="en-GB" dirty="0">
                <a:solidFill>
                  <a:srgbClr val="FF0000"/>
                </a:solidFill>
              </a:rPr>
              <a:t>cite other literature </a:t>
            </a:r>
            <a:r>
              <a:rPr lang="en-GB" dirty="0"/>
              <a:t>only in order to </a:t>
            </a:r>
            <a:r>
              <a:rPr lang="en-GB" dirty="0">
                <a:solidFill>
                  <a:srgbClr val="FF0000"/>
                </a:solidFill>
              </a:rPr>
              <a:t>connect your narrow research topic to the directly relevant concerns </a:t>
            </a:r>
            <a:r>
              <a:rPr lang="en-GB" dirty="0"/>
              <a:t>of the broader research community.”</a:t>
            </a:r>
            <a:endParaRPr lang="en-GB" dirty="0">
              <a:solidFill>
                <a:srgbClr val="FF0000"/>
              </a:solidFill>
            </a:endParaRPr>
          </a:p>
          <a:p>
            <a:pPr marL="0" indent="0">
              <a:buNone/>
            </a:pPr>
            <a:r>
              <a:rPr lang="en-GB" dirty="0"/>
              <a:t>								</a:t>
            </a:r>
            <a:r>
              <a:rPr lang="en-GB" sz="1400" dirty="0"/>
              <a:t>Silverman (2000, p. 231)</a:t>
            </a:r>
          </a:p>
          <a:p>
            <a:pPr marL="0" indent="0">
              <a:buNone/>
            </a:pPr>
            <a:endParaRPr lang="en-GB" sz="1400" dirty="0"/>
          </a:p>
          <a:p>
            <a:r>
              <a:rPr lang="en-GB" dirty="0"/>
              <a:t>Do you agree with the last sentence in that quotation from Silverman?</a:t>
            </a:r>
          </a:p>
          <a:p>
            <a:r>
              <a:rPr lang="en-GB" dirty="0"/>
              <a:t>Are there any other reasons to write a Literature Review?</a:t>
            </a:r>
          </a:p>
          <a:p>
            <a:r>
              <a:rPr lang="en-GB" dirty="0"/>
              <a:t>Have you talked to your supervisors about what proportion of your thesis should be devoted to the Literature Review?</a:t>
            </a:r>
          </a:p>
        </p:txBody>
      </p:sp>
      <p:sp>
        <p:nvSpPr>
          <p:cNvPr id="4" name="TextBox 3">
            <a:extLst>
              <a:ext uri="{FF2B5EF4-FFF2-40B4-BE49-F238E27FC236}">
                <a16:creationId xmlns:a16="http://schemas.microsoft.com/office/drawing/2014/main" id="{9E6E6E24-48A4-410B-9010-7AA91165870A}"/>
              </a:ext>
            </a:extLst>
          </p:cNvPr>
          <p:cNvSpPr txBox="1"/>
          <p:nvPr/>
        </p:nvSpPr>
        <p:spPr>
          <a:xfrm>
            <a:off x="6516216" y="6219888"/>
            <a:ext cx="2189702" cy="307777"/>
          </a:xfrm>
          <a:prstGeom prst="rect">
            <a:avLst/>
          </a:prstGeom>
          <a:noFill/>
        </p:spPr>
        <p:txBody>
          <a:bodyPr wrap="none" rtlCol="0">
            <a:spAutoFit/>
          </a:bodyPr>
          <a:lstStyle/>
          <a:p>
            <a:r>
              <a:rPr lang="en-GB" sz="1400" dirty="0"/>
              <a:t>Adapted from Lynch (2018)</a:t>
            </a:r>
          </a:p>
        </p:txBody>
      </p:sp>
    </p:spTree>
    <p:extLst>
      <p:ext uri="{BB962C8B-B14F-4D97-AF65-F5344CB8AC3E}">
        <p14:creationId xmlns:p14="http://schemas.microsoft.com/office/powerpoint/2010/main" val="1915926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170" y="260648"/>
            <a:ext cx="8229600" cy="1053480"/>
          </a:xfrm>
        </p:spPr>
        <p:txBody>
          <a:bodyPr>
            <a:normAutofit/>
          </a:bodyPr>
          <a:lstStyle/>
          <a:p>
            <a:r>
              <a:rPr lang="en-GB" b="0" dirty="0"/>
              <a:t>Reviewing the literature</a:t>
            </a:r>
          </a:p>
        </p:txBody>
      </p:sp>
      <p:sp>
        <p:nvSpPr>
          <p:cNvPr id="3" name="Content Placeholder 2"/>
          <p:cNvSpPr>
            <a:spLocks noGrp="1"/>
          </p:cNvSpPr>
          <p:nvPr>
            <p:ph idx="1"/>
          </p:nvPr>
        </p:nvSpPr>
        <p:spPr>
          <a:xfrm>
            <a:off x="683490" y="1658077"/>
            <a:ext cx="4320480" cy="4248472"/>
          </a:xfrm>
        </p:spPr>
        <p:txBody>
          <a:bodyPr>
            <a:normAutofit/>
          </a:bodyPr>
          <a:lstStyle/>
          <a:p>
            <a:r>
              <a:rPr lang="en-GB" dirty="0"/>
              <a:t>A </a:t>
            </a:r>
            <a:r>
              <a:rPr lang="en-GB" dirty="0">
                <a:solidFill>
                  <a:srgbClr val="FF0000"/>
                </a:solidFill>
              </a:rPr>
              <a:t>landscape </a:t>
            </a:r>
            <a:r>
              <a:rPr lang="en-GB" dirty="0"/>
              <a:t>of knowledge and key issues (Bell, 2005)</a:t>
            </a:r>
          </a:p>
          <a:p>
            <a:endParaRPr lang="en-GB" dirty="0"/>
          </a:p>
          <a:p>
            <a:r>
              <a:rPr lang="en-GB" dirty="0"/>
              <a:t>It </a:t>
            </a:r>
            <a:r>
              <a:rPr lang="en-GB" dirty="0">
                <a:solidFill>
                  <a:srgbClr val="FF0000"/>
                </a:solidFill>
              </a:rPr>
              <a:t>‘locates’ </a:t>
            </a:r>
            <a:r>
              <a:rPr lang="en-GB" dirty="0"/>
              <a:t>your topic within  a much larger field of information (Blaxter et al., 2006):</a:t>
            </a:r>
          </a:p>
          <a:p>
            <a:endParaRPr lang="en-GB" dirty="0"/>
          </a:p>
          <a:p>
            <a:r>
              <a:rPr lang="en-GB" dirty="0"/>
              <a:t>It is “…a small piece in a complicated jigsaw puzzle; </a:t>
            </a:r>
            <a:r>
              <a:rPr lang="en-GB" dirty="0">
                <a:solidFill>
                  <a:srgbClr val="FF0000"/>
                </a:solidFill>
              </a:rPr>
              <a:t>it does not stand alone</a:t>
            </a:r>
            <a:r>
              <a:rPr lang="en-GB" dirty="0"/>
              <a:t>.” (Ridley, 2008, p. 5).</a:t>
            </a:r>
          </a:p>
        </p:txBody>
      </p:sp>
      <p:graphicFrame>
        <p:nvGraphicFramePr>
          <p:cNvPr id="7" name="Diagram 6"/>
          <p:cNvGraphicFramePr/>
          <p:nvPr>
            <p:extLst>
              <p:ext uri="{D42A27DB-BD31-4B8C-83A1-F6EECF244321}">
                <p14:modId xmlns:p14="http://schemas.microsoft.com/office/powerpoint/2010/main" val="3242344763"/>
              </p:ext>
            </p:extLst>
          </p:nvPr>
        </p:nvGraphicFramePr>
        <p:xfrm>
          <a:off x="5003970" y="1484784"/>
          <a:ext cx="3910732" cy="4248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729190369"/>
              </p:ext>
            </p:extLst>
          </p:nvPr>
        </p:nvGraphicFramePr>
        <p:xfrm>
          <a:off x="899592" y="2469244"/>
          <a:ext cx="7920880" cy="3836003"/>
        </p:xfrm>
        <a:graphic>
          <a:graphicData uri="http://schemas.openxmlformats.org/drawingml/2006/table">
            <a:tbl>
              <a:tblPr/>
              <a:tblGrid>
                <a:gridCol w="1636657">
                  <a:extLst>
                    <a:ext uri="{9D8B030D-6E8A-4147-A177-3AD203B41FA5}">
                      <a16:colId xmlns:a16="http://schemas.microsoft.com/office/drawing/2014/main" val="20000"/>
                    </a:ext>
                  </a:extLst>
                </a:gridCol>
                <a:gridCol w="2355977">
                  <a:extLst>
                    <a:ext uri="{9D8B030D-6E8A-4147-A177-3AD203B41FA5}">
                      <a16:colId xmlns:a16="http://schemas.microsoft.com/office/drawing/2014/main" val="20001"/>
                    </a:ext>
                  </a:extLst>
                </a:gridCol>
                <a:gridCol w="2619461">
                  <a:extLst>
                    <a:ext uri="{9D8B030D-6E8A-4147-A177-3AD203B41FA5}">
                      <a16:colId xmlns:a16="http://schemas.microsoft.com/office/drawing/2014/main" val="20002"/>
                    </a:ext>
                  </a:extLst>
                </a:gridCol>
                <a:gridCol w="1308785">
                  <a:extLst>
                    <a:ext uri="{9D8B030D-6E8A-4147-A177-3AD203B41FA5}">
                      <a16:colId xmlns:a16="http://schemas.microsoft.com/office/drawing/2014/main" val="20003"/>
                    </a:ext>
                  </a:extLst>
                </a:gridCol>
              </a:tblGrid>
              <a:tr h="401483">
                <a:tc gridSpan="4">
                  <a:txBody>
                    <a:bodyPr/>
                    <a:lstStyle/>
                    <a:p>
                      <a:pPr>
                        <a:spcAft>
                          <a:spcPts val="0"/>
                        </a:spcAft>
                      </a:pPr>
                      <a:r>
                        <a:rPr lang="en-GB" sz="1600" dirty="0">
                          <a:latin typeface="Arial"/>
                          <a:ea typeface="SimSun"/>
                          <a:cs typeface="Times New Roman"/>
                        </a:rPr>
                        <a:t>The proposed topic of your research: </a:t>
                      </a:r>
                      <a:r>
                        <a:rPr lang="en-GB" sz="1600" b="1" dirty="0">
                          <a:latin typeface="Bradley Hand ITC" pitchFamily="66" charset="0"/>
                          <a:ea typeface="SimSun"/>
                          <a:cs typeface="Times New Roman"/>
                        </a:rPr>
                        <a:t>plagiarism trends in higher education</a:t>
                      </a: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687808">
                <a:tc gridSpan="4">
                  <a:txBody>
                    <a:bodyPr/>
                    <a:lstStyle/>
                    <a:p>
                      <a:pPr>
                        <a:spcAft>
                          <a:spcPts val="0"/>
                        </a:spcAft>
                      </a:pPr>
                      <a:r>
                        <a:rPr lang="en-GB" sz="1600" dirty="0">
                          <a:latin typeface="Arial"/>
                          <a:ea typeface="SimSun"/>
                          <a:cs typeface="Times New Roman"/>
                        </a:rPr>
                        <a:t>Core search terms &amp; searching criteria: </a:t>
                      </a:r>
                      <a:r>
                        <a:rPr lang="en-GB" sz="1600" b="1" dirty="0">
                          <a:latin typeface="Bradley Hand ITC" pitchFamily="66" charset="0"/>
                          <a:ea typeface="SimSun"/>
                          <a:cs typeface="Times New Roman"/>
                        </a:rPr>
                        <a:t>plagiarism; HE; higher</a:t>
                      </a:r>
                      <a:r>
                        <a:rPr lang="en-GB" sz="1600" b="1" baseline="0" dirty="0">
                          <a:latin typeface="Bradley Hand ITC" pitchFamily="66" charset="0"/>
                          <a:ea typeface="SimSun"/>
                          <a:cs typeface="Times New Roman"/>
                        </a:rPr>
                        <a:t> education; university; academic misconduct; academic malpractice.</a:t>
                      </a:r>
                    </a:p>
                    <a:p>
                      <a:pPr>
                        <a:spcAft>
                          <a:spcPts val="0"/>
                        </a:spcAft>
                      </a:pPr>
                      <a:r>
                        <a:rPr lang="en-GB" sz="1600" baseline="0" dirty="0">
                          <a:latin typeface="Arial"/>
                          <a:ea typeface="SimSun"/>
                          <a:cs typeface="Times New Roman"/>
                        </a:rPr>
                        <a:t>Journals only / 2000 onwards / HE only / quantitative studies only</a:t>
                      </a:r>
                      <a:endParaRPr lang="en-GB" sz="16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647560">
                <a:tc>
                  <a:txBody>
                    <a:bodyPr/>
                    <a:lstStyle/>
                    <a:p>
                      <a:pPr>
                        <a:spcAft>
                          <a:spcPts val="0"/>
                        </a:spcAft>
                      </a:pPr>
                      <a:r>
                        <a:rPr lang="en-GB" sz="1500" b="1" dirty="0">
                          <a:latin typeface="Arial"/>
                          <a:ea typeface="SimSun"/>
                          <a:cs typeface="Times New Roman"/>
                        </a:rPr>
                        <a:t>Searched:</a:t>
                      </a:r>
                      <a:endParaRPr lang="en-GB" sz="15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500" b="1" dirty="0">
                          <a:latin typeface="Arial"/>
                          <a:ea typeface="SimSun"/>
                          <a:cs typeface="Times New Roman"/>
                        </a:rPr>
                        <a:t>Terms or combinations of terms searched for</a:t>
                      </a:r>
                      <a:endParaRPr lang="en-GB" sz="15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500" b="1" dirty="0">
                          <a:latin typeface="Arial"/>
                          <a:ea typeface="SimSun"/>
                          <a:cs typeface="Times New Roman"/>
                        </a:rPr>
                        <a:t>Results of search (e.g. articles or books located)</a:t>
                      </a:r>
                      <a:endParaRPr lang="en-GB" sz="15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500" b="1" dirty="0">
                          <a:latin typeface="Arial"/>
                          <a:ea typeface="SimSun"/>
                          <a:cs typeface="Times New Roman"/>
                        </a:rPr>
                        <a:t>Date of search</a:t>
                      </a:r>
                      <a:endParaRPr lang="en-GB" sz="15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988640">
                <a:tc>
                  <a:txBody>
                    <a:bodyPr/>
                    <a:lstStyle/>
                    <a:p>
                      <a:pPr>
                        <a:spcAft>
                          <a:spcPts val="0"/>
                        </a:spcAft>
                      </a:pPr>
                      <a:r>
                        <a:rPr lang="en-GB" sz="1400" b="1" dirty="0">
                          <a:latin typeface="Bradley Hand ITC" pitchFamily="66" charset="0"/>
                          <a:ea typeface="SimSun"/>
                          <a:cs typeface="Times New Roman"/>
                        </a:rPr>
                        <a:t>EBSCO</a:t>
                      </a: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b="1" dirty="0">
                          <a:latin typeface="Bradley Hand ITC" pitchFamily="66" charset="0"/>
                          <a:ea typeface="SimSun"/>
                          <a:cs typeface="Times New Roman"/>
                        </a:rPr>
                        <a:t>plagiarism + HE</a:t>
                      </a:r>
                    </a:p>
                    <a:p>
                      <a:pPr>
                        <a:spcAft>
                          <a:spcPts val="0"/>
                        </a:spcAft>
                      </a:pPr>
                      <a:endParaRPr lang="en-GB" sz="1400" b="1" dirty="0">
                        <a:latin typeface="Bradley Hand ITC" pitchFamily="66" charset="0"/>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b="1" dirty="0">
                          <a:latin typeface="Bradley Hand ITC" pitchFamily="66" charset="0"/>
                          <a:ea typeface="SimSun"/>
                          <a:cs typeface="Times New Roman"/>
                        </a:rPr>
                        <a:t>Smith (2011) </a:t>
                      </a:r>
                    </a:p>
                    <a:p>
                      <a:pPr>
                        <a:spcAft>
                          <a:spcPts val="0"/>
                        </a:spcAft>
                      </a:pPr>
                      <a:r>
                        <a:rPr lang="en-GB" sz="1400" b="1" dirty="0">
                          <a:latin typeface="Bradley Hand ITC" pitchFamily="66" charset="0"/>
                          <a:ea typeface="SimSun"/>
                          <a:cs typeface="Times New Roman"/>
                        </a:rPr>
                        <a:t>Brown (2017)</a:t>
                      </a: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b="1" dirty="0">
                          <a:latin typeface="Bradley Hand ITC" pitchFamily="66" charset="0"/>
                          <a:ea typeface="SimSun"/>
                          <a:cs typeface="Times New Roman"/>
                        </a:rPr>
                        <a:t>23/11/20</a:t>
                      </a:r>
                    </a:p>
                    <a:p>
                      <a:pPr>
                        <a:spcAft>
                          <a:spcPts val="0"/>
                        </a:spcAft>
                      </a:pPr>
                      <a:endParaRPr lang="en-GB" sz="1400" b="1" dirty="0">
                        <a:latin typeface="Bradley Hand ITC" pitchFamily="66" charset="0"/>
                        <a:ea typeface="SimSun"/>
                        <a:cs typeface="Times New Roman"/>
                      </a:endParaRPr>
                    </a:p>
                    <a:p>
                      <a:pPr>
                        <a:spcAft>
                          <a:spcPts val="0"/>
                        </a:spcAft>
                      </a:pPr>
                      <a:endParaRPr lang="en-GB" sz="1400" b="1" dirty="0">
                        <a:latin typeface="Bradley Hand ITC" pitchFamily="66" charset="0"/>
                        <a:ea typeface="SimSun"/>
                        <a:cs typeface="Times New Roman"/>
                      </a:endParaRPr>
                    </a:p>
                    <a:p>
                      <a:pPr>
                        <a:spcAft>
                          <a:spcPts val="0"/>
                        </a:spcAft>
                      </a:pPr>
                      <a:endParaRPr lang="en-GB" sz="1400" b="1" dirty="0">
                        <a:latin typeface="Bradley Hand ITC" pitchFamily="66" charset="0"/>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1221">
                <a:tc>
                  <a:txBody>
                    <a:bodyPr/>
                    <a:lstStyle/>
                    <a:p>
                      <a:pPr>
                        <a:spcAft>
                          <a:spcPts val="0"/>
                        </a:spcAft>
                      </a:pPr>
                      <a:r>
                        <a:rPr lang="en-GB" sz="1400" b="1" dirty="0">
                          <a:latin typeface="Bradley Hand ITC" panose="03070402050302030203" pitchFamily="66" charset="0"/>
                          <a:ea typeface="SimSun"/>
                          <a:cs typeface="Times New Roman"/>
                        </a:rPr>
                        <a:t>UWTSD</a:t>
                      </a: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plagiarism + HE </a:t>
                      </a:r>
                      <a:r>
                        <a:rPr lang="en-GB" sz="1400" b="1" i="1" dirty="0">
                          <a:latin typeface="Bradley Hand ITC" pitchFamily="66" charset="0"/>
                          <a:ea typeface="SimSun"/>
                          <a:cs typeface="Times New Roman"/>
                        </a:rPr>
                        <a:t>OR</a:t>
                      </a:r>
                      <a:r>
                        <a:rPr lang="en-GB" sz="1400" b="1" dirty="0">
                          <a:latin typeface="Bradley Hand ITC" pitchFamily="66" charset="0"/>
                          <a:ea typeface="SimSun"/>
                          <a:cs typeface="Times New Roman"/>
                        </a:rPr>
                        <a:t> university</a:t>
                      </a:r>
                    </a:p>
                    <a:p>
                      <a:pPr>
                        <a:spcAft>
                          <a:spcPts val="0"/>
                        </a:spcAft>
                      </a:pP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Green (2012)</a:t>
                      </a: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White (2019)</a:t>
                      </a:r>
                    </a:p>
                    <a:p>
                      <a:pPr>
                        <a:spcAft>
                          <a:spcPts val="0"/>
                        </a:spcAft>
                      </a:pP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23/11/20</a:t>
                      </a:r>
                    </a:p>
                    <a:p>
                      <a:pPr>
                        <a:spcAft>
                          <a:spcPts val="0"/>
                        </a:spcAft>
                      </a:pP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1221">
                <a:tc>
                  <a:txBody>
                    <a:bodyPr/>
                    <a:lstStyle/>
                    <a:p>
                      <a:pPr>
                        <a:spcAft>
                          <a:spcPts val="0"/>
                        </a:spcAft>
                      </a:pPr>
                      <a:r>
                        <a:rPr lang="en-GB" sz="1400" b="1" dirty="0">
                          <a:latin typeface="Bradley Hand ITC" panose="03070402050302030203" pitchFamily="66" charset="0"/>
                          <a:ea typeface="SimSun"/>
                          <a:cs typeface="Times New Roman"/>
                        </a:rPr>
                        <a:t>Google Scholar</a:t>
                      </a: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Trends + plagiarism</a:t>
                      </a:r>
                    </a:p>
                    <a:p>
                      <a:pPr>
                        <a:spcAft>
                          <a:spcPts val="0"/>
                        </a:spcAft>
                      </a:pP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400" b="1" dirty="0">
                          <a:latin typeface="Bradley Hand ITC" pitchFamily="66" charset="0"/>
                          <a:ea typeface="SimSun"/>
                          <a:cs typeface="Times New Roman"/>
                        </a:rPr>
                        <a:t>….</a:t>
                      </a: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latin typeface="Bradley Hand ITC" pitchFamily="66" charset="0"/>
                          <a:ea typeface="SimSun"/>
                          <a:cs typeface="Times New Roman"/>
                        </a:rPr>
                        <a:t>24/11/20</a:t>
                      </a:r>
                    </a:p>
                    <a:p>
                      <a:pPr>
                        <a:spcAft>
                          <a:spcPts val="0"/>
                        </a:spcAft>
                      </a:pPr>
                      <a:endParaRPr lang="en-GB" sz="1400" dirty="0">
                        <a:latin typeface="Arial"/>
                        <a:ea typeface="SimSun"/>
                        <a:cs typeface="Times New Roman"/>
                      </a:endParaRPr>
                    </a:p>
                  </a:txBody>
                  <a:tcPr marL="66812" marR="668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Content Placeholder 2"/>
          <p:cNvSpPr>
            <a:spLocks noGrp="1"/>
          </p:cNvSpPr>
          <p:nvPr>
            <p:ph idx="1"/>
          </p:nvPr>
        </p:nvSpPr>
        <p:spPr>
          <a:xfrm>
            <a:off x="899592" y="1484784"/>
            <a:ext cx="7776864" cy="792088"/>
          </a:xfrm>
        </p:spPr>
        <p:txBody>
          <a:bodyPr>
            <a:normAutofit fontScale="77500" lnSpcReduction="20000"/>
          </a:bodyPr>
          <a:lstStyle/>
          <a:p>
            <a:pPr algn="just"/>
            <a:r>
              <a:rPr lang="en-GB" sz="2200" dirty="0"/>
              <a:t>Be efficient – longer pieces of work review more literature before selecting. </a:t>
            </a:r>
          </a:p>
          <a:p>
            <a:pPr algn="just"/>
            <a:r>
              <a:rPr lang="en-GB" sz="2200" dirty="0"/>
              <a:t>Keep a record of your searches.</a:t>
            </a:r>
          </a:p>
        </p:txBody>
      </p:sp>
      <p:sp>
        <p:nvSpPr>
          <p:cNvPr id="7" name="Content Placeholder 2"/>
          <p:cNvSpPr txBox="1">
            <a:spLocks/>
          </p:cNvSpPr>
          <p:nvPr/>
        </p:nvSpPr>
        <p:spPr bwMode="auto">
          <a:xfrm>
            <a:off x="5909753" y="6414498"/>
            <a:ext cx="2960712" cy="2880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r">
              <a:buNone/>
            </a:pPr>
            <a:r>
              <a:rPr lang="en-GB" sz="1400" kern="0" dirty="0"/>
              <a:t>Adapted from Ridley (2008: 43)</a:t>
            </a:r>
          </a:p>
        </p:txBody>
      </p:sp>
      <p:sp>
        <p:nvSpPr>
          <p:cNvPr id="9" name="Title 1">
            <a:extLst>
              <a:ext uri="{FF2B5EF4-FFF2-40B4-BE49-F238E27FC236}">
                <a16:creationId xmlns:a16="http://schemas.microsoft.com/office/drawing/2014/main" id="{3CCC8600-E5F7-4659-A4C7-0E3523DD496E}"/>
              </a:ext>
            </a:extLst>
          </p:cNvPr>
          <p:cNvSpPr>
            <a:spLocks noGrp="1"/>
          </p:cNvSpPr>
          <p:nvPr>
            <p:ph type="title"/>
          </p:nvPr>
        </p:nvSpPr>
        <p:spPr>
          <a:xfrm>
            <a:off x="755576" y="215900"/>
            <a:ext cx="8136904" cy="762000"/>
          </a:xfrm>
        </p:spPr>
        <p:txBody>
          <a:bodyPr>
            <a:normAutofit fontScale="90000"/>
          </a:bodyPr>
          <a:lstStyle/>
          <a:p>
            <a:r>
              <a:rPr lang="en-GB" dirty="0"/>
              <a:t>Keeping a record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15900"/>
            <a:ext cx="8136904" cy="762000"/>
          </a:xfrm>
        </p:spPr>
        <p:txBody>
          <a:bodyPr>
            <a:noAutofit/>
          </a:bodyPr>
          <a:lstStyle/>
          <a:p>
            <a:pPr algn="ctr"/>
            <a:r>
              <a:rPr lang="en-GB" sz="4400" dirty="0"/>
              <a:t>Reviewing is about more than just reading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1713732"/>
              </p:ext>
            </p:extLst>
          </p:nvPr>
        </p:nvGraphicFramePr>
        <p:xfrm>
          <a:off x="755576" y="1772816"/>
          <a:ext cx="8064896" cy="4248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355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9FD7-4EAB-4468-A2C9-13065396455B}"/>
              </a:ext>
            </a:extLst>
          </p:cNvPr>
          <p:cNvSpPr>
            <a:spLocks noGrp="1"/>
          </p:cNvSpPr>
          <p:nvPr>
            <p:ph type="title"/>
          </p:nvPr>
        </p:nvSpPr>
        <p:spPr>
          <a:xfrm>
            <a:off x="755576" y="351803"/>
            <a:ext cx="8137351" cy="645751"/>
          </a:xfrm>
        </p:spPr>
        <p:txBody>
          <a:bodyPr>
            <a:noAutofit/>
          </a:bodyPr>
          <a:lstStyle/>
          <a:p>
            <a:pPr algn="ctr"/>
            <a:r>
              <a:rPr lang="en-GB" sz="4000" dirty="0"/>
              <a:t>Main principles of a literature review</a:t>
            </a:r>
          </a:p>
        </p:txBody>
      </p:sp>
      <p:sp>
        <p:nvSpPr>
          <p:cNvPr id="3" name="Content Placeholder 2">
            <a:extLst>
              <a:ext uri="{FF2B5EF4-FFF2-40B4-BE49-F238E27FC236}">
                <a16:creationId xmlns:a16="http://schemas.microsoft.com/office/drawing/2014/main" id="{45411FB4-AEE5-437E-8D2E-54C276E4B4CF}"/>
              </a:ext>
            </a:extLst>
          </p:cNvPr>
          <p:cNvSpPr>
            <a:spLocks noGrp="1"/>
          </p:cNvSpPr>
          <p:nvPr>
            <p:ph idx="1"/>
          </p:nvPr>
        </p:nvSpPr>
        <p:spPr>
          <a:xfrm>
            <a:off x="1007380" y="1967020"/>
            <a:ext cx="7633742" cy="4538825"/>
          </a:xfrm>
        </p:spPr>
        <p:txBody>
          <a:bodyPr>
            <a:normAutofit lnSpcReduction="10000"/>
          </a:bodyPr>
          <a:lstStyle/>
          <a:p>
            <a:r>
              <a:rPr lang="en-GB" sz="2400" dirty="0"/>
              <a:t>Show </a:t>
            </a:r>
            <a:r>
              <a:rPr lang="en-GB" sz="2400" dirty="0">
                <a:solidFill>
                  <a:srgbClr val="FF0000"/>
                </a:solidFill>
              </a:rPr>
              <a:t>respect</a:t>
            </a:r>
            <a:r>
              <a:rPr lang="en-GB" sz="2400" dirty="0"/>
              <a:t> for the literature</a:t>
            </a:r>
          </a:p>
          <a:p>
            <a:r>
              <a:rPr lang="en-GB" sz="2400" dirty="0"/>
              <a:t>Be </a:t>
            </a:r>
            <a:r>
              <a:rPr lang="en-GB" sz="2400" dirty="0">
                <a:solidFill>
                  <a:srgbClr val="FF0000"/>
                </a:solidFill>
              </a:rPr>
              <a:t>focused </a:t>
            </a:r>
            <a:r>
              <a:rPr lang="en-GB" sz="2400" dirty="0"/>
              <a:t>and </a:t>
            </a:r>
            <a:r>
              <a:rPr lang="en-GB" sz="2400" dirty="0">
                <a:solidFill>
                  <a:srgbClr val="FF0000"/>
                </a:solidFill>
              </a:rPr>
              <a:t>critical</a:t>
            </a:r>
          </a:p>
          <a:p>
            <a:r>
              <a:rPr lang="en-GB" sz="2400" dirty="0">
                <a:solidFill>
                  <a:srgbClr val="FF0000"/>
                </a:solidFill>
              </a:rPr>
              <a:t>Avoid</a:t>
            </a:r>
            <a:r>
              <a:rPr lang="en-GB" sz="2400" dirty="0"/>
              <a:t> mere </a:t>
            </a:r>
            <a:r>
              <a:rPr lang="en-GB" sz="2400" dirty="0">
                <a:solidFill>
                  <a:srgbClr val="FF0000"/>
                </a:solidFill>
              </a:rPr>
              <a:t>description</a:t>
            </a:r>
          </a:p>
          <a:p>
            <a:r>
              <a:rPr lang="en-GB" sz="2400" dirty="0">
                <a:solidFill>
                  <a:srgbClr val="FF0000"/>
                </a:solidFill>
              </a:rPr>
              <a:t>Write up </a:t>
            </a:r>
            <a:r>
              <a:rPr lang="en-GB" sz="2400" dirty="0"/>
              <a:t>the review </a:t>
            </a:r>
            <a:r>
              <a:rPr lang="en-GB" sz="2400" dirty="0">
                <a:solidFill>
                  <a:srgbClr val="FF0000"/>
                </a:solidFill>
              </a:rPr>
              <a:t>last</a:t>
            </a:r>
            <a:r>
              <a:rPr lang="en-GB" sz="2400" dirty="0"/>
              <a:t> after your other chapters, so you know all areas that you need to investigate/include.</a:t>
            </a:r>
          </a:p>
          <a:p>
            <a:endParaRPr lang="en-GB" dirty="0"/>
          </a:p>
          <a:p>
            <a:endParaRPr lang="en-GB" dirty="0"/>
          </a:p>
          <a:p>
            <a:pPr marL="0" indent="0">
              <a:buNone/>
            </a:pPr>
            <a:r>
              <a:rPr lang="en-GB" sz="2400" dirty="0">
                <a:solidFill>
                  <a:srgbClr val="FF0000"/>
                </a:solidFill>
              </a:rPr>
              <a:t>Can you think of any other potential problems that might arise if you start writing your literature review too early?</a:t>
            </a:r>
          </a:p>
          <a:p>
            <a:pPr marL="0" indent="0">
              <a:buNone/>
            </a:pPr>
            <a:r>
              <a:rPr lang="en-GB" sz="2400" dirty="0"/>
              <a:t>					</a:t>
            </a:r>
          </a:p>
        </p:txBody>
      </p:sp>
    </p:spTree>
    <p:extLst>
      <p:ext uri="{BB962C8B-B14F-4D97-AF65-F5344CB8AC3E}">
        <p14:creationId xmlns:p14="http://schemas.microsoft.com/office/powerpoint/2010/main" val="81147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755576" y="1916832"/>
          <a:ext cx="7427168" cy="3657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688670" y="286196"/>
            <a:ext cx="8208912" cy="830997"/>
          </a:xfrm>
          <a:prstGeom prst="rect">
            <a:avLst/>
          </a:prstGeom>
        </p:spPr>
        <p:txBody>
          <a:bodyPr wrap="square">
            <a:spAutoFit/>
          </a:bodyPr>
          <a:lstStyle/>
          <a:p>
            <a:r>
              <a:rPr lang="en-GB" sz="4800" b="1" dirty="0">
                <a:solidFill>
                  <a:schemeClr val="tx2"/>
                </a:solidFill>
                <a:latin typeface="+mj-lt"/>
              </a:rPr>
              <a:t>The literature review process</a:t>
            </a:r>
          </a:p>
        </p:txBody>
      </p:sp>
      <p:grpSp>
        <p:nvGrpSpPr>
          <p:cNvPr id="10" name="Group 9"/>
          <p:cNvGrpSpPr/>
          <p:nvPr/>
        </p:nvGrpSpPr>
        <p:grpSpPr>
          <a:xfrm>
            <a:off x="961256" y="1082789"/>
            <a:ext cx="7671974" cy="5582066"/>
            <a:chOff x="251519" y="1232738"/>
            <a:chExt cx="9022174" cy="5582066"/>
          </a:xfrm>
        </p:grpSpPr>
        <p:sp>
          <p:nvSpPr>
            <p:cNvPr id="8" name="TextBox 7"/>
            <p:cNvSpPr txBox="1"/>
            <p:nvPr/>
          </p:nvSpPr>
          <p:spPr>
            <a:xfrm>
              <a:off x="7110117" y="1232738"/>
              <a:ext cx="1728192" cy="1077218"/>
            </a:xfrm>
            <a:prstGeom prst="rect">
              <a:avLst/>
            </a:prstGeom>
            <a:noFill/>
            <a:ln>
              <a:solidFill>
                <a:schemeClr val="tx1"/>
              </a:solidFill>
            </a:ln>
          </p:spPr>
          <p:txBody>
            <a:bodyPr wrap="square" rtlCol="0">
              <a:spAutoFit/>
            </a:bodyPr>
            <a:lstStyle/>
            <a:p>
              <a:r>
                <a:rPr lang="en-GB" sz="1600" dirty="0"/>
                <a:t>Specifying title and section headings for the lit review</a:t>
              </a:r>
            </a:p>
          </p:txBody>
        </p:sp>
        <p:sp>
          <p:nvSpPr>
            <p:cNvPr id="11" name="TextBox 10"/>
            <p:cNvSpPr txBox="1"/>
            <p:nvPr/>
          </p:nvSpPr>
          <p:spPr>
            <a:xfrm>
              <a:off x="7182125" y="2493417"/>
              <a:ext cx="1584175" cy="1323439"/>
            </a:xfrm>
            <a:prstGeom prst="rect">
              <a:avLst/>
            </a:prstGeom>
            <a:noFill/>
            <a:ln>
              <a:solidFill>
                <a:schemeClr val="tx1"/>
              </a:solidFill>
            </a:ln>
          </p:spPr>
          <p:txBody>
            <a:bodyPr wrap="square" rtlCol="0">
              <a:spAutoFit/>
            </a:bodyPr>
            <a:lstStyle/>
            <a:p>
              <a:r>
                <a:rPr lang="en-GB" sz="1600" dirty="0"/>
                <a:t>Writing and revisiting drafts of your written lit review</a:t>
              </a:r>
            </a:p>
          </p:txBody>
        </p:sp>
        <p:sp>
          <p:nvSpPr>
            <p:cNvPr id="13" name="TextBox 12"/>
            <p:cNvSpPr txBox="1"/>
            <p:nvPr/>
          </p:nvSpPr>
          <p:spPr>
            <a:xfrm>
              <a:off x="7401486" y="4276893"/>
              <a:ext cx="1872207" cy="1815882"/>
            </a:xfrm>
            <a:prstGeom prst="rect">
              <a:avLst/>
            </a:prstGeom>
            <a:noFill/>
            <a:ln>
              <a:solidFill>
                <a:schemeClr val="tx1"/>
              </a:solidFill>
            </a:ln>
          </p:spPr>
          <p:txBody>
            <a:bodyPr wrap="square" rtlCol="0">
              <a:spAutoFit/>
            </a:bodyPr>
            <a:lstStyle/>
            <a:p>
              <a:r>
                <a:rPr lang="en-GB" sz="1600" dirty="0"/>
                <a:t>Developing your argument: identifying source texts to support each step in your argument</a:t>
              </a:r>
            </a:p>
          </p:txBody>
        </p:sp>
        <p:sp>
          <p:nvSpPr>
            <p:cNvPr id="17" name="TextBox 16"/>
            <p:cNvSpPr txBox="1"/>
            <p:nvPr/>
          </p:nvSpPr>
          <p:spPr>
            <a:xfrm>
              <a:off x="2238571" y="5737586"/>
              <a:ext cx="1728192" cy="1077218"/>
            </a:xfrm>
            <a:prstGeom prst="rect">
              <a:avLst/>
            </a:prstGeom>
            <a:noFill/>
            <a:ln>
              <a:solidFill>
                <a:schemeClr val="tx1"/>
              </a:solidFill>
            </a:ln>
          </p:spPr>
          <p:txBody>
            <a:bodyPr wrap="square" rtlCol="0">
              <a:spAutoFit/>
            </a:bodyPr>
            <a:lstStyle/>
            <a:p>
              <a:r>
                <a:rPr lang="en-GB" sz="1600" dirty="0"/>
                <a:t>Note-taking, summaries, informal writing</a:t>
              </a:r>
            </a:p>
          </p:txBody>
        </p:sp>
        <p:sp>
          <p:nvSpPr>
            <p:cNvPr id="21" name="TextBox 20"/>
            <p:cNvSpPr txBox="1"/>
            <p:nvPr/>
          </p:nvSpPr>
          <p:spPr>
            <a:xfrm>
              <a:off x="3203849" y="1340768"/>
              <a:ext cx="3291201" cy="584775"/>
            </a:xfrm>
            <a:prstGeom prst="rect">
              <a:avLst/>
            </a:prstGeom>
            <a:noFill/>
            <a:ln>
              <a:solidFill>
                <a:schemeClr val="tx1"/>
              </a:solidFill>
            </a:ln>
          </p:spPr>
          <p:txBody>
            <a:bodyPr wrap="square" rtlCol="0">
              <a:spAutoFit/>
            </a:bodyPr>
            <a:lstStyle/>
            <a:p>
              <a:pPr algn="ctr"/>
              <a:r>
                <a:rPr lang="en-GB" sz="1600" dirty="0"/>
                <a:t>Developing categories and themes for the reading</a:t>
              </a:r>
            </a:p>
          </p:txBody>
        </p:sp>
        <p:sp>
          <p:nvSpPr>
            <p:cNvPr id="22" name="TextBox 21"/>
            <p:cNvSpPr txBox="1"/>
            <p:nvPr/>
          </p:nvSpPr>
          <p:spPr>
            <a:xfrm>
              <a:off x="417896" y="1574979"/>
              <a:ext cx="2457465" cy="1077218"/>
            </a:xfrm>
            <a:prstGeom prst="rect">
              <a:avLst/>
            </a:prstGeom>
            <a:noFill/>
            <a:ln>
              <a:solidFill>
                <a:schemeClr val="tx1"/>
              </a:solidFill>
            </a:ln>
          </p:spPr>
          <p:txBody>
            <a:bodyPr wrap="square" rtlCol="0">
              <a:spAutoFit/>
            </a:bodyPr>
            <a:lstStyle/>
            <a:p>
              <a:r>
                <a:rPr lang="en-GB" sz="1600" dirty="0"/>
                <a:t>Identifying theories, terminology, concepts, policy and methodology</a:t>
              </a:r>
            </a:p>
          </p:txBody>
        </p:sp>
        <p:sp>
          <p:nvSpPr>
            <p:cNvPr id="27" name="TextBox 26"/>
            <p:cNvSpPr txBox="1"/>
            <p:nvPr/>
          </p:nvSpPr>
          <p:spPr>
            <a:xfrm>
              <a:off x="251520" y="2984758"/>
              <a:ext cx="2088232" cy="584775"/>
            </a:xfrm>
            <a:prstGeom prst="rect">
              <a:avLst/>
            </a:prstGeom>
            <a:noFill/>
            <a:ln>
              <a:solidFill>
                <a:schemeClr val="tx1"/>
              </a:solidFill>
            </a:ln>
          </p:spPr>
          <p:txBody>
            <a:bodyPr wrap="square" rtlCol="0">
              <a:spAutoFit/>
            </a:bodyPr>
            <a:lstStyle/>
            <a:p>
              <a:r>
                <a:rPr lang="en-GB" sz="1600" dirty="0"/>
                <a:t>Exploring ideas around the topic</a:t>
              </a:r>
            </a:p>
          </p:txBody>
        </p:sp>
        <p:sp>
          <p:nvSpPr>
            <p:cNvPr id="28" name="TextBox 27"/>
            <p:cNvSpPr txBox="1"/>
            <p:nvPr/>
          </p:nvSpPr>
          <p:spPr>
            <a:xfrm>
              <a:off x="251519" y="3858146"/>
              <a:ext cx="1917577" cy="830997"/>
            </a:xfrm>
            <a:prstGeom prst="rect">
              <a:avLst/>
            </a:prstGeom>
            <a:noFill/>
            <a:ln>
              <a:solidFill>
                <a:schemeClr val="tx1"/>
              </a:solidFill>
            </a:ln>
          </p:spPr>
          <p:txBody>
            <a:bodyPr wrap="square" rtlCol="0">
              <a:spAutoFit/>
            </a:bodyPr>
            <a:lstStyle/>
            <a:p>
              <a:r>
                <a:rPr lang="en-GB" sz="1600" dirty="0"/>
                <a:t>Locating previous research in the area</a:t>
              </a:r>
            </a:p>
          </p:txBody>
        </p:sp>
        <p:sp>
          <p:nvSpPr>
            <p:cNvPr id="29" name="TextBox 28"/>
            <p:cNvSpPr txBox="1"/>
            <p:nvPr/>
          </p:nvSpPr>
          <p:spPr>
            <a:xfrm>
              <a:off x="251520" y="5013176"/>
              <a:ext cx="2088232" cy="584775"/>
            </a:xfrm>
            <a:prstGeom prst="rect">
              <a:avLst/>
            </a:prstGeom>
            <a:noFill/>
            <a:ln>
              <a:solidFill>
                <a:schemeClr val="tx1"/>
              </a:solidFill>
            </a:ln>
          </p:spPr>
          <p:txBody>
            <a:bodyPr wrap="square" rtlCol="0">
              <a:spAutoFit/>
            </a:bodyPr>
            <a:lstStyle/>
            <a:p>
              <a:r>
                <a:rPr lang="en-GB" sz="1600" dirty="0"/>
                <a:t>Formulating research questions</a:t>
              </a:r>
            </a:p>
          </p:txBody>
        </p:sp>
        <p:sp>
          <p:nvSpPr>
            <p:cNvPr id="23" name="TextBox 22"/>
            <p:cNvSpPr txBox="1"/>
            <p:nvPr/>
          </p:nvSpPr>
          <p:spPr>
            <a:xfrm>
              <a:off x="4386964" y="5905909"/>
              <a:ext cx="2098122" cy="830997"/>
            </a:xfrm>
            <a:prstGeom prst="rect">
              <a:avLst/>
            </a:prstGeom>
            <a:noFill/>
            <a:ln>
              <a:solidFill>
                <a:schemeClr val="tx1"/>
              </a:solidFill>
            </a:ln>
          </p:spPr>
          <p:txBody>
            <a:bodyPr wrap="square" rtlCol="0">
              <a:spAutoFit/>
            </a:bodyPr>
            <a:lstStyle/>
            <a:p>
              <a:r>
                <a:rPr lang="en-GB" sz="1600" dirty="0"/>
                <a:t>Justifying research problem or issue</a:t>
              </a:r>
            </a:p>
            <a:p>
              <a:r>
                <a:rPr lang="en-GB" sz="1600" dirty="0"/>
                <a:t>to be investigated </a:t>
              </a:r>
            </a:p>
          </p:txBody>
        </p:sp>
      </p:grpSp>
      <p:sp>
        <p:nvSpPr>
          <p:cNvPr id="25" name="TextBox 24">
            <a:extLst>
              <a:ext uri="{FF2B5EF4-FFF2-40B4-BE49-F238E27FC236}">
                <a16:creationId xmlns:a16="http://schemas.microsoft.com/office/drawing/2014/main" id="{6CDE5A7E-9BE7-44FF-9C4A-83C3AD403515}"/>
              </a:ext>
            </a:extLst>
          </p:cNvPr>
          <p:cNvSpPr txBox="1"/>
          <p:nvPr/>
        </p:nvSpPr>
        <p:spPr>
          <a:xfrm>
            <a:off x="6305356" y="6214148"/>
            <a:ext cx="2515536" cy="276999"/>
          </a:xfrm>
          <a:prstGeom prst="rect">
            <a:avLst/>
          </a:prstGeom>
          <a:noFill/>
          <a:ln>
            <a:noFill/>
          </a:ln>
        </p:spPr>
        <p:txBody>
          <a:bodyPr wrap="square" rtlCol="0">
            <a:spAutoFit/>
          </a:bodyPr>
          <a:lstStyle/>
          <a:p>
            <a:pPr algn="r"/>
            <a:r>
              <a:rPr lang="en-GB" sz="1200" dirty="0"/>
              <a:t>Adapted from Ridley (2008: 81)</a:t>
            </a:r>
          </a:p>
        </p:txBody>
      </p:sp>
    </p:spTree>
    <p:extLst>
      <p:ext uri="{BB962C8B-B14F-4D97-AF65-F5344CB8AC3E}">
        <p14:creationId xmlns:p14="http://schemas.microsoft.com/office/powerpoint/2010/main" val="287286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D806F-3C6D-44BC-9890-95034C125720}"/>
              </a:ext>
            </a:extLst>
          </p:cNvPr>
          <p:cNvSpPr>
            <a:spLocks noGrp="1"/>
          </p:cNvSpPr>
          <p:nvPr>
            <p:ph type="title"/>
          </p:nvPr>
        </p:nvSpPr>
        <p:spPr>
          <a:xfrm>
            <a:off x="971600" y="405212"/>
            <a:ext cx="7633742" cy="958114"/>
          </a:xfrm>
        </p:spPr>
        <p:txBody>
          <a:bodyPr/>
          <a:lstStyle/>
          <a:p>
            <a:r>
              <a:rPr lang="en-GB" dirty="0"/>
              <a:t>Conducting the review</a:t>
            </a:r>
          </a:p>
        </p:txBody>
      </p:sp>
      <p:graphicFrame>
        <p:nvGraphicFramePr>
          <p:cNvPr id="4" name="Content Placeholder 3">
            <a:extLst>
              <a:ext uri="{FF2B5EF4-FFF2-40B4-BE49-F238E27FC236}">
                <a16:creationId xmlns:a16="http://schemas.microsoft.com/office/drawing/2014/main" id="{F8A050F9-E4BC-4BC9-A747-85D8301A6737}"/>
              </a:ext>
            </a:extLst>
          </p:cNvPr>
          <p:cNvGraphicFramePr>
            <a:graphicFrameLocks noGrp="1"/>
          </p:cNvGraphicFramePr>
          <p:nvPr>
            <p:ph idx="1"/>
            <p:extLst>
              <p:ext uri="{D42A27DB-BD31-4B8C-83A1-F6EECF244321}">
                <p14:modId xmlns:p14="http://schemas.microsoft.com/office/powerpoint/2010/main" val="1713574308"/>
              </p:ext>
            </p:extLst>
          </p:nvPr>
        </p:nvGraphicFramePr>
        <p:xfrm>
          <a:off x="1908421" y="2184291"/>
          <a:ext cx="6932799" cy="3353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1E47EB-703B-426D-86F2-09DDF7C3F09A}"/>
              </a:ext>
            </a:extLst>
          </p:cNvPr>
          <p:cNvSpPr txBox="1"/>
          <p:nvPr/>
        </p:nvSpPr>
        <p:spPr>
          <a:xfrm>
            <a:off x="6660232" y="6337115"/>
            <a:ext cx="2350683" cy="276999"/>
          </a:xfrm>
          <a:prstGeom prst="rect">
            <a:avLst/>
          </a:prstGeom>
          <a:noFill/>
        </p:spPr>
        <p:txBody>
          <a:bodyPr wrap="square" rtlCol="0">
            <a:spAutoFit/>
          </a:bodyPr>
          <a:lstStyle/>
          <a:p>
            <a:r>
              <a:rPr lang="en-GB" sz="1200" dirty="0" err="1"/>
              <a:t>Smallbone</a:t>
            </a:r>
            <a:r>
              <a:rPr lang="en-GB" sz="1200" dirty="0"/>
              <a:t> &amp; Quinton (2011: 8)</a:t>
            </a:r>
          </a:p>
        </p:txBody>
      </p:sp>
      <p:sp>
        <p:nvSpPr>
          <p:cNvPr id="6" name="TextBox 5">
            <a:extLst>
              <a:ext uri="{FF2B5EF4-FFF2-40B4-BE49-F238E27FC236}">
                <a16:creationId xmlns:a16="http://schemas.microsoft.com/office/drawing/2014/main" id="{48F0C2E1-13F2-427F-BFF9-64F696443DF3}"/>
              </a:ext>
            </a:extLst>
          </p:cNvPr>
          <p:cNvSpPr txBox="1"/>
          <p:nvPr/>
        </p:nvSpPr>
        <p:spPr>
          <a:xfrm>
            <a:off x="578570" y="3315390"/>
            <a:ext cx="1329851" cy="369332"/>
          </a:xfrm>
          <a:prstGeom prst="rect">
            <a:avLst/>
          </a:prstGeom>
          <a:noFill/>
        </p:spPr>
        <p:txBody>
          <a:bodyPr wrap="none" rtlCol="0">
            <a:spAutoFit/>
          </a:bodyPr>
          <a:lstStyle/>
          <a:p>
            <a:r>
              <a:rPr lang="en-GB" dirty="0"/>
              <a:t>The process</a:t>
            </a:r>
          </a:p>
        </p:txBody>
      </p:sp>
      <p:sp>
        <p:nvSpPr>
          <p:cNvPr id="7" name="TextBox 6">
            <a:extLst>
              <a:ext uri="{FF2B5EF4-FFF2-40B4-BE49-F238E27FC236}">
                <a16:creationId xmlns:a16="http://schemas.microsoft.com/office/drawing/2014/main" id="{DBF69DF4-37E8-4A92-B8D0-F55E287D594B}"/>
              </a:ext>
            </a:extLst>
          </p:cNvPr>
          <p:cNvSpPr txBox="1"/>
          <p:nvPr/>
        </p:nvSpPr>
        <p:spPr>
          <a:xfrm>
            <a:off x="623745" y="4394922"/>
            <a:ext cx="1083951" cy="369332"/>
          </a:xfrm>
          <a:prstGeom prst="rect">
            <a:avLst/>
          </a:prstGeom>
          <a:noFill/>
        </p:spPr>
        <p:txBody>
          <a:bodyPr wrap="none" rtlCol="0">
            <a:spAutoFit/>
          </a:bodyPr>
          <a:lstStyle/>
          <a:p>
            <a:r>
              <a:rPr lang="en-GB" dirty="0"/>
              <a:t>The tools</a:t>
            </a:r>
          </a:p>
        </p:txBody>
      </p:sp>
      <p:sp>
        <p:nvSpPr>
          <p:cNvPr id="8" name="Arrow: Right 7">
            <a:extLst>
              <a:ext uri="{FF2B5EF4-FFF2-40B4-BE49-F238E27FC236}">
                <a16:creationId xmlns:a16="http://schemas.microsoft.com/office/drawing/2014/main" id="{7EDA6F2F-84CE-4531-9B12-33367AB37FA8}"/>
              </a:ext>
            </a:extLst>
          </p:cNvPr>
          <p:cNvSpPr/>
          <p:nvPr/>
        </p:nvSpPr>
        <p:spPr>
          <a:xfrm>
            <a:off x="859791" y="3748079"/>
            <a:ext cx="798022" cy="22028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1CEE245-80CA-499A-BF1C-A3E3B08F281D}"/>
              </a:ext>
            </a:extLst>
          </p:cNvPr>
          <p:cNvSpPr/>
          <p:nvPr/>
        </p:nvSpPr>
        <p:spPr>
          <a:xfrm>
            <a:off x="909675" y="4764254"/>
            <a:ext cx="798021" cy="220288"/>
          </a:xfrm>
          <a:prstGeom prst="right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467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308949736"/>
              </p:ext>
            </p:extLst>
          </p:nvPr>
        </p:nvGraphicFramePr>
        <p:xfrm>
          <a:off x="1115616" y="1268760"/>
          <a:ext cx="7633742" cy="5443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7DB65FCC-0EB8-402B-8D1A-A2A27D316D62}"/>
              </a:ext>
            </a:extLst>
          </p:cNvPr>
          <p:cNvSpPr>
            <a:spLocks noGrp="1"/>
          </p:cNvSpPr>
          <p:nvPr>
            <p:ph type="title"/>
          </p:nvPr>
        </p:nvSpPr>
        <p:spPr>
          <a:xfrm>
            <a:off x="898698" y="116632"/>
            <a:ext cx="7633742" cy="742359"/>
          </a:xfrm>
        </p:spPr>
        <p:txBody>
          <a:bodyPr>
            <a:noAutofit/>
          </a:bodyPr>
          <a:lstStyle/>
          <a:p>
            <a:pPr algn="ctr"/>
            <a:r>
              <a:rPr lang="en-GB" sz="4000" dirty="0"/>
              <a:t>Stage 1: searching for literature</a:t>
            </a:r>
          </a:p>
        </p:txBody>
      </p:sp>
    </p:spTree>
    <p:extLst>
      <p:ext uri="{BB962C8B-B14F-4D97-AF65-F5344CB8AC3E}">
        <p14:creationId xmlns:p14="http://schemas.microsoft.com/office/powerpoint/2010/main" val="1589193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827584" y="355683"/>
            <a:ext cx="7992888" cy="762000"/>
          </a:xfrm>
        </p:spPr>
        <p:txBody>
          <a:bodyPr>
            <a:noAutofit/>
          </a:bodyPr>
          <a:lstStyle/>
          <a:p>
            <a:r>
              <a:rPr lang="en-GB" sz="4000" dirty="0"/>
              <a:t>Stage 1: Preliminary reading and analysis</a:t>
            </a:r>
          </a:p>
        </p:txBody>
      </p:sp>
      <p:sp>
        <p:nvSpPr>
          <p:cNvPr id="3" name="Content Placeholder 2"/>
          <p:cNvSpPr>
            <a:spLocks noGrp="1"/>
          </p:cNvSpPr>
          <p:nvPr>
            <p:ph idx="1"/>
          </p:nvPr>
        </p:nvSpPr>
        <p:spPr>
          <a:xfrm>
            <a:off x="824214" y="1772816"/>
            <a:ext cx="6340074" cy="576064"/>
          </a:xfrm>
        </p:spPr>
        <p:txBody>
          <a:bodyPr>
            <a:normAutofit fontScale="85000" lnSpcReduction="10000"/>
          </a:bodyPr>
          <a:lstStyle/>
          <a:p>
            <a:pPr marL="0" indent="0">
              <a:buNone/>
            </a:pPr>
            <a:r>
              <a:rPr lang="en-GB" sz="2300" dirty="0"/>
              <a:t>Once you have found potentially useful papers, you should:</a:t>
            </a:r>
          </a:p>
        </p:txBody>
      </p:sp>
      <p:graphicFrame>
        <p:nvGraphicFramePr>
          <p:cNvPr id="8" name="Diagram 7"/>
          <p:cNvGraphicFramePr/>
          <p:nvPr>
            <p:extLst>
              <p:ext uri="{D42A27DB-BD31-4B8C-83A1-F6EECF244321}">
                <p14:modId xmlns:p14="http://schemas.microsoft.com/office/powerpoint/2010/main" val="2171470223"/>
              </p:ext>
            </p:extLst>
          </p:nvPr>
        </p:nvGraphicFramePr>
        <p:xfrm>
          <a:off x="611560" y="2564904"/>
          <a:ext cx="8352928" cy="36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24386" y="116632"/>
            <a:ext cx="8229600" cy="621432"/>
          </a:xfrm>
        </p:spPr>
        <p:txBody>
          <a:bodyPr>
            <a:noAutofit/>
          </a:bodyPr>
          <a:lstStyle/>
          <a:p>
            <a:r>
              <a:rPr lang="en-GB" sz="4000" dirty="0"/>
              <a:t>Stage 2: Focused in-depth reading</a:t>
            </a:r>
          </a:p>
        </p:txBody>
      </p:sp>
      <p:sp>
        <p:nvSpPr>
          <p:cNvPr id="7" name="Content Placeholder 6"/>
          <p:cNvSpPr>
            <a:spLocks noGrp="1"/>
          </p:cNvSpPr>
          <p:nvPr>
            <p:ph idx="1"/>
          </p:nvPr>
        </p:nvSpPr>
        <p:spPr>
          <a:xfrm>
            <a:off x="107504" y="3861048"/>
            <a:ext cx="8784976" cy="4464496"/>
          </a:xfrm>
        </p:spPr>
        <p:txBody>
          <a:bodyPr/>
          <a:lstStyle/>
          <a:p>
            <a:endParaRPr lang="en-GB" sz="2400" dirty="0"/>
          </a:p>
          <a:p>
            <a:endParaRPr lang="en-GB" sz="2400" dirty="0"/>
          </a:p>
          <a:p>
            <a:endParaRPr lang="en-GB" sz="2400" dirty="0"/>
          </a:p>
        </p:txBody>
      </p:sp>
      <p:graphicFrame>
        <p:nvGraphicFramePr>
          <p:cNvPr id="2" name="Diagram 1"/>
          <p:cNvGraphicFramePr/>
          <p:nvPr>
            <p:extLst>
              <p:ext uri="{D42A27DB-BD31-4B8C-83A1-F6EECF244321}">
                <p14:modId xmlns:p14="http://schemas.microsoft.com/office/powerpoint/2010/main" val="1912025997"/>
              </p:ext>
            </p:extLst>
          </p:nvPr>
        </p:nvGraphicFramePr>
        <p:xfrm>
          <a:off x="921669" y="1196752"/>
          <a:ext cx="7754787"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377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5C7B9-A4A0-4E7D-BD70-D39E9F8390BA}"/>
              </a:ext>
            </a:extLst>
          </p:cNvPr>
          <p:cNvSpPr>
            <a:spLocks noGrp="1"/>
          </p:cNvSpPr>
          <p:nvPr>
            <p:ph type="title"/>
          </p:nvPr>
        </p:nvSpPr>
        <p:spPr>
          <a:xfrm>
            <a:off x="938758" y="332656"/>
            <a:ext cx="7633742" cy="1030391"/>
          </a:xfrm>
        </p:spPr>
        <p:txBody>
          <a:bodyPr>
            <a:noAutofit/>
          </a:bodyPr>
          <a:lstStyle/>
          <a:p>
            <a:r>
              <a:rPr lang="en-GB" sz="4000" dirty="0"/>
              <a:t>Stage 2: asking critical questions </a:t>
            </a:r>
          </a:p>
        </p:txBody>
      </p:sp>
      <p:pic>
        <p:nvPicPr>
          <p:cNvPr id="4" name="Picture 3">
            <a:extLst>
              <a:ext uri="{FF2B5EF4-FFF2-40B4-BE49-F238E27FC236}">
                <a16:creationId xmlns:a16="http://schemas.microsoft.com/office/drawing/2014/main" id="{EB37F1BA-AB0A-48E2-9D0F-B2D1537BFB57}"/>
              </a:ext>
            </a:extLst>
          </p:cNvPr>
          <p:cNvPicPr/>
          <p:nvPr/>
        </p:nvPicPr>
        <p:blipFill rotWithShape="1">
          <a:blip r:embed="rId2"/>
          <a:srcRect l="31403" t="35248" r="32438" b="8432"/>
          <a:stretch/>
        </p:blipFill>
        <p:spPr bwMode="auto">
          <a:xfrm>
            <a:off x="949878" y="1741847"/>
            <a:ext cx="3835989" cy="3514058"/>
          </a:xfrm>
          <a:prstGeom prst="rect">
            <a:avLst/>
          </a:prstGeom>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70D7CA82-922C-491A-913E-47AC69AE32CE}"/>
              </a:ext>
            </a:extLst>
          </p:cNvPr>
          <p:cNvPicPr/>
          <p:nvPr/>
        </p:nvPicPr>
        <p:blipFill rotWithShape="1">
          <a:blip r:embed="rId3"/>
          <a:srcRect l="31318" t="17863" r="32263" b="4290"/>
          <a:stretch/>
        </p:blipFill>
        <p:spPr bwMode="auto">
          <a:xfrm>
            <a:off x="4855311" y="1048472"/>
            <a:ext cx="4020580" cy="4900808"/>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8A66D50-36A1-4345-B369-1ABBDB8A946E}"/>
              </a:ext>
            </a:extLst>
          </p:cNvPr>
          <p:cNvSpPr txBox="1"/>
          <p:nvPr/>
        </p:nvSpPr>
        <p:spPr>
          <a:xfrm>
            <a:off x="5940152" y="6186790"/>
            <a:ext cx="2967643" cy="276999"/>
          </a:xfrm>
          <a:prstGeom prst="rect">
            <a:avLst/>
          </a:prstGeom>
          <a:noFill/>
        </p:spPr>
        <p:txBody>
          <a:bodyPr wrap="square" rtlCol="0">
            <a:spAutoFit/>
          </a:bodyPr>
          <a:lstStyle/>
          <a:p>
            <a:r>
              <a:rPr lang="en-GB" sz="1200" dirty="0" err="1"/>
              <a:t>Smallbone</a:t>
            </a:r>
            <a:r>
              <a:rPr lang="en-GB" sz="1200" dirty="0"/>
              <a:t> &amp; Quinton (2011: 8)</a:t>
            </a:r>
          </a:p>
        </p:txBody>
      </p:sp>
    </p:spTree>
    <p:extLst>
      <p:ext uri="{BB962C8B-B14F-4D97-AF65-F5344CB8AC3E}">
        <p14:creationId xmlns:p14="http://schemas.microsoft.com/office/powerpoint/2010/main" val="425725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B5288FF-6268-4662-AD0A-84CF790EB939}"/>
              </a:ext>
            </a:extLst>
          </p:cNvPr>
          <p:cNvSpPr>
            <a:spLocks noGrp="1"/>
          </p:cNvSpPr>
          <p:nvPr>
            <p:ph type="title"/>
          </p:nvPr>
        </p:nvSpPr>
        <p:spPr>
          <a:xfrm>
            <a:off x="755576" y="260565"/>
            <a:ext cx="2538247" cy="1640894"/>
          </a:xfrm>
        </p:spPr>
        <p:txBody>
          <a:bodyPr anchor="t">
            <a:normAutofit/>
          </a:bodyPr>
          <a:lstStyle/>
          <a:p>
            <a:r>
              <a:rPr lang="en-GB" sz="2700" dirty="0"/>
              <a:t>What is a critiquing tool?</a:t>
            </a:r>
            <a:br>
              <a:rPr lang="en-GB" sz="2700" dirty="0"/>
            </a:br>
            <a:endParaRPr lang="en-GB" sz="2700" dirty="0"/>
          </a:p>
        </p:txBody>
      </p:sp>
      <p:sp>
        <p:nvSpPr>
          <p:cNvPr id="3" name="Content Placeholder 2"/>
          <p:cNvSpPr>
            <a:spLocks noGrp="1"/>
          </p:cNvSpPr>
          <p:nvPr>
            <p:ph idx="1"/>
          </p:nvPr>
        </p:nvSpPr>
        <p:spPr>
          <a:xfrm>
            <a:off x="938759" y="2286001"/>
            <a:ext cx="2538247" cy="3940844"/>
          </a:xfrm>
        </p:spPr>
        <p:txBody>
          <a:bodyPr>
            <a:normAutofit/>
          </a:bodyPr>
          <a:lstStyle/>
          <a:p>
            <a:endParaRPr lang="en-GB"/>
          </a:p>
          <a:p>
            <a:endParaRPr lang="en-GB"/>
          </a:p>
        </p:txBody>
      </p:sp>
      <p:pic>
        <p:nvPicPr>
          <p:cNvPr id="2" name="Picture 1">
            <a:extLst>
              <a:ext uri="{FF2B5EF4-FFF2-40B4-BE49-F238E27FC236}">
                <a16:creationId xmlns:a16="http://schemas.microsoft.com/office/drawing/2014/main" id="{CF438ABA-571C-46E6-B771-F83F387D3813}"/>
              </a:ext>
            </a:extLst>
          </p:cNvPr>
          <p:cNvPicPr>
            <a:picLocks noChangeAspect="1"/>
          </p:cNvPicPr>
          <p:nvPr/>
        </p:nvPicPr>
        <p:blipFill rotWithShape="1">
          <a:blip r:embed="rId3"/>
          <a:srcRect l="20606" t="14066" r="36098" b="4141"/>
          <a:stretch/>
        </p:blipFill>
        <p:spPr>
          <a:xfrm>
            <a:off x="2699792" y="108591"/>
            <a:ext cx="6156616" cy="6632777"/>
          </a:xfrm>
          <a:prstGeom prst="rect">
            <a:avLst/>
          </a:prstGeom>
        </p:spPr>
      </p:pic>
      <p:sp>
        <p:nvSpPr>
          <p:cNvPr id="4" name="TextBox 3"/>
          <p:cNvSpPr txBox="1"/>
          <p:nvPr/>
        </p:nvSpPr>
        <p:spPr>
          <a:xfrm>
            <a:off x="284409" y="6402814"/>
            <a:ext cx="2232248" cy="276999"/>
          </a:xfrm>
          <a:prstGeom prst="rect">
            <a:avLst/>
          </a:prstGeom>
          <a:noFill/>
        </p:spPr>
        <p:txBody>
          <a:bodyPr wrap="square" rtlCol="0">
            <a:spAutoFit/>
          </a:bodyPr>
          <a:lstStyle/>
          <a:p>
            <a:pPr algn="r">
              <a:spcAft>
                <a:spcPts val="600"/>
              </a:spcAft>
            </a:pPr>
            <a:r>
              <a:rPr lang="en-GB" sz="1200" dirty="0"/>
              <a:t>(Crowe, 2013)</a:t>
            </a:r>
          </a:p>
        </p:txBody>
      </p:sp>
      <p:sp>
        <p:nvSpPr>
          <p:cNvPr id="10" name="Title 1"/>
          <p:cNvSpPr txBox="1">
            <a:spLocks/>
          </p:cNvSpPr>
          <p:nvPr/>
        </p:nvSpPr>
        <p:spPr bwMode="auto">
          <a:xfrm>
            <a:off x="827584" y="2053433"/>
            <a:ext cx="1584176" cy="183265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000" b="1">
                <a:solidFill>
                  <a:schemeClr val="bg2"/>
                </a:solidFill>
                <a:latin typeface="+mj-lt"/>
                <a:ea typeface="+mj-ea"/>
                <a:cs typeface="+mj-cs"/>
              </a:defRPr>
            </a:lvl1pPr>
            <a:lvl2pPr algn="l" rtl="0" eaLnBrk="0" fontAlgn="base" hangingPunct="0">
              <a:spcBef>
                <a:spcPct val="0"/>
              </a:spcBef>
              <a:spcAft>
                <a:spcPct val="0"/>
              </a:spcAft>
              <a:defRPr sz="3000" b="1">
                <a:solidFill>
                  <a:schemeClr val="bg2"/>
                </a:solidFill>
                <a:latin typeface="AvantGarde Bk BT" pitchFamily="34" charset="0"/>
              </a:defRPr>
            </a:lvl2pPr>
            <a:lvl3pPr algn="l" rtl="0" eaLnBrk="0" fontAlgn="base" hangingPunct="0">
              <a:spcBef>
                <a:spcPct val="0"/>
              </a:spcBef>
              <a:spcAft>
                <a:spcPct val="0"/>
              </a:spcAft>
              <a:defRPr sz="3000" b="1">
                <a:solidFill>
                  <a:schemeClr val="bg2"/>
                </a:solidFill>
                <a:latin typeface="AvantGarde Bk BT" pitchFamily="34" charset="0"/>
              </a:defRPr>
            </a:lvl3pPr>
            <a:lvl4pPr algn="l" rtl="0" eaLnBrk="0" fontAlgn="base" hangingPunct="0">
              <a:spcBef>
                <a:spcPct val="0"/>
              </a:spcBef>
              <a:spcAft>
                <a:spcPct val="0"/>
              </a:spcAft>
              <a:defRPr sz="3000" b="1">
                <a:solidFill>
                  <a:schemeClr val="bg2"/>
                </a:solidFill>
                <a:latin typeface="AvantGarde Bk BT" pitchFamily="34" charset="0"/>
              </a:defRPr>
            </a:lvl4pPr>
            <a:lvl5pPr algn="l" rtl="0" eaLnBrk="0" fontAlgn="base" hangingPunct="0">
              <a:spcBef>
                <a:spcPct val="0"/>
              </a:spcBef>
              <a:spcAft>
                <a:spcPct val="0"/>
              </a:spcAft>
              <a:defRPr sz="3000" b="1">
                <a:solidFill>
                  <a:schemeClr val="bg2"/>
                </a:solidFill>
                <a:latin typeface="AvantGarde Bk BT" pitchFamily="34" charset="0"/>
              </a:defRPr>
            </a:lvl5pPr>
            <a:lvl6pPr marL="457200" algn="l" rtl="0" eaLnBrk="0" fontAlgn="base" hangingPunct="0">
              <a:spcBef>
                <a:spcPct val="0"/>
              </a:spcBef>
              <a:spcAft>
                <a:spcPct val="0"/>
              </a:spcAft>
              <a:defRPr sz="3000" b="1">
                <a:solidFill>
                  <a:schemeClr val="bg2"/>
                </a:solidFill>
                <a:latin typeface="AvantGarde Bk BT" pitchFamily="34" charset="0"/>
              </a:defRPr>
            </a:lvl6pPr>
            <a:lvl7pPr marL="914400" algn="l" rtl="0" eaLnBrk="0" fontAlgn="base" hangingPunct="0">
              <a:spcBef>
                <a:spcPct val="0"/>
              </a:spcBef>
              <a:spcAft>
                <a:spcPct val="0"/>
              </a:spcAft>
              <a:defRPr sz="3000" b="1">
                <a:solidFill>
                  <a:schemeClr val="bg2"/>
                </a:solidFill>
                <a:latin typeface="AvantGarde Bk BT" pitchFamily="34" charset="0"/>
              </a:defRPr>
            </a:lvl7pPr>
            <a:lvl8pPr marL="1371600" algn="l" rtl="0" eaLnBrk="0" fontAlgn="base" hangingPunct="0">
              <a:spcBef>
                <a:spcPct val="0"/>
              </a:spcBef>
              <a:spcAft>
                <a:spcPct val="0"/>
              </a:spcAft>
              <a:defRPr sz="3000" b="1">
                <a:solidFill>
                  <a:schemeClr val="bg2"/>
                </a:solidFill>
                <a:latin typeface="AvantGarde Bk BT" pitchFamily="34" charset="0"/>
              </a:defRPr>
            </a:lvl8pPr>
            <a:lvl9pPr marL="1828800" algn="l" rtl="0" eaLnBrk="0" fontAlgn="base" hangingPunct="0">
              <a:spcBef>
                <a:spcPct val="0"/>
              </a:spcBef>
              <a:spcAft>
                <a:spcPct val="0"/>
              </a:spcAft>
              <a:defRPr sz="3000" b="1">
                <a:solidFill>
                  <a:schemeClr val="bg2"/>
                </a:solidFill>
                <a:latin typeface="AvantGarde Bk BT" pitchFamily="34" charset="0"/>
              </a:defRPr>
            </a:lvl9pPr>
          </a:lstStyle>
          <a:p>
            <a:pPr>
              <a:spcAft>
                <a:spcPts val="600"/>
              </a:spcAft>
            </a:pPr>
            <a:r>
              <a:rPr lang="en-GB" sz="2000" b="0" kern="0" dirty="0">
                <a:solidFill>
                  <a:schemeClr val="tx2"/>
                </a:solidFill>
                <a:latin typeface="+mn-lt"/>
              </a:rPr>
              <a:t>What are Crowe’s </a:t>
            </a:r>
            <a:r>
              <a:rPr lang="en-GB" sz="2000" b="0" kern="0" dirty="0">
                <a:solidFill>
                  <a:srgbClr val="FF0000"/>
                </a:solidFill>
                <a:latin typeface="+mn-lt"/>
              </a:rPr>
              <a:t>critiquing tool’s  </a:t>
            </a:r>
            <a:r>
              <a:rPr lang="en-GB" sz="2000" b="0" kern="0" dirty="0">
                <a:solidFill>
                  <a:schemeClr val="tx2"/>
                </a:solidFill>
                <a:latin typeface="+mn-lt"/>
              </a:rPr>
              <a:t>strengths and weaknesses?</a:t>
            </a:r>
          </a:p>
        </p:txBody>
      </p:sp>
    </p:spTree>
    <p:extLst>
      <p:ext uri="{BB962C8B-B14F-4D97-AF65-F5344CB8AC3E}">
        <p14:creationId xmlns:p14="http://schemas.microsoft.com/office/powerpoint/2010/main" val="37174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0"/>
                                        </p:tgtEl>
                                      </p:cBhvr>
                                    </p:animEffect>
                                    <p:animScale>
                                      <p:cBhvr>
                                        <p:cTn id="7" dur="250" autoRev="1" fill="hold"/>
                                        <p:tgtEl>
                                          <p:spTgt spid="10"/>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2FCC8C5-9E09-489A-AAA1-C4CA3B6510A9}"/>
              </a:ext>
            </a:extLst>
          </p:cNvPr>
          <p:cNvGraphicFramePr>
            <a:graphicFrameLocks noGrp="1"/>
          </p:cNvGraphicFramePr>
          <p:nvPr>
            <p:ph idx="1"/>
            <p:extLst>
              <p:ext uri="{D42A27DB-BD31-4B8C-83A1-F6EECF244321}">
                <p14:modId xmlns:p14="http://schemas.microsoft.com/office/powerpoint/2010/main" val="1031946038"/>
              </p:ext>
            </p:extLst>
          </p:nvPr>
        </p:nvGraphicFramePr>
        <p:xfrm>
          <a:off x="976893" y="2924944"/>
          <a:ext cx="7634280" cy="1854200"/>
        </p:xfrm>
        <a:graphic>
          <a:graphicData uri="http://schemas.openxmlformats.org/drawingml/2006/table">
            <a:tbl>
              <a:tblPr firstRow="1" bandRow="1">
                <a:tableStyleId>{5C22544A-7EE6-4342-B048-85BDC9FD1C3A}</a:tableStyleId>
              </a:tblPr>
              <a:tblGrid>
                <a:gridCol w="763428">
                  <a:extLst>
                    <a:ext uri="{9D8B030D-6E8A-4147-A177-3AD203B41FA5}">
                      <a16:colId xmlns:a16="http://schemas.microsoft.com/office/drawing/2014/main" val="1493805494"/>
                    </a:ext>
                  </a:extLst>
                </a:gridCol>
                <a:gridCol w="763428">
                  <a:extLst>
                    <a:ext uri="{9D8B030D-6E8A-4147-A177-3AD203B41FA5}">
                      <a16:colId xmlns:a16="http://schemas.microsoft.com/office/drawing/2014/main" val="2340005429"/>
                    </a:ext>
                  </a:extLst>
                </a:gridCol>
                <a:gridCol w="763428">
                  <a:extLst>
                    <a:ext uri="{9D8B030D-6E8A-4147-A177-3AD203B41FA5}">
                      <a16:colId xmlns:a16="http://schemas.microsoft.com/office/drawing/2014/main" val="2916061729"/>
                    </a:ext>
                  </a:extLst>
                </a:gridCol>
                <a:gridCol w="763428">
                  <a:extLst>
                    <a:ext uri="{9D8B030D-6E8A-4147-A177-3AD203B41FA5}">
                      <a16:colId xmlns:a16="http://schemas.microsoft.com/office/drawing/2014/main" val="2090699112"/>
                    </a:ext>
                  </a:extLst>
                </a:gridCol>
                <a:gridCol w="763428">
                  <a:extLst>
                    <a:ext uri="{9D8B030D-6E8A-4147-A177-3AD203B41FA5}">
                      <a16:colId xmlns:a16="http://schemas.microsoft.com/office/drawing/2014/main" val="2868796301"/>
                    </a:ext>
                  </a:extLst>
                </a:gridCol>
                <a:gridCol w="763428">
                  <a:extLst>
                    <a:ext uri="{9D8B030D-6E8A-4147-A177-3AD203B41FA5}">
                      <a16:colId xmlns:a16="http://schemas.microsoft.com/office/drawing/2014/main" val="246626646"/>
                    </a:ext>
                  </a:extLst>
                </a:gridCol>
                <a:gridCol w="763428">
                  <a:extLst>
                    <a:ext uri="{9D8B030D-6E8A-4147-A177-3AD203B41FA5}">
                      <a16:colId xmlns:a16="http://schemas.microsoft.com/office/drawing/2014/main" val="1747626476"/>
                    </a:ext>
                  </a:extLst>
                </a:gridCol>
                <a:gridCol w="763428">
                  <a:extLst>
                    <a:ext uri="{9D8B030D-6E8A-4147-A177-3AD203B41FA5}">
                      <a16:colId xmlns:a16="http://schemas.microsoft.com/office/drawing/2014/main" val="2452410416"/>
                    </a:ext>
                  </a:extLst>
                </a:gridCol>
                <a:gridCol w="763428">
                  <a:extLst>
                    <a:ext uri="{9D8B030D-6E8A-4147-A177-3AD203B41FA5}">
                      <a16:colId xmlns:a16="http://schemas.microsoft.com/office/drawing/2014/main" val="3882584646"/>
                    </a:ext>
                  </a:extLst>
                </a:gridCol>
                <a:gridCol w="763428">
                  <a:extLst>
                    <a:ext uri="{9D8B030D-6E8A-4147-A177-3AD203B41FA5}">
                      <a16:colId xmlns:a16="http://schemas.microsoft.com/office/drawing/2014/main" val="2844122316"/>
                    </a:ext>
                  </a:extLst>
                </a:gridCol>
              </a:tblGrid>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240622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7094859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1804865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39293377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42753775"/>
                  </a:ext>
                </a:extLst>
              </a:tr>
            </a:tbl>
          </a:graphicData>
        </a:graphic>
      </p:graphicFrame>
      <p:sp>
        <p:nvSpPr>
          <p:cNvPr id="5" name="Title 1">
            <a:extLst>
              <a:ext uri="{FF2B5EF4-FFF2-40B4-BE49-F238E27FC236}">
                <a16:creationId xmlns:a16="http://schemas.microsoft.com/office/drawing/2014/main" id="{BFA52413-A12B-45EC-A516-8D121C7BCB94}"/>
              </a:ext>
            </a:extLst>
          </p:cNvPr>
          <p:cNvSpPr>
            <a:spLocks noGrp="1"/>
          </p:cNvSpPr>
          <p:nvPr>
            <p:ph type="title"/>
          </p:nvPr>
        </p:nvSpPr>
        <p:spPr>
          <a:xfrm>
            <a:off x="683568" y="382588"/>
            <a:ext cx="8136903" cy="886172"/>
          </a:xfrm>
        </p:spPr>
        <p:txBody>
          <a:bodyPr>
            <a:normAutofit fontScale="90000"/>
          </a:bodyPr>
          <a:lstStyle/>
          <a:p>
            <a:r>
              <a:rPr lang="en-GB" sz="4400" dirty="0"/>
              <a:t>Create your own critiquing tool: independent study task</a:t>
            </a:r>
            <a:br>
              <a:rPr lang="en-GB" sz="4400" dirty="0"/>
            </a:br>
            <a:endParaRPr lang="en-GB" dirty="0">
              <a:solidFill>
                <a:schemeClr val="bg1"/>
              </a:solidFill>
            </a:endParaRPr>
          </a:p>
        </p:txBody>
      </p:sp>
      <p:sp>
        <p:nvSpPr>
          <p:cNvPr id="6" name="TextBox 5">
            <a:extLst>
              <a:ext uri="{FF2B5EF4-FFF2-40B4-BE49-F238E27FC236}">
                <a16:creationId xmlns:a16="http://schemas.microsoft.com/office/drawing/2014/main" id="{176474A7-7AA7-4DF9-9101-4EBE07791AFA}"/>
              </a:ext>
            </a:extLst>
          </p:cNvPr>
          <p:cNvSpPr txBox="1"/>
          <p:nvPr/>
        </p:nvSpPr>
        <p:spPr>
          <a:xfrm>
            <a:off x="976893" y="1933250"/>
            <a:ext cx="3321550" cy="369332"/>
          </a:xfrm>
          <a:prstGeom prst="rect">
            <a:avLst/>
          </a:prstGeom>
          <a:noFill/>
        </p:spPr>
        <p:txBody>
          <a:bodyPr wrap="none" rtlCol="0">
            <a:spAutoFit/>
          </a:bodyPr>
          <a:lstStyle/>
          <a:p>
            <a:r>
              <a:rPr lang="en-GB" dirty="0"/>
              <a:t>What categories would you have?</a:t>
            </a:r>
          </a:p>
        </p:txBody>
      </p:sp>
    </p:spTree>
    <p:extLst>
      <p:ext uri="{BB962C8B-B14F-4D97-AF65-F5344CB8AC3E}">
        <p14:creationId xmlns:p14="http://schemas.microsoft.com/office/powerpoint/2010/main" val="89849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4"/>
                                        </p:tgtEl>
                                      </p:cBhvr>
                                    </p:animEffect>
                                    <p:animScale>
                                      <p:cBhvr>
                                        <p:cTn id="12"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3F95-C566-4F85-8C3D-ED6D89D36E13}"/>
              </a:ext>
            </a:extLst>
          </p:cNvPr>
          <p:cNvSpPr>
            <a:spLocks noGrp="1"/>
          </p:cNvSpPr>
          <p:nvPr>
            <p:ph type="title"/>
          </p:nvPr>
        </p:nvSpPr>
        <p:spPr>
          <a:xfrm>
            <a:off x="911838" y="255442"/>
            <a:ext cx="7836625" cy="958383"/>
          </a:xfrm>
        </p:spPr>
        <p:txBody>
          <a:bodyPr>
            <a:noAutofit/>
          </a:bodyPr>
          <a:lstStyle/>
          <a:p>
            <a:r>
              <a:rPr lang="en-GB" sz="3600" dirty="0"/>
              <a:t>Stage 3: writing the review (reconstructing and synthesising </a:t>
            </a:r>
          </a:p>
        </p:txBody>
      </p:sp>
      <p:graphicFrame>
        <p:nvGraphicFramePr>
          <p:cNvPr id="4" name="Table 3">
            <a:extLst>
              <a:ext uri="{FF2B5EF4-FFF2-40B4-BE49-F238E27FC236}">
                <a16:creationId xmlns:a16="http://schemas.microsoft.com/office/drawing/2014/main" id="{E208B02C-1A32-4D34-962A-669D50986475}"/>
              </a:ext>
            </a:extLst>
          </p:cNvPr>
          <p:cNvGraphicFramePr>
            <a:graphicFrameLocks noGrp="1"/>
          </p:cNvGraphicFramePr>
          <p:nvPr>
            <p:extLst>
              <p:ext uri="{D42A27DB-BD31-4B8C-83A1-F6EECF244321}">
                <p14:modId xmlns:p14="http://schemas.microsoft.com/office/powerpoint/2010/main" val="1103206375"/>
              </p:ext>
            </p:extLst>
          </p:nvPr>
        </p:nvGraphicFramePr>
        <p:xfrm>
          <a:off x="755576" y="1597242"/>
          <a:ext cx="7920880" cy="4526124"/>
        </p:xfrm>
        <a:graphic>
          <a:graphicData uri="http://schemas.openxmlformats.org/drawingml/2006/table">
            <a:tbl>
              <a:tblPr firstRow="1" bandRow="1">
                <a:tableStyleId>{21E4AEA4-8DFA-4A89-87EB-49C32662AFE0}</a:tableStyleId>
              </a:tblPr>
              <a:tblGrid>
                <a:gridCol w="3960440">
                  <a:extLst>
                    <a:ext uri="{9D8B030D-6E8A-4147-A177-3AD203B41FA5}">
                      <a16:colId xmlns:a16="http://schemas.microsoft.com/office/drawing/2014/main" val="20000"/>
                    </a:ext>
                  </a:extLst>
                </a:gridCol>
                <a:gridCol w="3960440">
                  <a:extLst>
                    <a:ext uri="{9D8B030D-6E8A-4147-A177-3AD203B41FA5}">
                      <a16:colId xmlns:a16="http://schemas.microsoft.com/office/drawing/2014/main" val="20001"/>
                    </a:ext>
                  </a:extLst>
                </a:gridCol>
              </a:tblGrid>
              <a:tr h="450287">
                <a:tc gridSpan="2">
                  <a:txBody>
                    <a:bodyPr/>
                    <a:lstStyle/>
                    <a:p>
                      <a:r>
                        <a:rPr lang="en-GB" sz="1800" dirty="0"/>
                        <a:t>Topic: English is the</a:t>
                      </a:r>
                      <a:r>
                        <a:rPr lang="en-GB" sz="1800" baseline="0" dirty="0"/>
                        <a:t> global world language (reconstruction/summary of notes 4 sources)</a:t>
                      </a:r>
                      <a:endParaRPr lang="en-GB" sz="1800" dirty="0"/>
                    </a:p>
                  </a:txBody>
                  <a:tcPr/>
                </a:tc>
                <a:tc hMerge="1">
                  <a:txBody>
                    <a:bodyPr/>
                    <a:lstStyle/>
                    <a:p>
                      <a:endParaRPr lang="en-GB" dirty="0"/>
                    </a:p>
                  </a:txBody>
                  <a:tcPr/>
                </a:tc>
                <a:extLst>
                  <a:ext uri="{0D108BD9-81ED-4DB2-BD59-A6C34878D82A}">
                    <a16:rowId xmlns:a16="http://schemas.microsoft.com/office/drawing/2014/main" val="10000"/>
                  </a:ext>
                </a:extLst>
              </a:tr>
              <a:tr h="1776477">
                <a:tc>
                  <a:txBody>
                    <a:bodyPr/>
                    <a:lstStyle/>
                    <a:p>
                      <a:r>
                        <a:rPr lang="en-GB" sz="1800" dirty="0"/>
                        <a:t>Text 1 (Bond, 2002)</a:t>
                      </a:r>
                    </a:p>
                    <a:p>
                      <a:pPr marL="285750" indent="-285750">
                        <a:buFontTx/>
                        <a:buChar char="-"/>
                      </a:pPr>
                      <a:r>
                        <a:rPr lang="en-GB" sz="1800" dirty="0"/>
                        <a:t>International language for business</a:t>
                      </a:r>
                    </a:p>
                    <a:p>
                      <a:pPr marL="285750" indent="-285750">
                        <a:buFontTx/>
                        <a:buChar char="-"/>
                      </a:pPr>
                      <a:r>
                        <a:rPr lang="en-GB" sz="1800" dirty="0"/>
                        <a:t>Used for international forums (</a:t>
                      </a:r>
                      <a:r>
                        <a:rPr lang="en-GB" sz="1800" dirty="0" err="1"/>
                        <a:t>eg</a:t>
                      </a:r>
                      <a:r>
                        <a:rPr lang="en-GB" sz="1800" dirty="0"/>
                        <a:t>. UN)</a:t>
                      </a:r>
                    </a:p>
                    <a:p>
                      <a:pPr marL="285750" indent="-285750">
                        <a:buFontTx/>
                        <a:buChar char="-"/>
                      </a:pPr>
                      <a:r>
                        <a:rPr lang="en-GB" sz="1800" dirty="0"/>
                        <a:t>Second language in many countries</a:t>
                      </a:r>
                    </a:p>
                    <a:p>
                      <a:endParaRPr lang="en-GB" sz="1800" dirty="0"/>
                    </a:p>
                  </a:txBody>
                  <a:tcPr/>
                </a:tc>
                <a:tc>
                  <a:txBody>
                    <a:bodyPr/>
                    <a:lstStyle/>
                    <a:p>
                      <a:r>
                        <a:rPr lang="en-GB" sz="1800" dirty="0"/>
                        <a:t>Text 2 (Robertson,</a:t>
                      </a:r>
                      <a:r>
                        <a:rPr lang="en-GB" sz="1800" baseline="0" dirty="0"/>
                        <a:t> 2003)</a:t>
                      </a:r>
                    </a:p>
                    <a:p>
                      <a:pPr marL="285750" indent="-285750">
                        <a:buFontTx/>
                        <a:buChar char="-"/>
                      </a:pPr>
                      <a:r>
                        <a:rPr lang="en-GB" sz="1800" baseline="0" dirty="0"/>
                        <a:t>Use in worldwide technology</a:t>
                      </a:r>
                    </a:p>
                    <a:p>
                      <a:pPr marL="285750" indent="-285750">
                        <a:buFontTx/>
                        <a:buChar char="-"/>
                      </a:pPr>
                      <a:r>
                        <a:rPr lang="en-GB" sz="1800" baseline="0" dirty="0"/>
                        <a:t>Computers key factor in spread of English</a:t>
                      </a:r>
                    </a:p>
                    <a:p>
                      <a:pPr marL="285750" indent="-285750">
                        <a:buFontTx/>
                        <a:buChar char="-"/>
                      </a:pPr>
                      <a:r>
                        <a:rPr lang="en-GB" sz="1800" baseline="0" dirty="0"/>
                        <a:t>Internationalisation of education</a:t>
                      </a:r>
                      <a:endParaRPr lang="en-GB" sz="1800" dirty="0"/>
                    </a:p>
                  </a:txBody>
                  <a:tcPr/>
                </a:tc>
                <a:extLst>
                  <a:ext uri="{0D108BD9-81ED-4DB2-BD59-A6C34878D82A}">
                    <a16:rowId xmlns:a16="http://schemas.microsoft.com/office/drawing/2014/main" val="10001"/>
                  </a:ext>
                </a:extLst>
              </a:tr>
              <a:tr h="2109567">
                <a:tc>
                  <a:txBody>
                    <a:bodyPr/>
                    <a:lstStyle/>
                    <a:p>
                      <a:r>
                        <a:rPr lang="en-GB" sz="1800" dirty="0"/>
                        <a:t>Text 3 (</a:t>
                      </a:r>
                      <a:r>
                        <a:rPr lang="en-GB" sz="1800" dirty="0" err="1"/>
                        <a:t>Havir</a:t>
                      </a:r>
                      <a:r>
                        <a:rPr lang="en-GB" sz="1800" dirty="0"/>
                        <a:t>, 1999)</a:t>
                      </a:r>
                    </a:p>
                    <a:p>
                      <a:pPr marL="285750" indent="-285750">
                        <a:buFontTx/>
                        <a:buChar char="-"/>
                      </a:pPr>
                      <a:r>
                        <a:rPr lang="en-GB" sz="1800" dirty="0"/>
                        <a:t>Small number of speakers worldwide</a:t>
                      </a:r>
                    </a:p>
                    <a:p>
                      <a:pPr marL="285750" indent="-285750">
                        <a:buFontTx/>
                        <a:buChar char="-"/>
                      </a:pPr>
                      <a:r>
                        <a:rPr lang="en-GB" sz="1800" dirty="0"/>
                        <a:t>Importance of English linked to US power i.e. political</a:t>
                      </a:r>
                    </a:p>
                    <a:p>
                      <a:pPr marL="285750" indent="-285750">
                        <a:buFontTx/>
                        <a:buChar char="-"/>
                      </a:pPr>
                      <a:r>
                        <a:rPr lang="en-GB" sz="1800" dirty="0"/>
                        <a:t>More people speak Chinese worldwide</a:t>
                      </a:r>
                    </a:p>
                  </a:txBody>
                  <a:tcPr/>
                </a:tc>
                <a:tc>
                  <a:txBody>
                    <a:bodyPr/>
                    <a:lstStyle/>
                    <a:p>
                      <a:r>
                        <a:rPr lang="en-GB" sz="1800" dirty="0"/>
                        <a:t>Text 4 (</a:t>
                      </a:r>
                      <a:r>
                        <a:rPr lang="en-GB" sz="1800" dirty="0" err="1"/>
                        <a:t>Kerstjens</a:t>
                      </a:r>
                      <a:r>
                        <a:rPr lang="en-GB" sz="1800" dirty="0"/>
                        <a:t>, 2000)</a:t>
                      </a:r>
                    </a:p>
                    <a:p>
                      <a:pPr marL="285750" indent="-285750">
                        <a:buFontTx/>
                        <a:buChar char="-"/>
                      </a:pPr>
                      <a:r>
                        <a:rPr lang="en-GB" sz="1800" dirty="0"/>
                        <a:t>Minority of speaker in world</a:t>
                      </a:r>
                    </a:p>
                    <a:p>
                      <a:pPr marL="285750" indent="-285750">
                        <a:buFontTx/>
                        <a:buChar char="-"/>
                      </a:pPr>
                      <a:r>
                        <a:rPr lang="en-GB" sz="1800" dirty="0"/>
                        <a:t>Chinese dominant especially in future</a:t>
                      </a:r>
                    </a:p>
                    <a:p>
                      <a:pPr marL="285750" indent="-285750">
                        <a:buFontTx/>
                        <a:buChar char="-"/>
                      </a:pPr>
                      <a:r>
                        <a:rPr lang="en-GB" sz="1800" dirty="0"/>
                        <a:t>English will decline</a:t>
                      </a:r>
                      <a:r>
                        <a:rPr lang="en-GB" sz="1800" baseline="0" dirty="0"/>
                        <a:t> in future</a:t>
                      </a:r>
                      <a:endParaRPr lang="en-GB" sz="1800" dirty="0"/>
                    </a:p>
                  </a:txBody>
                  <a:tcPr/>
                </a:tc>
                <a:extLst>
                  <a:ext uri="{0D108BD9-81ED-4DB2-BD59-A6C34878D82A}">
                    <a16:rowId xmlns:a16="http://schemas.microsoft.com/office/drawing/2014/main" val="10002"/>
                  </a:ext>
                </a:extLst>
              </a:tr>
            </a:tbl>
          </a:graphicData>
        </a:graphic>
      </p:graphicFrame>
      <p:sp>
        <p:nvSpPr>
          <p:cNvPr id="5" name="TextBox 4">
            <a:extLst>
              <a:ext uri="{FF2B5EF4-FFF2-40B4-BE49-F238E27FC236}">
                <a16:creationId xmlns:a16="http://schemas.microsoft.com/office/drawing/2014/main" id="{9D4350CF-57F8-4C1B-ABB1-B5371B057D29}"/>
              </a:ext>
            </a:extLst>
          </p:cNvPr>
          <p:cNvSpPr txBox="1"/>
          <p:nvPr/>
        </p:nvSpPr>
        <p:spPr>
          <a:xfrm>
            <a:off x="624017" y="6439557"/>
            <a:ext cx="7895965" cy="276999"/>
          </a:xfrm>
          <a:prstGeom prst="rect">
            <a:avLst/>
          </a:prstGeom>
          <a:noFill/>
        </p:spPr>
        <p:txBody>
          <a:bodyPr wrap="square" rtlCol="0">
            <a:spAutoFit/>
          </a:bodyPr>
          <a:lstStyle/>
          <a:p>
            <a:pPr algn="ctr"/>
            <a:r>
              <a:rPr lang="en-GB" sz="1200" dirty="0"/>
              <a:t>Source: </a:t>
            </a:r>
            <a:r>
              <a:rPr lang="en-GB" sz="1200" dirty="0">
                <a:hlinkClick r:id="rId2"/>
              </a:rPr>
              <a:t>https://www.dlsweb.rmit.edu.au/lsu/content/4_WritingSkills/writing_tuts/synthesising_LL/model.html</a:t>
            </a:r>
            <a:endParaRPr lang="en-GB" dirty="0"/>
          </a:p>
        </p:txBody>
      </p:sp>
    </p:spTree>
    <p:extLst>
      <p:ext uri="{BB962C8B-B14F-4D97-AF65-F5344CB8AC3E}">
        <p14:creationId xmlns:p14="http://schemas.microsoft.com/office/powerpoint/2010/main" val="3011712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1153A0-98FE-4C91-AA19-72B104DB6AEA}"/>
              </a:ext>
            </a:extLst>
          </p:cNvPr>
          <p:cNvSpPr>
            <a:spLocks noGrp="1"/>
          </p:cNvSpPr>
          <p:nvPr>
            <p:ph type="title"/>
          </p:nvPr>
        </p:nvSpPr>
        <p:spPr>
          <a:xfrm>
            <a:off x="938213" y="382588"/>
            <a:ext cx="7634287" cy="742156"/>
          </a:xfrm>
        </p:spPr>
        <p:txBody>
          <a:bodyPr>
            <a:normAutofit/>
          </a:bodyPr>
          <a:lstStyle/>
          <a:p>
            <a:r>
              <a:rPr lang="en-GB" sz="4400" dirty="0"/>
              <a:t>Stage 3: writing the review </a:t>
            </a:r>
          </a:p>
        </p:txBody>
      </p:sp>
      <p:graphicFrame>
        <p:nvGraphicFramePr>
          <p:cNvPr id="5" name="Table 4">
            <a:extLst>
              <a:ext uri="{FF2B5EF4-FFF2-40B4-BE49-F238E27FC236}">
                <a16:creationId xmlns:a16="http://schemas.microsoft.com/office/drawing/2014/main" id="{19A200D9-FCF7-4C0B-873A-ADFA95178E5A}"/>
              </a:ext>
            </a:extLst>
          </p:cNvPr>
          <p:cNvGraphicFramePr>
            <a:graphicFrameLocks noGrp="1"/>
          </p:cNvGraphicFramePr>
          <p:nvPr>
            <p:extLst>
              <p:ext uri="{D42A27DB-BD31-4B8C-83A1-F6EECF244321}">
                <p14:modId xmlns:p14="http://schemas.microsoft.com/office/powerpoint/2010/main" val="4125868926"/>
              </p:ext>
            </p:extLst>
          </p:nvPr>
        </p:nvGraphicFramePr>
        <p:xfrm>
          <a:off x="938213" y="1772816"/>
          <a:ext cx="7810250" cy="3551272"/>
        </p:xfrm>
        <a:graphic>
          <a:graphicData uri="http://schemas.openxmlformats.org/drawingml/2006/table">
            <a:tbl>
              <a:tblPr firstRow="1" bandRow="1">
                <a:tableStyleId>{21E4AEA4-8DFA-4A89-87EB-49C32662AFE0}</a:tableStyleId>
              </a:tblPr>
              <a:tblGrid>
                <a:gridCol w="1562050">
                  <a:extLst>
                    <a:ext uri="{9D8B030D-6E8A-4147-A177-3AD203B41FA5}">
                      <a16:colId xmlns:a16="http://schemas.microsoft.com/office/drawing/2014/main" val="20000"/>
                    </a:ext>
                  </a:extLst>
                </a:gridCol>
                <a:gridCol w="1562050">
                  <a:extLst>
                    <a:ext uri="{9D8B030D-6E8A-4147-A177-3AD203B41FA5}">
                      <a16:colId xmlns:a16="http://schemas.microsoft.com/office/drawing/2014/main" val="20001"/>
                    </a:ext>
                  </a:extLst>
                </a:gridCol>
                <a:gridCol w="1562050">
                  <a:extLst>
                    <a:ext uri="{9D8B030D-6E8A-4147-A177-3AD203B41FA5}">
                      <a16:colId xmlns:a16="http://schemas.microsoft.com/office/drawing/2014/main" val="20002"/>
                    </a:ext>
                  </a:extLst>
                </a:gridCol>
                <a:gridCol w="1562050">
                  <a:extLst>
                    <a:ext uri="{9D8B030D-6E8A-4147-A177-3AD203B41FA5}">
                      <a16:colId xmlns:a16="http://schemas.microsoft.com/office/drawing/2014/main" val="20003"/>
                    </a:ext>
                  </a:extLst>
                </a:gridCol>
                <a:gridCol w="1562050">
                  <a:extLst>
                    <a:ext uri="{9D8B030D-6E8A-4147-A177-3AD203B41FA5}">
                      <a16:colId xmlns:a16="http://schemas.microsoft.com/office/drawing/2014/main" val="20004"/>
                    </a:ext>
                  </a:extLst>
                </a:gridCol>
              </a:tblGrid>
              <a:tr h="724131">
                <a:tc>
                  <a:txBody>
                    <a:bodyPr/>
                    <a:lstStyle/>
                    <a:p>
                      <a:pPr algn="ctr"/>
                      <a:r>
                        <a:rPr lang="en-GB" sz="1800" dirty="0"/>
                        <a:t>Common Themes</a:t>
                      </a: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Bond</a:t>
                      </a:r>
                    </a:p>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(2002)</a:t>
                      </a: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Robertson</a:t>
                      </a:r>
                    </a:p>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(2003)</a:t>
                      </a: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err="1"/>
                        <a:t>Havir</a:t>
                      </a:r>
                      <a:endParaRPr lang="en-GB" sz="1800" dirty="0"/>
                    </a:p>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(1999)</a:t>
                      </a: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err="1"/>
                        <a:t>Kerstjens</a:t>
                      </a:r>
                      <a:endParaRPr lang="en-GB" sz="1800" dirty="0"/>
                    </a:p>
                    <a:p>
                      <a:pPr marL="0" marR="0" indent="0" algn="ctr" defTabSz="457200" rtl="0" eaLnBrk="1" fontAlgn="auto" latinLnBrk="0" hangingPunct="1">
                        <a:lnSpc>
                          <a:spcPct val="100000"/>
                        </a:lnSpc>
                        <a:spcBef>
                          <a:spcPts val="0"/>
                        </a:spcBef>
                        <a:spcAft>
                          <a:spcPts val="0"/>
                        </a:spcAft>
                        <a:buClrTx/>
                        <a:buSzTx/>
                        <a:buFontTx/>
                        <a:buNone/>
                        <a:tabLst/>
                        <a:defRPr/>
                      </a:pPr>
                      <a:r>
                        <a:rPr lang="en-GB" sz="1800" dirty="0"/>
                        <a:t>(2000)</a:t>
                      </a:r>
                    </a:p>
                  </a:txBody>
                  <a:tcPr/>
                </a:tc>
                <a:extLst>
                  <a:ext uri="{0D108BD9-81ED-4DB2-BD59-A6C34878D82A}">
                    <a16:rowId xmlns:a16="http://schemas.microsoft.com/office/drawing/2014/main" val="10000"/>
                  </a:ext>
                </a:extLst>
              </a:tr>
              <a:tr h="136410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b="1" dirty="0">
                          <a:solidFill>
                            <a:srgbClr val="FF0000"/>
                          </a:solidFill>
                        </a:rPr>
                        <a:t>English usage</a:t>
                      </a:r>
                    </a:p>
                  </a:txBody>
                  <a:tcPr/>
                </a:tc>
                <a:tc>
                  <a:txBody>
                    <a:bodyPr/>
                    <a:lstStyle/>
                    <a:p>
                      <a:r>
                        <a:rPr lang="en-GB" sz="1800" dirty="0"/>
                        <a:t>Used</a:t>
                      </a:r>
                      <a:r>
                        <a:rPr lang="en-GB" sz="1800" baseline="0" dirty="0"/>
                        <a:t> for business and international forums</a:t>
                      </a:r>
                    </a:p>
                  </a:txBody>
                  <a:tcPr/>
                </a:tc>
                <a:tc>
                  <a:txBody>
                    <a:bodyPr/>
                    <a:lstStyle/>
                    <a:p>
                      <a:r>
                        <a:rPr lang="en-GB" sz="1800" dirty="0"/>
                        <a:t>Used</a:t>
                      </a:r>
                      <a:r>
                        <a:rPr lang="en-GB" sz="1800" baseline="0" dirty="0"/>
                        <a:t> in technology</a:t>
                      </a:r>
                      <a:endParaRPr lang="en-GB" sz="1800" dirty="0"/>
                    </a:p>
                  </a:txBody>
                  <a:tcPr/>
                </a:tc>
                <a:tc>
                  <a:txBody>
                    <a:bodyPr/>
                    <a:lstStyle/>
                    <a:p>
                      <a:r>
                        <a:rPr lang="en-GB" sz="1800" dirty="0"/>
                        <a:t>n/a</a:t>
                      </a:r>
                    </a:p>
                  </a:txBody>
                  <a:tcPr/>
                </a:tc>
                <a:tc>
                  <a:txBody>
                    <a:bodyPr/>
                    <a:lstStyle/>
                    <a:p>
                      <a:r>
                        <a:rPr lang="en-GB" sz="1800" dirty="0"/>
                        <a:t>n/a</a:t>
                      </a:r>
                    </a:p>
                  </a:txBody>
                  <a:tcPr/>
                </a:tc>
                <a:extLst>
                  <a:ext uri="{0D108BD9-81ED-4DB2-BD59-A6C34878D82A}">
                    <a16:rowId xmlns:a16="http://schemas.microsoft.com/office/drawing/2014/main" val="10001"/>
                  </a:ext>
                </a:extLst>
              </a:tr>
              <a:tr h="1344815">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b="1" dirty="0">
                          <a:solidFill>
                            <a:srgbClr val="FF0000"/>
                          </a:solidFill>
                        </a:rPr>
                        <a:t>Language dominance</a:t>
                      </a:r>
                    </a:p>
                  </a:txBody>
                  <a:tcPr/>
                </a:tc>
                <a:tc>
                  <a:txBody>
                    <a:bodyPr/>
                    <a:lstStyle/>
                    <a:p>
                      <a:r>
                        <a:rPr lang="en-GB" sz="1800" dirty="0"/>
                        <a:t>Second</a:t>
                      </a:r>
                      <a:r>
                        <a:rPr lang="en-GB" sz="1800" baseline="0" dirty="0"/>
                        <a:t> language in many countries</a:t>
                      </a:r>
                      <a:endParaRPr lang="en-GB" sz="1800" dirty="0"/>
                    </a:p>
                  </a:txBody>
                  <a:tcPr/>
                </a:tc>
                <a:tc>
                  <a:txBody>
                    <a:bodyPr/>
                    <a:lstStyle/>
                    <a:p>
                      <a:r>
                        <a:rPr lang="en-GB" sz="1800" dirty="0"/>
                        <a:t>n/a</a:t>
                      </a:r>
                    </a:p>
                  </a:txBody>
                  <a:tcPr/>
                </a:tc>
                <a:tc>
                  <a:txBody>
                    <a:bodyPr/>
                    <a:lstStyle/>
                    <a:p>
                      <a:r>
                        <a:rPr lang="en-GB" sz="1800" dirty="0"/>
                        <a:t>More people speak Chinese</a:t>
                      </a:r>
                    </a:p>
                  </a:txBody>
                  <a:tcPr/>
                </a:tc>
                <a:tc>
                  <a:txBody>
                    <a:bodyPr/>
                    <a:lstStyle/>
                    <a:p>
                      <a:r>
                        <a:rPr lang="en-GB" sz="1800" dirty="0"/>
                        <a:t>Chinese dominant</a:t>
                      </a:r>
                      <a:r>
                        <a:rPr lang="en-GB" sz="1800" baseline="0" dirty="0"/>
                        <a:t> (esp. in the future)</a:t>
                      </a:r>
                    </a:p>
                    <a:p>
                      <a:endParaRPr lang="en-GB" sz="1800" baseline="0" dirty="0"/>
                    </a:p>
                    <a:p>
                      <a:endParaRPr lang="en-GB" sz="1800" dirty="0"/>
                    </a:p>
                  </a:txBody>
                  <a:tcPr/>
                </a:tc>
                <a:extLst>
                  <a:ext uri="{0D108BD9-81ED-4DB2-BD59-A6C34878D82A}">
                    <a16:rowId xmlns:a16="http://schemas.microsoft.com/office/drawing/2014/main" val="10002"/>
                  </a:ext>
                </a:extLst>
              </a:tr>
            </a:tbl>
          </a:graphicData>
        </a:graphic>
      </p:graphicFrame>
      <p:sp>
        <p:nvSpPr>
          <p:cNvPr id="6" name="TextBox 5">
            <a:extLst>
              <a:ext uri="{FF2B5EF4-FFF2-40B4-BE49-F238E27FC236}">
                <a16:creationId xmlns:a16="http://schemas.microsoft.com/office/drawing/2014/main" id="{C44E516D-DD15-4935-AC84-940F8F40C169}"/>
              </a:ext>
            </a:extLst>
          </p:cNvPr>
          <p:cNvSpPr txBox="1"/>
          <p:nvPr/>
        </p:nvSpPr>
        <p:spPr>
          <a:xfrm>
            <a:off x="938213" y="6021288"/>
            <a:ext cx="7895965" cy="276999"/>
          </a:xfrm>
          <a:prstGeom prst="rect">
            <a:avLst/>
          </a:prstGeom>
          <a:noFill/>
        </p:spPr>
        <p:txBody>
          <a:bodyPr wrap="square" rtlCol="0">
            <a:spAutoFit/>
          </a:bodyPr>
          <a:lstStyle/>
          <a:p>
            <a:pPr algn="ctr"/>
            <a:r>
              <a:rPr lang="en-GB" sz="1200" dirty="0"/>
              <a:t>Source: </a:t>
            </a:r>
            <a:r>
              <a:rPr lang="en-GB" sz="1200" dirty="0">
                <a:hlinkClick r:id="rId2"/>
              </a:rPr>
              <a:t>https://www.dlsweb.rmit.edu.au/lsu/content/4_WritingSkills/writing_tuts/synthesising_LL/model.html</a:t>
            </a:r>
            <a:endParaRPr lang="en-GB" dirty="0"/>
          </a:p>
        </p:txBody>
      </p:sp>
    </p:spTree>
    <p:extLst>
      <p:ext uri="{BB962C8B-B14F-4D97-AF65-F5344CB8AC3E}">
        <p14:creationId xmlns:p14="http://schemas.microsoft.com/office/powerpoint/2010/main" val="320027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A87760B-88EE-48CB-97F4-F99A48C3C9B9}"/>
              </a:ext>
            </a:extLst>
          </p:cNvPr>
          <p:cNvSpPr txBox="1">
            <a:spLocks/>
          </p:cNvSpPr>
          <p:nvPr/>
        </p:nvSpPr>
        <p:spPr>
          <a:xfrm>
            <a:off x="893773" y="1832356"/>
            <a:ext cx="8064896" cy="45259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rgbClr val="FF0000"/>
                </a:solidFill>
              </a:rPr>
              <a:t>English is often considered to be the dominant world language.</a:t>
            </a:r>
            <a:r>
              <a:rPr lang="en-GB" sz="2400" dirty="0"/>
              <a:t> </a:t>
            </a:r>
            <a:r>
              <a:rPr lang="en-GB" sz="2400" dirty="0">
                <a:solidFill>
                  <a:srgbClr val="00B050"/>
                </a:solidFill>
              </a:rPr>
              <a:t>In support of this argument, Bond (2002) and Robertson (2003) </a:t>
            </a:r>
            <a:r>
              <a:rPr lang="en-GB" sz="2400" u="sng" dirty="0">
                <a:solidFill>
                  <a:srgbClr val="00B050"/>
                </a:solidFill>
              </a:rPr>
              <a:t>point out </a:t>
            </a:r>
            <a:r>
              <a:rPr lang="en-GB" sz="2400" dirty="0">
                <a:solidFill>
                  <a:srgbClr val="00B050"/>
                </a:solidFill>
              </a:rPr>
              <a:t>the importance of English as the medium of international communication in business, technology and other global forums</a:t>
            </a:r>
            <a:r>
              <a:rPr lang="en-GB" sz="2400" dirty="0"/>
              <a:t>. </a:t>
            </a:r>
            <a:r>
              <a:rPr lang="en-GB" sz="2400" dirty="0">
                <a:solidFill>
                  <a:srgbClr val="7030A0"/>
                </a:solidFill>
              </a:rPr>
              <a:t>However, others </a:t>
            </a:r>
            <a:r>
              <a:rPr lang="en-GB" sz="2400" u="sng" dirty="0">
                <a:solidFill>
                  <a:srgbClr val="7030A0"/>
                </a:solidFill>
              </a:rPr>
              <a:t>argue</a:t>
            </a:r>
            <a:r>
              <a:rPr lang="en-GB" sz="2400" dirty="0">
                <a:solidFill>
                  <a:srgbClr val="7030A0"/>
                </a:solidFill>
              </a:rPr>
              <a:t> that despite its apparent dominance, English cannot be considered the only global language when the numbers of native speakers of languages such as Chinese are taken into account (</a:t>
            </a:r>
            <a:r>
              <a:rPr lang="en-GB" sz="2400" dirty="0" err="1">
                <a:solidFill>
                  <a:srgbClr val="7030A0"/>
                </a:solidFill>
              </a:rPr>
              <a:t>Havir</a:t>
            </a:r>
            <a:r>
              <a:rPr lang="en-GB" sz="2400" dirty="0">
                <a:solidFill>
                  <a:srgbClr val="7030A0"/>
                </a:solidFill>
              </a:rPr>
              <a:t>, 1999; </a:t>
            </a:r>
            <a:r>
              <a:rPr lang="en-GB" sz="2400" dirty="0" err="1">
                <a:solidFill>
                  <a:srgbClr val="7030A0"/>
                </a:solidFill>
              </a:rPr>
              <a:t>Kerstjens</a:t>
            </a:r>
            <a:r>
              <a:rPr lang="en-GB" sz="2400" dirty="0">
                <a:solidFill>
                  <a:srgbClr val="7030A0"/>
                </a:solidFill>
              </a:rPr>
              <a:t>, 2000). </a:t>
            </a:r>
            <a:r>
              <a:rPr lang="en-GB" sz="2400" dirty="0">
                <a:solidFill>
                  <a:srgbClr val="00A5D9"/>
                </a:solidFill>
              </a:rPr>
              <a:t>While this argument is persuasive, the fact that English is used as an official language in such a range of international forums seems to support its position as the lingua franca.</a:t>
            </a:r>
          </a:p>
          <a:p>
            <a:pPr marL="0" indent="0">
              <a:buNone/>
            </a:pPr>
            <a:endParaRPr lang="en-GB" sz="2400" dirty="0"/>
          </a:p>
        </p:txBody>
      </p:sp>
      <p:sp>
        <p:nvSpPr>
          <p:cNvPr id="5" name="Rounded Rectangular Callout 3">
            <a:extLst>
              <a:ext uri="{FF2B5EF4-FFF2-40B4-BE49-F238E27FC236}">
                <a16:creationId xmlns:a16="http://schemas.microsoft.com/office/drawing/2014/main" id="{F544DF25-AF75-4B0C-98F5-175563C730FE}"/>
              </a:ext>
            </a:extLst>
          </p:cNvPr>
          <p:cNvSpPr/>
          <p:nvPr/>
        </p:nvSpPr>
        <p:spPr>
          <a:xfrm>
            <a:off x="899592" y="966775"/>
            <a:ext cx="1657572" cy="624016"/>
          </a:xfrm>
          <a:prstGeom prst="wedgeRoundRectCallout">
            <a:avLst>
              <a:gd name="adj1" fmla="val -37905"/>
              <a:gd name="adj2" fmla="val 101734"/>
              <a:gd name="adj3" fmla="val 16667"/>
            </a:avLst>
          </a:prstGeom>
          <a:noFill/>
          <a:ln w="38100">
            <a:solidFill>
              <a:srgbClr val="FF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FF0000"/>
                </a:solidFill>
                <a:latin typeface="Arial" panose="020B0604020202020204" pitchFamily="34" charset="0"/>
                <a:cs typeface="Arial" panose="020B0604020202020204" pitchFamily="34" charset="0"/>
              </a:rPr>
              <a:t>Topic sentence</a:t>
            </a:r>
          </a:p>
        </p:txBody>
      </p:sp>
      <p:sp>
        <p:nvSpPr>
          <p:cNvPr id="6" name="Rounded Rectangular Callout 4">
            <a:extLst>
              <a:ext uri="{FF2B5EF4-FFF2-40B4-BE49-F238E27FC236}">
                <a16:creationId xmlns:a16="http://schemas.microsoft.com/office/drawing/2014/main" id="{D8450E9F-5C5A-4AE1-A660-8DDE4422DE23}"/>
              </a:ext>
            </a:extLst>
          </p:cNvPr>
          <p:cNvSpPr/>
          <p:nvPr/>
        </p:nvSpPr>
        <p:spPr>
          <a:xfrm>
            <a:off x="6583250" y="805259"/>
            <a:ext cx="1506349" cy="624016"/>
          </a:xfrm>
          <a:prstGeom prst="wedgeRoundRectCallout">
            <a:avLst>
              <a:gd name="adj1" fmla="val 14087"/>
              <a:gd name="adj2" fmla="val 189516"/>
              <a:gd name="adj3" fmla="val 16667"/>
            </a:avLst>
          </a:prstGeom>
          <a:noFill/>
          <a:ln w="38100">
            <a:solidFill>
              <a:srgbClr val="00B05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00B050"/>
                </a:solidFill>
                <a:latin typeface="Arial" panose="020B0604020202020204" pitchFamily="34" charset="0"/>
                <a:cs typeface="Arial" panose="020B0604020202020204" pitchFamily="34" charset="0"/>
              </a:rPr>
              <a:t>Summary</a:t>
            </a:r>
          </a:p>
        </p:txBody>
      </p:sp>
      <p:sp>
        <p:nvSpPr>
          <p:cNvPr id="7" name="Rounded Rectangular Callout 5">
            <a:extLst>
              <a:ext uri="{FF2B5EF4-FFF2-40B4-BE49-F238E27FC236}">
                <a16:creationId xmlns:a16="http://schemas.microsoft.com/office/drawing/2014/main" id="{F1BC5DB9-E00D-4681-8A05-297FB647FBCF}"/>
              </a:ext>
            </a:extLst>
          </p:cNvPr>
          <p:cNvSpPr/>
          <p:nvPr/>
        </p:nvSpPr>
        <p:spPr>
          <a:xfrm>
            <a:off x="7380312" y="6271863"/>
            <a:ext cx="1506349" cy="624016"/>
          </a:xfrm>
          <a:prstGeom prst="wedgeRoundRectCallout">
            <a:avLst>
              <a:gd name="adj1" fmla="val 24399"/>
              <a:gd name="adj2" fmla="val -337695"/>
              <a:gd name="adj3" fmla="val 16667"/>
            </a:avLst>
          </a:prstGeom>
          <a:noFill/>
          <a:ln w="38100">
            <a:solidFill>
              <a:srgbClr val="7030A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7030A0"/>
                </a:solidFill>
                <a:latin typeface="Arial" panose="020B0604020202020204" pitchFamily="34" charset="0"/>
                <a:cs typeface="Arial" panose="020B0604020202020204" pitchFamily="34" charset="0"/>
              </a:rPr>
              <a:t>Summary</a:t>
            </a:r>
          </a:p>
        </p:txBody>
      </p:sp>
      <p:sp>
        <p:nvSpPr>
          <p:cNvPr id="8" name="Rounded Rectangular Callout 6">
            <a:extLst>
              <a:ext uri="{FF2B5EF4-FFF2-40B4-BE49-F238E27FC236}">
                <a16:creationId xmlns:a16="http://schemas.microsoft.com/office/drawing/2014/main" id="{0F848171-E053-435F-AFF7-72C9A3EAF147}"/>
              </a:ext>
            </a:extLst>
          </p:cNvPr>
          <p:cNvSpPr/>
          <p:nvPr/>
        </p:nvSpPr>
        <p:spPr>
          <a:xfrm>
            <a:off x="2267744" y="6230781"/>
            <a:ext cx="1506349" cy="624016"/>
          </a:xfrm>
          <a:prstGeom prst="wedgeRoundRectCallout">
            <a:avLst>
              <a:gd name="adj1" fmla="val 2286"/>
              <a:gd name="adj2" fmla="val -175429"/>
              <a:gd name="adj3" fmla="val 16667"/>
            </a:avLst>
          </a:prstGeom>
          <a:noFill/>
          <a:ln w="38100">
            <a:solidFill>
              <a:srgbClr val="00A5D9"/>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00A5D9"/>
                </a:solidFill>
                <a:latin typeface="Arial" panose="020B0604020202020204" pitchFamily="34" charset="0"/>
                <a:cs typeface="Arial" panose="020B0604020202020204" pitchFamily="34" charset="0"/>
              </a:rPr>
              <a:t>Evaluation</a:t>
            </a:r>
          </a:p>
        </p:txBody>
      </p:sp>
      <p:sp>
        <p:nvSpPr>
          <p:cNvPr id="9" name="Title 1">
            <a:extLst>
              <a:ext uri="{FF2B5EF4-FFF2-40B4-BE49-F238E27FC236}">
                <a16:creationId xmlns:a16="http://schemas.microsoft.com/office/drawing/2014/main" id="{D8FDE53C-4A93-4106-BB63-CC0D3AF5E295}"/>
              </a:ext>
            </a:extLst>
          </p:cNvPr>
          <p:cNvSpPr>
            <a:spLocks noGrp="1"/>
          </p:cNvSpPr>
          <p:nvPr>
            <p:ph type="title"/>
          </p:nvPr>
        </p:nvSpPr>
        <p:spPr>
          <a:xfrm>
            <a:off x="893773" y="135334"/>
            <a:ext cx="7632700" cy="669925"/>
          </a:xfrm>
        </p:spPr>
        <p:txBody>
          <a:bodyPr>
            <a:normAutofit fontScale="90000"/>
          </a:bodyPr>
          <a:lstStyle/>
          <a:p>
            <a:r>
              <a:rPr lang="en-GB" sz="4400" dirty="0"/>
              <a:t>Stage 3: writing the review </a:t>
            </a:r>
          </a:p>
        </p:txBody>
      </p:sp>
    </p:spTree>
    <p:extLst>
      <p:ext uri="{BB962C8B-B14F-4D97-AF65-F5344CB8AC3E}">
        <p14:creationId xmlns:p14="http://schemas.microsoft.com/office/powerpoint/2010/main" val="2408686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1000" fill="hold"/>
                                        <p:tgtEl>
                                          <p:spTgt spid="6"/>
                                        </p:tgtEl>
                                        <p:attrNameLst>
                                          <p:attrName>ppt_w</p:attrName>
                                        </p:attrNameLst>
                                      </p:cBhvr>
                                      <p:tavLst>
                                        <p:tav tm="0">
                                          <p:val>
                                            <p:fltVal val="0"/>
                                          </p:val>
                                        </p:tav>
                                        <p:tav tm="100000">
                                          <p:val>
                                            <p:strVal val="#ppt_w"/>
                                          </p:val>
                                        </p:tav>
                                      </p:tavLst>
                                    </p:anim>
                                    <p:anim calcmode="lin" valueType="num">
                                      <p:cBhvr>
                                        <p:cTn id="21" dur="1000" fill="hold"/>
                                        <p:tgtEl>
                                          <p:spTgt spid="6"/>
                                        </p:tgtEl>
                                        <p:attrNameLst>
                                          <p:attrName>ppt_h</p:attrName>
                                        </p:attrNameLst>
                                      </p:cBhvr>
                                      <p:tavLst>
                                        <p:tav tm="0">
                                          <p:val>
                                            <p:fltVal val="0"/>
                                          </p:val>
                                        </p:tav>
                                        <p:tav tm="100000">
                                          <p:val>
                                            <p:strVal val="#ppt_h"/>
                                          </p:val>
                                        </p:tav>
                                      </p:tavLst>
                                    </p:anim>
                                    <p:anim calcmode="lin" valueType="num">
                                      <p:cBhvr>
                                        <p:cTn id="22" dur="1000" fill="hold"/>
                                        <p:tgtEl>
                                          <p:spTgt spid="6"/>
                                        </p:tgtEl>
                                        <p:attrNameLst>
                                          <p:attrName>style.rotation</p:attrName>
                                        </p:attrNameLst>
                                      </p:cBhvr>
                                      <p:tavLst>
                                        <p:tav tm="0">
                                          <p:val>
                                            <p:fltVal val="90"/>
                                          </p:val>
                                        </p:tav>
                                        <p:tav tm="100000">
                                          <p:val>
                                            <p:fltVal val="0"/>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style.rotation</p:attrName>
                                        </p:attrNameLst>
                                      </p:cBhvr>
                                      <p:tavLst>
                                        <p:tav tm="0">
                                          <p:val>
                                            <p:fltVal val="90"/>
                                          </p:val>
                                        </p:tav>
                                        <p:tav tm="100000">
                                          <p:val>
                                            <p:fltVal val="0"/>
                                          </p:val>
                                        </p:tav>
                                      </p:tavLst>
                                    </p:anim>
                                    <p:animEffect transition="in" filter="fade">
                                      <p:cBhvr>
                                        <p:cTn id="31" dur="1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1000" fill="hold"/>
                                        <p:tgtEl>
                                          <p:spTgt spid="8"/>
                                        </p:tgtEl>
                                        <p:attrNameLst>
                                          <p:attrName>ppt_w</p:attrName>
                                        </p:attrNameLst>
                                      </p:cBhvr>
                                      <p:tavLst>
                                        <p:tav tm="0">
                                          <p:val>
                                            <p:fltVal val="0"/>
                                          </p:val>
                                        </p:tav>
                                        <p:tav tm="100000">
                                          <p:val>
                                            <p:strVal val="#ppt_w"/>
                                          </p:val>
                                        </p:tav>
                                      </p:tavLst>
                                    </p:anim>
                                    <p:anim calcmode="lin" valueType="num">
                                      <p:cBhvr>
                                        <p:cTn id="37" dur="1000" fill="hold"/>
                                        <p:tgtEl>
                                          <p:spTgt spid="8"/>
                                        </p:tgtEl>
                                        <p:attrNameLst>
                                          <p:attrName>ppt_h</p:attrName>
                                        </p:attrNameLst>
                                      </p:cBhvr>
                                      <p:tavLst>
                                        <p:tav tm="0">
                                          <p:val>
                                            <p:fltVal val="0"/>
                                          </p:val>
                                        </p:tav>
                                        <p:tav tm="100000">
                                          <p:val>
                                            <p:strVal val="#ppt_h"/>
                                          </p:val>
                                        </p:tav>
                                      </p:tavLst>
                                    </p:anim>
                                    <p:anim calcmode="lin" valueType="num">
                                      <p:cBhvr>
                                        <p:cTn id="38" dur="1000" fill="hold"/>
                                        <p:tgtEl>
                                          <p:spTgt spid="8"/>
                                        </p:tgtEl>
                                        <p:attrNameLst>
                                          <p:attrName>style.rotation</p:attrName>
                                        </p:attrNameLst>
                                      </p:cBhvr>
                                      <p:tavLst>
                                        <p:tav tm="0">
                                          <p:val>
                                            <p:fltVal val="90"/>
                                          </p:val>
                                        </p:tav>
                                        <p:tav tm="100000">
                                          <p:val>
                                            <p:fltVal val="0"/>
                                          </p:val>
                                        </p:tav>
                                      </p:tavLst>
                                    </p:anim>
                                    <p:animEffect transition="in" filter="fade">
                                      <p:cBhvr>
                                        <p:cTn id="3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509E-E6B6-41AC-8033-AFCD54100FDD}"/>
              </a:ext>
            </a:extLst>
          </p:cNvPr>
          <p:cNvSpPr>
            <a:spLocks noGrp="1"/>
          </p:cNvSpPr>
          <p:nvPr>
            <p:ph type="title"/>
          </p:nvPr>
        </p:nvSpPr>
        <p:spPr>
          <a:xfrm>
            <a:off x="938758" y="382385"/>
            <a:ext cx="7633742" cy="814367"/>
          </a:xfrm>
        </p:spPr>
        <p:txBody>
          <a:bodyPr/>
          <a:lstStyle/>
          <a:p>
            <a:r>
              <a:rPr lang="en-GB" dirty="0"/>
              <a:t>More tips and hints</a:t>
            </a:r>
          </a:p>
        </p:txBody>
      </p:sp>
      <p:sp>
        <p:nvSpPr>
          <p:cNvPr id="3" name="Content Placeholder 2">
            <a:extLst>
              <a:ext uri="{FF2B5EF4-FFF2-40B4-BE49-F238E27FC236}">
                <a16:creationId xmlns:a16="http://schemas.microsoft.com/office/drawing/2014/main" id="{0CACCF81-9413-4592-9893-C506D731AFE3}"/>
              </a:ext>
            </a:extLst>
          </p:cNvPr>
          <p:cNvSpPr>
            <a:spLocks noGrp="1"/>
          </p:cNvSpPr>
          <p:nvPr>
            <p:ph idx="1"/>
          </p:nvPr>
        </p:nvSpPr>
        <p:spPr>
          <a:xfrm>
            <a:off x="938758" y="1412776"/>
            <a:ext cx="7633742" cy="4749124"/>
          </a:xfrm>
        </p:spPr>
        <p:txBody>
          <a:bodyPr>
            <a:normAutofit fontScale="92500" lnSpcReduction="20000"/>
          </a:bodyPr>
          <a:lstStyle/>
          <a:p>
            <a:r>
              <a:rPr lang="en-GB" dirty="0"/>
              <a:t>One of the key elements when conducting the review of the literature is to </a:t>
            </a:r>
            <a:r>
              <a:rPr lang="en-GB" dirty="0">
                <a:solidFill>
                  <a:srgbClr val="FF0000"/>
                </a:solidFill>
              </a:rPr>
              <a:t>develop the ability to critique the specialised literature. </a:t>
            </a:r>
            <a:r>
              <a:rPr lang="en-GB" dirty="0"/>
              <a:t>Remember that you are expected to demonstrate not only what you have read, but that you know how </a:t>
            </a:r>
            <a:r>
              <a:rPr lang="en-GB" dirty="0">
                <a:solidFill>
                  <a:srgbClr val="FF0000"/>
                </a:solidFill>
              </a:rPr>
              <a:t>to critically appraise the empirical research </a:t>
            </a:r>
            <a:r>
              <a:rPr lang="en-GB" dirty="0"/>
              <a:t>we have so far in the field of your choice.</a:t>
            </a:r>
          </a:p>
          <a:p>
            <a:endParaRPr lang="en-GB" dirty="0"/>
          </a:p>
          <a:p>
            <a:r>
              <a:rPr lang="en-GB" dirty="0"/>
              <a:t> You will or may have already started reviewing a number of journal articles, but </a:t>
            </a:r>
            <a:r>
              <a:rPr lang="en-GB" dirty="0">
                <a:solidFill>
                  <a:srgbClr val="FF0000"/>
                </a:solidFill>
              </a:rPr>
              <a:t>what can you say about them? How can you critique them? Are they perfect? Is there anything I can say about it? Are there any limitations? </a:t>
            </a:r>
            <a:r>
              <a:rPr lang="en-GB" dirty="0"/>
              <a:t>You will find that many studies seem to be perfect but they are not. There is no study which is perfect. Hence, your job is to critically appraise the scientific literature within the field of education. But how?</a:t>
            </a:r>
          </a:p>
          <a:p>
            <a:endParaRPr lang="en-GB" dirty="0"/>
          </a:p>
          <a:p>
            <a:r>
              <a:rPr lang="en-GB" dirty="0"/>
              <a:t>Please have a look at the following resources which I am sure will be of great help (next page).</a:t>
            </a:r>
          </a:p>
          <a:p>
            <a:endParaRPr lang="en-GB" dirty="0"/>
          </a:p>
        </p:txBody>
      </p:sp>
    </p:spTree>
    <p:extLst>
      <p:ext uri="{BB962C8B-B14F-4D97-AF65-F5344CB8AC3E}">
        <p14:creationId xmlns:p14="http://schemas.microsoft.com/office/powerpoint/2010/main" val="2465578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13CC4-6A0D-4698-826A-5C9B48A2F884}"/>
              </a:ext>
            </a:extLst>
          </p:cNvPr>
          <p:cNvSpPr>
            <a:spLocks noGrp="1"/>
          </p:cNvSpPr>
          <p:nvPr>
            <p:ph type="title"/>
          </p:nvPr>
        </p:nvSpPr>
        <p:spPr>
          <a:xfrm>
            <a:off x="938758" y="382385"/>
            <a:ext cx="7633742" cy="886375"/>
          </a:xfrm>
        </p:spPr>
        <p:txBody>
          <a:bodyPr/>
          <a:lstStyle/>
          <a:p>
            <a:r>
              <a:rPr lang="en-GB" dirty="0"/>
              <a:t>resources</a:t>
            </a:r>
          </a:p>
        </p:txBody>
      </p:sp>
      <p:sp>
        <p:nvSpPr>
          <p:cNvPr id="3" name="Content Placeholder 2">
            <a:extLst>
              <a:ext uri="{FF2B5EF4-FFF2-40B4-BE49-F238E27FC236}">
                <a16:creationId xmlns:a16="http://schemas.microsoft.com/office/drawing/2014/main" id="{FC2214CB-049E-48AA-8792-3E9D5F724E4C}"/>
              </a:ext>
            </a:extLst>
          </p:cNvPr>
          <p:cNvSpPr>
            <a:spLocks noGrp="1"/>
          </p:cNvSpPr>
          <p:nvPr>
            <p:ph idx="1"/>
          </p:nvPr>
        </p:nvSpPr>
        <p:spPr>
          <a:xfrm>
            <a:off x="938758" y="1628800"/>
            <a:ext cx="7633742" cy="4250793"/>
          </a:xfrm>
        </p:spPr>
        <p:txBody>
          <a:bodyPr/>
          <a:lstStyle/>
          <a:p>
            <a:r>
              <a:rPr lang="en-GB" sz="1800" u="sng" dirty="0">
                <a:solidFill>
                  <a:srgbClr val="0000FF"/>
                </a:solidFill>
                <a:effectLst/>
                <a:latin typeface="Calibri" panose="020F0502020204030204" pitchFamily="34" charset="0"/>
                <a:ea typeface="Times New Roman" panose="02020603050405020304" pitchFamily="18" charset="0"/>
                <a:hlinkClick r:id="rId2"/>
              </a:rPr>
              <a:t>https://open.umich.edu/sites/default/files/downloads/Topic8Assignment-CritiqueArticle.pdf</a:t>
            </a:r>
            <a:endParaRPr lang="en-GB" sz="1800" dirty="0">
              <a:effectLst/>
              <a:latin typeface="Calibri" panose="020F0502020204030204" pitchFamily="34"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 </a:t>
            </a:r>
            <a:r>
              <a:rPr lang="en-GB" sz="1800" u="sng" dirty="0">
                <a:solidFill>
                  <a:srgbClr val="0000FF"/>
                </a:solidFill>
                <a:effectLst/>
                <a:latin typeface="Calibri" panose="020F0502020204030204" pitchFamily="34" charset="0"/>
                <a:ea typeface="Times New Roman" panose="02020603050405020304" pitchFamily="18" charset="0"/>
                <a:hlinkClick r:id="rId3"/>
              </a:rPr>
              <a:t>https://www.unm.edu/~unmvclib/cascade/handouts/critiquingresearchpart1.pdf</a:t>
            </a:r>
            <a:endParaRPr lang="en-GB" sz="1800" dirty="0">
              <a:effectLst/>
              <a:latin typeface="Calibri" panose="020F0502020204030204" pitchFamily="34"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 </a:t>
            </a:r>
            <a:r>
              <a:rPr lang="en-GB" sz="1800" u="sng" dirty="0">
                <a:solidFill>
                  <a:srgbClr val="0000FF"/>
                </a:solidFill>
                <a:effectLst/>
                <a:latin typeface="Calibri" panose="020F0502020204030204" pitchFamily="34" charset="0"/>
                <a:ea typeface="Times New Roman" panose="02020603050405020304" pitchFamily="18" charset="0"/>
                <a:hlinkClick r:id="rId4"/>
              </a:rPr>
              <a:t>https://guides.library.uq.edu.au/research-techniques/literature-reviews/evaluate#:~:text=Critiquing%20the%20literature%20involves%20looking,made%20by%20the%20author%2Fs.</a:t>
            </a:r>
            <a:endParaRPr lang="en-GB" sz="1800" dirty="0">
              <a:effectLst/>
              <a:latin typeface="Calibri" panose="020F0502020204030204" pitchFamily="34"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r>
              <a:rPr lang="en-GB" sz="1800" u="sng" dirty="0">
                <a:solidFill>
                  <a:srgbClr val="0000FF"/>
                </a:solidFill>
                <a:effectLst/>
                <a:latin typeface="Calibri" panose="020F0502020204030204" pitchFamily="34" charset="0"/>
                <a:ea typeface="Times New Roman" panose="02020603050405020304" pitchFamily="18" charset="0"/>
                <a:hlinkClick r:id="rId5"/>
              </a:rPr>
              <a:t>https://students.flinders.edu.au/content/dam/student/slc/critiquing-research-articles.pdf</a:t>
            </a:r>
            <a:endParaRPr lang="en-GB" sz="1800" dirty="0">
              <a:effectLst/>
              <a:latin typeface="Calibri" panose="020F050202020403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00724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28440-BF79-4959-B259-A6EEB4EF2402}"/>
              </a:ext>
            </a:extLst>
          </p:cNvPr>
          <p:cNvSpPr>
            <a:spLocks noGrp="1"/>
          </p:cNvSpPr>
          <p:nvPr>
            <p:ph type="title"/>
          </p:nvPr>
        </p:nvSpPr>
        <p:spPr>
          <a:xfrm>
            <a:off x="938758" y="382385"/>
            <a:ext cx="7633742" cy="814367"/>
          </a:xfrm>
        </p:spPr>
        <p:txBody>
          <a:bodyPr/>
          <a:lstStyle/>
          <a:p>
            <a:r>
              <a:rPr lang="en-GB" dirty="0"/>
              <a:t>Troubleshooting </a:t>
            </a:r>
          </a:p>
        </p:txBody>
      </p:sp>
      <p:sp>
        <p:nvSpPr>
          <p:cNvPr id="3" name="Content Placeholder 2">
            <a:extLst>
              <a:ext uri="{FF2B5EF4-FFF2-40B4-BE49-F238E27FC236}">
                <a16:creationId xmlns:a16="http://schemas.microsoft.com/office/drawing/2014/main" id="{DA4D09F7-F582-445B-8042-06FB6061DDE7}"/>
              </a:ext>
            </a:extLst>
          </p:cNvPr>
          <p:cNvSpPr>
            <a:spLocks noGrp="1"/>
          </p:cNvSpPr>
          <p:nvPr>
            <p:ph idx="1"/>
          </p:nvPr>
        </p:nvSpPr>
        <p:spPr>
          <a:xfrm>
            <a:off x="938758" y="1340768"/>
            <a:ext cx="7633742" cy="4538825"/>
          </a:xfrm>
        </p:spPr>
        <p:txBody>
          <a:bodyPr/>
          <a:lstStyle/>
          <a:p>
            <a:r>
              <a:rPr lang="en-GB" dirty="0"/>
              <a:t>What can go </a:t>
            </a:r>
            <a:r>
              <a:rPr lang="en-GB" dirty="0">
                <a:solidFill>
                  <a:srgbClr val="FF0000"/>
                </a:solidFill>
              </a:rPr>
              <a:t>wrong</a:t>
            </a:r>
            <a:r>
              <a:rPr lang="en-GB" dirty="0"/>
              <a:t> in a literature review?</a:t>
            </a:r>
          </a:p>
          <a:p>
            <a:r>
              <a:rPr lang="en-GB" dirty="0"/>
              <a:t>On the next slide are supervisors’ criticisms of four students’ reviews. Read them carefully and then reflect on these questions:</a:t>
            </a:r>
          </a:p>
          <a:p>
            <a:endParaRPr lang="en-GB" dirty="0"/>
          </a:p>
          <a:p>
            <a:endParaRPr lang="en-GB" dirty="0"/>
          </a:p>
          <a:p>
            <a:pPr>
              <a:buFont typeface="Wingdings" panose="05000000000000000000" pitchFamily="2" charset="2"/>
              <a:buChar char="Ø"/>
            </a:pPr>
            <a:r>
              <a:rPr lang="en-GB" dirty="0">
                <a:solidFill>
                  <a:srgbClr val="FF0000"/>
                </a:solidFill>
              </a:rPr>
              <a:t>Did your supervisors make criticisms like those of the literature review drafts you wrote in the past, for example in your MSc / MA?</a:t>
            </a:r>
          </a:p>
          <a:p>
            <a:pPr>
              <a:buFont typeface="Wingdings" panose="05000000000000000000" pitchFamily="2" charset="2"/>
              <a:buChar char="Ø"/>
            </a:pPr>
            <a:r>
              <a:rPr lang="en-GB" dirty="0">
                <a:solidFill>
                  <a:srgbClr val="FF0000"/>
                </a:solidFill>
              </a:rPr>
              <a:t>Did they make any other criticisms?</a:t>
            </a:r>
          </a:p>
          <a:p>
            <a:pPr>
              <a:buFont typeface="Wingdings" panose="05000000000000000000" pitchFamily="2" charset="2"/>
              <a:buChar char="Ø"/>
            </a:pPr>
            <a:r>
              <a:rPr lang="en-GB" dirty="0">
                <a:solidFill>
                  <a:srgbClr val="FF0000"/>
                </a:solidFill>
              </a:rPr>
              <a:t>Could any of the comments A-D apply to your current literature review?</a:t>
            </a:r>
          </a:p>
        </p:txBody>
      </p:sp>
    </p:spTree>
    <p:extLst>
      <p:ext uri="{BB962C8B-B14F-4D97-AF65-F5344CB8AC3E}">
        <p14:creationId xmlns:p14="http://schemas.microsoft.com/office/powerpoint/2010/main" val="3958876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FC9EFE-D8B0-4E35-8DDC-DEA45F8B4230}"/>
              </a:ext>
            </a:extLst>
          </p:cNvPr>
          <p:cNvPicPr>
            <a:picLocks noChangeAspect="1"/>
          </p:cNvPicPr>
          <p:nvPr/>
        </p:nvPicPr>
        <p:blipFill rotWithShape="1">
          <a:blip r:embed="rId2"/>
          <a:srcRect l="23224" t="16401" r="31101" b="17801"/>
          <a:stretch/>
        </p:blipFill>
        <p:spPr>
          <a:xfrm>
            <a:off x="755576" y="64286"/>
            <a:ext cx="8150942" cy="6605074"/>
          </a:xfrm>
          <a:prstGeom prst="rect">
            <a:avLst/>
          </a:prstGeom>
        </p:spPr>
      </p:pic>
    </p:spTree>
    <p:extLst>
      <p:ext uri="{BB962C8B-B14F-4D97-AF65-F5344CB8AC3E}">
        <p14:creationId xmlns:p14="http://schemas.microsoft.com/office/powerpoint/2010/main" val="2704209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5B348-13AC-4776-9A67-FFF2C2D69988}"/>
              </a:ext>
            </a:extLst>
          </p:cNvPr>
          <p:cNvSpPr>
            <a:spLocks noGrp="1"/>
          </p:cNvSpPr>
          <p:nvPr>
            <p:ph type="title"/>
          </p:nvPr>
        </p:nvSpPr>
        <p:spPr>
          <a:xfrm>
            <a:off x="938758" y="382385"/>
            <a:ext cx="7633742" cy="958383"/>
          </a:xfrm>
        </p:spPr>
        <p:txBody>
          <a:bodyPr>
            <a:noAutofit/>
          </a:bodyPr>
          <a:lstStyle/>
          <a:p>
            <a:pPr algn="ctr"/>
            <a:r>
              <a:rPr lang="en-GB" sz="4000" dirty="0"/>
              <a:t>Suggested structure for the introduction </a:t>
            </a:r>
          </a:p>
        </p:txBody>
      </p:sp>
      <p:sp>
        <p:nvSpPr>
          <p:cNvPr id="4" name="TextBox 3">
            <a:extLst>
              <a:ext uri="{FF2B5EF4-FFF2-40B4-BE49-F238E27FC236}">
                <a16:creationId xmlns:a16="http://schemas.microsoft.com/office/drawing/2014/main" id="{9D8B16F6-D466-4521-901F-0508ADFD336B}"/>
              </a:ext>
            </a:extLst>
          </p:cNvPr>
          <p:cNvSpPr txBox="1"/>
          <p:nvPr/>
        </p:nvSpPr>
        <p:spPr>
          <a:xfrm>
            <a:off x="827584" y="2060848"/>
            <a:ext cx="7997634" cy="4247317"/>
          </a:xfrm>
          <a:prstGeom prst="rect">
            <a:avLst/>
          </a:prstGeom>
          <a:noFill/>
        </p:spPr>
        <p:txBody>
          <a:bodyPr wrap="square" rtlCol="0">
            <a:spAutoFit/>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A </a:t>
            </a:r>
            <a:r>
              <a:rPr lang="en-GB" dirty="0">
                <a:solidFill>
                  <a:srgbClr val="FF0000"/>
                </a:solidFill>
                <a:latin typeface="Arial" panose="020B0604020202020204" pitchFamily="34" charset="0"/>
                <a:cs typeface="Arial" panose="020B0604020202020204" pitchFamily="34" charset="0"/>
              </a:rPr>
              <a:t>background</a:t>
            </a:r>
            <a:r>
              <a:rPr lang="en-GB" dirty="0">
                <a:latin typeface="Arial" panose="020B0604020202020204" pitchFamily="34" charset="0"/>
                <a:cs typeface="Arial" panose="020B0604020202020204" pitchFamily="34" charset="0"/>
              </a:rPr>
              <a:t> that establishes the </a:t>
            </a:r>
            <a:r>
              <a:rPr lang="en-GB" dirty="0">
                <a:solidFill>
                  <a:srgbClr val="FF0000"/>
                </a:solidFill>
                <a:latin typeface="Arial" panose="020B0604020202020204" pitchFamily="34" charset="0"/>
                <a:cs typeface="Arial" panose="020B0604020202020204" pitchFamily="34" charset="0"/>
              </a:rPr>
              <a:t>importance </a:t>
            </a:r>
            <a:r>
              <a:rPr lang="en-GB" dirty="0">
                <a:latin typeface="Arial" panose="020B0604020202020204" pitchFamily="34" charset="0"/>
                <a:cs typeface="Arial" panose="020B0604020202020204" pitchFamily="34" charset="0"/>
              </a:rPr>
              <a:t>of the topic and sets the </a:t>
            </a:r>
            <a:r>
              <a:rPr lang="en-GB" dirty="0">
                <a:solidFill>
                  <a:srgbClr val="FF0000"/>
                </a:solidFill>
                <a:latin typeface="Arial" panose="020B0604020202020204" pitchFamily="34" charset="0"/>
                <a:cs typeface="Arial" panose="020B0604020202020204" pitchFamily="34" charset="0"/>
              </a:rPr>
              <a:t>context / scene via providing a </a:t>
            </a:r>
            <a:r>
              <a:rPr lang="en-GB" dirty="0">
                <a:latin typeface="Arial" panose="020B0604020202020204" pitchFamily="34" charset="0"/>
                <a:cs typeface="Arial" panose="020B0604020202020204" pitchFamily="34" charset="0"/>
              </a:rPr>
              <a:t>concise </a:t>
            </a:r>
            <a:r>
              <a:rPr lang="en-GB" dirty="0">
                <a:solidFill>
                  <a:srgbClr val="FF0000"/>
                </a:solidFill>
                <a:latin typeface="Arial" panose="020B0604020202020204" pitchFamily="34" charset="0"/>
                <a:cs typeface="Arial" panose="020B0604020202020204" pitchFamily="34" charset="0"/>
              </a:rPr>
              <a:t>overview</a:t>
            </a:r>
            <a:r>
              <a:rPr lang="en-GB" dirty="0">
                <a:latin typeface="Arial" panose="020B0604020202020204" pitchFamily="34" charset="0"/>
                <a:cs typeface="Arial" panose="020B0604020202020204" pitchFamily="34" charset="0"/>
              </a:rPr>
              <a:t> of the research question / problem / key debates in the research area. </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Thesis statement </a:t>
            </a:r>
            <a:r>
              <a:rPr lang="en-GB" dirty="0">
                <a:latin typeface="Arial" panose="020B0604020202020204" pitchFamily="34" charset="0"/>
                <a:cs typeface="Arial" panose="020B0604020202020204" pitchFamily="34" charset="0"/>
              </a:rPr>
              <a:t>i.e. </a:t>
            </a:r>
            <a:r>
              <a:rPr lang="en-GB" dirty="0">
                <a:solidFill>
                  <a:srgbClr val="FF0000"/>
                </a:solidFill>
                <a:latin typeface="Arial" panose="020B0604020202020204" pitchFamily="34" charset="0"/>
                <a:cs typeface="Arial" panose="020B0604020202020204" pitchFamily="34" charset="0"/>
              </a:rPr>
              <a:t>your main argument/stance/position </a:t>
            </a:r>
            <a:r>
              <a:rPr lang="en-GB" dirty="0">
                <a:latin typeface="Arial" panose="020B0604020202020204" pitchFamily="34" charset="0"/>
                <a:cs typeface="Arial" panose="020B0604020202020204" pitchFamily="34" charset="0"/>
              </a:rPr>
              <a:t>in relation to topic and existing body of literature (remember that LRs are critical pieces).</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Aim and purpose</a:t>
            </a:r>
            <a:r>
              <a:rPr lang="en-GB" dirty="0">
                <a:latin typeface="Arial" panose="020B0604020202020204" pitchFamily="34" charset="0"/>
                <a:cs typeface="Arial" panose="020B0604020202020204" pitchFamily="34" charset="0"/>
              </a:rPr>
              <a:t> of the review and gap in research studies.</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Limits, scope and inclusion/exclusion </a:t>
            </a:r>
            <a:r>
              <a:rPr lang="en-GB" dirty="0">
                <a:latin typeface="Arial" panose="020B0604020202020204" pitchFamily="34" charset="0"/>
                <a:cs typeface="Arial" panose="020B0604020202020204" pitchFamily="34" charset="0"/>
              </a:rPr>
              <a:t>criteria related to examined literature should be clearly outlined and </a:t>
            </a:r>
            <a:r>
              <a:rPr lang="en-GB" dirty="0">
                <a:solidFill>
                  <a:srgbClr val="FF0000"/>
                </a:solidFill>
                <a:latin typeface="Arial" panose="020B0604020202020204" pitchFamily="34" charset="0"/>
                <a:cs typeface="Arial" panose="020B0604020202020204" pitchFamily="34" charset="0"/>
              </a:rPr>
              <a:t>justified</a:t>
            </a:r>
            <a:r>
              <a:rPr lang="en-GB"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Outline </a:t>
            </a:r>
            <a:r>
              <a:rPr lang="en-GB" dirty="0">
                <a:latin typeface="Arial" panose="020B0604020202020204" pitchFamily="34" charset="0"/>
                <a:cs typeface="Arial" panose="020B0604020202020204" pitchFamily="34" charset="0"/>
              </a:rPr>
              <a:t>of the </a:t>
            </a:r>
            <a:r>
              <a:rPr lang="en-GB" dirty="0">
                <a:solidFill>
                  <a:srgbClr val="FF0000"/>
                </a:solidFill>
                <a:latin typeface="Arial" panose="020B0604020202020204" pitchFamily="34" charset="0"/>
                <a:cs typeface="Arial" panose="020B0604020202020204" pitchFamily="34" charset="0"/>
              </a:rPr>
              <a:t>organisational pattern </a:t>
            </a:r>
            <a:r>
              <a:rPr lang="en-GB" dirty="0">
                <a:latin typeface="Arial" panose="020B0604020202020204" pitchFamily="34" charset="0"/>
                <a:cs typeface="Arial" panose="020B0604020202020204" pitchFamily="34" charset="0"/>
              </a:rPr>
              <a:t>of the review / </a:t>
            </a:r>
            <a:r>
              <a:rPr lang="en-GB" dirty="0">
                <a:solidFill>
                  <a:srgbClr val="FF0000"/>
                </a:solidFill>
                <a:latin typeface="Arial" panose="020B0604020202020204" pitchFamily="34" charset="0"/>
                <a:cs typeface="Arial" panose="020B0604020202020204" pitchFamily="34" charset="0"/>
              </a:rPr>
              <a:t>sequence of themes </a:t>
            </a:r>
            <a:r>
              <a:rPr lang="en-GB" dirty="0">
                <a:latin typeface="Arial" panose="020B0604020202020204" pitchFamily="34" charset="0"/>
                <a:cs typeface="Arial" panose="020B0604020202020204" pitchFamily="34" charset="0"/>
              </a:rPr>
              <a:t>covered. </a:t>
            </a:r>
          </a:p>
        </p:txBody>
      </p:sp>
    </p:spTree>
    <p:extLst>
      <p:ext uri="{BB962C8B-B14F-4D97-AF65-F5344CB8AC3E}">
        <p14:creationId xmlns:p14="http://schemas.microsoft.com/office/powerpoint/2010/main" val="1488905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9CE97-390F-41F3-957A-66D0C38EBECC}"/>
              </a:ext>
            </a:extLst>
          </p:cNvPr>
          <p:cNvSpPr>
            <a:spLocks noGrp="1"/>
          </p:cNvSpPr>
          <p:nvPr>
            <p:ph type="title"/>
          </p:nvPr>
        </p:nvSpPr>
        <p:spPr>
          <a:xfrm>
            <a:off x="938758" y="382385"/>
            <a:ext cx="7633742" cy="814367"/>
          </a:xfrm>
        </p:spPr>
        <p:txBody>
          <a:bodyPr>
            <a:noAutofit/>
          </a:bodyPr>
          <a:lstStyle/>
          <a:p>
            <a:pPr algn="ctr"/>
            <a:r>
              <a:rPr lang="en-GB" sz="4000" dirty="0"/>
              <a:t>Suggested structure for the main body</a:t>
            </a:r>
          </a:p>
        </p:txBody>
      </p:sp>
      <p:sp>
        <p:nvSpPr>
          <p:cNvPr id="4" name="Rectangle 3">
            <a:extLst>
              <a:ext uri="{FF2B5EF4-FFF2-40B4-BE49-F238E27FC236}">
                <a16:creationId xmlns:a16="http://schemas.microsoft.com/office/drawing/2014/main" id="{FE0605D7-D066-4AD1-A1A8-519EF044E193}"/>
              </a:ext>
            </a:extLst>
          </p:cNvPr>
          <p:cNvSpPr/>
          <p:nvPr/>
        </p:nvSpPr>
        <p:spPr>
          <a:xfrm>
            <a:off x="959813" y="2132856"/>
            <a:ext cx="7645728" cy="4046911"/>
          </a:xfrm>
          <a:prstGeom prst="rect">
            <a:avLst/>
          </a:prstGeom>
        </p:spPr>
        <p:txBody>
          <a:bodyPr vert="horz" lIns="91440" tIns="45720" rIns="91440" bIns="45720" rtlCol="0" anchor="ctr">
            <a:normAutofit/>
          </a:bodyPr>
          <a:lstStyle/>
          <a:p>
            <a:pPr marL="285750" indent="-285750">
              <a:lnSpc>
                <a:spcPct val="90000"/>
              </a:lnSpc>
              <a:spcAft>
                <a:spcPts val="600"/>
              </a:spcAft>
              <a:buFont typeface="Arial" panose="020B0604020202020204" pitchFamily="34" charset="0"/>
              <a:buChar char="•"/>
            </a:pPr>
            <a:endParaRPr lang="en-US" sz="2000" b="1" u="sng" dirty="0">
              <a:solidFill>
                <a:srgbClr val="FF0000"/>
              </a:solidFill>
            </a:endParaRPr>
          </a:p>
          <a:p>
            <a:pPr marL="285750" indent="-285750">
              <a:lnSpc>
                <a:spcPct val="90000"/>
              </a:lnSpc>
              <a:spcAft>
                <a:spcPts val="600"/>
              </a:spcAft>
              <a:buFont typeface="Arial" panose="020B0604020202020204" pitchFamily="34" charset="0"/>
              <a:buChar char="•"/>
            </a:pPr>
            <a:r>
              <a:rPr lang="en-GB" sz="2000" dirty="0"/>
              <a:t>Be clear and logically organised by </a:t>
            </a:r>
            <a:r>
              <a:rPr lang="en-GB" sz="2000" dirty="0">
                <a:solidFill>
                  <a:srgbClr val="FF0000"/>
                </a:solidFill>
              </a:rPr>
              <a:t>theme / sub-question. </a:t>
            </a:r>
            <a:endParaRPr lang="en-US" sz="2000" dirty="0">
              <a:solidFill>
                <a:srgbClr val="FF0000"/>
              </a:solidFill>
            </a:endParaRPr>
          </a:p>
          <a:p>
            <a:pPr marL="285750" indent="-285750">
              <a:lnSpc>
                <a:spcPct val="90000"/>
              </a:lnSpc>
              <a:spcAft>
                <a:spcPts val="600"/>
              </a:spcAft>
              <a:buFont typeface="Arial" panose="020B0604020202020204" pitchFamily="34" charset="0"/>
              <a:buChar char="•"/>
            </a:pPr>
            <a:endParaRPr lang="en-US" sz="2000" b="1" u="sng" dirty="0">
              <a:solidFill>
                <a:srgbClr val="FF0000"/>
              </a:solidFill>
            </a:endParaRPr>
          </a:p>
          <a:p>
            <a:pPr marL="342900" indent="-285750">
              <a:lnSpc>
                <a:spcPct val="90000"/>
              </a:lnSpc>
              <a:spcAft>
                <a:spcPts val="600"/>
              </a:spcAft>
              <a:buFont typeface="Arial" panose="020B0604020202020204" pitchFamily="34" charset="0"/>
              <a:buChar char="•"/>
            </a:pPr>
            <a:r>
              <a:rPr lang="en-US" sz="2000" dirty="0">
                <a:solidFill>
                  <a:srgbClr val="000000"/>
                </a:solidFill>
              </a:rPr>
              <a:t>The major section headers and sub-sections that follow </a:t>
            </a:r>
            <a:r>
              <a:rPr lang="en-US" sz="2000" dirty="0">
                <a:solidFill>
                  <a:srgbClr val="FF0000"/>
                </a:solidFill>
              </a:rPr>
              <a:t>the same order </a:t>
            </a:r>
            <a:r>
              <a:rPr lang="en-US" sz="2000" dirty="0">
                <a:solidFill>
                  <a:srgbClr val="000000"/>
                </a:solidFill>
              </a:rPr>
              <a:t>as the one established in the </a:t>
            </a:r>
            <a:r>
              <a:rPr lang="en-US" sz="2000" dirty="0">
                <a:solidFill>
                  <a:srgbClr val="FF0000"/>
                </a:solidFill>
              </a:rPr>
              <a:t>Introduction</a:t>
            </a:r>
            <a:r>
              <a:rPr lang="en-US" sz="2000" dirty="0">
                <a:solidFill>
                  <a:srgbClr val="000000"/>
                </a:solidFill>
              </a:rPr>
              <a:t>.</a:t>
            </a:r>
          </a:p>
          <a:p>
            <a:pPr marL="342900" indent="-285750">
              <a:lnSpc>
                <a:spcPct val="90000"/>
              </a:lnSpc>
              <a:spcAft>
                <a:spcPts val="600"/>
              </a:spcAft>
              <a:buFont typeface="Arial" panose="020B0604020202020204" pitchFamily="34" charset="0"/>
              <a:buChar char="•"/>
            </a:pPr>
            <a:endParaRPr lang="en-US" sz="2000" dirty="0">
              <a:solidFill>
                <a:srgbClr val="000000"/>
              </a:solidFill>
            </a:endParaRPr>
          </a:p>
          <a:p>
            <a:pPr marL="342900" indent="-285750">
              <a:lnSpc>
                <a:spcPct val="90000"/>
              </a:lnSpc>
              <a:spcAft>
                <a:spcPts val="600"/>
              </a:spcAft>
              <a:buFont typeface="Arial" panose="020B0604020202020204" pitchFamily="34" charset="0"/>
              <a:buChar char="•"/>
            </a:pPr>
            <a:r>
              <a:rPr lang="en-US" sz="2000" dirty="0">
                <a:solidFill>
                  <a:srgbClr val="FF0000"/>
                </a:solidFill>
              </a:rPr>
              <a:t>Summarisation</a:t>
            </a:r>
            <a:r>
              <a:rPr lang="en-US" sz="2000" dirty="0">
                <a:solidFill>
                  <a:srgbClr val="000000"/>
                </a:solidFill>
              </a:rPr>
              <a:t> and </a:t>
            </a:r>
            <a:r>
              <a:rPr lang="en-US" sz="2000" dirty="0">
                <a:solidFill>
                  <a:srgbClr val="FF0000"/>
                </a:solidFill>
              </a:rPr>
              <a:t>synthesis</a:t>
            </a:r>
            <a:r>
              <a:rPr lang="en-US" sz="2000" dirty="0">
                <a:solidFill>
                  <a:srgbClr val="000000"/>
                </a:solidFill>
              </a:rPr>
              <a:t> (discusses and presents findings from the literature).</a:t>
            </a:r>
          </a:p>
          <a:p>
            <a:pPr marL="342900" indent="-285750">
              <a:lnSpc>
                <a:spcPct val="90000"/>
              </a:lnSpc>
              <a:spcAft>
                <a:spcPts val="600"/>
              </a:spcAft>
              <a:buFont typeface="Arial" panose="020B0604020202020204" pitchFamily="34" charset="0"/>
              <a:buChar char="•"/>
            </a:pPr>
            <a:endParaRPr lang="en-US" sz="2000" dirty="0">
              <a:solidFill>
                <a:srgbClr val="000000"/>
              </a:solidFill>
            </a:endParaRPr>
          </a:p>
          <a:p>
            <a:pPr marL="342900" indent="-285750">
              <a:lnSpc>
                <a:spcPct val="90000"/>
              </a:lnSpc>
              <a:spcAft>
                <a:spcPts val="600"/>
              </a:spcAft>
              <a:buFont typeface="Arial" panose="020B0604020202020204" pitchFamily="34" charset="0"/>
              <a:buChar char="•"/>
            </a:pPr>
            <a:r>
              <a:rPr lang="en-US" sz="2000" dirty="0">
                <a:solidFill>
                  <a:srgbClr val="000000"/>
                </a:solidFill>
              </a:rPr>
              <a:t>Ensure </a:t>
            </a:r>
            <a:r>
              <a:rPr lang="en-US" sz="2000" dirty="0">
                <a:solidFill>
                  <a:srgbClr val="FF0000"/>
                </a:solidFill>
              </a:rPr>
              <a:t>continuity</a:t>
            </a:r>
            <a:r>
              <a:rPr lang="en-US" sz="2000" dirty="0">
                <a:solidFill>
                  <a:srgbClr val="000000"/>
                </a:solidFill>
              </a:rPr>
              <a:t> and </a:t>
            </a:r>
            <a:r>
              <a:rPr lang="en-US" sz="2000" dirty="0">
                <a:solidFill>
                  <a:srgbClr val="FF0000"/>
                </a:solidFill>
              </a:rPr>
              <a:t>coherence</a:t>
            </a:r>
            <a:r>
              <a:rPr lang="en-US" sz="2000" dirty="0">
                <a:solidFill>
                  <a:srgbClr val="000000"/>
                </a:solidFill>
              </a:rPr>
              <a:t> by </a:t>
            </a:r>
            <a:r>
              <a:rPr lang="en-US" sz="2000" dirty="0" err="1">
                <a:solidFill>
                  <a:srgbClr val="000000"/>
                </a:solidFill>
              </a:rPr>
              <a:t>summarising</a:t>
            </a:r>
            <a:r>
              <a:rPr lang="en-US" sz="2000" dirty="0">
                <a:solidFill>
                  <a:srgbClr val="000000"/>
                </a:solidFill>
              </a:rPr>
              <a:t> each theme/section (one last sentence for each section or relevant sub-section) and present how it relates to following section.</a:t>
            </a:r>
          </a:p>
          <a:p>
            <a:pPr marL="285750" indent="-285750">
              <a:lnSpc>
                <a:spcPct val="90000"/>
              </a:lnSpc>
              <a:spcAft>
                <a:spcPts val="600"/>
              </a:spcAft>
              <a:buFont typeface="Arial" panose="020B0604020202020204" pitchFamily="34" charset="0"/>
              <a:buChar char="•"/>
            </a:pPr>
            <a:endParaRPr lang="en-US" sz="2000" dirty="0">
              <a:solidFill>
                <a:srgbClr val="000000"/>
              </a:solidFill>
            </a:endParaRPr>
          </a:p>
        </p:txBody>
      </p:sp>
    </p:spTree>
    <p:extLst>
      <p:ext uri="{BB962C8B-B14F-4D97-AF65-F5344CB8AC3E}">
        <p14:creationId xmlns:p14="http://schemas.microsoft.com/office/powerpoint/2010/main" val="4115401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C684-AAF2-4474-902C-DBC8F3CD25BE}"/>
              </a:ext>
            </a:extLst>
          </p:cNvPr>
          <p:cNvSpPr>
            <a:spLocks noGrp="1"/>
          </p:cNvSpPr>
          <p:nvPr>
            <p:ph type="title"/>
          </p:nvPr>
        </p:nvSpPr>
        <p:spPr/>
        <p:txBody>
          <a:bodyPr>
            <a:normAutofit/>
          </a:bodyPr>
          <a:lstStyle/>
          <a:p>
            <a:pPr algn="ctr"/>
            <a:r>
              <a:rPr lang="en-GB" sz="4000" dirty="0"/>
              <a:t>Suggested structure for the conclusion</a:t>
            </a:r>
          </a:p>
        </p:txBody>
      </p:sp>
      <p:sp>
        <p:nvSpPr>
          <p:cNvPr id="4" name="Content Placeholder 2">
            <a:extLst>
              <a:ext uri="{FF2B5EF4-FFF2-40B4-BE49-F238E27FC236}">
                <a16:creationId xmlns:a16="http://schemas.microsoft.com/office/drawing/2014/main" id="{B6A36F84-C98C-4CEF-89A7-A9565D83D84B}"/>
              </a:ext>
            </a:extLst>
          </p:cNvPr>
          <p:cNvSpPr txBox="1">
            <a:spLocks/>
          </p:cNvSpPr>
          <p:nvPr/>
        </p:nvSpPr>
        <p:spPr>
          <a:xfrm>
            <a:off x="1043608" y="1772816"/>
            <a:ext cx="7633742" cy="388843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p>
          <a:p>
            <a:r>
              <a:rPr lang="en-US" sz="2000" dirty="0" err="1"/>
              <a:t>Summarise</a:t>
            </a:r>
            <a:r>
              <a:rPr lang="en-US" sz="2000" dirty="0"/>
              <a:t> the </a:t>
            </a:r>
            <a:r>
              <a:rPr lang="en-US" sz="2000" dirty="0">
                <a:solidFill>
                  <a:srgbClr val="FF0000"/>
                </a:solidFill>
              </a:rPr>
              <a:t>key points discussed in the main body </a:t>
            </a:r>
            <a:r>
              <a:rPr lang="en-US" sz="2000" dirty="0"/>
              <a:t>(e.g., the main agreements / disagreements in the literature).</a:t>
            </a:r>
          </a:p>
          <a:p>
            <a:endParaRPr lang="en-US" sz="2000" dirty="0"/>
          </a:p>
          <a:p>
            <a:r>
              <a:rPr lang="en-US" sz="2000" dirty="0"/>
              <a:t>Provide an </a:t>
            </a:r>
            <a:r>
              <a:rPr lang="en-US" sz="2000" dirty="0">
                <a:solidFill>
                  <a:srgbClr val="FF0000"/>
                </a:solidFill>
              </a:rPr>
              <a:t>overall evaluation </a:t>
            </a:r>
            <a:r>
              <a:rPr lang="en-US" sz="2000" dirty="0"/>
              <a:t>of the </a:t>
            </a:r>
            <a:r>
              <a:rPr lang="en-US" sz="2000" dirty="0">
                <a:solidFill>
                  <a:srgbClr val="FF0000"/>
                </a:solidFill>
              </a:rPr>
              <a:t>literature</a:t>
            </a:r>
            <a:r>
              <a:rPr lang="en-US" sz="2000" dirty="0"/>
              <a:t> in your field.</a:t>
            </a:r>
          </a:p>
          <a:p>
            <a:endParaRPr lang="en-US" sz="2000" dirty="0"/>
          </a:p>
          <a:p>
            <a:r>
              <a:rPr lang="en-US" sz="2000" dirty="0"/>
              <a:t>Identify </a:t>
            </a:r>
            <a:r>
              <a:rPr lang="en-US" sz="2000" dirty="0">
                <a:solidFill>
                  <a:srgbClr val="FF0000"/>
                </a:solidFill>
              </a:rPr>
              <a:t>gaps/issues </a:t>
            </a:r>
            <a:r>
              <a:rPr lang="en-US" sz="2000" dirty="0"/>
              <a:t>in the literature.</a:t>
            </a:r>
          </a:p>
          <a:p>
            <a:endParaRPr lang="en-US" sz="2000" dirty="0"/>
          </a:p>
          <a:p>
            <a:r>
              <a:rPr lang="en-US" sz="2000" dirty="0"/>
              <a:t>Explain how </a:t>
            </a:r>
            <a:r>
              <a:rPr lang="en-US" sz="2000" dirty="0">
                <a:solidFill>
                  <a:srgbClr val="FF0000"/>
                </a:solidFill>
              </a:rPr>
              <a:t>own research </a:t>
            </a:r>
            <a:r>
              <a:rPr lang="en-US" sz="2000" dirty="0"/>
              <a:t>might address the gap/s (your thesis).  </a:t>
            </a:r>
          </a:p>
        </p:txBody>
      </p:sp>
    </p:spTree>
    <p:extLst>
      <p:ext uri="{BB962C8B-B14F-4D97-AF65-F5344CB8AC3E}">
        <p14:creationId xmlns:p14="http://schemas.microsoft.com/office/powerpoint/2010/main" val="1950953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24F1A-845C-45D7-971B-AB3F95481DDD}"/>
              </a:ext>
            </a:extLst>
          </p:cNvPr>
          <p:cNvSpPr>
            <a:spLocks noGrp="1"/>
          </p:cNvSpPr>
          <p:nvPr>
            <p:ph type="title"/>
          </p:nvPr>
        </p:nvSpPr>
        <p:spPr>
          <a:xfrm>
            <a:off x="938758" y="382385"/>
            <a:ext cx="7633742" cy="958383"/>
          </a:xfrm>
        </p:spPr>
        <p:txBody>
          <a:bodyPr>
            <a:normAutofit/>
          </a:bodyPr>
          <a:lstStyle/>
          <a:p>
            <a:r>
              <a:rPr lang="en-GB" sz="4000" dirty="0"/>
              <a:t>Example paragraph</a:t>
            </a:r>
          </a:p>
        </p:txBody>
      </p:sp>
      <p:sp>
        <p:nvSpPr>
          <p:cNvPr id="4" name="Rectangle 3">
            <a:extLst>
              <a:ext uri="{FF2B5EF4-FFF2-40B4-BE49-F238E27FC236}">
                <a16:creationId xmlns:a16="http://schemas.microsoft.com/office/drawing/2014/main" id="{C75A861A-9378-4790-9F08-75FB9D9F2974}"/>
              </a:ext>
            </a:extLst>
          </p:cNvPr>
          <p:cNvSpPr/>
          <p:nvPr/>
        </p:nvSpPr>
        <p:spPr>
          <a:xfrm>
            <a:off x="683568" y="1473751"/>
            <a:ext cx="8208912" cy="4616648"/>
          </a:xfrm>
          <a:prstGeom prst="rect">
            <a:avLst/>
          </a:prstGeom>
        </p:spPr>
        <p:txBody>
          <a:bodyPr wrap="square">
            <a:spAutoFit/>
          </a:bodyPr>
          <a:lstStyle/>
          <a:p>
            <a:pPr algn="just"/>
            <a:r>
              <a:rPr lang="en-GB" sz="1400" u="sng" dirty="0">
                <a:highlight>
                  <a:srgbClr val="FFFF00"/>
                </a:highlight>
              </a:rPr>
              <a:t>Furthermore</a:t>
            </a:r>
            <a:r>
              <a:rPr lang="en-GB" sz="1400" dirty="0">
                <a:highlight>
                  <a:srgbClr val="FFFF00"/>
                </a:highlight>
              </a:rPr>
              <a:t>, some studies have focused on classrooms in which code-switching is considered a positive technique for classroom learning. </a:t>
            </a:r>
            <a:r>
              <a:rPr lang="en-GB" sz="1400" dirty="0" err="1">
                <a:highlight>
                  <a:srgbClr val="FFFF00"/>
                </a:highlight>
              </a:rPr>
              <a:t>Butzkamm</a:t>
            </a:r>
            <a:r>
              <a:rPr lang="en-GB" sz="1400" dirty="0">
                <a:highlight>
                  <a:srgbClr val="FFFF00"/>
                </a:highlight>
              </a:rPr>
              <a:t> (1999: 95) for example, describes the mother tongue as a natural resource that aids communication and fluency of expression, a “necessary conversational lubricant” in L2 medium content lessons. </a:t>
            </a:r>
            <a:r>
              <a:rPr lang="en-GB" sz="1400" u="sng" dirty="0">
                <a:highlight>
                  <a:srgbClr val="00FF00"/>
                </a:highlight>
              </a:rPr>
              <a:t>Similarly</a:t>
            </a:r>
            <a:r>
              <a:rPr lang="en-GB" sz="1400" dirty="0">
                <a:highlight>
                  <a:srgbClr val="00FF00"/>
                </a:highlight>
              </a:rPr>
              <a:t>, Liebscher et al. (2003) consider code-switching as a “resource for effective bilingual communication” in which additive bilingualism is valued. When code-switching is allowed, students are able to make use of their bilingual competencies in class as they would outside, conceptualising the classroom as a “bilingual space”. </a:t>
            </a:r>
            <a:r>
              <a:rPr lang="en-GB" sz="1400" u="sng" dirty="0">
                <a:highlight>
                  <a:srgbClr val="00FF00"/>
                </a:highlight>
              </a:rPr>
              <a:t>Using a framework based on conversation analysis </a:t>
            </a:r>
            <a:r>
              <a:rPr lang="en-GB" sz="1400" dirty="0">
                <a:highlight>
                  <a:srgbClr val="00FF00"/>
                </a:highlight>
              </a:rPr>
              <a:t>(Auer, 1984, 1995, 1998), their article presents an analysis of learner code-switching between first language (L1) and second language (L2) in an advanced foreign language (FL) classroom. </a:t>
            </a:r>
            <a:r>
              <a:rPr lang="en-GB" sz="1400" u="sng" dirty="0">
                <a:highlight>
                  <a:srgbClr val="00FF00"/>
                </a:highlight>
              </a:rPr>
              <a:t>They assert that </a:t>
            </a:r>
            <a:r>
              <a:rPr lang="en-GB" sz="1400" dirty="0">
                <a:highlight>
                  <a:srgbClr val="00FF00"/>
                </a:highlight>
              </a:rPr>
              <a:t>learners orient to the classroom as a community of practice (Wenger, 1998) through their code-switching patterns as manifestations of a shared understanding about their actions and about themselves as members of that community. </a:t>
            </a:r>
            <a:r>
              <a:rPr lang="en-GB" sz="1400" u="sng" dirty="0">
                <a:highlight>
                  <a:srgbClr val="00FFFF"/>
                </a:highlight>
              </a:rPr>
              <a:t>Further support to this phenomenon </a:t>
            </a:r>
            <a:r>
              <a:rPr lang="en-GB" sz="1400" dirty="0">
                <a:highlight>
                  <a:srgbClr val="00FFFF"/>
                </a:highlight>
              </a:rPr>
              <a:t>is given by Reyes et al. (2004), who investigated the English/Spanish code-switching practices of pairs of primary school age native Spanish-speaking children, in and outside academic classes. </a:t>
            </a:r>
            <a:r>
              <a:rPr lang="en-GB" sz="1400" u="sng" dirty="0">
                <a:highlight>
                  <a:srgbClr val="00FFFF"/>
                </a:highlight>
              </a:rPr>
              <a:t>They conclude </a:t>
            </a:r>
            <a:r>
              <a:rPr lang="en-GB" sz="1400" dirty="0">
                <a:highlight>
                  <a:srgbClr val="00FFFF"/>
                </a:highlight>
              </a:rPr>
              <a:t>that greater bilingual competency leads to an increase, rather than a decrease, in code-switching, suggesting that children meet their communicative needs effectively by drawing on the resources of their different languages. </a:t>
            </a:r>
            <a:r>
              <a:rPr lang="en-GB" sz="1400" dirty="0">
                <a:highlight>
                  <a:srgbClr val="C0C0C0"/>
                </a:highlight>
              </a:rPr>
              <a:t>Rather than treating code-switching as a sign of deficiency in the L2, </a:t>
            </a:r>
            <a:r>
              <a:rPr lang="en-GB" sz="1400" u="sng" dirty="0">
                <a:highlight>
                  <a:srgbClr val="C0C0C0"/>
                </a:highlight>
              </a:rPr>
              <a:t>this study suggests </a:t>
            </a:r>
            <a:r>
              <a:rPr lang="en-GB" sz="1400" dirty="0">
                <a:highlight>
                  <a:srgbClr val="C0C0C0"/>
                </a:highlight>
              </a:rPr>
              <a:t>that teachers should acknowledge children’s dual language competencies and the strategies they can employ. </a:t>
            </a:r>
            <a:r>
              <a:rPr lang="en-GB" sz="1400" u="sng" dirty="0">
                <a:highlight>
                  <a:srgbClr val="C0C0C0"/>
                </a:highlight>
              </a:rPr>
              <a:t>The results challenge the negative view </a:t>
            </a:r>
            <a:r>
              <a:rPr lang="en-GB" sz="1400" dirty="0">
                <a:highlight>
                  <a:srgbClr val="C0C0C0"/>
                </a:highlight>
              </a:rPr>
              <a:t>that code switching by children who are learning two languages is due to lack of proficiency, and instead </a:t>
            </a:r>
            <a:r>
              <a:rPr lang="en-GB" sz="1400" u="sng" dirty="0">
                <a:highlight>
                  <a:srgbClr val="C0C0C0"/>
                </a:highlight>
              </a:rPr>
              <a:t>support the view </a:t>
            </a:r>
            <a:r>
              <a:rPr lang="en-GB" sz="1400" dirty="0">
                <a:highlight>
                  <a:srgbClr val="C0C0C0"/>
                </a:highlight>
              </a:rPr>
              <a:t>that it is used as a strategy to extend their communicative competence during peer interaction. </a:t>
            </a:r>
            <a:r>
              <a:rPr lang="en-GB" sz="1400" dirty="0">
                <a:highlight>
                  <a:srgbClr val="CC99FF"/>
                </a:highlight>
              </a:rPr>
              <a:t>Overall, such insights based on reliable empirical evidence from recent research studies confirm that the positive acceptance of such practices in the literature is becoming more frequent.</a:t>
            </a:r>
          </a:p>
        </p:txBody>
      </p:sp>
      <p:sp>
        <p:nvSpPr>
          <p:cNvPr id="7" name="Rectangle 6">
            <a:extLst>
              <a:ext uri="{FF2B5EF4-FFF2-40B4-BE49-F238E27FC236}">
                <a16:creationId xmlns:a16="http://schemas.microsoft.com/office/drawing/2014/main" id="{590D61E6-BA48-4CF8-A903-54EE4A8142A0}"/>
              </a:ext>
            </a:extLst>
          </p:cNvPr>
          <p:cNvSpPr/>
          <p:nvPr/>
        </p:nvSpPr>
        <p:spPr>
          <a:xfrm>
            <a:off x="3127560" y="6475615"/>
            <a:ext cx="5990179" cy="276999"/>
          </a:xfrm>
          <a:prstGeom prst="rect">
            <a:avLst/>
          </a:prstGeom>
        </p:spPr>
        <p:txBody>
          <a:bodyPr wrap="square">
            <a:spAutoFit/>
          </a:bodyPr>
          <a:lstStyle/>
          <a:p>
            <a:pPr defTabSz="914400"/>
            <a:r>
              <a:rPr lang="en-GB" sz="1200" dirty="0">
                <a:latin typeface="Calibri" panose="020F0502020204030204"/>
              </a:rPr>
              <a:t>LR on ‘code-switching’ in the classroom in the South Pacific (adapted from </a:t>
            </a:r>
            <a:r>
              <a:rPr lang="en-GB" sz="1200" dirty="0" err="1">
                <a:latin typeface="Calibri" panose="020F0502020204030204"/>
              </a:rPr>
              <a:t>Willans</a:t>
            </a:r>
            <a:r>
              <a:rPr lang="en-GB" sz="1200" dirty="0">
                <a:latin typeface="Calibri" panose="020F0502020204030204"/>
              </a:rPr>
              <a:t>, 2011)</a:t>
            </a:r>
          </a:p>
        </p:txBody>
      </p:sp>
    </p:spTree>
    <p:extLst>
      <p:ext uri="{BB962C8B-B14F-4D97-AF65-F5344CB8AC3E}">
        <p14:creationId xmlns:p14="http://schemas.microsoft.com/office/powerpoint/2010/main" val="2350553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196752"/>
            <a:ext cx="7776864" cy="5112568"/>
          </a:xfrm>
        </p:spPr>
        <p:txBody>
          <a:bodyPr>
            <a:normAutofit fontScale="85000" lnSpcReduction="20000"/>
          </a:bodyPr>
          <a:lstStyle/>
          <a:p>
            <a:pPr marL="0" indent="0">
              <a:buNone/>
            </a:pPr>
            <a:r>
              <a:rPr lang="en-GB" sz="1600" dirty="0"/>
              <a:t>Bell, J. (2005) </a:t>
            </a:r>
            <a:r>
              <a:rPr lang="en-GB" sz="1600" i="1" dirty="0"/>
              <a:t>Doing Your Research Project. </a:t>
            </a:r>
            <a:r>
              <a:rPr lang="en-GB" sz="1600" dirty="0"/>
              <a:t>4</a:t>
            </a:r>
            <a:r>
              <a:rPr lang="en-GB" sz="1600" baseline="30000" dirty="0"/>
              <a:t>th</a:t>
            </a:r>
            <a:r>
              <a:rPr lang="en-GB" sz="1600" dirty="0"/>
              <a:t> ed. Maidenhead: Open University Press </a:t>
            </a:r>
          </a:p>
          <a:p>
            <a:pPr marL="0" indent="0">
              <a:buNone/>
            </a:pPr>
            <a:r>
              <a:rPr lang="en-GB" sz="1600" dirty="0"/>
              <a:t> </a:t>
            </a:r>
          </a:p>
          <a:p>
            <a:pPr marL="0" indent="0">
              <a:buNone/>
            </a:pPr>
            <a:r>
              <a:rPr lang="en-GB" sz="1600" dirty="0" err="1"/>
              <a:t>Blaxter</a:t>
            </a:r>
            <a:r>
              <a:rPr lang="en-GB" sz="1600" dirty="0"/>
              <a:t>, L., Hughes, C. &amp; Tight, M. (2006) </a:t>
            </a:r>
            <a:r>
              <a:rPr lang="en-GB" sz="1600" i="1" dirty="0"/>
              <a:t>How to Research</a:t>
            </a:r>
            <a:r>
              <a:rPr lang="en-GB" sz="1600" dirty="0"/>
              <a:t>. 3</a:t>
            </a:r>
            <a:r>
              <a:rPr lang="en-GB" sz="1600" baseline="30000" dirty="0"/>
              <a:t>rd</a:t>
            </a:r>
            <a:r>
              <a:rPr lang="en-GB" sz="1600" dirty="0"/>
              <a:t> ed. Buckingham: Open University Press.</a:t>
            </a:r>
          </a:p>
          <a:p>
            <a:pPr marL="0" indent="0">
              <a:buNone/>
            </a:pPr>
            <a:r>
              <a:rPr lang="en-GB" sz="1600" dirty="0"/>
              <a:t> </a:t>
            </a:r>
          </a:p>
          <a:p>
            <a:pPr marL="0" indent="0">
              <a:buNone/>
            </a:pPr>
            <a:r>
              <a:rPr lang="en-GB" sz="1600" dirty="0"/>
              <a:t>Cottrell, S. (2005) </a:t>
            </a:r>
            <a:r>
              <a:rPr lang="en-GB" sz="1600" i="1" dirty="0"/>
              <a:t>Critical Thinking Skills</a:t>
            </a:r>
            <a:r>
              <a:rPr lang="en-GB" sz="1600" dirty="0"/>
              <a:t>. Basingstoke: Palgrave Macmillan.</a:t>
            </a:r>
          </a:p>
          <a:p>
            <a:pPr marL="0" indent="0">
              <a:buNone/>
            </a:pPr>
            <a:r>
              <a:rPr lang="en-GB" sz="1600" dirty="0"/>
              <a:t> </a:t>
            </a:r>
          </a:p>
          <a:p>
            <a:pPr marL="0" indent="0">
              <a:buNone/>
            </a:pPr>
            <a:r>
              <a:rPr lang="en-GB" sz="1600" dirty="0"/>
              <a:t>Hart, C. (1998) </a:t>
            </a:r>
            <a:r>
              <a:rPr lang="en-GB" sz="1600" i="1" dirty="0"/>
              <a:t>Doing a Literature Review: Releasing the Social Science Research Imagination</a:t>
            </a:r>
            <a:r>
              <a:rPr lang="en-GB" sz="1600" dirty="0"/>
              <a:t>. London: SAGE Publications Ltd.</a:t>
            </a:r>
          </a:p>
          <a:p>
            <a:pPr marL="0" indent="0">
              <a:buNone/>
            </a:pPr>
            <a:r>
              <a:rPr lang="en-GB" sz="1600" dirty="0"/>
              <a:t> </a:t>
            </a:r>
          </a:p>
          <a:p>
            <a:pPr marL="0" indent="0">
              <a:buNone/>
            </a:pPr>
            <a:r>
              <a:rPr lang="en-GB" sz="1600" dirty="0"/>
              <a:t>Ridley, D. (2008) </a:t>
            </a:r>
            <a:r>
              <a:rPr lang="en-GB" sz="1600" i="1" dirty="0"/>
              <a:t>The Literature Review: a Step-by-Step Guide for Students</a:t>
            </a:r>
            <a:r>
              <a:rPr lang="en-GB" sz="1600" dirty="0"/>
              <a:t>. London: SAGE Publications Ltd.</a:t>
            </a:r>
          </a:p>
          <a:p>
            <a:pPr marL="0" indent="0">
              <a:buNone/>
            </a:pPr>
            <a:r>
              <a:rPr lang="en-GB" sz="1600" dirty="0"/>
              <a:t> </a:t>
            </a:r>
          </a:p>
          <a:p>
            <a:pPr marL="0" indent="0">
              <a:buNone/>
            </a:pPr>
            <a:r>
              <a:rPr lang="en-GB" sz="1600" dirty="0"/>
              <a:t>Student Services. (2014) </a:t>
            </a:r>
            <a:r>
              <a:rPr lang="en-GB" sz="1600" i="1" dirty="0"/>
              <a:t>Why do I have to have a literature review?</a:t>
            </a:r>
            <a:r>
              <a:rPr lang="en-GB" sz="1600" dirty="0"/>
              <a:t> Brisbane St. Lucia: University of Queensland. [online] Available at:</a:t>
            </a:r>
          </a:p>
          <a:p>
            <a:pPr marL="0" indent="0">
              <a:buNone/>
            </a:pPr>
            <a:r>
              <a:rPr lang="en-GB" sz="1600" u="sng" dirty="0">
                <a:hlinkClick r:id="rId2"/>
              </a:rPr>
              <a:t>http://www.uq.edu.au/student-services/phdwriting/phfaq23.html</a:t>
            </a:r>
            <a:r>
              <a:rPr lang="en-GB" sz="1600" dirty="0"/>
              <a:t> [Accessed 16.10.2014]</a:t>
            </a:r>
          </a:p>
          <a:p>
            <a:pPr marL="0" indent="0">
              <a:buNone/>
            </a:pPr>
            <a:r>
              <a:rPr lang="en-GB" sz="1600" dirty="0"/>
              <a:t> </a:t>
            </a:r>
          </a:p>
          <a:p>
            <a:pPr marL="0" indent="0">
              <a:buNone/>
            </a:pPr>
            <a:r>
              <a:rPr lang="en-GB" sz="1600" dirty="0"/>
              <a:t>Thomas, G. (2013) </a:t>
            </a:r>
            <a:r>
              <a:rPr lang="en-GB" sz="1600" i="1" dirty="0"/>
              <a:t>How to do your Research Project</a:t>
            </a:r>
            <a:r>
              <a:rPr lang="en-GB" sz="1600" dirty="0"/>
              <a:t>. 2</a:t>
            </a:r>
            <a:r>
              <a:rPr lang="en-GB" sz="1600" baseline="30000" dirty="0"/>
              <a:t>nd</a:t>
            </a:r>
            <a:r>
              <a:rPr lang="en-GB" sz="1600" dirty="0"/>
              <a:t> ed. London: SAGE Publications Ltd.</a:t>
            </a:r>
          </a:p>
          <a:p>
            <a:pPr marL="0" indent="0">
              <a:buNone/>
            </a:pPr>
            <a:endParaRPr lang="en-GB" sz="1600" dirty="0"/>
          </a:p>
          <a:p>
            <a:pPr marL="0" indent="0">
              <a:buNone/>
            </a:pPr>
            <a:r>
              <a:rPr lang="en-GB" sz="1600" dirty="0" err="1"/>
              <a:t>Willans</a:t>
            </a:r>
            <a:r>
              <a:rPr lang="en-GB" sz="1600" dirty="0"/>
              <a:t>, F. (2011) ‘Code-switching’ in the classroom in the South Pacific’, </a:t>
            </a:r>
            <a:r>
              <a:rPr lang="en-GB" sz="1600" i="1" dirty="0"/>
              <a:t>International Journal of Bilingual Education and Bilingualism</a:t>
            </a:r>
            <a:r>
              <a:rPr lang="en-GB" sz="1600" dirty="0"/>
              <a:t>, 14(1), pp. 23-38 DOI: 10.1080/13670050903576038</a:t>
            </a:r>
          </a:p>
          <a:p>
            <a:pPr marL="0" indent="0">
              <a:buNone/>
            </a:pPr>
            <a:endParaRPr lang="en-GB" sz="1600" dirty="0"/>
          </a:p>
          <a:p>
            <a:pPr marL="0" indent="0">
              <a:buNone/>
            </a:pPr>
            <a:endParaRPr lang="en-GB" sz="1600" dirty="0"/>
          </a:p>
        </p:txBody>
      </p:sp>
      <p:sp>
        <p:nvSpPr>
          <p:cNvPr id="4" name="Title 1"/>
          <p:cNvSpPr txBox="1">
            <a:spLocks/>
          </p:cNvSpPr>
          <p:nvPr/>
        </p:nvSpPr>
        <p:spPr bwMode="auto">
          <a:xfrm>
            <a:off x="611560" y="188640"/>
            <a:ext cx="8229600" cy="762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defRPr/>
            </a:pPr>
            <a:r>
              <a:rPr kumimoji="0" lang="en-GB" sz="3000" b="1" i="0" u="none" strike="noStrike" kern="0" cap="none" spc="0" normalizeH="0" baseline="0" noProof="0" dirty="0">
                <a:ln>
                  <a:noFill/>
                </a:ln>
                <a:solidFill>
                  <a:schemeClr val="tx2"/>
                </a:solidFill>
                <a:effectLst/>
                <a:uLnTx/>
                <a:uFillTx/>
                <a:latin typeface="+mj-lt"/>
                <a:ea typeface="+mj-ea"/>
                <a:cs typeface="+mj-cs"/>
              </a:rPr>
              <a:t>References:</a:t>
            </a:r>
          </a:p>
        </p:txBody>
      </p:sp>
    </p:spTree>
  </p:cSld>
  <p:clrMapOvr>
    <a:masterClrMapping/>
  </p:clrMapOvr>
</p:sld>
</file>

<file path=ppt/theme/theme1.xml><?xml version="1.0" encoding="utf-8"?>
<a:theme xmlns:a="http://schemas.openxmlformats.org/drawingml/2006/main" name="Badg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2674</Words>
  <Application>Microsoft Office PowerPoint</Application>
  <PresentationFormat>On-screen Show (4:3)</PresentationFormat>
  <Paragraphs>262</Paragraphs>
  <Slides>28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Bradley Hand ITC</vt:lpstr>
      <vt:lpstr>Calibri</vt:lpstr>
      <vt:lpstr>Gill Sans MT</vt:lpstr>
      <vt:lpstr>Impact</vt:lpstr>
      <vt:lpstr>Wingdings</vt:lpstr>
      <vt:lpstr>Badge</vt:lpstr>
      <vt:lpstr>Reviewing Literature</vt:lpstr>
      <vt:lpstr>today’s session</vt:lpstr>
      <vt:lpstr>Why do you need to review literature?</vt:lpstr>
      <vt:lpstr>Discussion point</vt:lpstr>
      <vt:lpstr>Reviewing the literature</vt:lpstr>
      <vt:lpstr>Keeping a record</vt:lpstr>
      <vt:lpstr>Reviewing is about more than just reading</vt:lpstr>
      <vt:lpstr>Main principles of a literature review</vt:lpstr>
      <vt:lpstr>PowerPoint Presentation</vt:lpstr>
      <vt:lpstr>Conducting the review</vt:lpstr>
      <vt:lpstr>Stage 1: searching for literature</vt:lpstr>
      <vt:lpstr>Stage 1: Preliminary reading and analysis</vt:lpstr>
      <vt:lpstr>Stage 2: Focused in-depth reading</vt:lpstr>
      <vt:lpstr>Stage 2: asking critical questions </vt:lpstr>
      <vt:lpstr>What is a critiquing tool? </vt:lpstr>
      <vt:lpstr>Create your own critiquing tool: independent study task </vt:lpstr>
      <vt:lpstr>Stage 3: writing the review (reconstructing and synthesising </vt:lpstr>
      <vt:lpstr>Stage 3: writing the review </vt:lpstr>
      <vt:lpstr>Stage 3: writing the review </vt:lpstr>
      <vt:lpstr>More tips and hints</vt:lpstr>
      <vt:lpstr>resources</vt:lpstr>
      <vt:lpstr>Troubleshooting </vt:lpstr>
      <vt:lpstr>PowerPoint Presentation</vt:lpstr>
      <vt:lpstr>Suggested structure for the introduction </vt:lpstr>
      <vt:lpstr>Suggested structure for the main body</vt:lpstr>
      <vt:lpstr>Suggested structure for the conclusion</vt:lpstr>
      <vt:lpstr>Example paragraph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Reviewing Literature</dc:title>
  <dc:creator>Pepa Grundy</dc:creator>
  <cp:lastModifiedBy>Pepa Grundy</cp:lastModifiedBy>
  <cp:revision>15</cp:revision>
  <dcterms:created xsi:type="dcterms:W3CDTF">2020-12-06T19:56:57Z</dcterms:created>
  <dcterms:modified xsi:type="dcterms:W3CDTF">2021-03-08T11:05:22Z</dcterms:modified>
</cp:coreProperties>
</file>