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Pair Programming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Dr. G. L. Jenkins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Pair Programming</a:t>
            </a:r>
          </a:p>
          <a:p>
            <a:pPr lvl="1"/>
            <a:r>
              <a:rPr lang="en-GB" dirty="0" smtClean="0"/>
              <a:t>Developed in the early 90’s</a:t>
            </a:r>
          </a:p>
          <a:p>
            <a:pPr lvl="1"/>
            <a:r>
              <a:rPr lang="en-GB" dirty="0" smtClean="0"/>
              <a:t>Technique bourn out of </a:t>
            </a:r>
            <a:r>
              <a:rPr lang="en-GB" dirty="0" err="1" smtClean="0"/>
              <a:t>eXtreme</a:t>
            </a:r>
            <a:r>
              <a:rPr lang="en-GB" dirty="0" smtClean="0"/>
              <a:t> Programming (XP)</a:t>
            </a:r>
          </a:p>
          <a:p>
            <a:pPr lvl="1"/>
            <a:r>
              <a:rPr lang="en-GB" dirty="0" smtClean="0"/>
              <a:t>Proven in both academic and industrial experiments</a:t>
            </a:r>
          </a:p>
          <a:p>
            <a:pPr lvl="1"/>
            <a:r>
              <a:rPr lang="en-GB" dirty="0" smtClean="0"/>
              <a:t>Used by a wide variety of companies with great success</a:t>
            </a:r>
          </a:p>
          <a:p>
            <a:pPr lvl="1"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Essentially</a:t>
            </a:r>
          </a:p>
          <a:p>
            <a:pPr lvl="1"/>
            <a:r>
              <a:rPr lang="en-GB" dirty="0" smtClean="0"/>
              <a:t>Two programmers work together (on a single machine)</a:t>
            </a:r>
          </a:p>
          <a:p>
            <a:pPr lvl="1"/>
            <a:r>
              <a:rPr lang="en-GB" dirty="0" smtClean="0"/>
              <a:t>Roles</a:t>
            </a:r>
          </a:p>
          <a:p>
            <a:pPr lvl="2"/>
            <a:r>
              <a:rPr lang="en-GB" dirty="0" smtClean="0"/>
              <a:t>Driver</a:t>
            </a:r>
          </a:p>
          <a:p>
            <a:pPr lvl="3"/>
            <a:r>
              <a:rPr lang="en-GB" dirty="0" smtClean="0"/>
              <a:t>Types, moves mouse etc. </a:t>
            </a:r>
          </a:p>
          <a:p>
            <a:pPr lvl="3"/>
            <a:r>
              <a:rPr lang="en-GB" dirty="0" smtClean="0"/>
              <a:t>Writes code, makes suggestions, asks questions etc. </a:t>
            </a:r>
          </a:p>
          <a:p>
            <a:pPr lvl="2"/>
            <a:r>
              <a:rPr lang="en-GB" dirty="0" smtClean="0"/>
              <a:t>Non-Driver </a:t>
            </a:r>
          </a:p>
          <a:p>
            <a:pPr lvl="3"/>
            <a:r>
              <a:rPr lang="en-GB" dirty="0" smtClean="0"/>
              <a:t>Monitors the code being written, makes suggestions etc. </a:t>
            </a:r>
          </a:p>
          <a:p>
            <a:pPr lvl="2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Better code</a:t>
            </a:r>
          </a:p>
          <a:p>
            <a:pPr lvl="1"/>
            <a:r>
              <a:rPr lang="en-GB" dirty="0" smtClean="0"/>
              <a:t>Code is written by consensus more options are explored</a:t>
            </a:r>
          </a:p>
          <a:p>
            <a:pPr lvl="1"/>
            <a:r>
              <a:rPr lang="en-GB" dirty="0" smtClean="0"/>
              <a:t>No corners cut</a:t>
            </a:r>
          </a:p>
          <a:p>
            <a:pPr lvl="1"/>
            <a:r>
              <a:rPr lang="en-GB" dirty="0" smtClean="0"/>
              <a:t>Must be clearly written</a:t>
            </a:r>
          </a:p>
          <a:p>
            <a:r>
              <a:rPr lang="en-GB" dirty="0" smtClean="0"/>
              <a:t>Two heads are better than one</a:t>
            </a:r>
          </a:p>
          <a:p>
            <a:pPr lvl="1"/>
            <a:r>
              <a:rPr lang="en-GB" dirty="0" smtClean="0"/>
              <a:t>Pool of experience, knowledge and understanding</a:t>
            </a:r>
          </a:p>
          <a:p>
            <a:r>
              <a:rPr lang="en-GB" dirty="0" smtClean="0"/>
              <a:t>Quality</a:t>
            </a:r>
          </a:p>
          <a:p>
            <a:pPr lvl="1"/>
            <a:r>
              <a:rPr lang="en-GB" dirty="0" smtClean="0"/>
              <a:t>Constant error checking</a:t>
            </a:r>
          </a:p>
          <a:p>
            <a:r>
              <a:rPr lang="en-GB" dirty="0" smtClean="0"/>
              <a:t>Work ethic</a:t>
            </a:r>
          </a:p>
          <a:p>
            <a:pPr lvl="1"/>
            <a:r>
              <a:rPr lang="en-GB" dirty="0" smtClean="0"/>
              <a:t>Less slacking</a:t>
            </a:r>
          </a:p>
          <a:p>
            <a:pPr lvl="1"/>
            <a:r>
              <a:rPr lang="en-GB" dirty="0" smtClean="0"/>
              <a:t>Note: Breaks required during long sessions!</a:t>
            </a:r>
          </a:p>
          <a:p>
            <a:r>
              <a:rPr lang="en-GB" dirty="0" smtClean="0"/>
              <a:t>Confidence</a:t>
            </a:r>
          </a:p>
          <a:p>
            <a:pPr lvl="1"/>
            <a:r>
              <a:rPr lang="en-GB" dirty="0" smtClean="0"/>
              <a:t>Developers more confident the solutions produced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tool for teaching programming?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Studies show</a:t>
            </a:r>
          </a:p>
          <a:p>
            <a:pPr lvl="1"/>
            <a:r>
              <a:rPr lang="en-GB" dirty="0" smtClean="0"/>
              <a:t>Students produce better code</a:t>
            </a:r>
          </a:p>
          <a:p>
            <a:pPr lvl="1"/>
            <a:r>
              <a:rPr lang="en-GB" dirty="0" smtClean="0"/>
              <a:t>Are less likely to drop out</a:t>
            </a:r>
          </a:p>
          <a:p>
            <a:pPr lvl="1"/>
            <a:r>
              <a:rPr lang="en-GB" dirty="0" smtClean="0"/>
              <a:t>Enjoy the experience of programming more</a:t>
            </a:r>
          </a:p>
          <a:p>
            <a:pPr lvl="1"/>
            <a:r>
              <a:rPr lang="en-GB" dirty="0" smtClean="0"/>
              <a:t>Higher pass rate</a:t>
            </a:r>
          </a:p>
          <a:p>
            <a:pPr lvl="1"/>
            <a:r>
              <a:rPr lang="en-GB" dirty="0" smtClean="0"/>
              <a:t>More confidence in the solutions produced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Joint ownership	</a:t>
            </a:r>
          </a:p>
          <a:p>
            <a:r>
              <a:rPr lang="en-GB" dirty="0" smtClean="0"/>
              <a:t>Non-critical feedback</a:t>
            </a:r>
          </a:p>
          <a:p>
            <a:pPr lvl="1"/>
            <a:r>
              <a:rPr lang="en-GB" dirty="0" smtClean="0"/>
              <a:t>Negative thoughts (or worse) from either side are futile</a:t>
            </a:r>
          </a:p>
          <a:p>
            <a:pPr lvl="1"/>
            <a:r>
              <a:rPr lang="en-GB" dirty="0" smtClean="0"/>
              <a:t>Be supportive and encouraging</a:t>
            </a:r>
          </a:p>
          <a:p>
            <a:r>
              <a:rPr lang="en-GB" dirty="0" smtClean="0"/>
              <a:t>Observer not passive </a:t>
            </a:r>
          </a:p>
          <a:p>
            <a:pPr lvl="1"/>
            <a:r>
              <a:rPr lang="en-GB" dirty="0" smtClean="0"/>
              <a:t>Thinking ahead</a:t>
            </a:r>
          </a:p>
          <a:p>
            <a:pPr lvl="1"/>
            <a:r>
              <a:rPr lang="en-GB" dirty="0" smtClean="0"/>
              <a:t>Higher level thinking</a:t>
            </a:r>
          </a:p>
          <a:p>
            <a:r>
              <a:rPr lang="en-GB" dirty="0" smtClean="0"/>
              <a:t>Mutual “Buy-in”</a:t>
            </a:r>
          </a:p>
          <a:p>
            <a:pPr lvl="1"/>
            <a:r>
              <a:rPr lang="en-GB" dirty="0" smtClean="0"/>
              <a:t>Must be committed to the practice working</a:t>
            </a:r>
          </a:p>
          <a:p>
            <a:r>
              <a:rPr lang="en-GB" dirty="0" smtClean="0"/>
              <a:t>Appreciate time and effort</a:t>
            </a:r>
          </a:p>
          <a:p>
            <a:pPr lvl="1"/>
            <a:r>
              <a:rPr lang="en-GB" dirty="0" smtClean="0"/>
              <a:t>Do not waste each others time (browsing, emailing etc.)</a:t>
            </a:r>
          </a:p>
          <a:p>
            <a:r>
              <a:rPr lang="en-GB" dirty="0" smtClean="0"/>
              <a:t>Your common aim is to learn</a:t>
            </a:r>
          </a:p>
          <a:p>
            <a:pPr lvl="1"/>
            <a:r>
              <a:rPr lang="en-GB" dirty="0" smtClean="0"/>
              <a:t>If you understand something better than your partner help them to learn </a:t>
            </a:r>
          </a:p>
          <a:p>
            <a:pPr lvl="1"/>
            <a:r>
              <a:rPr lang="en-GB" dirty="0" smtClean="0"/>
              <a:t>If they understand it better than you learn from them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Neat, tidy and bug free</a:t>
            </a:r>
          </a:p>
          <a:p>
            <a:pPr lvl="1"/>
            <a:r>
              <a:rPr lang="en-GB" dirty="0" smtClean="0"/>
              <a:t>Readable code (easier to mark)</a:t>
            </a:r>
          </a:p>
          <a:p>
            <a:r>
              <a:rPr lang="en-GB" dirty="0" smtClean="0"/>
              <a:t>Ego-less programming</a:t>
            </a:r>
          </a:p>
          <a:p>
            <a:pPr lvl="1"/>
            <a:r>
              <a:rPr lang="en-GB" dirty="0" smtClean="0"/>
              <a:t>Less ownership</a:t>
            </a:r>
          </a:p>
          <a:p>
            <a:pPr lvl="1"/>
            <a:r>
              <a:rPr lang="en-GB" dirty="0" smtClean="0"/>
              <a:t>Appreciate limitations of your ideas</a:t>
            </a:r>
          </a:p>
          <a:p>
            <a:r>
              <a:rPr lang="en-GB" dirty="0" smtClean="0"/>
              <a:t>Discourse essential</a:t>
            </a:r>
          </a:p>
          <a:p>
            <a:pPr lvl="1"/>
            <a:r>
              <a:rPr lang="en-GB" dirty="0" smtClean="0"/>
              <a:t>Just agreeing with the other person to avoid conflict as bad as arguing with everything they say</a:t>
            </a:r>
          </a:p>
          <a:p>
            <a:r>
              <a:rPr lang="en-GB" dirty="0" smtClean="0"/>
              <a:t>Workspace</a:t>
            </a:r>
          </a:p>
          <a:p>
            <a:pPr lvl="1"/>
            <a:r>
              <a:rPr lang="en-GB" dirty="0" smtClean="0"/>
              <a:t>Move yourself as little as possible try to arrange the machine and chairs so you can swap by sliding the keyboard</a:t>
            </a:r>
          </a:p>
          <a:p>
            <a:r>
              <a:rPr lang="en-GB" dirty="0" smtClean="0"/>
              <a:t>Team </a:t>
            </a:r>
          </a:p>
          <a:p>
            <a:pPr lvl="1"/>
            <a:r>
              <a:rPr lang="en-GB" dirty="0" smtClean="0"/>
              <a:t>Shared owner ship</a:t>
            </a:r>
          </a:p>
          <a:p>
            <a:pPr lvl="2"/>
            <a:r>
              <a:rPr lang="en-GB" dirty="0" smtClean="0"/>
              <a:t>Its both peoples work don’t be afraid to make suggest improvements or point out problems</a:t>
            </a:r>
          </a:p>
          <a:p>
            <a:pPr lvl="1"/>
            <a:r>
              <a:rPr lang="en-GB" dirty="0" smtClean="0"/>
              <a:t>No Blame</a:t>
            </a:r>
          </a:p>
          <a:p>
            <a:pPr lvl="2"/>
            <a:r>
              <a:rPr lang="en-GB" dirty="0" smtClean="0"/>
              <a:t>Your both responsible for the code you produce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Alternate pairs on a regular basis i.e. </a:t>
            </a:r>
            <a:r>
              <a:rPr lang="en-GB" dirty="0" smtClean="0"/>
              <a:t>p</a:t>
            </a:r>
            <a:r>
              <a:rPr lang="en-GB" dirty="0" smtClean="0"/>
              <a:t>er task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1380</TotalTime>
  <Words>277</Words>
  <Application>Microsoft Office PowerPoint</Application>
  <PresentationFormat>On-screen Show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Pair Programming</vt:lpstr>
      <vt:lpstr>Slide 2</vt:lpstr>
      <vt:lpstr>Slide 3</vt:lpstr>
      <vt:lpstr>Advantages</vt:lpstr>
      <vt:lpstr>A tool for teaching programming?</vt:lpstr>
      <vt:lpstr>Key Principles</vt:lpstr>
      <vt:lpstr>Slide 7</vt:lpstr>
      <vt:lpstr>Setup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Pair Programming</dc:title>
  <dc:creator/>
  <cp:lastModifiedBy>sc-md</cp:lastModifiedBy>
  <cp:revision>46</cp:revision>
  <dcterms:created xsi:type="dcterms:W3CDTF">2006-08-16T00:00:00Z</dcterms:created>
  <dcterms:modified xsi:type="dcterms:W3CDTF">2009-11-10T12:14:45Z</dcterms:modified>
</cp:coreProperties>
</file>