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58" r:id="rId7"/>
    <p:sldId id="264" r:id="rId8"/>
    <p:sldId id="259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956" y="-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C9AC-5AAF-47FE-812E-8A6A48E92D4D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2BD21-9874-4548-B08F-2812D4E172F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C9AC-5AAF-47FE-812E-8A6A48E92D4D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2BD21-9874-4548-B08F-2812D4E172F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C9AC-5AAF-47FE-812E-8A6A48E92D4D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2BD21-9874-4548-B08F-2812D4E172F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C9AC-5AAF-47FE-812E-8A6A48E92D4D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2BD21-9874-4548-B08F-2812D4E172F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C9AC-5AAF-47FE-812E-8A6A48E92D4D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2BD21-9874-4548-B08F-2812D4E172F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C9AC-5AAF-47FE-812E-8A6A48E92D4D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2BD21-9874-4548-B08F-2812D4E172F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C9AC-5AAF-47FE-812E-8A6A48E92D4D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2BD21-9874-4548-B08F-2812D4E172F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C9AC-5AAF-47FE-812E-8A6A48E92D4D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2BD21-9874-4548-B08F-2812D4E172F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C9AC-5AAF-47FE-812E-8A6A48E92D4D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2BD21-9874-4548-B08F-2812D4E172F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C9AC-5AAF-47FE-812E-8A6A48E92D4D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2BD21-9874-4548-B08F-2812D4E172F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C9AC-5AAF-47FE-812E-8A6A48E92D4D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2BD21-9874-4548-B08F-2812D4E172F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9C9AC-5AAF-47FE-812E-8A6A48E92D4D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B2BD21-9874-4548-B08F-2812D4E172F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348" y="214290"/>
            <a:ext cx="7772400" cy="1470025"/>
          </a:xfrm>
        </p:spPr>
        <p:txBody>
          <a:bodyPr/>
          <a:lstStyle/>
          <a:p>
            <a:r>
              <a:rPr lang="en-US" dirty="0"/>
              <a:t>Entrepreneur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571612"/>
            <a:ext cx="6400800" cy="4067188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Mark </a:t>
            </a:r>
            <a:r>
              <a:rPr lang="en-US" dirty="0" err="1" smtClean="0">
                <a:solidFill>
                  <a:schemeClr val="tx1"/>
                </a:solidFill>
              </a:rPr>
              <a:t>Zuckerberg</a:t>
            </a:r>
            <a:endParaRPr lang="en-US" dirty="0" smtClean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 smtClean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founder  </a:t>
            </a:r>
            <a:r>
              <a:rPr lang="en-US" dirty="0">
                <a:solidFill>
                  <a:schemeClr val="tx1"/>
                </a:solidFill>
              </a:rPr>
              <a:t>of </a:t>
            </a:r>
            <a:r>
              <a:rPr lang="en-US" dirty="0" err="1">
                <a:solidFill>
                  <a:schemeClr val="tx1"/>
                </a:solidFill>
              </a:rPr>
              <a:t>facebook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1028" name="Picture 4" descr="https://media.gettyimages.com/photos/facebook-ceo-mark-zuckerberg-delivers-the-opening-keynote-at-the-f8-picture-id487457943?s=612x6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2143116"/>
            <a:ext cx="3971912" cy="26479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CONTENTS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</a:p>
          <a:p>
            <a:r>
              <a:rPr lang="en-US" dirty="0"/>
              <a:t>Biography </a:t>
            </a:r>
            <a:r>
              <a:rPr lang="en-US" dirty="0" smtClean="0"/>
              <a:t>OF </a:t>
            </a:r>
            <a:r>
              <a:rPr lang="en-US" dirty="0"/>
              <a:t>Mark </a:t>
            </a:r>
            <a:r>
              <a:rPr lang="en-US" dirty="0" err="1"/>
              <a:t>Zuckerberg</a:t>
            </a:r>
            <a:r>
              <a:rPr lang="en-US" dirty="0"/>
              <a:t> </a:t>
            </a:r>
            <a:endParaRPr lang="en-US" dirty="0" smtClean="0"/>
          </a:p>
          <a:p>
            <a:r>
              <a:rPr lang="en-US" dirty="0"/>
              <a:t> </a:t>
            </a:r>
            <a:r>
              <a:rPr lang="en-US" dirty="0" smtClean="0"/>
              <a:t>Create a </a:t>
            </a:r>
            <a:r>
              <a:rPr lang="en-US" dirty="0" err="1" smtClean="0"/>
              <a:t>Facebook</a:t>
            </a:r>
            <a:endParaRPr lang="en-US" dirty="0" smtClean="0"/>
          </a:p>
          <a:p>
            <a:r>
              <a:rPr lang="en-US" dirty="0"/>
              <a:t>R</a:t>
            </a:r>
            <a:r>
              <a:rPr lang="en-US" dirty="0" smtClean="0"/>
              <a:t>isk</a:t>
            </a:r>
          </a:p>
          <a:p>
            <a:r>
              <a:rPr lang="en-US" dirty="0" smtClean="0"/>
              <a:t>Successes</a:t>
            </a:r>
          </a:p>
          <a:p>
            <a:r>
              <a:rPr lang="en-US" dirty="0"/>
              <a:t>conclusion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INTRODUCTION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Mark </a:t>
            </a:r>
            <a:r>
              <a:rPr lang="en-US" dirty="0" err="1"/>
              <a:t>Zuckerberg</a:t>
            </a:r>
            <a:r>
              <a:rPr lang="en-US" dirty="0"/>
              <a:t> . is the founder  of </a:t>
            </a:r>
            <a:r>
              <a:rPr lang="en-US" dirty="0" err="1"/>
              <a:t>facebook</a:t>
            </a:r>
            <a:r>
              <a:rPr lang="en-US" dirty="0"/>
              <a:t> . He is </a:t>
            </a:r>
            <a:r>
              <a:rPr lang="en-US" dirty="0" err="1"/>
              <a:t>considred</a:t>
            </a:r>
            <a:r>
              <a:rPr lang="en-US" dirty="0"/>
              <a:t> a cultural icon because he created an entirely new way to communicate via the internet. Addressed in the media through </a:t>
            </a:r>
            <a:r>
              <a:rPr lang="en-US" dirty="0" err="1"/>
              <a:t>numeroud</a:t>
            </a:r>
            <a:r>
              <a:rPr lang="en-US" dirty="0"/>
              <a:t> mediums. In the Social Network ,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Biography OF Mark </a:t>
            </a:r>
            <a:r>
              <a:rPr lang="en-US" dirty="0" err="1" smtClean="0"/>
              <a:t>Zuckerberg</a:t>
            </a:r>
            <a:r>
              <a:rPr lang="en-US" dirty="0" smtClean="0"/>
              <a:t> 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Mark </a:t>
            </a:r>
            <a:r>
              <a:rPr lang="en-US" dirty="0" err="1"/>
              <a:t>Zuckerberg</a:t>
            </a:r>
            <a:r>
              <a:rPr lang="en-US" dirty="0"/>
              <a:t> is a American Internet entrepreneur and philanthropist. He was born on 14 May 1984, in white plains New York </a:t>
            </a:r>
            <a:r>
              <a:rPr lang="en-US" dirty="0" smtClean="0"/>
              <a:t>[His </a:t>
            </a:r>
            <a:r>
              <a:rPr lang="en-US" dirty="0"/>
              <a:t>parents are Karen a psychiatrist and Edward </a:t>
            </a:r>
            <a:r>
              <a:rPr lang="en-US" dirty="0" err="1"/>
              <a:t>Zuckerberg</a:t>
            </a:r>
            <a:r>
              <a:rPr lang="en-US" dirty="0"/>
              <a:t> is dentist </a:t>
            </a:r>
            <a:r>
              <a:rPr lang="en-US" dirty="0" smtClean="0"/>
              <a:t>He </a:t>
            </a:r>
            <a:r>
              <a:rPr lang="en-US" dirty="0"/>
              <a:t>have three sisters Randi, Donna and Arielle they brought live in New York. They belong a small Westchester country about 21 rules north of midtown Manhattan </a:t>
            </a:r>
            <a:r>
              <a:rPr lang="en-US" dirty="0" smtClean="0"/>
              <a:t>He </a:t>
            </a:r>
            <a:r>
              <a:rPr lang="en-US" dirty="0"/>
              <a:t>studied at Ardsley high school and He was a good student after two years he change his school. The name of the new school was Phillips Exeter Academy.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 Create a </a:t>
            </a:r>
            <a:r>
              <a:rPr lang="en-US" dirty="0" err="1" smtClean="0"/>
              <a:t>Facebook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/>
              <a:t>Zuckerberg</a:t>
            </a:r>
            <a:r>
              <a:rPr lang="en-US" dirty="0"/>
              <a:t> launched </a:t>
            </a:r>
            <a:r>
              <a:rPr lang="en-US" dirty="0" err="1"/>
              <a:t>facebook</a:t>
            </a:r>
            <a:r>
              <a:rPr lang="en-US" dirty="0"/>
              <a:t> from his Harvard dormitory room on February 4, </a:t>
            </a:r>
            <a:r>
              <a:rPr lang="en-US" dirty="0" smtClean="0"/>
              <a:t>2004</a:t>
            </a:r>
          </a:p>
          <a:p>
            <a:r>
              <a:rPr lang="en-US" dirty="0" smtClean="0"/>
              <a:t>“</a:t>
            </a:r>
            <a:r>
              <a:rPr lang="en-US" dirty="0"/>
              <a:t>Mark </a:t>
            </a:r>
            <a:r>
              <a:rPr lang="en-US" dirty="0" err="1"/>
              <a:t>Zuckerberg</a:t>
            </a:r>
            <a:r>
              <a:rPr lang="en-US" dirty="0"/>
              <a:t> </a:t>
            </a:r>
            <a:r>
              <a:rPr lang="en-US" dirty="0" smtClean="0"/>
              <a:t> </a:t>
            </a:r>
            <a:r>
              <a:rPr lang="en-US" dirty="0"/>
              <a:t>is the founder  of </a:t>
            </a:r>
            <a:r>
              <a:rPr lang="en-US" dirty="0" err="1"/>
              <a:t>facebook</a:t>
            </a:r>
            <a:r>
              <a:rPr lang="en-US" dirty="0"/>
              <a:t> . He is </a:t>
            </a:r>
            <a:r>
              <a:rPr lang="en-US" dirty="0" err="1"/>
              <a:t>considred</a:t>
            </a:r>
            <a:r>
              <a:rPr lang="en-US" dirty="0"/>
              <a:t> a cultural icon because he created an entirely new way to communicate via the internet. Addressed in the media through </a:t>
            </a:r>
            <a:r>
              <a:rPr lang="en-US" dirty="0" err="1"/>
              <a:t>numeroud</a:t>
            </a:r>
            <a:r>
              <a:rPr lang="en-US" dirty="0"/>
              <a:t> mediums. In the Social Network , a biographical movie about the </a:t>
            </a:r>
            <a:r>
              <a:rPr lang="en-US" dirty="0" err="1"/>
              <a:t>foudation</a:t>
            </a:r>
            <a:r>
              <a:rPr lang="en-US" dirty="0"/>
              <a:t> and the founders of </a:t>
            </a:r>
            <a:r>
              <a:rPr lang="en-US" dirty="0" err="1"/>
              <a:t>Facebook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sz="7000" dirty="0">
                <a:latin typeface="Arial" pitchFamily="34" charset="0"/>
                <a:cs typeface="Arial" pitchFamily="34" charset="0"/>
              </a:rPr>
              <a:t>Mark </a:t>
            </a:r>
            <a:r>
              <a:rPr lang="en-GB" sz="7000" dirty="0" err="1">
                <a:latin typeface="Arial" pitchFamily="34" charset="0"/>
                <a:cs typeface="Arial" pitchFamily="34" charset="0"/>
              </a:rPr>
              <a:t>Zuckerberg</a:t>
            </a:r>
            <a:r>
              <a:rPr lang="en-GB" sz="7000" dirty="0">
                <a:latin typeface="Arial" pitchFamily="34" charset="0"/>
                <a:cs typeface="Arial" pitchFamily="34" charset="0"/>
              </a:rPr>
              <a:t> famously said: "The biggest risk is not taking any risk. In a world that's changing really quickly, the only strategy that is guaranteed to fail is not taking risks." I rather think he might be onto </a:t>
            </a:r>
            <a:r>
              <a:rPr lang="en-GB" sz="7000" dirty="0" err="1">
                <a:latin typeface="Arial" pitchFamily="34" charset="0"/>
                <a:cs typeface="Arial" pitchFamily="34" charset="0"/>
              </a:rPr>
              <a:t>something.Zuckerberg</a:t>
            </a:r>
            <a:r>
              <a:rPr lang="en-GB" sz="7000" dirty="0">
                <a:latin typeface="Arial" pitchFamily="34" charset="0"/>
                <a:cs typeface="Arial" pitchFamily="34" charset="0"/>
              </a:rPr>
              <a:t> said in a 2015 interview. " </a:t>
            </a:r>
          </a:p>
          <a:p>
            <a:r>
              <a:rPr lang="en-GB" sz="7000" dirty="0">
                <a:latin typeface="Arial" pitchFamily="34" charset="0"/>
                <a:cs typeface="Arial" pitchFamily="34" charset="0"/>
              </a:rPr>
              <a:t>The billionaire noted that </a:t>
            </a:r>
            <a:r>
              <a:rPr lang="en-GB" sz="7000" dirty="0" err="1">
                <a:latin typeface="Arial" pitchFamily="34" charset="0"/>
                <a:cs typeface="Arial" pitchFamily="34" charset="0"/>
              </a:rPr>
              <a:t>Facebook</a:t>
            </a:r>
            <a:r>
              <a:rPr lang="en-GB" sz="7000" dirty="0">
                <a:latin typeface="Arial" pitchFamily="34" charset="0"/>
                <a:cs typeface="Arial" pitchFamily="34" charset="0"/>
              </a:rPr>
              <a:t> wasn’t the first innovation he’d developed. He also built games, chat systems, study tools and music players. But none of those inventions gained traction.</a:t>
            </a:r>
          </a:p>
          <a:p>
            <a:r>
              <a:rPr lang="en-GB" sz="7000" dirty="0" err="1">
                <a:latin typeface="Arial" pitchFamily="34" charset="0"/>
                <a:cs typeface="Arial" pitchFamily="34" charset="0"/>
              </a:rPr>
              <a:t>Zuckerberg</a:t>
            </a:r>
            <a:r>
              <a:rPr lang="en-GB" sz="7000" dirty="0">
                <a:latin typeface="Arial" pitchFamily="34" charset="0"/>
                <a:cs typeface="Arial" pitchFamily="34" charset="0"/>
              </a:rPr>
              <a:t> said he wasn’t alone in that regard. He pointed out that J.K. Rowling’s manuscript for the first Harry Potter book was rejected 12 times before it was accepted.</a:t>
            </a:r>
          </a:p>
          <a:p>
            <a:r>
              <a:rPr lang="en-GB" sz="7000" dirty="0">
                <a:latin typeface="Arial" pitchFamily="34" charset="0"/>
                <a:cs typeface="Arial" pitchFamily="34" charset="0"/>
              </a:rPr>
              <a:t>"The greatest successes come from having the freedom to fail," he said.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. The Face of </a:t>
            </a:r>
            <a:r>
              <a:rPr lang="en-US" sz="2400" dirty="0" err="1" smtClean="0"/>
              <a:t>Facebook</a:t>
            </a:r>
            <a:r>
              <a:rPr lang="en-US" sz="2400" dirty="0" smtClean="0"/>
              <a:t> [ The new Yorker September 22,2010.  </a:t>
            </a:r>
          </a:p>
          <a:p>
            <a:r>
              <a:rPr lang="en-US" sz="2400" dirty="0" smtClean="0"/>
              <a:t>3. US billionaires pledge 50% of their wealth to charity (www.facebook)  </a:t>
            </a:r>
          </a:p>
          <a:p>
            <a:r>
              <a:rPr lang="en-US" sz="2400" dirty="0" smtClean="0"/>
              <a:t>4. Mark </a:t>
            </a:r>
            <a:r>
              <a:rPr lang="en-US" sz="2400" dirty="0" err="1" smtClean="0"/>
              <a:t>Zuckerberg</a:t>
            </a:r>
            <a:r>
              <a:rPr lang="en-US" sz="2400" dirty="0" smtClean="0"/>
              <a:t> (www.facebook)  </a:t>
            </a:r>
          </a:p>
          <a:p>
            <a:r>
              <a:rPr lang="en-US" sz="2400" dirty="0" smtClean="0"/>
              <a:t>5. Works by on about Mark </a:t>
            </a:r>
            <a:r>
              <a:rPr lang="en-US" sz="2400" dirty="0" err="1" smtClean="0"/>
              <a:t>Zuckerberg</a:t>
            </a:r>
            <a:r>
              <a:rPr lang="en-US" sz="2400" dirty="0" smtClean="0"/>
              <a:t>(http://worldcat.org)  </a:t>
            </a:r>
          </a:p>
          <a:p>
            <a:r>
              <a:rPr lang="en-US" sz="2400" dirty="0" smtClean="0"/>
              <a:t>6. Mark </a:t>
            </a:r>
            <a:r>
              <a:rPr lang="en-US" sz="2400" dirty="0" err="1" smtClean="0"/>
              <a:t>Zuckerberg</a:t>
            </a:r>
            <a:r>
              <a:rPr lang="en-US" sz="2400" dirty="0" smtClean="0"/>
              <a:t> patents (http;//ip.com/pq-mark-zuckerberg-patents.html) 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conclusion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/>
              <a:t>Zuckerberg</a:t>
            </a:r>
            <a:r>
              <a:rPr lang="en-US" dirty="0"/>
              <a:t> and </a:t>
            </a:r>
            <a:r>
              <a:rPr lang="en-US" dirty="0" err="1"/>
              <a:t>Facebook</a:t>
            </a:r>
            <a:r>
              <a:rPr lang="en-US" dirty="0"/>
              <a:t> have  succeeded in its business activities because of the factors existing in the company. </a:t>
            </a:r>
            <a:r>
              <a:rPr lang="en-US" dirty="0" err="1"/>
              <a:t>Facebook</a:t>
            </a:r>
            <a:r>
              <a:rPr lang="en-US" dirty="0"/>
              <a:t> has succeeded due to the strong character of its founder, Mark </a:t>
            </a:r>
            <a:r>
              <a:rPr lang="en-US" dirty="0" err="1"/>
              <a:t>Zuckerberg</a:t>
            </a:r>
            <a:r>
              <a:rPr lang="en-US" dirty="0"/>
              <a:t> who brings inspiration to all the employees. Mark </a:t>
            </a:r>
            <a:r>
              <a:rPr lang="en-US" dirty="0" err="1"/>
              <a:t>Zuckerberg</a:t>
            </a:r>
            <a:r>
              <a:rPr lang="en-US" dirty="0"/>
              <a:t> is a focused individual and his dedication is seen in the way </a:t>
            </a:r>
            <a:r>
              <a:rPr lang="en-US" dirty="0" err="1"/>
              <a:t>Facebook</a:t>
            </a:r>
            <a:r>
              <a:rPr lang="en-US" dirty="0"/>
              <a:t> thrives as the world’s leading social network. The personnel working in the company have the right quality which enables </a:t>
            </a:r>
            <a:r>
              <a:rPr lang="en-US" dirty="0" err="1"/>
              <a:t>Facebook</a:t>
            </a:r>
            <a:r>
              <a:rPr lang="en-US" dirty="0"/>
              <a:t> to succeed and continue doing well in business. </a:t>
            </a:r>
          </a:p>
          <a:p>
            <a:r>
              <a:rPr lang="en-US" dirty="0"/>
              <a:t>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Successes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000" dirty="0">
                <a:latin typeface="Arial" pitchFamily="34" charset="0"/>
                <a:cs typeface="Arial" pitchFamily="34" charset="0"/>
              </a:rPr>
              <a:t>Self- motivation: One of the most important traits of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Entreprenewrs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is self-motivation. When you want to success, you need to be able to push yourself,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yoy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arr’t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answerable to anyone else as an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Entreprenewr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and that sometimes means that its hard to get moving without anyone to make you, you need to be dedicated to your plan. 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2. Understand what you offer:- As an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Entreprenewr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you need to know what you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offar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and how it fits into the market.  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3. Take Risks: Successful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entreprenewrs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know that sometimes its important to risk playing it safe almost never leads to success as a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businers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owner.  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4. Passion: Successful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Entreprenewrs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are passionate, the feel deeply about their product or service in mission. Passion is what will help you find motivation when you are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discouragedand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it wile drive your forward passion is fuel for successful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Entreprenewrship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Zuckerbergis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very passionate about what he does and has always been fascinated  by computers connecting people.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596</Words>
  <Application>Microsoft Office PowerPoint</Application>
  <PresentationFormat>On-screen Show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Entrepreneur</vt:lpstr>
      <vt:lpstr>CONTENTS </vt:lpstr>
      <vt:lpstr>INTRODUCTION </vt:lpstr>
      <vt:lpstr>Biography OF Mark Zuckerberg  </vt:lpstr>
      <vt:lpstr> Create a Facebook </vt:lpstr>
      <vt:lpstr>risk</vt:lpstr>
      <vt:lpstr>References</vt:lpstr>
      <vt:lpstr>conclusion </vt:lpstr>
      <vt:lpstr>Successes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</dc:title>
  <dc:creator>amdad faruki</dc:creator>
  <cp:lastModifiedBy>amdad faruki</cp:lastModifiedBy>
  <cp:revision>11</cp:revision>
  <dcterms:created xsi:type="dcterms:W3CDTF">2020-02-26T07:02:01Z</dcterms:created>
  <dcterms:modified xsi:type="dcterms:W3CDTF">2020-02-26T13:47:11Z</dcterms:modified>
</cp:coreProperties>
</file>