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0" r:id="rId6"/>
    <p:sldId id="264" r:id="rId7"/>
    <p:sldId id="257" r:id="rId8"/>
    <p:sldId id="276" r:id="rId9"/>
    <p:sldId id="258" r:id="rId10"/>
    <p:sldId id="267" r:id="rId11"/>
    <p:sldId id="262" r:id="rId12"/>
    <p:sldId id="263" r:id="rId13"/>
    <p:sldId id="266" r:id="rId14"/>
    <p:sldId id="275" r:id="rId15"/>
    <p:sldId id="277" r:id="rId16"/>
    <p:sldId id="278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1468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g6emdGswyaQ&amp;feature=emb_logo" TargetMode="External"/><Relationship Id="rId2" Type="http://schemas.openxmlformats.org/officeDocument/2006/relationships/hyperlink" Target="https://www.youtube.com/watch?v=6zUoQnlay5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17" Type="http://schemas.openxmlformats.org/officeDocument/2006/relationships/image" Target="../media/image25.png"/><Relationship Id="rId2" Type="http://schemas.openxmlformats.org/officeDocument/2006/relationships/image" Target="../media/image10.jpe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5" Type="http://schemas.openxmlformats.org/officeDocument/2006/relationships/image" Target="../media/image23.pn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coronavirus/" TargetMode="External"/><Relationship Id="rId2" Type="http://schemas.openxmlformats.org/officeDocument/2006/relationships/hyperlink" Target="https://www.youtube.com/watch?v=N8lYy8xu4T8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x1CvwUAj0&amp;feature=youtu.be" TargetMode="External"/><Relationship Id="rId2" Type="http://schemas.openxmlformats.org/officeDocument/2006/relationships/hyperlink" Target="https://www.youtube.com/watch?v=kgHPRgL0G1M&amp;feature=youtu.b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1OBgtqAB_4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r>
              <a:rPr lang="en-GB" sz="3600" dirty="0">
                <a:solidFill>
                  <a:schemeClr val="bg1"/>
                </a:solidFill>
              </a:rPr>
              <a:t/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971600" y="1340768"/>
            <a:ext cx="7396163" cy="1668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01100011  01101111  01101110  01100111  01110010  01100001  01110100  01110101 01101100  01100001  01110100  01101001  01101111  01101110  01110011  00001101 00001010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320" y="3119018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899592" y="692696"/>
            <a:ext cx="6199181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accent1">
                    <a:lumMod val="50000"/>
                  </a:schemeClr>
                </a:solidFill>
              </a:rPr>
              <a:t>Your Journey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176" y="1941686"/>
            <a:ext cx="60977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1202679" y="4149080"/>
            <a:ext cx="6738641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3921"/>
            <a:ext cx="8280920" cy="94338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1158713" y="1734084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5796136" y="1659823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863331" y="385451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2963691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Architecture &amp; Design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4999526" y="385928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6800873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2302414" y="2033159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4938223" y="2033159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3587816" y="2379093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1452692" y="2332096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4502237" y="2375343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4774802" y="2370121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1636936" y="4823018"/>
            <a:ext cx="56601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Where we are? SA1 Waterfront </a:t>
            </a:r>
            <a:r>
              <a:rPr lang="en-GB" dirty="0">
                <a:hlinkClick r:id="rId2"/>
              </a:rPr>
              <a:t>IQ</a:t>
            </a:r>
            <a:r>
              <a:rPr lang="en-GB" dirty="0"/>
              <a:t> building</a:t>
            </a:r>
          </a:p>
          <a:p>
            <a:r>
              <a:rPr lang="en-GB" dirty="0"/>
              <a:t>Message from our </a:t>
            </a:r>
            <a:r>
              <a:rPr lang="en-GB" dirty="0">
                <a:hlinkClick r:id="rId3"/>
              </a:rPr>
              <a:t>Dean</a:t>
            </a:r>
            <a:r>
              <a:rPr lang="en-GB" dirty="0"/>
              <a:t> 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3600712" y="1670403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225" y="912909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619" y="1227441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3575074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Programme Directors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207" y="963995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799569" y="1989210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524544" y="180009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sm">
            <a:extLst>
              <a:ext uri="{FF2B5EF4-FFF2-40B4-BE49-F238E27FC236}">
                <a16:creationId xmlns:a16="http://schemas.microsoft.com/office/drawing/2014/main" id="{47E61DD8-814E-4207-B0FD-3DA2A25C6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869" y="3723440"/>
            <a:ext cx="847725" cy="87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56" y="3809605"/>
            <a:ext cx="939724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051" y="3809605"/>
            <a:ext cx="890588" cy="84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359665" y="323786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7872655" y="465867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Sue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659333" y="4631879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429670" y="4632934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2707757" y="463212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3610634" y="4624914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John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6547105" y="4659271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  <p:pic>
        <p:nvPicPr>
          <p:cNvPr id="3" name="Picture 2" descr="john rees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364" y="3790114"/>
            <a:ext cx="674587" cy="87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39494" y="3678291"/>
            <a:ext cx="687671" cy="91930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236296" y="2355685"/>
            <a:ext cx="763708" cy="87851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623832" y="3747575"/>
            <a:ext cx="683204" cy="863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273630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Respect and support every individual </a:t>
            </a:r>
          </a:p>
          <a:p>
            <a:r>
              <a:rPr lang="en-GB" sz="2800" dirty="0"/>
              <a:t>Provide you with best learning and teaching experience </a:t>
            </a:r>
          </a:p>
          <a:p>
            <a:r>
              <a:rPr lang="en-GB" sz="2800" dirty="0"/>
              <a:t>Work with industries</a:t>
            </a:r>
          </a:p>
          <a:p>
            <a:r>
              <a:rPr lang="en-GB" sz="2800" dirty="0"/>
              <a:t>Inclusive and team working </a:t>
            </a:r>
          </a:p>
          <a:p>
            <a:r>
              <a:rPr lang="en-GB" sz="2800" dirty="0"/>
              <a:t>Student voice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476672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2776"/>
            <a:ext cx="6480720" cy="3528392"/>
          </a:xfrm>
        </p:spPr>
        <p:txBody>
          <a:bodyPr>
            <a:noAutofit/>
          </a:bodyPr>
          <a:lstStyle/>
          <a:p>
            <a:r>
              <a:rPr lang="en-GB" sz="2000" dirty="0" smtClean="0"/>
              <a:t>Data </a:t>
            </a:r>
            <a:r>
              <a:rPr lang="en-GB" sz="2000" dirty="0"/>
              <a:t>Information and Systems</a:t>
            </a:r>
          </a:p>
          <a:p>
            <a:r>
              <a:rPr lang="en-GB" sz="2000" dirty="0" smtClean="0"/>
              <a:t>Computer </a:t>
            </a:r>
            <a:r>
              <a:rPr lang="en-GB" sz="2000" dirty="0"/>
              <a:t>Networks and Cyber Security</a:t>
            </a:r>
          </a:p>
          <a:p>
            <a:r>
              <a:rPr lang="en-GB" sz="2000" dirty="0" smtClean="0"/>
              <a:t>Software Engineering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 smtClean="0"/>
              <a:t>Semester </a:t>
            </a:r>
            <a:r>
              <a:rPr lang="en-GB" sz="2000" dirty="0"/>
              <a:t>2: 25/01/21 to 31/05/20, Easter break 29/03/21 to 16/04/21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</a:t>
            </a:r>
            <a:r>
              <a:rPr lang="en-GB" sz="2000" dirty="0" smtClean="0"/>
              <a:t>Environment </a:t>
            </a:r>
            <a:r>
              <a:rPr lang="en-GB" sz="2000" smtClean="0"/>
              <a:t>(Moodle)</a:t>
            </a:r>
            <a:endParaRPr lang="en-GB" sz="2000" dirty="0"/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/>
              <a:t>Results portal – </a:t>
            </a:r>
            <a:r>
              <a:rPr lang="en-GB" sz="2000" dirty="0" smtClean="0"/>
              <a:t>Feb/June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76672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 f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ew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Returning to campus</a:t>
            </a:r>
            <a:endParaRPr lang="en-GB" dirty="0"/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dirty="0">
                <a:hlinkClick r:id="rId3"/>
              </a:rPr>
              <a:t>https://uwtsd.ac.uk/coronavirus/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Library</a:t>
            </a:r>
            <a:r>
              <a:rPr lang="en-GB" dirty="0"/>
              <a:t> – Y </a:t>
            </a:r>
            <a:r>
              <a:rPr lang="en-GB" dirty="0" err="1" smtClean="0"/>
              <a:t>Fforwm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Student Services – Val Harding</a:t>
            </a:r>
          </a:p>
          <a:p>
            <a:r>
              <a:rPr lang="en-GB" dirty="0"/>
              <a:t>Timetable - </a:t>
            </a:r>
            <a:r>
              <a:rPr lang="en-GB" dirty="0" err="1"/>
              <a:t>Celcat</a:t>
            </a:r>
            <a:endParaRPr lang="en-GB" dirty="0"/>
          </a:p>
          <a:p>
            <a:r>
              <a:rPr lang="en-GB" dirty="0">
                <a:hlinkClick r:id="rId3"/>
              </a:rPr>
              <a:t>Students Union</a:t>
            </a:r>
            <a:endParaRPr lang="en-GB" dirty="0"/>
          </a:p>
          <a:p>
            <a:r>
              <a:rPr lang="en-GB" dirty="0" smtClean="0"/>
              <a:t>The </a:t>
            </a:r>
            <a:r>
              <a:rPr lang="en-GB" dirty="0">
                <a:hlinkClick r:id="rId4"/>
              </a:rPr>
              <a:t>Hwb</a:t>
            </a:r>
            <a:r>
              <a:rPr lang="en-GB" dirty="0"/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211f9404-bca0-4bcf-9c1d-965ccb6f8d2d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186</TotalTime>
  <Words>247</Words>
  <Application>Microsoft Office PowerPoint</Application>
  <PresentationFormat>On-screen Show (4:3)</PresentationFormat>
  <Paragraphs>78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Myriad Pro</vt:lpstr>
      <vt:lpstr>Wingdings 3</vt:lpstr>
      <vt:lpstr>20140311PresentationUWTSDTemplate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Our Ethos</vt:lpstr>
      <vt:lpstr>Who is here today?</vt:lpstr>
      <vt:lpstr>1st Year…</vt:lpstr>
      <vt:lpstr>A few points to remember</vt:lpstr>
      <vt:lpstr>Covid-19 </vt:lpstr>
      <vt:lpstr>Other Key services</vt:lpstr>
      <vt:lpstr>Further information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Gaynor Thomas</cp:lastModifiedBy>
  <cp:revision>65</cp:revision>
  <dcterms:created xsi:type="dcterms:W3CDTF">2015-04-14T15:21:28Z</dcterms:created>
  <dcterms:modified xsi:type="dcterms:W3CDTF">2021-01-08T15:59:38Z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