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0"/>
  </p:notesMasterIdLst>
  <p:sldIdLst>
    <p:sldId id="276" r:id="rId5"/>
    <p:sldId id="292" r:id="rId6"/>
    <p:sldId id="293" r:id="rId7"/>
    <p:sldId id="294" r:id="rId8"/>
    <p:sldId id="29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CD1343-FEDB-4119-958F-6F11E5846BD8}" v="9" dt="2019-12-02T19:22:45.337"/>
    <p1510:client id="{189575E6-655F-44E5-99A8-76702E75873A}" v="1788" dt="2019-12-02T21:54:03.844"/>
    <p1510:client id="{1B05F59F-B325-4A94-ADC1-71EFFE5A52E0}" v="118" dt="2019-12-02T19:03:59.020"/>
    <p1510:client id="{1F1E8295-2D3C-4D3C-A043-E765413D83AB}" v="95" dt="2019-12-02T18:47:25.887"/>
    <p1510:client id="{5710EABB-6C54-43F5-9881-89DA6A3E4DD8}" v="596" dt="2019-12-03T11:58:59.463"/>
    <p1510:client id="{59A4D460-3EEB-4A88-B22F-0132A30D7B55}" v="16" dt="2019-12-02T19:19:27.936"/>
    <p1510:client id="{5B8F9D5A-AC37-4BF3-963A-EEB6A039848C}" v="1" dt="2019-12-02T19:23:29.134"/>
    <p1510:client id="{64FC4F64-DCEC-466D-8F88-57EFA4D88CBF}" v="1" dt="2019-12-02T20:32:23.873"/>
    <p1510:client id="{6A220D4F-172B-4CB4-9E6E-2CBB52912A3B}" v="19" dt="2019-12-03T12:02:26.411"/>
    <p1510:client id="{A9BFE0AE-CA4E-4FE3-8F12-1BAA72F508EA}" v="13" dt="2019-12-02T21:57:20.377"/>
    <p1510:client id="{CC47844C-24A6-4B97-A5C8-36F26D9884BC}" v="134" dt="2019-12-02T20:37:18.787"/>
    <p1510:client id="{D850F871-1220-42ED-98CD-682C455FA4E6}" v="5" dt="2019-12-02T20:07:41.751"/>
    <p1510:client id="{F9933D23-7D7C-46A3-912E-FEBF1743F212}" v="171" dt="2019-12-02T19:16:04.9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2" d="100"/>
          <a:sy n="72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F572B7-2ACD-46A0-8C98-2B2FB72ECC3C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A291C9-8F45-46F9-AFA0-AA819D69C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6629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0ED70-7D98-4085-B704-52DC16CC54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9D1932-5088-4F57-98C4-7484B03388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F5852-FE35-43CB-B413-62A33A45B7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086130-1682-4037-B83F-E5A852657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507556-921C-4406-BDC8-E2AFE71C6F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807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AE508-4156-4FE2-92D6-4246D24A9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094D8-8285-4490-9C6D-A246475B25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A02734-8477-4F38-AFCE-F3B1FC892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46A03D-AA3D-47F6-910B-DA864F91E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FE7BFD-CE50-4074-9A2C-ACD1E3FBE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498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E6540-7EDF-4DFD-9B1F-0E43278DD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92E5E-43FE-473D-A847-D5A438B703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DF840B-CC8D-490E-9859-A456C19AF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AF58C6-60F3-467E-8DFD-420C3A684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7DE141-CE71-4548-A15C-44AE19C7E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5780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A72D5-88B6-4CB3-845F-A8279826AA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4ADF0-C829-4FD0-9E79-913CF11D0E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FE8EE6-3487-4945-A23A-237C0104C3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50A042-797A-4E44-BD65-DEA93E0DD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03E124-7A94-4342-8BA1-753C4DD482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8FFE2A-38D5-4D4C-A02D-B1E70EDBB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86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BAB63-0AE4-4353-89BA-000EFDC5B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E9B417-A91B-48E3-A2E8-BC85EAA63F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8A5FC6-AE28-4C2C-9634-F6055DA044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20D7D5-36F1-43E6-A267-B9AC267C6E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51F0C2-1769-4A7F-93C0-9C17611A22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BE16A2-14C2-4CE0-B9EE-83BE696F2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810A26-7D79-4F5A-87DF-CE667DC7A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B4561C-6449-4BB4-AC1B-3D0EF2081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391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36DB0-6AD5-4C50-9BCB-85718B33F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571ADC-690F-4169-B65B-92C62CE9C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28A3E3-CA56-4683-8F12-5BE7BA22C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925400-BAD4-4687-B966-3F0CA2840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729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4032588-359C-4671-B018-23F6424FA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48D19F-8894-4A12-BEDB-A5203D2AA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1F7BE3-D7AB-4881-AA51-9BDD3C15C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447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5CF92-8A27-4B59-BFEC-A4AAE4D3A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5729C-D88D-479B-957B-E46340922E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3EBF01-E725-4EEE-87C6-466638918F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05D30C-6579-45C5-B09A-9CBBCA93A6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754EBC-29BC-453E-BD87-1FF2D81B5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9474D1-8CAE-4832-A8AA-F3C4F67B4B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320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CFC07-0EBA-43E3-B7C2-F033B3B09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C97BB9-B021-44DC-89C3-D428EA32F26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DE9893-2471-406A-8246-E58618CE7F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30D4C0-7469-4C7C-BDC7-799C892183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4F4E5-581C-4A70-BC3A-DA796456AA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F28951-0FF1-4B0B-8901-9B6233AD90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008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EDCC1-69D7-4D41-9F0A-B57AB60526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EE132D-9471-48E7-8070-F0884A207A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ACEA97-B76F-47B3-AF87-150C4885D9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01F08B-B40E-44F5-892D-8B93B0C4BA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C1E913-AB84-4873-87D4-9BC3D83A4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599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1C6165-B94D-4153-AB8D-D2488BA3A3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0F285C-588E-4CEC-9A94-F7B6186667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596D79-964B-45D5-BA32-2105B3E80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05B96D-C693-49BA-8792-644429F5B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192AA3-10EC-4B81-8801-2F8081B24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546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67000"/>
              </a:schemeClr>
            </a:gs>
            <a:gs pos="58000">
              <a:schemeClr val="accent3">
                <a:lumMod val="97000"/>
                <a:lumOff val="3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D0247E-53FA-49E8-83BF-A8E27B367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63DA25-D8CF-4E5E-8D7F-B97AA71DAC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4CEDB4-AA1C-44F4-B706-6E610E3E7F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3CF75E-79DB-4657-A3A8-2ED46CC7AC56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2F05CB-BFD5-4847-8852-59ECAA3F3C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8469FF-71C1-48CB-B88D-DD2C3BCE89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9CBCC-E027-43A4-BDDE-6F10A6DBE9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582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C45FE-5AE3-4534-BF81-3146721B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accent1"/>
                </a:solidFill>
              </a:rPr>
              <a:t>Team Working and Management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sz="3600" dirty="0"/>
              <a:t>Jake Russell</a:t>
            </a:r>
            <a:endParaRPr lang="en-GB" dirty="0">
              <a:solidFill>
                <a:schemeClr val="accent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AEBFE-9F18-4CC2-81D0-C3FE373A5C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Studying computer science</a:t>
            </a:r>
          </a:p>
          <a:p>
            <a:r>
              <a:rPr lang="en-GB" sz="2400" dirty="0"/>
              <a:t>Role is assist in the programming and development</a:t>
            </a:r>
          </a:p>
          <a:p>
            <a:r>
              <a:rPr lang="en-GB" sz="2400" dirty="0"/>
              <a:t>Shall be highlighting the teams aspect of Team-working &amp; management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2683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C45FE-5AE3-4534-BF81-3146721B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Team Working and Management</a:t>
            </a:r>
            <a:br>
              <a:rPr lang="en-GB">
                <a:solidFill>
                  <a:schemeClr val="accent1"/>
                </a:solidFill>
              </a:rPr>
            </a:br>
            <a:r>
              <a:rPr lang="en-GB" sz="3600"/>
              <a:t>Communication</a:t>
            </a:r>
            <a:endParaRPr lang="en-GB">
              <a:solidFill>
                <a:schemeClr val="accent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AEBFE-9F18-4CC2-81D0-C3FE373A5C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endParaRPr lang="en-GB" sz="2400"/>
          </a:p>
          <a:p>
            <a:endParaRPr lang="en-GB" sz="2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D40F6B-0ACA-4735-83DB-482CC1E582F8}"/>
              </a:ext>
            </a:extLst>
          </p:cNvPr>
          <p:cNvSpPr txBox="1"/>
          <p:nvPr/>
        </p:nvSpPr>
        <p:spPr>
          <a:xfrm>
            <a:off x="4976031" y="2057400"/>
            <a:ext cx="647384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u="sng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Email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Phone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Messaging software e.g. Skype</a:t>
            </a:r>
          </a:p>
        </p:txBody>
      </p:sp>
    </p:spTree>
    <p:extLst>
      <p:ext uri="{BB962C8B-B14F-4D97-AF65-F5344CB8AC3E}">
        <p14:creationId xmlns:p14="http://schemas.microsoft.com/office/powerpoint/2010/main" val="951126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C45FE-5AE3-4534-BF81-3146721B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Team Working and Management</a:t>
            </a:r>
            <a:br>
              <a:rPr lang="en-GB">
                <a:solidFill>
                  <a:schemeClr val="accent1"/>
                </a:solidFill>
              </a:rPr>
            </a:br>
            <a:r>
              <a:rPr lang="en-GB" sz="3600"/>
              <a:t>Collaboration</a:t>
            </a:r>
            <a:endParaRPr lang="en-GB">
              <a:solidFill>
                <a:schemeClr val="accent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AEBFE-9F18-4CC2-81D0-C3FE373A5C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endParaRPr lang="en-GB" sz="2400"/>
          </a:p>
          <a:p>
            <a:endParaRPr lang="en-GB" sz="2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D40F6B-0ACA-4735-83DB-482CC1E582F8}"/>
              </a:ext>
            </a:extLst>
          </p:cNvPr>
          <p:cNvSpPr txBox="1"/>
          <p:nvPr/>
        </p:nvSpPr>
        <p:spPr>
          <a:xfrm>
            <a:off x="4681701" y="1322667"/>
            <a:ext cx="64738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u="sng"/>
              <a:t>Microsoft Teams:</a:t>
            </a:r>
          </a:p>
          <a:p>
            <a:endParaRPr lang="en-GB" sz="3600" u="sng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D9A1AE-0E6A-45EE-88BE-CE6915652C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3315" y="2057400"/>
            <a:ext cx="6923832" cy="3101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4732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C45FE-5AE3-4534-BF81-3146721B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Team Working and Management</a:t>
            </a:r>
            <a:br>
              <a:rPr lang="en-GB">
                <a:solidFill>
                  <a:schemeClr val="accent1"/>
                </a:solidFill>
              </a:rPr>
            </a:br>
            <a:r>
              <a:rPr lang="en-GB" sz="3600"/>
              <a:t>Progress</a:t>
            </a:r>
            <a:endParaRPr lang="en-GB">
              <a:solidFill>
                <a:schemeClr val="accent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AEBFE-9F18-4CC2-81D0-C3FE373A5C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endParaRPr lang="en-GB" sz="2400"/>
          </a:p>
          <a:p>
            <a:endParaRPr lang="en-GB" sz="2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F0AF65-C295-436C-A4EE-029A7F88DE27}"/>
              </a:ext>
            </a:extLst>
          </p:cNvPr>
          <p:cNvSpPr txBox="1"/>
          <p:nvPr/>
        </p:nvSpPr>
        <p:spPr>
          <a:xfrm>
            <a:off x="4976031" y="963877"/>
            <a:ext cx="65136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u="sng"/>
              <a:t>Team Progress Report: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C58C304-7B09-48E0-A31C-522CCB5FA5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6031" y="1610208"/>
            <a:ext cx="6513601" cy="4759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563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C45FE-5AE3-4534-BF81-3146721B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Team Working and Management</a:t>
            </a:r>
            <a:br>
              <a:rPr lang="en-GB">
                <a:solidFill>
                  <a:schemeClr val="accent1"/>
                </a:solidFill>
              </a:rPr>
            </a:br>
            <a:r>
              <a:rPr lang="en-GB" sz="3600"/>
              <a:t>Charts</a:t>
            </a:r>
            <a:endParaRPr lang="en-GB">
              <a:solidFill>
                <a:schemeClr val="accent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AEBFE-9F18-4CC2-81D0-C3FE373A5C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336" y="640711"/>
            <a:ext cx="6377769" cy="646331"/>
          </a:xfrm>
        </p:spPr>
        <p:txBody>
          <a:bodyPr anchor="ctr">
            <a:normAutofit/>
          </a:bodyPr>
          <a:lstStyle/>
          <a:p>
            <a:endParaRPr lang="en-GB" sz="2400"/>
          </a:p>
          <a:p>
            <a:endParaRPr lang="en-GB" sz="2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D40F6B-0ACA-4735-83DB-482CC1E582F8}"/>
              </a:ext>
            </a:extLst>
          </p:cNvPr>
          <p:cNvSpPr txBox="1"/>
          <p:nvPr/>
        </p:nvSpPr>
        <p:spPr>
          <a:xfrm>
            <a:off x="4702336" y="683781"/>
            <a:ext cx="64738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u="sng"/>
              <a:t>Gantt chart: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BF5604-E7F3-46BD-91DA-7D13F41176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5" y="1373182"/>
            <a:ext cx="7021235" cy="187957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08D3797-D133-4945-A78D-8F779041A0AE}"/>
              </a:ext>
            </a:extLst>
          </p:cNvPr>
          <p:cNvSpPr txBox="1"/>
          <p:nvPr/>
        </p:nvSpPr>
        <p:spPr>
          <a:xfrm>
            <a:off x="4654296" y="4234535"/>
            <a:ext cx="7039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u="sng"/>
              <a:t>Timeline: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E490619-6DB0-4DD3-8A01-E8651D964B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051" y="5011213"/>
            <a:ext cx="10859333" cy="1180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684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9313395DF733A4DBA358CE9E9569017" ma:contentTypeVersion="2" ma:contentTypeDescription="Create a new document." ma:contentTypeScope="" ma:versionID="62a53bbbe50b652362d0e309b34f8fbd">
  <xsd:schema xmlns:xsd="http://www.w3.org/2001/XMLSchema" xmlns:xs="http://www.w3.org/2001/XMLSchema" xmlns:p="http://schemas.microsoft.com/office/2006/metadata/properties" xmlns:ns2="71256e2b-f72a-4898-9f2d-092a972bdb94" targetNamespace="http://schemas.microsoft.com/office/2006/metadata/properties" ma:root="true" ma:fieldsID="24c1dd579c26ce8a567484c03a39a32a" ns2:_="">
    <xsd:import namespace="71256e2b-f72a-4898-9f2d-092a972bdb9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256e2b-f72a-4898-9f2d-092a972bdb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A582273-4E72-44C9-B50C-F1E8773FF541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71256e2b-f72a-4898-9f2d-092a972bdb94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33D542DD-479C-4FE8-B337-A7DE8DEDA7E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C462465-2E22-4541-AD82-ACD2E67BD3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256e2b-f72a-4898-9f2d-092a972bdb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73</Words>
  <Application>Microsoft Office PowerPoint</Application>
  <PresentationFormat>Widescreen</PresentationFormat>
  <Paragraphs>16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Team Working and Management Jake Russell</vt:lpstr>
      <vt:lpstr>Team Working and Management Communication</vt:lpstr>
      <vt:lpstr>Team Working and Management Collaboration</vt:lpstr>
      <vt:lpstr>Team Working and Management Progress</vt:lpstr>
      <vt:lpstr>Team Working and Management Charts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k.ayres183@outlook.com</dc:creator>
  <cp:lastModifiedBy>Jake Russell (1602835)</cp:lastModifiedBy>
  <cp:revision>4</cp:revision>
  <dcterms:created xsi:type="dcterms:W3CDTF">2019-11-25T19:49:47Z</dcterms:created>
  <dcterms:modified xsi:type="dcterms:W3CDTF">2019-12-04T22:12:35Z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0x010100A9313395DF733A4DBA358CE9E9569017</vt:lpwstr>
  </property>
</Properties>
</file>