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71" r:id="rId7"/>
    <p:sldId id="261" r:id="rId8"/>
    <p:sldId id="262" r:id="rId9"/>
    <p:sldId id="263" r:id="rId10"/>
    <p:sldId id="264" r:id="rId11"/>
    <p:sldId id="272" r:id="rId12"/>
    <p:sldId id="265" r:id="rId13"/>
    <p:sldId id="266" r:id="rId14"/>
    <p:sldId id="267" r:id="rId15"/>
    <p:sldId id="268" r:id="rId16"/>
    <p:sldId id="269" r:id="rId17"/>
    <p:sldId id="270"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5F0DA3-BED1-4920-8A53-3DA57F954384}" v="5" dt="2026-04-18T20:32:33.3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94660"/>
  </p:normalViewPr>
  <p:slideViewPr>
    <p:cSldViewPr snapToGrid="0">
      <p:cViewPr varScale="1">
        <p:scale>
          <a:sx n="86" d="100"/>
          <a:sy n="86" d="100"/>
        </p:scale>
        <p:origin x="48"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EF0E77A1-30A0-420A-8B5C-1D4447251AB8}"/>
    <pc:docChg chg="custSel addSld modSld">
      <pc:chgData name="Zita Draper" userId="b063123c-f51f-481b-b99c-f574606c9ace" providerId="ADAL" clId="{EF0E77A1-30A0-420A-8B5C-1D4447251AB8}" dt="2026-04-18T20:34:30.305" v="609" actId="26606"/>
      <pc:docMkLst>
        <pc:docMk/>
      </pc:docMkLst>
      <pc:sldChg chg="addSp delSp modSp mod setBg">
        <pc:chgData name="Zita Draper" userId="b063123c-f51f-481b-b99c-f574606c9ace" providerId="ADAL" clId="{EF0E77A1-30A0-420A-8B5C-1D4447251AB8}" dt="2026-04-18T20:26:20.702" v="29" actId="122"/>
        <pc:sldMkLst>
          <pc:docMk/>
          <pc:sldMk cId="2592621743" sldId="261"/>
        </pc:sldMkLst>
        <pc:spChg chg="mod">
          <ac:chgData name="Zita Draper" userId="b063123c-f51f-481b-b99c-f574606c9ace" providerId="ADAL" clId="{EF0E77A1-30A0-420A-8B5C-1D4447251AB8}" dt="2026-04-18T20:26:20.702" v="29" actId="122"/>
          <ac:spMkLst>
            <pc:docMk/>
            <pc:sldMk cId="2592621743" sldId="261"/>
            <ac:spMk id="2" creationId="{B499697A-228F-B408-F538-FF1BEDF0529E}"/>
          </ac:spMkLst>
        </pc:spChg>
        <pc:spChg chg="del mod">
          <ac:chgData name="Zita Draper" userId="b063123c-f51f-481b-b99c-f574606c9ace" providerId="ADAL" clId="{EF0E77A1-30A0-420A-8B5C-1D4447251AB8}" dt="2026-04-18T20:26:15.537" v="25" actId="26606"/>
          <ac:spMkLst>
            <pc:docMk/>
            <pc:sldMk cId="2592621743" sldId="261"/>
            <ac:spMk id="3" creationId="{B5444486-20F1-D832-7E05-6DA5DD75EF16}"/>
          </ac:spMkLst>
        </pc:spChg>
        <pc:graphicFrameChg chg="add">
          <ac:chgData name="Zita Draper" userId="b063123c-f51f-481b-b99c-f574606c9ace" providerId="ADAL" clId="{EF0E77A1-30A0-420A-8B5C-1D4447251AB8}" dt="2026-04-18T20:26:15.537" v="25" actId="26606"/>
          <ac:graphicFrameMkLst>
            <pc:docMk/>
            <pc:sldMk cId="2592621743" sldId="261"/>
            <ac:graphicFrameMk id="5" creationId="{12A64985-AAE0-2950-FB45-1568ECAF53B7}"/>
          </ac:graphicFrameMkLst>
        </pc:graphicFrameChg>
      </pc:sldChg>
      <pc:sldChg chg="addSp delSp modSp mod setBg setClrOvrMap">
        <pc:chgData name="Zita Draper" userId="b063123c-f51f-481b-b99c-f574606c9ace" providerId="ADAL" clId="{EF0E77A1-30A0-420A-8B5C-1D4447251AB8}" dt="2026-04-18T20:26:28.823" v="30" actId="26606"/>
        <pc:sldMkLst>
          <pc:docMk/>
          <pc:sldMk cId="3536684307" sldId="262"/>
        </pc:sldMkLst>
        <pc:spChg chg="mod">
          <ac:chgData name="Zita Draper" userId="b063123c-f51f-481b-b99c-f574606c9ace" providerId="ADAL" clId="{EF0E77A1-30A0-420A-8B5C-1D4447251AB8}" dt="2026-04-18T20:26:28.823" v="30" actId="26606"/>
          <ac:spMkLst>
            <pc:docMk/>
            <pc:sldMk cId="3536684307" sldId="262"/>
            <ac:spMk id="2" creationId="{86B81A19-5736-1EEA-2361-F4FA5F367FA8}"/>
          </ac:spMkLst>
        </pc:spChg>
        <pc:spChg chg="del mod">
          <ac:chgData name="Zita Draper" userId="b063123c-f51f-481b-b99c-f574606c9ace" providerId="ADAL" clId="{EF0E77A1-30A0-420A-8B5C-1D4447251AB8}" dt="2026-04-18T20:26:28.823" v="30" actId="26606"/>
          <ac:spMkLst>
            <pc:docMk/>
            <pc:sldMk cId="3536684307" sldId="262"/>
            <ac:spMk id="3" creationId="{E93A72C4-9C37-B45B-DE75-141779BFFAD2}"/>
          </ac:spMkLst>
        </pc:spChg>
        <pc:spChg chg="add">
          <ac:chgData name="Zita Draper" userId="b063123c-f51f-481b-b99c-f574606c9ace" providerId="ADAL" clId="{EF0E77A1-30A0-420A-8B5C-1D4447251AB8}" dt="2026-04-18T20:26:28.823" v="30" actId="26606"/>
          <ac:spMkLst>
            <pc:docMk/>
            <pc:sldMk cId="3536684307" sldId="262"/>
            <ac:spMk id="9" creationId="{BBDCBBFD-67A3-4E70-956C-7C93C1CE7E5C}"/>
          </ac:spMkLst>
        </pc:spChg>
        <pc:spChg chg="add">
          <ac:chgData name="Zita Draper" userId="b063123c-f51f-481b-b99c-f574606c9ace" providerId="ADAL" clId="{EF0E77A1-30A0-420A-8B5C-1D4447251AB8}" dt="2026-04-18T20:26:28.823" v="30" actId="26606"/>
          <ac:spMkLst>
            <pc:docMk/>
            <pc:sldMk cId="3536684307" sldId="262"/>
            <ac:spMk id="11" creationId="{E068C22E-C184-4F0D-BF91-CD285594A1E5}"/>
          </ac:spMkLst>
        </pc:spChg>
        <pc:graphicFrameChg chg="add">
          <ac:chgData name="Zita Draper" userId="b063123c-f51f-481b-b99c-f574606c9ace" providerId="ADAL" clId="{EF0E77A1-30A0-420A-8B5C-1D4447251AB8}" dt="2026-04-18T20:26:28.823" v="30" actId="26606"/>
          <ac:graphicFrameMkLst>
            <pc:docMk/>
            <pc:sldMk cId="3536684307" sldId="262"/>
            <ac:graphicFrameMk id="5" creationId="{22D756F3-8CB2-60F3-8098-5689A724B38F}"/>
          </ac:graphicFrameMkLst>
        </pc:graphicFrameChg>
      </pc:sldChg>
      <pc:sldChg chg="addSp delSp modSp mod setBg">
        <pc:chgData name="Zita Draper" userId="b063123c-f51f-481b-b99c-f574606c9ace" providerId="ADAL" clId="{EF0E77A1-30A0-420A-8B5C-1D4447251AB8}" dt="2026-04-18T20:29:23.066" v="55" actId="26606"/>
        <pc:sldMkLst>
          <pc:docMk/>
          <pc:sldMk cId="210763729" sldId="263"/>
        </pc:sldMkLst>
        <pc:spChg chg="mod">
          <ac:chgData name="Zita Draper" userId="b063123c-f51f-481b-b99c-f574606c9ace" providerId="ADAL" clId="{EF0E77A1-30A0-420A-8B5C-1D4447251AB8}" dt="2026-04-18T20:29:23.066" v="55" actId="26606"/>
          <ac:spMkLst>
            <pc:docMk/>
            <pc:sldMk cId="210763729" sldId="263"/>
            <ac:spMk id="2" creationId="{57588478-A7F1-1D65-1CD6-8EBF60306132}"/>
          </ac:spMkLst>
        </pc:spChg>
        <pc:spChg chg="del mod">
          <ac:chgData name="Zita Draper" userId="b063123c-f51f-481b-b99c-f574606c9ace" providerId="ADAL" clId="{EF0E77A1-30A0-420A-8B5C-1D4447251AB8}" dt="2026-04-18T20:29:23.066" v="55" actId="26606"/>
          <ac:spMkLst>
            <pc:docMk/>
            <pc:sldMk cId="210763729" sldId="263"/>
            <ac:spMk id="3" creationId="{05D41C38-2091-8955-0EF2-4DDC83E2CE3F}"/>
          </ac:spMkLst>
        </pc:spChg>
        <pc:spChg chg="add">
          <ac:chgData name="Zita Draper" userId="b063123c-f51f-481b-b99c-f574606c9ace" providerId="ADAL" clId="{EF0E77A1-30A0-420A-8B5C-1D4447251AB8}" dt="2026-04-18T20:29:23.066" v="55" actId="26606"/>
          <ac:spMkLst>
            <pc:docMk/>
            <pc:sldMk cId="210763729" sldId="263"/>
            <ac:spMk id="9" creationId="{2CA11A6D-EE76-467D-BF5C-22DEB4E3BACA}"/>
          </ac:spMkLst>
        </pc:spChg>
        <pc:spChg chg="add">
          <ac:chgData name="Zita Draper" userId="b063123c-f51f-481b-b99c-f574606c9ace" providerId="ADAL" clId="{EF0E77A1-30A0-420A-8B5C-1D4447251AB8}" dt="2026-04-18T20:29:23.066" v="55" actId="26606"/>
          <ac:spMkLst>
            <pc:docMk/>
            <pc:sldMk cId="210763729" sldId="263"/>
            <ac:spMk id="11" creationId="{76BD6D39-47C9-4B0A-BB01-EA963F4ED9B5}"/>
          </ac:spMkLst>
        </pc:spChg>
        <pc:graphicFrameChg chg="add">
          <ac:chgData name="Zita Draper" userId="b063123c-f51f-481b-b99c-f574606c9ace" providerId="ADAL" clId="{EF0E77A1-30A0-420A-8B5C-1D4447251AB8}" dt="2026-04-18T20:29:23.066" v="55" actId="26606"/>
          <ac:graphicFrameMkLst>
            <pc:docMk/>
            <pc:sldMk cId="210763729" sldId="263"/>
            <ac:graphicFrameMk id="5" creationId="{AEE67D6A-6390-C39D-81A4-BB0F6AE639EB}"/>
          </ac:graphicFrameMkLst>
        </pc:graphicFrameChg>
      </pc:sldChg>
      <pc:sldChg chg="addSp modSp mod setBg">
        <pc:chgData name="Zita Draper" userId="b063123c-f51f-481b-b99c-f574606c9ace" providerId="ADAL" clId="{EF0E77A1-30A0-420A-8B5C-1D4447251AB8}" dt="2026-04-18T20:30:07.665" v="69" actId="20577"/>
        <pc:sldMkLst>
          <pc:docMk/>
          <pc:sldMk cId="404400420" sldId="264"/>
        </pc:sldMkLst>
        <pc:spChg chg="mod">
          <ac:chgData name="Zita Draper" userId="b063123c-f51f-481b-b99c-f574606c9ace" providerId="ADAL" clId="{EF0E77A1-30A0-420A-8B5C-1D4447251AB8}" dt="2026-04-18T20:29:58.294" v="56" actId="26606"/>
          <ac:spMkLst>
            <pc:docMk/>
            <pc:sldMk cId="404400420" sldId="264"/>
            <ac:spMk id="2" creationId="{48742320-3B41-C94E-C14C-7A49E3EED009}"/>
          </ac:spMkLst>
        </pc:spChg>
        <pc:spChg chg="mod">
          <ac:chgData name="Zita Draper" userId="b063123c-f51f-481b-b99c-f574606c9ace" providerId="ADAL" clId="{EF0E77A1-30A0-420A-8B5C-1D4447251AB8}" dt="2026-04-18T20:30:07.665" v="69" actId="20577"/>
          <ac:spMkLst>
            <pc:docMk/>
            <pc:sldMk cId="404400420" sldId="264"/>
            <ac:spMk id="3" creationId="{AFF6F393-1122-1B2E-7914-A82D322A4D14}"/>
          </ac:spMkLst>
        </pc:spChg>
        <pc:spChg chg="add">
          <ac:chgData name="Zita Draper" userId="b063123c-f51f-481b-b99c-f574606c9ace" providerId="ADAL" clId="{EF0E77A1-30A0-420A-8B5C-1D4447251AB8}" dt="2026-04-18T20:29:58.294" v="56" actId="26606"/>
          <ac:spMkLst>
            <pc:docMk/>
            <pc:sldMk cId="404400420" sldId="264"/>
            <ac:spMk id="8" creationId="{089A69AF-D57B-49B4-886C-D4A5DC194421}"/>
          </ac:spMkLst>
        </pc:spChg>
        <pc:spChg chg="add">
          <ac:chgData name="Zita Draper" userId="b063123c-f51f-481b-b99c-f574606c9ace" providerId="ADAL" clId="{EF0E77A1-30A0-420A-8B5C-1D4447251AB8}" dt="2026-04-18T20:29:58.294" v="56" actId="26606"/>
          <ac:spMkLst>
            <pc:docMk/>
            <pc:sldMk cId="404400420" sldId="264"/>
            <ac:spMk id="10" creationId="{CABDC08D-6093-4397-92D4-54D00E2BB1C2}"/>
          </ac:spMkLst>
        </pc:spChg>
      </pc:sldChg>
      <pc:sldChg chg="addSp delSp modSp mod setBg">
        <pc:chgData name="Zita Draper" userId="b063123c-f51f-481b-b99c-f574606c9ace" providerId="ADAL" clId="{EF0E77A1-30A0-420A-8B5C-1D4447251AB8}" dt="2026-04-18T20:32:50.243" v="377" actId="26606"/>
        <pc:sldMkLst>
          <pc:docMk/>
          <pc:sldMk cId="2653079366" sldId="265"/>
        </pc:sldMkLst>
        <pc:spChg chg="mod">
          <ac:chgData name="Zita Draper" userId="b063123c-f51f-481b-b99c-f574606c9ace" providerId="ADAL" clId="{EF0E77A1-30A0-420A-8B5C-1D4447251AB8}" dt="2026-04-18T20:32:50.243" v="377" actId="26606"/>
          <ac:spMkLst>
            <pc:docMk/>
            <pc:sldMk cId="2653079366" sldId="265"/>
            <ac:spMk id="2" creationId="{15BD2F05-7EC0-D7C4-CE77-6E53141A2DEE}"/>
          </ac:spMkLst>
        </pc:spChg>
        <pc:spChg chg="del mod">
          <ac:chgData name="Zita Draper" userId="b063123c-f51f-481b-b99c-f574606c9ace" providerId="ADAL" clId="{EF0E77A1-30A0-420A-8B5C-1D4447251AB8}" dt="2026-04-18T20:32:50.243" v="377" actId="26606"/>
          <ac:spMkLst>
            <pc:docMk/>
            <pc:sldMk cId="2653079366" sldId="265"/>
            <ac:spMk id="3" creationId="{A90D070C-D69C-91E1-B6E8-6B9B124E9217}"/>
          </ac:spMkLst>
        </pc:spChg>
        <pc:spChg chg="add">
          <ac:chgData name="Zita Draper" userId="b063123c-f51f-481b-b99c-f574606c9ace" providerId="ADAL" clId="{EF0E77A1-30A0-420A-8B5C-1D4447251AB8}" dt="2026-04-18T20:32:50.243" v="377" actId="26606"/>
          <ac:spMkLst>
            <pc:docMk/>
            <pc:sldMk cId="2653079366" sldId="265"/>
            <ac:spMk id="9" creationId="{2CA11A6D-EE76-467D-BF5C-22DEB4E3BACA}"/>
          </ac:spMkLst>
        </pc:spChg>
        <pc:spChg chg="add">
          <ac:chgData name="Zita Draper" userId="b063123c-f51f-481b-b99c-f574606c9ace" providerId="ADAL" clId="{EF0E77A1-30A0-420A-8B5C-1D4447251AB8}" dt="2026-04-18T20:32:50.243" v="377" actId="26606"/>
          <ac:spMkLst>
            <pc:docMk/>
            <pc:sldMk cId="2653079366" sldId="265"/>
            <ac:spMk id="11" creationId="{76BD6D39-47C9-4B0A-BB01-EA963F4ED9B5}"/>
          </ac:spMkLst>
        </pc:spChg>
        <pc:graphicFrameChg chg="add">
          <ac:chgData name="Zita Draper" userId="b063123c-f51f-481b-b99c-f574606c9ace" providerId="ADAL" clId="{EF0E77A1-30A0-420A-8B5C-1D4447251AB8}" dt="2026-04-18T20:32:50.243" v="377" actId="26606"/>
          <ac:graphicFrameMkLst>
            <pc:docMk/>
            <pc:sldMk cId="2653079366" sldId="265"/>
            <ac:graphicFrameMk id="5" creationId="{6F009141-9E16-3B10-4D56-5974138D3DDA}"/>
          </ac:graphicFrameMkLst>
        </pc:graphicFrameChg>
      </pc:sldChg>
      <pc:sldChg chg="addSp delSp modSp mod setBg">
        <pc:chgData name="Zita Draper" userId="b063123c-f51f-481b-b99c-f574606c9ace" providerId="ADAL" clId="{EF0E77A1-30A0-420A-8B5C-1D4447251AB8}" dt="2026-04-18T20:34:30.305" v="609" actId="26606"/>
        <pc:sldMkLst>
          <pc:docMk/>
          <pc:sldMk cId="3824479739" sldId="266"/>
        </pc:sldMkLst>
        <pc:spChg chg="mod">
          <ac:chgData name="Zita Draper" userId="b063123c-f51f-481b-b99c-f574606c9ace" providerId="ADAL" clId="{EF0E77A1-30A0-420A-8B5C-1D4447251AB8}" dt="2026-04-18T20:34:30.305" v="609" actId="26606"/>
          <ac:spMkLst>
            <pc:docMk/>
            <pc:sldMk cId="3824479739" sldId="266"/>
            <ac:spMk id="2" creationId="{909611A3-E21B-F6A4-773E-994F82B72EA3}"/>
          </ac:spMkLst>
        </pc:spChg>
        <pc:spChg chg="del mod">
          <ac:chgData name="Zita Draper" userId="b063123c-f51f-481b-b99c-f574606c9ace" providerId="ADAL" clId="{EF0E77A1-30A0-420A-8B5C-1D4447251AB8}" dt="2026-04-18T20:34:30.305" v="609" actId="26606"/>
          <ac:spMkLst>
            <pc:docMk/>
            <pc:sldMk cId="3824479739" sldId="266"/>
            <ac:spMk id="3" creationId="{93725DAD-1DE2-EDDD-7CF3-E55223D8F51A}"/>
          </ac:spMkLst>
        </pc:spChg>
        <pc:spChg chg="add">
          <ac:chgData name="Zita Draper" userId="b063123c-f51f-481b-b99c-f574606c9ace" providerId="ADAL" clId="{EF0E77A1-30A0-420A-8B5C-1D4447251AB8}" dt="2026-04-18T20:34:30.305" v="609" actId="26606"/>
          <ac:spMkLst>
            <pc:docMk/>
            <pc:sldMk cId="3824479739" sldId="266"/>
            <ac:spMk id="9" creationId="{2CA11A6D-EE76-467D-BF5C-22DEB4E3BACA}"/>
          </ac:spMkLst>
        </pc:spChg>
        <pc:spChg chg="add">
          <ac:chgData name="Zita Draper" userId="b063123c-f51f-481b-b99c-f574606c9ace" providerId="ADAL" clId="{EF0E77A1-30A0-420A-8B5C-1D4447251AB8}" dt="2026-04-18T20:34:30.305" v="609" actId="26606"/>
          <ac:spMkLst>
            <pc:docMk/>
            <pc:sldMk cId="3824479739" sldId="266"/>
            <ac:spMk id="11" creationId="{76BD6D39-47C9-4B0A-BB01-EA963F4ED9B5}"/>
          </ac:spMkLst>
        </pc:spChg>
        <pc:graphicFrameChg chg="add">
          <ac:chgData name="Zita Draper" userId="b063123c-f51f-481b-b99c-f574606c9ace" providerId="ADAL" clId="{EF0E77A1-30A0-420A-8B5C-1D4447251AB8}" dt="2026-04-18T20:34:30.305" v="609" actId="26606"/>
          <ac:graphicFrameMkLst>
            <pc:docMk/>
            <pc:sldMk cId="3824479739" sldId="266"/>
            <ac:graphicFrameMk id="5" creationId="{AA8C8D95-3885-20BC-F95A-46F06530CD47}"/>
          </ac:graphicFrameMkLst>
        </pc:graphicFrameChg>
      </pc:sldChg>
      <pc:sldChg chg="addSp delSp modSp new mod setBg">
        <pc:chgData name="Zita Draper" userId="b063123c-f51f-481b-b99c-f574606c9ace" providerId="ADAL" clId="{EF0E77A1-30A0-420A-8B5C-1D4447251AB8}" dt="2026-04-18T20:32:03.077" v="364" actId="26606"/>
        <pc:sldMkLst>
          <pc:docMk/>
          <pc:sldMk cId="1706106585" sldId="272"/>
        </pc:sldMkLst>
        <pc:spChg chg="mod">
          <ac:chgData name="Zita Draper" userId="b063123c-f51f-481b-b99c-f574606c9ace" providerId="ADAL" clId="{EF0E77A1-30A0-420A-8B5C-1D4447251AB8}" dt="2026-04-18T20:32:03.077" v="364" actId="26606"/>
          <ac:spMkLst>
            <pc:docMk/>
            <pc:sldMk cId="1706106585" sldId="272"/>
            <ac:spMk id="2" creationId="{1F8A1606-7304-1AE8-D395-541AD5669E77}"/>
          </ac:spMkLst>
        </pc:spChg>
        <pc:spChg chg="del mod">
          <ac:chgData name="Zita Draper" userId="b063123c-f51f-481b-b99c-f574606c9ace" providerId="ADAL" clId="{EF0E77A1-30A0-420A-8B5C-1D4447251AB8}" dt="2026-04-18T20:32:03.077" v="364" actId="26606"/>
          <ac:spMkLst>
            <pc:docMk/>
            <pc:sldMk cId="1706106585" sldId="272"/>
            <ac:spMk id="3" creationId="{1534C75A-79F6-2FE5-C88B-02B00124451B}"/>
          </ac:spMkLst>
        </pc:spChg>
        <pc:spChg chg="add">
          <ac:chgData name="Zita Draper" userId="b063123c-f51f-481b-b99c-f574606c9ace" providerId="ADAL" clId="{EF0E77A1-30A0-420A-8B5C-1D4447251AB8}" dt="2026-04-18T20:32:03.077" v="364" actId="26606"/>
          <ac:spMkLst>
            <pc:docMk/>
            <pc:sldMk cId="1706106585" sldId="272"/>
            <ac:spMk id="9" creationId="{2CA11A6D-EE76-467D-BF5C-22DEB4E3BACA}"/>
          </ac:spMkLst>
        </pc:spChg>
        <pc:spChg chg="add">
          <ac:chgData name="Zita Draper" userId="b063123c-f51f-481b-b99c-f574606c9ace" providerId="ADAL" clId="{EF0E77A1-30A0-420A-8B5C-1D4447251AB8}" dt="2026-04-18T20:32:03.077" v="364" actId="26606"/>
          <ac:spMkLst>
            <pc:docMk/>
            <pc:sldMk cId="1706106585" sldId="272"/>
            <ac:spMk id="11" creationId="{76BD6D39-47C9-4B0A-BB01-EA963F4ED9B5}"/>
          </ac:spMkLst>
        </pc:spChg>
        <pc:graphicFrameChg chg="add">
          <ac:chgData name="Zita Draper" userId="b063123c-f51f-481b-b99c-f574606c9ace" providerId="ADAL" clId="{EF0E77A1-30A0-420A-8B5C-1D4447251AB8}" dt="2026-04-18T20:32:03.077" v="364" actId="26606"/>
          <ac:graphicFrameMkLst>
            <pc:docMk/>
            <pc:sldMk cId="1706106585" sldId="272"/>
            <ac:graphicFrameMk id="5" creationId="{AB93EEEF-BED3-FE0B-BB43-0B88EC03170E}"/>
          </ac:graphicFrameMkLst>
        </pc:graphicFrameChg>
      </pc:sldChg>
    </pc:docChg>
  </pc:docChgLst>
</pc:chgInfo>
</file>

<file path=ppt/diagrams/_rels/data4.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9.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5.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6.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7.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9.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4D94133-B770-4231-9CB2-8EA02C38C51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FB90D47-9EF2-4F01-9A12-A84F5B926AF7}">
      <dgm:prSet/>
      <dgm:spPr/>
      <dgm:t>
        <a:bodyPr/>
        <a:lstStyle/>
        <a:p>
          <a:r>
            <a:rPr lang="en-GB"/>
            <a:t>Create an academic poster tailored toward first year, first semester university students on the importance of the Human Rights Act 1998 in relation </a:t>
          </a:r>
          <a:r>
            <a:rPr lang="en-GB" b="1"/>
            <a:t>to two</a:t>
          </a:r>
          <a:r>
            <a:rPr lang="en-GB"/>
            <a:t> of the following; </a:t>
          </a:r>
          <a:endParaRPr lang="en-US"/>
        </a:p>
      </dgm:t>
    </dgm:pt>
    <dgm:pt modelId="{C52CA643-BFC1-4283-9064-BA99D2628A0E}" type="parTrans" cxnId="{8C470417-0D59-468E-B714-BC29D52A8F95}">
      <dgm:prSet/>
      <dgm:spPr/>
      <dgm:t>
        <a:bodyPr/>
        <a:lstStyle/>
        <a:p>
          <a:endParaRPr lang="en-US"/>
        </a:p>
      </dgm:t>
    </dgm:pt>
    <dgm:pt modelId="{60FA2DB9-D9A0-420C-8742-B67F59BC2BD8}" type="sibTrans" cxnId="{8C470417-0D59-468E-B714-BC29D52A8F95}">
      <dgm:prSet/>
      <dgm:spPr/>
      <dgm:t>
        <a:bodyPr/>
        <a:lstStyle/>
        <a:p>
          <a:endParaRPr lang="en-US"/>
        </a:p>
      </dgm:t>
    </dgm:pt>
    <dgm:pt modelId="{0F118540-3A2E-48D2-B5FC-033227F390C2}">
      <dgm:prSet/>
      <dgm:spPr/>
      <dgm:t>
        <a:bodyPr/>
        <a:lstStyle/>
        <a:p>
          <a:r>
            <a:rPr lang="en-GB"/>
            <a:t>Article 2 – Right to Life </a:t>
          </a:r>
          <a:endParaRPr lang="en-US"/>
        </a:p>
      </dgm:t>
    </dgm:pt>
    <dgm:pt modelId="{ADDB8105-41A1-4DDA-B901-1BC41A275C6B}" type="parTrans" cxnId="{FD01E742-D2A2-49F7-A4AD-8AC7E3C0F5D9}">
      <dgm:prSet/>
      <dgm:spPr/>
      <dgm:t>
        <a:bodyPr/>
        <a:lstStyle/>
        <a:p>
          <a:endParaRPr lang="en-US"/>
        </a:p>
      </dgm:t>
    </dgm:pt>
    <dgm:pt modelId="{79903859-5768-417D-B67F-B2BC4336B84F}" type="sibTrans" cxnId="{FD01E742-D2A2-49F7-A4AD-8AC7E3C0F5D9}">
      <dgm:prSet/>
      <dgm:spPr/>
      <dgm:t>
        <a:bodyPr/>
        <a:lstStyle/>
        <a:p>
          <a:endParaRPr lang="en-US"/>
        </a:p>
      </dgm:t>
    </dgm:pt>
    <dgm:pt modelId="{44E4CD9B-2B36-43DB-BE33-F153CC8F9A6A}">
      <dgm:prSet/>
      <dgm:spPr/>
      <dgm:t>
        <a:bodyPr/>
        <a:lstStyle/>
        <a:p>
          <a:r>
            <a:rPr lang="en-GB"/>
            <a:t>Article 3- Right to be free from torture and inhumane treatment </a:t>
          </a:r>
          <a:endParaRPr lang="en-US"/>
        </a:p>
      </dgm:t>
    </dgm:pt>
    <dgm:pt modelId="{72CBD3BB-1D7C-4773-8EB7-E673E903257B}" type="parTrans" cxnId="{73604FA2-335D-44D4-9877-FAA63E9985C6}">
      <dgm:prSet/>
      <dgm:spPr/>
      <dgm:t>
        <a:bodyPr/>
        <a:lstStyle/>
        <a:p>
          <a:endParaRPr lang="en-US"/>
        </a:p>
      </dgm:t>
    </dgm:pt>
    <dgm:pt modelId="{A33E8AD3-5255-474C-800B-122D8AB4D895}" type="sibTrans" cxnId="{73604FA2-335D-44D4-9877-FAA63E9985C6}">
      <dgm:prSet/>
      <dgm:spPr/>
      <dgm:t>
        <a:bodyPr/>
        <a:lstStyle/>
        <a:p>
          <a:endParaRPr lang="en-US"/>
        </a:p>
      </dgm:t>
    </dgm:pt>
    <dgm:pt modelId="{A9913933-CBC6-45E7-A2EE-85D67DBCE04C}">
      <dgm:prSet/>
      <dgm:spPr/>
      <dgm:t>
        <a:bodyPr/>
        <a:lstStyle/>
        <a:p>
          <a:r>
            <a:rPr lang="en-GB"/>
            <a:t>Article 8 – Right to a private and family life </a:t>
          </a:r>
          <a:endParaRPr lang="en-US"/>
        </a:p>
      </dgm:t>
    </dgm:pt>
    <dgm:pt modelId="{DA323C59-C87A-4D59-9579-8AEB2C2DFB1B}" type="parTrans" cxnId="{7AD1E173-0854-4DBD-8F17-12D88BD4A284}">
      <dgm:prSet/>
      <dgm:spPr/>
      <dgm:t>
        <a:bodyPr/>
        <a:lstStyle/>
        <a:p>
          <a:endParaRPr lang="en-US"/>
        </a:p>
      </dgm:t>
    </dgm:pt>
    <dgm:pt modelId="{A4866A01-1B76-484F-A95A-F16382C24067}" type="sibTrans" cxnId="{7AD1E173-0854-4DBD-8F17-12D88BD4A284}">
      <dgm:prSet/>
      <dgm:spPr/>
      <dgm:t>
        <a:bodyPr/>
        <a:lstStyle/>
        <a:p>
          <a:endParaRPr lang="en-US"/>
        </a:p>
      </dgm:t>
    </dgm:pt>
    <dgm:pt modelId="{D0F095E5-2758-420E-8A67-90787B1BB934}">
      <dgm:prSet/>
      <dgm:spPr/>
      <dgm:t>
        <a:bodyPr/>
        <a:lstStyle/>
        <a:p>
          <a:r>
            <a:rPr lang="en-GB"/>
            <a:t>Article 11 – Right to freedom of assembly and association </a:t>
          </a:r>
          <a:endParaRPr lang="en-US"/>
        </a:p>
      </dgm:t>
    </dgm:pt>
    <dgm:pt modelId="{13CFAAA8-36F8-480A-A613-DD88ED0A2BAD}" type="parTrans" cxnId="{759A9D53-304C-4B5C-B397-C321D6D23CD2}">
      <dgm:prSet/>
      <dgm:spPr/>
      <dgm:t>
        <a:bodyPr/>
        <a:lstStyle/>
        <a:p>
          <a:endParaRPr lang="en-US"/>
        </a:p>
      </dgm:t>
    </dgm:pt>
    <dgm:pt modelId="{692D2F59-167A-4864-8218-7BC7B18084C1}" type="sibTrans" cxnId="{759A9D53-304C-4B5C-B397-C321D6D23CD2}">
      <dgm:prSet/>
      <dgm:spPr/>
      <dgm:t>
        <a:bodyPr/>
        <a:lstStyle/>
        <a:p>
          <a:endParaRPr lang="en-US"/>
        </a:p>
      </dgm:t>
    </dgm:pt>
    <dgm:pt modelId="{2EF0D367-0021-4C8E-8B68-10842259F4F6}">
      <dgm:prSet/>
      <dgm:spPr/>
      <dgm:t>
        <a:bodyPr/>
        <a:lstStyle/>
        <a:p>
          <a:r>
            <a:rPr lang="en-GB"/>
            <a:t>Article 12 – Right to Marry </a:t>
          </a:r>
          <a:endParaRPr lang="en-US"/>
        </a:p>
      </dgm:t>
    </dgm:pt>
    <dgm:pt modelId="{359FB31B-7096-4A6B-9801-F9D00DE5B249}" type="parTrans" cxnId="{6F7C3304-D61D-45FF-8506-EF37A849B897}">
      <dgm:prSet/>
      <dgm:spPr/>
      <dgm:t>
        <a:bodyPr/>
        <a:lstStyle/>
        <a:p>
          <a:endParaRPr lang="en-US"/>
        </a:p>
      </dgm:t>
    </dgm:pt>
    <dgm:pt modelId="{D53F754A-9174-4ECF-97FB-7C84FEC860FD}" type="sibTrans" cxnId="{6F7C3304-D61D-45FF-8506-EF37A849B897}">
      <dgm:prSet/>
      <dgm:spPr/>
      <dgm:t>
        <a:bodyPr/>
        <a:lstStyle/>
        <a:p>
          <a:endParaRPr lang="en-US"/>
        </a:p>
      </dgm:t>
    </dgm:pt>
    <dgm:pt modelId="{EBB665C1-5243-484C-8E5C-C5C81DF962F2}" type="pres">
      <dgm:prSet presAssocID="{64D94133-B770-4231-9CB2-8EA02C38C518}" presName="linear" presStyleCnt="0">
        <dgm:presLayoutVars>
          <dgm:animLvl val="lvl"/>
          <dgm:resizeHandles val="exact"/>
        </dgm:presLayoutVars>
      </dgm:prSet>
      <dgm:spPr/>
    </dgm:pt>
    <dgm:pt modelId="{3856D556-EB5C-4CC6-8236-CD0B080A6002}" type="pres">
      <dgm:prSet presAssocID="{EFB90D47-9EF2-4F01-9A12-A84F5B926AF7}" presName="parentText" presStyleLbl="node1" presStyleIdx="0" presStyleCnt="6">
        <dgm:presLayoutVars>
          <dgm:chMax val="0"/>
          <dgm:bulletEnabled val="1"/>
        </dgm:presLayoutVars>
      </dgm:prSet>
      <dgm:spPr/>
    </dgm:pt>
    <dgm:pt modelId="{05FECA90-ECFD-4DA7-B17E-3BBCD6E985DD}" type="pres">
      <dgm:prSet presAssocID="{60FA2DB9-D9A0-420C-8742-B67F59BC2BD8}" presName="spacer" presStyleCnt="0"/>
      <dgm:spPr/>
    </dgm:pt>
    <dgm:pt modelId="{003FA6D8-13AC-4CA3-B2C8-333AF8365244}" type="pres">
      <dgm:prSet presAssocID="{0F118540-3A2E-48D2-B5FC-033227F390C2}" presName="parentText" presStyleLbl="node1" presStyleIdx="1" presStyleCnt="6">
        <dgm:presLayoutVars>
          <dgm:chMax val="0"/>
          <dgm:bulletEnabled val="1"/>
        </dgm:presLayoutVars>
      </dgm:prSet>
      <dgm:spPr/>
    </dgm:pt>
    <dgm:pt modelId="{E91BDF11-7BC9-4054-9633-D765D2BD3A57}" type="pres">
      <dgm:prSet presAssocID="{79903859-5768-417D-B67F-B2BC4336B84F}" presName="spacer" presStyleCnt="0"/>
      <dgm:spPr/>
    </dgm:pt>
    <dgm:pt modelId="{1F70B8D7-7BBE-48D4-932B-202DE0F578C5}" type="pres">
      <dgm:prSet presAssocID="{44E4CD9B-2B36-43DB-BE33-F153CC8F9A6A}" presName="parentText" presStyleLbl="node1" presStyleIdx="2" presStyleCnt="6">
        <dgm:presLayoutVars>
          <dgm:chMax val="0"/>
          <dgm:bulletEnabled val="1"/>
        </dgm:presLayoutVars>
      </dgm:prSet>
      <dgm:spPr/>
    </dgm:pt>
    <dgm:pt modelId="{2E450C73-8A8E-4037-918F-C785F47705C3}" type="pres">
      <dgm:prSet presAssocID="{A33E8AD3-5255-474C-800B-122D8AB4D895}" presName="spacer" presStyleCnt="0"/>
      <dgm:spPr/>
    </dgm:pt>
    <dgm:pt modelId="{96A3F97C-97AC-42B0-9773-3EBB6724AD5C}" type="pres">
      <dgm:prSet presAssocID="{A9913933-CBC6-45E7-A2EE-85D67DBCE04C}" presName="parentText" presStyleLbl="node1" presStyleIdx="3" presStyleCnt="6">
        <dgm:presLayoutVars>
          <dgm:chMax val="0"/>
          <dgm:bulletEnabled val="1"/>
        </dgm:presLayoutVars>
      </dgm:prSet>
      <dgm:spPr/>
    </dgm:pt>
    <dgm:pt modelId="{4EE22F8B-9348-4D3B-9BD2-9783DB6B8287}" type="pres">
      <dgm:prSet presAssocID="{A4866A01-1B76-484F-A95A-F16382C24067}" presName="spacer" presStyleCnt="0"/>
      <dgm:spPr/>
    </dgm:pt>
    <dgm:pt modelId="{E474E15D-0ED0-437A-A6A2-BE369EB6656B}" type="pres">
      <dgm:prSet presAssocID="{D0F095E5-2758-420E-8A67-90787B1BB934}" presName="parentText" presStyleLbl="node1" presStyleIdx="4" presStyleCnt="6">
        <dgm:presLayoutVars>
          <dgm:chMax val="0"/>
          <dgm:bulletEnabled val="1"/>
        </dgm:presLayoutVars>
      </dgm:prSet>
      <dgm:spPr/>
    </dgm:pt>
    <dgm:pt modelId="{5BF62E72-3A61-453D-8511-AE009C1D4C94}" type="pres">
      <dgm:prSet presAssocID="{692D2F59-167A-4864-8218-7BC7B18084C1}" presName="spacer" presStyleCnt="0"/>
      <dgm:spPr/>
    </dgm:pt>
    <dgm:pt modelId="{A2A72984-7790-4A51-8B15-9E7D2B30258F}" type="pres">
      <dgm:prSet presAssocID="{2EF0D367-0021-4C8E-8B68-10842259F4F6}" presName="parentText" presStyleLbl="node1" presStyleIdx="5" presStyleCnt="6">
        <dgm:presLayoutVars>
          <dgm:chMax val="0"/>
          <dgm:bulletEnabled val="1"/>
        </dgm:presLayoutVars>
      </dgm:prSet>
      <dgm:spPr/>
    </dgm:pt>
  </dgm:ptLst>
  <dgm:cxnLst>
    <dgm:cxn modelId="{6F7C3304-D61D-45FF-8506-EF37A849B897}" srcId="{64D94133-B770-4231-9CB2-8EA02C38C518}" destId="{2EF0D367-0021-4C8E-8B68-10842259F4F6}" srcOrd="5" destOrd="0" parTransId="{359FB31B-7096-4A6B-9801-F9D00DE5B249}" sibTransId="{D53F754A-9174-4ECF-97FB-7C84FEC860FD}"/>
    <dgm:cxn modelId="{91FD1610-3F9F-4207-AB45-0FD00BD9470C}" type="presOf" srcId="{EFB90D47-9EF2-4F01-9A12-A84F5B926AF7}" destId="{3856D556-EB5C-4CC6-8236-CD0B080A6002}" srcOrd="0" destOrd="0" presId="urn:microsoft.com/office/officeart/2005/8/layout/vList2"/>
    <dgm:cxn modelId="{8C470417-0D59-468E-B714-BC29D52A8F95}" srcId="{64D94133-B770-4231-9CB2-8EA02C38C518}" destId="{EFB90D47-9EF2-4F01-9A12-A84F5B926AF7}" srcOrd="0" destOrd="0" parTransId="{C52CA643-BFC1-4283-9064-BA99D2628A0E}" sibTransId="{60FA2DB9-D9A0-420C-8742-B67F59BC2BD8}"/>
    <dgm:cxn modelId="{A03C5626-90F2-4E16-98A4-81EB3FACC5A5}" type="presOf" srcId="{2EF0D367-0021-4C8E-8B68-10842259F4F6}" destId="{A2A72984-7790-4A51-8B15-9E7D2B30258F}" srcOrd="0" destOrd="0" presId="urn:microsoft.com/office/officeart/2005/8/layout/vList2"/>
    <dgm:cxn modelId="{256F7A5C-A34B-4921-AA53-632B7619CE7B}" type="presOf" srcId="{D0F095E5-2758-420E-8A67-90787B1BB934}" destId="{E474E15D-0ED0-437A-A6A2-BE369EB6656B}" srcOrd="0" destOrd="0" presId="urn:microsoft.com/office/officeart/2005/8/layout/vList2"/>
    <dgm:cxn modelId="{FD01E742-D2A2-49F7-A4AD-8AC7E3C0F5D9}" srcId="{64D94133-B770-4231-9CB2-8EA02C38C518}" destId="{0F118540-3A2E-48D2-B5FC-033227F390C2}" srcOrd="1" destOrd="0" parTransId="{ADDB8105-41A1-4DDA-B901-1BC41A275C6B}" sibTransId="{79903859-5768-417D-B67F-B2BC4336B84F}"/>
    <dgm:cxn modelId="{759A9D53-304C-4B5C-B397-C321D6D23CD2}" srcId="{64D94133-B770-4231-9CB2-8EA02C38C518}" destId="{D0F095E5-2758-420E-8A67-90787B1BB934}" srcOrd="4" destOrd="0" parTransId="{13CFAAA8-36F8-480A-A613-DD88ED0A2BAD}" sibTransId="{692D2F59-167A-4864-8218-7BC7B18084C1}"/>
    <dgm:cxn modelId="{7AD1E173-0854-4DBD-8F17-12D88BD4A284}" srcId="{64D94133-B770-4231-9CB2-8EA02C38C518}" destId="{A9913933-CBC6-45E7-A2EE-85D67DBCE04C}" srcOrd="3" destOrd="0" parTransId="{DA323C59-C87A-4D59-9579-8AEB2C2DFB1B}" sibTransId="{A4866A01-1B76-484F-A95A-F16382C24067}"/>
    <dgm:cxn modelId="{73604FA2-335D-44D4-9877-FAA63E9985C6}" srcId="{64D94133-B770-4231-9CB2-8EA02C38C518}" destId="{44E4CD9B-2B36-43DB-BE33-F153CC8F9A6A}" srcOrd="2" destOrd="0" parTransId="{72CBD3BB-1D7C-4773-8EB7-E673E903257B}" sibTransId="{A33E8AD3-5255-474C-800B-122D8AB4D895}"/>
    <dgm:cxn modelId="{359C20AE-BD1C-4987-95B7-176793664D4C}" type="presOf" srcId="{A9913933-CBC6-45E7-A2EE-85D67DBCE04C}" destId="{96A3F97C-97AC-42B0-9773-3EBB6724AD5C}" srcOrd="0" destOrd="0" presId="urn:microsoft.com/office/officeart/2005/8/layout/vList2"/>
    <dgm:cxn modelId="{1F3372B2-2B3D-4AB5-9F2B-FC61CFE10AE8}" type="presOf" srcId="{0F118540-3A2E-48D2-B5FC-033227F390C2}" destId="{003FA6D8-13AC-4CA3-B2C8-333AF8365244}" srcOrd="0" destOrd="0" presId="urn:microsoft.com/office/officeart/2005/8/layout/vList2"/>
    <dgm:cxn modelId="{200CADC4-961E-44AF-B34D-201ACED63068}" type="presOf" srcId="{64D94133-B770-4231-9CB2-8EA02C38C518}" destId="{EBB665C1-5243-484C-8E5C-C5C81DF962F2}" srcOrd="0" destOrd="0" presId="urn:microsoft.com/office/officeart/2005/8/layout/vList2"/>
    <dgm:cxn modelId="{3AA3ECEA-AE11-4E41-8698-AB7F2151FDF3}" type="presOf" srcId="{44E4CD9B-2B36-43DB-BE33-F153CC8F9A6A}" destId="{1F70B8D7-7BBE-48D4-932B-202DE0F578C5}" srcOrd="0" destOrd="0" presId="urn:microsoft.com/office/officeart/2005/8/layout/vList2"/>
    <dgm:cxn modelId="{DD9B8C31-E917-4036-97F4-05FE8EAEC675}" type="presParOf" srcId="{EBB665C1-5243-484C-8E5C-C5C81DF962F2}" destId="{3856D556-EB5C-4CC6-8236-CD0B080A6002}" srcOrd="0" destOrd="0" presId="urn:microsoft.com/office/officeart/2005/8/layout/vList2"/>
    <dgm:cxn modelId="{5A7D9B05-16B2-4D1A-A9E2-011D3035C767}" type="presParOf" srcId="{EBB665C1-5243-484C-8E5C-C5C81DF962F2}" destId="{05FECA90-ECFD-4DA7-B17E-3BBCD6E985DD}" srcOrd="1" destOrd="0" presId="urn:microsoft.com/office/officeart/2005/8/layout/vList2"/>
    <dgm:cxn modelId="{FD7B7D26-E670-4F4E-B879-6A172517AFE5}" type="presParOf" srcId="{EBB665C1-5243-484C-8E5C-C5C81DF962F2}" destId="{003FA6D8-13AC-4CA3-B2C8-333AF8365244}" srcOrd="2" destOrd="0" presId="urn:microsoft.com/office/officeart/2005/8/layout/vList2"/>
    <dgm:cxn modelId="{B06EDBDC-AB55-40CA-B726-531BD7BA0FF5}" type="presParOf" srcId="{EBB665C1-5243-484C-8E5C-C5C81DF962F2}" destId="{E91BDF11-7BC9-4054-9633-D765D2BD3A57}" srcOrd="3" destOrd="0" presId="urn:microsoft.com/office/officeart/2005/8/layout/vList2"/>
    <dgm:cxn modelId="{4928760D-5942-4823-8846-CFB72AF052BD}" type="presParOf" srcId="{EBB665C1-5243-484C-8E5C-C5C81DF962F2}" destId="{1F70B8D7-7BBE-48D4-932B-202DE0F578C5}" srcOrd="4" destOrd="0" presId="urn:microsoft.com/office/officeart/2005/8/layout/vList2"/>
    <dgm:cxn modelId="{149B0C7B-3D0A-4091-BE67-460F58864DBB}" type="presParOf" srcId="{EBB665C1-5243-484C-8E5C-C5C81DF962F2}" destId="{2E450C73-8A8E-4037-918F-C785F47705C3}" srcOrd="5" destOrd="0" presId="urn:microsoft.com/office/officeart/2005/8/layout/vList2"/>
    <dgm:cxn modelId="{3FFB1CC5-08B4-4432-935D-ED116738A263}" type="presParOf" srcId="{EBB665C1-5243-484C-8E5C-C5C81DF962F2}" destId="{96A3F97C-97AC-42B0-9773-3EBB6724AD5C}" srcOrd="6" destOrd="0" presId="urn:microsoft.com/office/officeart/2005/8/layout/vList2"/>
    <dgm:cxn modelId="{8A056F28-C4E8-4DFC-B897-49B1E3B3A9F7}" type="presParOf" srcId="{EBB665C1-5243-484C-8E5C-C5C81DF962F2}" destId="{4EE22F8B-9348-4D3B-9BD2-9783DB6B8287}" srcOrd="7" destOrd="0" presId="urn:microsoft.com/office/officeart/2005/8/layout/vList2"/>
    <dgm:cxn modelId="{E8C1E253-E04A-43A4-B507-3CAB429856DC}" type="presParOf" srcId="{EBB665C1-5243-484C-8E5C-C5C81DF962F2}" destId="{E474E15D-0ED0-437A-A6A2-BE369EB6656B}" srcOrd="8" destOrd="0" presId="urn:microsoft.com/office/officeart/2005/8/layout/vList2"/>
    <dgm:cxn modelId="{9BE4CBAA-6AF2-4DA2-9CBC-2ED79FF62D41}" type="presParOf" srcId="{EBB665C1-5243-484C-8E5C-C5C81DF962F2}" destId="{5BF62E72-3A61-453D-8511-AE009C1D4C94}" srcOrd="9" destOrd="0" presId="urn:microsoft.com/office/officeart/2005/8/layout/vList2"/>
    <dgm:cxn modelId="{458EBC89-A69D-45C2-A3DC-8F91AD948CD1}" type="presParOf" srcId="{EBB665C1-5243-484C-8E5C-C5C81DF962F2}" destId="{A2A72984-7790-4A51-8B15-9E7D2B30258F}"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2FC7BD8-1452-40E3-9FAE-44E78D88D4B5}"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1B4C23EA-83AB-461B-B68C-715FA74EFB17}">
      <dgm:prSet/>
      <dgm:spPr/>
      <dgm:t>
        <a:bodyPr/>
        <a:lstStyle/>
        <a:p>
          <a:r>
            <a:rPr lang="en-GB" u="sng"/>
            <a:t>Guidance</a:t>
          </a:r>
          <a:r>
            <a:rPr lang="en-GB"/>
            <a:t>; Within the poster you can utilise pictures, however, these need to be referenced. The word count for the academic poster is 300 words. This is an equivalent and the poster does not need to be exactly 300 words. </a:t>
          </a:r>
          <a:endParaRPr lang="en-US"/>
        </a:p>
      </dgm:t>
    </dgm:pt>
    <dgm:pt modelId="{582B7940-78E0-4288-8C92-7A7B662E1716}" type="parTrans" cxnId="{278B332B-310D-4047-A1A6-541147E702BF}">
      <dgm:prSet/>
      <dgm:spPr/>
      <dgm:t>
        <a:bodyPr/>
        <a:lstStyle/>
        <a:p>
          <a:endParaRPr lang="en-US"/>
        </a:p>
      </dgm:t>
    </dgm:pt>
    <dgm:pt modelId="{4639AEEB-106A-40FA-A435-1429C6C26E7F}" type="sibTrans" cxnId="{278B332B-310D-4047-A1A6-541147E702BF}">
      <dgm:prSet/>
      <dgm:spPr/>
      <dgm:t>
        <a:bodyPr/>
        <a:lstStyle/>
        <a:p>
          <a:endParaRPr lang="en-US"/>
        </a:p>
      </dgm:t>
    </dgm:pt>
    <dgm:pt modelId="{B9C67D86-C2FD-4919-9CE5-1AFDA273168D}">
      <dgm:prSet/>
      <dgm:spPr/>
      <dgm:t>
        <a:bodyPr/>
        <a:lstStyle/>
        <a:p>
          <a:r>
            <a:rPr lang="en-GB"/>
            <a:t>You are required to include references where relevant on the poster, alongside a reference list. </a:t>
          </a:r>
          <a:endParaRPr lang="en-US"/>
        </a:p>
      </dgm:t>
    </dgm:pt>
    <dgm:pt modelId="{AB50114F-614D-4636-ADEF-E078B724CD2E}" type="parTrans" cxnId="{3B80621B-2FE9-43A5-AD85-7857123923EA}">
      <dgm:prSet/>
      <dgm:spPr/>
      <dgm:t>
        <a:bodyPr/>
        <a:lstStyle/>
        <a:p>
          <a:endParaRPr lang="en-US"/>
        </a:p>
      </dgm:t>
    </dgm:pt>
    <dgm:pt modelId="{BEE6FD34-5D75-41DC-BE07-BC0D90E2FC0C}" type="sibTrans" cxnId="{3B80621B-2FE9-43A5-AD85-7857123923EA}">
      <dgm:prSet/>
      <dgm:spPr/>
      <dgm:t>
        <a:bodyPr/>
        <a:lstStyle/>
        <a:p>
          <a:endParaRPr lang="en-US"/>
        </a:p>
      </dgm:t>
    </dgm:pt>
    <dgm:pt modelId="{9A64EE17-14A1-4E16-B22C-8547E108AF80}">
      <dgm:prSet/>
      <dgm:spPr/>
      <dgm:t>
        <a:bodyPr/>
        <a:lstStyle/>
        <a:p>
          <a:r>
            <a:rPr lang="en-GB"/>
            <a:t>Your poster must include; </a:t>
          </a:r>
          <a:endParaRPr lang="en-US"/>
        </a:p>
      </dgm:t>
    </dgm:pt>
    <dgm:pt modelId="{872711DF-B81F-4DB0-A9C0-934C884D7E1B}" type="parTrans" cxnId="{2B073BCB-39B0-401C-B1AB-F8DA5EF04CBB}">
      <dgm:prSet/>
      <dgm:spPr/>
      <dgm:t>
        <a:bodyPr/>
        <a:lstStyle/>
        <a:p>
          <a:endParaRPr lang="en-US"/>
        </a:p>
      </dgm:t>
    </dgm:pt>
    <dgm:pt modelId="{D1EB658B-7B7E-4F41-A61F-1E4614EA29D0}" type="sibTrans" cxnId="{2B073BCB-39B0-401C-B1AB-F8DA5EF04CBB}">
      <dgm:prSet/>
      <dgm:spPr/>
      <dgm:t>
        <a:bodyPr/>
        <a:lstStyle/>
        <a:p>
          <a:endParaRPr lang="en-US"/>
        </a:p>
      </dgm:t>
    </dgm:pt>
    <dgm:pt modelId="{455F2129-A937-4925-9A2E-73C71AF7897B}">
      <dgm:prSet/>
      <dgm:spPr/>
      <dgm:t>
        <a:bodyPr/>
        <a:lstStyle/>
        <a:p>
          <a:r>
            <a:rPr lang="en-GB"/>
            <a:t>What are Human Rights? </a:t>
          </a:r>
          <a:endParaRPr lang="en-US"/>
        </a:p>
      </dgm:t>
    </dgm:pt>
    <dgm:pt modelId="{37BEB0DC-3F95-4741-A7DA-46EF9F817E22}" type="parTrans" cxnId="{A54C92A2-308A-47D6-B34F-27F3B82246D3}">
      <dgm:prSet/>
      <dgm:spPr/>
      <dgm:t>
        <a:bodyPr/>
        <a:lstStyle/>
        <a:p>
          <a:endParaRPr lang="en-US"/>
        </a:p>
      </dgm:t>
    </dgm:pt>
    <dgm:pt modelId="{677F5BAA-AC34-4407-AFCD-D9F920188681}" type="sibTrans" cxnId="{A54C92A2-308A-47D6-B34F-27F3B82246D3}">
      <dgm:prSet/>
      <dgm:spPr/>
      <dgm:t>
        <a:bodyPr/>
        <a:lstStyle/>
        <a:p>
          <a:endParaRPr lang="en-US"/>
        </a:p>
      </dgm:t>
    </dgm:pt>
    <dgm:pt modelId="{D6BED043-BB1A-4D34-BE43-04A91FDD11CE}">
      <dgm:prSet/>
      <dgm:spPr/>
      <dgm:t>
        <a:bodyPr/>
        <a:lstStyle/>
        <a:p>
          <a:r>
            <a:rPr lang="en-GB"/>
            <a:t>What is the Human Rights Act 1998?</a:t>
          </a:r>
          <a:endParaRPr lang="en-US"/>
        </a:p>
      </dgm:t>
    </dgm:pt>
    <dgm:pt modelId="{7B2995A0-5B89-476B-8D07-65FA4AB0E9A6}" type="parTrans" cxnId="{565FDEE6-18E1-482C-A87B-15F52FAE9F2D}">
      <dgm:prSet/>
      <dgm:spPr/>
      <dgm:t>
        <a:bodyPr/>
        <a:lstStyle/>
        <a:p>
          <a:endParaRPr lang="en-US"/>
        </a:p>
      </dgm:t>
    </dgm:pt>
    <dgm:pt modelId="{BF57AF91-0D9E-449A-ADC0-48A0FE0A3DEF}" type="sibTrans" cxnId="{565FDEE6-18E1-482C-A87B-15F52FAE9F2D}">
      <dgm:prSet/>
      <dgm:spPr/>
      <dgm:t>
        <a:bodyPr/>
        <a:lstStyle/>
        <a:p>
          <a:endParaRPr lang="en-US"/>
        </a:p>
      </dgm:t>
    </dgm:pt>
    <dgm:pt modelId="{C8790655-6C55-40EE-88D4-C7C866153BBB}">
      <dgm:prSet/>
      <dgm:spPr/>
      <dgm:t>
        <a:bodyPr/>
        <a:lstStyle/>
        <a:p>
          <a:r>
            <a:rPr lang="en-GB"/>
            <a:t>Your two chosen rights </a:t>
          </a:r>
          <a:endParaRPr lang="en-US"/>
        </a:p>
      </dgm:t>
    </dgm:pt>
    <dgm:pt modelId="{B755C6DE-F514-4533-B3EC-01492BA8EC56}" type="parTrans" cxnId="{FF35F91A-8B88-403B-A0CC-F6DC4396808A}">
      <dgm:prSet/>
      <dgm:spPr/>
      <dgm:t>
        <a:bodyPr/>
        <a:lstStyle/>
        <a:p>
          <a:endParaRPr lang="en-US"/>
        </a:p>
      </dgm:t>
    </dgm:pt>
    <dgm:pt modelId="{F51467E7-F9A3-498B-B372-F217D483ED85}" type="sibTrans" cxnId="{FF35F91A-8B88-403B-A0CC-F6DC4396808A}">
      <dgm:prSet/>
      <dgm:spPr/>
      <dgm:t>
        <a:bodyPr/>
        <a:lstStyle/>
        <a:p>
          <a:endParaRPr lang="en-US"/>
        </a:p>
      </dgm:t>
    </dgm:pt>
    <dgm:pt modelId="{34678A18-2A1C-4230-950D-D5DBB38F26E6}">
      <dgm:prSet/>
      <dgm:spPr/>
      <dgm:t>
        <a:bodyPr/>
        <a:lstStyle/>
        <a:p>
          <a:r>
            <a:rPr lang="en-GB"/>
            <a:t>What if those rights are breached? </a:t>
          </a:r>
          <a:endParaRPr lang="en-US"/>
        </a:p>
      </dgm:t>
    </dgm:pt>
    <dgm:pt modelId="{2F6131AB-4E0D-471E-AF51-DE33D77578FD}" type="parTrans" cxnId="{85D6A978-2033-4512-B6E2-FCF4333E77F3}">
      <dgm:prSet/>
      <dgm:spPr/>
      <dgm:t>
        <a:bodyPr/>
        <a:lstStyle/>
        <a:p>
          <a:endParaRPr lang="en-US"/>
        </a:p>
      </dgm:t>
    </dgm:pt>
    <dgm:pt modelId="{00435A3C-D2B3-4C73-B825-287E9BDC2B78}" type="sibTrans" cxnId="{85D6A978-2033-4512-B6E2-FCF4333E77F3}">
      <dgm:prSet/>
      <dgm:spPr/>
      <dgm:t>
        <a:bodyPr/>
        <a:lstStyle/>
        <a:p>
          <a:endParaRPr lang="en-US"/>
        </a:p>
      </dgm:t>
    </dgm:pt>
    <dgm:pt modelId="{FCB15D0D-D6AF-4DB6-9E03-06AB502220D3}">
      <dgm:prSet/>
      <dgm:spPr/>
      <dgm:t>
        <a:bodyPr/>
        <a:lstStyle/>
        <a:p>
          <a:r>
            <a:rPr lang="en-GB"/>
            <a:t>One relevant piece of case law.</a:t>
          </a:r>
          <a:endParaRPr lang="en-US"/>
        </a:p>
      </dgm:t>
    </dgm:pt>
    <dgm:pt modelId="{6854CF9A-9C3E-4982-824D-8BBEB0ECAEA0}" type="parTrans" cxnId="{58C8464F-5879-43DF-8E2E-A6446426A278}">
      <dgm:prSet/>
      <dgm:spPr/>
      <dgm:t>
        <a:bodyPr/>
        <a:lstStyle/>
        <a:p>
          <a:endParaRPr lang="en-US"/>
        </a:p>
      </dgm:t>
    </dgm:pt>
    <dgm:pt modelId="{C8B1D90B-4329-41F5-BA5A-4A2166D63B18}" type="sibTrans" cxnId="{58C8464F-5879-43DF-8E2E-A6446426A278}">
      <dgm:prSet/>
      <dgm:spPr/>
      <dgm:t>
        <a:bodyPr/>
        <a:lstStyle/>
        <a:p>
          <a:endParaRPr lang="en-US"/>
        </a:p>
      </dgm:t>
    </dgm:pt>
    <dgm:pt modelId="{1BA8BD3C-4A27-4FE8-9C66-815CE9B98666}" type="pres">
      <dgm:prSet presAssocID="{C2FC7BD8-1452-40E3-9FAE-44E78D88D4B5}" presName="diagram" presStyleCnt="0">
        <dgm:presLayoutVars>
          <dgm:dir/>
          <dgm:resizeHandles val="exact"/>
        </dgm:presLayoutVars>
      </dgm:prSet>
      <dgm:spPr/>
    </dgm:pt>
    <dgm:pt modelId="{10CF41E9-DCB5-41E3-9D22-83A49278DCFD}" type="pres">
      <dgm:prSet presAssocID="{1B4C23EA-83AB-461B-B68C-715FA74EFB17}" presName="node" presStyleLbl="node1" presStyleIdx="0" presStyleCnt="8">
        <dgm:presLayoutVars>
          <dgm:bulletEnabled val="1"/>
        </dgm:presLayoutVars>
      </dgm:prSet>
      <dgm:spPr/>
    </dgm:pt>
    <dgm:pt modelId="{111AA38E-465F-417B-AFA2-3BD776076363}" type="pres">
      <dgm:prSet presAssocID="{4639AEEB-106A-40FA-A435-1429C6C26E7F}" presName="sibTrans" presStyleCnt="0"/>
      <dgm:spPr/>
    </dgm:pt>
    <dgm:pt modelId="{AEE1A052-996D-40CA-A25C-EA07F6DCCB3C}" type="pres">
      <dgm:prSet presAssocID="{B9C67D86-C2FD-4919-9CE5-1AFDA273168D}" presName="node" presStyleLbl="node1" presStyleIdx="1" presStyleCnt="8">
        <dgm:presLayoutVars>
          <dgm:bulletEnabled val="1"/>
        </dgm:presLayoutVars>
      </dgm:prSet>
      <dgm:spPr/>
    </dgm:pt>
    <dgm:pt modelId="{6A70A2D6-5F32-4B9F-BC99-9E8E667F5E65}" type="pres">
      <dgm:prSet presAssocID="{BEE6FD34-5D75-41DC-BE07-BC0D90E2FC0C}" presName="sibTrans" presStyleCnt="0"/>
      <dgm:spPr/>
    </dgm:pt>
    <dgm:pt modelId="{1495E0EE-1B2C-4FFA-991F-B81A8289B95E}" type="pres">
      <dgm:prSet presAssocID="{9A64EE17-14A1-4E16-B22C-8547E108AF80}" presName="node" presStyleLbl="node1" presStyleIdx="2" presStyleCnt="8">
        <dgm:presLayoutVars>
          <dgm:bulletEnabled val="1"/>
        </dgm:presLayoutVars>
      </dgm:prSet>
      <dgm:spPr/>
    </dgm:pt>
    <dgm:pt modelId="{F7D30101-D4C9-4D5B-9499-AFA2D21D7610}" type="pres">
      <dgm:prSet presAssocID="{D1EB658B-7B7E-4F41-A61F-1E4614EA29D0}" presName="sibTrans" presStyleCnt="0"/>
      <dgm:spPr/>
    </dgm:pt>
    <dgm:pt modelId="{01BBEB9F-4095-48E3-8157-472D51FCC743}" type="pres">
      <dgm:prSet presAssocID="{455F2129-A937-4925-9A2E-73C71AF7897B}" presName="node" presStyleLbl="node1" presStyleIdx="3" presStyleCnt="8">
        <dgm:presLayoutVars>
          <dgm:bulletEnabled val="1"/>
        </dgm:presLayoutVars>
      </dgm:prSet>
      <dgm:spPr/>
    </dgm:pt>
    <dgm:pt modelId="{7788BC44-A29A-4907-85A6-43A49B2592FD}" type="pres">
      <dgm:prSet presAssocID="{677F5BAA-AC34-4407-AFCD-D9F920188681}" presName="sibTrans" presStyleCnt="0"/>
      <dgm:spPr/>
    </dgm:pt>
    <dgm:pt modelId="{A3A36913-E78F-4925-89ED-67E308C8DAD4}" type="pres">
      <dgm:prSet presAssocID="{D6BED043-BB1A-4D34-BE43-04A91FDD11CE}" presName="node" presStyleLbl="node1" presStyleIdx="4" presStyleCnt="8">
        <dgm:presLayoutVars>
          <dgm:bulletEnabled val="1"/>
        </dgm:presLayoutVars>
      </dgm:prSet>
      <dgm:spPr/>
    </dgm:pt>
    <dgm:pt modelId="{606A6DE0-2AA7-4BB1-AA63-9FDE6DC588E3}" type="pres">
      <dgm:prSet presAssocID="{BF57AF91-0D9E-449A-ADC0-48A0FE0A3DEF}" presName="sibTrans" presStyleCnt="0"/>
      <dgm:spPr/>
    </dgm:pt>
    <dgm:pt modelId="{C9F3712B-29D5-46F2-9145-0ED40406822F}" type="pres">
      <dgm:prSet presAssocID="{C8790655-6C55-40EE-88D4-C7C866153BBB}" presName="node" presStyleLbl="node1" presStyleIdx="5" presStyleCnt="8">
        <dgm:presLayoutVars>
          <dgm:bulletEnabled val="1"/>
        </dgm:presLayoutVars>
      </dgm:prSet>
      <dgm:spPr/>
    </dgm:pt>
    <dgm:pt modelId="{3425EC10-679C-4775-B235-764E033BA22B}" type="pres">
      <dgm:prSet presAssocID="{F51467E7-F9A3-498B-B372-F217D483ED85}" presName="sibTrans" presStyleCnt="0"/>
      <dgm:spPr/>
    </dgm:pt>
    <dgm:pt modelId="{C5DE74CA-1481-4390-81E1-5EF972C54023}" type="pres">
      <dgm:prSet presAssocID="{34678A18-2A1C-4230-950D-D5DBB38F26E6}" presName="node" presStyleLbl="node1" presStyleIdx="6" presStyleCnt="8">
        <dgm:presLayoutVars>
          <dgm:bulletEnabled val="1"/>
        </dgm:presLayoutVars>
      </dgm:prSet>
      <dgm:spPr/>
    </dgm:pt>
    <dgm:pt modelId="{7FDF057D-77E0-4310-9DCB-A274CB80BC4E}" type="pres">
      <dgm:prSet presAssocID="{00435A3C-D2B3-4C73-B825-287E9BDC2B78}" presName="sibTrans" presStyleCnt="0"/>
      <dgm:spPr/>
    </dgm:pt>
    <dgm:pt modelId="{0FBD4CFB-1936-4B63-ADA3-F16F90DE6EA1}" type="pres">
      <dgm:prSet presAssocID="{FCB15D0D-D6AF-4DB6-9E03-06AB502220D3}" presName="node" presStyleLbl="node1" presStyleIdx="7" presStyleCnt="8">
        <dgm:presLayoutVars>
          <dgm:bulletEnabled val="1"/>
        </dgm:presLayoutVars>
      </dgm:prSet>
      <dgm:spPr/>
    </dgm:pt>
  </dgm:ptLst>
  <dgm:cxnLst>
    <dgm:cxn modelId="{ADE7F300-63E6-48A5-958D-F0EF4FB05D24}" type="presOf" srcId="{C2FC7BD8-1452-40E3-9FAE-44E78D88D4B5}" destId="{1BA8BD3C-4A27-4FE8-9C66-815CE9B98666}" srcOrd="0" destOrd="0" presId="urn:microsoft.com/office/officeart/2005/8/layout/default"/>
    <dgm:cxn modelId="{FF35F91A-8B88-403B-A0CC-F6DC4396808A}" srcId="{C2FC7BD8-1452-40E3-9FAE-44E78D88D4B5}" destId="{C8790655-6C55-40EE-88D4-C7C866153BBB}" srcOrd="5" destOrd="0" parTransId="{B755C6DE-F514-4533-B3EC-01492BA8EC56}" sibTransId="{F51467E7-F9A3-498B-B372-F217D483ED85}"/>
    <dgm:cxn modelId="{3B80621B-2FE9-43A5-AD85-7857123923EA}" srcId="{C2FC7BD8-1452-40E3-9FAE-44E78D88D4B5}" destId="{B9C67D86-C2FD-4919-9CE5-1AFDA273168D}" srcOrd="1" destOrd="0" parTransId="{AB50114F-614D-4636-ADEF-E078B724CD2E}" sibTransId="{BEE6FD34-5D75-41DC-BE07-BC0D90E2FC0C}"/>
    <dgm:cxn modelId="{85CBC428-4A62-48AC-BE6F-BA88F57DDE22}" type="presOf" srcId="{D6BED043-BB1A-4D34-BE43-04A91FDD11CE}" destId="{A3A36913-E78F-4925-89ED-67E308C8DAD4}" srcOrd="0" destOrd="0" presId="urn:microsoft.com/office/officeart/2005/8/layout/default"/>
    <dgm:cxn modelId="{278B332B-310D-4047-A1A6-541147E702BF}" srcId="{C2FC7BD8-1452-40E3-9FAE-44E78D88D4B5}" destId="{1B4C23EA-83AB-461B-B68C-715FA74EFB17}" srcOrd="0" destOrd="0" parTransId="{582B7940-78E0-4288-8C92-7A7B662E1716}" sibTransId="{4639AEEB-106A-40FA-A435-1429C6C26E7F}"/>
    <dgm:cxn modelId="{213B0932-20B4-4A9F-BDB4-C49349A60738}" type="presOf" srcId="{1B4C23EA-83AB-461B-B68C-715FA74EFB17}" destId="{10CF41E9-DCB5-41E3-9D22-83A49278DCFD}" srcOrd="0" destOrd="0" presId="urn:microsoft.com/office/officeart/2005/8/layout/default"/>
    <dgm:cxn modelId="{97933B36-C80B-4806-AB36-2B527B9A5214}" type="presOf" srcId="{B9C67D86-C2FD-4919-9CE5-1AFDA273168D}" destId="{AEE1A052-996D-40CA-A25C-EA07F6DCCB3C}" srcOrd="0" destOrd="0" presId="urn:microsoft.com/office/officeart/2005/8/layout/default"/>
    <dgm:cxn modelId="{58C8464F-5879-43DF-8E2E-A6446426A278}" srcId="{C2FC7BD8-1452-40E3-9FAE-44E78D88D4B5}" destId="{FCB15D0D-D6AF-4DB6-9E03-06AB502220D3}" srcOrd="7" destOrd="0" parTransId="{6854CF9A-9C3E-4982-824D-8BBEB0ECAEA0}" sibTransId="{C8B1D90B-4329-41F5-BA5A-4A2166D63B18}"/>
    <dgm:cxn modelId="{85D6A978-2033-4512-B6E2-FCF4333E77F3}" srcId="{C2FC7BD8-1452-40E3-9FAE-44E78D88D4B5}" destId="{34678A18-2A1C-4230-950D-D5DBB38F26E6}" srcOrd="6" destOrd="0" parTransId="{2F6131AB-4E0D-471E-AF51-DE33D77578FD}" sibTransId="{00435A3C-D2B3-4C73-B825-287E9BDC2B78}"/>
    <dgm:cxn modelId="{2A3C5479-B63F-407E-AB01-7659E2878A37}" type="presOf" srcId="{C8790655-6C55-40EE-88D4-C7C866153BBB}" destId="{C9F3712B-29D5-46F2-9145-0ED40406822F}" srcOrd="0" destOrd="0" presId="urn:microsoft.com/office/officeart/2005/8/layout/default"/>
    <dgm:cxn modelId="{A54C92A2-308A-47D6-B34F-27F3B82246D3}" srcId="{C2FC7BD8-1452-40E3-9FAE-44E78D88D4B5}" destId="{455F2129-A937-4925-9A2E-73C71AF7897B}" srcOrd="3" destOrd="0" parTransId="{37BEB0DC-3F95-4741-A7DA-46EF9F817E22}" sibTransId="{677F5BAA-AC34-4407-AFCD-D9F920188681}"/>
    <dgm:cxn modelId="{C2AE0CB1-2E19-4964-ADA1-225A40E50017}" type="presOf" srcId="{9A64EE17-14A1-4E16-B22C-8547E108AF80}" destId="{1495E0EE-1B2C-4FFA-991F-B81A8289B95E}" srcOrd="0" destOrd="0" presId="urn:microsoft.com/office/officeart/2005/8/layout/default"/>
    <dgm:cxn modelId="{53E0CDB6-EA96-4AE3-8DC8-3F0C05C50752}" type="presOf" srcId="{FCB15D0D-D6AF-4DB6-9E03-06AB502220D3}" destId="{0FBD4CFB-1936-4B63-ADA3-F16F90DE6EA1}" srcOrd="0" destOrd="0" presId="urn:microsoft.com/office/officeart/2005/8/layout/default"/>
    <dgm:cxn modelId="{2B073BCB-39B0-401C-B1AB-F8DA5EF04CBB}" srcId="{C2FC7BD8-1452-40E3-9FAE-44E78D88D4B5}" destId="{9A64EE17-14A1-4E16-B22C-8547E108AF80}" srcOrd="2" destOrd="0" parTransId="{872711DF-B81F-4DB0-A9C0-934C884D7E1B}" sibTransId="{D1EB658B-7B7E-4F41-A61F-1E4614EA29D0}"/>
    <dgm:cxn modelId="{30F0D1CF-9276-4D48-89C4-F14B2F215340}" type="presOf" srcId="{455F2129-A937-4925-9A2E-73C71AF7897B}" destId="{01BBEB9F-4095-48E3-8157-472D51FCC743}" srcOrd="0" destOrd="0" presId="urn:microsoft.com/office/officeart/2005/8/layout/default"/>
    <dgm:cxn modelId="{565FDEE6-18E1-482C-A87B-15F52FAE9F2D}" srcId="{C2FC7BD8-1452-40E3-9FAE-44E78D88D4B5}" destId="{D6BED043-BB1A-4D34-BE43-04A91FDD11CE}" srcOrd="4" destOrd="0" parTransId="{7B2995A0-5B89-476B-8D07-65FA4AB0E9A6}" sibTransId="{BF57AF91-0D9E-449A-ADC0-48A0FE0A3DEF}"/>
    <dgm:cxn modelId="{A2A463F9-2B0D-4336-B95E-51EACBA5AB82}" type="presOf" srcId="{34678A18-2A1C-4230-950D-D5DBB38F26E6}" destId="{C5DE74CA-1481-4390-81E1-5EF972C54023}" srcOrd="0" destOrd="0" presId="urn:microsoft.com/office/officeart/2005/8/layout/default"/>
    <dgm:cxn modelId="{34D1A025-1A3F-4C01-9810-982AD8548E91}" type="presParOf" srcId="{1BA8BD3C-4A27-4FE8-9C66-815CE9B98666}" destId="{10CF41E9-DCB5-41E3-9D22-83A49278DCFD}" srcOrd="0" destOrd="0" presId="urn:microsoft.com/office/officeart/2005/8/layout/default"/>
    <dgm:cxn modelId="{4D6DD005-2588-4CAF-B708-FDEC97A8C765}" type="presParOf" srcId="{1BA8BD3C-4A27-4FE8-9C66-815CE9B98666}" destId="{111AA38E-465F-417B-AFA2-3BD776076363}" srcOrd="1" destOrd="0" presId="urn:microsoft.com/office/officeart/2005/8/layout/default"/>
    <dgm:cxn modelId="{F499B4A4-23ED-40CC-87BE-528D64F3A4E2}" type="presParOf" srcId="{1BA8BD3C-4A27-4FE8-9C66-815CE9B98666}" destId="{AEE1A052-996D-40CA-A25C-EA07F6DCCB3C}" srcOrd="2" destOrd="0" presId="urn:microsoft.com/office/officeart/2005/8/layout/default"/>
    <dgm:cxn modelId="{A106CED0-EBBA-4429-B20F-773E25ACC982}" type="presParOf" srcId="{1BA8BD3C-4A27-4FE8-9C66-815CE9B98666}" destId="{6A70A2D6-5F32-4B9F-BC99-9E8E667F5E65}" srcOrd="3" destOrd="0" presId="urn:microsoft.com/office/officeart/2005/8/layout/default"/>
    <dgm:cxn modelId="{E0A746D5-392B-4867-BABE-090E73FA43DF}" type="presParOf" srcId="{1BA8BD3C-4A27-4FE8-9C66-815CE9B98666}" destId="{1495E0EE-1B2C-4FFA-991F-B81A8289B95E}" srcOrd="4" destOrd="0" presId="urn:microsoft.com/office/officeart/2005/8/layout/default"/>
    <dgm:cxn modelId="{75BF71D7-8FDF-4838-A2A0-7488A15D443C}" type="presParOf" srcId="{1BA8BD3C-4A27-4FE8-9C66-815CE9B98666}" destId="{F7D30101-D4C9-4D5B-9499-AFA2D21D7610}" srcOrd="5" destOrd="0" presId="urn:microsoft.com/office/officeart/2005/8/layout/default"/>
    <dgm:cxn modelId="{F0CD8863-1E4D-44E7-A487-E749C0AE1B6D}" type="presParOf" srcId="{1BA8BD3C-4A27-4FE8-9C66-815CE9B98666}" destId="{01BBEB9F-4095-48E3-8157-472D51FCC743}" srcOrd="6" destOrd="0" presId="urn:microsoft.com/office/officeart/2005/8/layout/default"/>
    <dgm:cxn modelId="{10AB1B58-4BF6-43D4-AA28-89891C43BFEF}" type="presParOf" srcId="{1BA8BD3C-4A27-4FE8-9C66-815CE9B98666}" destId="{7788BC44-A29A-4907-85A6-43A49B2592FD}" srcOrd="7" destOrd="0" presId="urn:microsoft.com/office/officeart/2005/8/layout/default"/>
    <dgm:cxn modelId="{FEAD4E65-DF61-4DD2-BAD5-38F3EA21BF21}" type="presParOf" srcId="{1BA8BD3C-4A27-4FE8-9C66-815CE9B98666}" destId="{A3A36913-E78F-4925-89ED-67E308C8DAD4}" srcOrd="8" destOrd="0" presId="urn:microsoft.com/office/officeart/2005/8/layout/default"/>
    <dgm:cxn modelId="{D93CD926-218B-48AB-8DB4-EDA073C5DDAC}" type="presParOf" srcId="{1BA8BD3C-4A27-4FE8-9C66-815CE9B98666}" destId="{606A6DE0-2AA7-4BB1-AA63-9FDE6DC588E3}" srcOrd="9" destOrd="0" presId="urn:microsoft.com/office/officeart/2005/8/layout/default"/>
    <dgm:cxn modelId="{C7BD79FD-0456-4898-94C7-A2C81E7ED5D1}" type="presParOf" srcId="{1BA8BD3C-4A27-4FE8-9C66-815CE9B98666}" destId="{C9F3712B-29D5-46F2-9145-0ED40406822F}" srcOrd="10" destOrd="0" presId="urn:microsoft.com/office/officeart/2005/8/layout/default"/>
    <dgm:cxn modelId="{B767377C-450B-4C17-B383-5E6C32C6D8D8}" type="presParOf" srcId="{1BA8BD3C-4A27-4FE8-9C66-815CE9B98666}" destId="{3425EC10-679C-4775-B235-764E033BA22B}" srcOrd="11" destOrd="0" presId="urn:microsoft.com/office/officeart/2005/8/layout/default"/>
    <dgm:cxn modelId="{B8F58B6A-8187-4325-BFA5-A70A8EB5FEE3}" type="presParOf" srcId="{1BA8BD3C-4A27-4FE8-9C66-815CE9B98666}" destId="{C5DE74CA-1481-4390-81E1-5EF972C54023}" srcOrd="12" destOrd="0" presId="urn:microsoft.com/office/officeart/2005/8/layout/default"/>
    <dgm:cxn modelId="{927B21E0-35FC-47C6-A552-AAC2DC3122A7}" type="presParOf" srcId="{1BA8BD3C-4A27-4FE8-9C66-815CE9B98666}" destId="{7FDF057D-77E0-4310-9DCB-A274CB80BC4E}" srcOrd="13" destOrd="0" presId="urn:microsoft.com/office/officeart/2005/8/layout/default"/>
    <dgm:cxn modelId="{FCB79C56-53AC-4497-B781-A1F9A747F7EE}" type="presParOf" srcId="{1BA8BD3C-4A27-4FE8-9C66-815CE9B98666}" destId="{0FBD4CFB-1936-4B63-ADA3-F16F90DE6EA1}"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60055BA-7A36-4106-9BF0-D4056F092A0E}" type="doc">
      <dgm:prSet loTypeId="urn:microsoft.com/office/officeart/2016/7/layout/RepeatingBendingProcessNew" loCatId="process" qsTypeId="urn:microsoft.com/office/officeart/2005/8/quickstyle/simple2" qsCatId="simple" csTypeId="urn:microsoft.com/office/officeart/2005/8/colors/colorful2" csCatId="colorful"/>
      <dgm:spPr/>
      <dgm:t>
        <a:bodyPr/>
        <a:lstStyle/>
        <a:p>
          <a:endParaRPr lang="en-US"/>
        </a:p>
      </dgm:t>
    </dgm:pt>
    <dgm:pt modelId="{E186C45F-7BAF-48C2-BC9F-9C756788E0E6}">
      <dgm:prSet/>
      <dgm:spPr/>
      <dgm:t>
        <a:bodyPr/>
        <a:lstStyle/>
        <a:p>
          <a:r>
            <a:rPr lang="en-GB"/>
            <a:t>Create a 3 minute video explaining the role of the Criminal Case Review Commission. You are also expected to discuss one key case that was reviewed by the Criminal Case Review Commission. </a:t>
          </a:r>
          <a:endParaRPr lang="en-US"/>
        </a:p>
      </dgm:t>
    </dgm:pt>
    <dgm:pt modelId="{CC08A1EF-4956-4A73-9985-57E4532CB6DD}" type="parTrans" cxnId="{05D9343D-F4E8-474D-926F-D1E521CCB69A}">
      <dgm:prSet/>
      <dgm:spPr/>
      <dgm:t>
        <a:bodyPr/>
        <a:lstStyle/>
        <a:p>
          <a:endParaRPr lang="en-US"/>
        </a:p>
      </dgm:t>
    </dgm:pt>
    <dgm:pt modelId="{04118965-F3EE-4F80-AF7F-A8E05FA7A95F}" type="sibTrans" cxnId="{05D9343D-F4E8-474D-926F-D1E521CCB69A}">
      <dgm:prSet/>
      <dgm:spPr/>
      <dgm:t>
        <a:bodyPr/>
        <a:lstStyle/>
        <a:p>
          <a:endParaRPr lang="en-US"/>
        </a:p>
      </dgm:t>
    </dgm:pt>
    <dgm:pt modelId="{53DDE010-784E-47C3-881C-8AB318E0DF9D}">
      <dgm:prSet/>
      <dgm:spPr/>
      <dgm:t>
        <a:bodyPr/>
        <a:lstStyle/>
        <a:p>
          <a:r>
            <a:rPr lang="en-GB"/>
            <a:t>Within your answer you must include: </a:t>
          </a:r>
          <a:endParaRPr lang="en-US"/>
        </a:p>
      </dgm:t>
    </dgm:pt>
    <dgm:pt modelId="{AFFF2D56-075E-4FC3-A0C0-069A23129E29}" type="parTrans" cxnId="{A55BBCC9-F9FB-42E1-9A17-ED6D70A2FB3E}">
      <dgm:prSet/>
      <dgm:spPr/>
      <dgm:t>
        <a:bodyPr/>
        <a:lstStyle/>
        <a:p>
          <a:endParaRPr lang="en-US"/>
        </a:p>
      </dgm:t>
    </dgm:pt>
    <dgm:pt modelId="{C7160B06-5337-4DA8-AC1D-A56EAB93880D}" type="sibTrans" cxnId="{A55BBCC9-F9FB-42E1-9A17-ED6D70A2FB3E}">
      <dgm:prSet/>
      <dgm:spPr/>
      <dgm:t>
        <a:bodyPr/>
        <a:lstStyle/>
        <a:p>
          <a:endParaRPr lang="en-US"/>
        </a:p>
      </dgm:t>
    </dgm:pt>
    <dgm:pt modelId="{816AAD7F-1B7A-464A-815C-CCE6491DE6EA}">
      <dgm:prSet/>
      <dgm:spPr/>
      <dgm:t>
        <a:bodyPr/>
        <a:lstStyle/>
        <a:p>
          <a:r>
            <a:rPr lang="en-GB"/>
            <a:t>An introduction </a:t>
          </a:r>
          <a:endParaRPr lang="en-US"/>
        </a:p>
      </dgm:t>
    </dgm:pt>
    <dgm:pt modelId="{02E5FAF8-1A3C-4B0A-A80E-7FAA6FF4E8FF}" type="parTrans" cxnId="{E9E148EF-0177-4A8F-A687-1CB714909BB7}">
      <dgm:prSet/>
      <dgm:spPr/>
      <dgm:t>
        <a:bodyPr/>
        <a:lstStyle/>
        <a:p>
          <a:endParaRPr lang="en-US"/>
        </a:p>
      </dgm:t>
    </dgm:pt>
    <dgm:pt modelId="{9725B408-747A-49CD-813B-061111B16160}" type="sibTrans" cxnId="{E9E148EF-0177-4A8F-A687-1CB714909BB7}">
      <dgm:prSet/>
      <dgm:spPr/>
      <dgm:t>
        <a:bodyPr/>
        <a:lstStyle/>
        <a:p>
          <a:endParaRPr lang="en-US"/>
        </a:p>
      </dgm:t>
    </dgm:pt>
    <dgm:pt modelId="{45AB0D6F-AC66-497B-A70B-534679ED4639}">
      <dgm:prSet/>
      <dgm:spPr/>
      <dgm:t>
        <a:bodyPr/>
        <a:lstStyle/>
        <a:p>
          <a:r>
            <a:rPr lang="en-GB"/>
            <a:t>Who are the Criminal Case Review Commission? </a:t>
          </a:r>
          <a:endParaRPr lang="en-US"/>
        </a:p>
      </dgm:t>
    </dgm:pt>
    <dgm:pt modelId="{B33CC8C9-5046-4284-86BB-470D9954E7A5}" type="parTrans" cxnId="{D3912084-1C38-4561-A04F-51485F22274E}">
      <dgm:prSet/>
      <dgm:spPr/>
      <dgm:t>
        <a:bodyPr/>
        <a:lstStyle/>
        <a:p>
          <a:endParaRPr lang="en-US"/>
        </a:p>
      </dgm:t>
    </dgm:pt>
    <dgm:pt modelId="{868A9376-69C5-48F1-B294-DB637D516CDF}" type="sibTrans" cxnId="{D3912084-1C38-4561-A04F-51485F22274E}">
      <dgm:prSet/>
      <dgm:spPr/>
      <dgm:t>
        <a:bodyPr/>
        <a:lstStyle/>
        <a:p>
          <a:endParaRPr lang="en-US"/>
        </a:p>
      </dgm:t>
    </dgm:pt>
    <dgm:pt modelId="{280931E1-D31C-4EEC-AC7A-5C0EB437C267}">
      <dgm:prSet/>
      <dgm:spPr/>
      <dgm:t>
        <a:bodyPr/>
        <a:lstStyle/>
        <a:p>
          <a:r>
            <a:rPr lang="en-GB"/>
            <a:t>The case review process </a:t>
          </a:r>
          <a:endParaRPr lang="en-US"/>
        </a:p>
      </dgm:t>
    </dgm:pt>
    <dgm:pt modelId="{DE1CB76F-0E3E-47E1-BCBD-B776E7988C3E}" type="parTrans" cxnId="{D5BBE201-D8EF-4559-A010-8D88C84832D4}">
      <dgm:prSet/>
      <dgm:spPr/>
      <dgm:t>
        <a:bodyPr/>
        <a:lstStyle/>
        <a:p>
          <a:endParaRPr lang="en-US"/>
        </a:p>
      </dgm:t>
    </dgm:pt>
    <dgm:pt modelId="{772B5B73-0487-456E-AE0F-D6C67AFC2429}" type="sibTrans" cxnId="{D5BBE201-D8EF-4559-A010-8D88C84832D4}">
      <dgm:prSet/>
      <dgm:spPr/>
      <dgm:t>
        <a:bodyPr/>
        <a:lstStyle/>
        <a:p>
          <a:endParaRPr lang="en-US"/>
        </a:p>
      </dgm:t>
    </dgm:pt>
    <dgm:pt modelId="{83E720B3-2A9A-4CB4-A68B-2F7C19878908}">
      <dgm:prSet/>
      <dgm:spPr/>
      <dgm:t>
        <a:bodyPr/>
        <a:lstStyle/>
        <a:p>
          <a:r>
            <a:rPr lang="en-GB"/>
            <a:t>Discussion of a case reviewed by the commission</a:t>
          </a:r>
          <a:endParaRPr lang="en-US"/>
        </a:p>
      </dgm:t>
    </dgm:pt>
    <dgm:pt modelId="{79065F7B-2395-4EB0-AA86-41AC5F62C0C6}" type="parTrans" cxnId="{8325AF04-C955-45AB-8238-C2D9D72D427B}">
      <dgm:prSet/>
      <dgm:spPr/>
      <dgm:t>
        <a:bodyPr/>
        <a:lstStyle/>
        <a:p>
          <a:endParaRPr lang="en-US"/>
        </a:p>
      </dgm:t>
    </dgm:pt>
    <dgm:pt modelId="{54AE8DB8-6913-41FA-A4EC-EF82EBDDACCA}" type="sibTrans" cxnId="{8325AF04-C955-45AB-8238-C2D9D72D427B}">
      <dgm:prSet/>
      <dgm:spPr/>
      <dgm:t>
        <a:bodyPr/>
        <a:lstStyle/>
        <a:p>
          <a:endParaRPr lang="en-US"/>
        </a:p>
      </dgm:t>
    </dgm:pt>
    <dgm:pt modelId="{FBA7C448-FA44-40D9-BC6E-021861932ACA}">
      <dgm:prSet/>
      <dgm:spPr/>
      <dgm:t>
        <a:bodyPr/>
        <a:lstStyle/>
        <a:p>
          <a:r>
            <a:rPr lang="en-GB"/>
            <a:t>Conclusion </a:t>
          </a:r>
          <a:endParaRPr lang="en-US"/>
        </a:p>
      </dgm:t>
    </dgm:pt>
    <dgm:pt modelId="{2D6598FE-0101-47C6-B478-56ED0FE91F23}" type="parTrans" cxnId="{7D79884A-706D-4A26-9136-58121CFB6CBC}">
      <dgm:prSet/>
      <dgm:spPr/>
      <dgm:t>
        <a:bodyPr/>
        <a:lstStyle/>
        <a:p>
          <a:endParaRPr lang="en-US"/>
        </a:p>
      </dgm:t>
    </dgm:pt>
    <dgm:pt modelId="{BB98E252-FC29-4E3C-923F-F6BF60101867}" type="sibTrans" cxnId="{7D79884A-706D-4A26-9136-58121CFB6CBC}">
      <dgm:prSet/>
      <dgm:spPr/>
      <dgm:t>
        <a:bodyPr/>
        <a:lstStyle/>
        <a:p>
          <a:endParaRPr lang="en-US"/>
        </a:p>
      </dgm:t>
    </dgm:pt>
    <dgm:pt modelId="{DC9DD2DB-E39A-4978-BF63-600A876A7D15}">
      <dgm:prSet/>
      <dgm:spPr/>
      <dgm:t>
        <a:bodyPr/>
        <a:lstStyle/>
        <a:p>
          <a:r>
            <a:rPr lang="en-GB"/>
            <a:t>Reference list</a:t>
          </a:r>
          <a:endParaRPr lang="en-US"/>
        </a:p>
      </dgm:t>
    </dgm:pt>
    <dgm:pt modelId="{C22B830E-AB21-43B5-8AF8-361AA5BD6B04}" type="parTrans" cxnId="{2D2C56BE-E3D9-4554-9EAE-00F5DDEDE174}">
      <dgm:prSet/>
      <dgm:spPr/>
      <dgm:t>
        <a:bodyPr/>
        <a:lstStyle/>
        <a:p>
          <a:endParaRPr lang="en-US"/>
        </a:p>
      </dgm:t>
    </dgm:pt>
    <dgm:pt modelId="{32D20A56-B03B-494C-A814-37D995DE7545}" type="sibTrans" cxnId="{2D2C56BE-E3D9-4554-9EAE-00F5DDEDE174}">
      <dgm:prSet/>
      <dgm:spPr/>
      <dgm:t>
        <a:bodyPr/>
        <a:lstStyle/>
        <a:p>
          <a:endParaRPr lang="en-US"/>
        </a:p>
      </dgm:t>
    </dgm:pt>
    <dgm:pt modelId="{39AF1F5D-9BEB-4C61-9673-99A632A32806}" type="pres">
      <dgm:prSet presAssocID="{260055BA-7A36-4106-9BF0-D4056F092A0E}" presName="Name0" presStyleCnt="0">
        <dgm:presLayoutVars>
          <dgm:dir/>
          <dgm:resizeHandles val="exact"/>
        </dgm:presLayoutVars>
      </dgm:prSet>
      <dgm:spPr/>
    </dgm:pt>
    <dgm:pt modelId="{982EE6D3-6DCB-4631-9A7C-AB345A8528D8}" type="pres">
      <dgm:prSet presAssocID="{E186C45F-7BAF-48C2-BC9F-9C756788E0E6}" presName="node" presStyleLbl="node1" presStyleIdx="0" presStyleCnt="8">
        <dgm:presLayoutVars>
          <dgm:bulletEnabled val="1"/>
        </dgm:presLayoutVars>
      </dgm:prSet>
      <dgm:spPr/>
    </dgm:pt>
    <dgm:pt modelId="{BD6FB02E-39D3-4511-8526-F0AB795E5B44}" type="pres">
      <dgm:prSet presAssocID="{04118965-F3EE-4F80-AF7F-A8E05FA7A95F}" presName="sibTrans" presStyleLbl="sibTrans1D1" presStyleIdx="0" presStyleCnt="7"/>
      <dgm:spPr/>
    </dgm:pt>
    <dgm:pt modelId="{ABC13751-4AE7-40AD-B0FA-1AC5D0D3A0AB}" type="pres">
      <dgm:prSet presAssocID="{04118965-F3EE-4F80-AF7F-A8E05FA7A95F}" presName="connectorText" presStyleLbl="sibTrans1D1" presStyleIdx="0" presStyleCnt="7"/>
      <dgm:spPr/>
    </dgm:pt>
    <dgm:pt modelId="{08340763-9FD8-44A0-A837-C535247FF42E}" type="pres">
      <dgm:prSet presAssocID="{53DDE010-784E-47C3-881C-8AB318E0DF9D}" presName="node" presStyleLbl="node1" presStyleIdx="1" presStyleCnt="8">
        <dgm:presLayoutVars>
          <dgm:bulletEnabled val="1"/>
        </dgm:presLayoutVars>
      </dgm:prSet>
      <dgm:spPr/>
    </dgm:pt>
    <dgm:pt modelId="{0619EC24-5E4D-406F-A85E-508D4926859F}" type="pres">
      <dgm:prSet presAssocID="{C7160B06-5337-4DA8-AC1D-A56EAB93880D}" presName="sibTrans" presStyleLbl="sibTrans1D1" presStyleIdx="1" presStyleCnt="7"/>
      <dgm:spPr/>
    </dgm:pt>
    <dgm:pt modelId="{6EF9E56F-62FE-45DD-97EA-F3A7AE37F222}" type="pres">
      <dgm:prSet presAssocID="{C7160B06-5337-4DA8-AC1D-A56EAB93880D}" presName="connectorText" presStyleLbl="sibTrans1D1" presStyleIdx="1" presStyleCnt="7"/>
      <dgm:spPr/>
    </dgm:pt>
    <dgm:pt modelId="{AEB492DB-782C-4EA0-ACB6-FDCC8AC1BE3C}" type="pres">
      <dgm:prSet presAssocID="{816AAD7F-1B7A-464A-815C-CCE6491DE6EA}" presName="node" presStyleLbl="node1" presStyleIdx="2" presStyleCnt="8">
        <dgm:presLayoutVars>
          <dgm:bulletEnabled val="1"/>
        </dgm:presLayoutVars>
      </dgm:prSet>
      <dgm:spPr/>
    </dgm:pt>
    <dgm:pt modelId="{B88E2596-5A35-43B3-AAF3-B14ABB1EBBC2}" type="pres">
      <dgm:prSet presAssocID="{9725B408-747A-49CD-813B-061111B16160}" presName="sibTrans" presStyleLbl="sibTrans1D1" presStyleIdx="2" presStyleCnt="7"/>
      <dgm:spPr/>
    </dgm:pt>
    <dgm:pt modelId="{57BD988F-9201-4357-ABBC-41B901D2B9AA}" type="pres">
      <dgm:prSet presAssocID="{9725B408-747A-49CD-813B-061111B16160}" presName="connectorText" presStyleLbl="sibTrans1D1" presStyleIdx="2" presStyleCnt="7"/>
      <dgm:spPr/>
    </dgm:pt>
    <dgm:pt modelId="{66C45833-DAFD-433D-A4D7-596D7228147D}" type="pres">
      <dgm:prSet presAssocID="{45AB0D6F-AC66-497B-A70B-534679ED4639}" presName="node" presStyleLbl="node1" presStyleIdx="3" presStyleCnt="8">
        <dgm:presLayoutVars>
          <dgm:bulletEnabled val="1"/>
        </dgm:presLayoutVars>
      </dgm:prSet>
      <dgm:spPr/>
    </dgm:pt>
    <dgm:pt modelId="{85918085-671B-461A-ADD8-FECCFA458D16}" type="pres">
      <dgm:prSet presAssocID="{868A9376-69C5-48F1-B294-DB637D516CDF}" presName="sibTrans" presStyleLbl="sibTrans1D1" presStyleIdx="3" presStyleCnt="7"/>
      <dgm:spPr/>
    </dgm:pt>
    <dgm:pt modelId="{EC461708-E464-4756-98D8-27798745481A}" type="pres">
      <dgm:prSet presAssocID="{868A9376-69C5-48F1-B294-DB637D516CDF}" presName="connectorText" presStyleLbl="sibTrans1D1" presStyleIdx="3" presStyleCnt="7"/>
      <dgm:spPr/>
    </dgm:pt>
    <dgm:pt modelId="{0CFFB274-82DB-4464-82F3-F05AA2271D74}" type="pres">
      <dgm:prSet presAssocID="{280931E1-D31C-4EEC-AC7A-5C0EB437C267}" presName="node" presStyleLbl="node1" presStyleIdx="4" presStyleCnt="8">
        <dgm:presLayoutVars>
          <dgm:bulletEnabled val="1"/>
        </dgm:presLayoutVars>
      </dgm:prSet>
      <dgm:spPr/>
    </dgm:pt>
    <dgm:pt modelId="{99012A5E-9231-430A-9FC3-05E6A3C3BEA2}" type="pres">
      <dgm:prSet presAssocID="{772B5B73-0487-456E-AE0F-D6C67AFC2429}" presName="sibTrans" presStyleLbl="sibTrans1D1" presStyleIdx="4" presStyleCnt="7"/>
      <dgm:spPr/>
    </dgm:pt>
    <dgm:pt modelId="{C150F688-974F-41D1-ACA0-7BF8F0F41848}" type="pres">
      <dgm:prSet presAssocID="{772B5B73-0487-456E-AE0F-D6C67AFC2429}" presName="connectorText" presStyleLbl="sibTrans1D1" presStyleIdx="4" presStyleCnt="7"/>
      <dgm:spPr/>
    </dgm:pt>
    <dgm:pt modelId="{09FBED1F-69CB-42EA-AB18-8E920ABBE1F4}" type="pres">
      <dgm:prSet presAssocID="{83E720B3-2A9A-4CB4-A68B-2F7C19878908}" presName="node" presStyleLbl="node1" presStyleIdx="5" presStyleCnt="8">
        <dgm:presLayoutVars>
          <dgm:bulletEnabled val="1"/>
        </dgm:presLayoutVars>
      </dgm:prSet>
      <dgm:spPr/>
    </dgm:pt>
    <dgm:pt modelId="{3DFF1569-9EBE-47A5-808A-1ADC6538F4C4}" type="pres">
      <dgm:prSet presAssocID="{54AE8DB8-6913-41FA-A4EC-EF82EBDDACCA}" presName="sibTrans" presStyleLbl="sibTrans1D1" presStyleIdx="5" presStyleCnt="7"/>
      <dgm:spPr/>
    </dgm:pt>
    <dgm:pt modelId="{71550D68-57A4-458A-BABA-3E7BB8B057D9}" type="pres">
      <dgm:prSet presAssocID="{54AE8DB8-6913-41FA-A4EC-EF82EBDDACCA}" presName="connectorText" presStyleLbl="sibTrans1D1" presStyleIdx="5" presStyleCnt="7"/>
      <dgm:spPr/>
    </dgm:pt>
    <dgm:pt modelId="{0E179D6A-7454-45FF-B9C7-53D3311A7592}" type="pres">
      <dgm:prSet presAssocID="{FBA7C448-FA44-40D9-BC6E-021861932ACA}" presName="node" presStyleLbl="node1" presStyleIdx="6" presStyleCnt="8">
        <dgm:presLayoutVars>
          <dgm:bulletEnabled val="1"/>
        </dgm:presLayoutVars>
      </dgm:prSet>
      <dgm:spPr/>
    </dgm:pt>
    <dgm:pt modelId="{909FB29D-F698-44AE-9BD0-D033FAE5D63D}" type="pres">
      <dgm:prSet presAssocID="{BB98E252-FC29-4E3C-923F-F6BF60101867}" presName="sibTrans" presStyleLbl="sibTrans1D1" presStyleIdx="6" presStyleCnt="7"/>
      <dgm:spPr/>
    </dgm:pt>
    <dgm:pt modelId="{179B3964-31BE-4B68-9838-A98B47D7123A}" type="pres">
      <dgm:prSet presAssocID="{BB98E252-FC29-4E3C-923F-F6BF60101867}" presName="connectorText" presStyleLbl="sibTrans1D1" presStyleIdx="6" presStyleCnt="7"/>
      <dgm:spPr/>
    </dgm:pt>
    <dgm:pt modelId="{1C0960BB-94A3-449C-83B7-540619B12CAF}" type="pres">
      <dgm:prSet presAssocID="{DC9DD2DB-E39A-4978-BF63-600A876A7D15}" presName="node" presStyleLbl="node1" presStyleIdx="7" presStyleCnt="8">
        <dgm:presLayoutVars>
          <dgm:bulletEnabled val="1"/>
        </dgm:presLayoutVars>
      </dgm:prSet>
      <dgm:spPr/>
    </dgm:pt>
  </dgm:ptLst>
  <dgm:cxnLst>
    <dgm:cxn modelId="{D5BBE201-D8EF-4559-A010-8D88C84832D4}" srcId="{260055BA-7A36-4106-9BF0-D4056F092A0E}" destId="{280931E1-D31C-4EEC-AC7A-5C0EB437C267}" srcOrd="4" destOrd="0" parTransId="{DE1CB76F-0E3E-47E1-BCBD-B776E7988C3E}" sibTransId="{772B5B73-0487-456E-AE0F-D6C67AFC2429}"/>
    <dgm:cxn modelId="{8325AF04-C955-45AB-8238-C2D9D72D427B}" srcId="{260055BA-7A36-4106-9BF0-D4056F092A0E}" destId="{83E720B3-2A9A-4CB4-A68B-2F7C19878908}" srcOrd="5" destOrd="0" parTransId="{79065F7B-2395-4EB0-AA86-41AC5F62C0C6}" sibTransId="{54AE8DB8-6913-41FA-A4EC-EF82EBDDACCA}"/>
    <dgm:cxn modelId="{4E8D0824-B880-431A-B266-916EA5E39306}" type="presOf" srcId="{280931E1-D31C-4EEC-AC7A-5C0EB437C267}" destId="{0CFFB274-82DB-4464-82F3-F05AA2271D74}" srcOrd="0" destOrd="0" presId="urn:microsoft.com/office/officeart/2016/7/layout/RepeatingBendingProcessNew"/>
    <dgm:cxn modelId="{17048C24-A456-46CF-BC91-7E8C6F70AE18}" type="presOf" srcId="{54AE8DB8-6913-41FA-A4EC-EF82EBDDACCA}" destId="{3DFF1569-9EBE-47A5-808A-1ADC6538F4C4}" srcOrd="0" destOrd="0" presId="urn:microsoft.com/office/officeart/2016/7/layout/RepeatingBendingProcessNew"/>
    <dgm:cxn modelId="{05D9343D-F4E8-474D-926F-D1E521CCB69A}" srcId="{260055BA-7A36-4106-9BF0-D4056F092A0E}" destId="{E186C45F-7BAF-48C2-BC9F-9C756788E0E6}" srcOrd="0" destOrd="0" parTransId="{CC08A1EF-4956-4A73-9985-57E4532CB6DD}" sibTransId="{04118965-F3EE-4F80-AF7F-A8E05FA7A95F}"/>
    <dgm:cxn modelId="{BD342B5F-76BB-4D6D-B281-FFB5C478A70C}" type="presOf" srcId="{816AAD7F-1B7A-464A-815C-CCE6491DE6EA}" destId="{AEB492DB-782C-4EA0-ACB6-FDCC8AC1BE3C}" srcOrd="0" destOrd="0" presId="urn:microsoft.com/office/officeart/2016/7/layout/RepeatingBendingProcessNew"/>
    <dgm:cxn modelId="{51A8DC67-EFF0-4353-830C-D1CBE357CED8}" type="presOf" srcId="{04118965-F3EE-4F80-AF7F-A8E05FA7A95F}" destId="{BD6FB02E-39D3-4511-8526-F0AB795E5B44}" srcOrd="0" destOrd="0" presId="urn:microsoft.com/office/officeart/2016/7/layout/RepeatingBendingProcessNew"/>
    <dgm:cxn modelId="{7D79884A-706D-4A26-9136-58121CFB6CBC}" srcId="{260055BA-7A36-4106-9BF0-D4056F092A0E}" destId="{FBA7C448-FA44-40D9-BC6E-021861932ACA}" srcOrd="6" destOrd="0" parTransId="{2D6598FE-0101-47C6-B478-56ED0FE91F23}" sibTransId="{BB98E252-FC29-4E3C-923F-F6BF60101867}"/>
    <dgm:cxn modelId="{FCAE4F4B-23F2-4410-8831-5EF4C4FD5727}" type="presOf" srcId="{04118965-F3EE-4F80-AF7F-A8E05FA7A95F}" destId="{ABC13751-4AE7-40AD-B0FA-1AC5D0D3A0AB}" srcOrd="1" destOrd="0" presId="urn:microsoft.com/office/officeart/2016/7/layout/RepeatingBendingProcessNew"/>
    <dgm:cxn modelId="{ED908A5A-0DFF-46AE-8D35-C4D6CDB4D206}" type="presOf" srcId="{53DDE010-784E-47C3-881C-8AB318E0DF9D}" destId="{08340763-9FD8-44A0-A837-C535247FF42E}" srcOrd="0" destOrd="0" presId="urn:microsoft.com/office/officeart/2016/7/layout/RepeatingBendingProcessNew"/>
    <dgm:cxn modelId="{F1618E5A-9108-42BB-80B6-114828E48F31}" type="presOf" srcId="{E186C45F-7BAF-48C2-BC9F-9C756788E0E6}" destId="{982EE6D3-6DCB-4631-9A7C-AB345A8528D8}" srcOrd="0" destOrd="0" presId="urn:microsoft.com/office/officeart/2016/7/layout/RepeatingBendingProcessNew"/>
    <dgm:cxn modelId="{71E1417E-2917-4E41-AECB-429113F64CBC}" type="presOf" srcId="{BB98E252-FC29-4E3C-923F-F6BF60101867}" destId="{909FB29D-F698-44AE-9BD0-D033FAE5D63D}" srcOrd="0" destOrd="0" presId="urn:microsoft.com/office/officeart/2016/7/layout/RepeatingBendingProcessNew"/>
    <dgm:cxn modelId="{D3912084-1C38-4561-A04F-51485F22274E}" srcId="{260055BA-7A36-4106-9BF0-D4056F092A0E}" destId="{45AB0D6F-AC66-497B-A70B-534679ED4639}" srcOrd="3" destOrd="0" parTransId="{B33CC8C9-5046-4284-86BB-470D9954E7A5}" sibTransId="{868A9376-69C5-48F1-B294-DB637D516CDF}"/>
    <dgm:cxn modelId="{C7043A86-F9B7-4FD4-9CBD-4DB342B4C31A}" type="presOf" srcId="{868A9376-69C5-48F1-B294-DB637D516CDF}" destId="{85918085-671B-461A-ADD8-FECCFA458D16}" srcOrd="0" destOrd="0" presId="urn:microsoft.com/office/officeart/2016/7/layout/RepeatingBendingProcessNew"/>
    <dgm:cxn modelId="{0277CD8C-2C50-4A9B-9198-F56EB67BFA4E}" type="presOf" srcId="{868A9376-69C5-48F1-B294-DB637D516CDF}" destId="{EC461708-E464-4756-98D8-27798745481A}" srcOrd="1" destOrd="0" presId="urn:microsoft.com/office/officeart/2016/7/layout/RepeatingBendingProcessNew"/>
    <dgm:cxn modelId="{13B4F08F-4105-467F-9462-90CB4EDD9B5F}" type="presOf" srcId="{9725B408-747A-49CD-813B-061111B16160}" destId="{B88E2596-5A35-43B3-AAF3-B14ABB1EBBC2}" srcOrd="0" destOrd="0" presId="urn:microsoft.com/office/officeart/2016/7/layout/RepeatingBendingProcessNew"/>
    <dgm:cxn modelId="{12C4BF93-99EE-4248-AA35-D3F702A3BEB5}" type="presOf" srcId="{83E720B3-2A9A-4CB4-A68B-2F7C19878908}" destId="{09FBED1F-69CB-42EA-AB18-8E920ABBE1F4}" srcOrd="0" destOrd="0" presId="urn:microsoft.com/office/officeart/2016/7/layout/RepeatingBendingProcessNew"/>
    <dgm:cxn modelId="{1E822997-C1C9-49D2-BEAB-BA920D09DADB}" type="presOf" srcId="{FBA7C448-FA44-40D9-BC6E-021861932ACA}" destId="{0E179D6A-7454-45FF-B9C7-53D3311A7592}" srcOrd="0" destOrd="0" presId="urn:microsoft.com/office/officeart/2016/7/layout/RepeatingBendingProcessNew"/>
    <dgm:cxn modelId="{62BAF6A2-5E11-4086-9518-863F9F1FCB0D}" type="presOf" srcId="{45AB0D6F-AC66-497B-A70B-534679ED4639}" destId="{66C45833-DAFD-433D-A4D7-596D7228147D}" srcOrd="0" destOrd="0" presId="urn:microsoft.com/office/officeart/2016/7/layout/RepeatingBendingProcessNew"/>
    <dgm:cxn modelId="{699654A7-9A44-47B9-BECD-DDF88ABEBF14}" type="presOf" srcId="{BB98E252-FC29-4E3C-923F-F6BF60101867}" destId="{179B3964-31BE-4B68-9838-A98B47D7123A}" srcOrd="1" destOrd="0" presId="urn:microsoft.com/office/officeart/2016/7/layout/RepeatingBendingProcessNew"/>
    <dgm:cxn modelId="{2E000FAE-03FB-46EB-8834-EBDAEC9F7F43}" type="presOf" srcId="{9725B408-747A-49CD-813B-061111B16160}" destId="{57BD988F-9201-4357-ABBC-41B901D2B9AA}" srcOrd="1" destOrd="0" presId="urn:microsoft.com/office/officeart/2016/7/layout/RepeatingBendingProcessNew"/>
    <dgm:cxn modelId="{BE5C3CB6-9D44-487C-A1F0-872B5574F01B}" type="presOf" srcId="{DC9DD2DB-E39A-4978-BF63-600A876A7D15}" destId="{1C0960BB-94A3-449C-83B7-540619B12CAF}" srcOrd="0" destOrd="0" presId="urn:microsoft.com/office/officeart/2016/7/layout/RepeatingBendingProcessNew"/>
    <dgm:cxn modelId="{2D2C56BE-E3D9-4554-9EAE-00F5DDEDE174}" srcId="{260055BA-7A36-4106-9BF0-D4056F092A0E}" destId="{DC9DD2DB-E39A-4978-BF63-600A876A7D15}" srcOrd="7" destOrd="0" parTransId="{C22B830E-AB21-43B5-8AF8-361AA5BD6B04}" sibTransId="{32D20A56-B03B-494C-A814-37D995DE7545}"/>
    <dgm:cxn modelId="{922C7CC1-F1A8-493E-8D02-912E8E94A7D8}" type="presOf" srcId="{54AE8DB8-6913-41FA-A4EC-EF82EBDDACCA}" destId="{71550D68-57A4-458A-BABA-3E7BB8B057D9}" srcOrd="1" destOrd="0" presId="urn:microsoft.com/office/officeart/2016/7/layout/RepeatingBendingProcessNew"/>
    <dgm:cxn modelId="{A55BBCC9-F9FB-42E1-9A17-ED6D70A2FB3E}" srcId="{260055BA-7A36-4106-9BF0-D4056F092A0E}" destId="{53DDE010-784E-47C3-881C-8AB318E0DF9D}" srcOrd="1" destOrd="0" parTransId="{AFFF2D56-075E-4FC3-A0C0-069A23129E29}" sibTransId="{C7160B06-5337-4DA8-AC1D-A56EAB93880D}"/>
    <dgm:cxn modelId="{850FCDC9-479C-4765-8E2D-829725771040}" type="presOf" srcId="{260055BA-7A36-4106-9BF0-D4056F092A0E}" destId="{39AF1F5D-9BEB-4C61-9673-99A632A32806}" srcOrd="0" destOrd="0" presId="urn:microsoft.com/office/officeart/2016/7/layout/RepeatingBendingProcessNew"/>
    <dgm:cxn modelId="{D6EC93D5-A996-42A2-910E-A85F1AA479B6}" type="presOf" srcId="{C7160B06-5337-4DA8-AC1D-A56EAB93880D}" destId="{6EF9E56F-62FE-45DD-97EA-F3A7AE37F222}" srcOrd="1" destOrd="0" presId="urn:microsoft.com/office/officeart/2016/7/layout/RepeatingBendingProcessNew"/>
    <dgm:cxn modelId="{C5C421D9-9BA3-415A-BD5B-4AF0CF9719D7}" type="presOf" srcId="{C7160B06-5337-4DA8-AC1D-A56EAB93880D}" destId="{0619EC24-5E4D-406F-A85E-508D4926859F}" srcOrd="0" destOrd="0" presId="urn:microsoft.com/office/officeart/2016/7/layout/RepeatingBendingProcessNew"/>
    <dgm:cxn modelId="{1EEF6FE3-1DF4-4E8F-BFAD-01A85CEE5327}" type="presOf" srcId="{772B5B73-0487-456E-AE0F-D6C67AFC2429}" destId="{99012A5E-9231-430A-9FC3-05E6A3C3BEA2}" srcOrd="0" destOrd="0" presId="urn:microsoft.com/office/officeart/2016/7/layout/RepeatingBendingProcessNew"/>
    <dgm:cxn modelId="{C62197EC-F7F1-4942-91C8-4A20136C5719}" type="presOf" srcId="{772B5B73-0487-456E-AE0F-D6C67AFC2429}" destId="{C150F688-974F-41D1-ACA0-7BF8F0F41848}" srcOrd="1" destOrd="0" presId="urn:microsoft.com/office/officeart/2016/7/layout/RepeatingBendingProcessNew"/>
    <dgm:cxn modelId="{E9E148EF-0177-4A8F-A687-1CB714909BB7}" srcId="{260055BA-7A36-4106-9BF0-D4056F092A0E}" destId="{816AAD7F-1B7A-464A-815C-CCE6491DE6EA}" srcOrd="2" destOrd="0" parTransId="{02E5FAF8-1A3C-4B0A-A80E-7FAA6FF4E8FF}" sibTransId="{9725B408-747A-49CD-813B-061111B16160}"/>
    <dgm:cxn modelId="{23D0F642-4AD0-4D9B-B1BB-BEABE55282B9}" type="presParOf" srcId="{39AF1F5D-9BEB-4C61-9673-99A632A32806}" destId="{982EE6D3-6DCB-4631-9A7C-AB345A8528D8}" srcOrd="0" destOrd="0" presId="urn:microsoft.com/office/officeart/2016/7/layout/RepeatingBendingProcessNew"/>
    <dgm:cxn modelId="{EE7DD1B2-5E8F-4B44-A896-791FEEE069FC}" type="presParOf" srcId="{39AF1F5D-9BEB-4C61-9673-99A632A32806}" destId="{BD6FB02E-39D3-4511-8526-F0AB795E5B44}" srcOrd="1" destOrd="0" presId="urn:microsoft.com/office/officeart/2016/7/layout/RepeatingBendingProcessNew"/>
    <dgm:cxn modelId="{CF46E2D4-6A20-4333-8916-B155D6318FB7}" type="presParOf" srcId="{BD6FB02E-39D3-4511-8526-F0AB795E5B44}" destId="{ABC13751-4AE7-40AD-B0FA-1AC5D0D3A0AB}" srcOrd="0" destOrd="0" presId="urn:microsoft.com/office/officeart/2016/7/layout/RepeatingBendingProcessNew"/>
    <dgm:cxn modelId="{49667422-FD1B-432E-BA17-373ABBDA19C5}" type="presParOf" srcId="{39AF1F5D-9BEB-4C61-9673-99A632A32806}" destId="{08340763-9FD8-44A0-A837-C535247FF42E}" srcOrd="2" destOrd="0" presId="urn:microsoft.com/office/officeart/2016/7/layout/RepeatingBendingProcessNew"/>
    <dgm:cxn modelId="{7E7647D3-5B40-489C-AE79-B6AF006BE261}" type="presParOf" srcId="{39AF1F5D-9BEB-4C61-9673-99A632A32806}" destId="{0619EC24-5E4D-406F-A85E-508D4926859F}" srcOrd="3" destOrd="0" presId="urn:microsoft.com/office/officeart/2016/7/layout/RepeatingBendingProcessNew"/>
    <dgm:cxn modelId="{7DA66605-77E6-4721-95F9-220801285D46}" type="presParOf" srcId="{0619EC24-5E4D-406F-A85E-508D4926859F}" destId="{6EF9E56F-62FE-45DD-97EA-F3A7AE37F222}" srcOrd="0" destOrd="0" presId="urn:microsoft.com/office/officeart/2016/7/layout/RepeatingBendingProcessNew"/>
    <dgm:cxn modelId="{648C5D0C-16B6-4298-87D8-08E35226F505}" type="presParOf" srcId="{39AF1F5D-9BEB-4C61-9673-99A632A32806}" destId="{AEB492DB-782C-4EA0-ACB6-FDCC8AC1BE3C}" srcOrd="4" destOrd="0" presId="urn:microsoft.com/office/officeart/2016/7/layout/RepeatingBendingProcessNew"/>
    <dgm:cxn modelId="{6EF362F6-9F96-4A8E-900F-AF04B475481F}" type="presParOf" srcId="{39AF1F5D-9BEB-4C61-9673-99A632A32806}" destId="{B88E2596-5A35-43B3-AAF3-B14ABB1EBBC2}" srcOrd="5" destOrd="0" presId="urn:microsoft.com/office/officeart/2016/7/layout/RepeatingBendingProcessNew"/>
    <dgm:cxn modelId="{9B22D88E-2D06-4D4C-B542-DFFC6D15CED4}" type="presParOf" srcId="{B88E2596-5A35-43B3-AAF3-B14ABB1EBBC2}" destId="{57BD988F-9201-4357-ABBC-41B901D2B9AA}" srcOrd="0" destOrd="0" presId="urn:microsoft.com/office/officeart/2016/7/layout/RepeatingBendingProcessNew"/>
    <dgm:cxn modelId="{4192E49A-6CCB-41BE-BF6F-CFCA84F77C27}" type="presParOf" srcId="{39AF1F5D-9BEB-4C61-9673-99A632A32806}" destId="{66C45833-DAFD-433D-A4D7-596D7228147D}" srcOrd="6" destOrd="0" presId="urn:microsoft.com/office/officeart/2016/7/layout/RepeatingBendingProcessNew"/>
    <dgm:cxn modelId="{C1A1F9D2-5CDB-4563-A07C-FA22A77AD22E}" type="presParOf" srcId="{39AF1F5D-9BEB-4C61-9673-99A632A32806}" destId="{85918085-671B-461A-ADD8-FECCFA458D16}" srcOrd="7" destOrd="0" presId="urn:microsoft.com/office/officeart/2016/7/layout/RepeatingBendingProcessNew"/>
    <dgm:cxn modelId="{B4938A7B-C460-4146-A9CC-2AC04DF0B9FF}" type="presParOf" srcId="{85918085-671B-461A-ADD8-FECCFA458D16}" destId="{EC461708-E464-4756-98D8-27798745481A}" srcOrd="0" destOrd="0" presId="urn:microsoft.com/office/officeart/2016/7/layout/RepeatingBendingProcessNew"/>
    <dgm:cxn modelId="{A8745380-9A9A-41FF-A489-CA4E6103DBA0}" type="presParOf" srcId="{39AF1F5D-9BEB-4C61-9673-99A632A32806}" destId="{0CFFB274-82DB-4464-82F3-F05AA2271D74}" srcOrd="8" destOrd="0" presId="urn:microsoft.com/office/officeart/2016/7/layout/RepeatingBendingProcessNew"/>
    <dgm:cxn modelId="{03689FE6-8868-49D7-9743-D743023D4807}" type="presParOf" srcId="{39AF1F5D-9BEB-4C61-9673-99A632A32806}" destId="{99012A5E-9231-430A-9FC3-05E6A3C3BEA2}" srcOrd="9" destOrd="0" presId="urn:microsoft.com/office/officeart/2016/7/layout/RepeatingBendingProcessNew"/>
    <dgm:cxn modelId="{CB4BF076-862C-4FDA-9A98-3EB23147CD89}" type="presParOf" srcId="{99012A5E-9231-430A-9FC3-05E6A3C3BEA2}" destId="{C150F688-974F-41D1-ACA0-7BF8F0F41848}" srcOrd="0" destOrd="0" presId="urn:microsoft.com/office/officeart/2016/7/layout/RepeatingBendingProcessNew"/>
    <dgm:cxn modelId="{292B3C84-4C01-4977-9EBD-2BC8078D0AB2}" type="presParOf" srcId="{39AF1F5D-9BEB-4C61-9673-99A632A32806}" destId="{09FBED1F-69CB-42EA-AB18-8E920ABBE1F4}" srcOrd="10" destOrd="0" presId="urn:microsoft.com/office/officeart/2016/7/layout/RepeatingBendingProcessNew"/>
    <dgm:cxn modelId="{2D543063-35EB-413B-BEF6-DC4540CE838A}" type="presParOf" srcId="{39AF1F5D-9BEB-4C61-9673-99A632A32806}" destId="{3DFF1569-9EBE-47A5-808A-1ADC6538F4C4}" srcOrd="11" destOrd="0" presId="urn:microsoft.com/office/officeart/2016/7/layout/RepeatingBendingProcessNew"/>
    <dgm:cxn modelId="{ECC8BF0A-B981-487A-977A-163CBAA8F9EC}" type="presParOf" srcId="{3DFF1569-9EBE-47A5-808A-1ADC6538F4C4}" destId="{71550D68-57A4-458A-BABA-3E7BB8B057D9}" srcOrd="0" destOrd="0" presId="urn:microsoft.com/office/officeart/2016/7/layout/RepeatingBendingProcessNew"/>
    <dgm:cxn modelId="{5A477C33-AC2A-4DB1-9490-8AD694A8DC6A}" type="presParOf" srcId="{39AF1F5D-9BEB-4C61-9673-99A632A32806}" destId="{0E179D6A-7454-45FF-B9C7-53D3311A7592}" srcOrd="12" destOrd="0" presId="urn:microsoft.com/office/officeart/2016/7/layout/RepeatingBendingProcessNew"/>
    <dgm:cxn modelId="{70D51E57-C787-4B2D-9AA8-8A4BC7AF5F55}" type="presParOf" srcId="{39AF1F5D-9BEB-4C61-9673-99A632A32806}" destId="{909FB29D-F698-44AE-9BD0-D033FAE5D63D}" srcOrd="13" destOrd="0" presId="urn:microsoft.com/office/officeart/2016/7/layout/RepeatingBendingProcessNew"/>
    <dgm:cxn modelId="{CA638C0B-DB27-4679-A302-E9890B5B5894}" type="presParOf" srcId="{909FB29D-F698-44AE-9BD0-D033FAE5D63D}" destId="{179B3964-31BE-4B68-9838-A98B47D7123A}" srcOrd="0" destOrd="0" presId="urn:microsoft.com/office/officeart/2016/7/layout/RepeatingBendingProcessNew"/>
    <dgm:cxn modelId="{56CE9CF6-4476-42AE-86D7-50932B3FFEE3}" type="presParOf" srcId="{39AF1F5D-9BEB-4C61-9673-99A632A32806}" destId="{1C0960BB-94A3-449C-83B7-540619B12CAF}" srcOrd="1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F2EA817-1177-42E7-9CC9-79A69D0A7B9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D5B902C-AF47-4ACC-82E5-F97F457B3860}">
      <dgm:prSet/>
      <dgm:spPr/>
      <dgm:t>
        <a:bodyPr/>
        <a:lstStyle/>
        <a:p>
          <a:r>
            <a:rPr lang="en-GB" b="1"/>
            <a:t>Further guidance</a:t>
          </a:r>
          <a:r>
            <a:rPr lang="en-GB"/>
            <a:t>: </a:t>
          </a:r>
          <a:endParaRPr lang="en-US"/>
        </a:p>
      </dgm:t>
    </dgm:pt>
    <dgm:pt modelId="{10215883-9A99-4CCC-8C12-D98D192D1E96}" type="parTrans" cxnId="{4AB6C352-7A41-40A3-8B18-A05766157EFB}">
      <dgm:prSet/>
      <dgm:spPr/>
      <dgm:t>
        <a:bodyPr/>
        <a:lstStyle/>
        <a:p>
          <a:endParaRPr lang="en-US"/>
        </a:p>
      </dgm:t>
    </dgm:pt>
    <dgm:pt modelId="{507438FD-377F-4008-939D-AF5FC056FE5E}" type="sibTrans" cxnId="{4AB6C352-7A41-40A3-8B18-A05766157EFB}">
      <dgm:prSet/>
      <dgm:spPr/>
      <dgm:t>
        <a:bodyPr/>
        <a:lstStyle/>
        <a:p>
          <a:endParaRPr lang="en-US"/>
        </a:p>
      </dgm:t>
    </dgm:pt>
    <dgm:pt modelId="{D258A6AA-B02C-4AA2-ABD4-9F041B031AF2}">
      <dgm:prSet/>
      <dgm:spPr/>
      <dgm:t>
        <a:bodyPr/>
        <a:lstStyle/>
        <a:p>
          <a:r>
            <a:rPr lang="en-GB"/>
            <a:t>Student can use youtube or Microsoft teams to record their video. All guidance regarding uploading the video can be located on Moodle. </a:t>
          </a:r>
          <a:endParaRPr lang="en-US"/>
        </a:p>
      </dgm:t>
    </dgm:pt>
    <dgm:pt modelId="{2DEA03BD-AFFE-496A-BC0F-9E9051EC2D38}" type="parTrans" cxnId="{EB8469FD-E0EB-4A20-9D2A-885FD788F784}">
      <dgm:prSet/>
      <dgm:spPr/>
      <dgm:t>
        <a:bodyPr/>
        <a:lstStyle/>
        <a:p>
          <a:endParaRPr lang="en-US"/>
        </a:p>
      </dgm:t>
    </dgm:pt>
    <dgm:pt modelId="{64C603C1-77B4-454B-ABE6-47BA2E6F360B}" type="sibTrans" cxnId="{EB8469FD-E0EB-4A20-9D2A-885FD788F784}">
      <dgm:prSet/>
      <dgm:spPr/>
      <dgm:t>
        <a:bodyPr/>
        <a:lstStyle/>
        <a:p>
          <a:endParaRPr lang="en-US"/>
        </a:p>
      </dgm:t>
    </dgm:pt>
    <dgm:pt modelId="{68687EB6-438C-42A3-914A-CC854307C201}">
      <dgm:prSet/>
      <dgm:spPr/>
      <dgm:t>
        <a:bodyPr/>
        <a:lstStyle/>
        <a:p>
          <a:r>
            <a:rPr lang="en-GB"/>
            <a:t>Students are expected to include a reference list at the end of the video in accordance with the Harvard Referencing Style. </a:t>
          </a:r>
          <a:endParaRPr lang="en-US"/>
        </a:p>
      </dgm:t>
    </dgm:pt>
    <dgm:pt modelId="{CF93C963-6098-4817-8DB8-D53B59D657AC}" type="parTrans" cxnId="{B117D9D6-D5EB-42D3-A2CC-830941240869}">
      <dgm:prSet/>
      <dgm:spPr/>
      <dgm:t>
        <a:bodyPr/>
        <a:lstStyle/>
        <a:p>
          <a:endParaRPr lang="en-US"/>
        </a:p>
      </dgm:t>
    </dgm:pt>
    <dgm:pt modelId="{442A325F-E325-4CAF-96A0-5F87435B857D}" type="sibTrans" cxnId="{B117D9D6-D5EB-42D3-A2CC-830941240869}">
      <dgm:prSet/>
      <dgm:spPr/>
      <dgm:t>
        <a:bodyPr/>
        <a:lstStyle/>
        <a:p>
          <a:endParaRPr lang="en-US"/>
        </a:p>
      </dgm:t>
    </dgm:pt>
    <dgm:pt modelId="{0A6F4E04-A037-4B3D-805B-B41C4CCA502F}">
      <dgm:prSet/>
      <dgm:spPr/>
      <dgm:t>
        <a:bodyPr/>
        <a:lstStyle/>
        <a:p>
          <a:r>
            <a:rPr lang="en-GB"/>
            <a:t>Students are expected to have their face visible on the video. Students should ensure that they double check the video before submitting it.</a:t>
          </a:r>
          <a:endParaRPr lang="en-US"/>
        </a:p>
      </dgm:t>
    </dgm:pt>
    <dgm:pt modelId="{3D4DF0ED-76CB-4C55-B83B-0A371B69A6BB}" type="parTrans" cxnId="{3799FA81-3DCA-4337-812B-BA1E06CE11F2}">
      <dgm:prSet/>
      <dgm:spPr/>
      <dgm:t>
        <a:bodyPr/>
        <a:lstStyle/>
        <a:p>
          <a:endParaRPr lang="en-US"/>
        </a:p>
      </dgm:t>
    </dgm:pt>
    <dgm:pt modelId="{044E8431-7360-41A6-BDE4-5B507714B818}" type="sibTrans" cxnId="{3799FA81-3DCA-4337-812B-BA1E06CE11F2}">
      <dgm:prSet/>
      <dgm:spPr/>
      <dgm:t>
        <a:bodyPr/>
        <a:lstStyle/>
        <a:p>
          <a:endParaRPr lang="en-US"/>
        </a:p>
      </dgm:t>
    </dgm:pt>
    <dgm:pt modelId="{D4BB2D2F-92D7-43C5-8BEC-873963E5D9A0}" type="pres">
      <dgm:prSet presAssocID="{9F2EA817-1177-42E7-9CC9-79A69D0A7B9F}" presName="root" presStyleCnt="0">
        <dgm:presLayoutVars>
          <dgm:dir/>
          <dgm:resizeHandles val="exact"/>
        </dgm:presLayoutVars>
      </dgm:prSet>
      <dgm:spPr/>
    </dgm:pt>
    <dgm:pt modelId="{681A6905-AD87-4872-B5C1-45C4F12EF749}" type="pres">
      <dgm:prSet presAssocID="{6D5B902C-AF47-4ACC-82E5-F97F457B3860}" presName="compNode" presStyleCnt="0"/>
      <dgm:spPr/>
    </dgm:pt>
    <dgm:pt modelId="{C7AE3C21-07EA-4F99-9106-DA2E855CA391}" type="pres">
      <dgm:prSet presAssocID="{6D5B902C-AF47-4ACC-82E5-F97F457B3860}" presName="bgRect" presStyleLbl="bgShp" presStyleIdx="0" presStyleCnt="4"/>
      <dgm:spPr/>
    </dgm:pt>
    <dgm:pt modelId="{F28D28D2-C434-43FB-AB29-DC5500157ACB}" type="pres">
      <dgm:prSet presAssocID="{6D5B902C-AF47-4ACC-82E5-F97F457B386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AB32B76B-98F7-4B0D-BAA0-5AE6E66D811B}" type="pres">
      <dgm:prSet presAssocID="{6D5B902C-AF47-4ACC-82E5-F97F457B3860}" presName="spaceRect" presStyleCnt="0"/>
      <dgm:spPr/>
    </dgm:pt>
    <dgm:pt modelId="{AAB1754C-4689-4BCF-9FB9-375900089D3F}" type="pres">
      <dgm:prSet presAssocID="{6D5B902C-AF47-4ACC-82E5-F97F457B3860}" presName="parTx" presStyleLbl="revTx" presStyleIdx="0" presStyleCnt="4">
        <dgm:presLayoutVars>
          <dgm:chMax val="0"/>
          <dgm:chPref val="0"/>
        </dgm:presLayoutVars>
      </dgm:prSet>
      <dgm:spPr/>
    </dgm:pt>
    <dgm:pt modelId="{9EAEFC73-D25D-4C33-BE2B-BECE97510ECB}" type="pres">
      <dgm:prSet presAssocID="{507438FD-377F-4008-939D-AF5FC056FE5E}" presName="sibTrans" presStyleCnt="0"/>
      <dgm:spPr/>
    </dgm:pt>
    <dgm:pt modelId="{54654BDC-5286-4A32-B6A4-45DF9B8472D5}" type="pres">
      <dgm:prSet presAssocID="{D258A6AA-B02C-4AA2-ABD4-9F041B031AF2}" presName="compNode" presStyleCnt="0"/>
      <dgm:spPr/>
    </dgm:pt>
    <dgm:pt modelId="{86BDB7C8-A146-4BB0-A87A-EEBECAD50F6A}" type="pres">
      <dgm:prSet presAssocID="{D258A6AA-B02C-4AA2-ABD4-9F041B031AF2}" presName="bgRect" presStyleLbl="bgShp" presStyleIdx="1" presStyleCnt="4"/>
      <dgm:spPr/>
    </dgm:pt>
    <dgm:pt modelId="{49564ECD-6215-452C-9027-8A97B3602608}" type="pres">
      <dgm:prSet presAssocID="{D258A6AA-B02C-4AA2-ABD4-9F041B031AF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Video camera"/>
        </a:ext>
      </dgm:extLst>
    </dgm:pt>
    <dgm:pt modelId="{EA5C1EA4-86C4-41B7-8363-EEE5E5FCFA2B}" type="pres">
      <dgm:prSet presAssocID="{D258A6AA-B02C-4AA2-ABD4-9F041B031AF2}" presName="spaceRect" presStyleCnt="0"/>
      <dgm:spPr/>
    </dgm:pt>
    <dgm:pt modelId="{23429F34-CCD9-477A-88A0-2CA4F3BE8038}" type="pres">
      <dgm:prSet presAssocID="{D258A6AA-B02C-4AA2-ABD4-9F041B031AF2}" presName="parTx" presStyleLbl="revTx" presStyleIdx="1" presStyleCnt="4">
        <dgm:presLayoutVars>
          <dgm:chMax val="0"/>
          <dgm:chPref val="0"/>
        </dgm:presLayoutVars>
      </dgm:prSet>
      <dgm:spPr/>
    </dgm:pt>
    <dgm:pt modelId="{6D69C5D4-8CF6-4C99-9CF8-FE3B20E277AF}" type="pres">
      <dgm:prSet presAssocID="{64C603C1-77B4-454B-ABE6-47BA2E6F360B}" presName="sibTrans" presStyleCnt="0"/>
      <dgm:spPr/>
    </dgm:pt>
    <dgm:pt modelId="{83E78460-1C88-4102-9E04-A2D8913848F9}" type="pres">
      <dgm:prSet presAssocID="{68687EB6-438C-42A3-914A-CC854307C201}" presName="compNode" presStyleCnt="0"/>
      <dgm:spPr/>
    </dgm:pt>
    <dgm:pt modelId="{B701C8EC-622A-438E-89F8-240EEF29B691}" type="pres">
      <dgm:prSet presAssocID="{68687EB6-438C-42A3-914A-CC854307C201}" presName="bgRect" presStyleLbl="bgShp" presStyleIdx="2" presStyleCnt="4"/>
      <dgm:spPr/>
    </dgm:pt>
    <dgm:pt modelId="{9F17004A-4362-46FB-97C3-2FE15B1ADB01}" type="pres">
      <dgm:prSet presAssocID="{68687EB6-438C-42A3-914A-CC854307C20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C6D3B75E-15DE-4E15-9669-0B230D2F935B}" type="pres">
      <dgm:prSet presAssocID="{68687EB6-438C-42A3-914A-CC854307C201}" presName="spaceRect" presStyleCnt="0"/>
      <dgm:spPr/>
    </dgm:pt>
    <dgm:pt modelId="{6A0CC6E4-5E01-4CDF-88E3-60C678C2DF52}" type="pres">
      <dgm:prSet presAssocID="{68687EB6-438C-42A3-914A-CC854307C201}" presName="parTx" presStyleLbl="revTx" presStyleIdx="2" presStyleCnt="4">
        <dgm:presLayoutVars>
          <dgm:chMax val="0"/>
          <dgm:chPref val="0"/>
        </dgm:presLayoutVars>
      </dgm:prSet>
      <dgm:spPr/>
    </dgm:pt>
    <dgm:pt modelId="{434B899D-5471-45E3-BB4C-341ED3D062F7}" type="pres">
      <dgm:prSet presAssocID="{442A325F-E325-4CAF-96A0-5F87435B857D}" presName="sibTrans" presStyleCnt="0"/>
      <dgm:spPr/>
    </dgm:pt>
    <dgm:pt modelId="{C075FD3A-A6B2-4092-8691-FED2E19500CD}" type="pres">
      <dgm:prSet presAssocID="{0A6F4E04-A037-4B3D-805B-B41C4CCA502F}" presName="compNode" presStyleCnt="0"/>
      <dgm:spPr/>
    </dgm:pt>
    <dgm:pt modelId="{8CA83E41-7D09-4D62-A9B6-936796E1777D}" type="pres">
      <dgm:prSet presAssocID="{0A6F4E04-A037-4B3D-805B-B41C4CCA502F}" presName="bgRect" presStyleLbl="bgShp" presStyleIdx="3" presStyleCnt="4"/>
      <dgm:spPr/>
    </dgm:pt>
    <dgm:pt modelId="{2E187FCB-B5C2-40DA-95CE-84E24DC60073}" type="pres">
      <dgm:prSet presAssocID="{0A6F4E04-A037-4B3D-805B-B41C4CCA502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heatre"/>
        </a:ext>
      </dgm:extLst>
    </dgm:pt>
    <dgm:pt modelId="{0A996F3E-F2F7-4E50-B577-423946A264CA}" type="pres">
      <dgm:prSet presAssocID="{0A6F4E04-A037-4B3D-805B-B41C4CCA502F}" presName="spaceRect" presStyleCnt="0"/>
      <dgm:spPr/>
    </dgm:pt>
    <dgm:pt modelId="{35A49A34-D8C7-4614-A3B7-28BB7C3A0C72}" type="pres">
      <dgm:prSet presAssocID="{0A6F4E04-A037-4B3D-805B-B41C4CCA502F}" presName="parTx" presStyleLbl="revTx" presStyleIdx="3" presStyleCnt="4">
        <dgm:presLayoutVars>
          <dgm:chMax val="0"/>
          <dgm:chPref val="0"/>
        </dgm:presLayoutVars>
      </dgm:prSet>
      <dgm:spPr/>
    </dgm:pt>
  </dgm:ptLst>
  <dgm:cxnLst>
    <dgm:cxn modelId="{6268FC34-70B9-404D-8590-0CB59ECF8EC4}" type="presOf" srcId="{9F2EA817-1177-42E7-9CC9-79A69D0A7B9F}" destId="{D4BB2D2F-92D7-43C5-8BEC-873963E5D9A0}" srcOrd="0" destOrd="0" presId="urn:microsoft.com/office/officeart/2018/2/layout/IconVerticalSolidList"/>
    <dgm:cxn modelId="{4AB6C352-7A41-40A3-8B18-A05766157EFB}" srcId="{9F2EA817-1177-42E7-9CC9-79A69D0A7B9F}" destId="{6D5B902C-AF47-4ACC-82E5-F97F457B3860}" srcOrd="0" destOrd="0" parTransId="{10215883-9A99-4CCC-8C12-D98D192D1E96}" sibTransId="{507438FD-377F-4008-939D-AF5FC056FE5E}"/>
    <dgm:cxn modelId="{29CAFE7A-716E-4288-9B22-5723A0432CF0}" type="presOf" srcId="{0A6F4E04-A037-4B3D-805B-B41C4CCA502F}" destId="{35A49A34-D8C7-4614-A3B7-28BB7C3A0C72}" srcOrd="0" destOrd="0" presId="urn:microsoft.com/office/officeart/2018/2/layout/IconVerticalSolidList"/>
    <dgm:cxn modelId="{3799FA81-3DCA-4337-812B-BA1E06CE11F2}" srcId="{9F2EA817-1177-42E7-9CC9-79A69D0A7B9F}" destId="{0A6F4E04-A037-4B3D-805B-B41C4CCA502F}" srcOrd="3" destOrd="0" parTransId="{3D4DF0ED-76CB-4C55-B83B-0A371B69A6BB}" sibTransId="{044E8431-7360-41A6-BDE4-5B507714B818}"/>
    <dgm:cxn modelId="{E41A7998-AC1B-4A21-8435-E87F9E645AF3}" type="presOf" srcId="{68687EB6-438C-42A3-914A-CC854307C201}" destId="{6A0CC6E4-5E01-4CDF-88E3-60C678C2DF52}" srcOrd="0" destOrd="0" presId="urn:microsoft.com/office/officeart/2018/2/layout/IconVerticalSolidList"/>
    <dgm:cxn modelId="{5A7987B3-3782-4378-8A84-8D45735B3F03}" type="presOf" srcId="{D258A6AA-B02C-4AA2-ABD4-9F041B031AF2}" destId="{23429F34-CCD9-477A-88A0-2CA4F3BE8038}" srcOrd="0" destOrd="0" presId="urn:microsoft.com/office/officeart/2018/2/layout/IconVerticalSolidList"/>
    <dgm:cxn modelId="{B117D9D6-D5EB-42D3-A2CC-830941240869}" srcId="{9F2EA817-1177-42E7-9CC9-79A69D0A7B9F}" destId="{68687EB6-438C-42A3-914A-CC854307C201}" srcOrd="2" destOrd="0" parTransId="{CF93C963-6098-4817-8DB8-D53B59D657AC}" sibTransId="{442A325F-E325-4CAF-96A0-5F87435B857D}"/>
    <dgm:cxn modelId="{90D8C0DC-FFAC-4704-A610-F6BCB0DE4F8E}" type="presOf" srcId="{6D5B902C-AF47-4ACC-82E5-F97F457B3860}" destId="{AAB1754C-4689-4BCF-9FB9-375900089D3F}" srcOrd="0" destOrd="0" presId="urn:microsoft.com/office/officeart/2018/2/layout/IconVerticalSolidList"/>
    <dgm:cxn modelId="{EB8469FD-E0EB-4A20-9D2A-885FD788F784}" srcId="{9F2EA817-1177-42E7-9CC9-79A69D0A7B9F}" destId="{D258A6AA-B02C-4AA2-ABD4-9F041B031AF2}" srcOrd="1" destOrd="0" parTransId="{2DEA03BD-AFFE-496A-BC0F-9E9051EC2D38}" sibTransId="{64C603C1-77B4-454B-ABE6-47BA2E6F360B}"/>
    <dgm:cxn modelId="{E5E96D0C-1529-4862-979D-1D21C78C6A4C}" type="presParOf" srcId="{D4BB2D2F-92D7-43C5-8BEC-873963E5D9A0}" destId="{681A6905-AD87-4872-B5C1-45C4F12EF749}" srcOrd="0" destOrd="0" presId="urn:microsoft.com/office/officeart/2018/2/layout/IconVerticalSolidList"/>
    <dgm:cxn modelId="{11BD18CF-964B-469A-9F85-258912026520}" type="presParOf" srcId="{681A6905-AD87-4872-B5C1-45C4F12EF749}" destId="{C7AE3C21-07EA-4F99-9106-DA2E855CA391}" srcOrd="0" destOrd="0" presId="urn:microsoft.com/office/officeart/2018/2/layout/IconVerticalSolidList"/>
    <dgm:cxn modelId="{49C398BC-D87F-4211-BE4B-076B8A05B43D}" type="presParOf" srcId="{681A6905-AD87-4872-B5C1-45C4F12EF749}" destId="{F28D28D2-C434-43FB-AB29-DC5500157ACB}" srcOrd="1" destOrd="0" presId="urn:microsoft.com/office/officeart/2018/2/layout/IconVerticalSolidList"/>
    <dgm:cxn modelId="{EE72B1E5-C3BC-4B6C-99B4-C85A20CF40AD}" type="presParOf" srcId="{681A6905-AD87-4872-B5C1-45C4F12EF749}" destId="{AB32B76B-98F7-4B0D-BAA0-5AE6E66D811B}" srcOrd="2" destOrd="0" presId="urn:microsoft.com/office/officeart/2018/2/layout/IconVerticalSolidList"/>
    <dgm:cxn modelId="{90E13FB5-9199-4022-AD0A-613149C17A6B}" type="presParOf" srcId="{681A6905-AD87-4872-B5C1-45C4F12EF749}" destId="{AAB1754C-4689-4BCF-9FB9-375900089D3F}" srcOrd="3" destOrd="0" presId="urn:microsoft.com/office/officeart/2018/2/layout/IconVerticalSolidList"/>
    <dgm:cxn modelId="{B3A2A18C-8E05-4016-B897-8AD50D6E0CDD}" type="presParOf" srcId="{D4BB2D2F-92D7-43C5-8BEC-873963E5D9A0}" destId="{9EAEFC73-D25D-4C33-BE2B-BECE97510ECB}" srcOrd="1" destOrd="0" presId="urn:microsoft.com/office/officeart/2018/2/layout/IconVerticalSolidList"/>
    <dgm:cxn modelId="{EF621196-4050-4C90-B89A-7C232ED07A1E}" type="presParOf" srcId="{D4BB2D2F-92D7-43C5-8BEC-873963E5D9A0}" destId="{54654BDC-5286-4A32-B6A4-45DF9B8472D5}" srcOrd="2" destOrd="0" presId="urn:microsoft.com/office/officeart/2018/2/layout/IconVerticalSolidList"/>
    <dgm:cxn modelId="{8962B524-9545-4B5E-ADFE-6D5065E75B0E}" type="presParOf" srcId="{54654BDC-5286-4A32-B6A4-45DF9B8472D5}" destId="{86BDB7C8-A146-4BB0-A87A-EEBECAD50F6A}" srcOrd="0" destOrd="0" presId="urn:microsoft.com/office/officeart/2018/2/layout/IconVerticalSolidList"/>
    <dgm:cxn modelId="{CFA78AE1-9420-4DA4-9668-64815AB30136}" type="presParOf" srcId="{54654BDC-5286-4A32-B6A4-45DF9B8472D5}" destId="{49564ECD-6215-452C-9027-8A97B3602608}" srcOrd="1" destOrd="0" presId="urn:microsoft.com/office/officeart/2018/2/layout/IconVerticalSolidList"/>
    <dgm:cxn modelId="{3C60E862-D9EC-4216-A020-6F80F9EE434F}" type="presParOf" srcId="{54654BDC-5286-4A32-B6A4-45DF9B8472D5}" destId="{EA5C1EA4-86C4-41B7-8363-EEE5E5FCFA2B}" srcOrd="2" destOrd="0" presId="urn:microsoft.com/office/officeart/2018/2/layout/IconVerticalSolidList"/>
    <dgm:cxn modelId="{5FA94EE1-F2EF-4030-A3E4-E9967319273A}" type="presParOf" srcId="{54654BDC-5286-4A32-B6A4-45DF9B8472D5}" destId="{23429F34-CCD9-477A-88A0-2CA4F3BE8038}" srcOrd="3" destOrd="0" presId="urn:microsoft.com/office/officeart/2018/2/layout/IconVerticalSolidList"/>
    <dgm:cxn modelId="{9436F180-1637-4446-9A80-9CFA0B7F8509}" type="presParOf" srcId="{D4BB2D2F-92D7-43C5-8BEC-873963E5D9A0}" destId="{6D69C5D4-8CF6-4C99-9CF8-FE3B20E277AF}" srcOrd="3" destOrd="0" presId="urn:microsoft.com/office/officeart/2018/2/layout/IconVerticalSolidList"/>
    <dgm:cxn modelId="{489CA864-9902-42FF-B4AD-FE78E92BB1A2}" type="presParOf" srcId="{D4BB2D2F-92D7-43C5-8BEC-873963E5D9A0}" destId="{83E78460-1C88-4102-9E04-A2D8913848F9}" srcOrd="4" destOrd="0" presId="urn:microsoft.com/office/officeart/2018/2/layout/IconVerticalSolidList"/>
    <dgm:cxn modelId="{B39B5681-88F0-420A-9D5F-B7F9A123E3A0}" type="presParOf" srcId="{83E78460-1C88-4102-9E04-A2D8913848F9}" destId="{B701C8EC-622A-438E-89F8-240EEF29B691}" srcOrd="0" destOrd="0" presId="urn:microsoft.com/office/officeart/2018/2/layout/IconVerticalSolidList"/>
    <dgm:cxn modelId="{A2C91750-C74E-4E8D-8D9A-2751299A4A41}" type="presParOf" srcId="{83E78460-1C88-4102-9E04-A2D8913848F9}" destId="{9F17004A-4362-46FB-97C3-2FE15B1ADB01}" srcOrd="1" destOrd="0" presId="urn:microsoft.com/office/officeart/2018/2/layout/IconVerticalSolidList"/>
    <dgm:cxn modelId="{1BB44023-EC04-4CD8-B156-221B49241F25}" type="presParOf" srcId="{83E78460-1C88-4102-9E04-A2D8913848F9}" destId="{C6D3B75E-15DE-4E15-9669-0B230D2F935B}" srcOrd="2" destOrd="0" presId="urn:microsoft.com/office/officeart/2018/2/layout/IconVerticalSolidList"/>
    <dgm:cxn modelId="{EB629282-A77D-4383-B119-855B039D41F4}" type="presParOf" srcId="{83E78460-1C88-4102-9E04-A2D8913848F9}" destId="{6A0CC6E4-5E01-4CDF-88E3-60C678C2DF52}" srcOrd="3" destOrd="0" presId="urn:microsoft.com/office/officeart/2018/2/layout/IconVerticalSolidList"/>
    <dgm:cxn modelId="{F7B703EE-F85A-4C0B-9598-1F6418D43164}" type="presParOf" srcId="{D4BB2D2F-92D7-43C5-8BEC-873963E5D9A0}" destId="{434B899D-5471-45E3-BB4C-341ED3D062F7}" srcOrd="5" destOrd="0" presId="urn:microsoft.com/office/officeart/2018/2/layout/IconVerticalSolidList"/>
    <dgm:cxn modelId="{175BEAA3-AF67-4515-B735-4E4DC4B3B32C}" type="presParOf" srcId="{D4BB2D2F-92D7-43C5-8BEC-873963E5D9A0}" destId="{C075FD3A-A6B2-4092-8691-FED2E19500CD}" srcOrd="6" destOrd="0" presId="urn:microsoft.com/office/officeart/2018/2/layout/IconVerticalSolidList"/>
    <dgm:cxn modelId="{804506C3-7AE9-400F-8C8C-D196925ECA50}" type="presParOf" srcId="{C075FD3A-A6B2-4092-8691-FED2E19500CD}" destId="{8CA83E41-7D09-4D62-A9B6-936796E1777D}" srcOrd="0" destOrd="0" presId="urn:microsoft.com/office/officeart/2018/2/layout/IconVerticalSolidList"/>
    <dgm:cxn modelId="{3F0FD4C9-3D03-4C01-B0E8-D126E3695292}" type="presParOf" srcId="{C075FD3A-A6B2-4092-8691-FED2E19500CD}" destId="{2E187FCB-B5C2-40DA-95CE-84E24DC60073}" srcOrd="1" destOrd="0" presId="urn:microsoft.com/office/officeart/2018/2/layout/IconVerticalSolidList"/>
    <dgm:cxn modelId="{0BF171C8-7062-42E2-A2A3-1DF4D8D7BA0D}" type="presParOf" srcId="{C075FD3A-A6B2-4092-8691-FED2E19500CD}" destId="{0A996F3E-F2F7-4E50-B577-423946A264CA}" srcOrd="2" destOrd="0" presId="urn:microsoft.com/office/officeart/2018/2/layout/IconVerticalSolidList"/>
    <dgm:cxn modelId="{72FAED01-23A3-43AE-A43F-4C37DFBB164B}" type="presParOf" srcId="{C075FD3A-A6B2-4092-8691-FED2E19500CD}" destId="{35A49A34-D8C7-4614-A3B7-28BB7C3A0C7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ABAE049-C1F0-4161-9FB4-21A439A4DD3A}"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D7846549-C6E2-4BE9-A137-F8D58B48290D}">
      <dgm:prSet/>
      <dgm:spPr/>
      <dgm:t>
        <a:bodyPr/>
        <a:lstStyle/>
        <a:p>
          <a:r>
            <a:rPr lang="en-GB"/>
            <a:t>Choose one of the following topics and answer the below question. </a:t>
          </a:r>
          <a:endParaRPr lang="en-US"/>
        </a:p>
      </dgm:t>
    </dgm:pt>
    <dgm:pt modelId="{90B67FE1-2890-4B11-A392-0159E8F4FA8A}" type="parTrans" cxnId="{EC73AC51-91E5-4F95-B6BE-DF68CB5DD22A}">
      <dgm:prSet/>
      <dgm:spPr/>
      <dgm:t>
        <a:bodyPr/>
        <a:lstStyle/>
        <a:p>
          <a:endParaRPr lang="en-US"/>
        </a:p>
      </dgm:t>
    </dgm:pt>
    <dgm:pt modelId="{65714F32-A54C-4649-B776-AB9AE58CEDD1}" type="sibTrans" cxnId="{EC73AC51-91E5-4F95-B6BE-DF68CB5DD22A}">
      <dgm:prSet/>
      <dgm:spPr/>
      <dgm:t>
        <a:bodyPr/>
        <a:lstStyle/>
        <a:p>
          <a:endParaRPr lang="en-US"/>
        </a:p>
      </dgm:t>
    </dgm:pt>
    <dgm:pt modelId="{EB0859F4-0961-4EFF-835A-50A3DE604184}">
      <dgm:prSet/>
      <dgm:spPr/>
      <dgm:t>
        <a:bodyPr/>
        <a:lstStyle/>
        <a:p>
          <a:r>
            <a:rPr lang="en-GB" u="sng"/>
            <a:t>Question</a:t>
          </a:r>
          <a:r>
            <a:rPr lang="en-GB"/>
            <a:t>; Discuss whether the Law in your chosen area is in need of reform. You are required to identify three key areas for law reform.</a:t>
          </a:r>
          <a:endParaRPr lang="en-US"/>
        </a:p>
      </dgm:t>
    </dgm:pt>
    <dgm:pt modelId="{277893EA-78AE-43BB-A9C4-44FEC96AA696}" type="parTrans" cxnId="{437267E9-00B3-45D7-AB2A-908D1422E5DF}">
      <dgm:prSet/>
      <dgm:spPr/>
      <dgm:t>
        <a:bodyPr/>
        <a:lstStyle/>
        <a:p>
          <a:endParaRPr lang="en-US"/>
        </a:p>
      </dgm:t>
    </dgm:pt>
    <dgm:pt modelId="{641373D7-60D8-4171-B269-36EB0426BC00}" type="sibTrans" cxnId="{437267E9-00B3-45D7-AB2A-908D1422E5DF}">
      <dgm:prSet/>
      <dgm:spPr/>
      <dgm:t>
        <a:bodyPr/>
        <a:lstStyle/>
        <a:p>
          <a:endParaRPr lang="en-US"/>
        </a:p>
      </dgm:t>
    </dgm:pt>
    <dgm:pt modelId="{5AE89431-D99D-4B9F-BBE8-F68574BFD0BF}">
      <dgm:prSet/>
      <dgm:spPr/>
      <dgm:t>
        <a:bodyPr/>
        <a:lstStyle/>
        <a:p>
          <a:r>
            <a:rPr lang="en-GB" b="1"/>
            <a:t>Topics</a:t>
          </a:r>
          <a:r>
            <a:rPr lang="en-GB"/>
            <a:t>; </a:t>
          </a:r>
          <a:endParaRPr lang="en-US"/>
        </a:p>
      </dgm:t>
    </dgm:pt>
    <dgm:pt modelId="{3ED53FBE-F781-4ECC-8114-6919350DD3BF}" type="parTrans" cxnId="{E8079301-1C26-4B0F-BFC4-6CEC8FCA0D7F}">
      <dgm:prSet/>
      <dgm:spPr/>
      <dgm:t>
        <a:bodyPr/>
        <a:lstStyle/>
        <a:p>
          <a:endParaRPr lang="en-US"/>
        </a:p>
      </dgm:t>
    </dgm:pt>
    <dgm:pt modelId="{0EC2D460-1693-4438-B8BA-714426480112}" type="sibTrans" cxnId="{E8079301-1C26-4B0F-BFC4-6CEC8FCA0D7F}">
      <dgm:prSet/>
      <dgm:spPr/>
      <dgm:t>
        <a:bodyPr/>
        <a:lstStyle/>
        <a:p>
          <a:endParaRPr lang="en-US"/>
        </a:p>
      </dgm:t>
    </dgm:pt>
    <dgm:pt modelId="{58D97733-CD44-4089-8961-6157870E80C2}">
      <dgm:prSet/>
      <dgm:spPr/>
      <dgm:t>
        <a:bodyPr/>
        <a:lstStyle/>
        <a:p>
          <a:r>
            <a:rPr lang="en-GB"/>
            <a:t>Immigration and Asylum </a:t>
          </a:r>
          <a:endParaRPr lang="en-US"/>
        </a:p>
      </dgm:t>
    </dgm:pt>
    <dgm:pt modelId="{C01AC29B-29C3-49D4-9433-BD065CB9F866}" type="parTrans" cxnId="{760CDCEA-9F66-45AD-AA9C-57885AFF301C}">
      <dgm:prSet/>
      <dgm:spPr/>
      <dgm:t>
        <a:bodyPr/>
        <a:lstStyle/>
        <a:p>
          <a:endParaRPr lang="en-US"/>
        </a:p>
      </dgm:t>
    </dgm:pt>
    <dgm:pt modelId="{B7B5A760-4BD6-4542-BCAE-EF8717D70534}" type="sibTrans" cxnId="{760CDCEA-9F66-45AD-AA9C-57885AFF301C}">
      <dgm:prSet/>
      <dgm:spPr/>
      <dgm:t>
        <a:bodyPr/>
        <a:lstStyle/>
        <a:p>
          <a:endParaRPr lang="en-US"/>
        </a:p>
      </dgm:t>
    </dgm:pt>
    <dgm:pt modelId="{EACD2205-6DD2-468D-9067-B94D89EC1D71}">
      <dgm:prSet/>
      <dgm:spPr/>
      <dgm:t>
        <a:bodyPr/>
        <a:lstStyle/>
        <a:p>
          <a:r>
            <a:rPr lang="en-GB"/>
            <a:t>Human Trafficking </a:t>
          </a:r>
          <a:endParaRPr lang="en-US"/>
        </a:p>
      </dgm:t>
    </dgm:pt>
    <dgm:pt modelId="{8689B2A5-972E-4664-BD50-2660F13B8122}" type="parTrans" cxnId="{0A66C0F6-07B9-49F9-AD77-A617EEB94EC6}">
      <dgm:prSet/>
      <dgm:spPr/>
      <dgm:t>
        <a:bodyPr/>
        <a:lstStyle/>
        <a:p>
          <a:endParaRPr lang="en-US"/>
        </a:p>
      </dgm:t>
    </dgm:pt>
    <dgm:pt modelId="{4D2E96EF-2B51-4AC5-B0EB-2A0247816C9D}" type="sibTrans" cxnId="{0A66C0F6-07B9-49F9-AD77-A617EEB94EC6}">
      <dgm:prSet/>
      <dgm:spPr/>
      <dgm:t>
        <a:bodyPr/>
        <a:lstStyle/>
        <a:p>
          <a:endParaRPr lang="en-US"/>
        </a:p>
      </dgm:t>
    </dgm:pt>
    <dgm:pt modelId="{F957A65D-022F-4259-B8D3-A52B56BDE733}">
      <dgm:prSet/>
      <dgm:spPr/>
      <dgm:t>
        <a:bodyPr/>
        <a:lstStyle/>
        <a:p>
          <a:r>
            <a:rPr lang="en-GB"/>
            <a:t>County lines </a:t>
          </a:r>
          <a:endParaRPr lang="en-US"/>
        </a:p>
      </dgm:t>
    </dgm:pt>
    <dgm:pt modelId="{7A3FCF2C-D4E1-4E12-BC64-A3911F2BCCBE}" type="parTrans" cxnId="{F3FE37C0-206A-497F-ABE1-F00E8504E497}">
      <dgm:prSet/>
      <dgm:spPr/>
      <dgm:t>
        <a:bodyPr/>
        <a:lstStyle/>
        <a:p>
          <a:endParaRPr lang="en-US"/>
        </a:p>
      </dgm:t>
    </dgm:pt>
    <dgm:pt modelId="{6569F425-7DC4-4A77-B56C-981955B3FEF4}" type="sibTrans" cxnId="{F3FE37C0-206A-497F-ABE1-F00E8504E497}">
      <dgm:prSet/>
      <dgm:spPr/>
      <dgm:t>
        <a:bodyPr/>
        <a:lstStyle/>
        <a:p>
          <a:endParaRPr lang="en-US"/>
        </a:p>
      </dgm:t>
    </dgm:pt>
    <dgm:pt modelId="{C63DFB7D-3084-46E9-9C31-A26B229A3CDD}" type="pres">
      <dgm:prSet presAssocID="{0ABAE049-C1F0-4161-9FB4-21A439A4DD3A}" presName="diagram" presStyleCnt="0">
        <dgm:presLayoutVars>
          <dgm:dir/>
          <dgm:resizeHandles val="exact"/>
        </dgm:presLayoutVars>
      </dgm:prSet>
      <dgm:spPr/>
    </dgm:pt>
    <dgm:pt modelId="{2C69E270-83A8-4F05-9F42-1959DEA92520}" type="pres">
      <dgm:prSet presAssocID="{D7846549-C6E2-4BE9-A137-F8D58B48290D}" presName="node" presStyleLbl="node1" presStyleIdx="0" presStyleCnt="6">
        <dgm:presLayoutVars>
          <dgm:bulletEnabled val="1"/>
        </dgm:presLayoutVars>
      </dgm:prSet>
      <dgm:spPr/>
    </dgm:pt>
    <dgm:pt modelId="{9113F1D7-F547-4B6A-B947-F8BC4AD3EF1C}" type="pres">
      <dgm:prSet presAssocID="{65714F32-A54C-4649-B776-AB9AE58CEDD1}" presName="sibTrans" presStyleCnt="0"/>
      <dgm:spPr/>
    </dgm:pt>
    <dgm:pt modelId="{20A1BCAA-E415-4B80-9F98-9C1B73623A38}" type="pres">
      <dgm:prSet presAssocID="{EB0859F4-0961-4EFF-835A-50A3DE604184}" presName="node" presStyleLbl="node1" presStyleIdx="1" presStyleCnt="6">
        <dgm:presLayoutVars>
          <dgm:bulletEnabled val="1"/>
        </dgm:presLayoutVars>
      </dgm:prSet>
      <dgm:spPr/>
    </dgm:pt>
    <dgm:pt modelId="{3028C313-BF78-426E-8075-D645E47A34F0}" type="pres">
      <dgm:prSet presAssocID="{641373D7-60D8-4171-B269-36EB0426BC00}" presName="sibTrans" presStyleCnt="0"/>
      <dgm:spPr/>
    </dgm:pt>
    <dgm:pt modelId="{F61BB67A-3995-4562-B748-E69AE5CEBA16}" type="pres">
      <dgm:prSet presAssocID="{5AE89431-D99D-4B9F-BBE8-F68574BFD0BF}" presName="node" presStyleLbl="node1" presStyleIdx="2" presStyleCnt="6">
        <dgm:presLayoutVars>
          <dgm:bulletEnabled val="1"/>
        </dgm:presLayoutVars>
      </dgm:prSet>
      <dgm:spPr/>
    </dgm:pt>
    <dgm:pt modelId="{49D9AA11-1878-4CC5-B768-DD93B7E6B464}" type="pres">
      <dgm:prSet presAssocID="{0EC2D460-1693-4438-B8BA-714426480112}" presName="sibTrans" presStyleCnt="0"/>
      <dgm:spPr/>
    </dgm:pt>
    <dgm:pt modelId="{EFC271CA-460F-495C-AA6C-5388C003F43C}" type="pres">
      <dgm:prSet presAssocID="{58D97733-CD44-4089-8961-6157870E80C2}" presName="node" presStyleLbl="node1" presStyleIdx="3" presStyleCnt="6">
        <dgm:presLayoutVars>
          <dgm:bulletEnabled val="1"/>
        </dgm:presLayoutVars>
      </dgm:prSet>
      <dgm:spPr/>
    </dgm:pt>
    <dgm:pt modelId="{783CF346-F548-4C6F-94E4-095105A3EBB3}" type="pres">
      <dgm:prSet presAssocID="{B7B5A760-4BD6-4542-BCAE-EF8717D70534}" presName="sibTrans" presStyleCnt="0"/>
      <dgm:spPr/>
    </dgm:pt>
    <dgm:pt modelId="{78DDDBA1-8C58-459E-812E-862340683150}" type="pres">
      <dgm:prSet presAssocID="{EACD2205-6DD2-468D-9067-B94D89EC1D71}" presName="node" presStyleLbl="node1" presStyleIdx="4" presStyleCnt="6">
        <dgm:presLayoutVars>
          <dgm:bulletEnabled val="1"/>
        </dgm:presLayoutVars>
      </dgm:prSet>
      <dgm:spPr/>
    </dgm:pt>
    <dgm:pt modelId="{F83D3170-EF66-478A-806D-6AE16547BD89}" type="pres">
      <dgm:prSet presAssocID="{4D2E96EF-2B51-4AC5-B0EB-2A0247816C9D}" presName="sibTrans" presStyleCnt="0"/>
      <dgm:spPr/>
    </dgm:pt>
    <dgm:pt modelId="{EEF72DB7-DBBB-46CD-B1DF-13A8E3982AB7}" type="pres">
      <dgm:prSet presAssocID="{F957A65D-022F-4259-B8D3-A52B56BDE733}" presName="node" presStyleLbl="node1" presStyleIdx="5" presStyleCnt="6">
        <dgm:presLayoutVars>
          <dgm:bulletEnabled val="1"/>
        </dgm:presLayoutVars>
      </dgm:prSet>
      <dgm:spPr/>
    </dgm:pt>
  </dgm:ptLst>
  <dgm:cxnLst>
    <dgm:cxn modelId="{E8079301-1C26-4B0F-BFC4-6CEC8FCA0D7F}" srcId="{0ABAE049-C1F0-4161-9FB4-21A439A4DD3A}" destId="{5AE89431-D99D-4B9F-BBE8-F68574BFD0BF}" srcOrd="2" destOrd="0" parTransId="{3ED53FBE-F781-4ECC-8114-6919350DD3BF}" sibTransId="{0EC2D460-1693-4438-B8BA-714426480112}"/>
    <dgm:cxn modelId="{C4C12B3F-B325-4AEB-8B22-0172B87E68C8}" type="presOf" srcId="{EACD2205-6DD2-468D-9067-B94D89EC1D71}" destId="{78DDDBA1-8C58-459E-812E-862340683150}" srcOrd="0" destOrd="0" presId="urn:microsoft.com/office/officeart/2005/8/layout/default"/>
    <dgm:cxn modelId="{EC73AC51-91E5-4F95-B6BE-DF68CB5DD22A}" srcId="{0ABAE049-C1F0-4161-9FB4-21A439A4DD3A}" destId="{D7846549-C6E2-4BE9-A137-F8D58B48290D}" srcOrd="0" destOrd="0" parTransId="{90B67FE1-2890-4B11-A392-0159E8F4FA8A}" sibTransId="{65714F32-A54C-4649-B776-AB9AE58CEDD1}"/>
    <dgm:cxn modelId="{E834B754-9342-474A-A2E6-255F6AE1F090}" type="presOf" srcId="{D7846549-C6E2-4BE9-A137-F8D58B48290D}" destId="{2C69E270-83A8-4F05-9F42-1959DEA92520}" srcOrd="0" destOrd="0" presId="urn:microsoft.com/office/officeart/2005/8/layout/default"/>
    <dgm:cxn modelId="{6C6FCD57-9C74-4846-BDF9-3761FCD9B315}" type="presOf" srcId="{58D97733-CD44-4089-8961-6157870E80C2}" destId="{EFC271CA-460F-495C-AA6C-5388C003F43C}" srcOrd="0" destOrd="0" presId="urn:microsoft.com/office/officeart/2005/8/layout/default"/>
    <dgm:cxn modelId="{7798CEA5-3A6C-48FB-8827-3C9FD872654D}" type="presOf" srcId="{EB0859F4-0961-4EFF-835A-50A3DE604184}" destId="{20A1BCAA-E415-4B80-9F98-9C1B73623A38}" srcOrd="0" destOrd="0" presId="urn:microsoft.com/office/officeart/2005/8/layout/default"/>
    <dgm:cxn modelId="{2D2A7EBA-248A-490B-9013-39E2FE234B9D}" type="presOf" srcId="{0ABAE049-C1F0-4161-9FB4-21A439A4DD3A}" destId="{C63DFB7D-3084-46E9-9C31-A26B229A3CDD}" srcOrd="0" destOrd="0" presId="urn:microsoft.com/office/officeart/2005/8/layout/default"/>
    <dgm:cxn modelId="{F3FE37C0-206A-497F-ABE1-F00E8504E497}" srcId="{0ABAE049-C1F0-4161-9FB4-21A439A4DD3A}" destId="{F957A65D-022F-4259-B8D3-A52B56BDE733}" srcOrd="5" destOrd="0" parTransId="{7A3FCF2C-D4E1-4E12-BC64-A3911F2BCCBE}" sibTransId="{6569F425-7DC4-4A77-B56C-981955B3FEF4}"/>
    <dgm:cxn modelId="{437267E9-00B3-45D7-AB2A-908D1422E5DF}" srcId="{0ABAE049-C1F0-4161-9FB4-21A439A4DD3A}" destId="{EB0859F4-0961-4EFF-835A-50A3DE604184}" srcOrd="1" destOrd="0" parTransId="{277893EA-78AE-43BB-A9C4-44FEC96AA696}" sibTransId="{641373D7-60D8-4171-B269-36EB0426BC00}"/>
    <dgm:cxn modelId="{760CDCEA-9F66-45AD-AA9C-57885AFF301C}" srcId="{0ABAE049-C1F0-4161-9FB4-21A439A4DD3A}" destId="{58D97733-CD44-4089-8961-6157870E80C2}" srcOrd="3" destOrd="0" parTransId="{C01AC29B-29C3-49D4-9433-BD065CB9F866}" sibTransId="{B7B5A760-4BD6-4542-BCAE-EF8717D70534}"/>
    <dgm:cxn modelId="{783797ED-8080-4B82-9F19-C2DEFB504D7F}" type="presOf" srcId="{5AE89431-D99D-4B9F-BBE8-F68574BFD0BF}" destId="{F61BB67A-3995-4562-B748-E69AE5CEBA16}" srcOrd="0" destOrd="0" presId="urn:microsoft.com/office/officeart/2005/8/layout/default"/>
    <dgm:cxn modelId="{0A66C0F6-07B9-49F9-AD77-A617EEB94EC6}" srcId="{0ABAE049-C1F0-4161-9FB4-21A439A4DD3A}" destId="{EACD2205-6DD2-468D-9067-B94D89EC1D71}" srcOrd="4" destOrd="0" parTransId="{8689B2A5-972E-4664-BD50-2660F13B8122}" sibTransId="{4D2E96EF-2B51-4AC5-B0EB-2A0247816C9D}"/>
    <dgm:cxn modelId="{565370F7-E3AA-499A-B26E-F480FE00729E}" type="presOf" srcId="{F957A65D-022F-4259-B8D3-A52B56BDE733}" destId="{EEF72DB7-DBBB-46CD-B1DF-13A8E3982AB7}" srcOrd="0" destOrd="0" presId="urn:microsoft.com/office/officeart/2005/8/layout/default"/>
    <dgm:cxn modelId="{00488804-86D0-467B-833B-03369D7D05BE}" type="presParOf" srcId="{C63DFB7D-3084-46E9-9C31-A26B229A3CDD}" destId="{2C69E270-83A8-4F05-9F42-1959DEA92520}" srcOrd="0" destOrd="0" presId="urn:microsoft.com/office/officeart/2005/8/layout/default"/>
    <dgm:cxn modelId="{D7A534A3-72EB-48C9-AB01-44C2AF1CA3DD}" type="presParOf" srcId="{C63DFB7D-3084-46E9-9C31-A26B229A3CDD}" destId="{9113F1D7-F547-4B6A-B947-F8BC4AD3EF1C}" srcOrd="1" destOrd="0" presId="urn:microsoft.com/office/officeart/2005/8/layout/default"/>
    <dgm:cxn modelId="{A126FA18-D8F3-4879-B120-4C01EDBDF446}" type="presParOf" srcId="{C63DFB7D-3084-46E9-9C31-A26B229A3CDD}" destId="{20A1BCAA-E415-4B80-9F98-9C1B73623A38}" srcOrd="2" destOrd="0" presId="urn:microsoft.com/office/officeart/2005/8/layout/default"/>
    <dgm:cxn modelId="{D559D901-59D3-433A-A5A0-C6027A06A1A5}" type="presParOf" srcId="{C63DFB7D-3084-46E9-9C31-A26B229A3CDD}" destId="{3028C313-BF78-426E-8075-D645E47A34F0}" srcOrd="3" destOrd="0" presId="urn:microsoft.com/office/officeart/2005/8/layout/default"/>
    <dgm:cxn modelId="{BAD4B5D0-2FFC-42C4-A054-3A24FFDB026C}" type="presParOf" srcId="{C63DFB7D-3084-46E9-9C31-A26B229A3CDD}" destId="{F61BB67A-3995-4562-B748-E69AE5CEBA16}" srcOrd="4" destOrd="0" presId="urn:microsoft.com/office/officeart/2005/8/layout/default"/>
    <dgm:cxn modelId="{52A3AC52-7D0F-438D-AA00-3E558AAF24D0}" type="presParOf" srcId="{C63DFB7D-3084-46E9-9C31-A26B229A3CDD}" destId="{49D9AA11-1878-4CC5-B768-DD93B7E6B464}" srcOrd="5" destOrd="0" presId="urn:microsoft.com/office/officeart/2005/8/layout/default"/>
    <dgm:cxn modelId="{468889DB-C8EE-4695-A59B-A25884323549}" type="presParOf" srcId="{C63DFB7D-3084-46E9-9C31-A26B229A3CDD}" destId="{EFC271CA-460F-495C-AA6C-5388C003F43C}" srcOrd="6" destOrd="0" presId="urn:microsoft.com/office/officeart/2005/8/layout/default"/>
    <dgm:cxn modelId="{4EFDFFFE-7C1E-4666-B13B-A97CE038C4E2}" type="presParOf" srcId="{C63DFB7D-3084-46E9-9C31-A26B229A3CDD}" destId="{783CF346-F548-4C6F-94E4-095105A3EBB3}" srcOrd="7" destOrd="0" presId="urn:microsoft.com/office/officeart/2005/8/layout/default"/>
    <dgm:cxn modelId="{6F740E55-0B79-43EA-95BB-4BE6384D86D4}" type="presParOf" srcId="{C63DFB7D-3084-46E9-9C31-A26B229A3CDD}" destId="{78DDDBA1-8C58-459E-812E-862340683150}" srcOrd="8" destOrd="0" presId="urn:microsoft.com/office/officeart/2005/8/layout/default"/>
    <dgm:cxn modelId="{545071C4-A781-4B41-A867-C567C7936865}" type="presParOf" srcId="{C63DFB7D-3084-46E9-9C31-A26B229A3CDD}" destId="{F83D3170-EF66-478A-806D-6AE16547BD89}" srcOrd="9" destOrd="0" presId="urn:microsoft.com/office/officeart/2005/8/layout/default"/>
    <dgm:cxn modelId="{38B256E9-DD4B-4146-849F-7D9ADEAF19CF}" type="presParOf" srcId="{C63DFB7D-3084-46E9-9C31-A26B229A3CDD}" destId="{EEF72DB7-DBBB-46CD-B1DF-13A8E3982AB7}"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1B0A877-60F0-46FC-A758-ED0CDC646E5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E75B2FB-6AA3-4FA0-B80A-E2BBDBC4461F}">
      <dgm:prSet/>
      <dgm:spPr/>
      <dgm:t>
        <a:bodyPr/>
        <a:lstStyle/>
        <a:p>
          <a:r>
            <a:rPr lang="en-GB"/>
            <a:t>The bulk of your word count should be in your main body. </a:t>
          </a:r>
          <a:endParaRPr lang="en-US"/>
        </a:p>
      </dgm:t>
    </dgm:pt>
    <dgm:pt modelId="{87B97EBA-7422-47CE-AABC-47A144063211}" type="parTrans" cxnId="{AC3D6E56-AF0A-4DD5-A928-E800A9546CF4}">
      <dgm:prSet/>
      <dgm:spPr/>
      <dgm:t>
        <a:bodyPr/>
        <a:lstStyle/>
        <a:p>
          <a:endParaRPr lang="en-US"/>
        </a:p>
      </dgm:t>
    </dgm:pt>
    <dgm:pt modelId="{A36897DC-442F-4683-A86F-92D0B4E0F1AB}" type="sibTrans" cxnId="{AC3D6E56-AF0A-4DD5-A928-E800A9546CF4}">
      <dgm:prSet/>
      <dgm:spPr/>
      <dgm:t>
        <a:bodyPr/>
        <a:lstStyle/>
        <a:p>
          <a:endParaRPr lang="en-US"/>
        </a:p>
      </dgm:t>
    </dgm:pt>
    <dgm:pt modelId="{4F53D801-AF6A-4E60-B874-1FF6A2F18CF5}">
      <dgm:prSet/>
      <dgm:spPr/>
      <dgm:t>
        <a:bodyPr/>
        <a:lstStyle/>
        <a:p>
          <a:r>
            <a:rPr lang="en-GB"/>
            <a:t>You are expected to include as much details as possible. </a:t>
          </a:r>
          <a:endParaRPr lang="en-US"/>
        </a:p>
      </dgm:t>
    </dgm:pt>
    <dgm:pt modelId="{F188E96F-3AF7-4FE7-9066-767A355A238C}" type="parTrans" cxnId="{CFBDBE53-F244-4CA0-81E2-C236F6251260}">
      <dgm:prSet/>
      <dgm:spPr/>
      <dgm:t>
        <a:bodyPr/>
        <a:lstStyle/>
        <a:p>
          <a:endParaRPr lang="en-US"/>
        </a:p>
      </dgm:t>
    </dgm:pt>
    <dgm:pt modelId="{0C60CEEA-7F88-4111-8EDB-EC26C597D5B4}" type="sibTrans" cxnId="{CFBDBE53-F244-4CA0-81E2-C236F6251260}">
      <dgm:prSet/>
      <dgm:spPr/>
      <dgm:t>
        <a:bodyPr/>
        <a:lstStyle/>
        <a:p>
          <a:endParaRPr lang="en-US"/>
        </a:p>
      </dgm:t>
    </dgm:pt>
    <dgm:pt modelId="{41674CF5-0B9A-4359-98CF-A2E1040A4439}">
      <dgm:prSet/>
      <dgm:spPr/>
      <dgm:t>
        <a:bodyPr/>
        <a:lstStyle/>
        <a:p>
          <a:r>
            <a:rPr lang="en-GB"/>
            <a:t>You are expected to address how the reform suggestion would fix the issues you have addressed. </a:t>
          </a:r>
          <a:endParaRPr lang="en-US"/>
        </a:p>
      </dgm:t>
    </dgm:pt>
    <dgm:pt modelId="{B8182BC7-C1A1-43C2-9FB4-D2436826EC0D}" type="parTrans" cxnId="{DAB09EDE-0970-481D-A37E-D1443A03FCBF}">
      <dgm:prSet/>
      <dgm:spPr/>
      <dgm:t>
        <a:bodyPr/>
        <a:lstStyle/>
        <a:p>
          <a:endParaRPr lang="en-US"/>
        </a:p>
      </dgm:t>
    </dgm:pt>
    <dgm:pt modelId="{BCD5C02D-A0EE-483D-809D-F3B8783B0739}" type="sibTrans" cxnId="{DAB09EDE-0970-481D-A37E-D1443A03FCBF}">
      <dgm:prSet/>
      <dgm:spPr/>
      <dgm:t>
        <a:bodyPr/>
        <a:lstStyle/>
        <a:p>
          <a:endParaRPr lang="en-US"/>
        </a:p>
      </dgm:t>
    </dgm:pt>
    <dgm:pt modelId="{FA8CEDF2-F715-4822-9E6C-4F69831D1CA2}">
      <dgm:prSet/>
      <dgm:spPr/>
      <dgm:t>
        <a:bodyPr/>
        <a:lstStyle/>
        <a:p>
          <a:r>
            <a:rPr lang="en-GB"/>
            <a:t>Must be written in third person.</a:t>
          </a:r>
          <a:endParaRPr lang="en-US"/>
        </a:p>
      </dgm:t>
    </dgm:pt>
    <dgm:pt modelId="{4AFB70A3-C1CC-4694-BB4D-0BAC5E050542}" type="parTrans" cxnId="{EC5126F0-08BC-4549-80DD-6A7888744084}">
      <dgm:prSet/>
      <dgm:spPr/>
      <dgm:t>
        <a:bodyPr/>
        <a:lstStyle/>
        <a:p>
          <a:endParaRPr lang="en-US"/>
        </a:p>
      </dgm:t>
    </dgm:pt>
    <dgm:pt modelId="{99B5BE68-0978-44B2-AEEF-DBBAAE0D9A03}" type="sibTrans" cxnId="{EC5126F0-08BC-4549-80DD-6A7888744084}">
      <dgm:prSet/>
      <dgm:spPr/>
      <dgm:t>
        <a:bodyPr/>
        <a:lstStyle/>
        <a:p>
          <a:endParaRPr lang="en-US"/>
        </a:p>
      </dgm:t>
    </dgm:pt>
    <dgm:pt modelId="{C6258903-BA70-4F61-A631-BDECF2CD8F25}" type="pres">
      <dgm:prSet presAssocID="{01B0A877-60F0-46FC-A758-ED0CDC646E5A}" presName="linear" presStyleCnt="0">
        <dgm:presLayoutVars>
          <dgm:animLvl val="lvl"/>
          <dgm:resizeHandles val="exact"/>
        </dgm:presLayoutVars>
      </dgm:prSet>
      <dgm:spPr/>
    </dgm:pt>
    <dgm:pt modelId="{8E3B2CC0-08D7-46D8-87FE-02F4D714C680}" type="pres">
      <dgm:prSet presAssocID="{DE75B2FB-6AA3-4FA0-B80A-E2BBDBC4461F}" presName="parentText" presStyleLbl="node1" presStyleIdx="0" presStyleCnt="4">
        <dgm:presLayoutVars>
          <dgm:chMax val="0"/>
          <dgm:bulletEnabled val="1"/>
        </dgm:presLayoutVars>
      </dgm:prSet>
      <dgm:spPr/>
    </dgm:pt>
    <dgm:pt modelId="{68F3D838-C624-483C-99FD-9CDA78025CFD}" type="pres">
      <dgm:prSet presAssocID="{A36897DC-442F-4683-A86F-92D0B4E0F1AB}" presName="spacer" presStyleCnt="0"/>
      <dgm:spPr/>
    </dgm:pt>
    <dgm:pt modelId="{E35B5069-1771-414F-B10E-E81DF887CAB6}" type="pres">
      <dgm:prSet presAssocID="{4F53D801-AF6A-4E60-B874-1FF6A2F18CF5}" presName="parentText" presStyleLbl="node1" presStyleIdx="1" presStyleCnt="4">
        <dgm:presLayoutVars>
          <dgm:chMax val="0"/>
          <dgm:bulletEnabled val="1"/>
        </dgm:presLayoutVars>
      </dgm:prSet>
      <dgm:spPr/>
    </dgm:pt>
    <dgm:pt modelId="{9BC65CF9-E1E4-422B-916D-40E6BC0B40CB}" type="pres">
      <dgm:prSet presAssocID="{0C60CEEA-7F88-4111-8EDB-EC26C597D5B4}" presName="spacer" presStyleCnt="0"/>
      <dgm:spPr/>
    </dgm:pt>
    <dgm:pt modelId="{D751C123-35B0-4988-A210-54DF8EF83A79}" type="pres">
      <dgm:prSet presAssocID="{41674CF5-0B9A-4359-98CF-A2E1040A4439}" presName="parentText" presStyleLbl="node1" presStyleIdx="2" presStyleCnt="4">
        <dgm:presLayoutVars>
          <dgm:chMax val="0"/>
          <dgm:bulletEnabled val="1"/>
        </dgm:presLayoutVars>
      </dgm:prSet>
      <dgm:spPr/>
    </dgm:pt>
    <dgm:pt modelId="{1D9C4340-7E33-4706-9547-2D62BE21D834}" type="pres">
      <dgm:prSet presAssocID="{BCD5C02D-A0EE-483D-809D-F3B8783B0739}" presName="spacer" presStyleCnt="0"/>
      <dgm:spPr/>
    </dgm:pt>
    <dgm:pt modelId="{3E9CB863-C5C3-4D1F-86A9-F30329701A03}" type="pres">
      <dgm:prSet presAssocID="{FA8CEDF2-F715-4822-9E6C-4F69831D1CA2}" presName="parentText" presStyleLbl="node1" presStyleIdx="3" presStyleCnt="4">
        <dgm:presLayoutVars>
          <dgm:chMax val="0"/>
          <dgm:bulletEnabled val="1"/>
        </dgm:presLayoutVars>
      </dgm:prSet>
      <dgm:spPr/>
    </dgm:pt>
  </dgm:ptLst>
  <dgm:cxnLst>
    <dgm:cxn modelId="{825C1A2D-E52B-417B-AC53-32FF6BFE0C75}" type="presOf" srcId="{FA8CEDF2-F715-4822-9E6C-4F69831D1CA2}" destId="{3E9CB863-C5C3-4D1F-86A9-F30329701A03}" srcOrd="0" destOrd="0" presId="urn:microsoft.com/office/officeart/2005/8/layout/vList2"/>
    <dgm:cxn modelId="{D507C32E-F6C9-4353-9DC1-0948BC27E04C}" type="presOf" srcId="{DE75B2FB-6AA3-4FA0-B80A-E2BBDBC4461F}" destId="{8E3B2CC0-08D7-46D8-87FE-02F4D714C680}" srcOrd="0" destOrd="0" presId="urn:microsoft.com/office/officeart/2005/8/layout/vList2"/>
    <dgm:cxn modelId="{CFBDBE53-F244-4CA0-81E2-C236F6251260}" srcId="{01B0A877-60F0-46FC-A758-ED0CDC646E5A}" destId="{4F53D801-AF6A-4E60-B874-1FF6A2F18CF5}" srcOrd="1" destOrd="0" parTransId="{F188E96F-3AF7-4FE7-9066-767A355A238C}" sibTransId="{0C60CEEA-7F88-4111-8EDB-EC26C597D5B4}"/>
    <dgm:cxn modelId="{AC3D6E56-AF0A-4DD5-A928-E800A9546CF4}" srcId="{01B0A877-60F0-46FC-A758-ED0CDC646E5A}" destId="{DE75B2FB-6AA3-4FA0-B80A-E2BBDBC4461F}" srcOrd="0" destOrd="0" parTransId="{87B97EBA-7422-47CE-AABC-47A144063211}" sibTransId="{A36897DC-442F-4683-A86F-92D0B4E0F1AB}"/>
    <dgm:cxn modelId="{D2B7D493-D540-455C-9448-8CA55FCB99B1}" type="presOf" srcId="{4F53D801-AF6A-4E60-B874-1FF6A2F18CF5}" destId="{E35B5069-1771-414F-B10E-E81DF887CAB6}" srcOrd="0" destOrd="0" presId="urn:microsoft.com/office/officeart/2005/8/layout/vList2"/>
    <dgm:cxn modelId="{DC784DB2-FF86-4F58-8905-43D5AB0DFB96}" type="presOf" srcId="{41674CF5-0B9A-4359-98CF-A2E1040A4439}" destId="{D751C123-35B0-4988-A210-54DF8EF83A79}" srcOrd="0" destOrd="0" presId="urn:microsoft.com/office/officeart/2005/8/layout/vList2"/>
    <dgm:cxn modelId="{DA0805C8-5924-4759-92C0-60889DA7079F}" type="presOf" srcId="{01B0A877-60F0-46FC-A758-ED0CDC646E5A}" destId="{C6258903-BA70-4F61-A631-BDECF2CD8F25}" srcOrd="0" destOrd="0" presId="urn:microsoft.com/office/officeart/2005/8/layout/vList2"/>
    <dgm:cxn modelId="{DAB09EDE-0970-481D-A37E-D1443A03FCBF}" srcId="{01B0A877-60F0-46FC-A758-ED0CDC646E5A}" destId="{41674CF5-0B9A-4359-98CF-A2E1040A4439}" srcOrd="2" destOrd="0" parTransId="{B8182BC7-C1A1-43C2-9FB4-D2436826EC0D}" sibTransId="{BCD5C02D-A0EE-483D-809D-F3B8783B0739}"/>
    <dgm:cxn modelId="{EC5126F0-08BC-4549-80DD-6A7888744084}" srcId="{01B0A877-60F0-46FC-A758-ED0CDC646E5A}" destId="{FA8CEDF2-F715-4822-9E6C-4F69831D1CA2}" srcOrd="3" destOrd="0" parTransId="{4AFB70A3-C1CC-4694-BB4D-0BAC5E050542}" sibTransId="{99B5BE68-0978-44B2-AEEF-DBBAAE0D9A03}"/>
    <dgm:cxn modelId="{3EF17637-072B-499D-B5F9-1C9CF59AD7CF}" type="presParOf" srcId="{C6258903-BA70-4F61-A631-BDECF2CD8F25}" destId="{8E3B2CC0-08D7-46D8-87FE-02F4D714C680}" srcOrd="0" destOrd="0" presId="urn:microsoft.com/office/officeart/2005/8/layout/vList2"/>
    <dgm:cxn modelId="{6190CB9C-E021-424F-B51B-49DCD6B22452}" type="presParOf" srcId="{C6258903-BA70-4F61-A631-BDECF2CD8F25}" destId="{68F3D838-C624-483C-99FD-9CDA78025CFD}" srcOrd="1" destOrd="0" presId="urn:microsoft.com/office/officeart/2005/8/layout/vList2"/>
    <dgm:cxn modelId="{2B93DCDB-6D80-4EBE-A628-C58519D3F849}" type="presParOf" srcId="{C6258903-BA70-4F61-A631-BDECF2CD8F25}" destId="{E35B5069-1771-414F-B10E-E81DF887CAB6}" srcOrd="2" destOrd="0" presId="urn:microsoft.com/office/officeart/2005/8/layout/vList2"/>
    <dgm:cxn modelId="{7523BF68-6321-4F03-AC3E-2438516039D3}" type="presParOf" srcId="{C6258903-BA70-4F61-A631-BDECF2CD8F25}" destId="{9BC65CF9-E1E4-422B-916D-40E6BC0B40CB}" srcOrd="3" destOrd="0" presId="urn:microsoft.com/office/officeart/2005/8/layout/vList2"/>
    <dgm:cxn modelId="{A5D38D40-0D3C-49E6-A85E-33A60CAF6EF8}" type="presParOf" srcId="{C6258903-BA70-4F61-A631-BDECF2CD8F25}" destId="{D751C123-35B0-4988-A210-54DF8EF83A79}" srcOrd="4" destOrd="0" presId="urn:microsoft.com/office/officeart/2005/8/layout/vList2"/>
    <dgm:cxn modelId="{C21151AB-34F0-4997-98F8-B5914584DFCC}" type="presParOf" srcId="{C6258903-BA70-4F61-A631-BDECF2CD8F25}" destId="{1D9C4340-7E33-4706-9547-2D62BE21D834}" srcOrd="5" destOrd="0" presId="urn:microsoft.com/office/officeart/2005/8/layout/vList2"/>
    <dgm:cxn modelId="{CABC1C81-4F41-48A5-9FAE-104CC668D622}" type="presParOf" srcId="{C6258903-BA70-4F61-A631-BDECF2CD8F25}" destId="{3E9CB863-C5C3-4D1F-86A9-F30329701A03}"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97A46A9-9AF4-4842-B702-E3F7E0EB7F7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9AE9309-C24F-41D8-B72F-EF9B7A63E153}">
      <dgm:prSet/>
      <dgm:spPr/>
      <dgm:t>
        <a:bodyPr/>
        <a:lstStyle/>
        <a:p>
          <a:r>
            <a:rPr lang="en-GB"/>
            <a:t>You are required to keep a diary of reflection throughout the module. Reflecting on how the module is progressing, how you are feeling about the content, lectures/workshops and any other relevant information. </a:t>
          </a:r>
          <a:endParaRPr lang="en-US"/>
        </a:p>
      </dgm:t>
    </dgm:pt>
    <dgm:pt modelId="{05B91380-CDB0-42B4-BA8F-567608C41743}" type="parTrans" cxnId="{FA1C01BB-947C-4B85-B742-BE4A055F73C3}">
      <dgm:prSet/>
      <dgm:spPr/>
      <dgm:t>
        <a:bodyPr/>
        <a:lstStyle/>
        <a:p>
          <a:endParaRPr lang="en-US"/>
        </a:p>
      </dgm:t>
    </dgm:pt>
    <dgm:pt modelId="{DDFE633F-4A96-4A11-A163-71F417A16F04}" type="sibTrans" cxnId="{FA1C01BB-947C-4B85-B742-BE4A055F73C3}">
      <dgm:prSet/>
      <dgm:spPr/>
      <dgm:t>
        <a:bodyPr/>
        <a:lstStyle/>
        <a:p>
          <a:endParaRPr lang="en-US"/>
        </a:p>
      </dgm:t>
    </dgm:pt>
    <dgm:pt modelId="{1B1FAA8E-866A-452F-A1E4-FE86ED324FAB}">
      <dgm:prSet/>
      <dgm:spPr/>
      <dgm:t>
        <a:bodyPr/>
        <a:lstStyle/>
        <a:p>
          <a:r>
            <a:rPr lang="en-GB"/>
            <a:t>You are required to utilise the Gibbs Reflective cycle in order to reflect. An estimated 3 reflections must be provided. </a:t>
          </a:r>
          <a:endParaRPr lang="en-US"/>
        </a:p>
      </dgm:t>
    </dgm:pt>
    <dgm:pt modelId="{7969D163-A560-4A1F-ADE1-37FEA71AED27}" type="parTrans" cxnId="{8084A868-79F7-4AD8-B92D-44FB296B06DF}">
      <dgm:prSet/>
      <dgm:spPr/>
      <dgm:t>
        <a:bodyPr/>
        <a:lstStyle/>
        <a:p>
          <a:endParaRPr lang="en-US"/>
        </a:p>
      </dgm:t>
    </dgm:pt>
    <dgm:pt modelId="{ED6994FC-C4A8-4573-BE51-B730E7158865}" type="sibTrans" cxnId="{8084A868-79F7-4AD8-B92D-44FB296B06DF}">
      <dgm:prSet/>
      <dgm:spPr/>
      <dgm:t>
        <a:bodyPr/>
        <a:lstStyle/>
        <a:p>
          <a:endParaRPr lang="en-US"/>
        </a:p>
      </dgm:t>
    </dgm:pt>
    <dgm:pt modelId="{AF978DEF-9265-47FB-B2B6-0C46C0EA81ED}">
      <dgm:prSet/>
      <dgm:spPr/>
      <dgm:t>
        <a:bodyPr/>
        <a:lstStyle/>
        <a:p>
          <a:r>
            <a:rPr lang="en-GB"/>
            <a:t>The complete word count for this element is 700 words. </a:t>
          </a:r>
          <a:endParaRPr lang="en-US"/>
        </a:p>
      </dgm:t>
    </dgm:pt>
    <dgm:pt modelId="{A0CC0F1F-BDD1-4259-BE6F-C3E992800C39}" type="parTrans" cxnId="{B6B009BE-05C7-4CE8-8501-9CFBF76E9F25}">
      <dgm:prSet/>
      <dgm:spPr/>
      <dgm:t>
        <a:bodyPr/>
        <a:lstStyle/>
        <a:p>
          <a:endParaRPr lang="en-US"/>
        </a:p>
      </dgm:t>
    </dgm:pt>
    <dgm:pt modelId="{F6E11FF3-F80A-4617-B172-68F608636D0A}" type="sibTrans" cxnId="{B6B009BE-05C7-4CE8-8501-9CFBF76E9F25}">
      <dgm:prSet/>
      <dgm:spPr/>
      <dgm:t>
        <a:bodyPr/>
        <a:lstStyle/>
        <a:p>
          <a:endParaRPr lang="en-US"/>
        </a:p>
      </dgm:t>
    </dgm:pt>
    <dgm:pt modelId="{9980AFD1-098C-4419-A0D8-83CD3DD1149B}">
      <dgm:prSet/>
      <dgm:spPr/>
      <dgm:t>
        <a:bodyPr/>
        <a:lstStyle/>
        <a:p>
          <a:r>
            <a:rPr lang="en-GB"/>
            <a:t>Within your reflection you are not required to carry out any research, and therefore should only include referencing where information provided has not come from yourselves. </a:t>
          </a:r>
          <a:endParaRPr lang="en-US"/>
        </a:p>
      </dgm:t>
    </dgm:pt>
    <dgm:pt modelId="{47414B07-CF19-44F4-B60F-AE46B2CF7CEA}" type="parTrans" cxnId="{0F6B62EF-B799-4450-9587-0306ED8DC107}">
      <dgm:prSet/>
      <dgm:spPr/>
      <dgm:t>
        <a:bodyPr/>
        <a:lstStyle/>
        <a:p>
          <a:endParaRPr lang="en-US"/>
        </a:p>
      </dgm:t>
    </dgm:pt>
    <dgm:pt modelId="{A37CD733-714C-4615-A9EC-A1B06A77784E}" type="sibTrans" cxnId="{0F6B62EF-B799-4450-9587-0306ED8DC107}">
      <dgm:prSet/>
      <dgm:spPr/>
      <dgm:t>
        <a:bodyPr/>
        <a:lstStyle/>
        <a:p>
          <a:endParaRPr lang="en-US"/>
        </a:p>
      </dgm:t>
    </dgm:pt>
    <dgm:pt modelId="{E8B6408A-727A-495A-84E8-96D2615A5246}" type="pres">
      <dgm:prSet presAssocID="{B97A46A9-9AF4-4842-B702-E3F7E0EB7F7F}" presName="linear" presStyleCnt="0">
        <dgm:presLayoutVars>
          <dgm:animLvl val="lvl"/>
          <dgm:resizeHandles val="exact"/>
        </dgm:presLayoutVars>
      </dgm:prSet>
      <dgm:spPr/>
    </dgm:pt>
    <dgm:pt modelId="{B2DA44A2-34FD-48F5-B121-F16C0905A390}" type="pres">
      <dgm:prSet presAssocID="{99AE9309-C24F-41D8-B72F-EF9B7A63E153}" presName="parentText" presStyleLbl="node1" presStyleIdx="0" presStyleCnt="4">
        <dgm:presLayoutVars>
          <dgm:chMax val="0"/>
          <dgm:bulletEnabled val="1"/>
        </dgm:presLayoutVars>
      </dgm:prSet>
      <dgm:spPr/>
    </dgm:pt>
    <dgm:pt modelId="{1C8D9D23-3D4A-4782-94D4-95973077785B}" type="pres">
      <dgm:prSet presAssocID="{DDFE633F-4A96-4A11-A163-71F417A16F04}" presName="spacer" presStyleCnt="0"/>
      <dgm:spPr/>
    </dgm:pt>
    <dgm:pt modelId="{27BAE781-C048-4E9A-A6AA-6C66A092BCA3}" type="pres">
      <dgm:prSet presAssocID="{1B1FAA8E-866A-452F-A1E4-FE86ED324FAB}" presName="parentText" presStyleLbl="node1" presStyleIdx="1" presStyleCnt="4">
        <dgm:presLayoutVars>
          <dgm:chMax val="0"/>
          <dgm:bulletEnabled val="1"/>
        </dgm:presLayoutVars>
      </dgm:prSet>
      <dgm:spPr/>
    </dgm:pt>
    <dgm:pt modelId="{7D6180D6-43C0-42DE-87BC-FCB0FB42BE87}" type="pres">
      <dgm:prSet presAssocID="{ED6994FC-C4A8-4573-BE51-B730E7158865}" presName="spacer" presStyleCnt="0"/>
      <dgm:spPr/>
    </dgm:pt>
    <dgm:pt modelId="{E77474CB-CC6F-4A7C-9C94-D1080148D84C}" type="pres">
      <dgm:prSet presAssocID="{AF978DEF-9265-47FB-B2B6-0C46C0EA81ED}" presName="parentText" presStyleLbl="node1" presStyleIdx="2" presStyleCnt="4">
        <dgm:presLayoutVars>
          <dgm:chMax val="0"/>
          <dgm:bulletEnabled val="1"/>
        </dgm:presLayoutVars>
      </dgm:prSet>
      <dgm:spPr/>
    </dgm:pt>
    <dgm:pt modelId="{67CCEEAF-B52D-4406-93DF-88876B2AE73C}" type="pres">
      <dgm:prSet presAssocID="{F6E11FF3-F80A-4617-B172-68F608636D0A}" presName="spacer" presStyleCnt="0"/>
      <dgm:spPr/>
    </dgm:pt>
    <dgm:pt modelId="{A8E45EB6-A8C4-46AA-A56F-01111014FAD5}" type="pres">
      <dgm:prSet presAssocID="{9980AFD1-098C-4419-A0D8-83CD3DD1149B}" presName="parentText" presStyleLbl="node1" presStyleIdx="3" presStyleCnt="4">
        <dgm:presLayoutVars>
          <dgm:chMax val="0"/>
          <dgm:bulletEnabled val="1"/>
        </dgm:presLayoutVars>
      </dgm:prSet>
      <dgm:spPr/>
    </dgm:pt>
  </dgm:ptLst>
  <dgm:cxnLst>
    <dgm:cxn modelId="{364C2E16-5B00-4A12-8F22-A18F65449720}" type="presOf" srcId="{B97A46A9-9AF4-4842-B702-E3F7E0EB7F7F}" destId="{E8B6408A-727A-495A-84E8-96D2615A5246}" srcOrd="0" destOrd="0" presId="urn:microsoft.com/office/officeart/2005/8/layout/vList2"/>
    <dgm:cxn modelId="{335C0031-361F-404D-A476-AC13E1EF3769}" type="presOf" srcId="{9980AFD1-098C-4419-A0D8-83CD3DD1149B}" destId="{A8E45EB6-A8C4-46AA-A56F-01111014FAD5}" srcOrd="0" destOrd="0" presId="urn:microsoft.com/office/officeart/2005/8/layout/vList2"/>
    <dgm:cxn modelId="{37EC3F60-D5F0-4099-A8AD-E6578CD7DC0B}" type="presOf" srcId="{AF978DEF-9265-47FB-B2B6-0C46C0EA81ED}" destId="{E77474CB-CC6F-4A7C-9C94-D1080148D84C}" srcOrd="0" destOrd="0" presId="urn:microsoft.com/office/officeart/2005/8/layout/vList2"/>
    <dgm:cxn modelId="{8084A868-79F7-4AD8-B92D-44FB296B06DF}" srcId="{B97A46A9-9AF4-4842-B702-E3F7E0EB7F7F}" destId="{1B1FAA8E-866A-452F-A1E4-FE86ED324FAB}" srcOrd="1" destOrd="0" parTransId="{7969D163-A560-4A1F-ADE1-37FEA71AED27}" sibTransId="{ED6994FC-C4A8-4573-BE51-B730E7158865}"/>
    <dgm:cxn modelId="{48F49199-E337-4390-BB12-3E34F7831941}" type="presOf" srcId="{99AE9309-C24F-41D8-B72F-EF9B7A63E153}" destId="{B2DA44A2-34FD-48F5-B121-F16C0905A390}" srcOrd="0" destOrd="0" presId="urn:microsoft.com/office/officeart/2005/8/layout/vList2"/>
    <dgm:cxn modelId="{FA1C01BB-947C-4B85-B742-BE4A055F73C3}" srcId="{B97A46A9-9AF4-4842-B702-E3F7E0EB7F7F}" destId="{99AE9309-C24F-41D8-B72F-EF9B7A63E153}" srcOrd="0" destOrd="0" parTransId="{05B91380-CDB0-42B4-BA8F-567608C41743}" sibTransId="{DDFE633F-4A96-4A11-A163-71F417A16F04}"/>
    <dgm:cxn modelId="{B6B009BE-05C7-4CE8-8501-9CFBF76E9F25}" srcId="{B97A46A9-9AF4-4842-B702-E3F7E0EB7F7F}" destId="{AF978DEF-9265-47FB-B2B6-0C46C0EA81ED}" srcOrd="2" destOrd="0" parTransId="{A0CC0F1F-BDD1-4259-BE6F-C3E992800C39}" sibTransId="{F6E11FF3-F80A-4617-B172-68F608636D0A}"/>
    <dgm:cxn modelId="{BB2872D3-DC47-4B05-AF50-1053F63FE4A1}" type="presOf" srcId="{1B1FAA8E-866A-452F-A1E4-FE86ED324FAB}" destId="{27BAE781-C048-4E9A-A6AA-6C66A092BCA3}" srcOrd="0" destOrd="0" presId="urn:microsoft.com/office/officeart/2005/8/layout/vList2"/>
    <dgm:cxn modelId="{0F6B62EF-B799-4450-9587-0306ED8DC107}" srcId="{B97A46A9-9AF4-4842-B702-E3F7E0EB7F7F}" destId="{9980AFD1-098C-4419-A0D8-83CD3DD1149B}" srcOrd="3" destOrd="0" parTransId="{47414B07-CF19-44F4-B60F-AE46B2CF7CEA}" sibTransId="{A37CD733-714C-4615-A9EC-A1B06A77784E}"/>
    <dgm:cxn modelId="{C1D47613-78F3-4A85-B321-9951F751BADB}" type="presParOf" srcId="{E8B6408A-727A-495A-84E8-96D2615A5246}" destId="{B2DA44A2-34FD-48F5-B121-F16C0905A390}" srcOrd="0" destOrd="0" presId="urn:microsoft.com/office/officeart/2005/8/layout/vList2"/>
    <dgm:cxn modelId="{E3A3E48E-C61A-4329-BF92-C6C28B008D02}" type="presParOf" srcId="{E8B6408A-727A-495A-84E8-96D2615A5246}" destId="{1C8D9D23-3D4A-4782-94D4-95973077785B}" srcOrd="1" destOrd="0" presId="urn:microsoft.com/office/officeart/2005/8/layout/vList2"/>
    <dgm:cxn modelId="{3B910BB0-C439-4A9B-AEE3-889EAEF59DAA}" type="presParOf" srcId="{E8B6408A-727A-495A-84E8-96D2615A5246}" destId="{27BAE781-C048-4E9A-A6AA-6C66A092BCA3}" srcOrd="2" destOrd="0" presId="urn:microsoft.com/office/officeart/2005/8/layout/vList2"/>
    <dgm:cxn modelId="{6B85CC5C-93D2-4ADE-9304-175A663A224E}" type="presParOf" srcId="{E8B6408A-727A-495A-84E8-96D2615A5246}" destId="{7D6180D6-43C0-42DE-87BC-FCB0FB42BE87}" srcOrd="3" destOrd="0" presId="urn:microsoft.com/office/officeart/2005/8/layout/vList2"/>
    <dgm:cxn modelId="{F24DDF30-52A5-44F2-B3DF-048F0B20F3AA}" type="presParOf" srcId="{E8B6408A-727A-495A-84E8-96D2615A5246}" destId="{E77474CB-CC6F-4A7C-9C94-D1080148D84C}" srcOrd="4" destOrd="0" presId="urn:microsoft.com/office/officeart/2005/8/layout/vList2"/>
    <dgm:cxn modelId="{188B37F9-CBAF-4BBC-A331-C3313D59D939}" type="presParOf" srcId="{E8B6408A-727A-495A-84E8-96D2615A5246}" destId="{67CCEEAF-B52D-4406-93DF-88876B2AE73C}" srcOrd="5" destOrd="0" presId="urn:microsoft.com/office/officeart/2005/8/layout/vList2"/>
    <dgm:cxn modelId="{88F41D2D-222D-4EF3-85B4-0E2B327D1DF8}" type="presParOf" srcId="{E8B6408A-727A-495A-84E8-96D2615A5246}" destId="{A8E45EB6-A8C4-46AA-A56F-01111014FAD5}"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3BE204B-8EBA-4AE7-AEAA-275A06FDB43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F9FA04D-8C49-49F3-81B4-25893D0C0B7F}">
      <dgm:prSet/>
      <dgm:spPr/>
      <dgm:t>
        <a:bodyPr/>
        <a:lstStyle/>
        <a:p>
          <a:r>
            <a:rPr lang="en-GB"/>
            <a:t>This is a reflection of yourselves and not myself. </a:t>
          </a:r>
          <a:endParaRPr lang="en-US"/>
        </a:p>
      </dgm:t>
    </dgm:pt>
    <dgm:pt modelId="{745A5740-50CF-4073-8B92-1B0F70271D8A}" type="parTrans" cxnId="{3DAB1F5A-BEC9-4F0D-9F1D-3DC822B5BC74}">
      <dgm:prSet/>
      <dgm:spPr/>
      <dgm:t>
        <a:bodyPr/>
        <a:lstStyle/>
        <a:p>
          <a:endParaRPr lang="en-US"/>
        </a:p>
      </dgm:t>
    </dgm:pt>
    <dgm:pt modelId="{935E4A59-A00F-4DD4-BBBA-534073CE0835}" type="sibTrans" cxnId="{3DAB1F5A-BEC9-4F0D-9F1D-3DC822B5BC74}">
      <dgm:prSet/>
      <dgm:spPr/>
      <dgm:t>
        <a:bodyPr/>
        <a:lstStyle/>
        <a:p>
          <a:endParaRPr lang="en-US"/>
        </a:p>
      </dgm:t>
    </dgm:pt>
    <dgm:pt modelId="{67CF3EE8-8339-4DE6-96E9-7E4CF0F8085D}">
      <dgm:prSet/>
      <dgm:spPr/>
      <dgm:t>
        <a:bodyPr/>
        <a:lstStyle/>
        <a:p>
          <a:r>
            <a:rPr lang="en-GB"/>
            <a:t>You can write in first person. </a:t>
          </a:r>
          <a:endParaRPr lang="en-US"/>
        </a:p>
      </dgm:t>
    </dgm:pt>
    <dgm:pt modelId="{CF697FE8-49D6-4DC5-A74D-10F739423A3D}" type="parTrans" cxnId="{BB205824-CA14-43C3-A131-EFFDA1215205}">
      <dgm:prSet/>
      <dgm:spPr/>
      <dgm:t>
        <a:bodyPr/>
        <a:lstStyle/>
        <a:p>
          <a:endParaRPr lang="en-US"/>
        </a:p>
      </dgm:t>
    </dgm:pt>
    <dgm:pt modelId="{3A0C5A39-258A-4E48-9D4A-859BD315827B}" type="sibTrans" cxnId="{BB205824-CA14-43C3-A131-EFFDA1215205}">
      <dgm:prSet/>
      <dgm:spPr/>
      <dgm:t>
        <a:bodyPr/>
        <a:lstStyle/>
        <a:p>
          <a:endParaRPr lang="en-US"/>
        </a:p>
      </dgm:t>
    </dgm:pt>
    <dgm:pt modelId="{8C20BE3E-4FC7-488C-9D02-96467170D18A}">
      <dgm:prSet/>
      <dgm:spPr/>
      <dgm:t>
        <a:bodyPr/>
        <a:lstStyle/>
        <a:p>
          <a:r>
            <a:rPr lang="en-GB"/>
            <a:t>Revisit the Gibbs reflective cycle guidance on the study and professional skills moodle page. </a:t>
          </a:r>
          <a:endParaRPr lang="en-US"/>
        </a:p>
      </dgm:t>
    </dgm:pt>
    <dgm:pt modelId="{C3B598E3-C6D0-4BFC-AA60-D463632D1EF9}" type="parTrans" cxnId="{B302E431-2869-4219-B2D6-4C72349C8FA2}">
      <dgm:prSet/>
      <dgm:spPr/>
      <dgm:t>
        <a:bodyPr/>
        <a:lstStyle/>
        <a:p>
          <a:endParaRPr lang="en-US"/>
        </a:p>
      </dgm:t>
    </dgm:pt>
    <dgm:pt modelId="{7A9869E3-9927-4624-A511-4CBAB71DBC17}" type="sibTrans" cxnId="{B302E431-2869-4219-B2D6-4C72349C8FA2}">
      <dgm:prSet/>
      <dgm:spPr/>
      <dgm:t>
        <a:bodyPr/>
        <a:lstStyle/>
        <a:p>
          <a:endParaRPr lang="en-US"/>
        </a:p>
      </dgm:t>
    </dgm:pt>
    <dgm:pt modelId="{70C864B0-99C0-49C8-9CF6-D6D45309DB95}" type="pres">
      <dgm:prSet presAssocID="{23BE204B-8EBA-4AE7-AEAA-275A06FDB433}" presName="root" presStyleCnt="0">
        <dgm:presLayoutVars>
          <dgm:dir/>
          <dgm:resizeHandles val="exact"/>
        </dgm:presLayoutVars>
      </dgm:prSet>
      <dgm:spPr/>
    </dgm:pt>
    <dgm:pt modelId="{B35E41AF-4E28-4DFE-A9B0-7FFA3668698E}" type="pres">
      <dgm:prSet presAssocID="{6F9FA04D-8C49-49F3-81B4-25893D0C0B7F}" presName="compNode" presStyleCnt="0"/>
      <dgm:spPr/>
    </dgm:pt>
    <dgm:pt modelId="{6D77686D-BE8B-4B1A-AC6F-A916DCB74D98}" type="pres">
      <dgm:prSet presAssocID="{6F9FA04D-8C49-49F3-81B4-25893D0C0B7F}" presName="bgRect" presStyleLbl="bgShp" presStyleIdx="0" presStyleCnt="3"/>
      <dgm:spPr/>
    </dgm:pt>
    <dgm:pt modelId="{D019863F-BEC5-48CC-BF12-8E4A03841A6B}" type="pres">
      <dgm:prSet presAssocID="{6F9FA04D-8C49-49F3-81B4-25893D0C0B7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ought bubble"/>
        </a:ext>
      </dgm:extLst>
    </dgm:pt>
    <dgm:pt modelId="{B2C09C0C-DCD4-4154-B6D4-1CF320D6CD68}" type="pres">
      <dgm:prSet presAssocID="{6F9FA04D-8C49-49F3-81B4-25893D0C0B7F}" presName="spaceRect" presStyleCnt="0"/>
      <dgm:spPr/>
    </dgm:pt>
    <dgm:pt modelId="{43DE04CB-7014-43C9-B29C-E5EC9B855900}" type="pres">
      <dgm:prSet presAssocID="{6F9FA04D-8C49-49F3-81B4-25893D0C0B7F}" presName="parTx" presStyleLbl="revTx" presStyleIdx="0" presStyleCnt="3">
        <dgm:presLayoutVars>
          <dgm:chMax val="0"/>
          <dgm:chPref val="0"/>
        </dgm:presLayoutVars>
      </dgm:prSet>
      <dgm:spPr/>
    </dgm:pt>
    <dgm:pt modelId="{AD74EEBB-23A5-4BCE-B527-8135FD25BD1B}" type="pres">
      <dgm:prSet presAssocID="{935E4A59-A00F-4DD4-BBBA-534073CE0835}" presName="sibTrans" presStyleCnt="0"/>
      <dgm:spPr/>
    </dgm:pt>
    <dgm:pt modelId="{09BBA250-B222-4E67-A192-B67E2BA56FAC}" type="pres">
      <dgm:prSet presAssocID="{67CF3EE8-8339-4DE6-96E9-7E4CF0F8085D}" presName="compNode" presStyleCnt="0"/>
      <dgm:spPr/>
    </dgm:pt>
    <dgm:pt modelId="{7EB147C1-A512-4708-A896-C5B9E31CBBDF}" type="pres">
      <dgm:prSet presAssocID="{67CF3EE8-8339-4DE6-96E9-7E4CF0F8085D}" presName="bgRect" presStyleLbl="bgShp" presStyleIdx="1" presStyleCnt="3"/>
      <dgm:spPr/>
    </dgm:pt>
    <dgm:pt modelId="{83B5440D-DED8-4138-AEB7-2D4D2D0C304A}" type="pres">
      <dgm:prSet presAssocID="{67CF3EE8-8339-4DE6-96E9-7E4CF0F8085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grammer"/>
        </a:ext>
      </dgm:extLst>
    </dgm:pt>
    <dgm:pt modelId="{0658DEA1-0277-469D-BE1B-367F752510FD}" type="pres">
      <dgm:prSet presAssocID="{67CF3EE8-8339-4DE6-96E9-7E4CF0F8085D}" presName="spaceRect" presStyleCnt="0"/>
      <dgm:spPr/>
    </dgm:pt>
    <dgm:pt modelId="{D8E11B98-4EEE-4310-8CF1-3F8C8044E7DC}" type="pres">
      <dgm:prSet presAssocID="{67CF3EE8-8339-4DE6-96E9-7E4CF0F8085D}" presName="parTx" presStyleLbl="revTx" presStyleIdx="1" presStyleCnt="3">
        <dgm:presLayoutVars>
          <dgm:chMax val="0"/>
          <dgm:chPref val="0"/>
        </dgm:presLayoutVars>
      </dgm:prSet>
      <dgm:spPr/>
    </dgm:pt>
    <dgm:pt modelId="{2D042351-03BE-47FA-8458-51A484F80538}" type="pres">
      <dgm:prSet presAssocID="{3A0C5A39-258A-4E48-9D4A-859BD315827B}" presName="sibTrans" presStyleCnt="0"/>
      <dgm:spPr/>
    </dgm:pt>
    <dgm:pt modelId="{8C5B7DA2-1EE3-4C41-8012-E0F573832EE1}" type="pres">
      <dgm:prSet presAssocID="{8C20BE3E-4FC7-488C-9D02-96467170D18A}" presName="compNode" presStyleCnt="0"/>
      <dgm:spPr/>
    </dgm:pt>
    <dgm:pt modelId="{409E5268-0697-49B5-8EC7-6E66D12932E0}" type="pres">
      <dgm:prSet presAssocID="{8C20BE3E-4FC7-488C-9D02-96467170D18A}" presName="bgRect" presStyleLbl="bgShp" presStyleIdx="2" presStyleCnt="3"/>
      <dgm:spPr/>
    </dgm:pt>
    <dgm:pt modelId="{9C7F698F-9CCD-4568-87B2-DB7C4EE647C1}" type="pres">
      <dgm:prSet presAssocID="{8C20BE3E-4FC7-488C-9D02-96467170D18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peat"/>
        </a:ext>
      </dgm:extLst>
    </dgm:pt>
    <dgm:pt modelId="{912F876E-AFDA-4087-BA73-CC360703D698}" type="pres">
      <dgm:prSet presAssocID="{8C20BE3E-4FC7-488C-9D02-96467170D18A}" presName="spaceRect" presStyleCnt="0"/>
      <dgm:spPr/>
    </dgm:pt>
    <dgm:pt modelId="{2C11FE0F-4D8A-4B97-9DEE-3EEDECF46B8E}" type="pres">
      <dgm:prSet presAssocID="{8C20BE3E-4FC7-488C-9D02-96467170D18A}" presName="parTx" presStyleLbl="revTx" presStyleIdx="2" presStyleCnt="3">
        <dgm:presLayoutVars>
          <dgm:chMax val="0"/>
          <dgm:chPref val="0"/>
        </dgm:presLayoutVars>
      </dgm:prSet>
      <dgm:spPr/>
    </dgm:pt>
  </dgm:ptLst>
  <dgm:cxnLst>
    <dgm:cxn modelId="{9393FE00-FC0E-4BCA-9F5B-62BE4431D93C}" type="presOf" srcId="{23BE204B-8EBA-4AE7-AEAA-275A06FDB433}" destId="{70C864B0-99C0-49C8-9CF6-D6D45309DB95}" srcOrd="0" destOrd="0" presId="urn:microsoft.com/office/officeart/2018/2/layout/IconVerticalSolidList"/>
    <dgm:cxn modelId="{BB205824-CA14-43C3-A131-EFFDA1215205}" srcId="{23BE204B-8EBA-4AE7-AEAA-275A06FDB433}" destId="{67CF3EE8-8339-4DE6-96E9-7E4CF0F8085D}" srcOrd="1" destOrd="0" parTransId="{CF697FE8-49D6-4DC5-A74D-10F739423A3D}" sibTransId="{3A0C5A39-258A-4E48-9D4A-859BD315827B}"/>
    <dgm:cxn modelId="{B302E431-2869-4219-B2D6-4C72349C8FA2}" srcId="{23BE204B-8EBA-4AE7-AEAA-275A06FDB433}" destId="{8C20BE3E-4FC7-488C-9D02-96467170D18A}" srcOrd="2" destOrd="0" parTransId="{C3B598E3-C6D0-4BFC-AA60-D463632D1EF9}" sibTransId="{7A9869E3-9927-4624-A511-4CBAB71DBC17}"/>
    <dgm:cxn modelId="{4E3AD447-ADF6-4B2B-85C4-44406C8E008D}" type="presOf" srcId="{67CF3EE8-8339-4DE6-96E9-7E4CF0F8085D}" destId="{D8E11B98-4EEE-4310-8CF1-3F8C8044E7DC}" srcOrd="0" destOrd="0" presId="urn:microsoft.com/office/officeart/2018/2/layout/IconVerticalSolidList"/>
    <dgm:cxn modelId="{3DAB1F5A-BEC9-4F0D-9F1D-3DC822B5BC74}" srcId="{23BE204B-8EBA-4AE7-AEAA-275A06FDB433}" destId="{6F9FA04D-8C49-49F3-81B4-25893D0C0B7F}" srcOrd="0" destOrd="0" parTransId="{745A5740-50CF-4073-8B92-1B0F70271D8A}" sibTransId="{935E4A59-A00F-4DD4-BBBA-534073CE0835}"/>
    <dgm:cxn modelId="{45CBDDAB-13C4-45E3-8672-BCA70342ACD1}" type="presOf" srcId="{6F9FA04D-8C49-49F3-81B4-25893D0C0B7F}" destId="{43DE04CB-7014-43C9-B29C-E5EC9B855900}" srcOrd="0" destOrd="0" presId="urn:microsoft.com/office/officeart/2018/2/layout/IconVerticalSolidList"/>
    <dgm:cxn modelId="{737B29FF-BF1C-42B8-9B8A-14AE80D2CECC}" type="presOf" srcId="{8C20BE3E-4FC7-488C-9D02-96467170D18A}" destId="{2C11FE0F-4D8A-4B97-9DEE-3EEDECF46B8E}" srcOrd="0" destOrd="0" presId="urn:microsoft.com/office/officeart/2018/2/layout/IconVerticalSolidList"/>
    <dgm:cxn modelId="{1E3E6609-6892-491B-8533-AEDEF1058CD0}" type="presParOf" srcId="{70C864B0-99C0-49C8-9CF6-D6D45309DB95}" destId="{B35E41AF-4E28-4DFE-A9B0-7FFA3668698E}" srcOrd="0" destOrd="0" presId="urn:microsoft.com/office/officeart/2018/2/layout/IconVerticalSolidList"/>
    <dgm:cxn modelId="{7F5BBEE6-1FBE-42EA-9FBC-1EA73941F756}" type="presParOf" srcId="{B35E41AF-4E28-4DFE-A9B0-7FFA3668698E}" destId="{6D77686D-BE8B-4B1A-AC6F-A916DCB74D98}" srcOrd="0" destOrd="0" presId="urn:microsoft.com/office/officeart/2018/2/layout/IconVerticalSolidList"/>
    <dgm:cxn modelId="{7F473C01-F946-4C41-8BA9-E9CC86E78673}" type="presParOf" srcId="{B35E41AF-4E28-4DFE-A9B0-7FFA3668698E}" destId="{D019863F-BEC5-48CC-BF12-8E4A03841A6B}" srcOrd="1" destOrd="0" presId="urn:microsoft.com/office/officeart/2018/2/layout/IconVerticalSolidList"/>
    <dgm:cxn modelId="{03F8FC3C-C1FB-4D44-964A-E278146B331D}" type="presParOf" srcId="{B35E41AF-4E28-4DFE-A9B0-7FFA3668698E}" destId="{B2C09C0C-DCD4-4154-B6D4-1CF320D6CD68}" srcOrd="2" destOrd="0" presId="urn:microsoft.com/office/officeart/2018/2/layout/IconVerticalSolidList"/>
    <dgm:cxn modelId="{A21FEF20-E893-497E-9012-699C3F532EB5}" type="presParOf" srcId="{B35E41AF-4E28-4DFE-A9B0-7FFA3668698E}" destId="{43DE04CB-7014-43C9-B29C-E5EC9B855900}" srcOrd="3" destOrd="0" presId="urn:microsoft.com/office/officeart/2018/2/layout/IconVerticalSolidList"/>
    <dgm:cxn modelId="{2D485962-115B-4AD9-82E1-DAF26BAB39E1}" type="presParOf" srcId="{70C864B0-99C0-49C8-9CF6-D6D45309DB95}" destId="{AD74EEBB-23A5-4BCE-B527-8135FD25BD1B}" srcOrd="1" destOrd="0" presId="urn:microsoft.com/office/officeart/2018/2/layout/IconVerticalSolidList"/>
    <dgm:cxn modelId="{C2CB66C8-F364-4210-BE4E-BFCBC638E40C}" type="presParOf" srcId="{70C864B0-99C0-49C8-9CF6-D6D45309DB95}" destId="{09BBA250-B222-4E67-A192-B67E2BA56FAC}" srcOrd="2" destOrd="0" presId="urn:microsoft.com/office/officeart/2018/2/layout/IconVerticalSolidList"/>
    <dgm:cxn modelId="{BFC0E880-BCEC-4805-917A-CCF696BD492B}" type="presParOf" srcId="{09BBA250-B222-4E67-A192-B67E2BA56FAC}" destId="{7EB147C1-A512-4708-A896-C5B9E31CBBDF}" srcOrd="0" destOrd="0" presId="urn:microsoft.com/office/officeart/2018/2/layout/IconVerticalSolidList"/>
    <dgm:cxn modelId="{4A68F97D-5C43-4284-9A1D-3A37EE0ED6DE}" type="presParOf" srcId="{09BBA250-B222-4E67-A192-B67E2BA56FAC}" destId="{83B5440D-DED8-4138-AEB7-2D4D2D0C304A}" srcOrd="1" destOrd="0" presId="urn:microsoft.com/office/officeart/2018/2/layout/IconVerticalSolidList"/>
    <dgm:cxn modelId="{DC86BD6E-5AF4-479A-8E99-F792C610749E}" type="presParOf" srcId="{09BBA250-B222-4E67-A192-B67E2BA56FAC}" destId="{0658DEA1-0277-469D-BE1B-367F752510FD}" srcOrd="2" destOrd="0" presId="urn:microsoft.com/office/officeart/2018/2/layout/IconVerticalSolidList"/>
    <dgm:cxn modelId="{5C83FF08-B174-400B-9A24-E53B840682A0}" type="presParOf" srcId="{09BBA250-B222-4E67-A192-B67E2BA56FAC}" destId="{D8E11B98-4EEE-4310-8CF1-3F8C8044E7DC}" srcOrd="3" destOrd="0" presId="urn:microsoft.com/office/officeart/2018/2/layout/IconVerticalSolidList"/>
    <dgm:cxn modelId="{A3912D44-EE1D-43E0-8B99-381389A4F81B}" type="presParOf" srcId="{70C864B0-99C0-49C8-9CF6-D6D45309DB95}" destId="{2D042351-03BE-47FA-8458-51A484F80538}" srcOrd="3" destOrd="0" presId="urn:microsoft.com/office/officeart/2018/2/layout/IconVerticalSolidList"/>
    <dgm:cxn modelId="{6299A241-200A-4573-AE70-ED53F3697AE4}" type="presParOf" srcId="{70C864B0-99C0-49C8-9CF6-D6D45309DB95}" destId="{8C5B7DA2-1EE3-4C41-8012-E0F573832EE1}" srcOrd="4" destOrd="0" presId="urn:microsoft.com/office/officeart/2018/2/layout/IconVerticalSolidList"/>
    <dgm:cxn modelId="{0B2086F8-61C5-4041-9B95-F592A09E1B95}" type="presParOf" srcId="{8C5B7DA2-1EE3-4C41-8012-E0F573832EE1}" destId="{409E5268-0697-49B5-8EC7-6E66D12932E0}" srcOrd="0" destOrd="0" presId="urn:microsoft.com/office/officeart/2018/2/layout/IconVerticalSolidList"/>
    <dgm:cxn modelId="{C46D7296-1507-463A-B3DD-029699F011DC}" type="presParOf" srcId="{8C5B7DA2-1EE3-4C41-8012-E0F573832EE1}" destId="{9C7F698F-9CCD-4568-87B2-DB7C4EE647C1}" srcOrd="1" destOrd="0" presId="urn:microsoft.com/office/officeart/2018/2/layout/IconVerticalSolidList"/>
    <dgm:cxn modelId="{354AF695-6FE7-4EA0-BC9D-0D8CEACB11F3}" type="presParOf" srcId="{8C5B7DA2-1EE3-4C41-8012-E0F573832EE1}" destId="{912F876E-AFDA-4087-BA73-CC360703D698}" srcOrd="2" destOrd="0" presId="urn:microsoft.com/office/officeart/2018/2/layout/IconVerticalSolidList"/>
    <dgm:cxn modelId="{E2892233-A55E-4251-89C2-E1A9926AE33E}" type="presParOf" srcId="{8C5B7DA2-1EE3-4C41-8012-E0F573832EE1}" destId="{2C11FE0F-4D8A-4B97-9DEE-3EEDECF46B8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2F5F8D0-6DEA-419B-B7F9-37D74BBE18A3}"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84B6AC0-8ABB-4B4D-A3DA-AA2629140B22}">
      <dgm:prSet/>
      <dgm:spPr/>
      <dgm:t>
        <a:bodyPr/>
        <a:lstStyle/>
        <a:p>
          <a:r>
            <a:rPr lang="en-GB"/>
            <a:t>With your video, you are expected to embed the video into the word document. </a:t>
          </a:r>
          <a:endParaRPr lang="en-US"/>
        </a:p>
      </dgm:t>
    </dgm:pt>
    <dgm:pt modelId="{B8C84398-7D78-4263-ADE1-5AB57C64F303}" type="parTrans" cxnId="{FDD37958-6547-47DD-8167-906BE8FAC1D2}">
      <dgm:prSet/>
      <dgm:spPr/>
      <dgm:t>
        <a:bodyPr/>
        <a:lstStyle/>
        <a:p>
          <a:endParaRPr lang="en-US"/>
        </a:p>
      </dgm:t>
    </dgm:pt>
    <dgm:pt modelId="{6109878F-E502-40DE-B257-D23119CDF5A1}" type="sibTrans" cxnId="{FDD37958-6547-47DD-8167-906BE8FAC1D2}">
      <dgm:prSet/>
      <dgm:spPr/>
      <dgm:t>
        <a:bodyPr/>
        <a:lstStyle/>
        <a:p>
          <a:endParaRPr lang="en-US"/>
        </a:p>
      </dgm:t>
    </dgm:pt>
    <dgm:pt modelId="{A9343646-2897-4167-B64A-6E5067321A31}">
      <dgm:prSet/>
      <dgm:spPr/>
      <dgm:t>
        <a:bodyPr/>
        <a:lstStyle/>
        <a:p>
          <a:r>
            <a:rPr lang="en-GB"/>
            <a:t>You must also include a reference list on the same page. </a:t>
          </a:r>
          <a:endParaRPr lang="en-US"/>
        </a:p>
      </dgm:t>
    </dgm:pt>
    <dgm:pt modelId="{3AB5B4D9-BFA8-483B-93EC-B070582CE1CD}" type="parTrans" cxnId="{DC9A016B-20B1-4F42-853F-8E532661C5D0}">
      <dgm:prSet/>
      <dgm:spPr/>
      <dgm:t>
        <a:bodyPr/>
        <a:lstStyle/>
        <a:p>
          <a:endParaRPr lang="en-US"/>
        </a:p>
      </dgm:t>
    </dgm:pt>
    <dgm:pt modelId="{94418913-74F2-4964-A33A-7EA3B565B6B0}" type="sibTrans" cxnId="{DC9A016B-20B1-4F42-853F-8E532661C5D0}">
      <dgm:prSet/>
      <dgm:spPr/>
      <dgm:t>
        <a:bodyPr/>
        <a:lstStyle/>
        <a:p>
          <a:endParaRPr lang="en-US"/>
        </a:p>
      </dgm:t>
    </dgm:pt>
    <dgm:pt modelId="{FBC81617-BCAE-4A0B-B121-B169665E9944}">
      <dgm:prSet/>
      <dgm:spPr/>
      <dgm:t>
        <a:bodyPr/>
        <a:lstStyle/>
        <a:p>
          <a:r>
            <a:rPr lang="en-GB"/>
            <a:t>Additionally, I expect any in text citations to be read out. </a:t>
          </a:r>
          <a:endParaRPr lang="en-US"/>
        </a:p>
      </dgm:t>
    </dgm:pt>
    <dgm:pt modelId="{BED0B623-BAC9-4092-AFA0-8432BEA30D17}" type="parTrans" cxnId="{44CA13FE-C277-481A-9F0B-427BC2036E9D}">
      <dgm:prSet/>
      <dgm:spPr/>
      <dgm:t>
        <a:bodyPr/>
        <a:lstStyle/>
        <a:p>
          <a:endParaRPr lang="en-US"/>
        </a:p>
      </dgm:t>
    </dgm:pt>
    <dgm:pt modelId="{92F5623B-F6CA-489A-8A71-13A5CD9FAD46}" type="sibTrans" cxnId="{44CA13FE-C277-481A-9F0B-427BC2036E9D}">
      <dgm:prSet/>
      <dgm:spPr/>
      <dgm:t>
        <a:bodyPr/>
        <a:lstStyle/>
        <a:p>
          <a:endParaRPr lang="en-US"/>
        </a:p>
      </dgm:t>
    </dgm:pt>
    <dgm:pt modelId="{937EC766-6486-4B9B-951B-B4650432E345}">
      <dgm:prSet/>
      <dgm:spPr/>
      <dgm:t>
        <a:bodyPr/>
        <a:lstStyle/>
        <a:p>
          <a:r>
            <a:rPr lang="en-GB"/>
            <a:t>All other elements must include in text citations and a reference list. </a:t>
          </a:r>
          <a:endParaRPr lang="en-US"/>
        </a:p>
      </dgm:t>
    </dgm:pt>
    <dgm:pt modelId="{DB9BB627-CA15-4F05-86C9-D5A837A0F368}" type="parTrans" cxnId="{F6775BB6-BA8E-4DD5-8909-309D14CDF42F}">
      <dgm:prSet/>
      <dgm:spPr/>
      <dgm:t>
        <a:bodyPr/>
        <a:lstStyle/>
        <a:p>
          <a:endParaRPr lang="en-US"/>
        </a:p>
      </dgm:t>
    </dgm:pt>
    <dgm:pt modelId="{9C683BB5-2298-4D2B-AB99-E2F5D9B8574D}" type="sibTrans" cxnId="{F6775BB6-BA8E-4DD5-8909-309D14CDF42F}">
      <dgm:prSet/>
      <dgm:spPr/>
      <dgm:t>
        <a:bodyPr/>
        <a:lstStyle/>
        <a:p>
          <a:endParaRPr lang="en-US"/>
        </a:p>
      </dgm:t>
    </dgm:pt>
    <dgm:pt modelId="{B657E0F1-2DAE-44A9-8ECF-BA1C4132D369}" type="pres">
      <dgm:prSet presAssocID="{C2F5F8D0-6DEA-419B-B7F9-37D74BBE18A3}" presName="root" presStyleCnt="0">
        <dgm:presLayoutVars>
          <dgm:dir/>
          <dgm:resizeHandles val="exact"/>
        </dgm:presLayoutVars>
      </dgm:prSet>
      <dgm:spPr/>
    </dgm:pt>
    <dgm:pt modelId="{4B4A0B76-F262-4EA1-851D-6BEF02C84D63}" type="pres">
      <dgm:prSet presAssocID="{C2F5F8D0-6DEA-419B-B7F9-37D74BBE18A3}" presName="container" presStyleCnt="0">
        <dgm:presLayoutVars>
          <dgm:dir/>
          <dgm:resizeHandles val="exact"/>
        </dgm:presLayoutVars>
      </dgm:prSet>
      <dgm:spPr/>
    </dgm:pt>
    <dgm:pt modelId="{471EF726-5E08-4C46-B55C-0B0025D99ACB}" type="pres">
      <dgm:prSet presAssocID="{184B6AC0-8ABB-4B4D-A3DA-AA2629140B22}" presName="compNode" presStyleCnt="0"/>
      <dgm:spPr/>
    </dgm:pt>
    <dgm:pt modelId="{D4E29D62-FCA6-42D0-A056-68A6BD8D7ADB}" type="pres">
      <dgm:prSet presAssocID="{184B6AC0-8ABB-4B4D-A3DA-AA2629140B22}" presName="iconBgRect" presStyleLbl="bgShp" presStyleIdx="0" presStyleCnt="4"/>
      <dgm:spPr/>
    </dgm:pt>
    <dgm:pt modelId="{AAD8E287-5B9F-46CC-8B2A-B475A8C6FF49}" type="pres">
      <dgm:prSet presAssocID="{184B6AC0-8ABB-4B4D-A3DA-AA2629140B2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Video camera"/>
        </a:ext>
      </dgm:extLst>
    </dgm:pt>
    <dgm:pt modelId="{5BC5C1E1-7218-4FE7-ADD1-36635A5F8675}" type="pres">
      <dgm:prSet presAssocID="{184B6AC0-8ABB-4B4D-A3DA-AA2629140B22}" presName="spaceRect" presStyleCnt="0"/>
      <dgm:spPr/>
    </dgm:pt>
    <dgm:pt modelId="{4EF88AAE-9C61-4B8E-A930-6FE543511247}" type="pres">
      <dgm:prSet presAssocID="{184B6AC0-8ABB-4B4D-A3DA-AA2629140B22}" presName="textRect" presStyleLbl="revTx" presStyleIdx="0" presStyleCnt="4">
        <dgm:presLayoutVars>
          <dgm:chMax val="1"/>
          <dgm:chPref val="1"/>
        </dgm:presLayoutVars>
      </dgm:prSet>
      <dgm:spPr/>
    </dgm:pt>
    <dgm:pt modelId="{0219692F-5456-4293-A9A5-8660CC1CB286}" type="pres">
      <dgm:prSet presAssocID="{6109878F-E502-40DE-B257-D23119CDF5A1}" presName="sibTrans" presStyleLbl="sibTrans2D1" presStyleIdx="0" presStyleCnt="0"/>
      <dgm:spPr/>
    </dgm:pt>
    <dgm:pt modelId="{1CCB1FF5-AF2F-4BF4-A667-4650B86C4A19}" type="pres">
      <dgm:prSet presAssocID="{A9343646-2897-4167-B64A-6E5067321A31}" presName="compNode" presStyleCnt="0"/>
      <dgm:spPr/>
    </dgm:pt>
    <dgm:pt modelId="{4CCD4109-442D-499F-9158-11DDDA3D5A98}" type="pres">
      <dgm:prSet presAssocID="{A9343646-2897-4167-B64A-6E5067321A31}" presName="iconBgRect" presStyleLbl="bgShp" presStyleIdx="1" presStyleCnt="4"/>
      <dgm:spPr/>
    </dgm:pt>
    <dgm:pt modelId="{1138FC89-6519-46EE-AC00-FF72D11992E7}" type="pres">
      <dgm:prSet presAssocID="{A9343646-2897-4167-B64A-6E5067321A3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sed Quotation Mark"/>
        </a:ext>
      </dgm:extLst>
    </dgm:pt>
    <dgm:pt modelId="{B0B87CE9-E58D-49EC-8282-0A13B17B1C52}" type="pres">
      <dgm:prSet presAssocID="{A9343646-2897-4167-B64A-6E5067321A31}" presName="spaceRect" presStyleCnt="0"/>
      <dgm:spPr/>
    </dgm:pt>
    <dgm:pt modelId="{DA6DE181-7946-4FED-BE94-11A7C7C2EFD6}" type="pres">
      <dgm:prSet presAssocID="{A9343646-2897-4167-B64A-6E5067321A31}" presName="textRect" presStyleLbl="revTx" presStyleIdx="1" presStyleCnt="4">
        <dgm:presLayoutVars>
          <dgm:chMax val="1"/>
          <dgm:chPref val="1"/>
        </dgm:presLayoutVars>
      </dgm:prSet>
      <dgm:spPr/>
    </dgm:pt>
    <dgm:pt modelId="{8CCBC7B5-B9F5-4F60-AE51-7AECC2E55DC6}" type="pres">
      <dgm:prSet presAssocID="{94418913-74F2-4964-A33A-7EA3B565B6B0}" presName="sibTrans" presStyleLbl="sibTrans2D1" presStyleIdx="0" presStyleCnt="0"/>
      <dgm:spPr/>
    </dgm:pt>
    <dgm:pt modelId="{8422C16B-0BEA-4BA6-AD99-AAFA7B4BB481}" type="pres">
      <dgm:prSet presAssocID="{FBC81617-BCAE-4A0B-B121-B169665E9944}" presName="compNode" presStyleCnt="0"/>
      <dgm:spPr/>
    </dgm:pt>
    <dgm:pt modelId="{05C37C2B-F71C-4E17-8F34-CE6C1EC9A27F}" type="pres">
      <dgm:prSet presAssocID="{FBC81617-BCAE-4A0B-B121-B169665E9944}" presName="iconBgRect" presStyleLbl="bgShp" presStyleIdx="2" presStyleCnt="4"/>
      <dgm:spPr/>
    </dgm:pt>
    <dgm:pt modelId="{F256FA31-33D8-4627-AF8F-ABF144D29134}" type="pres">
      <dgm:prSet presAssocID="{FBC81617-BCAE-4A0B-B121-B169665E994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 Quotation Mark"/>
        </a:ext>
      </dgm:extLst>
    </dgm:pt>
    <dgm:pt modelId="{BA1D7145-B745-43F2-8EBB-DD5DBCEA8D53}" type="pres">
      <dgm:prSet presAssocID="{FBC81617-BCAE-4A0B-B121-B169665E9944}" presName="spaceRect" presStyleCnt="0"/>
      <dgm:spPr/>
    </dgm:pt>
    <dgm:pt modelId="{0A31DCEF-05DF-4E27-963E-F7EF109FB2DF}" type="pres">
      <dgm:prSet presAssocID="{FBC81617-BCAE-4A0B-B121-B169665E9944}" presName="textRect" presStyleLbl="revTx" presStyleIdx="2" presStyleCnt="4">
        <dgm:presLayoutVars>
          <dgm:chMax val="1"/>
          <dgm:chPref val="1"/>
        </dgm:presLayoutVars>
      </dgm:prSet>
      <dgm:spPr/>
    </dgm:pt>
    <dgm:pt modelId="{9F4A8CBC-D91D-4538-ABC4-B463C0D86315}" type="pres">
      <dgm:prSet presAssocID="{92F5623B-F6CA-489A-8A71-13A5CD9FAD46}" presName="sibTrans" presStyleLbl="sibTrans2D1" presStyleIdx="0" presStyleCnt="0"/>
      <dgm:spPr/>
    </dgm:pt>
    <dgm:pt modelId="{D8EBF904-E952-46F5-B479-D99E096A73E4}" type="pres">
      <dgm:prSet presAssocID="{937EC766-6486-4B9B-951B-B4650432E345}" presName="compNode" presStyleCnt="0"/>
      <dgm:spPr/>
    </dgm:pt>
    <dgm:pt modelId="{242685E3-1D64-48E3-8AB6-F5E325FAF216}" type="pres">
      <dgm:prSet presAssocID="{937EC766-6486-4B9B-951B-B4650432E345}" presName="iconBgRect" presStyleLbl="bgShp" presStyleIdx="3" presStyleCnt="4"/>
      <dgm:spPr/>
    </dgm:pt>
    <dgm:pt modelId="{F7F018B8-B0A8-46C8-BFF1-1216FCABA472}" type="pres">
      <dgm:prSet presAssocID="{937EC766-6486-4B9B-951B-B4650432E34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otes"/>
        </a:ext>
      </dgm:extLst>
    </dgm:pt>
    <dgm:pt modelId="{4BDFF87D-173F-4820-AECB-88B58A41B91A}" type="pres">
      <dgm:prSet presAssocID="{937EC766-6486-4B9B-951B-B4650432E345}" presName="spaceRect" presStyleCnt="0"/>
      <dgm:spPr/>
    </dgm:pt>
    <dgm:pt modelId="{DD2BF205-6906-4737-B90E-4E97CB6A3799}" type="pres">
      <dgm:prSet presAssocID="{937EC766-6486-4B9B-951B-B4650432E345}" presName="textRect" presStyleLbl="revTx" presStyleIdx="3" presStyleCnt="4">
        <dgm:presLayoutVars>
          <dgm:chMax val="1"/>
          <dgm:chPref val="1"/>
        </dgm:presLayoutVars>
      </dgm:prSet>
      <dgm:spPr/>
    </dgm:pt>
  </dgm:ptLst>
  <dgm:cxnLst>
    <dgm:cxn modelId="{232B7D3F-59BA-4F29-8568-05BBD57011AD}" type="presOf" srcId="{6109878F-E502-40DE-B257-D23119CDF5A1}" destId="{0219692F-5456-4293-A9A5-8660CC1CB286}" srcOrd="0" destOrd="0" presId="urn:microsoft.com/office/officeart/2018/2/layout/IconCircleList"/>
    <dgm:cxn modelId="{DC9A016B-20B1-4F42-853F-8E532661C5D0}" srcId="{C2F5F8D0-6DEA-419B-B7F9-37D74BBE18A3}" destId="{A9343646-2897-4167-B64A-6E5067321A31}" srcOrd="1" destOrd="0" parTransId="{3AB5B4D9-BFA8-483B-93EC-B070582CE1CD}" sibTransId="{94418913-74F2-4964-A33A-7EA3B565B6B0}"/>
    <dgm:cxn modelId="{FDD37958-6547-47DD-8167-906BE8FAC1D2}" srcId="{C2F5F8D0-6DEA-419B-B7F9-37D74BBE18A3}" destId="{184B6AC0-8ABB-4B4D-A3DA-AA2629140B22}" srcOrd="0" destOrd="0" parTransId="{B8C84398-7D78-4263-ADE1-5AB57C64F303}" sibTransId="{6109878F-E502-40DE-B257-D23119CDF5A1}"/>
    <dgm:cxn modelId="{BE40B088-E50B-4536-B108-DEF3B2538C53}" type="presOf" srcId="{937EC766-6486-4B9B-951B-B4650432E345}" destId="{DD2BF205-6906-4737-B90E-4E97CB6A3799}" srcOrd="0" destOrd="0" presId="urn:microsoft.com/office/officeart/2018/2/layout/IconCircleList"/>
    <dgm:cxn modelId="{C9A37A8F-ED40-4794-B7E1-E392A3629DF5}" type="presOf" srcId="{A9343646-2897-4167-B64A-6E5067321A31}" destId="{DA6DE181-7946-4FED-BE94-11A7C7C2EFD6}" srcOrd="0" destOrd="0" presId="urn:microsoft.com/office/officeart/2018/2/layout/IconCircleList"/>
    <dgm:cxn modelId="{2492DF92-794B-4C4E-B7F0-62696F1AF0E7}" type="presOf" srcId="{94418913-74F2-4964-A33A-7EA3B565B6B0}" destId="{8CCBC7B5-B9F5-4F60-AE51-7AECC2E55DC6}" srcOrd="0" destOrd="0" presId="urn:microsoft.com/office/officeart/2018/2/layout/IconCircleList"/>
    <dgm:cxn modelId="{F6775BB6-BA8E-4DD5-8909-309D14CDF42F}" srcId="{C2F5F8D0-6DEA-419B-B7F9-37D74BBE18A3}" destId="{937EC766-6486-4B9B-951B-B4650432E345}" srcOrd="3" destOrd="0" parTransId="{DB9BB627-CA15-4F05-86C9-D5A837A0F368}" sibTransId="{9C683BB5-2298-4D2B-AB99-E2F5D9B8574D}"/>
    <dgm:cxn modelId="{D562BACA-07E1-4D93-96F0-07C44F724ADC}" type="presOf" srcId="{C2F5F8D0-6DEA-419B-B7F9-37D74BBE18A3}" destId="{B657E0F1-2DAE-44A9-8ECF-BA1C4132D369}" srcOrd="0" destOrd="0" presId="urn:microsoft.com/office/officeart/2018/2/layout/IconCircleList"/>
    <dgm:cxn modelId="{6491DBCB-C158-4FD9-AC93-BECD24BDAF31}" type="presOf" srcId="{92F5623B-F6CA-489A-8A71-13A5CD9FAD46}" destId="{9F4A8CBC-D91D-4538-ABC4-B463C0D86315}" srcOrd="0" destOrd="0" presId="urn:microsoft.com/office/officeart/2018/2/layout/IconCircleList"/>
    <dgm:cxn modelId="{A9EE63D9-EFD6-4FDF-B65B-25FEE936B239}" type="presOf" srcId="{FBC81617-BCAE-4A0B-B121-B169665E9944}" destId="{0A31DCEF-05DF-4E27-963E-F7EF109FB2DF}" srcOrd="0" destOrd="0" presId="urn:microsoft.com/office/officeart/2018/2/layout/IconCircleList"/>
    <dgm:cxn modelId="{F257B3DA-79E1-4E8A-8B60-6700F70EA472}" type="presOf" srcId="{184B6AC0-8ABB-4B4D-A3DA-AA2629140B22}" destId="{4EF88AAE-9C61-4B8E-A930-6FE543511247}" srcOrd="0" destOrd="0" presId="urn:microsoft.com/office/officeart/2018/2/layout/IconCircleList"/>
    <dgm:cxn modelId="{44CA13FE-C277-481A-9F0B-427BC2036E9D}" srcId="{C2F5F8D0-6DEA-419B-B7F9-37D74BBE18A3}" destId="{FBC81617-BCAE-4A0B-B121-B169665E9944}" srcOrd="2" destOrd="0" parTransId="{BED0B623-BAC9-4092-AFA0-8432BEA30D17}" sibTransId="{92F5623B-F6CA-489A-8A71-13A5CD9FAD46}"/>
    <dgm:cxn modelId="{31E1EB9B-2A76-488C-90F2-A6CE4E402000}" type="presParOf" srcId="{B657E0F1-2DAE-44A9-8ECF-BA1C4132D369}" destId="{4B4A0B76-F262-4EA1-851D-6BEF02C84D63}" srcOrd="0" destOrd="0" presId="urn:microsoft.com/office/officeart/2018/2/layout/IconCircleList"/>
    <dgm:cxn modelId="{E3C5F357-6C77-4C0F-A064-AF9EEB3EA635}" type="presParOf" srcId="{4B4A0B76-F262-4EA1-851D-6BEF02C84D63}" destId="{471EF726-5E08-4C46-B55C-0B0025D99ACB}" srcOrd="0" destOrd="0" presId="urn:microsoft.com/office/officeart/2018/2/layout/IconCircleList"/>
    <dgm:cxn modelId="{3BB99B78-6224-438C-BE44-DBED6A8F8A66}" type="presParOf" srcId="{471EF726-5E08-4C46-B55C-0B0025D99ACB}" destId="{D4E29D62-FCA6-42D0-A056-68A6BD8D7ADB}" srcOrd="0" destOrd="0" presId="urn:microsoft.com/office/officeart/2018/2/layout/IconCircleList"/>
    <dgm:cxn modelId="{B0D598D6-39A6-4E2F-BFF5-84398317E059}" type="presParOf" srcId="{471EF726-5E08-4C46-B55C-0B0025D99ACB}" destId="{AAD8E287-5B9F-46CC-8B2A-B475A8C6FF49}" srcOrd="1" destOrd="0" presId="urn:microsoft.com/office/officeart/2018/2/layout/IconCircleList"/>
    <dgm:cxn modelId="{B319D414-1F9F-4A50-9000-B70BBF297A5D}" type="presParOf" srcId="{471EF726-5E08-4C46-B55C-0B0025D99ACB}" destId="{5BC5C1E1-7218-4FE7-ADD1-36635A5F8675}" srcOrd="2" destOrd="0" presId="urn:microsoft.com/office/officeart/2018/2/layout/IconCircleList"/>
    <dgm:cxn modelId="{31D05BA0-B268-4A81-809D-9D78FE2E435E}" type="presParOf" srcId="{471EF726-5E08-4C46-B55C-0B0025D99ACB}" destId="{4EF88AAE-9C61-4B8E-A930-6FE543511247}" srcOrd="3" destOrd="0" presId="urn:microsoft.com/office/officeart/2018/2/layout/IconCircleList"/>
    <dgm:cxn modelId="{71F6EA9F-7C31-4794-870A-F2608A43CE24}" type="presParOf" srcId="{4B4A0B76-F262-4EA1-851D-6BEF02C84D63}" destId="{0219692F-5456-4293-A9A5-8660CC1CB286}" srcOrd="1" destOrd="0" presId="urn:microsoft.com/office/officeart/2018/2/layout/IconCircleList"/>
    <dgm:cxn modelId="{DF0A7921-AD73-4A67-82A2-87ECF5DBA8FD}" type="presParOf" srcId="{4B4A0B76-F262-4EA1-851D-6BEF02C84D63}" destId="{1CCB1FF5-AF2F-4BF4-A667-4650B86C4A19}" srcOrd="2" destOrd="0" presId="urn:microsoft.com/office/officeart/2018/2/layout/IconCircleList"/>
    <dgm:cxn modelId="{2353BCF9-FE48-486B-A92A-3BC8A30EE569}" type="presParOf" srcId="{1CCB1FF5-AF2F-4BF4-A667-4650B86C4A19}" destId="{4CCD4109-442D-499F-9158-11DDDA3D5A98}" srcOrd="0" destOrd="0" presId="urn:microsoft.com/office/officeart/2018/2/layout/IconCircleList"/>
    <dgm:cxn modelId="{72F8838D-B7A6-4012-9BA9-77246BADA876}" type="presParOf" srcId="{1CCB1FF5-AF2F-4BF4-A667-4650B86C4A19}" destId="{1138FC89-6519-46EE-AC00-FF72D11992E7}" srcOrd="1" destOrd="0" presId="urn:microsoft.com/office/officeart/2018/2/layout/IconCircleList"/>
    <dgm:cxn modelId="{19E51AD0-1439-4A0A-B7B1-660CC65E9BD1}" type="presParOf" srcId="{1CCB1FF5-AF2F-4BF4-A667-4650B86C4A19}" destId="{B0B87CE9-E58D-49EC-8282-0A13B17B1C52}" srcOrd="2" destOrd="0" presId="urn:microsoft.com/office/officeart/2018/2/layout/IconCircleList"/>
    <dgm:cxn modelId="{B1FCD577-B127-40F1-AFD4-70815D461718}" type="presParOf" srcId="{1CCB1FF5-AF2F-4BF4-A667-4650B86C4A19}" destId="{DA6DE181-7946-4FED-BE94-11A7C7C2EFD6}" srcOrd="3" destOrd="0" presId="urn:microsoft.com/office/officeart/2018/2/layout/IconCircleList"/>
    <dgm:cxn modelId="{207A1481-65BE-41C9-BBEB-6F3BE975B198}" type="presParOf" srcId="{4B4A0B76-F262-4EA1-851D-6BEF02C84D63}" destId="{8CCBC7B5-B9F5-4F60-AE51-7AECC2E55DC6}" srcOrd="3" destOrd="0" presId="urn:microsoft.com/office/officeart/2018/2/layout/IconCircleList"/>
    <dgm:cxn modelId="{0565203E-92B0-4CAF-B485-AA3B54EF72FE}" type="presParOf" srcId="{4B4A0B76-F262-4EA1-851D-6BEF02C84D63}" destId="{8422C16B-0BEA-4BA6-AD99-AAFA7B4BB481}" srcOrd="4" destOrd="0" presId="urn:microsoft.com/office/officeart/2018/2/layout/IconCircleList"/>
    <dgm:cxn modelId="{8BB4085F-C2F2-4F3C-B9C1-5F262190DD6F}" type="presParOf" srcId="{8422C16B-0BEA-4BA6-AD99-AAFA7B4BB481}" destId="{05C37C2B-F71C-4E17-8F34-CE6C1EC9A27F}" srcOrd="0" destOrd="0" presId="urn:microsoft.com/office/officeart/2018/2/layout/IconCircleList"/>
    <dgm:cxn modelId="{AFE014E5-ACEE-48C7-854A-4A2F7B4B81E3}" type="presParOf" srcId="{8422C16B-0BEA-4BA6-AD99-AAFA7B4BB481}" destId="{F256FA31-33D8-4627-AF8F-ABF144D29134}" srcOrd="1" destOrd="0" presId="urn:microsoft.com/office/officeart/2018/2/layout/IconCircleList"/>
    <dgm:cxn modelId="{DB2F95BC-1884-4E9C-9D2A-0776199029AC}" type="presParOf" srcId="{8422C16B-0BEA-4BA6-AD99-AAFA7B4BB481}" destId="{BA1D7145-B745-43F2-8EBB-DD5DBCEA8D53}" srcOrd="2" destOrd="0" presId="urn:microsoft.com/office/officeart/2018/2/layout/IconCircleList"/>
    <dgm:cxn modelId="{98E6A7F3-8360-411C-B6A9-D42404A39B63}" type="presParOf" srcId="{8422C16B-0BEA-4BA6-AD99-AAFA7B4BB481}" destId="{0A31DCEF-05DF-4E27-963E-F7EF109FB2DF}" srcOrd="3" destOrd="0" presId="urn:microsoft.com/office/officeart/2018/2/layout/IconCircleList"/>
    <dgm:cxn modelId="{E0367488-57FE-4D91-B692-D767A65DC155}" type="presParOf" srcId="{4B4A0B76-F262-4EA1-851D-6BEF02C84D63}" destId="{9F4A8CBC-D91D-4538-ABC4-B463C0D86315}" srcOrd="5" destOrd="0" presId="urn:microsoft.com/office/officeart/2018/2/layout/IconCircleList"/>
    <dgm:cxn modelId="{A9DAEC04-3FA6-4B34-B191-466264C02EF2}" type="presParOf" srcId="{4B4A0B76-F262-4EA1-851D-6BEF02C84D63}" destId="{D8EBF904-E952-46F5-B479-D99E096A73E4}" srcOrd="6" destOrd="0" presId="urn:microsoft.com/office/officeart/2018/2/layout/IconCircleList"/>
    <dgm:cxn modelId="{5468FDA1-F329-4204-B5A3-9FA329972851}" type="presParOf" srcId="{D8EBF904-E952-46F5-B479-D99E096A73E4}" destId="{242685E3-1D64-48E3-8AB6-F5E325FAF216}" srcOrd="0" destOrd="0" presId="urn:microsoft.com/office/officeart/2018/2/layout/IconCircleList"/>
    <dgm:cxn modelId="{C16775BF-E67D-4878-975B-514DC4828DD0}" type="presParOf" srcId="{D8EBF904-E952-46F5-B479-D99E096A73E4}" destId="{F7F018B8-B0A8-46C8-BFF1-1216FCABA472}" srcOrd="1" destOrd="0" presId="urn:microsoft.com/office/officeart/2018/2/layout/IconCircleList"/>
    <dgm:cxn modelId="{D0969502-DB73-4143-9B03-EBCD1D423EBE}" type="presParOf" srcId="{D8EBF904-E952-46F5-B479-D99E096A73E4}" destId="{4BDFF87D-173F-4820-AECB-88B58A41B91A}" srcOrd="2" destOrd="0" presId="urn:microsoft.com/office/officeart/2018/2/layout/IconCircleList"/>
    <dgm:cxn modelId="{6A4D5AC2-4C60-407C-8C58-762F28323D63}" type="presParOf" srcId="{D8EBF904-E952-46F5-B479-D99E096A73E4}" destId="{DD2BF205-6906-4737-B90E-4E97CB6A3799}"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8BC6211-A357-4DD2-8029-0673472A3CC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60E505F-173C-4A50-A18B-FA34F610A99B}">
      <dgm:prSet/>
      <dgm:spPr/>
      <dgm:t>
        <a:bodyPr/>
        <a:lstStyle/>
        <a:p>
          <a:r>
            <a:rPr lang="en-GB"/>
            <a:t>Due on the 1</a:t>
          </a:r>
          <a:r>
            <a:rPr lang="en-GB" baseline="30000"/>
            <a:t>st</a:t>
          </a:r>
          <a:r>
            <a:rPr lang="en-GB"/>
            <a:t> of May 2026 23:59pm </a:t>
          </a:r>
          <a:endParaRPr lang="en-US"/>
        </a:p>
      </dgm:t>
    </dgm:pt>
    <dgm:pt modelId="{7AD141F8-62EF-46CE-A7C7-4654DBB63781}" type="parTrans" cxnId="{4776709F-C51E-4FED-89F0-3C0998728188}">
      <dgm:prSet/>
      <dgm:spPr/>
      <dgm:t>
        <a:bodyPr/>
        <a:lstStyle/>
        <a:p>
          <a:endParaRPr lang="en-US"/>
        </a:p>
      </dgm:t>
    </dgm:pt>
    <dgm:pt modelId="{563D0AD1-A5A9-4821-BFCB-0C54B73E760A}" type="sibTrans" cxnId="{4776709F-C51E-4FED-89F0-3C0998728188}">
      <dgm:prSet/>
      <dgm:spPr/>
      <dgm:t>
        <a:bodyPr/>
        <a:lstStyle/>
        <a:p>
          <a:endParaRPr lang="en-US"/>
        </a:p>
      </dgm:t>
    </dgm:pt>
    <dgm:pt modelId="{4FA337BC-79FC-4C5E-A562-F183DF015F49}">
      <dgm:prSet/>
      <dgm:spPr/>
      <dgm:t>
        <a:bodyPr/>
        <a:lstStyle/>
        <a:p>
          <a:r>
            <a:rPr lang="en-GB"/>
            <a:t>Draft session next week – via appointment only. </a:t>
          </a:r>
          <a:endParaRPr lang="en-US"/>
        </a:p>
      </dgm:t>
    </dgm:pt>
    <dgm:pt modelId="{74038162-068E-46BF-BA6C-B0665C9BA93F}" type="parTrans" cxnId="{1E27102B-C102-4D31-B0FE-64CE551232C1}">
      <dgm:prSet/>
      <dgm:spPr/>
      <dgm:t>
        <a:bodyPr/>
        <a:lstStyle/>
        <a:p>
          <a:endParaRPr lang="en-US"/>
        </a:p>
      </dgm:t>
    </dgm:pt>
    <dgm:pt modelId="{A96E5119-25E2-45E3-AB53-E42EF1EBE4C6}" type="sibTrans" cxnId="{1E27102B-C102-4D31-B0FE-64CE551232C1}">
      <dgm:prSet/>
      <dgm:spPr/>
      <dgm:t>
        <a:bodyPr/>
        <a:lstStyle/>
        <a:p>
          <a:endParaRPr lang="en-US"/>
        </a:p>
      </dgm:t>
    </dgm:pt>
    <dgm:pt modelId="{C04A0150-3511-4576-9331-7DE248BD2D89}">
      <dgm:prSet/>
      <dgm:spPr/>
      <dgm:t>
        <a:bodyPr/>
        <a:lstStyle/>
        <a:p>
          <a:r>
            <a:rPr lang="en-GB"/>
            <a:t>Give it your all.</a:t>
          </a:r>
          <a:endParaRPr lang="en-US"/>
        </a:p>
      </dgm:t>
    </dgm:pt>
    <dgm:pt modelId="{471B3DB8-07A2-42D9-827D-D6CF2AE87D6B}" type="parTrans" cxnId="{7854DF0C-B2F6-4DFB-8743-023BD8633941}">
      <dgm:prSet/>
      <dgm:spPr/>
      <dgm:t>
        <a:bodyPr/>
        <a:lstStyle/>
        <a:p>
          <a:endParaRPr lang="en-US"/>
        </a:p>
      </dgm:t>
    </dgm:pt>
    <dgm:pt modelId="{05FA8C00-05A6-4604-9B6F-703506D4CBB6}" type="sibTrans" cxnId="{7854DF0C-B2F6-4DFB-8743-023BD8633941}">
      <dgm:prSet/>
      <dgm:spPr/>
      <dgm:t>
        <a:bodyPr/>
        <a:lstStyle/>
        <a:p>
          <a:endParaRPr lang="en-US"/>
        </a:p>
      </dgm:t>
    </dgm:pt>
    <dgm:pt modelId="{6FBB344A-BD6B-487A-845D-107BF6B2D3BA}" type="pres">
      <dgm:prSet presAssocID="{D8BC6211-A357-4DD2-8029-0673472A3CC7}" presName="root" presStyleCnt="0">
        <dgm:presLayoutVars>
          <dgm:dir/>
          <dgm:resizeHandles val="exact"/>
        </dgm:presLayoutVars>
      </dgm:prSet>
      <dgm:spPr/>
    </dgm:pt>
    <dgm:pt modelId="{37B1E5F5-80EE-48D6-9862-ADEFBD27A571}" type="pres">
      <dgm:prSet presAssocID="{960E505F-173C-4A50-A18B-FA34F610A99B}" presName="compNode" presStyleCnt="0"/>
      <dgm:spPr/>
    </dgm:pt>
    <dgm:pt modelId="{BB7222F5-825D-4678-ACE3-3881577AE4F3}" type="pres">
      <dgm:prSet presAssocID="{960E505F-173C-4A50-A18B-FA34F610A99B}" presName="bgRect" presStyleLbl="bgShp" presStyleIdx="0" presStyleCnt="3"/>
      <dgm:spPr/>
    </dgm:pt>
    <dgm:pt modelId="{305FC912-0276-4376-A583-B024ED01461E}" type="pres">
      <dgm:prSet presAssocID="{960E505F-173C-4A50-A18B-FA34F610A99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aily Calendar"/>
        </a:ext>
      </dgm:extLst>
    </dgm:pt>
    <dgm:pt modelId="{74B7FF01-94B7-4A6D-B49B-2C78919431E6}" type="pres">
      <dgm:prSet presAssocID="{960E505F-173C-4A50-A18B-FA34F610A99B}" presName="spaceRect" presStyleCnt="0"/>
      <dgm:spPr/>
    </dgm:pt>
    <dgm:pt modelId="{17E1DC92-3260-4890-AB31-B43DFA7BC570}" type="pres">
      <dgm:prSet presAssocID="{960E505F-173C-4A50-A18B-FA34F610A99B}" presName="parTx" presStyleLbl="revTx" presStyleIdx="0" presStyleCnt="3">
        <dgm:presLayoutVars>
          <dgm:chMax val="0"/>
          <dgm:chPref val="0"/>
        </dgm:presLayoutVars>
      </dgm:prSet>
      <dgm:spPr/>
    </dgm:pt>
    <dgm:pt modelId="{F52CFF23-91A6-4E3F-9B82-522508BA0B19}" type="pres">
      <dgm:prSet presAssocID="{563D0AD1-A5A9-4821-BFCB-0C54B73E760A}" presName="sibTrans" presStyleCnt="0"/>
      <dgm:spPr/>
    </dgm:pt>
    <dgm:pt modelId="{2C781B0E-F74F-4093-88AC-60A0B8879C9B}" type="pres">
      <dgm:prSet presAssocID="{4FA337BC-79FC-4C5E-A562-F183DF015F49}" presName="compNode" presStyleCnt="0"/>
      <dgm:spPr/>
    </dgm:pt>
    <dgm:pt modelId="{203AE0C6-DE81-45CE-B19C-09AA48F45DCD}" type="pres">
      <dgm:prSet presAssocID="{4FA337BC-79FC-4C5E-A562-F183DF015F49}" presName="bgRect" presStyleLbl="bgShp" presStyleIdx="1" presStyleCnt="3"/>
      <dgm:spPr/>
    </dgm:pt>
    <dgm:pt modelId="{93F5DB23-345E-4B4A-AE01-D00A260C9CB3}" type="pres">
      <dgm:prSet presAssocID="{4FA337BC-79FC-4C5E-A562-F183DF015F4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lip Calendar"/>
        </a:ext>
      </dgm:extLst>
    </dgm:pt>
    <dgm:pt modelId="{EDAA6264-82F8-40F7-A744-51DFAA6AC107}" type="pres">
      <dgm:prSet presAssocID="{4FA337BC-79FC-4C5E-A562-F183DF015F49}" presName="spaceRect" presStyleCnt="0"/>
      <dgm:spPr/>
    </dgm:pt>
    <dgm:pt modelId="{69C0D07F-3F92-4FE5-8638-A96622C5BB91}" type="pres">
      <dgm:prSet presAssocID="{4FA337BC-79FC-4C5E-A562-F183DF015F49}" presName="parTx" presStyleLbl="revTx" presStyleIdx="1" presStyleCnt="3">
        <dgm:presLayoutVars>
          <dgm:chMax val="0"/>
          <dgm:chPref val="0"/>
        </dgm:presLayoutVars>
      </dgm:prSet>
      <dgm:spPr/>
    </dgm:pt>
    <dgm:pt modelId="{CFA27CDA-8994-4D0C-8586-B705F9D6DC63}" type="pres">
      <dgm:prSet presAssocID="{A96E5119-25E2-45E3-AB53-E42EF1EBE4C6}" presName="sibTrans" presStyleCnt="0"/>
      <dgm:spPr/>
    </dgm:pt>
    <dgm:pt modelId="{CFCA21D0-B4E8-4790-AE7F-7CA529FE15FF}" type="pres">
      <dgm:prSet presAssocID="{C04A0150-3511-4576-9331-7DE248BD2D89}" presName="compNode" presStyleCnt="0"/>
      <dgm:spPr/>
    </dgm:pt>
    <dgm:pt modelId="{D54008EE-66F4-491B-A556-B9991DE69AAB}" type="pres">
      <dgm:prSet presAssocID="{C04A0150-3511-4576-9331-7DE248BD2D89}" presName="bgRect" presStyleLbl="bgShp" presStyleIdx="2" presStyleCnt="3"/>
      <dgm:spPr/>
    </dgm:pt>
    <dgm:pt modelId="{BED3F94C-D2D0-49A0-9E01-7AB907F0B871}" type="pres">
      <dgm:prSet presAssocID="{C04A0150-3511-4576-9331-7DE248BD2D8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humbs Up Sign"/>
        </a:ext>
      </dgm:extLst>
    </dgm:pt>
    <dgm:pt modelId="{495DF5E2-516F-4194-AA32-183DC710C0E5}" type="pres">
      <dgm:prSet presAssocID="{C04A0150-3511-4576-9331-7DE248BD2D89}" presName="spaceRect" presStyleCnt="0"/>
      <dgm:spPr/>
    </dgm:pt>
    <dgm:pt modelId="{D50FEBB7-5BBB-408C-884E-B853A3E291CC}" type="pres">
      <dgm:prSet presAssocID="{C04A0150-3511-4576-9331-7DE248BD2D89}" presName="parTx" presStyleLbl="revTx" presStyleIdx="2" presStyleCnt="3">
        <dgm:presLayoutVars>
          <dgm:chMax val="0"/>
          <dgm:chPref val="0"/>
        </dgm:presLayoutVars>
      </dgm:prSet>
      <dgm:spPr/>
    </dgm:pt>
  </dgm:ptLst>
  <dgm:cxnLst>
    <dgm:cxn modelId="{7854DF0C-B2F6-4DFB-8743-023BD8633941}" srcId="{D8BC6211-A357-4DD2-8029-0673472A3CC7}" destId="{C04A0150-3511-4576-9331-7DE248BD2D89}" srcOrd="2" destOrd="0" parTransId="{471B3DB8-07A2-42D9-827D-D6CF2AE87D6B}" sibTransId="{05FA8C00-05A6-4604-9B6F-703506D4CBB6}"/>
    <dgm:cxn modelId="{E907651A-62FE-4218-9BF8-6A54B7B46A5D}" type="presOf" srcId="{960E505F-173C-4A50-A18B-FA34F610A99B}" destId="{17E1DC92-3260-4890-AB31-B43DFA7BC570}" srcOrd="0" destOrd="0" presId="urn:microsoft.com/office/officeart/2018/2/layout/IconVerticalSolidList"/>
    <dgm:cxn modelId="{1E27102B-C102-4D31-B0FE-64CE551232C1}" srcId="{D8BC6211-A357-4DD2-8029-0673472A3CC7}" destId="{4FA337BC-79FC-4C5E-A562-F183DF015F49}" srcOrd="1" destOrd="0" parTransId="{74038162-068E-46BF-BA6C-B0665C9BA93F}" sibTransId="{A96E5119-25E2-45E3-AB53-E42EF1EBE4C6}"/>
    <dgm:cxn modelId="{415E073A-20AD-4137-8E74-0A75F83A10FD}" type="presOf" srcId="{4FA337BC-79FC-4C5E-A562-F183DF015F49}" destId="{69C0D07F-3F92-4FE5-8638-A96622C5BB91}" srcOrd="0" destOrd="0" presId="urn:microsoft.com/office/officeart/2018/2/layout/IconVerticalSolidList"/>
    <dgm:cxn modelId="{FDF2C766-1A57-4324-A968-7B830623E69D}" type="presOf" srcId="{D8BC6211-A357-4DD2-8029-0673472A3CC7}" destId="{6FBB344A-BD6B-487A-845D-107BF6B2D3BA}" srcOrd="0" destOrd="0" presId="urn:microsoft.com/office/officeart/2018/2/layout/IconVerticalSolidList"/>
    <dgm:cxn modelId="{4776709F-C51E-4FED-89F0-3C0998728188}" srcId="{D8BC6211-A357-4DD2-8029-0673472A3CC7}" destId="{960E505F-173C-4A50-A18B-FA34F610A99B}" srcOrd="0" destOrd="0" parTransId="{7AD141F8-62EF-46CE-A7C7-4654DBB63781}" sibTransId="{563D0AD1-A5A9-4821-BFCB-0C54B73E760A}"/>
    <dgm:cxn modelId="{0EB936EC-9796-47BD-9744-30EA8C81CBA9}" type="presOf" srcId="{C04A0150-3511-4576-9331-7DE248BD2D89}" destId="{D50FEBB7-5BBB-408C-884E-B853A3E291CC}" srcOrd="0" destOrd="0" presId="urn:microsoft.com/office/officeart/2018/2/layout/IconVerticalSolidList"/>
    <dgm:cxn modelId="{AF9ACEF9-4903-400F-9D0B-9368CD8369C3}" type="presParOf" srcId="{6FBB344A-BD6B-487A-845D-107BF6B2D3BA}" destId="{37B1E5F5-80EE-48D6-9862-ADEFBD27A571}" srcOrd="0" destOrd="0" presId="urn:microsoft.com/office/officeart/2018/2/layout/IconVerticalSolidList"/>
    <dgm:cxn modelId="{857A8A36-89C8-443F-A7B7-C8890B04F87A}" type="presParOf" srcId="{37B1E5F5-80EE-48D6-9862-ADEFBD27A571}" destId="{BB7222F5-825D-4678-ACE3-3881577AE4F3}" srcOrd="0" destOrd="0" presId="urn:microsoft.com/office/officeart/2018/2/layout/IconVerticalSolidList"/>
    <dgm:cxn modelId="{04A075C3-EEB9-4192-9A4D-C0B2A2932ABB}" type="presParOf" srcId="{37B1E5F5-80EE-48D6-9862-ADEFBD27A571}" destId="{305FC912-0276-4376-A583-B024ED01461E}" srcOrd="1" destOrd="0" presId="urn:microsoft.com/office/officeart/2018/2/layout/IconVerticalSolidList"/>
    <dgm:cxn modelId="{2BDAF7B8-16F6-4B75-B6B1-4077FB6DD0C4}" type="presParOf" srcId="{37B1E5F5-80EE-48D6-9862-ADEFBD27A571}" destId="{74B7FF01-94B7-4A6D-B49B-2C78919431E6}" srcOrd="2" destOrd="0" presId="urn:microsoft.com/office/officeart/2018/2/layout/IconVerticalSolidList"/>
    <dgm:cxn modelId="{F94D94ED-D466-415D-BB23-38A4E138D3EB}" type="presParOf" srcId="{37B1E5F5-80EE-48D6-9862-ADEFBD27A571}" destId="{17E1DC92-3260-4890-AB31-B43DFA7BC570}" srcOrd="3" destOrd="0" presId="urn:microsoft.com/office/officeart/2018/2/layout/IconVerticalSolidList"/>
    <dgm:cxn modelId="{D23FA3C8-F0F8-4614-B122-24EE55CEFCA3}" type="presParOf" srcId="{6FBB344A-BD6B-487A-845D-107BF6B2D3BA}" destId="{F52CFF23-91A6-4E3F-9B82-522508BA0B19}" srcOrd="1" destOrd="0" presId="urn:microsoft.com/office/officeart/2018/2/layout/IconVerticalSolidList"/>
    <dgm:cxn modelId="{8EE5FC35-2397-4952-9B1E-E4ADBCB6FBA8}" type="presParOf" srcId="{6FBB344A-BD6B-487A-845D-107BF6B2D3BA}" destId="{2C781B0E-F74F-4093-88AC-60A0B8879C9B}" srcOrd="2" destOrd="0" presId="urn:microsoft.com/office/officeart/2018/2/layout/IconVerticalSolidList"/>
    <dgm:cxn modelId="{610B9A23-A9B3-4AFF-AAF0-F601D8282BC8}" type="presParOf" srcId="{2C781B0E-F74F-4093-88AC-60A0B8879C9B}" destId="{203AE0C6-DE81-45CE-B19C-09AA48F45DCD}" srcOrd="0" destOrd="0" presId="urn:microsoft.com/office/officeart/2018/2/layout/IconVerticalSolidList"/>
    <dgm:cxn modelId="{C49A7DBF-057F-4C36-8BA0-60622D1944CD}" type="presParOf" srcId="{2C781B0E-F74F-4093-88AC-60A0B8879C9B}" destId="{93F5DB23-345E-4B4A-AE01-D00A260C9CB3}" srcOrd="1" destOrd="0" presId="urn:microsoft.com/office/officeart/2018/2/layout/IconVerticalSolidList"/>
    <dgm:cxn modelId="{688FCB19-BDAA-4525-99ED-181E13CCDCE3}" type="presParOf" srcId="{2C781B0E-F74F-4093-88AC-60A0B8879C9B}" destId="{EDAA6264-82F8-40F7-A744-51DFAA6AC107}" srcOrd="2" destOrd="0" presId="urn:microsoft.com/office/officeart/2018/2/layout/IconVerticalSolidList"/>
    <dgm:cxn modelId="{7AB09537-B064-47A0-BC6A-2EE13F0A413D}" type="presParOf" srcId="{2C781B0E-F74F-4093-88AC-60A0B8879C9B}" destId="{69C0D07F-3F92-4FE5-8638-A96622C5BB91}" srcOrd="3" destOrd="0" presId="urn:microsoft.com/office/officeart/2018/2/layout/IconVerticalSolidList"/>
    <dgm:cxn modelId="{CE39E1A6-ED90-4C35-BFAF-5E4E59A7A94C}" type="presParOf" srcId="{6FBB344A-BD6B-487A-845D-107BF6B2D3BA}" destId="{CFA27CDA-8994-4D0C-8586-B705F9D6DC63}" srcOrd="3" destOrd="0" presId="urn:microsoft.com/office/officeart/2018/2/layout/IconVerticalSolidList"/>
    <dgm:cxn modelId="{BFC37024-2819-4DDB-8FC5-D202D9F1577C}" type="presParOf" srcId="{6FBB344A-BD6B-487A-845D-107BF6B2D3BA}" destId="{CFCA21D0-B4E8-4790-AE7F-7CA529FE15FF}" srcOrd="4" destOrd="0" presId="urn:microsoft.com/office/officeart/2018/2/layout/IconVerticalSolidList"/>
    <dgm:cxn modelId="{4BED7207-1D29-48B5-A144-B393D1CBFD12}" type="presParOf" srcId="{CFCA21D0-B4E8-4790-AE7F-7CA529FE15FF}" destId="{D54008EE-66F4-491B-A556-B9991DE69AAB}" srcOrd="0" destOrd="0" presId="urn:microsoft.com/office/officeart/2018/2/layout/IconVerticalSolidList"/>
    <dgm:cxn modelId="{CF28CFED-385C-4633-81E2-88F8469CDCC4}" type="presParOf" srcId="{CFCA21D0-B4E8-4790-AE7F-7CA529FE15FF}" destId="{BED3F94C-D2D0-49A0-9E01-7AB907F0B871}" srcOrd="1" destOrd="0" presId="urn:microsoft.com/office/officeart/2018/2/layout/IconVerticalSolidList"/>
    <dgm:cxn modelId="{E1A7C48C-358B-4C0C-9C89-DD9693212A79}" type="presParOf" srcId="{CFCA21D0-B4E8-4790-AE7F-7CA529FE15FF}" destId="{495DF5E2-516F-4194-AA32-183DC710C0E5}" srcOrd="2" destOrd="0" presId="urn:microsoft.com/office/officeart/2018/2/layout/IconVerticalSolidList"/>
    <dgm:cxn modelId="{6EF95BFA-8DA7-4E97-8162-6ACAFD7A5C2D}" type="presParOf" srcId="{CFCA21D0-B4E8-4790-AE7F-7CA529FE15FF}" destId="{D50FEBB7-5BBB-408C-884E-B853A3E291C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56D556-EB5C-4CC6-8236-CD0B080A6002}">
      <dsp:nvSpPr>
        <dsp:cNvPr id="0" name=""/>
        <dsp:cNvSpPr/>
      </dsp:nvSpPr>
      <dsp:spPr>
        <a:xfrm>
          <a:off x="0" y="46695"/>
          <a:ext cx="10554574" cy="55692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Create an academic poster tailored toward first year, first semester university students on the importance of the Human Rights Act 1998 in relation </a:t>
          </a:r>
          <a:r>
            <a:rPr lang="en-GB" sz="1400" b="1" kern="1200"/>
            <a:t>to two</a:t>
          </a:r>
          <a:r>
            <a:rPr lang="en-GB" sz="1400" kern="1200"/>
            <a:t> of the following; </a:t>
          </a:r>
          <a:endParaRPr lang="en-US" sz="1400" kern="1200"/>
        </a:p>
      </dsp:txBody>
      <dsp:txXfrm>
        <a:off x="27187" y="73882"/>
        <a:ext cx="10500200" cy="502546"/>
      </dsp:txXfrm>
    </dsp:sp>
    <dsp:sp modelId="{003FA6D8-13AC-4CA3-B2C8-333AF8365244}">
      <dsp:nvSpPr>
        <dsp:cNvPr id="0" name=""/>
        <dsp:cNvSpPr/>
      </dsp:nvSpPr>
      <dsp:spPr>
        <a:xfrm>
          <a:off x="0" y="643935"/>
          <a:ext cx="10554574" cy="55692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Article 2 – Right to Life </a:t>
          </a:r>
          <a:endParaRPr lang="en-US" sz="1400" kern="1200"/>
        </a:p>
      </dsp:txBody>
      <dsp:txXfrm>
        <a:off x="27187" y="671122"/>
        <a:ext cx="10500200" cy="502546"/>
      </dsp:txXfrm>
    </dsp:sp>
    <dsp:sp modelId="{1F70B8D7-7BBE-48D4-932B-202DE0F578C5}">
      <dsp:nvSpPr>
        <dsp:cNvPr id="0" name=""/>
        <dsp:cNvSpPr/>
      </dsp:nvSpPr>
      <dsp:spPr>
        <a:xfrm>
          <a:off x="0" y="1241175"/>
          <a:ext cx="10554574" cy="55692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Article 3- Right to be free from torture and inhumane treatment </a:t>
          </a:r>
          <a:endParaRPr lang="en-US" sz="1400" kern="1200"/>
        </a:p>
      </dsp:txBody>
      <dsp:txXfrm>
        <a:off x="27187" y="1268362"/>
        <a:ext cx="10500200" cy="502546"/>
      </dsp:txXfrm>
    </dsp:sp>
    <dsp:sp modelId="{96A3F97C-97AC-42B0-9773-3EBB6724AD5C}">
      <dsp:nvSpPr>
        <dsp:cNvPr id="0" name=""/>
        <dsp:cNvSpPr/>
      </dsp:nvSpPr>
      <dsp:spPr>
        <a:xfrm>
          <a:off x="0" y="1838415"/>
          <a:ext cx="10554574" cy="55692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Article 8 – Right to a private and family life </a:t>
          </a:r>
          <a:endParaRPr lang="en-US" sz="1400" kern="1200"/>
        </a:p>
      </dsp:txBody>
      <dsp:txXfrm>
        <a:off x="27187" y="1865602"/>
        <a:ext cx="10500200" cy="502546"/>
      </dsp:txXfrm>
    </dsp:sp>
    <dsp:sp modelId="{E474E15D-0ED0-437A-A6A2-BE369EB6656B}">
      <dsp:nvSpPr>
        <dsp:cNvPr id="0" name=""/>
        <dsp:cNvSpPr/>
      </dsp:nvSpPr>
      <dsp:spPr>
        <a:xfrm>
          <a:off x="0" y="2435655"/>
          <a:ext cx="10554574" cy="55692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Article 11 – Right to freedom of assembly and association </a:t>
          </a:r>
          <a:endParaRPr lang="en-US" sz="1400" kern="1200"/>
        </a:p>
      </dsp:txBody>
      <dsp:txXfrm>
        <a:off x="27187" y="2462842"/>
        <a:ext cx="10500200" cy="502546"/>
      </dsp:txXfrm>
    </dsp:sp>
    <dsp:sp modelId="{A2A72984-7790-4A51-8B15-9E7D2B30258F}">
      <dsp:nvSpPr>
        <dsp:cNvPr id="0" name=""/>
        <dsp:cNvSpPr/>
      </dsp:nvSpPr>
      <dsp:spPr>
        <a:xfrm>
          <a:off x="0" y="3032895"/>
          <a:ext cx="10554574" cy="55692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Article 12 – Right to Marry </a:t>
          </a:r>
          <a:endParaRPr lang="en-US" sz="1400" kern="1200"/>
        </a:p>
      </dsp:txBody>
      <dsp:txXfrm>
        <a:off x="27187" y="3060082"/>
        <a:ext cx="10500200" cy="5025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F41E9-DCB5-41E3-9D22-83A49278DCFD}">
      <dsp:nvSpPr>
        <dsp:cNvPr id="0" name=""/>
        <dsp:cNvSpPr/>
      </dsp:nvSpPr>
      <dsp:spPr>
        <a:xfrm>
          <a:off x="3092" y="223731"/>
          <a:ext cx="2453113" cy="147186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u="sng" kern="1200"/>
            <a:t>Guidance</a:t>
          </a:r>
          <a:r>
            <a:rPr lang="en-GB" sz="1200" kern="1200"/>
            <a:t>; Within the poster you can utilise pictures, however, these need to be referenced. The word count for the academic poster is 300 words. This is an equivalent and the poster does not need to be exactly 300 words. </a:t>
          </a:r>
          <a:endParaRPr lang="en-US" sz="1200" kern="1200"/>
        </a:p>
      </dsp:txBody>
      <dsp:txXfrm>
        <a:off x="3092" y="223731"/>
        <a:ext cx="2453113" cy="1471868"/>
      </dsp:txXfrm>
    </dsp:sp>
    <dsp:sp modelId="{AEE1A052-996D-40CA-A25C-EA07F6DCCB3C}">
      <dsp:nvSpPr>
        <dsp:cNvPr id="0" name=""/>
        <dsp:cNvSpPr/>
      </dsp:nvSpPr>
      <dsp:spPr>
        <a:xfrm>
          <a:off x="2701517" y="223731"/>
          <a:ext cx="2453113" cy="147186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You are required to include references where relevant on the poster, alongside a reference list. </a:t>
          </a:r>
          <a:endParaRPr lang="en-US" sz="1200" kern="1200"/>
        </a:p>
      </dsp:txBody>
      <dsp:txXfrm>
        <a:off x="2701517" y="223731"/>
        <a:ext cx="2453113" cy="1471868"/>
      </dsp:txXfrm>
    </dsp:sp>
    <dsp:sp modelId="{1495E0EE-1B2C-4FFA-991F-B81A8289B95E}">
      <dsp:nvSpPr>
        <dsp:cNvPr id="0" name=""/>
        <dsp:cNvSpPr/>
      </dsp:nvSpPr>
      <dsp:spPr>
        <a:xfrm>
          <a:off x="5399942" y="223731"/>
          <a:ext cx="2453113" cy="147186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Your poster must include; </a:t>
          </a:r>
          <a:endParaRPr lang="en-US" sz="1200" kern="1200"/>
        </a:p>
      </dsp:txBody>
      <dsp:txXfrm>
        <a:off x="5399942" y="223731"/>
        <a:ext cx="2453113" cy="1471868"/>
      </dsp:txXfrm>
    </dsp:sp>
    <dsp:sp modelId="{01BBEB9F-4095-48E3-8157-472D51FCC743}">
      <dsp:nvSpPr>
        <dsp:cNvPr id="0" name=""/>
        <dsp:cNvSpPr/>
      </dsp:nvSpPr>
      <dsp:spPr>
        <a:xfrm>
          <a:off x="8098367" y="223731"/>
          <a:ext cx="2453113" cy="147186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What are Human Rights? </a:t>
          </a:r>
          <a:endParaRPr lang="en-US" sz="1200" kern="1200"/>
        </a:p>
      </dsp:txBody>
      <dsp:txXfrm>
        <a:off x="8098367" y="223731"/>
        <a:ext cx="2453113" cy="1471868"/>
      </dsp:txXfrm>
    </dsp:sp>
    <dsp:sp modelId="{A3A36913-E78F-4925-89ED-67E308C8DAD4}">
      <dsp:nvSpPr>
        <dsp:cNvPr id="0" name=""/>
        <dsp:cNvSpPr/>
      </dsp:nvSpPr>
      <dsp:spPr>
        <a:xfrm>
          <a:off x="3092" y="1940911"/>
          <a:ext cx="2453113" cy="147186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What is the Human Rights Act 1998?</a:t>
          </a:r>
          <a:endParaRPr lang="en-US" sz="1200" kern="1200"/>
        </a:p>
      </dsp:txBody>
      <dsp:txXfrm>
        <a:off x="3092" y="1940911"/>
        <a:ext cx="2453113" cy="1471868"/>
      </dsp:txXfrm>
    </dsp:sp>
    <dsp:sp modelId="{C9F3712B-29D5-46F2-9145-0ED40406822F}">
      <dsp:nvSpPr>
        <dsp:cNvPr id="0" name=""/>
        <dsp:cNvSpPr/>
      </dsp:nvSpPr>
      <dsp:spPr>
        <a:xfrm>
          <a:off x="2701517" y="1940911"/>
          <a:ext cx="2453113" cy="147186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Your two chosen rights </a:t>
          </a:r>
          <a:endParaRPr lang="en-US" sz="1200" kern="1200"/>
        </a:p>
      </dsp:txBody>
      <dsp:txXfrm>
        <a:off x="2701517" y="1940911"/>
        <a:ext cx="2453113" cy="1471868"/>
      </dsp:txXfrm>
    </dsp:sp>
    <dsp:sp modelId="{C5DE74CA-1481-4390-81E1-5EF972C54023}">
      <dsp:nvSpPr>
        <dsp:cNvPr id="0" name=""/>
        <dsp:cNvSpPr/>
      </dsp:nvSpPr>
      <dsp:spPr>
        <a:xfrm>
          <a:off x="5399942" y="1940911"/>
          <a:ext cx="2453113" cy="147186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What if those rights are breached? </a:t>
          </a:r>
          <a:endParaRPr lang="en-US" sz="1200" kern="1200"/>
        </a:p>
      </dsp:txBody>
      <dsp:txXfrm>
        <a:off x="5399942" y="1940911"/>
        <a:ext cx="2453113" cy="1471868"/>
      </dsp:txXfrm>
    </dsp:sp>
    <dsp:sp modelId="{0FBD4CFB-1936-4B63-ADA3-F16F90DE6EA1}">
      <dsp:nvSpPr>
        <dsp:cNvPr id="0" name=""/>
        <dsp:cNvSpPr/>
      </dsp:nvSpPr>
      <dsp:spPr>
        <a:xfrm>
          <a:off x="8098367" y="1940911"/>
          <a:ext cx="2453113" cy="147186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One relevant piece of case law.</a:t>
          </a:r>
          <a:endParaRPr lang="en-US" sz="1200" kern="1200"/>
        </a:p>
      </dsp:txBody>
      <dsp:txXfrm>
        <a:off x="8098367" y="1940911"/>
        <a:ext cx="2453113" cy="14718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6FB02E-39D3-4511-8526-F0AB795E5B44}">
      <dsp:nvSpPr>
        <dsp:cNvPr id="0" name=""/>
        <dsp:cNvSpPr/>
      </dsp:nvSpPr>
      <dsp:spPr>
        <a:xfrm>
          <a:off x="2252614" y="677115"/>
          <a:ext cx="486247" cy="91440"/>
        </a:xfrm>
        <a:custGeom>
          <a:avLst/>
          <a:gdLst/>
          <a:ahLst/>
          <a:cxnLst/>
          <a:rect l="0" t="0" r="0" b="0"/>
          <a:pathLst>
            <a:path>
              <a:moveTo>
                <a:pt x="0" y="45720"/>
              </a:moveTo>
              <a:lnTo>
                <a:pt x="486247"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82817" y="720248"/>
        <a:ext cx="25842" cy="5173"/>
      </dsp:txXfrm>
    </dsp:sp>
    <dsp:sp modelId="{982EE6D3-6DCB-4631-9A7C-AB345A8528D8}">
      <dsp:nvSpPr>
        <dsp:cNvPr id="0" name=""/>
        <dsp:cNvSpPr/>
      </dsp:nvSpPr>
      <dsp:spPr>
        <a:xfrm>
          <a:off x="7251" y="48685"/>
          <a:ext cx="2247163" cy="1348298"/>
        </a:xfrm>
        <a:prstGeom prst="rect">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113" tIns="115583" rIns="110113" bIns="115583" numCol="1" spcCol="1270" anchor="ctr" anchorCtr="0">
          <a:noAutofit/>
        </a:bodyPr>
        <a:lstStyle/>
        <a:p>
          <a:pPr marL="0" lvl="0" indent="0" algn="ctr" defTabSz="533400">
            <a:lnSpc>
              <a:spcPct val="90000"/>
            </a:lnSpc>
            <a:spcBef>
              <a:spcPct val="0"/>
            </a:spcBef>
            <a:spcAft>
              <a:spcPct val="35000"/>
            </a:spcAft>
            <a:buNone/>
          </a:pPr>
          <a:r>
            <a:rPr lang="en-GB" sz="1200" kern="1200"/>
            <a:t>Create a 3 minute video explaining the role of the Criminal Case Review Commission. You are also expected to discuss one key case that was reviewed by the Criminal Case Review Commission. </a:t>
          </a:r>
          <a:endParaRPr lang="en-US" sz="1200" kern="1200"/>
        </a:p>
      </dsp:txBody>
      <dsp:txXfrm>
        <a:off x="7251" y="48685"/>
        <a:ext cx="2247163" cy="1348298"/>
      </dsp:txXfrm>
    </dsp:sp>
    <dsp:sp modelId="{0619EC24-5E4D-406F-A85E-508D4926859F}">
      <dsp:nvSpPr>
        <dsp:cNvPr id="0" name=""/>
        <dsp:cNvSpPr/>
      </dsp:nvSpPr>
      <dsp:spPr>
        <a:xfrm>
          <a:off x="5016626" y="677115"/>
          <a:ext cx="486247" cy="91440"/>
        </a:xfrm>
        <a:custGeom>
          <a:avLst/>
          <a:gdLst/>
          <a:ahLst/>
          <a:cxnLst/>
          <a:rect l="0" t="0" r="0" b="0"/>
          <a:pathLst>
            <a:path>
              <a:moveTo>
                <a:pt x="0" y="45720"/>
              </a:moveTo>
              <a:lnTo>
                <a:pt x="486247" y="45720"/>
              </a:lnTo>
            </a:path>
          </a:pathLst>
        </a:custGeom>
        <a:noFill/>
        <a:ln w="9525" cap="rnd" cmpd="sng" algn="ctr">
          <a:solidFill>
            <a:schemeClr val="accent2">
              <a:hueOff val="-856078"/>
              <a:satOff val="1366"/>
              <a:lumOff val="-294"/>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46828" y="720248"/>
        <a:ext cx="25842" cy="5173"/>
      </dsp:txXfrm>
    </dsp:sp>
    <dsp:sp modelId="{08340763-9FD8-44A0-A837-C535247FF42E}">
      <dsp:nvSpPr>
        <dsp:cNvPr id="0" name=""/>
        <dsp:cNvSpPr/>
      </dsp:nvSpPr>
      <dsp:spPr>
        <a:xfrm>
          <a:off x="2771262" y="48685"/>
          <a:ext cx="2247163" cy="1348298"/>
        </a:xfrm>
        <a:prstGeom prst="rect">
          <a:avLst/>
        </a:prstGeom>
        <a:solidFill>
          <a:schemeClr val="accent2">
            <a:hueOff val="-733781"/>
            <a:satOff val="1171"/>
            <a:lumOff val="-252"/>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113" tIns="115583" rIns="110113" bIns="115583" numCol="1" spcCol="1270" anchor="ctr" anchorCtr="0">
          <a:noAutofit/>
        </a:bodyPr>
        <a:lstStyle/>
        <a:p>
          <a:pPr marL="0" lvl="0" indent="0" algn="ctr" defTabSz="533400">
            <a:lnSpc>
              <a:spcPct val="90000"/>
            </a:lnSpc>
            <a:spcBef>
              <a:spcPct val="0"/>
            </a:spcBef>
            <a:spcAft>
              <a:spcPct val="35000"/>
            </a:spcAft>
            <a:buNone/>
          </a:pPr>
          <a:r>
            <a:rPr lang="en-GB" sz="1200" kern="1200"/>
            <a:t>Within your answer you must include: </a:t>
          </a:r>
          <a:endParaRPr lang="en-US" sz="1200" kern="1200"/>
        </a:p>
      </dsp:txBody>
      <dsp:txXfrm>
        <a:off x="2771262" y="48685"/>
        <a:ext cx="2247163" cy="1348298"/>
      </dsp:txXfrm>
    </dsp:sp>
    <dsp:sp modelId="{B88E2596-5A35-43B3-AAF3-B14ABB1EBBC2}">
      <dsp:nvSpPr>
        <dsp:cNvPr id="0" name=""/>
        <dsp:cNvSpPr/>
      </dsp:nvSpPr>
      <dsp:spPr>
        <a:xfrm>
          <a:off x="7780637" y="677115"/>
          <a:ext cx="486247" cy="91440"/>
        </a:xfrm>
        <a:custGeom>
          <a:avLst/>
          <a:gdLst/>
          <a:ahLst/>
          <a:cxnLst/>
          <a:rect l="0" t="0" r="0" b="0"/>
          <a:pathLst>
            <a:path>
              <a:moveTo>
                <a:pt x="0" y="45720"/>
              </a:moveTo>
              <a:lnTo>
                <a:pt x="486247" y="45720"/>
              </a:lnTo>
            </a:path>
          </a:pathLst>
        </a:custGeom>
        <a:noFill/>
        <a:ln w="9525" cap="rnd" cmpd="sng" algn="ctr">
          <a:solidFill>
            <a:schemeClr val="accent2">
              <a:hueOff val="-1712155"/>
              <a:satOff val="2732"/>
              <a:lumOff val="-58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010840" y="720248"/>
        <a:ext cx="25842" cy="5173"/>
      </dsp:txXfrm>
    </dsp:sp>
    <dsp:sp modelId="{AEB492DB-782C-4EA0-ACB6-FDCC8AC1BE3C}">
      <dsp:nvSpPr>
        <dsp:cNvPr id="0" name=""/>
        <dsp:cNvSpPr/>
      </dsp:nvSpPr>
      <dsp:spPr>
        <a:xfrm>
          <a:off x="5535273" y="48685"/>
          <a:ext cx="2247163" cy="1348298"/>
        </a:xfrm>
        <a:prstGeom prst="rect">
          <a:avLst/>
        </a:prstGeom>
        <a:solidFill>
          <a:schemeClr val="accent2">
            <a:hueOff val="-1467562"/>
            <a:satOff val="2342"/>
            <a:lumOff val="-504"/>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113" tIns="115583" rIns="110113" bIns="115583" numCol="1" spcCol="1270" anchor="ctr" anchorCtr="0">
          <a:noAutofit/>
        </a:bodyPr>
        <a:lstStyle/>
        <a:p>
          <a:pPr marL="0" lvl="0" indent="0" algn="ctr" defTabSz="533400">
            <a:lnSpc>
              <a:spcPct val="90000"/>
            </a:lnSpc>
            <a:spcBef>
              <a:spcPct val="0"/>
            </a:spcBef>
            <a:spcAft>
              <a:spcPct val="35000"/>
            </a:spcAft>
            <a:buNone/>
          </a:pPr>
          <a:r>
            <a:rPr lang="en-GB" sz="1200" kern="1200"/>
            <a:t>An introduction </a:t>
          </a:r>
          <a:endParaRPr lang="en-US" sz="1200" kern="1200"/>
        </a:p>
      </dsp:txBody>
      <dsp:txXfrm>
        <a:off x="5535273" y="48685"/>
        <a:ext cx="2247163" cy="1348298"/>
      </dsp:txXfrm>
    </dsp:sp>
    <dsp:sp modelId="{85918085-671B-461A-ADD8-FECCFA458D16}">
      <dsp:nvSpPr>
        <dsp:cNvPr id="0" name=""/>
        <dsp:cNvSpPr/>
      </dsp:nvSpPr>
      <dsp:spPr>
        <a:xfrm>
          <a:off x="1130832" y="1395184"/>
          <a:ext cx="8292034" cy="486247"/>
        </a:xfrm>
        <a:custGeom>
          <a:avLst/>
          <a:gdLst/>
          <a:ahLst/>
          <a:cxnLst/>
          <a:rect l="0" t="0" r="0" b="0"/>
          <a:pathLst>
            <a:path>
              <a:moveTo>
                <a:pt x="8292034" y="0"/>
              </a:moveTo>
              <a:lnTo>
                <a:pt x="8292034" y="260223"/>
              </a:lnTo>
              <a:lnTo>
                <a:pt x="0" y="260223"/>
              </a:lnTo>
              <a:lnTo>
                <a:pt x="0" y="486247"/>
              </a:lnTo>
            </a:path>
          </a:pathLst>
        </a:custGeom>
        <a:noFill/>
        <a:ln w="9525" cap="rnd" cmpd="sng" algn="ctr">
          <a:solidFill>
            <a:schemeClr val="accent2">
              <a:hueOff val="-2568233"/>
              <a:satOff val="4098"/>
              <a:lumOff val="-88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69146" y="1635721"/>
        <a:ext cx="415406" cy="5173"/>
      </dsp:txXfrm>
    </dsp:sp>
    <dsp:sp modelId="{66C45833-DAFD-433D-A4D7-596D7228147D}">
      <dsp:nvSpPr>
        <dsp:cNvPr id="0" name=""/>
        <dsp:cNvSpPr/>
      </dsp:nvSpPr>
      <dsp:spPr>
        <a:xfrm>
          <a:off x="8299285" y="48685"/>
          <a:ext cx="2247163" cy="1348298"/>
        </a:xfrm>
        <a:prstGeom prst="rect">
          <a:avLst/>
        </a:prstGeom>
        <a:solidFill>
          <a:schemeClr val="accent2">
            <a:hueOff val="-2201343"/>
            <a:satOff val="3513"/>
            <a:lumOff val="-756"/>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113" tIns="115583" rIns="110113" bIns="115583" numCol="1" spcCol="1270" anchor="ctr" anchorCtr="0">
          <a:noAutofit/>
        </a:bodyPr>
        <a:lstStyle/>
        <a:p>
          <a:pPr marL="0" lvl="0" indent="0" algn="ctr" defTabSz="533400">
            <a:lnSpc>
              <a:spcPct val="90000"/>
            </a:lnSpc>
            <a:spcBef>
              <a:spcPct val="0"/>
            </a:spcBef>
            <a:spcAft>
              <a:spcPct val="35000"/>
            </a:spcAft>
            <a:buNone/>
          </a:pPr>
          <a:r>
            <a:rPr lang="en-GB" sz="1200" kern="1200"/>
            <a:t>Who are the Criminal Case Review Commission? </a:t>
          </a:r>
          <a:endParaRPr lang="en-US" sz="1200" kern="1200"/>
        </a:p>
      </dsp:txBody>
      <dsp:txXfrm>
        <a:off x="8299285" y="48685"/>
        <a:ext cx="2247163" cy="1348298"/>
      </dsp:txXfrm>
    </dsp:sp>
    <dsp:sp modelId="{99012A5E-9231-430A-9FC3-05E6A3C3BEA2}">
      <dsp:nvSpPr>
        <dsp:cNvPr id="0" name=""/>
        <dsp:cNvSpPr/>
      </dsp:nvSpPr>
      <dsp:spPr>
        <a:xfrm>
          <a:off x="2252614" y="2542260"/>
          <a:ext cx="486247" cy="91440"/>
        </a:xfrm>
        <a:custGeom>
          <a:avLst/>
          <a:gdLst/>
          <a:ahLst/>
          <a:cxnLst/>
          <a:rect l="0" t="0" r="0" b="0"/>
          <a:pathLst>
            <a:path>
              <a:moveTo>
                <a:pt x="0" y="45720"/>
              </a:moveTo>
              <a:lnTo>
                <a:pt x="486247" y="45720"/>
              </a:lnTo>
            </a:path>
          </a:pathLst>
        </a:custGeom>
        <a:noFill/>
        <a:ln w="9525" cap="rnd" cmpd="sng" algn="ctr">
          <a:solidFill>
            <a:schemeClr val="accent2">
              <a:hueOff val="-3424311"/>
              <a:satOff val="5464"/>
              <a:lumOff val="-117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82817" y="2585394"/>
        <a:ext cx="25842" cy="5173"/>
      </dsp:txXfrm>
    </dsp:sp>
    <dsp:sp modelId="{0CFFB274-82DB-4464-82F3-F05AA2271D74}">
      <dsp:nvSpPr>
        <dsp:cNvPr id="0" name=""/>
        <dsp:cNvSpPr/>
      </dsp:nvSpPr>
      <dsp:spPr>
        <a:xfrm>
          <a:off x="7251" y="1913831"/>
          <a:ext cx="2247163" cy="1348298"/>
        </a:xfrm>
        <a:prstGeom prst="rect">
          <a:avLst/>
        </a:prstGeom>
        <a:solidFill>
          <a:schemeClr val="accent2">
            <a:hueOff val="-2935124"/>
            <a:satOff val="4683"/>
            <a:lumOff val="-1009"/>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113" tIns="115583" rIns="110113" bIns="115583" numCol="1" spcCol="1270" anchor="ctr" anchorCtr="0">
          <a:noAutofit/>
        </a:bodyPr>
        <a:lstStyle/>
        <a:p>
          <a:pPr marL="0" lvl="0" indent="0" algn="ctr" defTabSz="533400">
            <a:lnSpc>
              <a:spcPct val="90000"/>
            </a:lnSpc>
            <a:spcBef>
              <a:spcPct val="0"/>
            </a:spcBef>
            <a:spcAft>
              <a:spcPct val="35000"/>
            </a:spcAft>
            <a:buNone/>
          </a:pPr>
          <a:r>
            <a:rPr lang="en-GB" sz="1200" kern="1200"/>
            <a:t>The case review process </a:t>
          </a:r>
          <a:endParaRPr lang="en-US" sz="1200" kern="1200"/>
        </a:p>
      </dsp:txBody>
      <dsp:txXfrm>
        <a:off x="7251" y="1913831"/>
        <a:ext cx="2247163" cy="1348298"/>
      </dsp:txXfrm>
    </dsp:sp>
    <dsp:sp modelId="{3DFF1569-9EBE-47A5-808A-1ADC6538F4C4}">
      <dsp:nvSpPr>
        <dsp:cNvPr id="0" name=""/>
        <dsp:cNvSpPr/>
      </dsp:nvSpPr>
      <dsp:spPr>
        <a:xfrm>
          <a:off x="5016626" y="2542260"/>
          <a:ext cx="486247" cy="91440"/>
        </a:xfrm>
        <a:custGeom>
          <a:avLst/>
          <a:gdLst/>
          <a:ahLst/>
          <a:cxnLst/>
          <a:rect l="0" t="0" r="0" b="0"/>
          <a:pathLst>
            <a:path>
              <a:moveTo>
                <a:pt x="0" y="45720"/>
              </a:moveTo>
              <a:lnTo>
                <a:pt x="486247" y="45720"/>
              </a:lnTo>
            </a:path>
          </a:pathLst>
        </a:custGeom>
        <a:noFill/>
        <a:ln w="9525" cap="rnd" cmpd="sng" algn="ctr">
          <a:solidFill>
            <a:schemeClr val="accent2">
              <a:hueOff val="-4280388"/>
              <a:satOff val="6830"/>
              <a:lumOff val="-1471"/>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46828" y="2585394"/>
        <a:ext cx="25842" cy="5173"/>
      </dsp:txXfrm>
    </dsp:sp>
    <dsp:sp modelId="{09FBED1F-69CB-42EA-AB18-8E920ABBE1F4}">
      <dsp:nvSpPr>
        <dsp:cNvPr id="0" name=""/>
        <dsp:cNvSpPr/>
      </dsp:nvSpPr>
      <dsp:spPr>
        <a:xfrm>
          <a:off x="2771262" y="1913831"/>
          <a:ext cx="2247163" cy="1348298"/>
        </a:xfrm>
        <a:prstGeom prst="rect">
          <a:avLst/>
        </a:prstGeom>
        <a:solidFill>
          <a:schemeClr val="accent2">
            <a:hueOff val="-3668905"/>
            <a:satOff val="5854"/>
            <a:lumOff val="-1261"/>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113" tIns="115583" rIns="110113" bIns="115583" numCol="1" spcCol="1270" anchor="ctr" anchorCtr="0">
          <a:noAutofit/>
        </a:bodyPr>
        <a:lstStyle/>
        <a:p>
          <a:pPr marL="0" lvl="0" indent="0" algn="ctr" defTabSz="533400">
            <a:lnSpc>
              <a:spcPct val="90000"/>
            </a:lnSpc>
            <a:spcBef>
              <a:spcPct val="0"/>
            </a:spcBef>
            <a:spcAft>
              <a:spcPct val="35000"/>
            </a:spcAft>
            <a:buNone/>
          </a:pPr>
          <a:r>
            <a:rPr lang="en-GB" sz="1200" kern="1200"/>
            <a:t>Discussion of a case reviewed by the commission</a:t>
          </a:r>
          <a:endParaRPr lang="en-US" sz="1200" kern="1200"/>
        </a:p>
      </dsp:txBody>
      <dsp:txXfrm>
        <a:off x="2771262" y="1913831"/>
        <a:ext cx="2247163" cy="1348298"/>
      </dsp:txXfrm>
    </dsp:sp>
    <dsp:sp modelId="{909FB29D-F698-44AE-9BD0-D033FAE5D63D}">
      <dsp:nvSpPr>
        <dsp:cNvPr id="0" name=""/>
        <dsp:cNvSpPr/>
      </dsp:nvSpPr>
      <dsp:spPr>
        <a:xfrm>
          <a:off x="7780637" y="2542260"/>
          <a:ext cx="486247" cy="91440"/>
        </a:xfrm>
        <a:custGeom>
          <a:avLst/>
          <a:gdLst/>
          <a:ahLst/>
          <a:cxnLst/>
          <a:rect l="0" t="0" r="0" b="0"/>
          <a:pathLst>
            <a:path>
              <a:moveTo>
                <a:pt x="0" y="45720"/>
              </a:moveTo>
              <a:lnTo>
                <a:pt x="486247" y="45720"/>
              </a:lnTo>
            </a:path>
          </a:pathLst>
        </a:custGeom>
        <a:noFill/>
        <a:ln w="9525" cap="rnd" cmpd="sng" algn="ctr">
          <a:solidFill>
            <a:schemeClr val="accent2">
              <a:hueOff val="-5136466"/>
              <a:satOff val="8196"/>
              <a:lumOff val="-176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010840" y="2585394"/>
        <a:ext cx="25842" cy="5173"/>
      </dsp:txXfrm>
    </dsp:sp>
    <dsp:sp modelId="{0E179D6A-7454-45FF-B9C7-53D3311A7592}">
      <dsp:nvSpPr>
        <dsp:cNvPr id="0" name=""/>
        <dsp:cNvSpPr/>
      </dsp:nvSpPr>
      <dsp:spPr>
        <a:xfrm>
          <a:off x="5535273" y="1913831"/>
          <a:ext cx="2247163" cy="1348298"/>
        </a:xfrm>
        <a:prstGeom prst="rect">
          <a:avLst/>
        </a:prstGeom>
        <a:solidFill>
          <a:schemeClr val="accent2">
            <a:hueOff val="-4402685"/>
            <a:satOff val="7025"/>
            <a:lumOff val="-1513"/>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113" tIns="115583" rIns="110113" bIns="115583" numCol="1" spcCol="1270" anchor="ctr" anchorCtr="0">
          <a:noAutofit/>
        </a:bodyPr>
        <a:lstStyle/>
        <a:p>
          <a:pPr marL="0" lvl="0" indent="0" algn="ctr" defTabSz="533400">
            <a:lnSpc>
              <a:spcPct val="90000"/>
            </a:lnSpc>
            <a:spcBef>
              <a:spcPct val="0"/>
            </a:spcBef>
            <a:spcAft>
              <a:spcPct val="35000"/>
            </a:spcAft>
            <a:buNone/>
          </a:pPr>
          <a:r>
            <a:rPr lang="en-GB" sz="1200" kern="1200"/>
            <a:t>Conclusion </a:t>
          </a:r>
          <a:endParaRPr lang="en-US" sz="1200" kern="1200"/>
        </a:p>
      </dsp:txBody>
      <dsp:txXfrm>
        <a:off x="5535273" y="1913831"/>
        <a:ext cx="2247163" cy="1348298"/>
      </dsp:txXfrm>
    </dsp:sp>
    <dsp:sp modelId="{1C0960BB-94A3-449C-83B7-540619B12CAF}">
      <dsp:nvSpPr>
        <dsp:cNvPr id="0" name=""/>
        <dsp:cNvSpPr/>
      </dsp:nvSpPr>
      <dsp:spPr>
        <a:xfrm>
          <a:off x="8299285" y="1913831"/>
          <a:ext cx="2247163" cy="1348298"/>
        </a:xfrm>
        <a:prstGeom prst="rect">
          <a:avLst/>
        </a:prstGeom>
        <a:solidFill>
          <a:schemeClr val="accent2">
            <a:hueOff val="-5136466"/>
            <a:satOff val="8196"/>
            <a:lumOff val="-1765"/>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0113" tIns="115583" rIns="110113" bIns="115583" numCol="1" spcCol="1270" anchor="ctr" anchorCtr="0">
          <a:noAutofit/>
        </a:bodyPr>
        <a:lstStyle/>
        <a:p>
          <a:pPr marL="0" lvl="0" indent="0" algn="ctr" defTabSz="533400">
            <a:lnSpc>
              <a:spcPct val="90000"/>
            </a:lnSpc>
            <a:spcBef>
              <a:spcPct val="0"/>
            </a:spcBef>
            <a:spcAft>
              <a:spcPct val="35000"/>
            </a:spcAft>
            <a:buNone/>
          </a:pPr>
          <a:r>
            <a:rPr lang="en-GB" sz="1200" kern="1200"/>
            <a:t>Reference list</a:t>
          </a:r>
          <a:endParaRPr lang="en-US" sz="1200" kern="1200"/>
        </a:p>
      </dsp:txBody>
      <dsp:txXfrm>
        <a:off x="8299285" y="1913831"/>
        <a:ext cx="2247163" cy="134829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AE3C21-07EA-4F99-9106-DA2E855CA391}">
      <dsp:nvSpPr>
        <dsp:cNvPr id="0" name=""/>
        <dsp:cNvSpPr/>
      </dsp:nvSpPr>
      <dsp:spPr>
        <a:xfrm>
          <a:off x="0" y="1945"/>
          <a:ext cx="5906327" cy="985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8D28D2-C434-43FB-AB29-DC5500157ACB}">
      <dsp:nvSpPr>
        <dsp:cNvPr id="0" name=""/>
        <dsp:cNvSpPr/>
      </dsp:nvSpPr>
      <dsp:spPr>
        <a:xfrm>
          <a:off x="298217" y="223759"/>
          <a:ext cx="542213" cy="5422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AB1754C-4689-4BCF-9FB9-375900089D3F}">
      <dsp:nvSpPr>
        <dsp:cNvPr id="0" name=""/>
        <dsp:cNvSpPr/>
      </dsp:nvSpPr>
      <dsp:spPr>
        <a:xfrm>
          <a:off x="1138648" y="1945"/>
          <a:ext cx="4767679" cy="98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35" tIns="104335" rIns="104335" bIns="104335" numCol="1" spcCol="1270" anchor="ctr" anchorCtr="0">
          <a:noAutofit/>
        </a:bodyPr>
        <a:lstStyle/>
        <a:p>
          <a:pPr marL="0" lvl="0" indent="0" algn="l" defTabSz="666750">
            <a:lnSpc>
              <a:spcPct val="90000"/>
            </a:lnSpc>
            <a:spcBef>
              <a:spcPct val="0"/>
            </a:spcBef>
            <a:spcAft>
              <a:spcPct val="35000"/>
            </a:spcAft>
            <a:buNone/>
          </a:pPr>
          <a:r>
            <a:rPr lang="en-GB" sz="1500" b="1" kern="1200"/>
            <a:t>Further guidance</a:t>
          </a:r>
          <a:r>
            <a:rPr lang="en-GB" sz="1500" kern="1200"/>
            <a:t>: </a:t>
          </a:r>
          <a:endParaRPr lang="en-US" sz="1500" kern="1200"/>
        </a:p>
      </dsp:txBody>
      <dsp:txXfrm>
        <a:off x="1138648" y="1945"/>
        <a:ext cx="4767679" cy="985843"/>
      </dsp:txXfrm>
    </dsp:sp>
    <dsp:sp modelId="{86BDB7C8-A146-4BB0-A87A-EEBECAD50F6A}">
      <dsp:nvSpPr>
        <dsp:cNvPr id="0" name=""/>
        <dsp:cNvSpPr/>
      </dsp:nvSpPr>
      <dsp:spPr>
        <a:xfrm>
          <a:off x="0" y="1234249"/>
          <a:ext cx="5906327" cy="985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564ECD-6215-452C-9027-8A97B3602608}">
      <dsp:nvSpPr>
        <dsp:cNvPr id="0" name=""/>
        <dsp:cNvSpPr/>
      </dsp:nvSpPr>
      <dsp:spPr>
        <a:xfrm>
          <a:off x="298217" y="1456063"/>
          <a:ext cx="542213" cy="5422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3429F34-CCD9-477A-88A0-2CA4F3BE8038}">
      <dsp:nvSpPr>
        <dsp:cNvPr id="0" name=""/>
        <dsp:cNvSpPr/>
      </dsp:nvSpPr>
      <dsp:spPr>
        <a:xfrm>
          <a:off x="1138648" y="1234249"/>
          <a:ext cx="4767679" cy="98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35" tIns="104335" rIns="104335" bIns="104335" numCol="1" spcCol="1270" anchor="ctr" anchorCtr="0">
          <a:noAutofit/>
        </a:bodyPr>
        <a:lstStyle/>
        <a:p>
          <a:pPr marL="0" lvl="0" indent="0" algn="l" defTabSz="666750">
            <a:lnSpc>
              <a:spcPct val="90000"/>
            </a:lnSpc>
            <a:spcBef>
              <a:spcPct val="0"/>
            </a:spcBef>
            <a:spcAft>
              <a:spcPct val="35000"/>
            </a:spcAft>
            <a:buNone/>
          </a:pPr>
          <a:r>
            <a:rPr lang="en-GB" sz="1500" kern="1200"/>
            <a:t>Student can use youtube or Microsoft teams to record their video. All guidance regarding uploading the video can be located on Moodle. </a:t>
          </a:r>
          <a:endParaRPr lang="en-US" sz="1500" kern="1200"/>
        </a:p>
      </dsp:txBody>
      <dsp:txXfrm>
        <a:off x="1138648" y="1234249"/>
        <a:ext cx="4767679" cy="985843"/>
      </dsp:txXfrm>
    </dsp:sp>
    <dsp:sp modelId="{B701C8EC-622A-438E-89F8-240EEF29B691}">
      <dsp:nvSpPr>
        <dsp:cNvPr id="0" name=""/>
        <dsp:cNvSpPr/>
      </dsp:nvSpPr>
      <dsp:spPr>
        <a:xfrm>
          <a:off x="0" y="2466552"/>
          <a:ext cx="5906327" cy="985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17004A-4362-46FB-97C3-2FE15B1ADB01}">
      <dsp:nvSpPr>
        <dsp:cNvPr id="0" name=""/>
        <dsp:cNvSpPr/>
      </dsp:nvSpPr>
      <dsp:spPr>
        <a:xfrm>
          <a:off x="298217" y="2688367"/>
          <a:ext cx="542213" cy="5422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A0CC6E4-5E01-4CDF-88E3-60C678C2DF52}">
      <dsp:nvSpPr>
        <dsp:cNvPr id="0" name=""/>
        <dsp:cNvSpPr/>
      </dsp:nvSpPr>
      <dsp:spPr>
        <a:xfrm>
          <a:off x="1138648" y="2466552"/>
          <a:ext cx="4767679" cy="98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35" tIns="104335" rIns="104335" bIns="104335" numCol="1" spcCol="1270" anchor="ctr" anchorCtr="0">
          <a:noAutofit/>
        </a:bodyPr>
        <a:lstStyle/>
        <a:p>
          <a:pPr marL="0" lvl="0" indent="0" algn="l" defTabSz="666750">
            <a:lnSpc>
              <a:spcPct val="90000"/>
            </a:lnSpc>
            <a:spcBef>
              <a:spcPct val="0"/>
            </a:spcBef>
            <a:spcAft>
              <a:spcPct val="35000"/>
            </a:spcAft>
            <a:buNone/>
          </a:pPr>
          <a:r>
            <a:rPr lang="en-GB" sz="1500" kern="1200"/>
            <a:t>Students are expected to include a reference list at the end of the video in accordance with the Harvard Referencing Style. </a:t>
          </a:r>
          <a:endParaRPr lang="en-US" sz="1500" kern="1200"/>
        </a:p>
      </dsp:txBody>
      <dsp:txXfrm>
        <a:off x="1138648" y="2466552"/>
        <a:ext cx="4767679" cy="985843"/>
      </dsp:txXfrm>
    </dsp:sp>
    <dsp:sp modelId="{8CA83E41-7D09-4D62-A9B6-936796E1777D}">
      <dsp:nvSpPr>
        <dsp:cNvPr id="0" name=""/>
        <dsp:cNvSpPr/>
      </dsp:nvSpPr>
      <dsp:spPr>
        <a:xfrm>
          <a:off x="0" y="3698856"/>
          <a:ext cx="5906327" cy="985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187FCB-B5C2-40DA-95CE-84E24DC60073}">
      <dsp:nvSpPr>
        <dsp:cNvPr id="0" name=""/>
        <dsp:cNvSpPr/>
      </dsp:nvSpPr>
      <dsp:spPr>
        <a:xfrm>
          <a:off x="298217" y="3920671"/>
          <a:ext cx="542213" cy="5422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5A49A34-D8C7-4614-A3B7-28BB7C3A0C72}">
      <dsp:nvSpPr>
        <dsp:cNvPr id="0" name=""/>
        <dsp:cNvSpPr/>
      </dsp:nvSpPr>
      <dsp:spPr>
        <a:xfrm>
          <a:off x="1138648" y="3698856"/>
          <a:ext cx="4767679" cy="98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35" tIns="104335" rIns="104335" bIns="104335" numCol="1" spcCol="1270" anchor="ctr" anchorCtr="0">
          <a:noAutofit/>
        </a:bodyPr>
        <a:lstStyle/>
        <a:p>
          <a:pPr marL="0" lvl="0" indent="0" algn="l" defTabSz="666750">
            <a:lnSpc>
              <a:spcPct val="90000"/>
            </a:lnSpc>
            <a:spcBef>
              <a:spcPct val="0"/>
            </a:spcBef>
            <a:spcAft>
              <a:spcPct val="35000"/>
            </a:spcAft>
            <a:buNone/>
          </a:pPr>
          <a:r>
            <a:rPr lang="en-GB" sz="1500" kern="1200"/>
            <a:t>Students are expected to have their face visible on the video. Students should ensure that they double check the video before submitting it.</a:t>
          </a:r>
          <a:endParaRPr lang="en-US" sz="1500" kern="1200"/>
        </a:p>
      </dsp:txBody>
      <dsp:txXfrm>
        <a:off x="1138648" y="3698856"/>
        <a:ext cx="4767679" cy="98584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69E270-83A8-4F05-9F42-1959DEA92520}">
      <dsp:nvSpPr>
        <dsp:cNvPr id="0" name=""/>
        <dsp:cNvSpPr/>
      </dsp:nvSpPr>
      <dsp:spPr>
        <a:xfrm>
          <a:off x="291451" y="1285"/>
          <a:ext cx="2450209" cy="1470125"/>
        </a:xfrm>
        <a:prstGeom prst="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Choose one of the following topics and answer the below question. </a:t>
          </a:r>
          <a:endParaRPr lang="en-US" sz="1500" kern="1200"/>
        </a:p>
      </dsp:txBody>
      <dsp:txXfrm>
        <a:off x="291451" y="1285"/>
        <a:ext cx="2450209" cy="1470125"/>
      </dsp:txXfrm>
    </dsp:sp>
    <dsp:sp modelId="{20A1BCAA-E415-4B80-9F98-9C1B73623A38}">
      <dsp:nvSpPr>
        <dsp:cNvPr id="0" name=""/>
        <dsp:cNvSpPr/>
      </dsp:nvSpPr>
      <dsp:spPr>
        <a:xfrm>
          <a:off x="2986682" y="1285"/>
          <a:ext cx="2450209" cy="1470125"/>
        </a:xfrm>
        <a:prstGeom prst="rect">
          <a:avLst/>
        </a:prstGeom>
        <a:blipFill rotWithShape="1">
          <a:blip xmlns:r="http://schemas.openxmlformats.org/officeDocument/2006/relationships" r:embed="rId1">
            <a:duotone>
              <a:schemeClr val="accent2">
                <a:hueOff val="-1027293"/>
                <a:satOff val="1639"/>
                <a:lumOff val="-353"/>
                <a:alphaOff val="0"/>
                <a:tint val="98000"/>
                <a:lumMod val="102000"/>
              </a:schemeClr>
              <a:schemeClr val="accent2">
                <a:hueOff val="-1027293"/>
                <a:satOff val="1639"/>
                <a:lumOff val="-353"/>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u="sng" kern="1200"/>
            <a:t>Question</a:t>
          </a:r>
          <a:r>
            <a:rPr lang="en-GB" sz="1500" kern="1200"/>
            <a:t>; Discuss whether the Law in your chosen area is in need of reform. You are required to identify three key areas for law reform.</a:t>
          </a:r>
          <a:endParaRPr lang="en-US" sz="1500" kern="1200"/>
        </a:p>
      </dsp:txBody>
      <dsp:txXfrm>
        <a:off x="2986682" y="1285"/>
        <a:ext cx="2450209" cy="1470125"/>
      </dsp:txXfrm>
    </dsp:sp>
    <dsp:sp modelId="{F61BB67A-3995-4562-B748-E69AE5CEBA16}">
      <dsp:nvSpPr>
        <dsp:cNvPr id="0" name=""/>
        <dsp:cNvSpPr/>
      </dsp:nvSpPr>
      <dsp:spPr>
        <a:xfrm>
          <a:off x="291451" y="1716432"/>
          <a:ext cx="2450209" cy="1470125"/>
        </a:xfrm>
        <a:prstGeom prst="rect">
          <a:avLst/>
        </a:prstGeom>
        <a:blipFill rotWithShape="1">
          <a:blip xmlns:r="http://schemas.openxmlformats.org/officeDocument/2006/relationships" r:embed="rId1">
            <a:duotone>
              <a:schemeClr val="accent2">
                <a:hueOff val="-2054587"/>
                <a:satOff val="3278"/>
                <a:lumOff val="-706"/>
                <a:alphaOff val="0"/>
                <a:tint val="98000"/>
                <a:lumMod val="102000"/>
              </a:schemeClr>
              <a:schemeClr val="accent2">
                <a:hueOff val="-2054587"/>
                <a:satOff val="3278"/>
                <a:lumOff val="-706"/>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Topics</a:t>
          </a:r>
          <a:r>
            <a:rPr lang="en-GB" sz="1500" kern="1200"/>
            <a:t>; </a:t>
          </a:r>
          <a:endParaRPr lang="en-US" sz="1500" kern="1200"/>
        </a:p>
      </dsp:txBody>
      <dsp:txXfrm>
        <a:off x="291451" y="1716432"/>
        <a:ext cx="2450209" cy="1470125"/>
      </dsp:txXfrm>
    </dsp:sp>
    <dsp:sp modelId="{EFC271CA-460F-495C-AA6C-5388C003F43C}">
      <dsp:nvSpPr>
        <dsp:cNvPr id="0" name=""/>
        <dsp:cNvSpPr/>
      </dsp:nvSpPr>
      <dsp:spPr>
        <a:xfrm>
          <a:off x="2986682" y="1716432"/>
          <a:ext cx="2450209" cy="1470125"/>
        </a:xfrm>
        <a:prstGeom prst="rect">
          <a:avLst/>
        </a:prstGeom>
        <a:blipFill rotWithShape="1">
          <a:blip xmlns:r="http://schemas.openxmlformats.org/officeDocument/2006/relationships" r:embed="rId1">
            <a:duotone>
              <a:schemeClr val="accent2">
                <a:hueOff val="-3081880"/>
                <a:satOff val="4918"/>
                <a:lumOff val="-1059"/>
                <a:alphaOff val="0"/>
                <a:tint val="98000"/>
                <a:lumMod val="102000"/>
              </a:schemeClr>
              <a:schemeClr val="accent2">
                <a:hueOff val="-3081880"/>
                <a:satOff val="4918"/>
                <a:lumOff val="-1059"/>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Immigration and Asylum </a:t>
          </a:r>
          <a:endParaRPr lang="en-US" sz="1500" kern="1200"/>
        </a:p>
      </dsp:txBody>
      <dsp:txXfrm>
        <a:off x="2986682" y="1716432"/>
        <a:ext cx="2450209" cy="1470125"/>
      </dsp:txXfrm>
    </dsp:sp>
    <dsp:sp modelId="{78DDDBA1-8C58-459E-812E-862340683150}">
      <dsp:nvSpPr>
        <dsp:cNvPr id="0" name=""/>
        <dsp:cNvSpPr/>
      </dsp:nvSpPr>
      <dsp:spPr>
        <a:xfrm>
          <a:off x="291451" y="3431578"/>
          <a:ext cx="2450209" cy="1470125"/>
        </a:xfrm>
        <a:prstGeom prst="rect">
          <a:avLst/>
        </a:prstGeom>
        <a:blipFill rotWithShape="1">
          <a:blip xmlns:r="http://schemas.openxmlformats.org/officeDocument/2006/relationships" r:embed="rId1">
            <a:duotone>
              <a:schemeClr val="accent2">
                <a:hueOff val="-4109173"/>
                <a:satOff val="6557"/>
                <a:lumOff val="-1412"/>
                <a:alphaOff val="0"/>
                <a:tint val="98000"/>
                <a:lumMod val="102000"/>
              </a:schemeClr>
              <a:schemeClr val="accent2">
                <a:hueOff val="-4109173"/>
                <a:satOff val="6557"/>
                <a:lumOff val="-1412"/>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Human Trafficking </a:t>
          </a:r>
          <a:endParaRPr lang="en-US" sz="1500" kern="1200"/>
        </a:p>
      </dsp:txBody>
      <dsp:txXfrm>
        <a:off x="291451" y="3431578"/>
        <a:ext cx="2450209" cy="1470125"/>
      </dsp:txXfrm>
    </dsp:sp>
    <dsp:sp modelId="{EEF72DB7-DBBB-46CD-B1DF-13A8E3982AB7}">
      <dsp:nvSpPr>
        <dsp:cNvPr id="0" name=""/>
        <dsp:cNvSpPr/>
      </dsp:nvSpPr>
      <dsp:spPr>
        <a:xfrm>
          <a:off x="2986682" y="3431578"/>
          <a:ext cx="2450209" cy="1470125"/>
        </a:xfrm>
        <a:prstGeom prst="rect">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County lines </a:t>
          </a:r>
          <a:endParaRPr lang="en-US" sz="1500" kern="1200"/>
        </a:p>
      </dsp:txBody>
      <dsp:txXfrm>
        <a:off x="2986682" y="3431578"/>
        <a:ext cx="2450209" cy="147012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3B2CC0-08D7-46D8-87FE-02F4D714C680}">
      <dsp:nvSpPr>
        <dsp:cNvPr id="0" name=""/>
        <dsp:cNvSpPr/>
      </dsp:nvSpPr>
      <dsp:spPr>
        <a:xfrm>
          <a:off x="0" y="11268"/>
          <a:ext cx="5728344" cy="1174753"/>
        </a:xfrm>
        <a:prstGeom prst="round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bulk of your word count should be in your main body. </a:t>
          </a:r>
          <a:endParaRPr lang="en-US" sz="2100" kern="1200"/>
        </a:p>
      </dsp:txBody>
      <dsp:txXfrm>
        <a:off x="57347" y="68615"/>
        <a:ext cx="5613650" cy="1060059"/>
      </dsp:txXfrm>
    </dsp:sp>
    <dsp:sp modelId="{E35B5069-1771-414F-B10E-E81DF887CAB6}">
      <dsp:nvSpPr>
        <dsp:cNvPr id="0" name=""/>
        <dsp:cNvSpPr/>
      </dsp:nvSpPr>
      <dsp:spPr>
        <a:xfrm>
          <a:off x="0" y="1246501"/>
          <a:ext cx="5728344" cy="1174753"/>
        </a:xfrm>
        <a:prstGeom prst="roundRect">
          <a:avLst/>
        </a:prstGeom>
        <a:blipFill rotWithShape="1">
          <a:blip xmlns:r="http://schemas.openxmlformats.org/officeDocument/2006/relationships" r:embed="rId1">
            <a:duotone>
              <a:schemeClr val="accent2">
                <a:hueOff val="-1712155"/>
                <a:satOff val="2732"/>
                <a:lumOff val="-588"/>
                <a:alphaOff val="0"/>
                <a:tint val="98000"/>
                <a:lumMod val="102000"/>
              </a:schemeClr>
              <a:schemeClr val="accent2">
                <a:hueOff val="-1712155"/>
                <a:satOff val="2732"/>
                <a:lumOff val="-588"/>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You are expected to include as much details as possible. </a:t>
          </a:r>
          <a:endParaRPr lang="en-US" sz="2100" kern="1200"/>
        </a:p>
      </dsp:txBody>
      <dsp:txXfrm>
        <a:off x="57347" y="1303848"/>
        <a:ext cx="5613650" cy="1060059"/>
      </dsp:txXfrm>
    </dsp:sp>
    <dsp:sp modelId="{D751C123-35B0-4988-A210-54DF8EF83A79}">
      <dsp:nvSpPr>
        <dsp:cNvPr id="0" name=""/>
        <dsp:cNvSpPr/>
      </dsp:nvSpPr>
      <dsp:spPr>
        <a:xfrm>
          <a:off x="0" y="2481734"/>
          <a:ext cx="5728344" cy="1174753"/>
        </a:xfrm>
        <a:prstGeom prst="roundRect">
          <a:avLst/>
        </a:prstGeom>
        <a:blipFill rotWithShape="1">
          <a:blip xmlns:r="http://schemas.openxmlformats.org/officeDocument/2006/relationships" r:embed="rId1">
            <a:duotone>
              <a:schemeClr val="accent2">
                <a:hueOff val="-3424311"/>
                <a:satOff val="5464"/>
                <a:lumOff val="-1177"/>
                <a:alphaOff val="0"/>
                <a:tint val="98000"/>
                <a:lumMod val="102000"/>
              </a:schemeClr>
              <a:schemeClr val="accent2">
                <a:hueOff val="-3424311"/>
                <a:satOff val="5464"/>
                <a:lumOff val="-1177"/>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You are expected to address how the reform suggestion would fix the issues you have addressed. </a:t>
          </a:r>
          <a:endParaRPr lang="en-US" sz="2100" kern="1200"/>
        </a:p>
      </dsp:txBody>
      <dsp:txXfrm>
        <a:off x="57347" y="2539081"/>
        <a:ext cx="5613650" cy="1060059"/>
      </dsp:txXfrm>
    </dsp:sp>
    <dsp:sp modelId="{3E9CB863-C5C3-4D1F-86A9-F30329701A03}">
      <dsp:nvSpPr>
        <dsp:cNvPr id="0" name=""/>
        <dsp:cNvSpPr/>
      </dsp:nvSpPr>
      <dsp:spPr>
        <a:xfrm>
          <a:off x="0" y="3716968"/>
          <a:ext cx="5728344" cy="1174753"/>
        </a:xfrm>
        <a:prstGeom prst="roundRect">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Must be written in third person.</a:t>
          </a:r>
          <a:endParaRPr lang="en-US" sz="2100" kern="1200"/>
        </a:p>
      </dsp:txBody>
      <dsp:txXfrm>
        <a:off x="57347" y="3774315"/>
        <a:ext cx="5613650" cy="106005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DA44A2-34FD-48F5-B121-F16C0905A390}">
      <dsp:nvSpPr>
        <dsp:cNvPr id="0" name=""/>
        <dsp:cNvSpPr/>
      </dsp:nvSpPr>
      <dsp:spPr>
        <a:xfrm>
          <a:off x="0" y="98534"/>
          <a:ext cx="5728344" cy="1141920"/>
        </a:xfrm>
        <a:prstGeom prst="round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You are required to keep a diary of reflection throughout the module. Reflecting on how the module is progressing, how you are feeling about the content, lectures/workshops and any other relevant information. </a:t>
          </a:r>
          <a:endParaRPr lang="en-US" sz="1600" kern="1200"/>
        </a:p>
      </dsp:txBody>
      <dsp:txXfrm>
        <a:off x="55744" y="154278"/>
        <a:ext cx="5616856" cy="1030432"/>
      </dsp:txXfrm>
    </dsp:sp>
    <dsp:sp modelId="{27BAE781-C048-4E9A-A6AA-6C66A092BCA3}">
      <dsp:nvSpPr>
        <dsp:cNvPr id="0" name=""/>
        <dsp:cNvSpPr/>
      </dsp:nvSpPr>
      <dsp:spPr>
        <a:xfrm>
          <a:off x="0" y="1286535"/>
          <a:ext cx="5728344" cy="1141920"/>
        </a:xfrm>
        <a:prstGeom prst="roundRect">
          <a:avLst/>
        </a:prstGeom>
        <a:blipFill rotWithShape="1">
          <a:blip xmlns:r="http://schemas.openxmlformats.org/officeDocument/2006/relationships" r:embed="rId1">
            <a:duotone>
              <a:schemeClr val="accent2">
                <a:hueOff val="-1712155"/>
                <a:satOff val="2732"/>
                <a:lumOff val="-588"/>
                <a:alphaOff val="0"/>
                <a:tint val="98000"/>
                <a:lumMod val="102000"/>
              </a:schemeClr>
              <a:schemeClr val="accent2">
                <a:hueOff val="-1712155"/>
                <a:satOff val="2732"/>
                <a:lumOff val="-588"/>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You are required to utilise the Gibbs Reflective cycle in order to reflect. An estimated 3 reflections must be provided. </a:t>
          </a:r>
          <a:endParaRPr lang="en-US" sz="1600" kern="1200"/>
        </a:p>
      </dsp:txBody>
      <dsp:txXfrm>
        <a:off x="55744" y="1342279"/>
        <a:ext cx="5616856" cy="1030432"/>
      </dsp:txXfrm>
    </dsp:sp>
    <dsp:sp modelId="{E77474CB-CC6F-4A7C-9C94-D1080148D84C}">
      <dsp:nvSpPr>
        <dsp:cNvPr id="0" name=""/>
        <dsp:cNvSpPr/>
      </dsp:nvSpPr>
      <dsp:spPr>
        <a:xfrm>
          <a:off x="0" y="2474535"/>
          <a:ext cx="5728344" cy="1141920"/>
        </a:xfrm>
        <a:prstGeom prst="roundRect">
          <a:avLst/>
        </a:prstGeom>
        <a:blipFill rotWithShape="1">
          <a:blip xmlns:r="http://schemas.openxmlformats.org/officeDocument/2006/relationships" r:embed="rId1">
            <a:duotone>
              <a:schemeClr val="accent2">
                <a:hueOff val="-3424311"/>
                <a:satOff val="5464"/>
                <a:lumOff val="-1177"/>
                <a:alphaOff val="0"/>
                <a:tint val="98000"/>
                <a:lumMod val="102000"/>
              </a:schemeClr>
              <a:schemeClr val="accent2">
                <a:hueOff val="-3424311"/>
                <a:satOff val="5464"/>
                <a:lumOff val="-1177"/>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complete word count for this element is 700 words. </a:t>
          </a:r>
          <a:endParaRPr lang="en-US" sz="1600" kern="1200"/>
        </a:p>
      </dsp:txBody>
      <dsp:txXfrm>
        <a:off x="55744" y="2530279"/>
        <a:ext cx="5616856" cy="1030432"/>
      </dsp:txXfrm>
    </dsp:sp>
    <dsp:sp modelId="{A8E45EB6-A8C4-46AA-A56F-01111014FAD5}">
      <dsp:nvSpPr>
        <dsp:cNvPr id="0" name=""/>
        <dsp:cNvSpPr/>
      </dsp:nvSpPr>
      <dsp:spPr>
        <a:xfrm>
          <a:off x="0" y="3662535"/>
          <a:ext cx="5728344" cy="1141920"/>
        </a:xfrm>
        <a:prstGeom prst="roundRect">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Within your reflection you are not required to carry out any research, and therefore should only include referencing where information provided has not come from yourselves. </a:t>
          </a:r>
          <a:endParaRPr lang="en-US" sz="1600" kern="1200"/>
        </a:p>
      </dsp:txBody>
      <dsp:txXfrm>
        <a:off x="55744" y="3718279"/>
        <a:ext cx="5616856" cy="103043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77686D-BE8B-4B1A-AC6F-A916DCB74D98}">
      <dsp:nvSpPr>
        <dsp:cNvPr id="0" name=""/>
        <dsp:cNvSpPr/>
      </dsp:nvSpPr>
      <dsp:spPr>
        <a:xfrm>
          <a:off x="0" y="598"/>
          <a:ext cx="5728344" cy="14005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19863F-BEC5-48CC-BF12-8E4A03841A6B}">
      <dsp:nvSpPr>
        <dsp:cNvPr id="0" name=""/>
        <dsp:cNvSpPr/>
      </dsp:nvSpPr>
      <dsp:spPr>
        <a:xfrm>
          <a:off x="423654" y="315713"/>
          <a:ext cx="770281" cy="7702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3DE04CB-7014-43C9-B29C-E5EC9B855900}">
      <dsp:nvSpPr>
        <dsp:cNvPr id="0" name=""/>
        <dsp:cNvSpPr/>
      </dsp:nvSpPr>
      <dsp:spPr>
        <a:xfrm>
          <a:off x="1617591" y="598"/>
          <a:ext cx="4110752" cy="1400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221" tIns="148221" rIns="148221" bIns="148221" numCol="1" spcCol="1270" anchor="ctr" anchorCtr="0">
          <a:noAutofit/>
        </a:bodyPr>
        <a:lstStyle/>
        <a:p>
          <a:pPr marL="0" lvl="0" indent="0" algn="l" defTabSz="844550">
            <a:lnSpc>
              <a:spcPct val="90000"/>
            </a:lnSpc>
            <a:spcBef>
              <a:spcPct val="0"/>
            </a:spcBef>
            <a:spcAft>
              <a:spcPct val="35000"/>
            </a:spcAft>
            <a:buNone/>
          </a:pPr>
          <a:r>
            <a:rPr lang="en-GB" sz="1900" kern="1200"/>
            <a:t>This is a reflection of yourselves and not myself. </a:t>
          </a:r>
          <a:endParaRPr lang="en-US" sz="1900" kern="1200"/>
        </a:p>
      </dsp:txBody>
      <dsp:txXfrm>
        <a:off x="1617591" y="598"/>
        <a:ext cx="4110752" cy="1400512"/>
      </dsp:txXfrm>
    </dsp:sp>
    <dsp:sp modelId="{7EB147C1-A512-4708-A896-C5B9E31CBBDF}">
      <dsp:nvSpPr>
        <dsp:cNvPr id="0" name=""/>
        <dsp:cNvSpPr/>
      </dsp:nvSpPr>
      <dsp:spPr>
        <a:xfrm>
          <a:off x="0" y="1751238"/>
          <a:ext cx="5728344" cy="14005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B5440D-DED8-4138-AEB7-2D4D2D0C304A}">
      <dsp:nvSpPr>
        <dsp:cNvPr id="0" name=""/>
        <dsp:cNvSpPr/>
      </dsp:nvSpPr>
      <dsp:spPr>
        <a:xfrm>
          <a:off x="423654" y="2066354"/>
          <a:ext cx="770281" cy="7702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8E11B98-4EEE-4310-8CF1-3F8C8044E7DC}">
      <dsp:nvSpPr>
        <dsp:cNvPr id="0" name=""/>
        <dsp:cNvSpPr/>
      </dsp:nvSpPr>
      <dsp:spPr>
        <a:xfrm>
          <a:off x="1617591" y="1751238"/>
          <a:ext cx="4110752" cy="1400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221" tIns="148221" rIns="148221" bIns="148221" numCol="1" spcCol="1270" anchor="ctr" anchorCtr="0">
          <a:noAutofit/>
        </a:bodyPr>
        <a:lstStyle/>
        <a:p>
          <a:pPr marL="0" lvl="0" indent="0" algn="l" defTabSz="844550">
            <a:lnSpc>
              <a:spcPct val="90000"/>
            </a:lnSpc>
            <a:spcBef>
              <a:spcPct val="0"/>
            </a:spcBef>
            <a:spcAft>
              <a:spcPct val="35000"/>
            </a:spcAft>
            <a:buNone/>
          </a:pPr>
          <a:r>
            <a:rPr lang="en-GB" sz="1900" kern="1200"/>
            <a:t>You can write in first person. </a:t>
          </a:r>
          <a:endParaRPr lang="en-US" sz="1900" kern="1200"/>
        </a:p>
      </dsp:txBody>
      <dsp:txXfrm>
        <a:off x="1617591" y="1751238"/>
        <a:ext cx="4110752" cy="1400512"/>
      </dsp:txXfrm>
    </dsp:sp>
    <dsp:sp modelId="{409E5268-0697-49B5-8EC7-6E66D12932E0}">
      <dsp:nvSpPr>
        <dsp:cNvPr id="0" name=""/>
        <dsp:cNvSpPr/>
      </dsp:nvSpPr>
      <dsp:spPr>
        <a:xfrm>
          <a:off x="0" y="3501879"/>
          <a:ext cx="5728344" cy="14005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7F698F-9CCD-4568-87B2-DB7C4EE647C1}">
      <dsp:nvSpPr>
        <dsp:cNvPr id="0" name=""/>
        <dsp:cNvSpPr/>
      </dsp:nvSpPr>
      <dsp:spPr>
        <a:xfrm>
          <a:off x="423654" y="3816994"/>
          <a:ext cx="770281" cy="7702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C11FE0F-4D8A-4B97-9DEE-3EEDECF46B8E}">
      <dsp:nvSpPr>
        <dsp:cNvPr id="0" name=""/>
        <dsp:cNvSpPr/>
      </dsp:nvSpPr>
      <dsp:spPr>
        <a:xfrm>
          <a:off x="1617591" y="3501879"/>
          <a:ext cx="4110752" cy="1400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221" tIns="148221" rIns="148221" bIns="148221" numCol="1" spcCol="1270" anchor="ctr" anchorCtr="0">
          <a:noAutofit/>
        </a:bodyPr>
        <a:lstStyle/>
        <a:p>
          <a:pPr marL="0" lvl="0" indent="0" algn="l" defTabSz="844550">
            <a:lnSpc>
              <a:spcPct val="90000"/>
            </a:lnSpc>
            <a:spcBef>
              <a:spcPct val="0"/>
            </a:spcBef>
            <a:spcAft>
              <a:spcPct val="35000"/>
            </a:spcAft>
            <a:buNone/>
          </a:pPr>
          <a:r>
            <a:rPr lang="en-GB" sz="1900" kern="1200"/>
            <a:t>Revisit the Gibbs reflective cycle guidance on the study and professional skills moodle page. </a:t>
          </a:r>
          <a:endParaRPr lang="en-US" sz="1900" kern="1200"/>
        </a:p>
      </dsp:txBody>
      <dsp:txXfrm>
        <a:off x="1617591" y="3501879"/>
        <a:ext cx="4110752" cy="140051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E29D62-FCA6-42D0-A056-68A6BD8D7ADB}">
      <dsp:nvSpPr>
        <dsp:cNvPr id="0" name=""/>
        <dsp:cNvSpPr/>
      </dsp:nvSpPr>
      <dsp:spPr>
        <a:xfrm>
          <a:off x="218794" y="34739"/>
          <a:ext cx="1339248" cy="133924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D8E287-5B9F-46CC-8B2A-B475A8C6FF49}">
      <dsp:nvSpPr>
        <dsp:cNvPr id="0" name=""/>
        <dsp:cNvSpPr/>
      </dsp:nvSpPr>
      <dsp:spPr>
        <a:xfrm>
          <a:off x="500036" y="315982"/>
          <a:ext cx="776764" cy="7767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EF88AAE-9C61-4B8E-A930-6FE543511247}">
      <dsp:nvSpPr>
        <dsp:cNvPr id="0" name=""/>
        <dsp:cNvSpPr/>
      </dsp:nvSpPr>
      <dsp:spPr>
        <a:xfrm>
          <a:off x="1845025" y="34739"/>
          <a:ext cx="3156800" cy="1339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GB" sz="2300" kern="1200"/>
            <a:t>With your video, you are expected to embed the video into the word document. </a:t>
          </a:r>
          <a:endParaRPr lang="en-US" sz="2300" kern="1200"/>
        </a:p>
      </dsp:txBody>
      <dsp:txXfrm>
        <a:off x="1845025" y="34739"/>
        <a:ext cx="3156800" cy="1339248"/>
      </dsp:txXfrm>
    </dsp:sp>
    <dsp:sp modelId="{4CCD4109-442D-499F-9158-11DDDA3D5A98}">
      <dsp:nvSpPr>
        <dsp:cNvPr id="0" name=""/>
        <dsp:cNvSpPr/>
      </dsp:nvSpPr>
      <dsp:spPr>
        <a:xfrm>
          <a:off x="5551874" y="34739"/>
          <a:ext cx="1339248" cy="133924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38FC89-6519-46EE-AC00-FF72D11992E7}">
      <dsp:nvSpPr>
        <dsp:cNvPr id="0" name=""/>
        <dsp:cNvSpPr/>
      </dsp:nvSpPr>
      <dsp:spPr>
        <a:xfrm>
          <a:off x="5833116" y="315982"/>
          <a:ext cx="776764" cy="7767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A6DE181-7946-4FED-BE94-11A7C7C2EFD6}">
      <dsp:nvSpPr>
        <dsp:cNvPr id="0" name=""/>
        <dsp:cNvSpPr/>
      </dsp:nvSpPr>
      <dsp:spPr>
        <a:xfrm>
          <a:off x="7178104" y="34739"/>
          <a:ext cx="3156800" cy="1339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GB" sz="2300" kern="1200"/>
            <a:t>You must also include a reference list on the same page. </a:t>
          </a:r>
          <a:endParaRPr lang="en-US" sz="2300" kern="1200"/>
        </a:p>
      </dsp:txBody>
      <dsp:txXfrm>
        <a:off x="7178104" y="34739"/>
        <a:ext cx="3156800" cy="1339248"/>
      </dsp:txXfrm>
    </dsp:sp>
    <dsp:sp modelId="{05C37C2B-F71C-4E17-8F34-CE6C1EC9A27F}">
      <dsp:nvSpPr>
        <dsp:cNvPr id="0" name=""/>
        <dsp:cNvSpPr/>
      </dsp:nvSpPr>
      <dsp:spPr>
        <a:xfrm>
          <a:off x="218794" y="1936827"/>
          <a:ext cx="1339248" cy="133924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56FA31-33D8-4627-AF8F-ABF144D29134}">
      <dsp:nvSpPr>
        <dsp:cNvPr id="0" name=""/>
        <dsp:cNvSpPr/>
      </dsp:nvSpPr>
      <dsp:spPr>
        <a:xfrm>
          <a:off x="500036" y="2218069"/>
          <a:ext cx="776764" cy="77676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A31DCEF-05DF-4E27-963E-F7EF109FB2DF}">
      <dsp:nvSpPr>
        <dsp:cNvPr id="0" name=""/>
        <dsp:cNvSpPr/>
      </dsp:nvSpPr>
      <dsp:spPr>
        <a:xfrm>
          <a:off x="1845025" y="1936827"/>
          <a:ext cx="3156800" cy="1339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GB" sz="2300" kern="1200"/>
            <a:t>Additionally, I expect any in text citations to be read out. </a:t>
          </a:r>
          <a:endParaRPr lang="en-US" sz="2300" kern="1200"/>
        </a:p>
      </dsp:txBody>
      <dsp:txXfrm>
        <a:off x="1845025" y="1936827"/>
        <a:ext cx="3156800" cy="1339248"/>
      </dsp:txXfrm>
    </dsp:sp>
    <dsp:sp modelId="{242685E3-1D64-48E3-8AB6-F5E325FAF216}">
      <dsp:nvSpPr>
        <dsp:cNvPr id="0" name=""/>
        <dsp:cNvSpPr/>
      </dsp:nvSpPr>
      <dsp:spPr>
        <a:xfrm>
          <a:off x="5551874" y="1936827"/>
          <a:ext cx="1339248" cy="133924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F018B8-B0A8-46C8-BFF1-1216FCABA472}">
      <dsp:nvSpPr>
        <dsp:cNvPr id="0" name=""/>
        <dsp:cNvSpPr/>
      </dsp:nvSpPr>
      <dsp:spPr>
        <a:xfrm>
          <a:off x="5833116" y="2218069"/>
          <a:ext cx="776764" cy="77676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D2BF205-6906-4737-B90E-4E97CB6A3799}">
      <dsp:nvSpPr>
        <dsp:cNvPr id="0" name=""/>
        <dsp:cNvSpPr/>
      </dsp:nvSpPr>
      <dsp:spPr>
        <a:xfrm>
          <a:off x="7178104" y="1936827"/>
          <a:ext cx="3156800" cy="1339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GB" sz="2300" kern="1200"/>
            <a:t>All other elements must include in text citations and a reference list. </a:t>
          </a:r>
          <a:endParaRPr lang="en-US" sz="2300" kern="1200"/>
        </a:p>
      </dsp:txBody>
      <dsp:txXfrm>
        <a:off x="7178104" y="1936827"/>
        <a:ext cx="3156800" cy="133924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7222F5-825D-4678-ACE3-3881577AE4F3}">
      <dsp:nvSpPr>
        <dsp:cNvPr id="0" name=""/>
        <dsp:cNvSpPr/>
      </dsp:nvSpPr>
      <dsp:spPr>
        <a:xfrm>
          <a:off x="0" y="598"/>
          <a:ext cx="5728344" cy="14005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5FC912-0276-4376-A583-B024ED01461E}">
      <dsp:nvSpPr>
        <dsp:cNvPr id="0" name=""/>
        <dsp:cNvSpPr/>
      </dsp:nvSpPr>
      <dsp:spPr>
        <a:xfrm>
          <a:off x="423654" y="315713"/>
          <a:ext cx="770281" cy="7702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7E1DC92-3260-4890-AB31-B43DFA7BC570}">
      <dsp:nvSpPr>
        <dsp:cNvPr id="0" name=""/>
        <dsp:cNvSpPr/>
      </dsp:nvSpPr>
      <dsp:spPr>
        <a:xfrm>
          <a:off x="1617591" y="598"/>
          <a:ext cx="4110752" cy="1400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221" tIns="148221" rIns="148221" bIns="148221" numCol="1" spcCol="1270" anchor="ctr" anchorCtr="0">
          <a:noAutofit/>
        </a:bodyPr>
        <a:lstStyle/>
        <a:p>
          <a:pPr marL="0" lvl="0" indent="0" algn="l" defTabSz="1111250">
            <a:lnSpc>
              <a:spcPct val="90000"/>
            </a:lnSpc>
            <a:spcBef>
              <a:spcPct val="0"/>
            </a:spcBef>
            <a:spcAft>
              <a:spcPct val="35000"/>
            </a:spcAft>
            <a:buNone/>
          </a:pPr>
          <a:r>
            <a:rPr lang="en-GB" sz="2500" kern="1200"/>
            <a:t>Due on the 1</a:t>
          </a:r>
          <a:r>
            <a:rPr lang="en-GB" sz="2500" kern="1200" baseline="30000"/>
            <a:t>st</a:t>
          </a:r>
          <a:r>
            <a:rPr lang="en-GB" sz="2500" kern="1200"/>
            <a:t> of May 2026 23:59pm </a:t>
          </a:r>
          <a:endParaRPr lang="en-US" sz="2500" kern="1200"/>
        </a:p>
      </dsp:txBody>
      <dsp:txXfrm>
        <a:off x="1617591" y="598"/>
        <a:ext cx="4110752" cy="1400512"/>
      </dsp:txXfrm>
    </dsp:sp>
    <dsp:sp modelId="{203AE0C6-DE81-45CE-B19C-09AA48F45DCD}">
      <dsp:nvSpPr>
        <dsp:cNvPr id="0" name=""/>
        <dsp:cNvSpPr/>
      </dsp:nvSpPr>
      <dsp:spPr>
        <a:xfrm>
          <a:off x="0" y="1751238"/>
          <a:ext cx="5728344" cy="14005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F5DB23-345E-4B4A-AE01-D00A260C9CB3}">
      <dsp:nvSpPr>
        <dsp:cNvPr id="0" name=""/>
        <dsp:cNvSpPr/>
      </dsp:nvSpPr>
      <dsp:spPr>
        <a:xfrm>
          <a:off x="423654" y="2066354"/>
          <a:ext cx="770281" cy="7702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9C0D07F-3F92-4FE5-8638-A96622C5BB91}">
      <dsp:nvSpPr>
        <dsp:cNvPr id="0" name=""/>
        <dsp:cNvSpPr/>
      </dsp:nvSpPr>
      <dsp:spPr>
        <a:xfrm>
          <a:off x="1617591" y="1751238"/>
          <a:ext cx="4110752" cy="1400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221" tIns="148221" rIns="148221" bIns="148221" numCol="1" spcCol="1270" anchor="ctr" anchorCtr="0">
          <a:noAutofit/>
        </a:bodyPr>
        <a:lstStyle/>
        <a:p>
          <a:pPr marL="0" lvl="0" indent="0" algn="l" defTabSz="1111250">
            <a:lnSpc>
              <a:spcPct val="90000"/>
            </a:lnSpc>
            <a:spcBef>
              <a:spcPct val="0"/>
            </a:spcBef>
            <a:spcAft>
              <a:spcPct val="35000"/>
            </a:spcAft>
            <a:buNone/>
          </a:pPr>
          <a:r>
            <a:rPr lang="en-GB" sz="2500" kern="1200"/>
            <a:t>Draft session next week – via appointment only. </a:t>
          </a:r>
          <a:endParaRPr lang="en-US" sz="2500" kern="1200"/>
        </a:p>
      </dsp:txBody>
      <dsp:txXfrm>
        <a:off x="1617591" y="1751238"/>
        <a:ext cx="4110752" cy="1400512"/>
      </dsp:txXfrm>
    </dsp:sp>
    <dsp:sp modelId="{D54008EE-66F4-491B-A556-B9991DE69AAB}">
      <dsp:nvSpPr>
        <dsp:cNvPr id="0" name=""/>
        <dsp:cNvSpPr/>
      </dsp:nvSpPr>
      <dsp:spPr>
        <a:xfrm>
          <a:off x="0" y="3501879"/>
          <a:ext cx="5728344" cy="14005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D3F94C-D2D0-49A0-9E01-7AB907F0B871}">
      <dsp:nvSpPr>
        <dsp:cNvPr id="0" name=""/>
        <dsp:cNvSpPr/>
      </dsp:nvSpPr>
      <dsp:spPr>
        <a:xfrm>
          <a:off x="423654" y="3816994"/>
          <a:ext cx="770281" cy="7702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50FEBB7-5BBB-408C-884E-B853A3E291CC}">
      <dsp:nvSpPr>
        <dsp:cNvPr id="0" name=""/>
        <dsp:cNvSpPr/>
      </dsp:nvSpPr>
      <dsp:spPr>
        <a:xfrm>
          <a:off x="1617591" y="3501879"/>
          <a:ext cx="4110752" cy="1400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221" tIns="148221" rIns="148221" bIns="148221" numCol="1" spcCol="1270" anchor="ctr" anchorCtr="0">
          <a:noAutofit/>
        </a:bodyPr>
        <a:lstStyle/>
        <a:p>
          <a:pPr marL="0" lvl="0" indent="0" algn="l" defTabSz="1111250">
            <a:lnSpc>
              <a:spcPct val="90000"/>
            </a:lnSpc>
            <a:spcBef>
              <a:spcPct val="0"/>
            </a:spcBef>
            <a:spcAft>
              <a:spcPct val="35000"/>
            </a:spcAft>
            <a:buNone/>
          </a:pPr>
          <a:r>
            <a:rPr lang="en-GB" sz="2500" kern="1200"/>
            <a:t>Give it your all.</a:t>
          </a:r>
          <a:endParaRPr lang="en-US" sz="2500" kern="1200"/>
        </a:p>
      </dsp:txBody>
      <dsp:txXfrm>
        <a:off x="1617591" y="3501879"/>
        <a:ext cx="4110752" cy="140051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4/18/2026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4/18/2026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4/18/2026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4/18/2026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4/18/2026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4/18/2026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4/18/2026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4/18/2026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4/18/2026</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4/18/2026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4/18/2026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4/18/2026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4/18/2026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4/18/2026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4/18/2026</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69834-6916-F2A9-A28E-CA2935E00DA6}"/>
              </a:ext>
            </a:extLst>
          </p:cNvPr>
          <p:cNvSpPr>
            <a:spLocks noGrp="1"/>
          </p:cNvSpPr>
          <p:nvPr>
            <p:ph type="ctrTitle"/>
          </p:nvPr>
        </p:nvSpPr>
        <p:spPr/>
        <p:txBody>
          <a:bodyPr/>
          <a:lstStyle/>
          <a:p>
            <a:pPr algn="ctr"/>
            <a:r>
              <a:rPr lang="en-GB" i="1" u="sng" dirty="0"/>
              <a:t>Law, society and the Future assessment guidance!</a:t>
            </a:r>
          </a:p>
        </p:txBody>
      </p:sp>
      <p:sp>
        <p:nvSpPr>
          <p:cNvPr id="3" name="Subtitle 2">
            <a:extLst>
              <a:ext uri="{FF2B5EF4-FFF2-40B4-BE49-F238E27FC236}">
                <a16:creationId xmlns:a16="http://schemas.microsoft.com/office/drawing/2014/main" id="{89415527-307E-08C3-2A80-B2FEAD140A36}"/>
              </a:ext>
            </a:extLst>
          </p:cNvPr>
          <p:cNvSpPr>
            <a:spLocks noGrp="1"/>
          </p:cNvSpPr>
          <p:nvPr>
            <p:ph type="subTitle" idx="1"/>
          </p:nvPr>
        </p:nvSpPr>
        <p:spPr/>
        <p:txBody>
          <a:bodyPr/>
          <a:lstStyle/>
          <a:p>
            <a:r>
              <a:rPr lang="en-GB" dirty="0"/>
              <a:t>By Zita Draper </a:t>
            </a:r>
          </a:p>
        </p:txBody>
      </p:sp>
    </p:spTree>
    <p:extLst>
      <p:ext uri="{BB962C8B-B14F-4D97-AF65-F5344CB8AC3E}">
        <p14:creationId xmlns:p14="http://schemas.microsoft.com/office/powerpoint/2010/main" val="3040072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29EFAD1-8214-8AB9-20A6-C8225A97D83B}"/>
              </a:ext>
            </a:extLst>
          </p:cNvPr>
          <p:cNvSpPr>
            <a:spLocks noGrp="1"/>
          </p:cNvSpPr>
          <p:nvPr>
            <p:ph type="title"/>
          </p:nvPr>
        </p:nvSpPr>
        <p:spPr>
          <a:xfrm>
            <a:off x="451515" y="1734857"/>
            <a:ext cx="3765483" cy="3388287"/>
          </a:xfrm>
        </p:spPr>
        <p:txBody>
          <a:bodyPr anchor="ctr">
            <a:normAutofit/>
          </a:bodyPr>
          <a:lstStyle/>
          <a:p>
            <a:r>
              <a:rPr lang="en-GB" i="1" u="sng"/>
              <a:t>Content </a:t>
            </a:r>
          </a:p>
        </p:txBody>
      </p:sp>
      <p:sp>
        <p:nvSpPr>
          <p:cNvPr id="3" name="Content Placeholder 2">
            <a:extLst>
              <a:ext uri="{FF2B5EF4-FFF2-40B4-BE49-F238E27FC236}">
                <a16:creationId xmlns:a16="http://schemas.microsoft.com/office/drawing/2014/main" id="{9BB6C90A-83BA-A8A3-2789-F8EC45FB3155}"/>
              </a:ext>
            </a:extLst>
          </p:cNvPr>
          <p:cNvSpPr>
            <a:spLocks noGrp="1"/>
          </p:cNvSpPr>
          <p:nvPr>
            <p:ph idx="1"/>
          </p:nvPr>
        </p:nvSpPr>
        <p:spPr>
          <a:xfrm>
            <a:off x="6008068" y="978993"/>
            <a:ext cx="5365218" cy="4900014"/>
          </a:xfrm>
          <a:effectLst/>
        </p:spPr>
        <p:txBody>
          <a:bodyPr>
            <a:normAutofit/>
          </a:bodyPr>
          <a:lstStyle/>
          <a:p>
            <a:r>
              <a:rPr lang="en-GB" dirty="0"/>
              <a:t>Assessment overview </a:t>
            </a:r>
          </a:p>
          <a:p>
            <a:r>
              <a:rPr lang="en-GB" dirty="0"/>
              <a:t>Element 1 </a:t>
            </a:r>
          </a:p>
          <a:p>
            <a:r>
              <a:rPr lang="en-GB" dirty="0"/>
              <a:t>Element 2 </a:t>
            </a:r>
          </a:p>
          <a:p>
            <a:r>
              <a:rPr lang="en-GB" dirty="0"/>
              <a:t>Element 3</a:t>
            </a:r>
          </a:p>
          <a:p>
            <a:r>
              <a:rPr lang="en-GB" dirty="0"/>
              <a:t>Element 4 </a:t>
            </a:r>
          </a:p>
          <a:p>
            <a:r>
              <a:rPr lang="en-GB" dirty="0"/>
              <a:t>Summary </a:t>
            </a:r>
          </a:p>
          <a:p>
            <a:r>
              <a:rPr lang="en-GB" dirty="0"/>
              <a:t>Thank you, any questions?</a:t>
            </a:r>
          </a:p>
        </p:txBody>
      </p:sp>
    </p:spTree>
    <p:extLst>
      <p:ext uri="{BB962C8B-B14F-4D97-AF65-F5344CB8AC3E}">
        <p14:creationId xmlns:p14="http://schemas.microsoft.com/office/powerpoint/2010/main" val="12611658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2D3E51B-8BF0-82D4-2EA2-DF39D21160B9}"/>
              </a:ext>
            </a:extLst>
          </p:cNvPr>
          <p:cNvSpPr>
            <a:spLocks noGrp="1"/>
          </p:cNvSpPr>
          <p:nvPr>
            <p:ph type="title"/>
          </p:nvPr>
        </p:nvSpPr>
        <p:spPr>
          <a:xfrm>
            <a:off x="451515" y="1734857"/>
            <a:ext cx="3765483" cy="3388287"/>
          </a:xfrm>
        </p:spPr>
        <p:txBody>
          <a:bodyPr anchor="ctr">
            <a:normAutofit/>
          </a:bodyPr>
          <a:lstStyle/>
          <a:p>
            <a:r>
              <a:rPr lang="en-GB" i="1" u="sng"/>
              <a:t>Assessment overview </a:t>
            </a:r>
          </a:p>
        </p:txBody>
      </p:sp>
      <p:sp>
        <p:nvSpPr>
          <p:cNvPr id="3" name="Content Placeholder 2">
            <a:extLst>
              <a:ext uri="{FF2B5EF4-FFF2-40B4-BE49-F238E27FC236}">
                <a16:creationId xmlns:a16="http://schemas.microsoft.com/office/drawing/2014/main" id="{93A8D250-8794-CCAB-B1EA-2F35DD4D3BE1}"/>
              </a:ext>
            </a:extLst>
          </p:cNvPr>
          <p:cNvSpPr>
            <a:spLocks noGrp="1"/>
          </p:cNvSpPr>
          <p:nvPr>
            <p:ph idx="1"/>
          </p:nvPr>
        </p:nvSpPr>
        <p:spPr>
          <a:xfrm>
            <a:off x="6008068" y="978993"/>
            <a:ext cx="5365218" cy="4900014"/>
          </a:xfrm>
          <a:effectLst/>
        </p:spPr>
        <p:txBody>
          <a:bodyPr>
            <a:normAutofit/>
          </a:bodyPr>
          <a:lstStyle/>
          <a:p>
            <a:pPr>
              <a:lnSpc>
                <a:spcPct val="90000"/>
              </a:lnSpc>
            </a:pPr>
            <a:r>
              <a:rPr lang="en-GB" dirty="0"/>
              <a:t>Total of 3,000 words. </a:t>
            </a:r>
            <a:endParaRPr lang="en-GB"/>
          </a:p>
          <a:p>
            <a:pPr>
              <a:lnSpc>
                <a:spcPct val="90000"/>
              </a:lnSpc>
            </a:pPr>
            <a:endParaRPr lang="en-GB"/>
          </a:p>
          <a:p>
            <a:pPr>
              <a:lnSpc>
                <a:spcPct val="90000"/>
              </a:lnSpc>
            </a:pPr>
            <a:r>
              <a:rPr lang="en-GB" dirty="0"/>
              <a:t>Due on the 1</a:t>
            </a:r>
            <a:r>
              <a:rPr lang="en-GB" baseline="30000" dirty="0"/>
              <a:t>st</a:t>
            </a:r>
            <a:r>
              <a:rPr lang="en-GB" dirty="0"/>
              <a:t> of May 2026 </a:t>
            </a:r>
            <a:endParaRPr lang="en-GB"/>
          </a:p>
          <a:p>
            <a:pPr>
              <a:lnSpc>
                <a:spcPct val="90000"/>
              </a:lnSpc>
            </a:pPr>
            <a:endParaRPr lang="en-GB"/>
          </a:p>
          <a:p>
            <a:pPr>
              <a:lnSpc>
                <a:spcPct val="90000"/>
              </a:lnSpc>
            </a:pPr>
            <a:r>
              <a:rPr lang="en-GB" dirty="0"/>
              <a:t>Need to include your AI statement </a:t>
            </a:r>
            <a:endParaRPr lang="en-GB"/>
          </a:p>
          <a:p>
            <a:pPr>
              <a:lnSpc>
                <a:spcPct val="90000"/>
              </a:lnSpc>
            </a:pPr>
            <a:endParaRPr lang="en-GB"/>
          </a:p>
          <a:p>
            <a:pPr>
              <a:lnSpc>
                <a:spcPct val="90000"/>
              </a:lnSpc>
            </a:pPr>
            <a:r>
              <a:rPr lang="en-GB" dirty="0"/>
              <a:t>Need to include a cover page and contents page. </a:t>
            </a:r>
            <a:endParaRPr lang="en-GB"/>
          </a:p>
          <a:p>
            <a:pPr>
              <a:lnSpc>
                <a:spcPct val="90000"/>
              </a:lnSpc>
            </a:pPr>
            <a:endParaRPr lang="en-GB"/>
          </a:p>
          <a:p>
            <a:pPr>
              <a:lnSpc>
                <a:spcPct val="90000"/>
              </a:lnSpc>
            </a:pPr>
            <a:r>
              <a:rPr lang="en-GB" dirty="0"/>
              <a:t>Additionally, each task needs to be on a separate page. </a:t>
            </a:r>
            <a:endParaRPr lang="en-GB"/>
          </a:p>
          <a:p>
            <a:pPr>
              <a:lnSpc>
                <a:spcPct val="90000"/>
              </a:lnSpc>
            </a:pPr>
            <a:endParaRPr lang="en-GB"/>
          </a:p>
          <a:p>
            <a:pPr>
              <a:lnSpc>
                <a:spcPct val="90000"/>
              </a:lnSpc>
            </a:pPr>
            <a:r>
              <a:rPr lang="en-GB" dirty="0"/>
              <a:t>You should end the assessment with an end page. </a:t>
            </a:r>
            <a:endParaRPr lang="en-GB"/>
          </a:p>
        </p:txBody>
      </p:sp>
    </p:spTree>
    <p:extLst>
      <p:ext uri="{BB962C8B-B14F-4D97-AF65-F5344CB8AC3E}">
        <p14:creationId xmlns:p14="http://schemas.microsoft.com/office/powerpoint/2010/main" val="11304249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53711-578B-787B-2463-681D18823007}"/>
              </a:ext>
            </a:extLst>
          </p:cNvPr>
          <p:cNvSpPr>
            <a:spLocks noGrp="1"/>
          </p:cNvSpPr>
          <p:nvPr>
            <p:ph type="title"/>
          </p:nvPr>
        </p:nvSpPr>
        <p:spPr/>
        <p:txBody>
          <a:bodyPr/>
          <a:lstStyle/>
          <a:p>
            <a:pPr algn="ctr"/>
            <a:r>
              <a:rPr lang="en-GB" sz="4800" i="1" u="sng" dirty="0"/>
              <a:t>Element 1 </a:t>
            </a:r>
          </a:p>
        </p:txBody>
      </p:sp>
      <p:graphicFrame>
        <p:nvGraphicFramePr>
          <p:cNvPr id="5" name="Content Placeholder 2">
            <a:extLst>
              <a:ext uri="{FF2B5EF4-FFF2-40B4-BE49-F238E27FC236}">
                <a16:creationId xmlns:a16="http://schemas.microsoft.com/office/drawing/2014/main" id="{89ADE533-DE28-2778-EA4B-23E40F00CB35}"/>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31933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A949A-1E38-83CF-B096-CDFFEEDF4CD9}"/>
              </a:ext>
            </a:extLst>
          </p:cNvPr>
          <p:cNvSpPr>
            <a:spLocks noGrp="1"/>
          </p:cNvSpPr>
          <p:nvPr>
            <p:ph type="title"/>
          </p:nvPr>
        </p:nvSpPr>
        <p:spPr/>
        <p:txBody>
          <a:bodyPr/>
          <a:lstStyle/>
          <a:p>
            <a:pPr algn="ctr"/>
            <a:r>
              <a:rPr lang="en-GB" sz="5400" i="1" u="sng" dirty="0"/>
              <a:t>Continued</a:t>
            </a:r>
          </a:p>
        </p:txBody>
      </p:sp>
      <p:graphicFrame>
        <p:nvGraphicFramePr>
          <p:cNvPr id="5" name="Content Placeholder 2">
            <a:extLst>
              <a:ext uri="{FF2B5EF4-FFF2-40B4-BE49-F238E27FC236}">
                <a16:creationId xmlns:a16="http://schemas.microsoft.com/office/drawing/2014/main" id="{27DD2F9C-0698-A32C-D114-EE294DB03A3D}"/>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45059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AA83460-0707-9187-58C3-8831BCDCFAE7}"/>
              </a:ext>
            </a:extLst>
          </p:cNvPr>
          <p:cNvSpPr>
            <a:spLocks noGrp="1"/>
          </p:cNvSpPr>
          <p:nvPr>
            <p:ph type="title"/>
          </p:nvPr>
        </p:nvSpPr>
        <p:spPr>
          <a:xfrm>
            <a:off x="451515" y="1734857"/>
            <a:ext cx="3765483" cy="3388287"/>
          </a:xfrm>
        </p:spPr>
        <p:txBody>
          <a:bodyPr anchor="ctr">
            <a:normAutofit/>
          </a:bodyPr>
          <a:lstStyle/>
          <a:p>
            <a:r>
              <a:rPr lang="en-GB" sz="4800" i="1" u="sng" dirty="0"/>
              <a:t>Guidance </a:t>
            </a:r>
          </a:p>
        </p:txBody>
      </p:sp>
      <p:sp>
        <p:nvSpPr>
          <p:cNvPr id="3" name="Content Placeholder 2">
            <a:extLst>
              <a:ext uri="{FF2B5EF4-FFF2-40B4-BE49-F238E27FC236}">
                <a16:creationId xmlns:a16="http://schemas.microsoft.com/office/drawing/2014/main" id="{BBA0C528-56F0-EFD6-20B2-8137BF120BFB}"/>
              </a:ext>
            </a:extLst>
          </p:cNvPr>
          <p:cNvSpPr>
            <a:spLocks noGrp="1"/>
          </p:cNvSpPr>
          <p:nvPr>
            <p:ph idx="1"/>
          </p:nvPr>
        </p:nvSpPr>
        <p:spPr>
          <a:xfrm>
            <a:off x="6008068" y="978993"/>
            <a:ext cx="5365218" cy="4900014"/>
          </a:xfrm>
          <a:effectLst/>
        </p:spPr>
        <p:txBody>
          <a:bodyPr>
            <a:normAutofit/>
          </a:bodyPr>
          <a:lstStyle/>
          <a:p>
            <a:r>
              <a:rPr lang="en-GB" dirty="0"/>
              <a:t>Always keep in mind your target audience. </a:t>
            </a:r>
          </a:p>
          <a:p>
            <a:endParaRPr lang="en-GB" dirty="0"/>
          </a:p>
          <a:p>
            <a:r>
              <a:rPr lang="en-GB" dirty="0"/>
              <a:t>Be mindful of the language you use. </a:t>
            </a:r>
          </a:p>
          <a:p>
            <a:endParaRPr lang="en-GB" dirty="0"/>
          </a:p>
          <a:p>
            <a:r>
              <a:rPr lang="en-GB" dirty="0"/>
              <a:t>You can use words such as ‘’you’’. </a:t>
            </a:r>
          </a:p>
          <a:p>
            <a:endParaRPr lang="en-GB" dirty="0"/>
          </a:p>
          <a:p>
            <a:r>
              <a:rPr lang="en-GB" dirty="0"/>
              <a:t>You can use colours and pictures as long as the pictures are correctly referenced. </a:t>
            </a:r>
          </a:p>
          <a:p>
            <a:endParaRPr lang="en-GB" dirty="0"/>
          </a:p>
          <a:p>
            <a:r>
              <a:rPr lang="en-GB" dirty="0"/>
              <a:t>You must include a reference list and in text citations. </a:t>
            </a:r>
          </a:p>
        </p:txBody>
      </p:sp>
    </p:spTree>
    <p:extLst>
      <p:ext uri="{BB962C8B-B14F-4D97-AF65-F5344CB8AC3E}">
        <p14:creationId xmlns:p14="http://schemas.microsoft.com/office/powerpoint/2010/main" val="8402902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9697A-228F-B408-F538-FF1BEDF0529E}"/>
              </a:ext>
            </a:extLst>
          </p:cNvPr>
          <p:cNvSpPr>
            <a:spLocks noGrp="1"/>
          </p:cNvSpPr>
          <p:nvPr>
            <p:ph type="title"/>
          </p:nvPr>
        </p:nvSpPr>
        <p:spPr>
          <a:xfrm>
            <a:off x="810000" y="447188"/>
            <a:ext cx="10571998" cy="970450"/>
          </a:xfrm>
        </p:spPr>
        <p:txBody>
          <a:bodyPr>
            <a:normAutofit/>
          </a:bodyPr>
          <a:lstStyle/>
          <a:p>
            <a:pPr algn="ctr"/>
            <a:r>
              <a:rPr lang="en-GB" sz="5400" i="1" u="sng" dirty="0"/>
              <a:t>Element 2 </a:t>
            </a:r>
          </a:p>
        </p:txBody>
      </p:sp>
      <p:graphicFrame>
        <p:nvGraphicFramePr>
          <p:cNvPr id="5" name="Content Placeholder 2">
            <a:extLst>
              <a:ext uri="{FF2B5EF4-FFF2-40B4-BE49-F238E27FC236}">
                <a16:creationId xmlns:a16="http://schemas.microsoft.com/office/drawing/2014/main" id="{12A64985-AAE0-2950-FB45-1568ECAF53B7}"/>
              </a:ext>
            </a:extLst>
          </p:cNvPr>
          <p:cNvGraphicFramePr>
            <a:graphicFrameLocks noGrp="1"/>
          </p:cNvGraphicFramePr>
          <p:nvPr>
            <p:ph idx="1"/>
            <p:extLst>
              <p:ext uri="{D42A27DB-BD31-4B8C-83A1-F6EECF244321}">
                <p14:modId xmlns:p14="http://schemas.microsoft.com/office/powerpoint/2010/main" val="3988947127"/>
              </p:ext>
            </p:extLst>
          </p:nvPr>
        </p:nvGraphicFramePr>
        <p:xfrm>
          <a:off x="819150" y="2548647"/>
          <a:ext cx="10553700" cy="33108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26217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BDCBBFD-67A3-4E70-956C-7C93C1CE7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E068C22E-C184-4F0D-BF91-CD285594A1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6B81A19-5736-1EEA-2361-F4FA5F367FA8}"/>
              </a:ext>
            </a:extLst>
          </p:cNvPr>
          <p:cNvSpPr>
            <a:spLocks noGrp="1"/>
          </p:cNvSpPr>
          <p:nvPr>
            <p:ph type="title"/>
          </p:nvPr>
        </p:nvSpPr>
        <p:spPr>
          <a:xfrm>
            <a:off x="556591" y="1741714"/>
            <a:ext cx="3518452" cy="4117749"/>
          </a:xfrm>
        </p:spPr>
        <p:txBody>
          <a:bodyPr anchor="t">
            <a:normAutofit/>
          </a:bodyPr>
          <a:lstStyle/>
          <a:p>
            <a:r>
              <a:rPr lang="en-GB" i="1" u="sng"/>
              <a:t>Continued </a:t>
            </a:r>
          </a:p>
        </p:txBody>
      </p:sp>
      <p:graphicFrame>
        <p:nvGraphicFramePr>
          <p:cNvPr id="5" name="Content Placeholder 2">
            <a:extLst>
              <a:ext uri="{FF2B5EF4-FFF2-40B4-BE49-F238E27FC236}">
                <a16:creationId xmlns:a16="http://schemas.microsoft.com/office/drawing/2014/main" id="{22D756F3-8CB2-60F3-8098-5689A724B38F}"/>
              </a:ext>
            </a:extLst>
          </p:cNvPr>
          <p:cNvGraphicFramePr>
            <a:graphicFrameLocks noGrp="1"/>
          </p:cNvGraphicFramePr>
          <p:nvPr>
            <p:ph idx="1"/>
            <p:extLst>
              <p:ext uri="{D42A27DB-BD31-4B8C-83A1-F6EECF244321}">
                <p14:modId xmlns:p14="http://schemas.microsoft.com/office/powerpoint/2010/main" val="181396479"/>
              </p:ext>
            </p:extLst>
          </p:nvPr>
        </p:nvGraphicFramePr>
        <p:xfrm>
          <a:off x="5466523" y="1172818"/>
          <a:ext cx="5906328" cy="46866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6684307"/>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A11A6D-EE76-467D-BF5C-22DEB4E3B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76BD6D39-47C9-4B0A-BB01-EA963F4ED9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7588478-A7F1-1D65-1CD6-8EBF60306132}"/>
              </a:ext>
            </a:extLst>
          </p:cNvPr>
          <p:cNvSpPr>
            <a:spLocks noGrp="1"/>
          </p:cNvSpPr>
          <p:nvPr>
            <p:ph type="title"/>
          </p:nvPr>
        </p:nvSpPr>
        <p:spPr>
          <a:xfrm>
            <a:off x="641754" y="1687286"/>
            <a:ext cx="3269463" cy="3978017"/>
          </a:xfrm>
        </p:spPr>
        <p:txBody>
          <a:bodyPr anchor="t">
            <a:normAutofit/>
          </a:bodyPr>
          <a:lstStyle/>
          <a:p>
            <a:r>
              <a:rPr lang="en-GB" sz="4400" i="1" u="sng"/>
              <a:t>Element 3</a:t>
            </a:r>
          </a:p>
        </p:txBody>
      </p:sp>
      <p:graphicFrame>
        <p:nvGraphicFramePr>
          <p:cNvPr id="5" name="Content Placeholder 2">
            <a:extLst>
              <a:ext uri="{FF2B5EF4-FFF2-40B4-BE49-F238E27FC236}">
                <a16:creationId xmlns:a16="http://schemas.microsoft.com/office/drawing/2014/main" id="{AEE67D6A-6390-C39D-81A4-BB0F6AE639EB}"/>
              </a:ext>
            </a:extLst>
          </p:cNvPr>
          <p:cNvGraphicFramePr>
            <a:graphicFrameLocks noGrp="1"/>
          </p:cNvGraphicFramePr>
          <p:nvPr>
            <p:ph idx="1"/>
            <p:extLst>
              <p:ext uri="{D42A27DB-BD31-4B8C-83A1-F6EECF244321}">
                <p14:modId xmlns:p14="http://schemas.microsoft.com/office/powerpoint/2010/main" val="3511072364"/>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07637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8742320-3B41-C94E-C14C-7A49E3EED009}"/>
              </a:ext>
            </a:extLst>
          </p:cNvPr>
          <p:cNvSpPr>
            <a:spLocks noGrp="1"/>
          </p:cNvSpPr>
          <p:nvPr>
            <p:ph type="title"/>
          </p:nvPr>
        </p:nvSpPr>
        <p:spPr>
          <a:xfrm>
            <a:off x="451515" y="1734857"/>
            <a:ext cx="3765483" cy="3388287"/>
          </a:xfrm>
        </p:spPr>
        <p:txBody>
          <a:bodyPr anchor="ctr">
            <a:normAutofit/>
          </a:bodyPr>
          <a:lstStyle/>
          <a:p>
            <a:r>
              <a:rPr lang="en-GB" i="1" u="sng"/>
              <a:t>Continued </a:t>
            </a:r>
          </a:p>
        </p:txBody>
      </p:sp>
      <p:sp>
        <p:nvSpPr>
          <p:cNvPr id="3" name="Content Placeholder 2">
            <a:extLst>
              <a:ext uri="{FF2B5EF4-FFF2-40B4-BE49-F238E27FC236}">
                <a16:creationId xmlns:a16="http://schemas.microsoft.com/office/drawing/2014/main" id="{AFF6F393-1122-1B2E-7914-A82D322A4D14}"/>
              </a:ext>
            </a:extLst>
          </p:cNvPr>
          <p:cNvSpPr>
            <a:spLocks noGrp="1"/>
          </p:cNvSpPr>
          <p:nvPr>
            <p:ph idx="1"/>
          </p:nvPr>
        </p:nvSpPr>
        <p:spPr>
          <a:xfrm>
            <a:off x="6008068" y="978993"/>
            <a:ext cx="5365218" cy="4900014"/>
          </a:xfrm>
          <a:effectLst/>
        </p:spPr>
        <p:txBody>
          <a:bodyPr>
            <a:normAutofit/>
          </a:bodyPr>
          <a:lstStyle/>
          <a:p>
            <a:pPr>
              <a:lnSpc>
                <a:spcPct val="90000"/>
              </a:lnSpc>
            </a:pPr>
            <a:r>
              <a:rPr lang="en-GB" sz="1500" dirty="0"/>
              <a:t>Within your answer you are expected to include the following; </a:t>
            </a:r>
          </a:p>
          <a:p>
            <a:pPr lvl="0">
              <a:lnSpc>
                <a:spcPct val="90000"/>
              </a:lnSpc>
            </a:pPr>
            <a:r>
              <a:rPr lang="en-GB" sz="1500" dirty="0"/>
              <a:t>Introduce your chosen topic </a:t>
            </a:r>
          </a:p>
          <a:p>
            <a:pPr lvl="0">
              <a:lnSpc>
                <a:spcPct val="90000"/>
              </a:lnSpc>
            </a:pPr>
            <a:r>
              <a:rPr lang="en-GB" sz="1500" dirty="0"/>
              <a:t>Identify the relevant law</a:t>
            </a:r>
          </a:p>
          <a:p>
            <a:pPr lvl="0">
              <a:lnSpc>
                <a:spcPct val="90000"/>
              </a:lnSpc>
            </a:pPr>
            <a:r>
              <a:rPr lang="en-GB" sz="1500" dirty="0"/>
              <a:t>A brief mention of the advantages and disadvantages of the current law/system </a:t>
            </a:r>
          </a:p>
          <a:p>
            <a:pPr lvl="0">
              <a:lnSpc>
                <a:spcPct val="90000"/>
              </a:lnSpc>
            </a:pPr>
            <a:r>
              <a:rPr lang="en-GB" sz="1500" dirty="0"/>
              <a:t>Identify 3 areas for law reform which should be prioritised. </a:t>
            </a:r>
          </a:p>
          <a:p>
            <a:pPr lvl="0">
              <a:lnSpc>
                <a:spcPct val="90000"/>
              </a:lnSpc>
            </a:pPr>
            <a:r>
              <a:rPr lang="en-GB" sz="1500" dirty="0"/>
              <a:t>Conclusion</a:t>
            </a:r>
          </a:p>
          <a:p>
            <a:pPr marL="0" indent="0">
              <a:lnSpc>
                <a:spcPct val="90000"/>
              </a:lnSpc>
              <a:buNone/>
            </a:pPr>
            <a:r>
              <a:rPr lang="en-GB" sz="1500" dirty="0"/>
              <a:t>-  Students should ensure that they include at least 6 independently retrieved sources. Students should ensure that throughout the assessment they reference in accordance with the Harvard Referencing Style. This include the use of in text citation and a reference list. </a:t>
            </a:r>
          </a:p>
          <a:p>
            <a:pPr>
              <a:lnSpc>
                <a:spcPct val="90000"/>
              </a:lnSpc>
            </a:pPr>
            <a:r>
              <a:rPr lang="en-GB" sz="1500" dirty="0"/>
              <a:t>The word count for this section is 850 words</a:t>
            </a:r>
          </a:p>
        </p:txBody>
      </p:sp>
    </p:spTree>
    <p:extLst>
      <p:ext uri="{BB962C8B-B14F-4D97-AF65-F5344CB8AC3E}">
        <p14:creationId xmlns:p14="http://schemas.microsoft.com/office/powerpoint/2010/main" val="4044004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A11A6D-EE76-467D-BF5C-22DEB4E3B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76BD6D39-47C9-4B0A-BB01-EA963F4ED9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F8A1606-7304-1AE8-D395-541AD5669E77}"/>
              </a:ext>
            </a:extLst>
          </p:cNvPr>
          <p:cNvSpPr>
            <a:spLocks noGrp="1"/>
          </p:cNvSpPr>
          <p:nvPr>
            <p:ph type="title"/>
          </p:nvPr>
        </p:nvSpPr>
        <p:spPr>
          <a:xfrm>
            <a:off x="641754" y="1687286"/>
            <a:ext cx="3269463" cy="3978017"/>
          </a:xfrm>
        </p:spPr>
        <p:txBody>
          <a:bodyPr anchor="t">
            <a:normAutofit/>
          </a:bodyPr>
          <a:lstStyle/>
          <a:p>
            <a:r>
              <a:rPr lang="en-GB" sz="4400" i="1" u="sng"/>
              <a:t>Guidance </a:t>
            </a:r>
          </a:p>
        </p:txBody>
      </p:sp>
      <p:graphicFrame>
        <p:nvGraphicFramePr>
          <p:cNvPr id="5" name="Content Placeholder 2">
            <a:extLst>
              <a:ext uri="{FF2B5EF4-FFF2-40B4-BE49-F238E27FC236}">
                <a16:creationId xmlns:a16="http://schemas.microsoft.com/office/drawing/2014/main" id="{AB93EEEF-BED3-FE0B-BB43-0B88EC03170E}"/>
              </a:ext>
            </a:extLst>
          </p:cNvPr>
          <p:cNvGraphicFramePr>
            <a:graphicFrameLocks noGrp="1"/>
          </p:cNvGraphicFramePr>
          <p:nvPr>
            <p:ph idx="1"/>
            <p:extLst>
              <p:ext uri="{D42A27DB-BD31-4B8C-83A1-F6EECF244321}">
                <p14:modId xmlns:p14="http://schemas.microsoft.com/office/powerpoint/2010/main" val="396636205"/>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061065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A11A6D-EE76-467D-BF5C-22DEB4E3B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76BD6D39-47C9-4B0A-BB01-EA963F4ED9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5BD2F05-7EC0-D7C4-CE77-6E53141A2DEE}"/>
              </a:ext>
            </a:extLst>
          </p:cNvPr>
          <p:cNvSpPr>
            <a:spLocks noGrp="1"/>
          </p:cNvSpPr>
          <p:nvPr>
            <p:ph type="title"/>
          </p:nvPr>
        </p:nvSpPr>
        <p:spPr>
          <a:xfrm>
            <a:off x="641754" y="1687286"/>
            <a:ext cx="3269463" cy="3978017"/>
          </a:xfrm>
        </p:spPr>
        <p:txBody>
          <a:bodyPr anchor="t">
            <a:normAutofit/>
          </a:bodyPr>
          <a:lstStyle/>
          <a:p>
            <a:r>
              <a:rPr lang="en-GB" sz="4400" i="1" u="sng"/>
              <a:t>Element 4</a:t>
            </a:r>
          </a:p>
        </p:txBody>
      </p:sp>
      <p:graphicFrame>
        <p:nvGraphicFramePr>
          <p:cNvPr id="5" name="Content Placeholder 2">
            <a:extLst>
              <a:ext uri="{FF2B5EF4-FFF2-40B4-BE49-F238E27FC236}">
                <a16:creationId xmlns:a16="http://schemas.microsoft.com/office/drawing/2014/main" id="{6F009141-9E16-3B10-4D56-5974138D3DDA}"/>
              </a:ext>
            </a:extLst>
          </p:cNvPr>
          <p:cNvGraphicFramePr>
            <a:graphicFrameLocks noGrp="1"/>
          </p:cNvGraphicFramePr>
          <p:nvPr>
            <p:ph idx="1"/>
            <p:extLst>
              <p:ext uri="{D42A27DB-BD31-4B8C-83A1-F6EECF244321}">
                <p14:modId xmlns:p14="http://schemas.microsoft.com/office/powerpoint/2010/main" val="2462912729"/>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30793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A11A6D-EE76-467D-BF5C-22DEB4E3B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76BD6D39-47C9-4B0A-BB01-EA963F4ED9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09611A3-E21B-F6A4-773E-994F82B72EA3}"/>
              </a:ext>
            </a:extLst>
          </p:cNvPr>
          <p:cNvSpPr>
            <a:spLocks noGrp="1"/>
          </p:cNvSpPr>
          <p:nvPr>
            <p:ph type="title"/>
          </p:nvPr>
        </p:nvSpPr>
        <p:spPr>
          <a:xfrm>
            <a:off x="641754" y="1687286"/>
            <a:ext cx="3269463" cy="3978017"/>
          </a:xfrm>
        </p:spPr>
        <p:txBody>
          <a:bodyPr anchor="t">
            <a:normAutofit/>
          </a:bodyPr>
          <a:lstStyle/>
          <a:p>
            <a:r>
              <a:rPr lang="en-GB" sz="4400" i="1" u="sng"/>
              <a:t>Continued </a:t>
            </a:r>
          </a:p>
        </p:txBody>
      </p:sp>
      <p:graphicFrame>
        <p:nvGraphicFramePr>
          <p:cNvPr id="5" name="Content Placeholder 2">
            <a:extLst>
              <a:ext uri="{FF2B5EF4-FFF2-40B4-BE49-F238E27FC236}">
                <a16:creationId xmlns:a16="http://schemas.microsoft.com/office/drawing/2014/main" id="{AA8C8D95-3885-20BC-F95A-46F06530CD47}"/>
              </a:ext>
            </a:extLst>
          </p:cNvPr>
          <p:cNvGraphicFramePr>
            <a:graphicFrameLocks noGrp="1"/>
          </p:cNvGraphicFramePr>
          <p:nvPr>
            <p:ph idx="1"/>
            <p:extLst>
              <p:ext uri="{D42A27DB-BD31-4B8C-83A1-F6EECF244321}">
                <p14:modId xmlns:p14="http://schemas.microsoft.com/office/powerpoint/2010/main" val="2553343799"/>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244797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FBCA2-8BE7-1016-2CD3-631CA1D4C274}"/>
              </a:ext>
            </a:extLst>
          </p:cNvPr>
          <p:cNvSpPr>
            <a:spLocks noGrp="1"/>
          </p:cNvSpPr>
          <p:nvPr>
            <p:ph type="title"/>
          </p:nvPr>
        </p:nvSpPr>
        <p:spPr>
          <a:xfrm>
            <a:off x="810000" y="447188"/>
            <a:ext cx="10571998" cy="970450"/>
          </a:xfrm>
        </p:spPr>
        <p:txBody>
          <a:bodyPr>
            <a:normAutofit/>
          </a:bodyPr>
          <a:lstStyle/>
          <a:p>
            <a:pPr algn="ctr"/>
            <a:r>
              <a:rPr lang="en-GB" sz="5400" i="1" u="sng" dirty="0"/>
              <a:t>Further guidance </a:t>
            </a:r>
          </a:p>
        </p:txBody>
      </p:sp>
      <p:graphicFrame>
        <p:nvGraphicFramePr>
          <p:cNvPr id="13" name="Content Placeholder 2">
            <a:extLst>
              <a:ext uri="{FF2B5EF4-FFF2-40B4-BE49-F238E27FC236}">
                <a16:creationId xmlns:a16="http://schemas.microsoft.com/office/drawing/2014/main" id="{B229D67A-A7DC-9670-3661-5EA7705FF73D}"/>
              </a:ext>
            </a:extLst>
          </p:cNvPr>
          <p:cNvGraphicFramePr>
            <a:graphicFrameLocks noGrp="1"/>
          </p:cNvGraphicFramePr>
          <p:nvPr>
            <p:ph idx="1"/>
            <p:extLst>
              <p:ext uri="{D42A27DB-BD31-4B8C-83A1-F6EECF244321}">
                <p14:modId xmlns:p14="http://schemas.microsoft.com/office/powerpoint/2010/main" val="3230029008"/>
              </p:ext>
            </p:extLst>
          </p:nvPr>
        </p:nvGraphicFramePr>
        <p:xfrm>
          <a:off x="819150" y="2548647"/>
          <a:ext cx="10553700" cy="33108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26329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F483DFB-2F0F-1D69-97EA-634CAFF332B3}"/>
              </a:ext>
            </a:extLst>
          </p:cNvPr>
          <p:cNvSpPr>
            <a:spLocks noGrp="1"/>
          </p:cNvSpPr>
          <p:nvPr>
            <p:ph type="title"/>
          </p:nvPr>
        </p:nvSpPr>
        <p:spPr>
          <a:xfrm>
            <a:off x="451515" y="1734857"/>
            <a:ext cx="3765483" cy="3388287"/>
          </a:xfrm>
        </p:spPr>
        <p:txBody>
          <a:bodyPr anchor="ctr">
            <a:normAutofit/>
          </a:bodyPr>
          <a:lstStyle/>
          <a:p>
            <a:r>
              <a:rPr lang="en-GB" i="1" u="sng"/>
              <a:t>Continued </a:t>
            </a:r>
          </a:p>
        </p:txBody>
      </p:sp>
      <p:sp>
        <p:nvSpPr>
          <p:cNvPr id="3" name="Content Placeholder 2">
            <a:extLst>
              <a:ext uri="{FF2B5EF4-FFF2-40B4-BE49-F238E27FC236}">
                <a16:creationId xmlns:a16="http://schemas.microsoft.com/office/drawing/2014/main" id="{863F050C-38AD-2AD4-634D-3DE79DB10AFC}"/>
              </a:ext>
            </a:extLst>
          </p:cNvPr>
          <p:cNvSpPr>
            <a:spLocks noGrp="1"/>
          </p:cNvSpPr>
          <p:nvPr>
            <p:ph idx="1"/>
          </p:nvPr>
        </p:nvSpPr>
        <p:spPr>
          <a:xfrm>
            <a:off x="6008068" y="978993"/>
            <a:ext cx="5365218" cy="4900014"/>
          </a:xfrm>
          <a:effectLst/>
        </p:spPr>
        <p:txBody>
          <a:bodyPr>
            <a:normAutofit/>
          </a:bodyPr>
          <a:lstStyle/>
          <a:p>
            <a:r>
              <a:rPr lang="en-GB" dirty="0"/>
              <a:t>Ensure that you proof read your work before submitting it. </a:t>
            </a:r>
          </a:p>
          <a:p>
            <a:endParaRPr lang="en-GB" dirty="0"/>
          </a:p>
          <a:p>
            <a:r>
              <a:rPr lang="en-GB" dirty="0"/>
              <a:t>Ensure that you check your referencing before submitting the assessment. </a:t>
            </a:r>
          </a:p>
          <a:p>
            <a:endParaRPr lang="en-GB" dirty="0"/>
          </a:p>
          <a:p>
            <a:r>
              <a:rPr lang="en-GB" dirty="0"/>
              <a:t>Make use of the draft session. </a:t>
            </a:r>
          </a:p>
        </p:txBody>
      </p:sp>
    </p:spTree>
    <p:extLst>
      <p:ext uri="{BB962C8B-B14F-4D97-AF65-F5344CB8AC3E}">
        <p14:creationId xmlns:p14="http://schemas.microsoft.com/office/powerpoint/2010/main" val="12419856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A11A6D-EE76-467D-BF5C-22DEB4E3B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76BD6D39-47C9-4B0A-BB01-EA963F4ED9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55A437C-08D4-EC6A-82AA-89107C739DEC}"/>
              </a:ext>
            </a:extLst>
          </p:cNvPr>
          <p:cNvSpPr>
            <a:spLocks noGrp="1"/>
          </p:cNvSpPr>
          <p:nvPr>
            <p:ph type="title"/>
          </p:nvPr>
        </p:nvSpPr>
        <p:spPr>
          <a:xfrm>
            <a:off x="641754" y="1687286"/>
            <a:ext cx="3269463" cy="3978017"/>
          </a:xfrm>
        </p:spPr>
        <p:txBody>
          <a:bodyPr anchor="t">
            <a:normAutofit/>
          </a:bodyPr>
          <a:lstStyle/>
          <a:p>
            <a:r>
              <a:rPr lang="en-GB" sz="4400" i="1" u="sng"/>
              <a:t>Summary</a:t>
            </a:r>
          </a:p>
        </p:txBody>
      </p:sp>
      <p:graphicFrame>
        <p:nvGraphicFramePr>
          <p:cNvPr id="5" name="Content Placeholder 2">
            <a:extLst>
              <a:ext uri="{FF2B5EF4-FFF2-40B4-BE49-F238E27FC236}">
                <a16:creationId xmlns:a16="http://schemas.microsoft.com/office/drawing/2014/main" id="{DC1E6B4E-7731-EDDB-0568-AFD3993FE77D}"/>
              </a:ext>
            </a:extLst>
          </p:cNvPr>
          <p:cNvGraphicFramePr>
            <a:graphicFrameLocks noGrp="1"/>
          </p:cNvGraphicFramePr>
          <p:nvPr>
            <p:ph idx="1"/>
            <p:extLst>
              <p:ext uri="{D42A27DB-BD31-4B8C-83A1-F6EECF244321}">
                <p14:modId xmlns:p14="http://schemas.microsoft.com/office/powerpoint/2010/main" val="3820566611"/>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556891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2839A1C-34CB-4C3C-8531-CA67525FDE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6BE0DB9-D5BE-607F-C3F3-19C59B3FAC33}"/>
              </a:ext>
            </a:extLst>
          </p:cNvPr>
          <p:cNvSpPr>
            <a:spLocks noGrp="1"/>
          </p:cNvSpPr>
          <p:nvPr>
            <p:ph type="ctrTitle"/>
          </p:nvPr>
        </p:nvSpPr>
        <p:spPr>
          <a:xfrm>
            <a:off x="6095999" y="1032918"/>
            <a:ext cx="5452533" cy="4792165"/>
          </a:xfrm>
          <a:effectLst/>
        </p:spPr>
        <p:txBody>
          <a:bodyPr anchor="ctr">
            <a:normAutofit/>
          </a:bodyPr>
          <a:lstStyle/>
          <a:p>
            <a:r>
              <a:rPr lang="en-GB" sz="6600"/>
              <a:t>Thank you!</a:t>
            </a:r>
          </a:p>
        </p:txBody>
      </p:sp>
      <p:sp useBgFill="1">
        <p:nvSpPr>
          <p:cNvPr id="12" name="Freeform: Shape 11">
            <a:extLst>
              <a:ext uri="{FF2B5EF4-FFF2-40B4-BE49-F238E27FC236}">
                <a16:creationId xmlns:a16="http://schemas.microsoft.com/office/drawing/2014/main" id="{FAC94EAF-F7F7-4727-AE69-A7036B4A51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Subtitle 4">
            <a:extLst>
              <a:ext uri="{FF2B5EF4-FFF2-40B4-BE49-F238E27FC236}">
                <a16:creationId xmlns:a16="http://schemas.microsoft.com/office/drawing/2014/main" id="{A00DF1E3-CA39-C2CC-4BB5-D469C89E23FA}"/>
              </a:ext>
            </a:extLst>
          </p:cNvPr>
          <p:cNvSpPr>
            <a:spLocks noGrp="1"/>
          </p:cNvSpPr>
          <p:nvPr>
            <p:ph type="subTitle" idx="1"/>
          </p:nvPr>
        </p:nvSpPr>
        <p:spPr>
          <a:xfrm>
            <a:off x="643466" y="2281574"/>
            <a:ext cx="3994015" cy="2294852"/>
          </a:xfrm>
          <a:effectLst/>
        </p:spPr>
        <p:txBody>
          <a:bodyPr anchor="ctr">
            <a:normAutofit/>
          </a:bodyPr>
          <a:lstStyle/>
          <a:p>
            <a:pPr algn="ctr"/>
            <a:r>
              <a:rPr lang="en-GB" sz="2800"/>
              <a:t>Have an amazing summer!</a:t>
            </a:r>
          </a:p>
        </p:txBody>
      </p:sp>
    </p:spTree>
    <p:extLst>
      <p:ext uri="{BB962C8B-B14F-4D97-AF65-F5344CB8AC3E}">
        <p14:creationId xmlns:p14="http://schemas.microsoft.com/office/powerpoint/2010/main" val="42030417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F03B5E"/>
      </a:accent1>
      <a:accent2>
        <a:srgbClr val="DC6FEC"/>
      </a:accent2>
      <a:accent3>
        <a:srgbClr val="60B1F2"/>
      </a:accent3>
      <a:accent4>
        <a:srgbClr val="6AD5BB"/>
      </a:accent4>
      <a:accent5>
        <a:srgbClr val="E8AB4E"/>
      </a:accent5>
      <a:accent6>
        <a:srgbClr val="F56447"/>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ACECE1E4-636E-48DB-87ED-4A76DC93378F}"/>
    </a:ext>
  </a:extLst>
</a:theme>
</file>

<file path=docProps/app.xml><?xml version="1.0" encoding="utf-8"?>
<Properties xmlns="http://schemas.openxmlformats.org/officeDocument/2006/extended-properties" xmlns:vt="http://schemas.openxmlformats.org/officeDocument/2006/docPropsVTypes">
  <Template>Quotable</Template>
  <TotalTime>0</TotalTime>
  <Words>901</Words>
  <Application>Microsoft Office PowerPoint</Application>
  <PresentationFormat>Widescreen</PresentationFormat>
  <Paragraphs>109</Paragraphs>
  <Slides>17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Century Gothic</vt:lpstr>
      <vt:lpstr>Wingdings 2</vt:lpstr>
      <vt:lpstr>Quotable</vt:lpstr>
      <vt:lpstr>Law, society and the Future assessment guidance!</vt:lpstr>
      <vt:lpstr>Content </vt:lpstr>
      <vt:lpstr>Assessment overview </vt:lpstr>
      <vt:lpstr>Element 1 </vt:lpstr>
      <vt:lpstr>Continued</vt:lpstr>
      <vt:lpstr>Guidance </vt:lpstr>
      <vt:lpstr>Element 2 </vt:lpstr>
      <vt:lpstr>Continued </vt:lpstr>
      <vt:lpstr>Element 3</vt:lpstr>
      <vt:lpstr>Continued </vt:lpstr>
      <vt:lpstr>Guidance </vt:lpstr>
      <vt:lpstr>Element 4</vt:lpstr>
      <vt:lpstr>Continued </vt:lpstr>
      <vt:lpstr>Further guidance </vt:lpstr>
      <vt:lpstr>Continued </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Zita Draper</cp:lastModifiedBy>
  <cp:revision>1</cp:revision>
  <dcterms:created xsi:type="dcterms:W3CDTF">2026-04-17T21:48:11Z</dcterms:created>
  <dcterms:modified xsi:type="dcterms:W3CDTF">2026-04-18T20:34:37Z</dcterms:modified>
</cp:coreProperties>
</file>