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5" r:id="rId2"/>
    <p:sldId id="256" r:id="rId3"/>
    <p:sldId id="257" r:id="rId4"/>
    <p:sldId id="258" r:id="rId5"/>
    <p:sldId id="259" r:id="rId6"/>
    <p:sldId id="260" r:id="rId7"/>
    <p:sldId id="261" r:id="rId8"/>
    <p:sldId id="262" r:id="rId9"/>
    <p:sldId id="271" r:id="rId10"/>
    <p:sldId id="272" r:id="rId11"/>
    <p:sldId id="263" r:id="rId12"/>
    <p:sldId id="264" r:id="rId13"/>
    <p:sldId id="268" r:id="rId14"/>
    <p:sldId id="265" r:id="rId15"/>
    <p:sldId id="266" r:id="rId16"/>
    <p:sldId id="267" r:id="rId17"/>
    <p:sldId id="273" r:id="rId18"/>
    <p:sldId id="274" r:id="rId19"/>
    <p:sldId id="269" r:id="rId20"/>
  </p:sldIdLst>
  <p:sldSz cx="9144000" cy="5143500" type="screen16x9"/>
  <p:notesSz cx="6858000" cy="9144000"/>
  <p:defaultTextStyle>
    <a:defPPr>
      <a:defRPr lang="en-US"/>
    </a:defPPr>
    <a:lvl1pPr algn="l" rtl="0" eaLnBrk="0" fontAlgn="base" hangingPunct="0">
      <a:spcBef>
        <a:spcPct val="0"/>
      </a:spcBef>
      <a:spcAft>
        <a:spcPct val="0"/>
      </a:spcAft>
      <a:defRPr sz="1400" kern="1200">
        <a:solidFill>
          <a:srgbClr val="FFFFFF"/>
        </a:solidFill>
        <a:latin typeface="Arial" panose="020B0604020202020204" pitchFamily="34" charset="0"/>
        <a:ea typeface="+mn-ea"/>
        <a:cs typeface="Helvetica" panose="020B0604020202020204" pitchFamily="34" charset="0"/>
        <a:sym typeface="Arial" panose="020B0604020202020204" pitchFamily="34" charset="0"/>
      </a:defRPr>
    </a:lvl1pPr>
    <a:lvl2pPr marL="457200" algn="l" rtl="0" eaLnBrk="0" fontAlgn="base" hangingPunct="0">
      <a:spcBef>
        <a:spcPct val="0"/>
      </a:spcBef>
      <a:spcAft>
        <a:spcPct val="0"/>
      </a:spcAft>
      <a:defRPr sz="1400" kern="1200">
        <a:solidFill>
          <a:srgbClr val="FFFFFF"/>
        </a:solidFill>
        <a:latin typeface="Arial" panose="020B0604020202020204" pitchFamily="34" charset="0"/>
        <a:ea typeface="+mn-ea"/>
        <a:cs typeface="Helvetica" panose="020B0604020202020204" pitchFamily="34" charset="0"/>
        <a:sym typeface="Arial" panose="020B0604020202020204" pitchFamily="34" charset="0"/>
      </a:defRPr>
    </a:lvl2pPr>
    <a:lvl3pPr marL="914400" algn="l" rtl="0" eaLnBrk="0" fontAlgn="base" hangingPunct="0">
      <a:spcBef>
        <a:spcPct val="0"/>
      </a:spcBef>
      <a:spcAft>
        <a:spcPct val="0"/>
      </a:spcAft>
      <a:defRPr sz="1400" kern="1200">
        <a:solidFill>
          <a:srgbClr val="FFFFFF"/>
        </a:solidFill>
        <a:latin typeface="Arial" panose="020B0604020202020204" pitchFamily="34" charset="0"/>
        <a:ea typeface="+mn-ea"/>
        <a:cs typeface="Helvetica" panose="020B0604020202020204" pitchFamily="34" charset="0"/>
        <a:sym typeface="Arial" panose="020B0604020202020204" pitchFamily="34" charset="0"/>
      </a:defRPr>
    </a:lvl3pPr>
    <a:lvl4pPr marL="1371600" algn="l" rtl="0" eaLnBrk="0" fontAlgn="base" hangingPunct="0">
      <a:spcBef>
        <a:spcPct val="0"/>
      </a:spcBef>
      <a:spcAft>
        <a:spcPct val="0"/>
      </a:spcAft>
      <a:defRPr sz="1400" kern="1200">
        <a:solidFill>
          <a:srgbClr val="FFFFFF"/>
        </a:solidFill>
        <a:latin typeface="Arial" panose="020B0604020202020204" pitchFamily="34" charset="0"/>
        <a:ea typeface="+mn-ea"/>
        <a:cs typeface="Helvetica" panose="020B0604020202020204" pitchFamily="34" charset="0"/>
        <a:sym typeface="Arial" panose="020B0604020202020204" pitchFamily="34" charset="0"/>
      </a:defRPr>
    </a:lvl4pPr>
    <a:lvl5pPr marL="1828800" algn="l" rtl="0" eaLnBrk="0" fontAlgn="base" hangingPunct="0">
      <a:spcBef>
        <a:spcPct val="0"/>
      </a:spcBef>
      <a:spcAft>
        <a:spcPct val="0"/>
      </a:spcAft>
      <a:defRPr sz="1400" kern="1200">
        <a:solidFill>
          <a:srgbClr val="FFFFFF"/>
        </a:solidFill>
        <a:latin typeface="Arial" panose="020B0604020202020204" pitchFamily="34" charset="0"/>
        <a:ea typeface="+mn-ea"/>
        <a:cs typeface="Helvetica" panose="020B0604020202020204" pitchFamily="34" charset="0"/>
        <a:sym typeface="Arial" panose="020B0604020202020204" pitchFamily="34" charset="0"/>
      </a:defRPr>
    </a:lvl5pPr>
    <a:lvl6pPr marL="2286000" algn="l" defTabSz="914400" rtl="0" eaLnBrk="1" latinLnBrk="0" hangingPunct="1">
      <a:defRPr sz="1400" kern="1200">
        <a:solidFill>
          <a:srgbClr val="FFFFFF"/>
        </a:solidFill>
        <a:latin typeface="Arial" panose="020B0604020202020204" pitchFamily="34" charset="0"/>
        <a:ea typeface="+mn-ea"/>
        <a:cs typeface="Helvetica" panose="020B0604020202020204" pitchFamily="34" charset="0"/>
        <a:sym typeface="Arial" panose="020B0604020202020204" pitchFamily="34" charset="0"/>
      </a:defRPr>
    </a:lvl6pPr>
    <a:lvl7pPr marL="2743200" algn="l" defTabSz="914400" rtl="0" eaLnBrk="1" latinLnBrk="0" hangingPunct="1">
      <a:defRPr sz="1400" kern="1200">
        <a:solidFill>
          <a:srgbClr val="FFFFFF"/>
        </a:solidFill>
        <a:latin typeface="Arial" panose="020B0604020202020204" pitchFamily="34" charset="0"/>
        <a:ea typeface="+mn-ea"/>
        <a:cs typeface="Helvetica" panose="020B0604020202020204" pitchFamily="34" charset="0"/>
        <a:sym typeface="Arial" panose="020B0604020202020204" pitchFamily="34" charset="0"/>
      </a:defRPr>
    </a:lvl7pPr>
    <a:lvl8pPr marL="3200400" algn="l" defTabSz="914400" rtl="0" eaLnBrk="1" latinLnBrk="0" hangingPunct="1">
      <a:defRPr sz="1400" kern="1200">
        <a:solidFill>
          <a:srgbClr val="FFFFFF"/>
        </a:solidFill>
        <a:latin typeface="Arial" panose="020B0604020202020204" pitchFamily="34" charset="0"/>
        <a:ea typeface="+mn-ea"/>
        <a:cs typeface="Helvetica" panose="020B0604020202020204" pitchFamily="34" charset="0"/>
        <a:sym typeface="Arial" panose="020B0604020202020204" pitchFamily="34" charset="0"/>
      </a:defRPr>
    </a:lvl8pPr>
    <a:lvl9pPr marL="3657600" algn="l" defTabSz="914400" rtl="0" eaLnBrk="1" latinLnBrk="0" hangingPunct="1">
      <a:defRPr sz="1400" kern="1200">
        <a:solidFill>
          <a:srgbClr val="FFFFFF"/>
        </a:solidFill>
        <a:latin typeface="Arial" panose="020B0604020202020204" pitchFamily="34" charset="0"/>
        <a:ea typeface="+mn-ea"/>
        <a:cs typeface="Helvetica" panose="020B0604020202020204" pitchFamily="34" charset="0"/>
        <a:sym typeface="Arial" panose="020B0604020202020204" pitchFamily="34" charset="0"/>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7F19C9-A701-4BFA-A4F1-235C258CC183}" v="16" dt="2024-06-27T21:19:08.922"/>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9525" cap="flat">
              <a:solidFill>
                <a:srgbClr val="9E9E9E"/>
              </a:solidFill>
              <a:prstDash val="solid"/>
              <a:round/>
            </a:ln>
          </a:left>
          <a:right>
            <a:ln w="9525" cap="flat">
              <a:solidFill>
                <a:srgbClr val="9E9E9E"/>
              </a:solidFill>
              <a:prstDash val="solid"/>
              <a:round/>
            </a:ln>
          </a:right>
          <a:top>
            <a:ln w="9525" cap="flat">
              <a:solidFill>
                <a:srgbClr val="9E9E9E"/>
              </a:solidFill>
              <a:prstDash val="solid"/>
              <a:round/>
            </a:ln>
          </a:top>
          <a:bottom>
            <a:ln w="9525" cap="flat">
              <a:solidFill>
                <a:srgbClr val="9E9E9E"/>
              </a:solidFill>
              <a:prstDash val="solid"/>
              <a:round/>
            </a:ln>
          </a:bottom>
          <a:insideH>
            <a:ln w="9525" cap="flat">
              <a:solidFill>
                <a:srgbClr val="9E9E9E"/>
              </a:solidFill>
              <a:prstDash val="solid"/>
              <a:round/>
            </a:ln>
          </a:insideH>
          <a:insideV>
            <a:ln w="9525" cap="flat">
              <a:solidFill>
                <a:srgbClr val="9E9E9E"/>
              </a:solidFill>
              <a:prstDash val="solid"/>
              <a:round/>
            </a:ln>
          </a:insideV>
        </a:tcBdr>
        <a:fill>
          <a:noFill/>
        </a:fill>
      </a:tcStyle>
    </a:wholeTbl>
    <a:band2H>
      <a:tcTxStyle/>
      <a:tcStyle>
        <a:tcBdr/>
        <a:fill>
          <a:solidFill>
            <a:schemeClr val="accent3">
              <a:lumOff val="44000"/>
            </a:schemeClr>
          </a:solidFill>
        </a:fill>
      </a:tcStyle>
    </a:band2H>
    <a:firstCol>
      <a:tcTxStyle b="off" i="off">
        <a:fontRef idx="major">
          <a:srgbClr val="000000"/>
        </a:fontRef>
        <a:srgbClr val="000000"/>
      </a:tcTxStyle>
      <a:tcStyle>
        <a:tcBdr>
          <a:left>
            <a:ln w="9525" cap="flat">
              <a:solidFill>
                <a:srgbClr val="9E9E9E"/>
              </a:solidFill>
              <a:prstDash val="solid"/>
              <a:round/>
            </a:ln>
          </a:left>
          <a:right>
            <a:ln w="9525" cap="flat">
              <a:solidFill>
                <a:srgbClr val="9E9E9E"/>
              </a:solidFill>
              <a:prstDash val="solid"/>
              <a:round/>
            </a:ln>
          </a:right>
          <a:top>
            <a:ln w="9525" cap="flat">
              <a:solidFill>
                <a:srgbClr val="9E9E9E"/>
              </a:solidFill>
              <a:prstDash val="solid"/>
              <a:round/>
            </a:ln>
          </a:top>
          <a:bottom>
            <a:ln w="9525" cap="flat">
              <a:solidFill>
                <a:srgbClr val="9E9E9E"/>
              </a:solidFill>
              <a:prstDash val="solid"/>
              <a:round/>
            </a:ln>
          </a:bottom>
          <a:insideH>
            <a:ln w="9525" cap="flat">
              <a:solidFill>
                <a:srgbClr val="9E9E9E"/>
              </a:solidFill>
              <a:prstDash val="solid"/>
              <a:round/>
            </a:ln>
          </a:insideH>
          <a:insideV>
            <a:ln w="9525" cap="flat">
              <a:solidFill>
                <a:srgbClr val="9E9E9E"/>
              </a:solidFill>
              <a:prstDash val="solid"/>
              <a:round/>
            </a:ln>
          </a:insideV>
        </a:tcBdr>
        <a:fill>
          <a:noFill/>
        </a:fill>
      </a:tcStyle>
    </a:firstCol>
    <a:lastRow>
      <a:tcTxStyle b="off" i="off">
        <a:fontRef idx="major">
          <a:srgbClr val="000000"/>
        </a:fontRef>
        <a:srgbClr val="000000"/>
      </a:tcTxStyle>
      <a:tcStyle>
        <a:tcBdr>
          <a:left>
            <a:ln w="9525" cap="flat">
              <a:solidFill>
                <a:srgbClr val="9E9E9E"/>
              </a:solidFill>
              <a:prstDash val="solid"/>
              <a:round/>
            </a:ln>
          </a:left>
          <a:right>
            <a:ln w="9525" cap="flat">
              <a:solidFill>
                <a:srgbClr val="9E9E9E"/>
              </a:solidFill>
              <a:prstDash val="solid"/>
              <a:round/>
            </a:ln>
          </a:right>
          <a:top>
            <a:ln w="9525" cap="flat">
              <a:solidFill>
                <a:srgbClr val="9E9E9E"/>
              </a:solidFill>
              <a:prstDash val="solid"/>
              <a:round/>
            </a:ln>
          </a:top>
          <a:bottom>
            <a:ln w="9525" cap="flat">
              <a:solidFill>
                <a:srgbClr val="9E9E9E"/>
              </a:solidFill>
              <a:prstDash val="solid"/>
              <a:round/>
            </a:ln>
          </a:bottom>
          <a:insideH>
            <a:ln w="9525" cap="flat">
              <a:solidFill>
                <a:srgbClr val="9E9E9E"/>
              </a:solidFill>
              <a:prstDash val="solid"/>
              <a:round/>
            </a:ln>
          </a:insideH>
          <a:insideV>
            <a:ln w="9525" cap="flat">
              <a:solidFill>
                <a:srgbClr val="9E9E9E"/>
              </a:solidFill>
              <a:prstDash val="solid"/>
              <a:round/>
            </a:ln>
          </a:insideV>
        </a:tcBdr>
        <a:fill>
          <a:noFill/>
        </a:fill>
      </a:tcStyle>
    </a:lastRow>
    <a:firstRow>
      <a:tcTxStyle b="off" i="off">
        <a:fontRef idx="major">
          <a:srgbClr val="000000"/>
        </a:fontRef>
        <a:srgbClr val="000000"/>
      </a:tcTxStyle>
      <a:tcStyle>
        <a:tcBdr>
          <a:left>
            <a:ln w="9525" cap="flat">
              <a:solidFill>
                <a:srgbClr val="9E9E9E"/>
              </a:solidFill>
              <a:prstDash val="solid"/>
              <a:round/>
            </a:ln>
          </a:left>
          <a:right>
            <a:ln w="9525" cap="flat">
              <a:solidFill>
                <a:srgbClr val="9E9E9E"/>
              </a:solidFill>
              <a:prstDash val="solid"/>
              <a:round/>
            </a:ln>
          </a:right>
          <a:top>
            <a:ln w="9525" cap="flat">
              <a:solidFill>
                <a:srgbClr val="9E9E9E"/>
              </a:solidFill>
              <a:prstDash val="solid"/>
              <a:round/>
            </a:ln>
          </a:top>
          <a:bottom>
            <a:ln w="9525" cap="flat">
              <a:solidFill>
                <a:srgbClr val="9E9E9E"/>
              </a:solidFill>
              <a:prstDash val="solid"/>
              <a:round/>
            </a:ln>
          </a:bottom>
          <a:insideH>
            <a:ln w="9525" cap="flat">
              <a:solidFill>
                <a:srgbClr val="9E9E9E"/>
              </a:solidFill>
              <a:prstDash val="solid"/>
              <a:round/>
            </a:ln>
          </a:insideH>
          <a:insideV>
            <a:ln w="9525" cap="flat">
              <a:solidFill>
                <a:srgbClr val="9E9E9E"/>
              </a:solidFill>
              <a:prstDash val="solid"/>
              <a:round/>
            </a:ln>
          </a:insideV>
        </a:tcBdr>
        <a:fill>
          <a:noFill/>
        </a:fill>
      </a:tcStyle>
    </a:firstRow>
  </a:tblStyle>
  <a:tblStyle styleId="{C7B018BB-80A7-4F77-B60F-C8B233D01FF8}" styleName="">
    <a:tblBg/>
    <a:wholeTbl>
      <a:tcTxStyle b="off" i="off">
        <a:fontRef idx="major">
          <a:schemeClr val="accent3">
            <a:lumOff val="44000"/>
          </a:schemeClr>
        </a:fontRef>
        <a:schemeClr val="accent3">
          <a:lumOff val="44000"/>
        </a:schemeClr>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rgbClr val="E5CACF"/>
          </a:solidFill>
        </a:fill>
      </a:tcStyle>
    </a:wholeTbl>
    <a:band2H>
      <a:tcTxStyle/>
      <a:tcStyle>
        <a:tcBdr/>
        <a:fill>
          <a:solidFill>
            <a:srgbClr val="F2E6E8"/>
          </a:solidFill>
        </a:fill>
      </a:tcStyle>
    </a:band2H>
    <a:firstCol>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1"/>
          </a:solidFill>
        </a:fill>
      </a:tcStyle>
    </a:firstCol>
    <a:lastRow>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381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1"/>
          </a:solidFill>
        </a:fill>
      </a:tcStyle>
    </a:lastRow>
    <a:firstRow>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381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1"/>
          </a:solidFill>
        </a:fill>
      </a:tcStyle>
    </a:firstRow>
  </a:tblStyle>
  <a:tblStyle styleId="{EEE7283C-3CF3-47DC-8721-378D4A62B228}" styleName="">
    <a:tblBg/>
    <a:wholeTbl>
      <a:tcTxStyle b="off" i="off">
        <a:fontRef idx="major">
          <a:schemeClr val="accent3">
            <a:lumOff val="44000"/>
          </a:schemeClr>
        </a:fontRef>
        <a:schemeClr val="accent3">
          <a:lumOff val="44000"/>
        </a:schemeClr>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wholeTbl>
    <a:band2H>
      <a:tcTxStyle/>
      <a:tcStyle>
        <a:tcBdr/>
        <a:fill>
          <a:solidFill>
            <a:schemeClr val="accent3">
              <a:lumOff val="44000"/>
            </a:schemeClr>
          </a:solidFill>
        </a:fill>
      </a:tcStyle>
    </a:band2H>
    <a:firstCol>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firstCol>
    <a:lastRow>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381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lastRow>
    <a:firstRow>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381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firstRow>
  </a:tblStyle>
  <a:tblStyle styleId="{CF821DB8-F4EB-4A41-A1BA-3FCAFE7338EE}" styleName="">
    <a:tblBg/>
    <a:wholeTbl>
      <a:tcTxStyle b="off" i="off">
        <a:fontRef idx="major">
          <a:schemeClr val="accent3">
            <a:lumOff val="44000"/>
          </a:schemeClr>
        </a:fontRef>
        <a:schemeClr val="accent3">
          <a:lumOff val="44000"/>
        </a:schemeClr>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wholeTbl>
    <a:band2H>
      <a:tcTxStyle/>
      <a:tcStyle>
        <a:tcBdr/>
        <a:fill>
          <a:solidFill>
            <a:schemeClr val="accent3">
              <a:lumOff val="44000"/>
            </a:schemeClr>
          </a:solidFill>
        </a:fill>
      </a:tcStyle>
    </a:band2H>
    <a:firstCol>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firstCol>
    <a:lastRow>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381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lastRow>
    <a:firstRow>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381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firstRow>
  </a:tblStyle>
  <a:tblStyle styleId="{33BA23B1-9221-436E-865A-0063620EA4FD}" styleName="">
    <a:tblBg/>
    <a:wholeTbl>
      <a:tcTxStyle b="off" i="off">
        <a:fontRef idx="major">
          <a:schemeClr val="accent3">
            <a:lumOff val="44000"/>
          </a:schemeClr>
        </a:fontRef>
        <a:schemeClr val="accent3">
          <a:lumOff val="44000"/>
        </a:schemeClr>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3">
              <a:lumOff val="44000"/>
            </a:schemeClr>
          </a:solidFill>
        </a:fill>
      </a:tcStyle>
    </a:wholeTbl>
    <a:band2H>
      <a:tcTxStyle/>
      <a:tcStyle>
        <a:tcBdr/>
        <a:fill>
          <a:solidFill>
            <a:srgbClr val="FFDB63"/>
          </a:solidFill>
        </a:fill>
      </a:tcStyle>
    </a:band2H>
    <a:firstCol>
      <a:tcTxStyle b="on" i="off">
        <a:fontRef idx="major">
          <a:srgbClr val="FFDB63"/>
        </a:fontRef>
        <a:srgbClr val="FFDB63"/>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chemeClr val="accent3">
            <a:lumOff val="44000"/>
          </a:schemeClr>
        </a:fontRef>
        <a:schemeClr val="accent3">
          <a:lumOff val="44000"/>
        </a:schemeClr>
      </a:tcTxStyle>
      <a:tcStyle>
        <a:tcBdr>
          <a:left>
            <a:ln w="12700" cap="flat">
              <a:noFill/>
              <a:miter lim="400000"/>
            </a:ln>
          </a:left>
          <a:right>
            <a:ln w="12700" cap="flat">
              <a:noFill/>
              <a:miter lim="400000"/>
            </a:ln>
          </a:right>
          <a:top>
            <a:ln w="50800" cap="flat">
              <a:solidFill>
                <a:schemeClr val="accent3">
                  <a:lumOff val="44000"/>
                </a:schemeClr>
              </a:solidFill>
              <a:prstDash val="solid"/>
              <a:round/>
            </a:ln>
          </a:top>
          <a:bottom>
            <a:ln w="25400" cap="flat">
              <a:solidFill>
                <a:schemeClr val="accent3">
                  <a:lumOff val="44000"/>
                </a:schemeClr>
              </a:solidFill>
              <a:prstDash val="solid"/>
              <a:round/>
            </a:ln>
          </a:bottom>
          <a:insideH>
            <a:ln w="12700" cap="flat">
              <a:noFill/>
              <a:miter lim="400000"/>
            </a:ln>
          </a:insideH>
          <a:insideV>
            <a:ln w="12700" cap="flat">
              <a:noFill/>
              <a:miter lim="400000"/>
            </a:ln>
          </a:insideV>
        </a:tcBdr>
        <a:fill>
          <a:solidFill>
            <a:srgbClr val="FFDB63"/>
          </a:solidFill>
        </a:fill>
      </a:tcStyle>
    </a:lastRow>
    <a:firstRow>
      <a:tcTxStyle b="on" i="off">
        <a:fontRef idx="major">
          <a:srgbClr val="FFDB63"/>
        </a:fontRef>
        <a:srgbClr val="FFDB63"/>
      </a:tcTxStyle>
      <a:tcStyle>
        <a:tcBdr>
          <a:left>
            <a:ln w="12700" cap="flat">
              <a:noFill/>
              <a:miter lim="400000"/>
            </a:ln>
          </a:left>
          <a:right>
            <a:ln w="12700" cap="flat">
              <a:noFill/>
              <a:miter lim="400000"/>
            </a:ln>
          </a:right>
          <a:top>
            <a:ln w="25400" cap="flat">
              <a:solidFill>
                <a:schemeClr val="accent3">
                  <a:lumOff val="44000"/>
                </a:schemeClr>
              </a:solidFill>
              <a:prstDash val="solid"/>
              <a:round/>
            </a:ln>
          </a:top>
          <a:bottom>
            <a:ln w="25400" cap="flat">
              <a:solidFill>
                <a:schemeClr val="accent3">
                  <a:lumOff val="44000"/>
                </a:schemeClr>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chemeClr val="accent3">
            <a:lumOff val="44000"/>
          </a:schemeClr>
        </a:fontRef>
        <a:schemeClr val="accent3">
          <a:lumOff val="44000"/>
        </a:schemeClr>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wholeTbl>
    <a:band2H>
      <a:tcTxStyle/>
      <a:tcStyle>
        <a:tcBdr/>
        <a:fill>
          <a:solidFill>
            <a:schemeClr val="accent3">
              <a:lumOff val="44000"/>
            </a:schemeClr>
          </a:solidFill>
        </a:fill>
      </a:tcStyle>
    </a:band2H>
    <a:firstCol>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firstCol>
    <a:lastRow>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38100" cap="flat">
              <a:solidFill>
                <a:srgbClr val="FFDB63"/>
              </a:solidFill>
              <a:prstDash val="solid"/>
              <a:round/>
            </a:ln>
          </a:top>
          <a:bottom>
            <a:ln w="127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lastRow>
    <a:firstRow>
      <a:tcTxStyle b="on" i="off">
        <a:fontRef idx="major">
          <a:srgbClr val="FFDB63"/>
        </a:fontRef>
        <a:srgbClr val="FFDB63"/>
      </a:tcTxStyle>
      <a:tcStyle>
        <a:tcBdr>
          <a:left>
            <a:ln w="12700" cap="flat">
              <a:solidFill>
                <a:srgbClr val="FFDB63"/>
              </a:solidFill>
              <a:prstDash val="solid"/>
              <a:round/>
            </a:ln>
          </a:left>
          <a:right>
            <a:ln w="12700" cap="flat">
              <a:solidFill>
                <a:srgbClr val="FFDB63"/>
              </a:solidFill>
              <a:prstDash val="solid"/>
              <a:round/>
            </a:ln>
          </a:right>
          <a:top>
            <a:ln w="12700" cap="flat">
              <a:solidFill>
                <a:srgbClr val="FFDB63"/>
              </a:solidFill>
              <a:prstDash val="solid"/>
              <a:round/>
            </a:ln>
          </a:top>
          <a:bottom>
            <a:ln w="38100" cap="flat">
              <a:solidFill>
                <a:srgbClr val="FFDB63"/>
              </a:solidFill>
              <a:prstDash val="solid"/>
              <a:round/>
            </a:ln>
          </a:bottom>
          <a:insideH>
            <a:ln w="12700" cap="flat">
              <a:solidFill>
                <a:srgbClr val="FFDB63"/>
              </a:solidFill>
              <a:prstDash val="solid"/>
              <a:round/>
            </a:ln>
          </a:insideH>
          <a:insideV>
            <a:ln w="12700" cap="flat">
              <a:solidFill>
                <a:srgbClr val="FFDB63"/>
              </a:solidFill>
              <a:prstDash val="solid"/>
              <a:round/>
            </a:ln>
          </a:insideV>
        </a:tcBdr>
        <a:fill>
          <a:solidFill>
            <a:schemeClr val="accent3">
              <a:lumOff val="44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87" autoAdjust="0"/>
    <p:restoredTop sz="86382" autoAdjust="0"/>
  </p:normalViewPr>
  <p:slideViewPr>
    <p:cSldViewPr snapToGrid="0">
      <p:cViewPr varScale="1">
        <p:scale>
          <a:sx n="89" d="100"/>
          <a:sy n="89" d="100"/>
        </p:scale>
        <p:origin x="701" y="77"/>
      </p:cViewPr>
      <p:guideLst>
        <p:guide orient="horz" pos="1620"/>
        <p:guide pos="288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14" name="Shape 271">
            <a:extLst>
              <a:ext uri="{FF2B5EF4-FFF2-40B4-BE49-F238E27FC236}">
                <a16:creationId xmlns:a16="http://schemas.microsoft.com/office/drawing/2014/main" id="{B9BCD0F7-C96B-3C6F-0CB0-CAB50DCB2A78}"/>
              </a:ext>
            </a:extLst>
          </p:cNvPr>
          <p:cNvSpPr>
            <a:spLocks noGrp="1" noRot="1" noChangeAspect="1" noChangeArrowheads="1"/>
          </p:cNvSpPr>
          <p:nvPr>
            <p:ph type="sldImg"/>
          </p:nvPr>
        </p:nvSpPr>
        <p:spPr bwMode="auto">
          <a:xfrm>
            <a:off x="1143000" y="6858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38915" name="Shape 272">
            <a:extLst>
              <a:ext uri="{FF2B5EF4-FFF2-40B4-BE49-F238E27FC236}">
                <a16:creationId xmlns:a16="http://schemas.microsoft.com/office/drawing/2014/main" id="{E897567E-9336-B6BD-35D8-0A61EEEDAEFC}"/>
              </a:ext>
            </a:extLst>
          </p:cNvPr>
          <p:cNvSpPr>
            <a:spLocks noGrp="1" noChangeArrowheads="1"/>
          </p:cNvSpPr>
          <p:nvPr>
            <p:ph type="body" sz="quarter" idx="1"/>
          </p:nvPr>
        </p:nvSpPr>
        <p:spPr bwMode="auto">
          <a:xfrm>
            <a:off x="914400" y="4343400"/>
            <a:ext cx="5029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endParaRPr lang="en-US" altLang="en-US">
              <a:sym typeface="Arial" panose="020B0604020202020204" pitchFamily="34" charset="0"/>
            </a:endParaRPr>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a:solidFill>
          <a:schemeClr val="tx1"/>
        </a:solidFill>
        <a:latin typeface="+mj-lt"/>
        <a:ea typeface="+mj-ea"/>
        <a:cs typeface="+mj-cs"/>
        <a:sym typeface="Arial" panose="020B0604020202020204" pitchFamily="34" charset="0"/>
      </a:defRPr>
    </a:lvl1pPr>
    <a:lvl2pPr marL="742950" indent="-285750" algn="l" rtl="0" eaLnBrk="0" fontAlgn="base" hangingPunct="0">
      <a:spcBef>
        <a:spcPct val="30000"/>
      </a:spcBef>
      <a:spcAft>
        <a:spcPct val="0"/>
      </a:spcAft>
      <a:defRPr sz="1400">
        <a:solidFill>
          <a:schemeClr val="tx1"/>
        </a:solidFill>
        <a:latin typeface="+mj-lt"/>
        <a:ea typeface="+mj-ea"/>
        <a:cs typeface="+mj-cs"/>
        <a:sym typeface="Arial" panose="020B0604020202020204" pitchFamily="34" charset="0"/>
      </a:defRPr>
    </a:lvl2pPr>
    <a:lvl3pPr marL="1143000" indent="-228600" algn="l" rtl="0" eaLnBrk="0" fontAlgn="base" hangingPunct="0">
      <a:spcBef>
        <a:spcPct val="30000"/>
      </a:spcBef>
      <a:spcAft>
        <a:spcPct val="0"/>
      </a:spcAft>
      <a:defRPr sz="1400">
        <a:solidFill>
          <a:schemeClr val="tx1"/>
        </a:solidFill>
        <a:latin typeface="+mj-lt"/>
        <a:ea typeface="+mj-ea"/>
        <a:cs typeface="+mj-cs"/>
        <a:sym typeface="Arial" panose="020B0604020202020204" pitchFamily="34" charset="0"/>
      </a:defRPr>
    </a:lvl3pPr>
    <a:lvl4pPr marL="1600200" indent="-228600" algn="l" rtl="0" eaLnBrk="0" fontAlgn="base" hangingPunct="0">
      <a:spcBef>
        <a:spcPct val="30000"/>
      </a:spcBef>
      <a:spcAft>
        <a:spcPct val="0"/>
      </a:spcAft>
      <a:defRPr sz="1400">
        <a:solidFill>
          <a:schemeClr val="tx1"/>
        </a:solidFill>
        <a:latin typeface="+mj-lt"/>
        <a:ea typeface="+mj-ea"/>
        <a:cs typeface="+mj-cs"/>
        <a:sym typeface="Arial" panose="020B0604020202020204" pitchFamily="34" charset="0"/>
      </a:defRPr>
    </a:lvl4pPr>
    <a:lvl5pPr marL="2057400" indent="-228600" algn="l" rtl="0" eaLnBrk="0" fontAlgn="base" hangingPunct="0">
      <a:spcBef>
        <a:spcPct val="30000"/>
      </a:spcBef>
      <a:spcAft>
        <a:spcPct val="0"/>
      </a:spcAft>
      <a:defRPr sz="1400">
        <a:solidFill>
          <a:schemeClr val="tx1"/>
        </a:solidFill>
        <a:latin typeface="+mj-lt"/>
        <a:ea typeface="+mj-ea"/>
        <a:cs typeface="+mj-cs"/>
        <a:sym typeface="Arial" panose="020B0604020202020204" pitchFamily="34" charset="0"/>
      </a:defRPr>
    </a:lvl5pPr>
    <a:lvl6pPr indent="1143000" latinLnBrk="0">
      <a:defRPr sz="1400">
        <a:latin typeface="+mj-lt"/>
        <a:ea typeface="+mj-ea"/>
        <a:cs typeface="+mj-cs"/>
        <a:sym typeface="Arial"/>
      </a:defRPr>
    </a:lvl6pPr>
    <a:lvl7pPr indent="1371600" latinLnBrk="0">
      <a:defRPr sz="1400">
        <a:latin typeface="+mj-lt"/>
        <a:ea typeface="+mj-ea"/>
        <a:cs typeface="+mj-cs"/>
        <a:sym typeface="Arial"/>
      </a:defRPr>
    </a:lvl7pPr>
    <a:lvl8pPr indent="1600200" latinLnBrk="0">
      <a:defRPr sz="1400">
        <a:latin typeface="+mj-lt"/>
        <a:ea typeface="+mj-ea"/>
        <a:cs typeface="+mj-cs"/>
        <a:sym typeface="Arial"/>
      </a:defRPr>
    </a:lvl8pPr>
    <a:lvl9pPr indent="1828800" latinLnBrk="0">
      <a:defRPr sz="1400">
        <a:latin typeface="+mj-lt"/>
        <a:ea typeface="+mj-ea"/>
        <a:cs typeface="+mj-cs"/>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C81804E8-A5E7-4295-6A46-73BF0B4D618E}"/>
              </a:ext>
            </a:extLst>
          </p:cNvPr>
          <p:cNvSpPr>
            <a:spLocks noGrp="1" noRot="1" noChangeAspect="1" noTextEdi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8A36800-F306-5BA2-898E-B6A8FCAECF84}"/>
              </a:ext>
            </a:extLst>
          </p:cNvPr>
          <p:cNvSpPr>
            <a:spLocks noGrp="1"/>
          </p:cNvSpPr>
          <p:nvPr>
            <p:ph type="body" idx="1"/>
          </p:nvPr>
        </p:nvSpPr>
        <p:spPr/>
        <p:txBody>
          <a:bodyPr/>
          <a:lstStyle/>
          <a:p>
            <a:pPr marL="120315" indent="-120315" algn="just" defTabSz="457200" eaLnBrk="1" fontAlgn="auto" hangingPunct="1">
              <a:lnSpc>
                <a:spcPct val="150000"/>
              </a:lnSpc>
              <a:spcBef>
                <a:spcPts val="0"/>
              </a:spcBef>
              <a:spcAft>
                <a:spcPts val="0"/>
              </a:spcAft>
              <a:buSzPct val="100000"/>
              <a:buFontTx/>
              <a:buChar char="•"/>
              <a:defRPr sz="1200">
                <a:solidFill>
                  <a:srgbClr val="FEFEFE"/>
                </a:solidFill>
                <a:uFill>
                  <a:solidFill>
                    <a:srgbClr val="000000"/>
                  </a:solidFill>
                </a:uFill>
                <a:latin typeface="Times New Roman"/>
                <a:ea typeface="Times New Roman"/>
                <a:cs typeface="Times New Roman"/>
                <a:sym typeface="Times New Roman"/>
              </a:defRPr>
            </a:pPr>
            <a:r>
              <a:rPr lang="en-US" sz="1200" dirty="0">
                <a:solidFill>
                  <a:srgbClr val="FEFEFE"/>
                </a:solidFill>
                <a:uFill>
                  <a:solidFill>
                    <a:srgbClr val="000000"/>
                  </a:solidFill>
                </a:uFill>
                <a:latin typeface="Times New Roman"/>
                <a:ea typeface="Times New Roman"/>
                <a:cs typeface="Times New Roman"/>
                <a:sym typeface="Times New Roman"/>
              </a:rPr>
              <a:t>Moreover, Richmond is also considered in affluent areas becoming a corporate </a:t>
            </a:r>
            <a:r>
              <a:rPr lang="en-US" sz="1200" dirty="0" err="1">
                <a:solidFill>
                  <a:srgbClr val="FEFEFE"/>
                </a:solidFill>
                <a:uFill>
                  <a:solidFill>
                    <a:srgbClr val="000000"/>
                  </a:solidFill>
                </a:uFill>
                <a:latin typeface="Times New Roman"/>
                <a:ea typeface="Times New Roman"/>
                <a:cs typeface="Times New Roman"/>
                <a:sym typeface="Times New Roman"/>
              </a:rPr>
              <a:t>epicentre</a:t>
            </a:r>
            <a:r>
              <a:rPr lang="en-US" sz="1200" dirty="0">
                <a:solidFill>
                  <a:srgbClr val="FEFEFE"/>
                </a:solidFill>
                <a:uFill>
                  <a:solidFill>
                    <a:srgbClr val="000000"/>
                  </a:solidFill>
                </a:uFill>
                <a:latin typeface="Times New Roman"/>
                <a:ea typeface="Times New Roman"/>
                <a:cs typeface="Times New Roman"/>
                <a:sym typeface="Times New Roman"/>
              </a:rPr>
              <a:t> and strong local economy supported by local people. </a:t>
            </a:r>
          </a:p>
          <a:p>
            <a:pPr marL="120315" indent="-120315" algn="just" defTabSz="457200" eaLnBrk="1" fontAlgn="auto" hangingPunct="1">
              <a:lnSpc>
                <a:spcPct val="150000"/>
              </a:lnSpc>
              <a:spcBef>
                <a:spcPts val="0"/>
              </a:spcBef>
              <a:spcAft>
                <a:spcPts val="0"/>
              </a:spcAft>
              <a:buSzPct val="100000"/>
              <a:buFontTx/>
              <a:buChar char="•"/>
              <a:defRPr sz="1200">
                <a:solidFill>
                  <a:srgbClr val="FEFEFE"/>
                </a:solidFill>
                <a:uFill>
                  <a:solidFill>
                    <a:srgbClr val="000000"/>
                  </a:solidFill>
                </a:uFill>
                <a:latin typeface="Times New Roman"/>
                <a:ea typeface="Times New Roman"/>
                <a:cs typeface="Times New Roman"/>
                <a:sym typeface="Times New Roman"/>
              </a:defRPr>
            </a:pPr>
            <a:r>
              <a:rPr lang="en-US" sz="1200" dirty="0">
                <a:solidFill>
                  <a:srgbClr val="FEFEFE"/>
                </a:solidFill>
                <a:uFill>
                  <a:solidFill>
                    <a:srgbClr val="000000"/>
                  </a:solidFill>
                </a:uFill>
                <a:latin typeface="Times New Roman"/>
                <a:ea typeface="Times New Roman"/>
                <a:cs typeface="Times New Roman"/>
                <a:sym typeface="Times New Roman"/>
              </a:rPr>
              <a:t>In this way, opening the first location of Venus bloom beauty salon in Richmond will be lucrative for the establishment.</a:t>
            </a:r>
          </a:p>
          <a:p>
            <a:pPr>
              <a:defRPr/>
            </a:pPr>
            <a:endParaRPr lang="en-IN"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E3AB037-B978-3156-C27D-03F84861B536}"/>
              </a:ext>
            </a:extLst>
          </p:cNvPr>
          <p:cNvSpPr>
            <a:spLocks noGrp="1" noRot="1" noChangeAspect="1" noTextEdi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7D88170-9E25-4A21-9DB5-053013140F88}"/>
              </a:ext>
            </a:extLst>
          </p:cNvPr>
          <p:cNvSpPr>
            <a:spLocks noGrp="1"/>
          </p:cNvSpPr>
          <p:nvPr>
            <p:ph type="body" idx="1"/>
          </p:nvPr>
        </p:nvSpPr>
        <p:spPr/>
        <p:txBody>
          <a:bodyPr/>
          <a:lstStyle/>
          <a:p>
            <a:pPr>
              <a:defRPr/>
            </a:pPr>
            <a:r>
              <a:rPr lang="en-US" dirty="0">
                <a:uFill>
                  <a:solidFill>
                    <a:srgbClr val="000000"/>
                  </a:solidFill>
                </a:uFill>
                <a:latin typeface="Times New Roman"/>
                <a:ea typeface="Times New Roman"/>
                <a:cs typeface="Times New Roman"/>
                <a:sym typeface="Times New Roman"/>
              </a:rPr>
              <a:t>On-boarding and induction will be implemented under the HRM strategy to integrate the staff within company  culture focusing on the core value of integrity, honesty, professionalism and inclusivity. </a:t>
            </a:r>
          </a:p>
          <a:p>
            <a:pPr>
              <a:defRPr/>
            </a:pPr>
            <a:endParaRPr lang="en-IN"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639FD2B6-02FD-87E5-D8FE-21C721C58277}"/>
              </a:ext>
            </a:extLst>
          </p:cNvPr>
          <p:cNvSpPr>
            <a:spLocks noGrp="1" noRot="1" noChangeAspect="1" noTextEdi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60441A5-D40C-39F9-4221-7C1F6C360A16}"/>
              </a:ext>
            </a:extLst>
          </p:cNvPr>
          <p:cNvSpPr>
            <a:spLocks noGrp="1"/>
          </p:cNvSpPr>
          <p:nvPr>
            <p:ph type="body" idx="1"/>
          </p:nvPr>
        </p:nvSpPr>
        <p:spPr/>
        <p:txBody>
          <a:bodyPr/>
          <a:lstStyle/>
          <a:p>
            <a:pPr>
              <a:defRPr/>
            </a:pPr>
            <a:r>
              <a:rPr lang="en-US" dirty="0">
                <a:solidFill>
                  <a:srgbClr val="000000"/>
                </a:solidFill>
                <a:uFill>
                  <a:solidFill>
                    <a:srgbClr val="000000"/>
                  </a:solidFill>
                </a:uFill>
                <a:latin typeface="Times New Roman"/>
                <a:ea typeface="Times New Roman"/>
                <a:cs typeface="Times New Roman"/>
                <a:sym typeface="Times New Roman"/>
              </a:rPr>
              <a:t>This will help in effectively appraising and rewarding talented staff so that quality services are provided to the clients while also elevating satisfaction of the staff with their job roles.</a:t>
            </a:r>
          </a:p>
          <a:p>
            <a:pPr>
              <a:defRPr/>
            </a:pPr>
            <a:endParaRPr lang="en-IN"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B0803E92-E40C-4752-A8F3-29B6728D4130}"/>
              </a:ext>
            </a:extLst>
          </p:cNvPr>
          <p:cNvSpPr>
            <a:spLocks noGrp="1" noRot="1" noChangeAspect="1" noTextEdit="1"/>
          </p:cNvSpPr>
          <p:nvPr>
            <p:ph type="sldImg"/>
          </p:nvPr>
        </p:nvSpPr>
        <p:spPr>
          <a:xfrm>
            <a:off x="381000" y="685800"/>
            <a:ext cx="6096000" cy="3429000"/>
          </a:xfrm>
        </p:spPr>
      </p:sp>
      <p:sp>
        <p:nvSpPr>
          <p:cNvPr id="43011" name="Notes Placeholder 2">
            <a:extLst>
              <a:ext uri="{FF2B5EF4-FFF2-40B4-BE49-F238E27FC236}">
                <a16:creationId xmlns:a16="http://schemas.microsoft.com/office/drawing/2014/main" id="{C783DACB-73E6-EFB9-22DB-23943EADCFB7}"/>
              </a:ext>
            </a:extLst>
          </p:cNvPr>
          <p:cNvSpPr>
            <a:spLocks noGrp="1"/>
          </p:cNvSpPr>
          <p:nvPr>
            <p:ph type="body" idx="1"/>
          </p:nvPr>
        </p:nvSpPr>
        <p:spPr/>
        <p:txBody>
          <a:bodyPr/>
          <a:lstStyle/>
          <a:p>
            <a:r>
              <a:rPr lang="en-US" altLang="en-US"/>
              <a:t>The beauty salon will start with the £21,000 startup capital which will come from the crowdsourcing, the  government subsidies, the  bank loans, the contributions from the friends and the family, andthe  personal savings. The estimated monthly expenses come to the £2,50. At the conclusion of the first year the monthly revenue will have increased fromthe  £3,000 to £200, for the total cash flow ofthe  £40,200. Throughout the salon's first year of the operation, stability andthe  development potential are guaranteed by this balanced financial plan.</a:t>
            </a:r>
            <a:br>
              <a:rPr lang="en-US" altLang="en-US"/>
            </a:br>
            <a:endParaRPr lang="en-I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4427628-1C59-7BFC-BE8D-89A904D04748}"/>
              </a:ext>
            </a:extLst>
          </p:cNvPr>
          <p:cNvSpPr>
            <a:spLocks noGrp="1" noRot="1" noChangeAspect="1" noTextEdit="1"/>
          </p:cNvSpPr>
          <p:nvPr>
            <p:ph type="sldImg"/>
          </p:nvPr>
        </p:nvSpPr>
        <p:spPr>
          <a:xfrm>
            <a:off x="381000" y="685800"/>
            <a:ext cx="6096000" cy="3429000"/>
          </a:xfrm>
        </p:spPr>
      </p:sp>
      <p:sp>
        <p:nvSpPr>
          <p:cNvPr id="44035" name="Notes Placeholder 2">
            <a:extLst>
              <a:ext uri="{FF2B5EF4-FFF2-40B4-BE49-F238E27FC236}">
                <a16:creationId xmlns:a16="http://schemas.microsoft.com/office/drawing/2014/main" id="{4C0B15A0-8CB7-B33E-4CB3-4EEA80EF5273}"/>
              </a:ext>
            </a:extLst>
          </p:cNvPr>
          <p:cNvSpPr>
            <a:spLocks noGrp="1"/>
          </p:cNvSpPr>
          <p:nvPr>
            <p:ph type="body" idx="1"/>
          </p:nvPr>
        </p:nvSpPr>
        <p:spPr/>
        <p:txBody>
          <a:bodyPr/>
          <a:lstStyle/>
          <a:p>
            <a:br>
              <a:rPr lang="en-US" altLang="en-US"/>
            </a:br>
            <a:endParaRPr lang="en-I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9C50CFF9-51A2-2496-206A-D449C7B9087D}"/>
              </a:ext>
            </a:extLst>
          </p:cNvPr>
          <p:cNvSpPr>
            <a:spLocks noGrp="1" noRot="1" noChangeAspect="1" noTextEdit="1"/>
          </p:cNvSpPr>
          <p:nvPr>
            <p:ph type="sldImg"/>
          </p:nvPr>
        </p:nvSpPr>
        <p:spPr>
          <a:xfrm>
            <a:off x="381000" y="685800"/>
            <a:ext cx="6096000" cy="3429000"/>
          </a:xfrm>
        </p:spPr>
      </p:sp>
      <p:sp>
        <p:nvSpPr>
          <p:cNvPr id="45059" name="Notes Placeholder 2">
            <a:extLst>
              <a:ext uri="{FF2B5EF4-FFF2-40B4-BE49-F238E27FC236}">
                <a16:creationId xmlns:a16="http://schemas.microsoft.com/office/drawing/2014/main" id="{84667D48-A21C-69C9-0383-29878ABFFE78}"/>
              </a:ext>
            </a:extLst>
          </p:cNvPr>
          <p:cNvSpPr>
            <a:spLocks noGrp="1"/>
          </p:cNvSpPr>
          <p:nvPr>
            <p:ph type="body" idx="1"/>
          </p:nvPr>
        </p:nvSpPr>
        <p:spPr/>
        <p:txBody>
          <a:bodyPr/>
          <a:lstStyle/>
          <a:p>
            <a:r>
              <a:rPr lang="en-US" altLang="en-US"/>
              <a:t>THE GRAPH IS SHOWING THE GROWTH OF THE VENUS BLOOM BEAUTY SALON</a:t>
            </a:r>
            <a:endParaRPr lang="en-I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D9A75C7-DF4A-685C-AE51-10D51ECA3FF0}"/>
              </a:ext>
            </a:extLst>
          </p:cNvPr>
          <p:cNvSpPr>
            <a:spLocks noGrp="1" noRot="1" noChangeAspect="1" noTextEdit="1"/>
          </p:cNvSpPr>
          <p:nvPr>
            <p:ph type="sldImg"/>
          </p:nvPr>
        </p:nvSpPr>
        <p:spPr>
          <a:xfrm>
            <a:off x="381000" y="685800"/>
            <a:ext cx="6096000" cy="3429000"/>
          </a:xfrm>
        </p:spPr>
      </p:sp>
      <p:sp>
        <p:nvSpPr>
          <p:cNvPr id="46083" name="Notes Placeholder 2">
            <a:extLst>
              <a:ext uri="{FF2B5EF4-FFF2-40B4-BE49-F238E27FC236}">
                <a16:creationId xmlns:a16="http://schemas.microsoft.com/office/drawing/2014/main" id="{9E64F1B9-EB54-E05B-728C-8930CD834B57}"/>
              </a:ext>
            </a:extLst>
          </p:cNvPr>
          <p:cNvSpPr>
            <a:spLocks noGrp="1"/>
          </p:cNvSpPr>
          <p:nvPr>
            <p:ph type="body" idx="1"/>
          </p:nvPr>
        </p:nvSpPr>
        <p:spPr/>
        <p:txBody>
          <a:bodyPr/>
          <a:lstStyle/>
          <a:p>
            <a:r>
              <a:rPr lang="en-US" altLang="en-US">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This is because the rapidly growing beauty and Wellness market of United Kingdom has increased consumer expectation to fulfil their specific cosmetics, beauty and hair care requirements.</a:t>
            </a:r>
          </a:p>
          <a:p>
            <a:endParaRPr lang="en-I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5E057F4-CDDD-4BCF-AE57-EAD3AFBBB448}"/>
              </a:ext>
            </a:extLst>
          </p:cNvPr>
          <p:cNvSpPr>
            <a:spLocks noGrp="1" noRot="1" noChangeAspect="1" noTextEdit="1"/>
          </p:cNvSpPr>
          <p:nvPr>
            <p:ph type="sldImg"/>
          </p:nvPr>
        </p:nvSpPr>
        <p:spPr>
          <a:xfrm>
            <a:off x="381000" y="685800"/>
            <a:ext cx="6096000" cy="3429000"/>
          </a:xfrm>
        </p:spPr>
      </p:sp>
      <p:sp>
        <p:nvSpPr>
          <p:cNvPr id="47107" name="Notes Placeholder 2">
            <a:extLst>
              <a:ext uri="{FF2B5EF4-FFF2-40B4-BE49-F238E27FC236}">
                <a16:creationId xmlns:a16="http://schemas.microsoft.com/office/drawing/2014/main" id="{FDE030F0-3B81-DD84-F6F4-057862FE5E9B}"/>
              </a:ext>
            </a:extLst>
          </p:cNvPr>
          <p:cNvSpPr>
            <a:spLocks noGrp="1"/>
          </p:cNvSpPr>
          <p:nvPr>
            <p:ph type="body" idx="1"/>
          </p:nvPr>
        </p:nvSpPr>
        <p:spPr/>
        <p:txBody>
          <a:bodyPr/>
          <a:lstStyle/>
          <a:p>
            <a:pPr marL="171450" indent="-171450" algn="just">
              <a:lnSpc>
                <a:spcPct val="150000"/>
              </a:lnSpc>
              <a:buFontTx/>
              <a:buChar char="•"/>
            </a:pPr>
            <a:r>
              <a:rPr lang="en-GB" altLang="en-US" dirty="0">
                <a:latin typeface="Times New Roman" panose="02020603050405020304" pitchFamily="18" charset="0"/>
                <a:ea typeface="Calibri" panose="020F0502020204030204" pitchFamily="34" charset="0"/>
                <a:cs typeface="Times New Roman" panose="02020603050405020304" pitchFamily="18" charset="0"/>
              </a:rPr>
              <a:t>In addition to this, the USP of the firm also includes sustainable business practices. </a:t>
            </a:r>
            <a:endParaRPr lang="en-IN" altLang="en-US"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buFontTx/>
              <a:buChar char="•"/>
            </a:pPr>
            <a:r>
              <a:rPr lang="en-GB" altLang="en-US" dirty="0">
                <a:latin typeface="Times New Roman" panose="02020603050405020304" pitchFamily="18" charset="0"/>
                <a:ea typeface="Calibri" panose="020F0502020204030204" pitchFamily="34" charset="0"/>
                <a:cs typeface="Times New Roman" panose="02020603050405020304" pitchFamily="18" charset="0"/>
              </a:rPr>
              <a:t>This includes the usage of sustainable make-up products made with organic and cruelty free ingredients. </a:t>
            </a:r>
            <a:endParaRPr lang="en-IN" altLang="en-US"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buFontTx/>
              <a:buChar char="•"/>
            </a:pPr>
            <a:r>
              <a:rPr lang="en-GB" altLang="en-US" dirty="0">
                <a:latin typeface="Times New Roman" panose="02020603050405020304" pitchFamily="18" charset="0"/>
                <a:ea typeface="Calibri" panose="020F0502020204030204" pitchFamily="34" charset="0"/>
                <a:cs typeface="Times New Roman" panose="02020603050405020304" pitchFamily="18" charset="0"/>
              </a:rPr>
              <a:t>This will promote responsible shopping at Venus Bloom Beauty Salon and attract large number of consumers. </a:t>
            </a:r>
          </a:p>
          <a:p>
            <a:pPr marL="171450" indent="-171450" algn="just">
              <a:lnSpc>
                <a:spcPct val="150000"/>
              </a:lnSpc>
              <a:buFontTx/>
              <a:buChar char="•"/>
            </a:pPr>
            <a:r>
              <a:rPr lang="en-GB" altLang="en-US" dirty="0">
                <a:latin typeface="Times New Roman" panose="02020603050405020304" pitchFamily="18" charset="0"/>
                <a:ea typeface="Calibri" panose="020F0502020204030204" pitchFamily="34" charset="0"/>
                <a:cs typeface="Times New Roman" panose="02020603050405020304" pitchFamily="18" charset="0"/>
              </a:rPr>
              <a:t>The company will also are sure that sustainable equipment are used with minimum usage of plastic. </a:t>
            </a:r>
          </a:p>
          <a:p>
            <a:pPr marL="171450" indent="-171450" algn="just">
              <a:lnSpc>
                <a:spcPct val="150000"/>
              </a:lnSpc>
              <a:buFontTx/>
              <a:buChar char="•"/>
            </a:pPr>
            <a:r>
              <a:rPr lang="en-GB" altLang="en-US" dirty="0">
                <a:latin typeface="Times New Roman" panose="02020603050405020304" pitchFamily="18" charset="0"/>
                <a:ea typeface="Calibri" panose="020F0502020204030204" pitchFamily="34" charset="0"/>
                <a:cs typeface="Times New Roman" panose="02020603050405020304" pitchFamily="18" charset="0"/>
              </a:rPr>
              <a:t>This will further elevate sustainability of the organization providing it a distinctive characteristic to competitors. </a:t>
            </a:r>
            <a:endParaRPr lang="en-IN" altLang="en-US" dirty="0">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945AC6F0-EF00-1605-521A-8022315D1C54}"/>
              </a:ext>
            </a:extLst>
          </p:cNvPr>
          <p:cNvSpPr>
            <a:spLocks noGrp="1" noRot="1" noChangeAspect="1" noTextEdi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AE42BDD-2611-2549-F2B3-3DCA894C1AA0}"/>
              </a:ext>
            </a:extLst>
          </p:cNvPr>
          <p:cNvSpPr>
            <a:spLocks noGrp="1"/>
          </p:cNvSpPr>
          <p:nvPr>
            <p:ph type="body" idx="1"/>
          </p:nvPr>
        </p:nvSpPr>
        <p:spPr/>
        <p:txBody>
          <a:bodyPr/>
          <a:lstStyle/>
          <a:p>
            <a:pPr>
              <a:defRPr/>
            </a:pPr>
            <a:endParaRPr lang="en-US" dirty="0">
              <a:solidFill>
                <a:schemeClr val="accent3">
                  <a:lumOff val="44000"/>
                </a:schemeClr>
              </a:solidFill>
            </a:endParaRPr>
          </a:p>
          <a:p>
            <a:pPr>
              <a:defRPr/>
            </a:pPr>
            <a:r>
              <a:rPr lang="en-GB" dirty="0">
                <a:solidFill>
                  <a:schemeClr val="accent1">
                    <a:lumMod val="50000"/>
                  </a:schemeClr>
                </a:solidFill>
                <a:latin typeface="Times New Roman" pitchFamily="18" charset="0"/>
                <a:cs typeface="Times New Roman" pitchFamily="18" charset="0"/>
              </a:rPr>
              <a:t>This will ensure that venous bloom beauty salon standouts from its competition within London and creates loyal consumers who come to the organization for specific type of innovative hair or makeup solution.</a:t>
            </a:r>
            <a:endParaRPr lang="en-IN" dirty="0">
              <a:solidFill>
                <a:schemeClr val="accent1">
                  <a:lumMod val="50000"/>
                </a:schemeClr>
              </a:solidFill>
              <a:latin typeface="Times New Roman" pitchFamily="18" charset="0"/>
              <a:cs typeface="Times New Roman" pitchFamily="18" charset="0"/>
            </a:endParaRPr>
          </a:p>
          <a:p>
            <a:pPr>
              <a:defRPr/>
            </a:pPr>
            <a:endParaRPr lang="en-IN"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B4E9F283-0FCC-9B0C-57DD-2752C0F12985}"/>
              </a:ext>
            </a:extLst>
          </p:cNvPr>
          <p:cNvSpPr>
            <a:spLocks noGrp="1" noRot="1" noChangeAspect="1" noTextEdit="1"/>
          </p:cNvSpPr>
          <p:nvPr>
            <p:ph type="sldImg"/>
          </p:nvPr>
        </p:nvSpPr>
        <p:spPr>
          <a:xfrm>
            <a:off x="381000" y="685800"/>
            <a:ext cx="6096000" cy="3429000"/>
          </a:xfrm>
        </p:spPr>
      </p:sp>
      <p:sp>
        <p:nvSpPr>
          <p:cNvPr id="49155" name="Notes Placeholder 2">
            <a:extLst>
              <a:ext uri="{FF2B5EF4-FFF2-40B4-BE49-F238E27FC236}">
                <a16:creationId xmlns:a16="http://schemas.microsoft.com/office/drawing/2014/main" id="{B4723512-AF79-9818-F219-7D38C6629078}"/>
              </a:ext>
            </a:extLst>
          </p:cNvPr>
          <p:cNvSpPr>
            <a:spLocks noGrp="1"/>
          </p:cNvSpPr>
          <p:nvPr>
            <p:ph type="body" idx="1"/>
          </p:nvPr>
        </p:nvSpPr>
        <p:spPr/>
        <p:txBody>
          <a:bodyPr/>
          <a:lstStyle/>
          <a:p>
            <a:r>
              <a:rPr lang="en-US" altLang="en-US" b="1" dirty="0"/>
              <a:t>Product</a:t>
            </a:r>
            <a:r>
              <a:rPr lang="en-US" altLang="en-US" dirty="0"/>
              <a:t> - Moreover, they will be able to get any type of hair care, beauty and cosmetic treatment specifically suited for their personal needs whether it is for sensitive skin or ethnic hair types.</a:t>
            </a:r>
          </a:p>
          <a:p>
            <a:r>
              <a:rPr lang="en-US" altLang="en-US" b="1" dirty="0"/>
              <a:t>Price</a:t>
            </a:r>
            <a:r>
              <a:rPr lang="en-US" altLang="en-US" dirty="0"/>
              <a:t> - It will help the company make professional makeup common beauty and hair care services more affordable to consumers across Richmond and London.</a:t>
            </a:r>
          </a:p>
          <a:p>
            <a:endParaRPr lang="en-IN"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B99105A2-DDF6-313E-C54F-E359ADF5CEB1}"/>
              </a:ext>
            </a:extLst>
          </p:cNvPr>
          <p:cNvSpPr>
            <a:spLocks noGrp="1" noRot="1" noChangeAspect="1" noTextEdi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66D3B86-AD40-F29C-2BB1-6844A26A0C90}"/>
              </a:ext>
            </a:extLst>
          </p:cNvPr>
          <p:cNvSpPr>
            <a:spLocks noGrp="1"/>
          </p:cNvSpPr>
          <p:nvPr>
            <p:ph type="body" idx="1"/>
          </p:nvPr>
        </p:nvSpPr>
        <p:spPr/>
        <p:txBody>
          <a:bodyPr/>
          <a:lstStyle/>
          <a:p>
            <a:pPr>
              <a:defRPr/>
            </a:pPr>
            <a:r>
              <a:rPr lang="en-US" b="1" dirty="0"/>
              <a:t>Place: </a:t>
            </a:r>
            <a:r>
              <a:rPr lang="en-US" dirty="0">
                <a:solidFill>
                  <a:schemeClr val="accent3">
                    <a:lumOff val="44000"/>
                  </a:schemeClr>
                </a:solidFill>
                <a:latin typeface="Times New Roman" pitchFamily="18" charset="0"/>
                <a:cs typeface="Times New Roman" pitchFamily="18" charset="0"/>
                <a:sym typeface="Arial"/>
              </a:rPr>
              <a:t>This will increase accessibility for the organization and ensure that consumers from across London.</a:t>
            </a:r>
            <a:endParaRPr lang="en-US" b="1" dirty="0"/>
          </a:p>
          <a:p>
            <a:pPr>
              <a:defRPr/>
            </a:pPr>
            <a:r>
              <a:rPr lang="en-US" b="1" dirty="0"/>
              <a:t>Promotion: </a:t>
            </a:r>
            <a:r>
              <a:rPr lang="en-US" dirty="0"/>
              <a:t>It will </a:t>
            </a:r>
            <a:r>
              <a:rPr lang="en-US" dirty="0">
                <a:solidFill>
                  <a:schemeClr val="accent3">
                    <a:lumOff val="44000"/>
                  </a:schemeClr>
                </a:solidFill>
                <a:sym typeface="Arial"/>
              </a:rPr>
              <a:t>offer seamless experience to consumer whether they book an appointment through call, online channel or use traditional advertising for reaching out to the company.</a:t>
            </a:r>
          </a:p>
          <a:p>
            <a:pPr>
              <a:defRPr/>
            </a:pPr>
            <a:endParaRPr lang="en-IN" b="1"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4F61BCC1-CE03-2A67-E6F6-743FCDCCF7F4}"/>
              </a:ext>
            </a:extLst>
          </p:cNvPr>
          <p:cNvSpPr>
            <a:spLocks noGrp="1" noRot="1" noChangeAspect="1" noTextEdi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AB3A632-898F-443F-EC6D-1A1B62A6BBBA}"/>
              </a:ext>
            </a:extLst>
          </p:cNvPr>
          <p:cNvSpPr>
            <a:spLocks noGrp="1"/>
          </p:cNvSpPr>
          <p:nvPr>
            <p:ph type="body" idx="1"/>
          </p:nvPr>
        </p:nvSpPr>
        <p:spPr/>
        <p:txBody>
          <a:bodyPr/>
          <a:lstStyle/>
          <a:p>
            <a:pPr>
              <a:defRPr/>
            </a:pPr>
            <a:r>
              <a:rPr lang="en-US" dirty="0">
                <a:solidFill>
                  <a:schemeClr val="accent3">
                    <a:lumOff val="44000"/>
                  </a:schemeClr>
                </a:solidFill>
              </a:rPr>
              <a:t>These statistics showcase the demand of beauty, hair care and makeup services across the country. Therefore, Venus bloom beauty salon will be able to use its high-quality professional services and affordable pricing to attract consumer attention and steadily built property reality in the country.</a:t>
            </a:r>
          </a:p>
          <a:p>
            <a:pPr>
              <a:defRPr/>
            </a:pPr>
            <a:endParaRPr lang="en-IN"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solidFill>
                  <a:srgbClr val="000000"/>
                </a:solidFill>
                <a:effectLst/>
                <a:uFill>
                  <a:solidFill>
                    <a:srgbClr val="000000"/>
                  </a:solidFill>
                </a:uFill>
                <a:latin typeface="Arial" panose="020B0604020202020204" pitchFamily="34" charset="0"/>
                <a:ea typeface="Arial Unicode MS"/>
                <a:cs typeface="Arial Unicode MS"/>
              </a:rPr>
              <a:t>From the findings gathered from primary data research, it resulted that to create a successful beauty salon, Venus Bloom should focus on quality of services provided, the use of organic products and the use of social media in the advertising of the business. </a:t>
            </a:r>
            <a:endParaRPr lang="en-GB" sz="1800" dirty="0">
              <a:solidFill>
                <a:srgbClr val="000000"/>
              </a:solidFill>
              <a:effectLst/>
              <a:uFill>
                <a:solidFill>
                  <a:srgbClr val="000000"/>
                </a:solidFill>
              </a:uFill>
              <a:latin typeface="Times New Roman" panose="02020603050405020304" pitchFamily="18" charset="0"/>
              <a:ea typeface="Arial Unicode MS"/>
              <a:cs typeface="Arial Unicode MS"/>
            </a:endParaRPr>
          </a:p>
          <a:p>
            <a:endParaRPr lang="en-GB" dirty="0"/>
          </a:p>
        </p:txBody>
      </p:sp>
    </p:spTree>
    <p:extLst>
      <p:ext uri="{BB962C8B-B14F-4D97-AF65-F5344CB8AC3E}">
        <p14:creationId xmlns:p14="http://schemas.microsoft.com/office/powerpoint/2010/main" val="19373997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902E780-C13D-B072-B209-610064E0F570}"/>
              </a:ext>
            </a:extLst>
          </p:cNvPr>
          <p:cNvSpPr>
            <a:spLocks noGrp="1" noRot="1" noChangeAspect="1" noTextEdi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43F356C-2C7A-4524-144C-F270A5D31C79}"/>
              </a:ext>
            </a:extLst>
          </p:cNvPr>
          <p:cNvSpPr>
            <a:spLocks noGrp="1"/>
          </p:cNvSpPr>
          <p:nvPr>
            <p:ph type="body" idx="1"/>
          </p:nvPr>
        </p:nvSpPr>
        <p:spPr/>
        <p:txBody>
          <a:bodyPr/>
          <a:lstStyle/>
          <a:p>
            <a:pPr algn="just" defTabSz="457200" eaLnBrk="1" fontAlgn="auto">
              <a:spcBef>
                <a:spcPts val="0"/>
              </a:spcBef>
              <a:spcAft>
                <a:spcPts val="0"/>
              </a:spcAft>
              <a:defRPr sz="1000">
                <a:uFill>
                  <a:solidFill>
                    <a:srgbClr val="000000"/>
                  </a:solidFill>
                </a:uFill>
                <a:latin typeface="Times New Roman"/>
                <a:ea typeface="Times New Roman"/>
                <a:cs typeface="Times New Roman"/>
                <a:sym typeface="Times New Roman"/>
              </a:defRPr>
            </a:pPr>
            <a:r>
              <a:rPr lang="en-US" sz="1000" dirty="0">
                <a:solidFill>
                  <a:schemeClr val="accent3">
                    <a:lumOff val="44000"/>
                  </a:schemeClr>
                </a:solidFill>
                <a:uFill>
                  <a:solidFill>
                    <a:srgbClr val="000000"/>
                  </a:solidFill>
                </a:uFill>
                <a:latin typeface="Times New Roman"/>
                <a:ea typeface="Times New Roman"/>
                <a:cs typeface="Times New Roman"/>
                <a:sym typeface="Times New Roman"/>
              </a:rPr>
              <a:t>Hollywood Mirrors (2022). </a:t>
            </a:r>
            <a:r>
              <a:rPr lang="en-US" sz="1000" i="1" dirty="0">
                <a:solidFill>
                  <a:schemeClr val="accent3">
                    <a:lumOff val="44000"/>
                  </a:schemeClr>
                </a:solidFill>
                <a:uFill>
                  <a:solidFill>
                    <a:srgbClr val="000000"/>
                  </a:solidFill>
                </a:uFill>
                <a:latin typeface="Times New Roman"/>
                <a:ea typeface="Times New Roman"/>
                <a:cs typeface="Times New Roman"/>
                <a:sym typeface="Times New Roman"/>
              </a:rPr>
              <a:t>UK Beauty Industry Statistics 2023: Facts, Stats and Trends - </a:t>
            </a:r>
            <a:r>
              <a:rPr lang="en-US" sz="1000" i="1" dirty="0" err="1">
                <a:solidFill>
                  <a:schemeClr val="accent3">
                    <a:lumOff val="44000"/>
                  </a:schemeClr>
                </a:solidFill>
                <a:uFill>
                  <a:solidFill>
                    <a:srgbClr val="000000"/>
                  </a:solidFill>
                </a:uFill>
                <a:latin typeface="Times New Roman"/>
                <a:ea typeface="Times New Roman"/>
                <a:cs typeface="Times New Roman"/>
                <a:sym typeface="Times New Roman"/>
              </a:rPr>
              <a:t>hollywood</a:t>
            </a:r>
            <a:r>
              <a:rPr lang="en-US" sz="1000" i="1" dirty="0">
                <a:solidFill>
                  <a:schemeClr val="accent3">
                    <a:lumOff val="44000"/>
                  </a:schemeClr>
                </a:solidFill>
                <a:uFill>
                  <a:solidFill>
                    <a:srgbClr val="000000"/>
                  </a:solidFill>
                </a:uFill>
                <a:latin typeface="Times New Roman"/>
                <a:ea typeface="Times New Roman"/>
                <a:cs typeface="Times New Roman"/>
                <a:sym typeface="Times New Roman"/>
              </a:rPr>
              <a:t> mirrors</a:t>
            </a:r>
            <a:r>
              <a:rPr lang="en-US" sz="1000" dirty="0">
                <a:solidFill>
                  <a:schemeClr val="accent3">
                    <a:lumOff val="44000"/>
                  </a:schemeClr>
                </a:solidFill>
                <a:uFill>
                  <a:solidFill>
                    <a:srgbClr val="000000"/>
                  </a:solidFill>
                </a:uFill>
                <a:latin typeface="Times New Roman"/>
                <a:ea typeface="Times New Roman"/>
                <a:cs typeface="Times New Roman"/>
                <a:sym typeface="Times New Roman"/>
              </a:rPr>
              <a:t>. [online] www.hollywoodmirrors.co.uk. Available at: https://www.hollywoodmirrors.co.uk/blogs/news/uk-beauty-industry-statistics.</a:t>
            </a:r>
          </a:p>
          <a:p>
            <a:pPr>
              <a:defRPr/>
            </a:pPr>
            <a:endParaRPr lang="en-IN"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pic>
        <p:nvPicPr>
          <p:cNvPr id="2" name="Google Shape;9;p2" descr="Google Shape;9;p2">
            <a:extLst>
              <a:ext uri="{FF2B5EF4-FFF2-40B4-BE49-F238E27FC236}">
                <a16:creationId xmlns:a16="http://schemas.microsoft.com/office/drawing/2014/main" id="{1290FE44-B4B2-A59B-2C08-47A0C6900E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75"/>
            <a:ext cx="9144000" cy="513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12" name="Title Text"/>
          <p:cNvSpPr txBox="1">
            <a:spLocks noGrp="1"/>
          </p:cNvSpPr>
          <p:nvPr>
            <p:ph type="title"/>
          </p:nvPr>
        </p:nvSpPr>
        <p:spPr>
          <a:xfrm>
            <a:off x="4572000" y="539700"/>
            <a:ext cx="3858901" cy="2340600"/>
          </a:xfrm>
          <a:prstGeom prst="rect">
            <a:avLst/>
          </a:prstGeom>
        </p:spPr>
        <p:txBody>
          <a:bodyPr/>
          <a:lstStyle>
            <a:lvl1pPr algn="r">
              <a:defRPr sz="4100">
                <a:solidFill>
                  <a:schemeClr val="accent3">
                    <a:lumOff val="44000"/>
                  </a:schemeClr>
                </a:solidFill>
                <a:latin typeface="Poppins"/>
                <a:ea typeface="Poppins"/>
                <a:cs typeface="Poppins"/>
                <a:sym typeface="Poppins"/>
              </a:defRPr>
            </a:lvl1pPr>
          </a:lstStyle>
          <a:p>
            <a:r>
              <a:t>Title Text</a:t>
            </a:r>
          </a:p>
        </p:txBody>
      </p:sp>
      <p:sp>
        <p:nvSpPr>
          <p:cNvPr id="13" name="Body Level One…"/>
          <p:cNvSpPr txBox="1">
            <a:spLocks noGrp="1"/>
          </p:cNvSpPr>
          <p:nvPr>
            <p:ph type="body" sz="quarter" idx="1"/>
          </p:nvPr>
        </p:nvSpPr>
        <p:spPr>
          <a:xfrm>
            <a:off x="5853624" y="4060225"/>
            <a:ext cx="2577001" cy="539101"/>
          </a:xfrm>
          <a:prstGeom prst="rect">
            <a:avLst/>
          </a:prstGeom>
        </p:spPr>
        <p:txBody>
          <a:bodyPr anchor="ctr">
            <a:normAutofit/>
          </a:bodyPr>
          <a:lstStyle>
            <a:lvl1pPr marL="323850" indent="-190500" algn="r">
              <a:lnSpc>
                <a:spcPct val="100000"/>
              </a:lnSpc>
              <a:buClrTx/>
              <a:buSzTx/>
              <a:buFontTx/>
              <a:buNone/>
              <a:defRPr sz="1600"/>
            </a:lvl1pPr>
            <a:lvl2pPr marL="323850" indent="266700" algn="r">
              <a:lnSpc>
                <a:spcPct val="100000"/>
              </a:lnSpc>
              <a:buClrTx/>
              <a:buSzTx/>
              <a:buFontTx/>
              <a:buNone/>
              <a:defRPr sz="1600"/>
            </a:lvl2pPr>
            <a:lvl3pPr marL="323850" indent="723900" algn="r">
              <a:lnSpc>
                <a:spcPct val="100000"/>
              </a:lnSpc>
              <a:buClrTx/>
              <a:buSzTx/>
              <a:buFontTx/>
              <a:buNone/>
              <a:defRPr sz="1600"/>
            </a:lvl3pPr>
            <a:lvl4pPr marL="323850" indent="1181100" algn="r">
              <a:lnSpc>
                <a:spcPct val="100000"/>
              </a:lnSpc>
              <a:buClrTx/>
              <a:buSzTx/>
              <a:buFontTx/>
              <a:buNone/>
              <a:defRPr sz="1600"/>
            </a:lvl4pPr>
            <a:lvl5pPr marL="323850" indent="1638300" algn="r">
              <a:lnSpc>
                <a:spcPct val="100000"/>
              </a:lnSpc>
              <a:buClrTx/>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3" name="Slide Number">
            <a:extLst>
              <a:ext uri="{FF2B5EF4-FFF2-40B4-BE49-F238E27FC236}">
                <a16:creationId xmlns:a16="http://schemas.microsoft.com/office/drawing/2014/main" id="{447A99DB-E1CD-4839-E5AF-74D26657AEB7}"/>
              </a:ext>
            </a:extLst>
          </p:cNvPr>
          <p:cNvSpPr txBox="1">
            <a:spLocks noGrp="1" noChangeArrowheads="1"/>
          </p:cNvSpPr>
          <p:nvPr>
            <p:ph type="sldNum" sz="quarter" idx="10"/>
          </p:nvPr>
        </p:nvSpPr>
        <p:spPr/>
        <p:txBody>
          <a:bodyPr/>
          <a:lstStyle>
            <a:lvl1pPr>
              <a:defRPr/>
            </a:lvl1pPr>
          </a:lstStyle>
          <a:p>
            <a:fld id="{D9BA7FD4-6DFC-4AFB-BAF3-F1B7DD686B8A}" type="slidenum">
              <a:rPr lang="en-US" altLang="en-US"/>
              <a:pPr/>
              <a:t>‹#›</a:t>
            </a:fld>
            <a:endParaRPr lang="en-US" altLang="en-US"/>
          </a:p>
        </p:txBody>
      </p:sp>
    </p:spTree>
    <p:extLst>
      <p:ext uri="{BB962C8B-B14F-4D97-AF65-F5344CB8AC3E}">
        <p14:creationId xmlns:p14="http://schemas.microsoft.com/office/powerpoint/2010/main" val="2594617615"/>
      </p:ext>
    </p:extLst>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SECTION_HEADER">
    <p:spTree>
      <p:nvGrpSpPr>
        <p:cNvPr id="1" name=""/>
        <p:cNvGrpSpPr/>
        <p:nvPr/>
      </p:nvGrpSpPr>
      <p:grpSpPr>
        <a:xfrm>
          <a:off x="0" y="0"/>
          <a:ext cx="0" cy="0"/>
          <a:chOff x="0" y="0"/>
          <a:chExt cx="0" cy="0"/>
        </a:xfrm>
      </p:grpSpPr>
      <p:pic>
        <p:nvPicPr>
          <p:cNvPr id="2" name="Google Shape;13;p3" descr="Google Shape;13;p3">
            <a:extLst>
              <a:ext uri="{FF2B5EF4-FFF2-40B4-BE49-F238E27FC236}">
                <a16:creationId xmlns:a16="http://schemas.microsoft.com/office/drawing/2014/main" id="{98225C29-124F-194F-F75C-5442B790DC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22" name="Title Text"/>
          <p:cNvSpPr txBox="1">
            <a:spLocks noGrp="1"/>
          </p:cNvSpPr>
          <p:nvPr>
            <p:ph type="title"/>
          </p:nvPr>
        </p:nvSpPr>
        <p:spPr>
          <a:xfrm>
            <a:off x="4797650" y="2347654"/>
            <a:ext cx="3373201" cy="841801"/>
          </a:xfrm>
          <a:prstGeom prst="rect">
            <a:avLst/>
          </a:prstGeom>
        </p:spPr>
        <p:txBody>
          <a:bodyPr/>
          <a:lstStyle>
            <a:lvl1pPr algn="ctr">
              <a:defRPr sz="4800" b="1">
                <a:solidFill>
                  <a:schemeClr val="accent3">
                    <a:lumOff val="44000"/>
                  </a:schemeClr>
                </a:solidFill>
                <a:latin typeface="Poppins"/>
                <a:ea typeface="Poppins"/>
                <a:cs typeface="Poppins"/>
                <a:sym typeface="Poppins"/>
              </a:defRPr>
            </a:lvl1pPr>
          </a:lstStyle>
          <a:p>
            <a:r>
              <a:t>Title Text</a:t>
            </a:r>
          </a:p>
        </p:txBody>
      </p:sp>
      <p:sp>
        <p:nvSpPr>
          <p:cNvPr id="23" name="Body Level One…"/>
          <p:cNvSpPr txBox="1">
            <a:spLocks noGrp="1"/>
          </p:cNvSpPr>
          <p:nvPr>
            <p:ph type="body" sz="quarter" idx="1"/>
          </p:nvPr>
        </p:nvSpPr>
        <p:spPr>
          <a:xfrm>
            <a:off x="5175799" y="3315320"/>
            <a:ext cx="2616901" cy="619201"/>
          </a:xfrm>
          <a:prstGeom prst="rect">
            <a:avLst/>
          </a:prstGeom>
        </p:spPr>
        <p:txBody>
          <a:bodyPr anchor="ctr">
            <a:normAutofit/>
          </a:bodyPr>
          <a:lstStyle>
            <a:lvl1pPr marL="323850" indent="-190500" algn="ctr">
              <a:lnSpc>
                <a:spcPct val="100000"/>
              </a:lnSpc>
              <a:buClrTx/>
              <a:buSzTx/>
              <a:buFontTx/>
              <a:buNone/>
              <a:defRPr sz="1600"/>
            </a:lvl1pPr>
            <a:lvl2pPr marL="323850" indent="266700" algn="ctr">
              <a:lnSpc>
                <a:spcPct val="100000"/>
              </a:lnSpc>
              <a:buClrTx/>
              <a:buSzTx/>
              <a:buFontTx/>
              <a:buNone/>
              <a:defRPr sz="1600"/>
            </a:lvl2pPr>
            <a:lvl3pPr marL="323850" indent="723900" algn="ctr">
              <a:lnSpc>
                <a:spcPct val="100000"/>
              </a:lnSpc>
              <a:buClrTx/>
              <a:buSzTx/>
              <a:buFontTx/>
              <a:buNone/>
              <a:defRPr sz="1600"/>
            </a:lvl3pPr>
            <a:lvl4pPr marL="323850" indent="1181100" algn="ctr">
              <a:lnSpc>
                <a:spcPct val="100000"/>
              </a:lnSpc>
              <a:buClrTx/>
              <a:buSzTx/>
              <a:buFontTx/>
              <a:buNone/>
              <a:defRPr sz="1600"/>
            </a:lvl4pPr>
            <a:lvl5pPr marL="323850" indent="1638300" algn="ctr">
              <a:lnSpc>
                <a:spcPct val="100000"/>
              </a:lnSpc>
              <a:buClrTx/>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3" name="Slide Number">
            <a:extLst>
              <a:ext uri="{FF2B5EF4-FFF2-40B4-BE49-F238E27FC236}">
                <a16:creationId xmlns:a16="http://schemas.microsoft.com/office/drawing/2014/main" id="{D4BE1422-998A-B5A6-5F54-2BEF42CCAB11}"/>
              </a:ext>
            </a:extLst>
          </p:cNvPr>
          <p:cNvSpPr txBox="1">
            <a:spLocks noGrp="1" noChangeArrowheads="1"/>
          </p:cNvSpPr>
          <p:nvPr>
            <p:ph type="sldNum" sz="quarter" idx="10"/>
          </p:nvPr>
        </p:nvSpPr>
        <p:spPr/>
        <p:txBody>
          <a:bodyPr/>
          <a:lstStyle>
            <a:lvl1pPr>
              <a:defRPr/>
            </a:lvl1pPr>
          </a:lstStyle>
          <a:p>
            <a:fld id="{25B06D8A-2787-4CA6-A52E-49A75425D74E}" type="slidenum">
              <a:rPr lang="en-US" altLang="en-US"/>
              <a:pPr/>
              <a:t>‹#›</a:t>
            </a:fld>
            <a:endParaRPr lang="en-US" altLang="en-US"/>
          </a:p>
        </p:txBody>
      </p:sp>
    </p:spTree>
    <p:extLst>
      <p:ext uri="{BB962C8B-B14F-4D97-AF65-F5344CB8AC3E}">
        <p14:creationId xmlns:p14="http://schemas.microsoft.com/office/powerpoint/2010/main" val="3621686375"/>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31" name="Body Level One…"/>
          <p:cNvSpPr txBox="1">
            <a:spLocks noGrp="1"/>
          </p:cNvSpPr>
          <p:nvPr>
            <p:ph type="body" idx="1"/>
          </p:nvPr>
        </p:nvSpPr>
        <p:spPr>
          <a:xfrm>
            <a:off x="713225" y="1066800"/>
            <a:ext cx="5837400" cy="3502201"/>
          </a:xfrm>
          <a:prstGeom prst="rect">
            <a:avLst/>
          </a:prstGeom>
        </p:spPr>
        <p:txBody>
          <a:bodyPr>
            <a:normAutofit/>
          </a:bodyPr>
          <a:lstStyle>
            <a:lvl1pPr indent="-317500">
              <a:lnSpc>
                <a:spcPct val="100000"/>
              </a:lnSpc>
              <a:buSzPts val="1400"/>
              <a:defRPr sz="1400"/>
            </a:lvl1pPr>
            <a:lvl2pPr marL="892810" indent="-302260">
              <a:lnSpc>
                <a:spcPct val="100000"/>
              </a:lnSpc>
              <a:buSzPts val="1400"/>
              <a:defRPr sz="1400"/>
            </a:lvl2pPr>
            <a:lvl3pPr marL="1350010" indent="-302260">
              <a:lnSpc>
                <a:spcPct val="100000"/>
              </a:lnSpc>
              <a:buSzPts val="1400"/>
              <a:defRPr sz="1400"/>
            </a:lvl3pPr>
            <a:lvl4pPr marL="1807210" indent="-302260">
              <a:lnSpc>
                <a:spcPct val="100000"/>
              </a:lnSpc>
              <a:buSzPts val="1400"/>
              <a:defRPr sz="1400"/>
            </a:lvl4pPr>
            <a:lvl5pPr marL="2264410" indent="-302260">
              <a:lnSpc>
                <a:spcPct val="100000"/>
              </a:lnSpc>
              <a:buSzPts val="1400"/>
              <a:defRPr sz="1400"/>
            </a:lvl5pPr>
          </a:lstStyle>
          <a:p>
            <a:r>
              <a:t>Body Level One</a:t>
            </a:r>
          </a:p>
          <a:p>
            <a:pPr lvl="1"/>
            <a:r>
              <a:t>Body Level Two</a:t>
            </a:r>
          </a:p>
          <a:p>
            <a:pPr lvl="2"/>
            <a:r>
              <a:t>Body Level Three</a:t>
            </a:r>
          </a:p>
          <a:p>
            <a:pPr lvl="3"/>
            <a:r>
              <a:t>Body Level Four</a:t>
            </a:r>
          </a:p>
          <a:p>
            <a:pPr lvl="4"/>
            <a:r>
              <a:t>Body Level Five</a:t>
            </a:r>
          </a:p>
        </p:txBody>
      </p:sp>
      <p:sp>
        <p:nvSpPr>
          <p:cNvPr id="32" name="Title Text"/>
          <p:cNvSpPr txBox="1">
            <a:spLocks noGrp="1"/>
          </p:cNvSpPr>
          <p:nvPr>
            <p:ph type="title"/>
          </p:nvPr>
        </p:nvSpPr>
        <p:spPr>
          <a:prstGeom prst="rect">
            <a:avLst/>
          </a:prstGeom>
        </p:spPr>
        <p:txBody>
          <a:bodyPr/>
          <a:lstStyle/>
          <a:p>
            <a:r>
              <a:t>Title Text</a:t>
            </a:r>
          </a:p>
        </p:txBody>
      </p:sp>
      <p:sp>
        <p:nvSpPr>
          <p:cNvPr id="2" name="Slide Number">
            <a:extLst>
              <a:ext uri="{FF2B5EF4-FFF2-40B4-BE49-F238E27FC236}">
                <a16:creationId xmlns:a16="http://schemas.microsoft.com/office/drawing/2014/main" id="{6CDF3BF7-2B8D-360B-8FFB-263AA0C51493}"/>
              </a:ext>
            </a:extLst>
          </p:cNvPr>
          <p:cNvSpPr txBox="1">
            <a:spLocks noGrp="1" noChangeArrowheads="1"/>
          </p:cNvSpPr>
          <p:nvPr>
            <p:ph type="sldNum" sz="quarter" idx="10"/>
          </p:nvPr>
        </p:nvSpPr>
        <p:spPr>
          <a:ln/>
        </p:spPr>
        <p:txBody>
          <a:bodyPr/>
          <a:lstStyle>
            <a:lvl1pPr>
              <a:defRPr/>
            </a:lvl1pPr>
          </a:lstStyle>
          <a:p>
            <a:fld id="{D7654A82-AC48-4439-8282-E9E70CF2FD04}" type="slidenum">
              <a:rPr lang="en-US" altLang="en-US"/>
              <a:pPr/>
              <a:t>‹#›</a:t>
            </a:fld>
            <a:endParaRPr lang="en-US" altLang="en-US"/>
          </a:p>
        </p:txBody>
      </p:sp>
    </p:spTree>
    <p:extLst>
      <p:ext uri="{BB962C8B-B14F-4D97-AF65-F5344CB8AC3E}">
        <p14:creationId xmlns:p14="http://schemas.microsoft.com/office/powerpoint/2010/main" val="1888904527"/>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_AND_TWO_COLUMNS">
    <p:spTree>
      <p:nvGrpSpPr>
        <p:cNvPr id="1" name=""/>
        <p:cNvGrpSpPr/>
        <p:nvPr/>
      </p:nvGrpSpPr>
      <p:grpSpPr>
        <a:xfrm>
          <a:off x="0" y="0"/>
          <a:ext cx="0" cy="0"/>
          <a:chOff x="0" y="0"/>
          <a:chExt cx="0" cy="0"/>
        </a:xfrm>
      </p:grpSpPr>
      <p:sp>
        <p:nvSpPr>
          <p:cNvPr id="40" name="Body Level One…"/>
          <p:cNvSpPr txBox="1">
            <a:spLocks noGrp="1"/>
          </p:cNvSpPr>
          <p:nvPr>
            <p:ph type="body" sz="quarter" idx="1"/>
          </p:nvPr>
        </p:nvSpPr>
        <p:spPr>
          <a:xfrm>
            <a:off x="5913249" y="1556897"/>
            <a:ext cx="2306101" cy="406501"/>
          </a:xfrm>
          <a:prstGeom prst="rect">
            <a:avLst/>
          </a:prstGeom>
        </p:spPr>
        <p:txBody>
          <a:bodyPr anchor="ctr">
            <a:normAutofit/>
          </a:bodyPr>
          <a:lstStyle>
            <a:lvl1pPr marL="323850" indent="-190500">
              <a:lnSpc>
                <a:spcPct val="100000"/>
              </a:lnSpc>
              <a:buClrTx/>
              <a:buSzTx/>
              <a:buFontTx/>
              <a:buNone/>
              <a:defRPr sz="2200" b="1"/>
            </a:lvl1pPr>
            <a:lvl2pPr marL="323850" indent="266700">
              <a:lnSpc>
                <a:spcPct val="100000"/>
              </a:lnSpc>
              <a:buClrTx/>
              <a:buSzTx/>
              <a:buFontTx/>
              <a:buNone/>
              <a:defRPr sz="2200" b="1"/>
            </a:lvl2pPr>
            <a:lvl3pPr marL="323850" indent="723900">
              <a:lnSpc>
                <a:spcPct val="100000"/>
              </a:lnSpc>
              <a:buClrTx/>
              <a:buSzTx/>
              <a:buFontTx/>
              <a:buNone/>
              <a:defRPr sz="2200" b="1"/>
            </a:lvl3pPr>
            <a:lvl4pPr marL="323850" indent="1181100">
              <a:lnSpc>
                <a:spcPct val="100000"/>
              </a:lnSpc>
              <a:buClrTx/>
              <a:buSzTx/>
              <a:buFontTx/>
              <a:buNone/>
              <a:defRPr sz="2200" b="1"/>
            </a:lvl4pPr>
            <a:lvl5pPr marL="323850" indent="1638300">
              <a:lnSpc>
                <a:spcPct val="100000"/>
              </a:lnSpc>
              <a:buClrTx/>
              <a:buSzTx/>
              <a:buFontTx/>
              <a:buNone/>
              <a:defRPr sz="2200" b="1"/>
            </a:lvl5pPr>
          </a:lstStyle>
          <a:p>
            <a:r>
              <a:t>Body Level One</a:t>
            </a:r>
          </a:p>
          <a:p>
            <a:pPr lvl="1"/>
            <a:r>
              <a:t>Body Level Two</a:t>
            </a:r>
          </a:p>
          <a:p>
            <a:pPr lvl="2"/>
            <a:r>
              <a:t>Body Level Three</a:t>
            </a:r>
          </a:p>
          <a:p>
            <a:pPr lvl="3"/>
            <a:r>
              <a:t>Body Level Four</a:t>
            </a:r>
          </a:p>
          <a:p>
            <a:pPr lvl="4"/>
            <a:r>
              <a:t>Body Level Five</a:t>
            </a:r>
          </a:p>
        </p:txBody>
      </p:sp>
      <p:sp>
        <p:nvSpPr>
          <p:cNvPr id="41" name="Title Text"/>
          <p:cNvSpPr txBox="1">
            <a:spLocks noGrp="1"/>
          </p:cNvSpPr>
          <p:nvPr>
            <p:ph type="title"/>
          </p:nvPr>
        </p:nvSpPr>
        <p:spPr>
          <a:prstGeom prst="rect">
            <a:avLst/>
          </a:prstGeom>
        </p:spPr>
        <p:txBody>
          <a:bodyPr/>
          <a:lstStyle/>
          <a:p>
            <a:r>
              <a:t>Title Text</a:t>
            </a:r>
          </a:p>
        </p:txBody>
      </p:sp>
      <p:sp>
        <p:nvSpPr>
          <p:cNvPr id="2" name="Slide Number">
            <a:extLst>
              <a:ext uri="{FF2B5EF4-FFF2-40B4-BE49-F238E27FC236}">
                <a16:creationId xmlns:a16="http://schemas.microsoft.com/office/drawing/2014/main" id="{4A0DAB3F-6A06-11CC-0C33-64B77EF81344}"/>
              </a:ext>
            </a:extLst>
          </p:cNvPr>
          <p:cNvSpPr txBox="1">
            <a:spLocks noGrp="1" noChangeArrowheads="1"/>
          </p:cNvSpPr>
          <p:nvPr>
            <p:ph type="sldNum" sz="quarter" idx="10"/>
          </p:nvPr>
        </p:nvSpPr>
        <p:spPr>
          <a:ln/>
        </p:spPr>
        <p:txBody>
          <a:bodyPr/>
          <a:lstStyle>
            <a:lvl1pPr>
              <a:defRPr/>
            </a:lvl1pPr>
          </a:lstStyle>
          <a:p>
            <a:fld id="{869C15AC-A421-46A5-850E-F5842362005B}" type="slidenum">
              <a:rPr lang="en-US" altLang="en-US"/>
              <a:pPr/>
              <a:t>‹#›</a:t>
            </a:fld>
            <a:endParaRPr lang="en-US" altLang="en-US"/>
          </a:p>
        </p:txBody>
      </p:sp>
    </p:spTree>
    <p:extLst>
      <p:ext uri="{BB962C8B-B14F-4D97-AF65-F5344CB8AC3E}">
        <p14:creationId xmlns:p14="http://schemas.microsoft.com/office/powerpoint/2010/main" val="2058412049"/>
      </p:ext>
    </p:extLst>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_ONLY">
    <p:spTree>
      <p:nvGrpSpPr>
        <p:cNvPr id="1" name=""/>
        <p:cNvGrpSpPr/>
        <p:nvPr/>
      </p:nvGrpSpPr>
      <p:grpSpPr>
        <a:xfrm>
          <a:off x="0" y="0"/>
          <a:ext cx="0" cy="0"/>
          <a:chOff x="0" y="0"/>
          <a:chExt cx="0" cy="0"/>
        </a:xfrm>
      </p:grpSpPr>
      <p:sp>
        <p:nvSpPr>
          <p:cNvPr id="49" name="Title Text"/>
          <p:cNvSpPr txBox="1">
            <a:spLocks noGrp="1"/>
          </p:cNvSpPr>
          <p:nvPr>
            <p:ph type="title"/>
          </p:nvPr>
        </p:nvSpPr>
        <p:spPr>
          <a:prstGeom prst="rect">
            <a:avLst/>
          </a:prstGeom>
        </p:spPr>
        <p:txBody>
          <a:bodyPr/>
          <a:lstStyle/>
          <a:p>
            <a:r>
              <a:t>Title Text</a:t>
            </a:r>
          </a:p>
        </p:txBody>
      </p:sp>
      <p:sp>
        <p:nvSpPr>
          <p:cNvPr id="2" name="Slide Number">
            <a:extLst>
              <a:ext uri="{FF2B5EF4-FFF2-40B4-BE49-F238E27FC236}">
                <a16:creationId xmlns:a16="http://schemas.microsoft.com/office/drawing/2014/main" id="{18D94924-19A8-D3EF-4577-8C19B691691C}"/>
              </a:ext>
            </a:extLst>
          </p:cNvPr>
          <p:cNvSpPr txBox="1">
            <a:spLocks noGrp="1" noChangeArrowheads="1"/>
          </p:cNvSpPr>
          <p:nvPr>
            <p:ph type="sldNum" sz="quarter" idx="10"/>
          </p:nvPr>
        </p:nvSpPr>
        <p:spPr>
          <a:ln/>
        </p:spPr>
        <p:txBody>
          <a:bodyPr/>
          <a:lstStyle>
            <a:lvl1pPr>
              <a:defRPr/>
            </a:lvl1pPr>
          </a:lstStyle>
          <a:p>
            <a:fld id="{ABC21FE8-0088-4BB0-B0EE-62A8428198B7}" type="slidenum">
              <a:rPr lang="en-US" altLang="en-US"/>
              <a:pPr/>
              <a:t>‹#›</a:t>
            </a:fld>
            <a:endParaRPr lang="en-US" altLang="en-US"/>
          </a:p>
        </p:txBody>
      </p:sp>
    </p:spTree>
    <p:extLst>
      <p:ext uri="{BB962C8B-B14F-4D97-AF65-F5344CB8AC3E}">
        <p14:creationId xmlns:p14="http://schemas.microsoft.com/office/powerpoint/2010/main" val="3593176540"/>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ONE_COLUMN_TEXT">
    <p:spTree>
      <p:nvGrpSpPr>
        <p:cNvPr id="1" name=""/>
        <p:cNvGrpSpPr/>
        <p:nvPr/>
      </p:nvGrpSpPr>
      <p:grpSpPr>
        <a:xfrm>
          <a:off x="0" y="0"/>
          <a:ext cx="0" cy="0"/>
          <a:chOff x="0" y="0"/>
          <a:chExt cx="0" cy="0"/>
        </a:xfrm>
      </p:grpSpPr>
      <p:pic>
        <p:nvPicPr>
          <p:cNvPr id="2" name="Google Shape;29;p7" descr="Google Shape;29;p7">
            <a:extLst>
              <a:ext uri="{FF2B5EF4-FFF2-40B4-BE49-F238E27FC236}">
                <a16:creationId xmlns:a16="http://schemas.microsoft.com/office/drawing/2014/main" id="{ACE196AE-F7CB-EBBA-058E-CEF4C3F4BF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58" name="Body Level One…"/>
          <p:cNvSpPr txBox="1">
            <a:spLocks noGrp="1"/>
          </p:cNvSpPr>
          <p:nvPr>
            <p:ph type="body" sz="half" idx="1"/>
          </p:nvPr>
        </p:nvSpPr>
        <p:spPr>
          <a:xfrm>
            <a:off x="713225" y="1524911"/>
            <a:ext cx="4118401" cy="2603401"/>
          </a:xfrm>
          <a:prstGeom prst="rect">
            <a:avLst/>
          </a:prstGeom>
        </p:spPr>
        <p:txBody>
          <a:bodyPr>
            <a:normAutofit/>
          </a:bodyPr>
          <a:lstStyle>
            <a:lvl1pPr indent="-317500">
              <a:buSzPts val="1400"/>
              <a:defRPr sz="1400"/>
            </a:lvl1pPr>
            <a:lvl2pPr marL="892810" indent="-302260">
              <a:buSzPts val="1400"/>
              <a:defRPr sz="1400"/>
            </a:lvl2pPr>
            <a:lvl3pPr marL="1350010" indent="-302260">
              <a:buSzPts val="1400"/>
              <a:defRPr sz="1400"/>
            </a:lvl3pPr>
            <a:lvl4pPr marL="1807210" indent="-302260">
              <a:buSzPts val="1400"/>
              <a:defRPr sz="1400"/>
            </a:lvl4pPr>
            <a:lvl5pPr marL="2264410" indent="-302260">
              <a:buSzPts val="1400"/>
              <a:defRPr sz="1400"/>
            </a:lvl5pPr>
          </a:lstStyle>
          <a:p>
            <a:r>
              <a:t>Body Level One</a:t>
            </a:r>
          </a:p>
          <a:p>
            <a:pPr lvl="1"/>
            <a:r>
              <a:t>Body Level Two</a:t>
            </a:r>
          </a:p>
          <a:p>
            <a:pPr lvl="2"/>
            <a:r>
              <a:t>Body Level Three</a:t>
            </a:r>
          </a:p>
          <a:p>
            <a:pPr lvl="3"/>
            <a:r>
              <a:t>Body Level Four</a:t>
            </a:r>
          </a:p>
          <a:p>
            <a:pPr lvl="4"/>
            <a:r>
              <a:t>Body Level Five</a:t>
            </a:r>
          </a:p>
        </p:txBody>
      </p:sp>
      <p:sp>
        <p:nvSpPr>
          <p:cNvPr id="59" name="Title Text"/>
          <p:cNvSpPr txBox="1">
            <a:spLocks noGrp="1"/>
          </p:cNvSpPr>
          <p:nvPr>
            <p:ph type="title"/>
          </p:nvPr>
        </p:nvSpPr>
        <p:spPr>
          <a:xfrm>
            <a:off x="713225" y="1059461"/>
            <a:ext cx="4118401" cy="356401"/>
          </a:xfrm>
          <a:prstGeom prst="rect">
            <a:avLst/>
          </a:prstGeom>
        </p:spPr>
        <p:txBody>
          <a:bodyPr/>
          <a:lstStyle/>
          <a:p>
            <a:r>
              <a:t>Title Text</a:t>
            </a:r>
          </a:p>
        </p:txBody>
      </p:sp>
      <p:sp>
        <p:nvSpPr>
          <p:cNvPr id="3" name="Slide Number">
            <a:extLst>
              <a:ext uri="{FF2B5EF4-FFF2-40B4-BE49-F238E27FC236}">
                <a16:creationId xmlns:a16="http://schemas.microsoft.com/office/drawing/2014/main" id="{1207C199-C400-0F05-2538-5348EB5AE18E}"/>
              </a:ext>
            </a:extLst>
          </p:cNvPr>
          <p:cNvSpPr txBox="1">
            <a:spLocks noGrp="1" noChangeArrowheads="1"/>
          </p:cNvSpPr>
          <p:nvPr>
            <p:ph type="sldNum" sz="quarter" idx="10"/>
          </p:nvPr>
        </p:nvSpPr>
        <p:spPr/>
        <p:txBody>
          <a:bodyPr/>
          <a:lstStyle>
            <a:lvl1pPr>
              <a:defRPr/>
            </a:lvl1pPr>
          </a:lstStyle>
          <a:p>
            <a:fld id="{F9ED711E-E9A6-451D-9EA8-8CA1C38D9AF2}" type="slidenum">
              <a:rPr lang="en-US" altLang="en-US"/>
              <a:pPr/>
              <a:t>‹#›</a:t>
            </a:fld>
            <a:endParaRPr lang="en-US" altLang="en-US"/>
          </a:p>
        </p:txBody>
      </p:sp>
    </p:spTree>
    <p:extLst>
      <p:ext uri="{BB962C8B-B14F-4D97-AF65-F5344CB8AC3E}">
        <p14:creationId xmlns:p14="http://schemas.microsoft.com/office/powerpoint/2010/main" val="3677479844"/>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MAIN_POINT">
    <p:spTree>
      <p:nvGrpSpPr>
        <p:cNvPr id="1" name=""/>
        <p:cNvGrpSpPr/>
        <p:nvPr/>
      </p:nvGrpSpPr>
      <p:grpSpPr>
        <a:xfrm>
          <a:off x="0" y="0"/>
          <a:ext cx="0" cy="0"/>
          <a:chOff x="0" y="0"/>
          <a:chExt cx="0" cy="0"/>
        </a:xfrm>
      </p:grpSpPr>
      <p:pic>
        <p:nvPicPr>
          <p:cNvPr id="2" name="Google Shape;33;p8" descr="Google Shape;33;p8">
            <a:extLst>
              <a:ext uri="{FF2B5EF4-FFF2-40B4-BE49-F238E27FC236}">
                <a16:creationId xmlns:a16="http://schemas.microsoft.com/office/drawing/2014/main" id="{964E882D-8B46-8DE9-3A2C-4B593C5DC9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68" name="Title Text"/>
          <p:cNvSpPr txBox="1">
            <a:spLocks noGrp="1"/>
          </p:cNvSpPr>
          <p:nvPr>
            <p:ph type="title"/>
          </p:nvPr>
        </p:nvSpPr>
        <p:spPr>
          <a:xfrm>
            <a:off x="3962400" y="2734349"/>
            <a:ext cx="4468201" cy="1864801"/>
          </a:xfrm>
          <a:prstGeom prst="rect">
            <a:avLst/>
          </a:prstGeom>
        </p:spPr>
        <p:txBody>
          <a:bodyPr/>
          <a:lstStyle>
            <a:lvl1pPr algn="r">
              <a:lnSpc>
                <a:spcPct val="80000"/>
              </a:lnSpc>
              <a:defRPr sz="6000" b="1">
                <a:solidFill>
                  <a:schemeClr val="accent3">
                    <a:lumOff val="44000"/>
                  </a:schemeClr>
                </a:solidFill>
                <a:latin typeface="Poppins"/>
                <a:ea typeface="Poppins"/>
                <a:cs typeface="Poppins"/>
                <a:sym typeface="Poppins"/>
              </a:defRPr>
            </a:lvl1pPr>
          </a:lstStyle>
          <a:p>
            <a:r>
              <a:t>Title Text</a:t>
            </a:r>
          </a:p>
        </p:txBody>
      </p:sp>
      <p:sp>
        <p:nvSpPr>
          <p:cNvPr id="3" name="Slide Number">
            <a:extLst>
              <a:ext uri="{FF2B5EF4-FFF2-40B4-BE49-F238E27FC236}">
                <a16:creationId xmlns:a16="http://schemas.microsoft.com/office/drawing/2014/main" id="{90009FB5-EBBC-9F6A-073B-E41DC9B21112}"/>
              </a:ext>
            </a:extLst>
          </p:cNvPr>
          <p:cNvSpPr txBox="1">
            <a:spLocks noGrp="1" noChangeArrowheads="1"/>
          </p:cNvSpPr>
          <p:nvPr>
            <p:ph type="sldNum" sz="quarter" idx="10"/>
          </p:nvPr>
        </p:nvSpPr>
        <p:spPr/>
        <p:txBody>
          <a:bodyPr/>
          <a:lstStyle>
            <a:lvl1pPr>
              <a:defRPr/>
            </a:lvl1pPr>
          </a:lstStyle>
          <a:p>
            <a:fld id="{9BFB538F-EA43-4F37-92CE-D74D436DF3D7}" type="slidenum">
              <a:rPr lang="en-US" altLang="en-US"/>
              <a:pPr/>
              <a:t>‹#›</a:t>
            </a:fld>
            <a:endParaRPr lang="en-US" altLang="en-US"/>
          </a:p>
        </p:txBody>
      </p:sp>
    </p:spTree>
    <p:extLst>
      <p:ext uri="{BB962C8B-B14F-4D97-AF65-F5344CB8AC3E}">
        <p14:creationId xmlns:p14="http://schemas.microsoft.com/office/powerpoint/2010/main" val="2637622785"/>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SECTION_TITLE_AND_DESCRIPTION">
    <p:spTree>
      <p:nvGrpSpPr>
        <p:cNvPr id="1" name=""/>
        <p:cNvGrpSpPr/>
        <p:nvPr/>
      </p:nvGrpSpPr>
      <p:grpSpPr>
        <a:xfrm>
          <a:off x="0" y="0"/>
          <a:ext cx="0" cy="0"/>
          <a:chOff x="0" y="0"/>
          <a:chExt cx="0" cy="0"/>
        </a:xfrm>
      </p:grpSpPr>
      <p:sp>
        <p:nvSpPr>
          <p:cNvPr id="76" name="Title Text"/>
          <p:cNvSpPr txBox="1">
            <a:spLocks noGrp="1"/>
          </p:cNvSpPr>
          <p:nvPr>
            <p:ph type="title"/>
          </p:nvPr>
        </p:nvSpPr>
        <p:spPr>
          <a:xfrm>
            <a:off x="4119250" y="1272875"/>
            <a:ext cx="4311601" cy="685801"/>
          </a:xfrm>
          <a:prstGeom prst="rect">
            <a:avLst/>
          </a:prstGeom>
        </p:spPr>
        <p:txBody>
          <a:bodyPr/>
          <a:lstStyle>
            <a:lvl1pPr>
              <a:defRPr sz="3600" b="1">
                <a:latin typeface="Poppins"/>
                <a:ea typeface="Poppins"/>
                <a:cs typeface="Poppins"/>
                <a:sym typeface="Poppins"/>
              </a:defRPr>
            </a:lvl1pPr>
          </a:lstStyle>
          <a:p>
            <a:r>
              <a:t>Title Text</a:t>
            </a:r>
          </a:p>
        </p:txBody>
      </p:sp>
      <p:sp>
        <p:nvSpPr>
          <p:cNvPr id="77" name="Body Level One…"/>
          <p:cNvSpPr txBox="1">
            <a:spLocks noGrp="1"/>
          </p:cNvSpPr>
          <p:nvPr>
            <p:ph type="body" sz="quarter" idx="1"/>
          </p:nvPr>
        </p:nvSpPr>
        <p:spPr>
          <a:xfrm>
            <a:off x="4119174" y="2047225"/>
            <a:ext cx="4311601" cy="1823400"/>
          </a:xfrm>
          <a:prstGeom prst="rect">
            <a:avLst/>
          </a:prstGeom>
        </p:spPr>
        <p:txBody>
          <a:bodyPr>
            <a:normAutofit/>
          </a:bodyPr>
          <a:lstStyle>
            <a:lvl1pPr marL="323850" indent="-190500">
              <a:lnSpc>
                <a:spcPct val="100000"/>
              </a:lnSpc>
              <a:buClrTx/>
              <a:buSzTx/>
              <a:buFontTx/>
              <a:buNone/>
              <a:defRPr sz="1600"/>
            </a:lvl1pPr>
            <a:lvl2pPr marL="323850" indent="266700">
              <a:lnSpc>
                <a:spcPct val="100000"/>
              </a:lnSpc>
              <a:buClrTx/>
              <a:buSzTx/>
              <a:buFontTx/>
              <a:buNone/>
              <a:defRPr sz="1600"/>
            </a:lvl2pPr>
            <a:lvl3pPr marL="323850" indent="723900">
              <a:lnSpc>
                <a:spcPct val="100000"/>
              </a:lnSpc>
              <a:buClrTx/>
              <a:buSzTx/>
              <a:buFontTx/>
              <a:buNone/>
              <a:defRPr sz="1600"/>
            </a:lvl3pPr>
            <a:lvl4pPr marL="323850" indent="1181100">
              <a:lnSpc>
                <a:spcPct val="100000"/>
              </a:lnSpc>
              <a:buClrTx/>
              <a:buSzTx/>
              <a:buFontTx/>
              <a:buNone/>
              <a:defRPr sz="1600"/>
            </a:lvl4pPr>
            <a:lvl5pPr marL="323850" indent="1638300">
              <a:lnSpc>
                <a:spcPct val="100000"/>
              </a:lnSpc>
              <a:buClrTx/>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2" name="Slide Number">
            <a:extLst>
              <a:ext uri="{FF2B5EF4-FFF2-40B4-BE49-F238E27FC236}">
                <a16:creationId xmlns:a16="http://schemas.microsoft.com/office/drawing/2014/main" id="{815CF675-27B6-B329-F910-5418C6198499}"/>
              </a:ext>
            </a:extLst>
          </p:cNvPr>
          <p:cNvSpPr txBox="1">
            <a:spLocks noGrp="1" noChangeArrowheads="1"/>
          </p:cNvSpPr>
          <p:nvPr>
            <p:ph type="sldNum" sz="quarter" idx="10"/>
          </p:nvPr>
        </p:nvSpPr>
        <p:spPr>
          <a:ln/>
        </p:spPr>
        <p:txBody>
          <a:bodyPr/>
          <a:lstStyle>
            <a:lvl1pPr>
              <a:defRPr/>
            </a:lvl1pPr>
          </a:lstStyle>
          <a:p>
            <a:fld id="{164E54C3-FB1C-4FEB-A0A2-D4E381A39BE7}" type="slidenum">
              <a:rPr lang="en-US" altLang="en-US"/>
              <a:pPr/>
              <a:t>‹#›</a:t>
            </a:fld>
            <a:endParaRPr lang="en-US" altLang="en-US"/>
          </a:p>
        </p:txBody>
      </p:sp>
    </p:spTree>
    <p:extLst>
      <p:ext uri="{BB962C8B-B14F-4D97-AF65-F5344CB8AC3E}">
        <p14:creationId xmlns:p14="http://schemas.microsoft.com/office/powerpoint/2010/main" val="2582657810"/>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CAPTION_ONLY">
    <p:spTree>
      <p:nvGrpSpPr>
        <p:cNvPr id="1" name=""/>
        <p:cNvGrpSpPr/>
        <p:nvPr/>
      </p:nvGrpSpPr>
      <p:grpSpPr>
        <a:xfrm>
          <a:off x="0" y="0"/>
          <a:ext cx="0" cy="0"/>
          <a:chOff x="0" y="0"/>
          <a:chExt cx="0" cy="0"/>
        </a:xfrm>
      </p:grpSpPr>
      <p:sp>
        <p:nvSpPr>
          <p:cNvPr id="85" name="Title Text"/>
          <p:cNvSpPr txBox="1">
            <a:spLocks noGrp="1"/>
          </p:cNvSpPr>
          <p:nvPr>
            <p:ph type="title"/>
          </p:nvPr>
        </p:nvSpPr>
        <p:spPr>
          <a:xfrm>
            <a:off x="713225" y="3092225"/>
            <a:ext cx="6000901" cy="1507200"/>
          </a:xfrm>
          <a:prstGeom prst="rect">
            <a:avLst/>
          </a:prstGeom>
        </p:spPr>
        <p:txBody>
          <a:bodyPr/>
          <a:lstStyle>
            <a:lvl1pPr>
              <a:defRPr sz="3600" b="1">
                <a:solidFill>
                  <a:schemeClr val="accent3">
                    <a:lumOff val="44000"/>
                  </a:schemeClr>
                </a:solidFill>
                <a:latin typeface="Poppins"/>
                <a:ea typeface="Poppins"/>
                <a:cs typeface="Poppins"/>
                <a:sym typeface="Poppins"/>
              </a:defRPr>
            </a:lvl1pPr>
          </a:lstStyle>
          <a:p>
            <a:r>
              <a:t>Title Text</a:t>
            </a:r>
          </a:p>
        </p:txBody>
      </p:sp>
      <p:sp>
        <p:nvSpPr>
          <p:cNvPr id="2" name="Slide Number">
            <a:extLst>
              <a:ext uri="{FF2B5EF4-FFF2-40B4-BE49-F238E27FC236}">
                <a16:creationId xmlns:a16="http://schemas.microsoft.com/office/drawing/2014/main" id="{EE0944A5-4048-5B90-2124-0FBCB665105C}"/>
              </a:ext>
            </a:extLst>
          </p:cNvPr>
          <p:cNvSpPr txBox="1">
            <a:spLocks noGrp="1" noChangeArrowheads="1"/>
          </p:cNvSpPr>
          <p:nvPr>
            <p:ph type="sldNum" sz="quarter" idx="10"/>
          </p:nvPr>
        </p:nvSpPr>
        <p:spPr>
          <a:ln/>
        </p:spPr>
        <p:txBody>
          <a:bodyPr/>
          <a:lstStyle>
            <a:lvl1pPr>
              <a:defRPr/>
            </a:lvl1pPr>
          </a:lstStyle>
          <a:p>
            <a:fld id="{321D6C26-615D-45BE-B523-5441E354955B}" type="slidenum">
              <a:rPr lang="en-US" altLang="en-US"/>
              <a:pPr/>
              <a:t>‹#›</a:t>
            </a:fld>
            <a:endParaRPr lang="en-US" altLang="en-US"/>
          </a:p>
        </p:txBody>
      </p:sp>
    </p:spTree>
    <p:extLst>
      <p:ext uri="{BB962C8B-B14F-4D97-AF65-F5344CB8AC3E}">
        <p14:creationId xmlns:p14="http://schemas.microsoft.com/office/powerpoint/2010/main" val="3848631288"/>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BIG_NUMBER">
    <p:spTree>
      <p:nvGrpSpPr>
        <p:cNvPr id="1" name=""/>
        <p:cNvGrpSpPr/>
        <p:nvPr/>
      </p:nvGrpSpPr>
      <p:grpSpPr>
        <a:xfrm>
          <a:off x="0" y="0"/>
          <a:ext cx="0" cy="0"/>
          <a:chOff x="0" y="0"/>
          <a:chExt cx="0" cy="0"/>
        </a:xfrm>
      </p:grpSpPr>
      <p:pic>
        <p:nvPicPr>
          <p:cNvPr id="2" name="Google Shape;41;p11" descr="Google Shape;41;p11">
            <a:extLst>
              <a:ext uri="{FF2B5EF4-FFF2-40B4-BE49-F238E27FC236}">
                <a16:creationId xmlns:a16="http://schemas.microsoft.com/office/drawing/2014/main" id="{C2247F6E-16FA-B74A-82EA-E2915040D7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94" name="xx%"/>
          <p:cNvSpPr txBox="1">
            <a:spLocks noGrp="1"/>
          </p:cNvSpPr>
          <p:nvPr>
            <p:ph type="title"/>
          </p:nvPr>
        </p:nvSpPr>
        <p:spPr>
          <a:xfrm>
            <a:off x="1927449" y="1726125"/>
            <a:ext cx="5293202" cy="1048201"/>
          </a:xfrm>
          <a:prstGeom prst="rect">
            <a:avLst/>
          </a:prstGeom>
        </p:spPr>
        <p:txBody>
          <a:bodyPr/>
          <a:lstStyle>
            <a:lvl1pPr algn="ctr">
              <a:defRPr sz="8000">
                <a:solidFill>
                  <a:schemeClr val="accent3">
                    <a:lumOff val="44000"/>
                  </a:schemeClr>
                </a:solidFill>
              </a:defRPr>
            </a:lvl1pPr>
          </a:lstStyle>
          <a:p>
            <a:r>
              <a:rPr lang="en-US"/>
              <a:t>Click to edit Master title style</a:t>
            </a:r>
            <a:endParaRPr/>
          </a:p>
        </p:txBody>
      </p:sp>
      <p:sp>
        <p:nvSpPr>
          <p:cNvPr id="95" name="Body Level One…"/>
          <p:cNvSpPr txBox="1">
            <a:spLocks noGrp="1"/>
          </p:cNvSpPr>
          <p:nvPr>
            <p:ph type="body" sz="quarter" idx="1"/>
          </p:nvPr>
        </p:nvSpPr>
        <p:spPr>
          <a:xfrm>
            <a:off x="2614224" y="2774325"/>
            <a:ext cx="3919801" cy="646801"/>
          </a:xfrm>
          <a:prstGeom prst="rect">
            <a:avLst/>
          </a:prstGeom>
        </p:spPr>
        <p:txBody>
          <a:bodyPr anchor="ctr">
            <a:normAutofit/>
          </a:bodyPr>
          <a:lstStyle>
            <a:lvl1pPr marL="323850" indent="-190500" algn="ctr">
              <a:lnSpc>
                <a:spcPct val="100000"/>
              </a:lnSpc>
              <a:buClrTx/>
              <a:buSzTx/>
              <a:buFontTx/>
              <a:buNone/>
              <a:defRPr sz="1800"/>
            </a:lvl1pPr>
            <a:lvl2pPr marL="323850" indent="266700" algn="ctr">
              <a:lnSpc>
                <a:spcPct val="100000"/>
              </a:lnSpc>
              <a:buClrTx/>
              <a:buSzTx/>
              <a:buFontTx/>
              <a:buNone/>
              <a:defRPr sz="1800"/>
            </a:lvl2pPr>
            <a:lvl3pPr marL="323850" indent="723900" algn="ctr">
              <a:lnSpc>
                <a:spcPct val="100000"/>
              </a:lnSpc>
              <a:buClrTx/>
              <a:buSzTx/>
              <a:buFontTx/>
              <a:buNone/>
              <a:defRPr sz="1800"/>
            </a:lvl3pPr>
            <a:lvl4pPr marL="323850" indent="1181100" algn="ctr">
              <a:lnSpc>
                <a:spcPct val="100000"/>
              </a:lnSpc>
              <a:buClrTx/>
              <a:buSzTx/>
              <a:buFontTx/>
              <a:buNone/>
              <a:defRPr sz="1800"/>
            </a:lvl4pPr>
            <a:lvl5pPr marL="323850" indent="1638300" algn="ctr">
              <a:lnSpc>
                <a:spcPct val="100000"/>
              </a:lnSpc>
              <a:buClrTx/>
              <a:buSzTx/>
              <a:buFontTx/>
              <a:buNone/>
              <a:defRPr sz="1800"/>
            </a:lvl5pPr>
          </a:lstStyle>
          <a:p>
            <a:r>
              <a:t>Body Level One</a:t>
            </a:r>
          </a:p>
          <a:p>
            <a:pPr lvl="1"/>
            <a:r>
              <a:t>Body Level Two</a:t>
            </a:r>
          </a:p>
          <a:p>
            <a:pPr lvl="2"/>
            <a:r>
              <a:t>Body Level Three</a:t>
            </a:r>
          </a:p>
          <a:p>
            <a:pPr lvl="3"/>
            <a:r>
              <a:t>Body Level Four</a:t>
            </a:r>
          </a:p>
          <a:p>
            <a:pPr lvl="4"/>
            <a:r>
              <a:t>Body Level Five</a:t>
            </a:r>
          </a:p>
        </p:txBody>
      </p:sp>
      <p:sp>
        <p:nvSpPr>
          <p:cNvPr id="3" name="Slide Number">
            <a:extLst>
              <a:ext uri="{FF2B5EF4-FFF2-40B4-BE49-F238E27FC236}">
                <a16:creationId xmlns:a16="http://schemas.microsoft.com/office/drawing/2014/main" id="{DF3E0705-0E7B-BF6E-1C42-098005DA1D14}"/>
              </a:ext>
            </a:extLst>
          </p:cNvPr>
          <p:cNvSpPr txBox="1">
            <a:spLocks noGrp="1" noChangeArrowheads="1"/>
          </p:cNvSpPr>
          <p:nvPr>
            <p:ph type="sldNum" sz="quarter" idx="10"/>
          </p:nvPr>
        </p:nvSpPr>
        <p:spPr/>
        <p:txBody>
          <a:bodyPr/>
          <a:lstStyle>
            <a:lvl1pPr>
              <a:defRPr/>
            </a:lvl1pPr>
          </a:lstStyle>
          <a:p>
            <a:fld id="{FA5F62DB-7600-46B5-8AA1-E643A22CEBCE}" type="slidenum">
              <a:rPr lang="en-US" altLang="en-US"/>
              <a:pPr/>
              <a:t>‹#›</a:t>
            </a:fld>
            <a:endParaRPr lang="en-US" altLang="en-US"/>
          </a:p>
        </p:txBody>
      </p:sp>
    </p:spTree>
    <p:extLst>
      <p:ext uri="{BB962C8B-B14F-4D97-AF65-F5344CB8AC3E}">
        <p14:creationId xmlns:p14="http://schemas.microsoft.com/office/powerpoint/2010/main" val="1361665346"/>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LANK">
    <p:bg>
      <p:bgPr>
        <a:solidFill>
          <a:srgbClr val="FFFFFF"/>
        </a:solidFill>
        <a:effectLst/>
      </p:bgPr>
    </p:bg>
    <p:spTree>
      <p:nvGrpSpPr>
        <p:cNvPr id="1" name=""/>
        <p:cNvGrpSpPr/>
        <p:nvPr/>
      </p:nvGrpSpPr>
      <p:grpSpPr>
        <a:xfrm>
          <a:off x="0" y="0"/>
          <a:ext cx="0" cy="0"/>
          <a:chOff x="0" y="0"/>
          <a:chExt cx="0" cy="0"/>
        </a:xfrm>
      </p:grpSpPr>
      <p:sp>
        <p:nvSpPr>
          <p:cNvPr id="2" name="Slide Number">
            <a:extLst>
              <a:ext uri="{FF2B5EF4-FFF2-40B4-BE49-F238E27FC236}">
                <a16:creationId xmlns:a16="http://schemas.microsoft.com/office/drawing/2014/main" id="{3A8F8CAF-F8CD-1B67-A74D-C5B468B98005}"/>
              </a:ext>
            </a:extLst>
          </p:cNvPr>
          <p:cNvSpPr txBox="1">
            <a:spLocks noGrp="1" noChangeArrowheads="1"/>
          </p:cNvSpPr>
          <p:nvPr>
            <p:ph type="sldNum" sz="quarter" idx="10"/>
          </p:nvPr>
        </p:nvSpPr>
        <p:spPr/>
        <p:txBody>
          <a:bodyPr/>
          <a:lstStyle>
            <a:lvl1pPr>
              <a:defRPr/>
            </a:lvl1pPr>
          </a:lstStyle>
          <a:p>
            <a:fld id="{5CB9EE05-CCEC-403C-9C1C-94E450A5CEFE}" type="slidenum">
              <a:rPr lang="en-US" altLang="en-US"/>
              <a:pPr/>
              <a:t>‹#›</a:t>
            </a:fld>
            <a:endParaRPr lang="en-US" altLang="en-US"/>
          </a:p>
        </p:txBody>
      </p:sp>
    </p:spTree>
    <p:extLst>
      <p:ext uri="{BB962C8B-B14F-4D97-AF65-F5344CB8AC3E}">
        <p14:creationId xmlns:p14="http://schemas.microsoft.com/office/powerpoint/2010/main" val="240278658"/>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LANK_1_1_1_1_2">
    <p:spTree>
      <p:nvGrpSpPr>
        <p:cNvPr id="1" name=""/>
        <p:cNvGrpSpPr/>
        <p:nvPr/>
      </p:nvGrpSpPr>
      <p:grpSpPr>
        <a:xfrm>
          <a:off x="0" y="0"/>
          <a:ext cx="0" cy="0"/>
          <a:chOff x="0" y="0"/>
          <a:chExt cx="0" cy="0"/>
        </a:xfrm>
      </p:grpSpPr>
      <p:pic>
        <p:nvPicPr>
          <p:cNvPr id="2" name="Google Shape;46;p13" descr="Google Shape;46;p13">
            <a:extLst>
              <a:ext uri="{FF2B5EF4-FFF2-40B4-BE49-F238E27FC236}">
                <a16:creationId xmlns:a16="http://schemas.microsoft.com/office/drawing/2014/main" id="{BE7A7BA2-C796-838E-EB76-C1B797B78B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111" name="Title Text"/>
          <p:cNvSpPr txBox="1">
            <a:spLocks noGrp="1"/>
          </p:cNvSpPr>
          <p:nvPr>
            <p:ph type="title"/>
          </p:nvPr>
        </p:nvSpPr>
        <p:spPr>
          <a:xfrm>
            <a:off x="1897275" y="1254799"/>
            <a:ext cx="2555401" cy="392101"/>
          </a:xfrm>
          <a:prstGeom prst="rect">
            <a:avLst/>
          </a:prstGeom>
        </p:spPr>
        <p:txBody>
          <a:bodyPr/>
          <a:lstStyle>
            <a:lvl1pPr>
              <a:defRPr sz="2200" b="1">
                <a:solidFill>
                  <a:schemeClr val="accent3">
                    <a:lumOff val="44000"/>
                  </a:schemeClr>
                </a:solidFill>
                <a:latin typeface="Poppins"/>
                <a:ea typeface="Poppins"/>
                <a:cs typeface="Poppins"/>
                <a:sym typeface="Poppins"/>
              </a:defRPr>
            </a:lvl1pPr>
          </a:lstStyle>
          <a:p>
            <a:r>
              <a:t>Title Text</a:t>
            </a:r>
          </a:p>
        </p:txBody>
      </p:sp>
      <p:sp>
        <p:nvSpPr>
          <p:cNvPr id="112" name="Body Level One…"/>
          <p:cNvSpPr txBox="1">
            <a:spLocks noGrp="1"/>
          </p:cNvSpPr>
          <p:nvPr>
            <p:ph type="body" sz="quarter" idx="1"/>
          </p:nvPr>
        </p:nvSpPr>
        <p:spPr>
          <a:xfrm>
            <a:off x="1897275" y="1646949"/>
            <a:ext cx="2555401" cy="484801"/>
          </a:xfrm>
          <a:prstGeom prst="rect">
            <a:avLst/>
          </a:prstGeom>
        </p:spPr>
        <p:txBody>
          <a:bodyPr anchor="ctr">
            <a:normAutofit/>
          </a:bodyPr>
          <a:lstStyle>
            <a:lvl1pPr marL="323850" indent="-190500">
              <a:lnSpc>
                <a:spcPct val="100000"/>
              </a:lnSpc>
              <a:buClrTx/>
              <a:buSzTx/>
              <a:buFontTx/>
              <a:buNone/>
              <a:defRPr sz="1400"/>
            </a:lvl1pPr>
            <a:lvl2pPr marL="323850" indent="266700">
              <a:lnSpc>
                <a:spcPct val="100000"/>
              </a:lnSpc>
              <a:buClrTx/>
              <a:buSzTx/>
              <a:buFontTx/>
              <a:buNone/>
              <a:defRPr sz="1400"/>
            </a:lvl2pPr>
            <a:lvl3pPr marL="323850" indent="723900">
              <a:lnSpc>
                <a:spcPct val="100000"/>
              </a:lnSpc>
              <a:buClrTx/>
              <a:buSzTx/>
              <a:buFontTx/>
              <a:buNone/>
              <a:defRPr sz="1400"/>
            </a:lvl3pPr>
            <a:lvl4pPr marL="323850" indent="1181100">
              <a:lnSpc>
                <a:spcPct val="100000"/>
              </a:lnSpc>
              <a:buClrTx/>
              <a:buSzTx/>
              <a:buFontTx/>
              <a:buNone/>
              <a:defRPr sz="1400"/>
            </a:lvl4pPr>
            <a:lvl5pPr marL="323850" indent="1638300">
              <a:lnSpc>
                <a:spcPct val="100000"/>
              </a:lnSpc>
              <a:buClrTx/>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3" name="Slide Number">
            <a:extLst>
              <a:ext uri="{FF2B5EF4-FFF2-40B4-BE49-F238E27FC236}">
                <a16:creationId xmlns:a16="http://schemas.microsoft.com/office/drawing/2014/main" id="{CF6594F1-B13D-CFC6-2A04-35733BC059D1}"/>
              </a:ext>
            </a:extLst>
          </p:cNvPr>
          <p:cNvSpPr txBox="1">
            <a:spLocks noGrp="1" noChangeArrowheads="1"/>
          </p:cNvSpPr>
          <p:nvPr>
            <p:ph type="sldNum" sz="quarter" idx="10"/>
          </p:nvPr>
        </p:nvSpPr>
        <p:spPr/>
        <p:txBody>
          <a:bodyPr/>
          <a:lstStyle>
            <a:lvl1pPr>
              <a:defRPr/>
            </a:lvl1pPr>
          </a:lstStyle>
          <a:p>
            <a:fld id="{DC4AE512-C82A-4CB2-938F-F1496388BBD0}" type="slidenum">
              <a:rPr lang="en-US" altLang="en-US"/>
              <a:pPr/>
              <a:t>‹#›</a:t>
            </a:fld>
            <a:endParaRPr lang="en-US" altLang="en-US"/>
          </a:p>
        </p:txBody>
      </p:sp>
    </p:spTree>
    <p:extLst>
      <p:ext uri="{BB962C8B-B14F-4D97-AF65-F5344CB8AC3E}">
        <p14:creationId xmlns:p14="http://schemas.microsoft.com/office/powerpoint/2010/main" val="1816131629"/>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CUSTOM_7">
    <p:spTree>
      <p:nvGrpSpPr>
        <p:cNvPr id="1" name=""/>
        <p:cNvGrpSpPr/>
        <p:nvPr/>
      </p:nvGrpSpPr>
      <p:grpSpPr>
        <a:xfrm>
          <a:off x="0" y="0"/>
          <a:ext cx="0" cy="0"/>
          <a:chOff x="0" y="0"/>
          <a:chExt cx="0" cy="0"/>
        </a:xfrm>
      </p:grpSpPr>
      <p:pic>
        <p:nvPicPr>
          <p:cNvPr id="2" name="Google Shape;70;p15" descr="Google Shape;70;p15">
            <a:extLst>
              <a:ext uri="{FF2B5EF4-FFF2-40B4-BE49-F238E27FC236}">
                <a16:creationId xmlns:a16="http://schemas.microsoft.com/office/drawing/2014/main" id="{529C8179-9252-BC2E-3C7E-4DDEEA0707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130" name="Body Level One…"/>
          <p:cNvSpPr txBox="1">
            <a:spLocks noGrp="1"/>
          </p:cNvSpPr>
          <p:nvPr>
            <p:ph type="body" sz="quarter" idx="1"/>
          </p:nvPr>
        </p:nvSpPr>
        <p:spPr>
          <a:xfrm>
            <a:off x="707549" y="1955275"/>
            <a:ext cx="2459702" cy="1764901"/>
          </a:xfrm>
          <a:prstGeom prst="rect">
            <a:avLst/>
          </a:prstGeom>
        </p:spPr>
        <p:txBody>
          <a:bodyPr anchor="ctr">
            <a:normAutofit/>
          </a:bodyPr>
          <a:lstStyle>
            <a:lvl1pPr marL="323850" indent="-190500">
              <a:buClrTx/>
              <a:buSzTx/>
              <a:buFontTx/>
              <a:buNone/>
              <a:defRPr sz="1400"/>
            </a:lvl1pPr>
            <a:lvl2pPr marL="323850" indent="266700">
              <a:buClrTx/>
              <a:buSzTx/>
              <a:buFontTx/>
              <a:buNone/>
              <a:defRPr sz="1400"/>
            </a:lvl2pPr>
            <a:lvl3pPr marL="323850" indent="723900">
              <a:buClrTx/>
              <a:buSzTx/>
              <a:buFontTx/>
              <a:buNone/>
              <a:defRPr sz="1400"/>
            </a:lvl3pPr>
            <a:lvl4pPr marL="323850" indent="1181100">
              <a:buClrTx/>
              <a:buSzTx/>
              <a:buFontTx/>
              <a:buNone/>
              <a:defRPr sz="1400"/>
            </a:lvl4pPr>
            <a:lvl5pPr marL="323850" indent="1638300">
              <a:buClrTx/>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131" name="Title Text"/>
          <p:cNvSpPr txBox="1">
            <a:spLocks noGrp="1"/>
          </p:cNvSpPr>
          <p:nvPr>
            <p:ph type="title"/>
          </p:nvPr>
        </p:nvSpPr>
        <p:spPr>
          <a:prstGeom prst="rect">
            <a:avLst/>
          </a:prstGeom>
        </p:spPr>
        <p:txBody>
          <a:bodyPr/>
          <a:lstStyle/>
          <a:p>
            <a:r>
              <a:t>Title Text</a:t>
            </a:r>
          </a:p>
        </p:txBody>
      </p:sp>
      <p:sp>
        <p:nvSpPr>
          <p:cNvPr id="3" name="Slide Number">
            <a:extLst>
              <a:ext uri="{FF2B5EF4-FFF2-40B4-BE49-F238E27FC236}">
                <a16:creationId xmlns:a16="http://schemas.microsoft.com/office/drawing/2014/main" id="{C275C67F-DA9C-9064-1976-613DE939DF24}"/>
              </a:ext>
            </a:extLst>
          </p:cNvPr>
          <p:cNvSpPr txBox="1">
            <a:spLocks noGrp="1" noChangeArrowheads="1"/>
          </p:cNvSpPr>
          <p:nvPr>
            <p:ph type="sldNum" sz="quarter" idx="10"/>
          </p:nvPr>
        </p:nvSpPr>
        <p:spPr/>
        <p:txBody>
          <a:bodyPr/>
          <a:lstStyle>
            <a:lvl1pPr>
              <a:defRPr/>
            </a:lvl1pPr>
          </a:lstStyle>
          <a:p>
            <a:fld id="{1418DAF4-6E9E-4C4A-B8D8-C365EBF65255}" type="slidenum">
              <a:rPr lang="en-US" altLang="en-US"/>
              <a:pPr/>
              <a:t>‹#›</a:t>
            </a:fld>
            <a:endParaRPr lang="en-US" altLang="en-US"/>
          </a:p>
        </p:txBody>
      </p:sp>
    </p:spTree>
    <p:extLst>
      <p:ext uri="{BB962C8B-B14F-4D97-AF65-F5344CB8AC3E}">
        <p14:creationId xmlns:p14="http://schemas.microsoft.com/office/powerpoint/2010/main" val="1475426909"/>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CUSTOM_3">
    <p:spTree>
      <p:nvGrpSpPr>
        <p:cNvPr id="1" name=""/>
        <p:cNvGrpSpPr/>
        <p:nvPr/>
      </p:nvGrpSpPr>
      <p:grpSpPr>
        <a:xfrm>
          <a:off x="0" y="0"/>
          <a:ext cx="0" cy="0"/>
          <a:chOff x="0" y="0"/>
          <a:chExt cx="0" cy="0"/>
        </a:xfrm>
      </p:grpSpPr>
      <p:sp>
        <p:nvSpPr>
          <p:cNvPr id="139" name="Body Level One…"/>
          <p:cNvSpPr txBox="1">
            <a:spLocks noGrp="1"/>
          </p:cNvSpPr>
          <p:nvPr>
            <p:ph type="body" sz="quarter" idx="1"/>
          </p:nvPr>
        </p:nvSpPr>
        <p:spPr>
          <a:xfrm>
            <a:off x="964324" y="2273662"/>
            <a:ext cx="1708501" cy="234001"/>
          </a:xfrm>
          <a:prstGeom prst="rect">
            <a:avLst/>
          </a:prstGeom>
        </p:spPr>
        <p:txBody>
          <a:bodyPr anchor="ctr">
            <a:normAutofit/>
          </a:bodyPr>
          <a:lstStyle>
            <a:lvl1pPr marL="323850" indent="-190500">
              <a:lnSpc>
                <a:spcPct val="100000"/>
              </a:lnSpc>
              <a:buClrTx/>
              <a:buSzTx/>
              <a:buFontTx/>
              <a:buNone/>
              <a:defRPr sz="2200" b="1"/>
            </a:lvl1pPr>
            <a:lvl2pPr marL="323850" indent="266700">
              <a:lnSpc>
                <a:spcPct val="100000"/>
              </a:lnSpc>
              <a:buClrTx/>
              <a:buSzTx/>
              <a:buFontTx/>
              <a:buNone/>
              <a:defRPr sz="2200" b="1"/>
            </a:lvl2pPr>
            <a:lvl3pPr marL="323850" indent="723900">
              <a:lnSpc>
                <a:spcPct val="100000"/>
              </a:lnSpc>
              <a:buClrTx/>
              <a:buSzTx/>
              <a:buFontTx/>
              <a:buNone/>
              <a:defRPr sz="2200" b="1"/>
            </a:lvl3pPr>
            <a:lvl4pPr marL="323850" indent="1181100">
              <a:lnSpc>
                <a:spcPct val="100000"/>
              </a:lnSpc>
              <a:buClrTx/>
              <a:buSzTx/>
              <a:buFontTx/>
              <a:buNone/>
              <a:defRPr sz="2200" b="1"/>
            </a:lvl4pPr>
            <a:lvl5pPr marL="323850" indent="1638300">
              <a:lnSpc>
                <a:spcPct val="100000"/>
              </a:lnSpc>
              <a:buClrTx/>
              <a:buSzTx/>
              <a:buFontTx/>
              <a:buNone/>
              <a:defRPr sz="2200" b="1"/>
            </a:lvl5pPr>
          </a:lstStyle>
          <a:p>
            <a:r>
              <a:t>Body Level One</a:t>
            </a:r>
          </a:p>
          <a:p>
            <a:pPr lvl="1"/>
            <a:r>
              <a:t>Body Level Two</a:t>
            </a:r>
          </a:p>
          <a:p>
            <a:pPr lvl="2"/>
            <a:r>
              <a:t>Body Level Three</a:t>
            </a:r>
          </a:p>
          <a:p>
            <a:pPr lvl="3"/>
            <a:r>
              <a:t>Body Level Four</a:t>
            </a:r>
          </a:p>
          <a:p>
            <a:pPr lvl="4"/>
            <a:r>
              <a:t>Body Level Five</a:t>
            </a:r>
          </a:p>
        </p:txBody>
      </p:sp>
      <p:sp>
        <p:nvSpPr>
          <p:cNvPr id="140" name="Title Text"/>
          <p:cNvSpPr txBox="1">
            <a:spLocks noGrp="1"/>
          </p:cNvSpPr>
          <p:nvPr>
            <p:ph type="title"/>
          </p:nvPr>
        </p:nvSpPr>
        <p:spPr>
          <a:prstGeom prst="rect">
            <a:avLst/>
          </a:prstGeom>
        </p:spPr>
        <p:txBody>
          <a:bodyPr/>
          <a:lstStyle/>
          <a:p>
            <a:r>
              <a:t>Title Text</a:t>
            </a:r>
          </a:p>
        </p:txBody>
      </p:sp>
      <p:sp>
        <p:nvSpPr>
          <p:cNvPr id="2" name="Slide Number">
            <a:extLst>
              <a:ext uri="{FF2B5EF4-FFF2-40B4-BE49-F238E27FC236}">
                <a16:creationId xmlns:a16="http://schemas.microsoft.com/office/drawing/2014/main" id="{CC75E040-CBCF-4A26-6BDD-A9A6981BA358}"/>
              </a:ext>
            </a:extLst>
          </p:cNvPr>
          <p:cNvSpPr txBox="1">
            <a:spLocks noGrp="1" noChangeArrowheads="1"/>
          </p:cNvSpPr>
          <p:nvPr>
            <p:ph type="sldNum" sz="quarter" idx="10"/>
          </p:nvPr>
        </p:nvSpPr>
        <p:spPr>
          <a:ln/>
        </p:spPr>
        <p:txBody>
          <a:bodyPr/>
          <a:lstStyle>
            <a:lvl1pPr>
              <a:defRPr/>
            </a:lvl1pPr>
          </a:lstStyle>
          <a:p>
            <a:fld id="{39AC5015-DDAE-4BE1-8C80-1B134566BC50}" type="slidenum">
              <a:rPr lang="en-US" altLang="en-US"/>
              <a:pPr/>
              <a:t>‹#›</a:t>
            </a:fld>
            <a:endParaRPr lang="en-US" altLang="en-US"/>
          </a:p>
        </p:txBody>
      </p:sp>
    </p:spTree>
    <p:extLst>
      <p:ext uri="{BB962C8B-B14F-4D97-AF65-F5344CB8AC3E}">
        <p14:creationId xmlns:p14="http://schemas.microsoft.com/office/powerpoint/2010/main" val="809398238"/>
      </p:ext>
    </p:extLst>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CUSTOM_4">
    <p:spTree>
      <p:nvGrpSpPr>
        <p:cNvPr id="1" name=""/>
        <p:cNvGrpSpPr/>
        <p:nvPr/>
      </p:nvGrpSpPr>
      <p:grpSpPr>
        <a:xfrm>
          <a:off x="0" y="0"/>
          <a:ext cx="0" cy="0"/>
          <a:chOff x="0" y="0"/>
          <a:chExt cx="0" cy="0"/>
        </a:xfrm>
      </p:grpSpPr>
      <p:sp>
        <p:nvSpPr>
          <p:cNvPr id="148" name="Body Level One…"/>
          <p:cNvSpPr txBox="1">
            <a:spLocks noGrp="1"/>
          </p:cNvSpPr>
          <p:nvPr>
            <p:ph type="body" sz="half" idx="1"/>
          </p:nvPr>
        </p:nvSpPr>
        <p:spPr>
          <a:xfrm>
            <a:off x="719999" y="1066800"/>
            <a:ext cx="4237801" cy="3501900"/>
          </a:xfrm>
          <a:prstGeom prst="rect">
            <a:avLst/>
          </a:prstGeom>
        </p:spPr>
        <p:txBody>
          <a:bodyPr>
            <a:normAutofit/>
          </a:bodyPr>
          <a:lstStyle>
            <a:lvl1pPr indent="-317500">
              <a:lnSpc>
                <a:spcPct val="100000"/>
              </a:lnSpc>
              <a:buSzPts val="1400"/>
              <a:defRPr sz="1400"/>
            </a:lvl1pPr>
            <a:lvl2pPr marL="892810" indent="-302260">
              <a:lnSpc>
                <a:spcPct val="100000"/>
              </a:lnSpc>
              <a:buSzPts val="1400"/>
              <a:defRPr sz="1400"/>
            </a:lvl2pPr>
            <a:lvl3pPr marL="1350010" indent="-302260">
              <a:lnSpc>
                <a:spcPct val="100000"/>
              </a:lnSpc>
              <a:buSzPts val="1400"/>
              <a:defRPr sz="1400"/>
            </a:lvl3pPr>
            <a:lvl4pPr marL="1807210" indent="-302260">
              <a:lnSpc>
                <a:spcPct val="100000"/>
              </a:lnSpc>
              <a:buSzPts val="1400"/>
              <a:defRPr sz="1400"/>
            </a:lvl4pPr>
            <a:lvl5pPr marL="2264410" indent="-302260">
              <a:lnSpc>
                <a:spcPct val="100000"/>
              </a:lnSpc>
              <a:buSzPts val="1400"/>
              <a:defRPr sz="1400"/>
            </a:lvl5pPr>
          </a:lstStyle>
          <a:p>
            <a:r>
              <a:t>Body Level One</a:t>
            </a:r>
          </a:p>
          <a:p>
            <a:pPr lvl="1"/>
            <a:r>
              <a:t>Body Level Two</a:t>
            </a:r>
          </a:p>
          <a:p>
            <a:pPr lvl="2"/>
            <a:r>
              <a:t>Body Level Three</a:t>
            </a:r>
          </a:p>
          <a:p>
            <a:pPr lvl="3"/>
            <a:r>
              <a:t>Body Level Four</a:t>
            </a:r>
          </a:p>
          <a:p>
            <a:pPr lvl="4"/>
            <a:r>
              <a:t>Body Level Five</a:t>
            </a:r>
          </a:p>
        </p:txBody>
      </p:sp>
      <p:sp>
        <p:nvSpPr>
          <p:cNvPr id="149" name="Google Shape;81;p17"/>
          <p:cNvSpPr txBox="1">
            <a:spLocks noGrp="1"/>
          </p:cNvSpPr>
          <p:nvPr>
            <p:ph type="body" sz="half" idx="21"/>
          </p:nvPr>
        </p:nvSpPr>
        <p:spPr>
          <a:xfrm>
            <a:off x="4957800" y="1066800"/>
            <a:ext cx="3466201" cy="3501900"/>
          </a:xfrm>
          <a:prstGeom prst="rect">
            <a:avLst/>
          </a:prstGeom>
        </p:spPr>
        <p:txBody>
          <a:bodyPr>
            <a:normAutofit/>
          </a:bodyPr>
          <a:lstStyle/>
          <a:p>
            <a:endParaRPr/>
          </a:p>
        </p:txBody>
      </p:sp>
      <p:sp>
        <p:nvSpPr>
          <p:cNvPr id="150" name="Title Text"/>
          <p:cNvSpPr txBox="1">
            <a:spLocks noGrp="1"/>
          </p:cNvSpPr>
          <p:nvPr>
            <p:ph type="title"/>
          </p:nvPr>
        </p:nvSpPr>
        <p:spPr>
          <a:prstGeom prst="rect">
            <a:avLst/>
          </a:prstGeom>
        </p:spPr>
        <p:txBody>
          <a:bodyPr/>
          <a:lstStyle/>
          <a:p>
            <a:r>
              <a:t>Title Text</a:t>
            </a:r>
          </a:p>
        </p:txBody>
      </p:sp>
      <p:sp>
        <p:nvSpPr>
          <p:cNvPr id="2" name="Slide Number">
            <a:extLst>
              <a:ext uri="{FF2B5EF4-FFF2-40B4-BE49-F238E27FC236}">
                <a16:creationId xmlns:a16="http://schemas.microsoft.com/office/drawing/2014/main" id="{C57172C7-7A65-AEEF-6F90-7425CA4E49DF}"/>
              </a:ext>
            </a:extLst>
          </p:cNvPr>
          <p:cNvSpPr txBox="1">
            <a:spLocks noGrp="1" noChangeArrowheads="1"/>
          </p:cNvSpPr>
          <p:nvPr>
            <p:ph type="sldNum" sz="quarter" idx="22"/>
          </p:nvPr>
        </p:nvSpPr>
        <p:spPr>
          <a:ln/>
        </p:spPr>
        <p:txBody>
          <a:bodyPr/>
          <a:lstStyle>
            <a:lvl1pPr>
              <a:defRPr/>
            </a:lvl1pPr>
          </a:lstStyle>
          <a:p>
            <a:fld id="{F350AA75-3981-4D94-B31E-D75D17FED54D}" type="slidenum">
              <a:rPr lang="en-US" altLang="en-US"/>
              <a:pPr/>
              <a:t>‹#›</a:t>
            </a:fld>
            <a:endParaRPr lang="en-US" altLang="en-US"/>
          </a:p>
        </p:txBody>
      </p:sp>
    </p:spTree>
    <p:extLst>
      <p:ext uri="{BB962C8B-B14F-4D97-AF65-F5344CB8AC3E}">
        <p14:creationId xmlns:p14="http://schemas.microsoft.com/office/powerpoint/2010/main" val="1327974433"/>
      </p:ext>
    </p:extLst>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BLANK_1_1_1_2">
    <p:spTree>
      <p:nvGrpSpPr>
        <p:cNvPr id="1" name=""/>
        <p:cNvGrpSpPr/>
        <p:nvPr/>
      </p:nvGrpSpPr>
      <p:grpSpPr>
        <a:xfrm>
          <a:off x="0" y="0"/>
          <a:ext cx="0" cy="0"/>
          <a:chOff x="0" y="0"/>
          <a:chExt cx="0" cy="0"/>
        </a:xfrm>
      </p:grpSpPr>
      <p:sp>
        <p:nvSpPr>
          <p:cNvPr id="158" name="Title Text"/>
          <p:cNvSpPr txBox="1">
            <a:spLocks noGrp="1"/>
          </p:cNvSpPr>
          <p:nvPr>
            <p:ph type="title"/>
          </p:nvPr>
        </p:nvSpPr>
        <p:spPr>
          <a:xfrm>
            <a:off x="941849" y="2572124"/>
            <a:ext cx="2233802" cy="527701"/>
          </a:xfrm>
          <a:prstGeom prst="rect">
            <a:avLst/>
          </a:prstGeom>
        </p:spPr>
        <p:txBody>
          <a:bodyPr/>
          <a:lstStyle>
            <a:lvl1pPr algn="ctr">
              <a:defRPr sz="2200" b="1">
                <a:solidFill>
                  <a:schemeClr val="accent3">
                    <a:lumOff val="44000"/>
                  </a:schemeClr>
                </a:solidFill>
                <a:latin typeface="Poppins"/>
                <a:ea typeface="Poppins"/>
                <a:cs typeface="Poppins"/>
                <a:sym typeface="Poppins"/>
              </a:defRPr>
            </a:lvl1pPr>
          </a:lstStyle>
          <a:p>
            <a:r>
              <a:t>Title Text</a:t>
            </a:r>
          </a:p>
        </p:txBody>
      </p:sp>
      <p:sp>
        <p:nvSpPr>
          <p:cNvPr id="159" name="Body Level One…"/>
          <p:cNvSpPr txBox="1">
            <a:spLocks noGrp="1"/>
          </p:cNvSpPr>
          <p:nvPr>
            <p:ph type="body" sz="quarter" idx="1"/>
          </p:nvPr>
        </p:nvSpPr>
        <p:spPr>
          <a:xfrm>
            <a:off x="941849" y="3061999"/>
            <a:ext cx="2233802" cy="1083901"/>
          </a:xfrm>
          <a:prstGeom prst="rect">
            <a:avLst/>
          </a:prstGeom>
        </p:spPr>
        <p:txBody>
          <a:bodyPr>
            <a:normAutofit/>
          </a:bodyPr>
          <a:lstStyle>
            <a:lvl1pPr marL="323850" indent="-190500" algn="ctr">
              <a:lnSpc>
                <a:spcPct val="100000"/>
              </a:lnSpc>
              <a:buClrTx/>
              <a:buSzTx/>
              <a:buFontTx/>
              <a:buNone/>
              <a:defRPr sz="1400"/>
            </a:lvl1pPr>
            <a:lvl2pPr marL="323850" indent="266700" algn="ctr">
              <a:lnSpc>
                <a:spcPct val="100000"/>
              </a:lnSpc>
              <a:buClrTx/>
              <a:buSzTx/>
              <a:buFontTx/>
              <a:buNone/>
              <a:defRPr sz="1400"/>
            </a:lvl2pPr>
            <a:lvl3pPr marL="323850" indent="723900" algn="ctr">
              <a:lnSpc>
                <a:spcPct val="100000"/>
              </a:lnSpc>
              <a:buClrTx/>
              <a:buSzTx/>
              <a:buFontTx/>
              <a:buNone/>
              <a:defRPr sz="1400"/>
            </a:lvl3pPr>
            <a:lvl4pPr marL="323850" indent="1181100" algn="ctr">
              <a:lnSpc>
                <a:spcPct val="100000"/>
              </a:lnSpc>
              <a:buClrTx/>
              <a:buSzTx/>
              <a:buFontTx/>
              <a:buNone/>
              <a:defRPr sz="1400"/>
            </a:lvl4pPr>
            <a:lvl5pPr marL="323850" indent="1638300" algn="ctr">
              <a:lnSpc>
                <a:spcPct val="100000"/>
              </a:lnSpc>
              <a:buClrTx/>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2" name="Slide Number">
            <a:extLst>
              <a:ext uri="{FF2B5EF4-FFF2-40B4-BE49-F238E27FC236}">
                <a16:creationId xmlns:a16="http://schemas.microsoft.com/office/drawing/2014/main" id="{A924A657-3BB0-C952-93FB-7BF2285C4C96}"/>
              </a:ext>
            </a:extLst>
          </p:cNvPr>
          <p:cNvSpPr txBox="1">
            <a:spLocks noGrp="1" noChangeArrowheads="1"/>
          </p:cNvSpPr>
          <p:nvPr>
            <p:ph type="sldNum" sz="quarter" idx="10"/>
          </p:nvPr>
        </p:nvSpPr>
        <p:spPr>
          <a:ln/>
        </p:spPr>
        <p:txBody>
          <a:bodyPr/>
          <a:lstStyle>
            <a:lvl1pPr>
              <a:defRPr/>
            </a:lvl1pPr>
          </a:lstStyle>
          <a:p>
            <a:fld id="{BD506464-E09B-4F99-8AC0-A01212E9FC88}" type="slidenum">
              <a:rPr lang="en-US" altLang="en-US"/>
              <a:pPr/>
              <a:t>‹#›</a:t>
            </a:fld>
            <a:endParaRPr lang="en-US" altLang="en-US"/>
          </a:p>
        </p:txBody>
      </p:sp>
    </p:spTree>
    <p:extLst>
      <p:ext uri="{BB962C8B-B14F-4D97-AF65-F5344CB8AC3E}">
        <p14:creationId xmlns:p14="http://schemas.microsoft.com/office/powerpoint/2010/main" val="2699861753"/>
      </p:ext>
    </p:extLst>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LANK_1_1_1_1">
    <p:spTree>
      <p:nvGrpSpPr>
        <p:cNvPr id="1" name=""/>
        <p:cNvGrpSpPr/>
        <p:nvPr/>
      </p:nvGrpSpPr>
      <p:grpSpPr>
        <a:xfrm>
          <a:off x="0" y="0"/>
          <a:ext cx="0" cy="0"/>
          <a:chOff x="0" y="0"/>
          <a:chExt cx="0" cy="0"/>
        </a:xfrm>
      </p:grpSpPr>
      <p:sp>
        <p:nvSpPr>
          <p:cNvPr id="167" name="Title Text"/>
          <p:cNvSpPr txBox="1">
            <a:spLocks noGrp="1"/>
          </p:cNvSpPr>
          <p:nvPr>
            <p:ph type="title"/>
          </p:nvPr>
        </p:nvSpPr>
        <p:spPr>
          <a:xfrm>
            <a:off x="1774924" y="1618925"/>
            <a:ext cx="2014500" cy="317101"/>
          </a:xfrm>
          <a:prstGeom prst="rect">
            <a:avLst/>
          </a:prstGeom>
        </p:spPr>
        <p:txBody>
          <a:bodyPr/>
          <a:lstStyle>
            <a:lvl1pPr>
              <a:defRPr sz="2200" b="1">
                <a:solidFill>
                  <a:schemeClr val="accent3">
                    <a:lumOff val="44000"/>
                  </a:schemeClr>
                </a:solidFill>
                <a:latin typeface="Poppins"/>
                <a:ea typeface="Poppins"/>
                <a:cs typeface="Poppins"/>
                <a:sym typeface="Poppins"/>
              </a:defRPr>
            </a:lvl1pPr>
          </a:lstStyle>
          <a:p>
            <a:r>
              <a:t>Title Text</a:t>
            </a:r>
          </a:p>
        </p:txBody>
      </p:sp>
      <p:sp>
        <p:nvSpPr>
          <p:cNvPr id="168" name="Body Level One…"/>
          <p:cNvSpPr txBox="1">
            <a:spLocks noGrp="1"/>
          </p:cNvSpPr>
          <p:nvPr>
            <p:ph type="body" sz="quarter" idx="1"/>
          </p:nvPr>
        </p:nvSpPr>
        <p:spPr>
          <a:xfrm>
            <a:off x="1774924" y="2013049"/>
            <a:ext cx="1623000" cy="646501"/>
          </a:xfrm>
          <a:prstGeom prst="rect">
            <a:avLst/>
          </a:prstGeom>
        </p:spPr>
        <p:txBody>
          <a:bodyPr>
            <a:normAutofit/>
          </a:bodyPr>
          <a:lstStyle>
            <a:lvl1pPr marL="323850" indent="-190500">
              <a:lnSpc>
                <a:spcPct val="100000"/>
              </a:lnSpc>
              <a:buClrTx/>
              <a:buSzTx/>
              <a:buFontTx/>
              <a:buNone/>
              <a:defRPr sz="1400"/>
            </a:lvl1pPr>
            <a:lvl2pPr marL="323850" indent="266700">
              <a:lnSpc>
                <a:spcPct val="100000"/>
              </a:lnSpc>
              <a:buClrTx/>
              <a:buSzTx/>
              <a:buFontTx/>
              <a:buNone/>
              <a:defRPr sz="1400"/>
            </a:lvl2pPr>
            <a:lvl3pPr marL="323850" indent="723900">
              <a:lnSpc>
                <a:spcPct val="100000"/>
              </a:lnSpc>
              <a:buClrTx/>
              <a:buSzTx/>
              <a:buFontTx/>
              <a:buNone/>
              <a:defRPr sz="1400"/>
            </a:lvl3pPr>
            <a:lvl4pPr marL="323850" indent="1181100">
              <a:lnSpc>
                <a:spcPct val="100000"/>
              </a:lnSpc>
              <a:buClrTx/>
              <a:buSzTx/>
              <a:buFontTx/>
              <a:buNone/>
              <a:defRPr sz="1400"/>
            </a:lvl4pPr>
            <a:lvl5pPr marL="323850" indent="1638300">
              <a:lnSpc>
                <a:spcPct val="100000"/>
              </a:lnSpc>
              <a:buClrTx/>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2" name="Slide Number">
            <a:extLst>
              <a:ext uri="{FF2B5EF4-FFF2-40B4-BE49-F238E27FC236}">
                <a16:creationId xmlns:a16="http://schemas.microsoft.com/office/drawing/2014/main" id="{F201DC92-1380-989D-03F8-BE86753BF8B7}"/>
              </a:ext>
            </a:extLst>
          </p:cNvPr>
          <p:cNvSpPr txBox="1">
            <a:spLocks noGrp="1" noChangeArrowheads="1"/>
          </p:cNvSpPr>
          <p:nvPr>
            <p:ph type="sldNum" sz="quarter" idx="10"/>
          </p:nvPr>
        </p:nvSpPr>
        <p:spPr>
          <a:ln/>
        </p:spPr>
        <p:txBody>
          <a:bodyPr/>
          <a:lstStyle>
            <a:lvl1pPr>
              <a:defRPr/>
            </a:lvl1pPr>
          </a:lstStyle>
          <a:p>
            <a:fld id="{AF3FE732-AE7E-4445-B265-2548AC2C316D}" type="slidenum">
              <a:rPr lang="en-US" altLang="en-US"/>
              <a:pPr/>
              <a:t>‹#›</a:t>
            </a:fld>
            <a:endParaRPr lang="en-US" altLang="en-US"/>
          </a:p>
        </p:txBody>
      </p:sp>
    </p:spTree>
    <p:extLst>
      <p:ext uri="{BB962C8B-B14F-4D97-AF65-F5344CB8AC3E}">
        <p14:creationId xmlns:p14="http://schemas.microsoft.com/office/powerpoint/2010/main" val="2841604992"/>
      </p:ext>
    </p:extLst>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BLANK_1_1_1_1_1">
    <p:spTree>
      <p:nvGrpSpPr>
        <p:cNvPr id="1" name=""/>
        <p:cNvGrpSpPr/>
        <p:nvPr/>
      </p:nvGrpSpPr>
      <p:grpSpPr>
        <a:xfrm>
          <a:off x="0" y="0"/>
          <a:ext cx="0" cy="0"/>
          <a:chOff x="0" y="0"/>
          <a:chExt cx="0" cy="0"/>
        </a:xfrm>
      </p:grpSpPr>
      <p:pic>
        <p:nvPicPr>
          <p:cNvPr id="2" name="Google Shape;102;p20" descr="Google Shape;102;p20">
            <a:extLst>
              <a:ext uri="{FF2B5EF4-FFF2-40B4-BE49-F238E27FC236}">
                <a16:creationId xmlns:a16="http://schemas.microsoft.com/office/drawing/2014/main" id="{6338D99D-666C-977A-68DE-6A97B9955F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177" name="Title Text"/>
          <p:cNvSpPr txBox="1">
            <a:spLocks noGrp="1"/>
          </p:cNvSpPr>
          <p:nvPr>
            <p:ph type="title"/>
          </p:nvPr>
        </p:nvSpPr>
        <p:spPr>
          <a:xfrm>
            <a:off x="721549" y="1300899"/>
            <a:ext cx="2426101" cy="356401"/>
          </a:xfrm>
          <a:prstGeom prst="rect">
            <a:avLst/>
          </a:prstGeom>
        </p:spPr>
        <p:txBody>
          <a:bodyPr/>
          <a:lstStyle>
            <a:lvl1pPr>
              <a:defRPr sz="2200" b="1">
                <a:solidFill>
                  <a:schemeClr val="accent3">
                    <a:lumOff val="44000"/>
                  </a:schemeClr>
                </a:solidFill>
                <a:latin typeface="Poppins"/>
                <a:ea typeface="Poppins"/>
                <a:cs typeface="Poppins"/>
                <a:sym typeface="Poppins"/>
              </a:defRPr>
            </a:lvl1pPr>
          </a:lstStyle>
          <a:p>
            <a:r>
              <a:t>Title Text</a:t>
            </a:r>
          </a:p>
        </p:txBody>
      </p:sp>
      <p:sp>
        <p:nvSpPr>
          <p:cNvPr id="178" name="Body Level One…"/>
          <p:cNvSpPr txBox="1">
            <a:spLocks noGrp="1"/>
          </p:cNvSpPr>
          <p:nvPr>
            <p:ph type="body" sz="quarter" idx="1"/>
          </p:nvPr>
        </p:nvSpPr>
        <p:spPr>
          <a:xfrm>
            <a:off x="721557" y="1697614"/>
            <a:ext cx="2426100" cy="484801"/>
          </a:xfrm>
          <a:prstGeom prst="rect">
            <a:avLst/>
          </a:prstGeom>
        </p:spPr>
        <p:txBody>
          <a:bodyPr anchor="ctr">
            <a:normAutofit/>
          </a:bodyPr>
          <a:lstStyle>
            <a:lvl1pPr marL="323850" indent="-190500">
              <a:lnSpc>
                <a:spcPct val="100000"/>
              </a:lnSpc>
              <a:buClrTx/>
              <a:buSzTx/>
              <a:buFontTx/>
              <a:buNone/>
              <a:defRPr sz="1400"/>
            </a:lvl1pPr>
            <a:lvl2pPr marL="323850" indent="266700">
              <a:lnSpc>
                <a:spcPct val="100000"/>
              </a:lnSpc>
              <a:buClrTx/>
              <a:buSzTx/>
              <a:buFontTx/>
              <a:buNone/>
              <a:defRPr sz="1400"/>
            </a:lvl2pPr>
            <a:lvl3pPr marL="323850" indent="723900">
              <a:lnSpc>
                <a:spcPct val="100000"/>
              </a:lnSpc>
              <a:buClrTx/>
              <a:buSzTx/>
              <a:buFontTx/>
              <a:buNone/>
              <a:defRPr sz="1400"/>
            </a:lvl3pPr>
            <a:lvl4pPr marL="323850" indent="1181100">
              <a:lnSpc>
                <a:spcPct val="100000"/>
              </a:lnSpc>
              <a:buClrTx/>
              <a:buSzTx/>
              <a:buFontTx/>
              <a:buNone/>
              <a:defRPr sz="1400"/>
            </a:lvl4pPr>
            <a:lvl5pPr marL="323850" indent="1638300">
              <a:lnSpc>
                <a:spcPct val="100000"/>
              </a:lnSpc>
              <a:buClrTx/>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3" name="Slide Number">
            <a:extLst>
              <a:ext uri="{FF2B5EF4-FFF2-40B4-BE49-F238E27FC236}">
                <a16:creationId xmlns:a16="http://schemas.microsoft.com/office/drawing/2014/main" id="{20DB189B-103D-85B9-2EE5-A4A4E591AFB9}"/>
              </a:ext>
            </a:extLst>
          </p:cNvPr>
          <p:cNvSpPr txBox="1">
            <a:spLocks noGrp="1" noChangeArrowheads="1"/>
          </p:cNvSpPr>
          <p:nvPr>
            <p:ph type="sldNum" sz="quarter" idx="10"/>
          </p:nvPr>
        </p:nvSpPr>
        <p:spPr/>
        <p:txBody>
          <a:bodyPr/>
          <a:lstStyle>
            <a:lvl1pPr>
              <a:defRPr/>
            </a:lvl1pPr>
          </a:lstStyle>
          <a:p>
            <a:fld id="{C949CD78-DAD8-4D72-A0E0-773E1ACD8F21}" type="slidenum">
              <a:rPr lang="en-US" altLang="en-US"/>
              <a:pPr/>
              <a:t>‹#›</a:t>
            </a:fld>
            <a:endParaRPr lang="en-US" altLang="en-US"/>
          </a:p>
        </p:txBody>
      </p:sp>
    </p:spTree>
    <p:extLst>
      <p:ext uri="{BB962C8B-B14F-4D97-AF65-F5344CB8AC3E}">
        <p14:creationId xmlns:p14="http://schemas.microsoft.com/office/powerpoint/2010/main" val="785058291"/>
      </p:ext>
    </p:extLst>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BLANK_1_1_1_1_1_1">
    <p:spTree>
      <p:nvGrpSpPr>
        <p:cNvPr id="1" name=""/>
        <p:cNvGrpSpPr/>
        <p:nvPr/>
      </p:nvGrpSpPr>
      <p:grpSpPr>
        <a:xfrm>
          <a:off x="0" y="0"/>
          <a:ext cx="0" cy="0"/>
          <a:chOff x="0" y="0"/>
          <a:chExt cx="0" cy="0"/>
        </a:xfrm>
      </p:grpSpPr>
      <p:sp>
        <p:nvSpPr>
          <p:cNvPr id="186" name="xx%"/>
          <p:cNvSpPr txBox="1">
            <a:spLocks noGrp="1"/>
          </p:cNvSpPr>
          <p:nvPr>
            <p:ph type="title"/>
          </p:nvPr>
        </p:nvSpPr>
        <p:spPr>
          <a:xfrm>
            <a:off x="7244470" y="1364149"/>
            <a:ext cx="932701" cy="704101"/>
          </a:xfrm>
          <a:prstGeom prst="rect">
            <a:avLst/>
          </a:prstGeom>
          <a:solidFill>
            <a:schemeClr val="accent3">
              <a:lumOff val="44000"/>
              <a:alpha val="27230"/>
            </a:schemeClr>
          </a:solidFill>
          <a:ln w="9525">
            <a:solidFill>
              <a:schemeClr val="accent3">
                <a:lumOff val="44000"/>
              </a:schemeClr>
            </a:solidFill>
            <a:round/>
          </a:ln>
        </p:spPr>
        <p:txBody>
          <a:bodyPr/>
          <a:lstStyle>
            <a:lvl1pPr algn="ctr">
              <a:defRPr sz="2200">
                <a:solidFill>
                  <a:schemeClr val="accent3">
                    <a:lumOff val="44000"/>
                  </a:schemeClr>
                </a:solidFill>
                <a:latin typeface="Poppins"/>
                <a:ea typeface="Poppins"/>
                <a:cs typeface="Poppins"/>
                <a:sym typeface="Poppins"/>
              </a:defRPr>
            </a:lvl1pPr>
          </a:lstStyle>
          <a:p>
            <a:r>
              <a:rPr lang="en-US"/>
              <a:t>Click to edit Master title style</a:t>
            </a:r>
            <a:endParaRPr/>
          </a:p>
        </p:txBody>
      </p:sp>
      <p:sp>
        <p:nvSpPr>
          <p:cNvPr id="187" name="Body Level One…"/>
          <p:cNvSpPr txBox="1">
            <a:spLocks noGrp="1"/>
          </p:cNvSpPr>
          <p:nvPr>
            <p:ph type="body" sz="quarter" idx="1"/>
          </p:nvPr>
        </p:nvSpPr>
        <p:spPr>
          <a:xfrm>
            <a:off x="2196150" y="1445900"/>
            <a:ext cx="2382901" cy="540601"/>
          </a:xfrm>
          <a:prstGeom prst="rect">
            <a:avLst/>
          </a:prstGeom>
        </p:spPr>
        <p:txBody>
          <a:bodyPr anchor="ctr">
            <a:normAutofit/>
          </a:bodyPr>
          <a:lstStyle>
            <a:lvl1pPr marL="323850" indent="-190500">
              <a:lnSpc>
                <a:spcPct val="100000"/>
              </a:lnSpc>
              <a:buClrTx/>
              <a:buSzTx/>
              <a:buFontTx/>
              <a:buNone/>
              <a:defRPr sz="1400"/>
            </a:lvl1pPr>
            <a:lvl2pPr marL="323850" indent="266700">
              <a:lnSpc>
                <a:spcPct val="100000"/>
              </a:lnSpc>
              <a:buClrTx/>
              <a:buSzTx/>
              <a:buFontTx/>
              <a:buNone/>
              <a:defRPr sz="1400"/>
            </a:lvl2pPr>
            <a:lvl3pPr marL="323850" indent="723900">
              <a:lnSpc>
                <a:spcPct val="100000"/>
              </a:lnSpc>
              <a:buClrTx/>
              <a:buSzTx/>
              <a:buFontTx/>
              <a:buNone/>
              <a:defRPr sz="1400"/>
            </a:lvl3pPr>
            <a:lvl4pPr marL="323850" indent="1181100">
              <a:lnSpc>
                <a:spcPct val="100000"/>
              </a:lnSpc>
              <a:buClrTx/>
              <a:buSzTx/>
              <a:buFontTx/>
              <a:buNone/>
              <a:defRPr sz="1400"/>
            </a:lvl4pPr>
            <a:lvl5pPr marL="323850" indent="1638300">
              <a:lnSpc>
                <a:spcPct val="100000"/>
              </a:lnSpc>
              <a:buClrTx/>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2" name="Slide Number">
            <a:extLst>
              <a:ext uri="{FF2B5EF4-FFF2-40B4-BE49-F238E27FC236}">
                <a16:creationId xmlns:a16="http://schemas.microsoft.com/office/drawing/2014/main" id="{C92E0238-B5A8-C40F-5F5B-36F28D73B06A}"/>
              </a:ext>
            </a:extLst>
          </p:cNvPr>
          <p:cNvSpPr txBox="1">
            <a:spLocks noGrp="1" noChangeArrowheads="1"/>
          </p:cNvSpPr>
          <p:nvPr>
            <p:ph type="sldNum" sz="quarter" idx="10"/>
          </p:nvPr>
        </p:nvSpPr>
        <p:spPr>
          <a:ln/>
        </p:spPr>
        <p:txBody>
          <a:bodyPr/>
          <a:lstStyle>
            <a:lvl1pPr>
              <a:defRPr/>
            </a:lvl1pPr>
          </a:lstStyle>
          <a:p>
            <a:fld id="{315B619D-A7F0-43BF-94A2-DB3CC65DA6C9}" type="slidenum">
              <a:rPr lang="en-US" altLang="en-US"/>
              <a:pPr/>
              <a:t>‹#›</a:t>
            </a:fld>
            <a:endParaRPr lang="en-US" altLang="en-US"/>
          </a:p>
        </p:txBody>
      </p:sp>
    </p:spTree>
    <p:extLst>
      <p:ext uri="{BB962C8B-B14F-4D97-AF65-F5344CB8AC3E}">
        <p14:creationId xmlns:p14="http://schemas.microsoft.com/office/powerpoint/2010/main" val="50846810"/>
      </p:ext>
    </p:extLst>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BLANK_1_1_1_1_1_1_2">
    <p:spTree>
      <p:nvGrpSpPr>
        <p:cNvPr id="1" name=""/>
        <p:cNvGrpSpPr/>
        <p:nvPr/>
      </p:nvGrpSpPr>
      <p:grpSpPr>
        <a:xfrm>
          <a:off x="0" y="0"/>
          <a:ext cx="0" cy="0"/>
          <a:chOff x="0" y="0"/>
          <a:chExt cx="0" cy="0"/>
        </a:xfrm>
      </p:grpSpPr>
      <p:pic>
        <p:nvPicPr>
          <p:cNvPr id="2" name="Google Shape;128;p22" descr="Google Shape;128;p22">
            <a:extLst>
              <a:ext uri="{FF2B5EF4-FFF2-40B4-BE49-F238E27FC236}">
                <a16:creationId xmlns:a16="http://schemas.microsoft.com/office/drawing/2014/main" id="{5075BA4F-DB50-B75B-EB82-542E93F272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3" name="Google Shape;132;p22">
            <a:extLst>
              <a:ext uri="{FF2B5EF4-FFF2-40B4-BE49-F238E27FC236}">
                <a16:creationId xmlns:a16="http://schemas.microsoft.com/office/drawing/2014/main" id="{451CCC7F-FDC1-A1EF-9008-BBEC76D05B05}"/>
              </a:ext>
            </a:extLst>
          </p:cNvPr>
          <p:cNvSpPr txBox="1"/>
          <p:nvPr/>
        </p:nvSpPr>
        <p:spPr>
          <a:xfrm>
            <a:off x="712788" y="3578225"/>
            <a:ext cx="3636962" cy="639763"/>
          </a:xfrm>
          <a:prstGeom prst="rect">
            <a:avLst/>
          </a:prstGeom>
          <a:ln w="12700">
            <a:miter lim="400000"/>
          </a:ln>
        </p:spPr>
        <p:txBody>
          <a:bodyPr lIns="91424" tIns="91424" rIns="91424" bIns="91424" anchor="b">
            <a:spAutoFit/>
          </a:bodyPr>
          <a:lstStyle/>
          <a:p>
            <a:pPr eaLnBrk="1" fontAlgn="auto">
              <a:spcBef>
                <a:spcPts val="300"/>
              </a:spcBef>
              <a:spcAft>
                <a:spcPts val="0"/>
              </a:spcAft>
              <a:defRPr sz="1000">
                <a:latin typeface="Poppins"/>
                <a:ea typeface="Poppins"/>
                <a:cs typeface="Poppins"/>
                <a:sym typeface="Poppins"/>
              </a:defRPr>
            </a:pPr>
            <a:r>
              <a:rPr sz="1000" kern="0">
                <a:solidFill>
                  <a:schemeClr val="accent3">
                    <a:lumOff val="44000"/>
                  </a:schemeClr>
                </a:solidFill>
                <a:latin typeface="Poppins"/>
                <a:ea typeface="Poppins"/>
                <a:cs typeface="Poppins"/>
                <a:sym typeface="Poppins"/>
              </a:rPr>
              <a:t>CREDITS: This presentation template was created by </a:t>
            </a:r>
            <a:r>
              <a:rPr sz="1000" b="1" u="sng" kern="0">
                <a:solidFill>
                  <a:schemeClr val="accent3">
                    <a:lumOff val="44000"/>
                  </a:schemeClr>
                </a:solidFill>
                <a:uFill>
                  <a:solidFill>
                    <a:schemeClr val="accent3">
                      <a:lumOff val="44000"/>
                    </a:schemeClr>
                  </a:solidFill>
                </a:uFill>
                <a:latin typeface="Poppins"/>
                <a:ea typeface="Poppins"/>
                <a:cs typeface="Poppins"/>
                <a:sym typeface="Poppins"/>
                <a:hlinkClick r:id="rId3"/>
              </a:rPr>
              <a:t>Slidesgo</a:t>
            </a:r>
            <a:r>
              <a:rPr sz="1000" kern="0">
                <a:solidFill>
                  <a:schemeClr val="accent3">
                    <a:lumOff val="44000"/>
                  </a:schemeClr>
                </a:solidFill>
                <a:latin typeface="Poppins"/>
                <a:ea typeface="Poppins"/>
                <a:cs typeface="Poppins"/>
                <a:sym typeface="Poppins"/>
              </a:rPr>
              <a:t>, and includes icons by </a:t>
            </a:r>
            <a:r>
              <a:rPr sz="1000" b="1" u="sng" kern="0">
                <a:solidFill>
                  <a:schemeClr val="accent3">
                    <a:lumOff val="44000"/>
                  </a:schemeClr>
                </a:solidFill>
                <a:uFill>
                  <a:solidFill>
                    <a:schemeClr val="accent3">
                      <a:lumOff val="44000"/>
                    </a:schemeClr>
                  </a:solidFill>
                </a:uFill>
                <a:latin typeface="Poppins"/>
                <a:ea typeface="Poppins"/>
                <a:cs typeface="Poppins"/>
                <a:sym typeface="Poppins"/>
                <a:hlinkClick r:id="rId4"/>
              </a:rPr>
              <a:t>Flaticon</a:t>
            </a:r>
            <a:r>
              <a:rPr sz="1000" kern="0">
                <a:solidFill>
                  <a:schemeClr val="accent3">
                    <a:lumOff val="44000"/>
                  </a:schemeClr>
                </a:solidFill>
                <a:latin typeface="Poppins"/>
                <a:ea typeface="Poppins"/>
                <a:cs typeface="Poppins"/>
                <a:sym typeface="Poppins"/>
              </a:rPr>
              <a:t> and infographics &amp; images by </a:t>
            </a:r>
            <a:r>
              <a:rPr sz="1000" b="1" u="sng" kern="0">
                <a:solidFill>
                  <a:schemeClr val="accent3">
                    <a:lumOff val="44000"/>
                  </a:schemeClr>
                </a:solidFill>
                <a:uFill>
                  <a:solidFill>
                    <a:schemeClr val="accent3">
                      <a:lumOff val="44000"/>
                    </a:schemeClr>
                  </a:solidFill>
                </a:uFill>
                <a:latin typeface="Poppins"/>
                <a:ea typeface="Poppins"/>
                <a:cs typeface="Poppins"/>
                <a:sym typeface="Poppins"/>
                <a:hlinkClick r:id="rId5"/>
              </a:rPr>
              <a:t>Freepik</a:t>
            </a:r>
          </a:p>
        </p:txBody>
      </p:sp>
      <p:sp>
        <p:nvSpPr>
          <p:cNvPr id="196" name="Body Level One…"/>
          <p:cNvSpPr txBox="1">
            <a:spLocks noGrp="1"/>
          </p:cNvSpPr>
          <p:nvPr>
            <p:ph type="body" sz="quarter" idx="1"/>
          </p:nvPr>
        </p:nvSpPr>
        <p:spPr>
          <a:xfrm>
            <a:off x="713225" y="1442124"/>
            <a:ext cx="3858901" cy="1284301"/>
          </a:xfrm>
          <a:prstGeom prst="rect">
            <a:avLst/>
          </a:prstGeom>
        </p:spPr>
        <p:txBody>
          <a:bodyPr anchor="ctr">
            <a:normAutofit/>
          </a:bodyPr>
          <a:lstStyle>
            <a:lvl1pPr marL="323850" indent="-190500">
              <a:lnSpc>
                <a:spcPct val="100000"/>
              </a:lnSpc>
              <a:buClrTx/>
              <a:buSzTx/>
              <a:buFontTx/>
              <a:buNone/>
            </a:lvl1pPr>
            <a:lvl2pPr marL="323850" indent="266700">
              <a:lnSpc>
                <a:spcPct val="100000"/>
              </a:lnSpc>
              <a:buClrTx/>
              <a:buSzTx/>
              <a:buFontTx/>
              <a:buNone/>
            </a:lvl2pPr>
            <a:lvl3pPr marL="323850" indent="723900">
              <a:lnSpc>
                <a:spcPct val="100000"/>
              </a:lnSpc>
              <a:buClrTx/>
              <a:buSzTx/>
              <a:buFontTx/>
              <a:buNone/>
            </a:lvl3pPr>
            <a:lvl4pPr marL="323850" indent="1181100">
              <a:lnSpc>
                <a:spcPct val="100000"/>
              </a:lnSpc>
              <a:buClrTx/>
              <a:buSzTx/>
              <a:buFontTx/>
              <a:buNone/>
            </a:lvl4pPr>
            <a:lvl5pPr marL="323850" indent="1638300">
              <a:lnSpc>
                <a:spcPct val="100000"/>
              </a:lnSpc>
              <a:buClrTx/>
              <a:buSzTx/>
              <a:buFontTx/>
              <a:buNone/>
            </a:lvl5pPr>
          </a:lstStyle>
          <a:p>
            <a:r>
              <a:t>Body Level One</a:t>
            </a:r>
          </a:p>
          <a:p>
            <a:pPr lvl="1"/>
            <a:r>
              <a:t>Body Level Two</a:t>
            </a:r>
          </a:p>
          <a:p>
            <a:pPr lvl="2"/>
            <a:r>
              <a:t>Body Level Three</a:t>
            </a:r>
          </a:p>
          <a:p>
            <a:pPr lvl="3"/>
            <a:r>
              <a:t>Body Level Four</a:t>
            </a:r>
          </a:p>
          <a:p>
            <a:pPr lvl="4"/>
            <a:r>
              <a:t>Body Level Five</a:t>
            </a:r>
          </a:p>
        </p:txBody>
      </p:sp>
      <p:sp>
        <p:nvSpPr>
          <p:cNvPr id="197" name="Title Text"/>
          <p:cNvSpPr txBox="1">
            <a:spLocks noGrp="1"/>
          </p:cNvSpPr>
          <p:nvPr>
            <p:ph type="title"/>
          </p:nvPr>
        </p:nvSpPr>
        <p:spPr>
          <a:xfrm>
            <a:off x="713225" y="732625"/>
            <a:ext cx="3858901" cy="709501"/>
          </a:xfrm>
          <a:prstGeom prst="rect">
            <a:avLst/>
          </a:prstGeom>
        </p:spPr>
        <p:txBody>
          <a:bodyPr/>
          <a:lstStyle>
            <a:lvl1pPr>
              <a:defRPr sz="5200" b="1">
                <a:solidFill>
                  <a:schemeClr val="accent3">
                    <a:lumOff val="44000"/>
                  </a:schemeClr>
                </a:solidFill>
                <a:latin typeface="Poppins"/>
                <a:ea typeface="Poppins"/>
                <a:cs typeface="Poppins"/>
                <a:sym typeface="Poppins"/>
              </a:defRPr>
            </a:lvl1pPr>
          </a:lstStyle>
          <a:p>
            <a:r>
              <a:t>Title Text</a:t>
            </a:r>
          </a:p>
        </p:txBody>
      </p:sp>
      <p:sp>
        <p:nvSpPr>
          <p:cNvPr id="4" name="Slide Number">
            <a:extLst>
              <a:ext uri="{FF2B5EF4-FFF2-40B4-BE49-F238E27FC236}">
                <a16:creationId xmlns:a16="http://schemas.microsoft.com/office/drawing/2014/main" id="{F42E2B9D-896B-E5B8-DB19-0F805EB3D18A}"/>
              </a:ext>
            </a:extLst>
          </p:cNvPr>
          <p:cNvSpPr txBox="1">
            <a:spLocks noGrp="1" noChangeArrowheads="1"/>
          </p:cNvSpPr>
          <p:nvPr>
            <p:ph type="sldNum" sz="quarter" idx="10"/>
          </p:nvPr>
        </p:nvSpPr>
        <p:spPr/>
        <p:txBody>
          <a:bodyPr/>
          <a:lstStyle>
            <a:lvl1pPr>
              <a:defRPr/>
            </a:lvl1pPr>
          </a:lstStyle>
          <a:p>
            <a:fld id="{11CA635C-4976-49A5-9D1F-2B4CEE189D86}" type="slidenum">
              <a:rPr lang="en-US" altLang="en-US"/>
              <a:pPr/>
              <a:t>‹#›</a:t>
            </a:fld>
            <a:endParaRPr lang="en-US" altLang="en-US"/>
          </a:p>
        </p:txBody>
      </p:sp>
    </p:spTree>
    <p:extLst>
      <p:ext uri="{BB962C8B-B14F-4D97-AF65-F5344CB8AC3E}">
        <p14:creationId xmlns:p14="http://schemas.microsoft.com/office/powerpoint/2010/main" val="1376427000"/>
      </p:ext>
    </p:extLst>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x">
  <p:cSld name="CUSTOM_5">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Slide Number">
            <a:extLst>
              <a:ext uri="{FF2B5EF4-FFF2-40B4-BE49-F238E27FC236}">
                <a16:creationId xmlns:a16="http://schemas.microsoft.com/office/drawing/2014/main" id="{103370D1-C9FD-B10E-19B0-5B924A39D3A2}"/>
              </a:ext>
            </a:extLst>
          </p:cNvPr>
          <p:cNvSpPr txBox="1">
            <a:spLocks noGrp="1" noChangeArrowheads="1"/>
          </p:cNvSpPr>
          <p:nvPr>
            <p:ph type="sldNum" sz="quarter" idx="10"/>
          </p:nvPr>
        </p:nvSpPr>
        <p:spPr/>
        <p:txBody>
          <a:bodyPr/>
          <a:lstStyle>
            <a:lvl1pPr>
              <a:defRPr/>
            </a:lvl1pPr>
          </a:lstStyle>
          <a:p>
            <a:fld id="{6BA907D1-F4C2-4AC0-87ED-96A69432EFB4}" type="slidenum">
              <a:rPr lang="en-US" altLang="en-US"/>
              <a:pPr/>
              <a:t>‹#›</a:t>
            </a:fld>
            <a:endParaRPr lang="en-US" altLang="en-US"/>
          </a:p>
        </p:txBody>
      </p:sp>
    </p:spTree>
    <p:extLst>
      <p:ext uri="{BB962C8B-B14F-4D97-AF65-F5344CB8AC3E}">
        <p14:creationId xmlns:p14="http://schemas.microsoft.com/office/powerpoint/2010/main" val="2818366654"/>
      </p:ext>
    </p:extLst>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CUSTOM_6">
    <p:bg>
      <p:bgPr>
        <a:solidFill>
          <a:srgbClr val="B20451"/>
        </a:solidFill>
        <a:effectLst/>
      </p:bgPr>
    </p:bg>
    <p:spTree>
      <p:nvGrpSpPr>
        <p:cNvPr id="1" name=""/>
        <p:cNvGrpSpPr/>
        <p:nvPr/>
      </p:nvGrpSpPr>
      <p:grpSpPr>
        <a:xfrm>
          <a:off x="0" y="0"/>
          <a:ext cx="0" cy="0"/>
          <a:chOff x="0" y="0"/>
          <a:chExt cx="0" cy="0"/>
        </a:xfrm>
      </p:grpSpPr>
      <p:pic>
        <p:nvPicPr>
          <p:cNvPr id="2" name="Google Shape;135;p24" descr="Google Shape;135;p24">
            <a:extLst>
              <a:ext uri="{FF2B5EF4-FFF2-40B4-BE49-F238E27FC236}">
                <a16:creationId xmlns:a16="http://schemas.microsoft.com/office/drawing/2014/main" id="{51E3C10D-26EF-FCFE-FA14-AB05636D18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3" name="Slide Number">
            <a:extLst>
              <a:ext uri="{FF2B5EF4-FFF2-40B4-BE49-F238E27FC236}">
                <a16:creationId xmlns:a16="http://schemas.microsoft.com/office/drawing/2014/main" id="{315BE252-8E1E-81EB-F7F5-72B957C99783}"/>
              </a:ext>
            </a:extLst>
          </p:cNvPr>
          <p:cNvSpPr txBox="1">
            <a:spLocks noGrp="1" noChangeArrowheads="1"/>
          </p:cNvSpPr>
          <p:nvPr>
            <p:ph type="sldNum" sz="quarter" idx="10"/>
          </p:nvPr>
        </p:nvSpPr>
        <p:spPr/>
        <p:txBody>
          <a:bodyPr/>
          <a:lstStyle>
            <a:lvl1pPr>
              <a:defRPr/>
            </a:lvl1pPr>
          </a:lstStyle>
          <a:p>
            <a:fld id="{482F8256-C92A-4253-ABA1-22DAB814E379}" type="slidenum">
              <a:rPr lang="en-US" altLang="en-US"/>
              <a:pPr/>
              <a:t>‹#›</a:t>
            </a:fld>
            <a:endParaRPr lang="en-US" altLang="en-US"/>
          </a:p>
        </p:txBody>
      </p:sp>
    </p:spTree>
    <p:extLst>
      <p:ext uri="{BB962C8B-B14F-4D97-AF65-F5344CB8AC3E}">
        <p14:creationId xmlns:p14="http://schemas.microsoft.com/office/powerpoint/2010/main" val="1686774572"/>
      </p:ext>
    </p:extLst>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x">
  <p:cSld name="1_BLANK">
    <p:bg>
      <p:bgPr>
        <a:solidFill>
          <a:srgbClr val="0E2A47"/>
        </a:solidFill>
        <a:effectLst/>
      </p:bgPr>
    </p:bg>
    <p:spTree>
      <p:nvGrpSpPr>
        <p:cNvPr id="1" name=""/>
        <p:cNvGrpSpPr/>
        <p:nvPr/>
      </p:nvGrpSpPr>
      <p:grpSpPr>
        <a:xfrm>
          <a:off x="0" y="0"/>
          <a:ext cx="0" cy="0"/>
          <a:chOff x="0" y="0"/>
          <a:chExt cx="0" cy="0"/>
        </a:xfrm>
      </p:grpSpPr>
      <p:sp>
        <p:nvSpPr>
          <p:cNvPr id="2" name="Slide Number">
            <a:extLst>
              <a:ext uri="{FF2B5EF4-FFF2-40B4-BE49-F238E27FC236}">
                <a16:creationId xmlns:a16="http://schemas.microsoft.com/office/drawing/2014/main" id="{7632F4AE-2DF3-7229-475B-BFA063A8A21C}"/>
              </a:ext>
            </a:extLst>
          </p:cNvPr>
          <p:cNvSpPr txBox="1">
            <a:spLocks noGrp="1" noChangeArrowheads="1"/>
          </p:cNvSpPr>
          <p:nvPr>
            <p:ph type="sldNum" sz="quarter" idx="10"/>
          </p:nvPr>
        </p:nvSpPr>
        <p:spPr/>
        <p:txBody>
          <a:bodyPr/>
          <a:lstStyle>
            <a:lvl1pPr>
              <a:defRPr/>
            </a:lvl1pPr>
          </a:lstStyle>
          <a:p>
            <a:fld id="{9B0E492D-FBBF-40F7-8E99-5647F825E8E4}" type="slidenum">
              <a:rPr lang="en-US" altLang="en-US"/>
              <a:pPr/>
              <a:t>‹#›</a:t>
            </a:fld>
            <a:endParaRPr lang="en-US" altLang="en-US"/>
          </a:p>
        </p:txBody>
      </p:sp>
    </p:spTree>
    <p:extLst>
      <p:ext uri="{BB962C8B-B14F-4D97-AF65-F5344CB8AC3E}">
        <p14:creationId xmlns:p14="http://schemas.microsoft.com/office/powerpoint/2010/main" val="2573979653"/>
      </p:ext>
    </p:extLst>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CUSTOM">
    <p:bg>
      <p:bgPr>
        <a:solidFill>
          <a:srgbClr val="0E2A47"/>
        </a:solidFill>
        <a:effectLst/>
      </p:bgPr>
    </p:bg>
    <p:spTree>
      <p:nvGrpSpPr>
        <p:cNvPr id="1" name=""/>
        <p:cNvGrpSpPr/>
        <p:nvPr/>
      </p:nvGrpSpPr>
      <p:grpSpPr>
        <a:xfrm>
          <a:off x="0" y="0"/>
          <a:ext cx="0" cy="0"/>
          <a:chOff x="0" y="0"/>
          <a:chExt cx="0" cy="0"/>
        </a:xfrm>
      </p:grpSpPr>
      <p:sp>
        <p:nvSpPr>
          <p:cNvPr id="228" name="Title Text"/>
          <p:cNvSpPr txBox="1">
            <a:spLocks noGrp="1"/>
          </p:cNvSpPr>
          <p:nvPr>
            <p:ph type="title"/>
          </p:nvPr>
        </p:nvSpPr>
        <p:spPr>
          <a:xfrm>
            <a:off x="1048349" y="323850"/>
            <a:ext cx="7047302" cy="482401"/>
          </a:xfrm>
          <a:prstGeom prst="rect">
            <a:avLst/>
          </a:prstGeom>
        </p:spPr>
        <p:txBody>
          <a:bodyPr anchor="t"/>
          <a:lstStyle>
            <a:lvl1pPr algn="ctr">
              <a:defRPr sz="2400">
                <a:solidFill>
                  <a:schemeClr val="accent3">
                    <a:lumOff val="44000"/>
                  </a:schemeClr>
                </a:solidFill>
                <a:latin typeface="+mj-lt"/>
                <a:ea typeface="+mj-ea"/>
                <a:cs typeface="+mj-cs"/>
                <a:sym typeface="Arial"/>
              </a:defRPr>
            </a:lvl1pPr>
          </a:lstStyle>
          <a:p>
            <a:r>
              <a:t>Title Text</a:t>
            </a:r>
          </a:p>
        </p:txBody>
      </p:sp>
      <p:sp>
        <p:nvSpPr>
          <p:cNvPr id="2" name="Slide Number">
            <a:extLst>
              <a:ext uri="{FF2B5EF4-FFF2-40B4-BE49-F238E27FC236}">
                <a16:creationId xmlns:a16="http://schemas.microsoft.com/office/drawing/2014/main" id="{B414E565-FBC7-CAEE-D460-1A85DE84D3B3}"/>
              </a:ext>
            </a:extLst>
          </p:cNvPr>
          <p:cNvSpPr txBox="1">
            <a:spLocks noGrp="1" noChangeArrowheads="1"/>
          </p:cNvSpPr>
          <p:nvPr>
            <p:ph type="sldNum" sz="quarter" idx="10"/>
          </p:nvPr>
        </p:nvSpPr>
        <p:spPr/>
        <p:txBody>
          <a:bodyPr/>
          <a:lstStyle>
            <a:lvl1pPr>
              <a:defRPr/>
            </a:lvl1pPr>
          </a:lstStyle>
          <a:p>
            <a:fld id="{011D4D45-D25A-4E6F-BF2F-DFD0C550573C}" type="slidenum">
              <a:rPr lang="en-US" altLang="en-US"/>
              <a:pPr/>
              <a:t>‹#›</a:t>
            </a:fld>
            <a:endParaRPr lang="en-US" altLang="en-US"/>
          </a:p>
        </p:txBody>
      </p:sp>
    </p:spTree>
    <p:extLst>
      <p:ext uri="{BB962C8B-B14F-4D97-AF65-F5344CB8AC3E}">
        <p14:creationId xmlns:p14="http://schemas.microsoft.com/office/powerpoint/2010/main" val="3554463173"/>
      </p:ext>
    </p:extLst>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type="tx">
  <p:cSld name="1_TITLE">
    <p:bg>
      <p:bgPr>
        <a:solidFill>
          <a:srgbClr val="FFFFFF"/>
        </a:solidFill>
        <a:effectLst/>
      </p:bgPr>
    </p:bg>
    <p:spTree>
      <p:nvGrpSpPr>
        <p:cNvPr id="1" name=""/>
        <p:cNvGrpSpPr/>
        <p:nvPr/>
      </p:nvGrpSpPr>
      <p:grpSpPr>
        <a:xfrm>
          <a:off x="0" y="0"/>
          <a:ext cx="0" cy="0"/>
          <a:chOff x="0" y="0"/>
          <a:chExt cx="0" cy="0"/>
        </a:xfrm>
      </p:grpSpPr>
      <p:sp>
        <p:nvSpPr>
          <p:cNvPr id="2" name="Google Shape;12;p2">
            <a:extLst>
              <a:ext uri="{FF2B5EF4-FFF2-40B4-BE49-F238E27FC236}">
                <a16:creationId xmlns:a16="http://schemas.microsoft.com/office/drawing/2014/main" id="{13B4A4C1-6BEC-A206-377A-59487C368B1D}"/>
              </a:ext>
            </a:extLst>
          </p:cNvPr>
          <p:cNvSpPr>
            <a:spLocks noChangeArrowheads="1"/>
          </p:cNvSpPr>
          <p:nvPr/>
        </p:nvSpPr>
        <p:spPr bwMode="auto">
          <a:xfrm>
            <a:off x="0" y="-14288"/>
            <a:ext cx="9144000" cy="349251"/>
          </a:xfrm>
          <a:prstGeom prst="rect">
            <a:avLst/>
          </a:prstGeom>
          <a:solidFill>
            <a:srgbClr val="D68E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defRPr/>
            </a:pPr>
            <a:endParaRPr lang="en-US" altLang="en-US">
              <a:solidFill>
                <a:srgbClr val="000000"/>
              </a:solidFill>
            </a:endParaRPr>
          </a:p>
        </p:txBody>
      </p:sp>
      <p:sp>
        <p:nvSpPr>
          <p:cNvPr id="3" name="Google Shape;13;p2">
            <a:extLst>
              <a:ext uri="{FF2B5EF4-FFF2-40B4-BE49-F238E27FC236}">
                <a16:creationId xmlns:a16="http://schemas.microsoft.com/office/drawing/2014/main" id="{D4B49A81-138C-C7C8-5E96-330572CB4198}"/>
              </a:ext>
            </a:extLst>
          </p:cNvPr>
          <p:cNvSpPr>
            <a:spLocks noChangeArrowheads="1"/>
          </p:cNvSpPr>
          <p:nvPr/>
        </p:nvSpPr>
        <p:spPr bwMode="auto">
          <a:xfrm>
            <a:off x="0" y="4808538"/>
            <a:ext cx="9144000" cy="349250"/>
          </a:xfrm>
          <a:prstGeom prst="rect">
            <a:avLst/>
          </a:prstGeom>
          <a:solidFill>
            <a:srgbClr val="D68E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defRPr/>
            </a:pPr>
            <a:endParaRPr lang="en-US" altLang="en-US">
              <a:solidFill>
                <a:srgbClr val="000000"/>
              </a:solidFill>
            </a:endParaRPr>
          </a:p>
        </p:txBody>
      </p:sp>
      <p:sp>
        <p:nvSpPr>
          <p:cNvPr id="236" name="Title Text"/>
          <p:cNvSpPr txBox="1">
            <a:spLocks noGrp="1"/>
          </p:cNvSpPr>
          <p:nvPr>
            <p:ph type="title"/>
          </p:nvPr>
        </p:nvSpPr>
        <p:spPr>
          <a:xfrm>
            <a:off x="714000" y="663997"/>
            <a:ext cx="4104000" cy="2292601"/>
          </a:xfrm>
          <a:prstGeom prst="rect">
            <a:avLst/>
          </a:prstGeom>
        </p:spPr>
        <p:txBody>
          <a:bodyPr anchor="b"/>
          <a:lstStyle>
            <a:lvl1pPr>
              <a:lnSpc>
                <a:spcPct val="80000"/>
              </a:lnSpc>
              <a:defRPr sz="5200">
                <a:solidFill>
                  <a:srgbClr val="000000"/>
                </a:solidFill>
                <a:latin typeface="Rozha One"/>
                <a:ea typeface="Rozha One"/>
                <a:cs typeface="Rozha One"/>
                <a:sym typeface="Rozha One"/>
              </a:defRPr>
            </a:lvl1pPr>
          </a:lstStyle>
          <a:p>
            <a:r>
              <a:t>Title Text</a:t>
            </a:r>
          </a:p>
        </p:txBody>
      </p:sp>
      <p:sp>
        <p:nvSpPr>
          <p:cNvPr id="237" name="Body Level One…"/>
          <p:cNvSpPr txBox="1">
            <a:spLocks noGrp="1"/>
          </p:cNvSpPr>
          <p:nvPr>
            <p:ph type="body" sz="quarter" idx="1"/>
          </p:nvPr>
        </p:nvSpPr>
        <p:spPr>
          <a:xfrm>
            <a:off x="714000" y="3026197"/>
            <a:ext cx="2313301" cy="738001"/>
          </a:xfrm>
          <a:prstGeom prst="rect">
            <a:avLst/>
          </a:prstGeom>
        </p:spPr>
        <p:txBody>
          <a:bodyPr>
            <a:normAutofit/>
          </a:bodyPr>
          <a:lstStyle>
            <a:lvl1pPr marL="317500" indent="-177800">
              <a:lnSpc>
                <a:spcPct val="100000"/>
              </a:lnSpc>
              <a:buClrTx/>
              <a:buSzTx/>
              <a:buFontTx/>
              <a:buNone/>
              <a:defRPr sz="1600" b="1">
                <a:solidFill>
                  <a:srgbClr val="000000"/>
                </a:solidFill>
                <a:latin typeface="Inconsolata"/>
                <a:ea typeface="Inconsolata"/>
                <a:cs typeface="Inconsolata"/>
                <a:sym typeface="Inconsolata"/>
              </a:defRPr>
            </a:lvl1pPr>
            <a:lvl2pPr marL="317500" indent="279400">
              <a:lnSpc>
                <a:spcPct val="100000"/>
              </a:lnSpc>
              <a:buClrTx/>
              <a:buSzTx/>
              <a:buFontTx/>
              <a:buNone/>
              <a:defRPr sz="1600" b="1">
                <a:solidFill>
                  <a:srgbClr val="000000"/>
                </a:solidFill>
                <a:latin typeface="Inconsolata"/>
                <a:ea typeface="Inconsolata"/>
                <a:cs typeface="Inconsolata"/>
                <a:sym typeface="Inconsolata"/>
              </a:defRPr>
            </a:lvl2pPr>
            <a:lvl3pPr marL="317500" indent="736600">
              <a:lnSpc>
                <a:spcPct val="100000"/>
              </a:lnSpc>
              <a:buClrTx/>
              <a:buSzTx/>
              <a:buFontTx/>
              <a:buNone/>
              <a:defRPr sz="1600" b="1">
                <a:solidFill>
                  <a:srgbClr val="000000"/>
                </a:solidFill>
                <a:latin typeface="Inconsolata"/>
                <a:ea typeface="Inconsolata"/>
                <a:cs typeface="Inconsolata"/>
                <a:sym typeface="Inconsolata"/>
              </a:defRPr>
            </a:lvl3pPr>
            <a:lvl4pPr marL="317500" indent="1193800">
              <a:lnSpc>
                <a:spcPct val="100000"/>
              </a:lnSpc>
              <a:buClrTx/>
              <a:buSzTx/>
              <a:buFontTx/>
              <a:buNone/>
              <a:defRPr sz="1600" b="1">
                <a:solidFill>
                  <a:srgbClr val="000000"/>
                </a:solidFill>
                <a:latin typeface="Inconsolata"/>
                <a:ea typeface="Inconsolata"/>
                <a:cs typeface="Inconsolata"/>
                <a:sym typeface="Inconsolata"/>
              </a:defRPr>
            </a:lvl4pPr>
            <a:lvl5pPr marL="317500" indent="1651000">
              <a:lnSpc>
                <a:spcPct val="100000"/>
              </a:lnSpc>
              <a:buClrTx/>
              <a:buSzTx/>
              <a:buFontTx/>
              <a:buNone/>
              <a:defRPr sz="1600" b="1">
                <a:solidFill>
                  <a:srgbClr val="000000"/>
                </a:solidFill>
                <a:latin typeface="Inconsolata"/>
                <a:ea typeface="Inconsolata"/>
                <a:cs typeface="Inconsolata"/>
                <a:sym typeface="Inconsolata"/>
              </a:defRPr>
            </a:lvl5pPr>
          </a:lstStyle>
          <a:p>
            <a:r>
              <a:t>Body Level One</a:t>
            </a:r>
          </a:p>
          <a:p>
            <a:pPr lvl="1"/>
            <a:r>
              <a:t>Body Level Two</a:t>
            </a:r>
          </a:p>
          <a:p>
            <a:pPr lvl="2"/>
            <a:r>
              <a:t>Body Level Three</a:t>
            </a:r>
          </a:p>
          <a:p>
            <a:pPr lvl="3"/>
            <a:r>
              <a:t>Body Level Four</a:t>
            </a:r>
          </a:p>
          <a:p>
            <a:pPr lvl="4"/>
            <a:r>
              <a:t>Body Level Five</a:t>
            </a:r>
          </a:p>
        </p:txBody>
      </p:sp>
      <p:sp>
        <p:nvSpPr>
          <p:cNvPr id="238" name="Google Shape;11;p2"/>
          <p:cNvSpPr>
            <a:spLocks noGrp="1"/>
          </p:cNvSpPr>
          <p:nvPr>
            <p:ph type="pic" sz="half" idx="21"/>
          </p:nvPr>
        </p:nvSpPr>
        <p:spPr>
          <a:xfrm>
            <a:off x="5386385" y="539500"/>
            <a:ext cx="3044401" cy="4064400"/>
          </a:xfrm>
          <a:prstGeom prst="rect">
            <a:avLst/>
          </a:prstGeom>
          <a:ln w="9525">
            <a:solidFill>
              <a:srgbClr val="000000"/>
            </a:solidFill>
            <a:round/>
          </a:ln>
        </p:spPr>
        <p:txBody>
          <a:bodyPr lIns="91439" tIns="45719" rIns="91439" bIns="45719"/>
          <a:lstStyle/>
          <a:p>
            <a:pPr lvl="0"/>
            <a:endParaRPr noProof="0">
              <a:sym typeface="Poppins"/>
            </a:endParaRPr>
          </a:p>
        </p:txBody>
      </p:sp>
      <p:sp>
        <p:nvSpPr>
          <p:cNvPr id="4" name="Slide Number">
            <a:extLst>
              <a:ext uri="{FF2B5EF4-FFF2-40B4-BE49-F238E27FC236}">
                <a16:creationId xmlns:a16="http://schemas.microsoft.com/office/drawing/2014/main" id="{4341D418-58C4-16F7-B766-7BBE3D589BA6}"/>
              </a:ext>
            </a:extLst>
          </p:cNvPr>
          <p:cNvSpPr txBox="1">
            <a:spLocks noGrp="1" noChangeArrowheads="1"/>
          </p:cNvSpPr>
          <p:nvPr>
            <p:ph type="sldNum" sz="quarter" idx="22"/>
          </p:nvPr>
        </p:nvSpPr>
        <p:spPr/>
        <p:txBody>
          <a:bodyPr/>
          <a:lstStyle>
            <a:lvl1pPr>
              <a:defRPr/>
            </a:lvl1pPr>
          </a:lstStyle>
          <a:p>
            <a:fld id="{88657AF1-EB6B-4C0B-A597-E461F08D047F}" type="slidenum">
              <a:rPr lang="en-US" altLang="en-US"/>
              <a:pPr/>
              <a:t>‹#›</a:t>
            </a:fld>
            <a:endParaRPr lang="en-US" altLang="en-US"/>
          </a:p>
        </p:txBody>
      </p:sp>
    </p:spTree>
    <p:extLst>
      <p:ext uri="{BB962C8B-B14F-4D97-AF65-F5344CB8AC3E}">
        <p14:creationId xmlns:p14="http://schemas.microsoft.com/office/powerpoint/2010/main" val="2667178628"/>
      </p:ext>
    </p:extLst>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CUSTOM_1">
    <p:bg>
      <p:bgPr>
        <a:solidFill>
          <a:srgbClr val="FFFFFF"/>
        </a:solidFill>
        <a:effectLst/>
      </p:bgPr>
    </p:bg>
    <p:spTree>
      <p:nvGrpSpPr>
        <p:cNvPr id="1" name=""/>
        <p:cNvGrpSpPr/>
        <p:nvPr/>
      </p:nvGrpSpPr>
      <p:grpSpPr>
        <a:xfrm>
          <a:off x="0" y="0"/>
          <a:ext cx="0" cy="0"/>
          <a:chOff x="0" y="0"/>
          <a:chExt cx="0" cy="0"/>
        </a:xfrm>
      </p:grpSpPr>
      <p:sp>
        <p:nvSpPr>
          <p:cNvPr id="2" name="Google Shape;178;p23">
            <a:extLst>
              <a:ext uri="{FF2B5EF4-FFF2-40B4-BE49-F238E27FC236}">
                <a16:creationId xmlns:a16="http://schemas.microsoft.com/office/drawing/2014/main" id="{5D45C86B-9993-034E-78C5-ED8D89E15BF2}"/>
              </a:ext>
            </a:extLst>
          </p:cNvPr>
          <p:cNvSpPr>
            <a:spLocks noChangeArrowheads="1"/>
          </p:cNvSpPr>
          <p:nvPr/>
        </p:nvSpPr>
        <p:spPr bwMode="auto">
          <a:xfrm>
            <a:off x="0" y="-14288"/>
            <a:ext cx="9144000" cy="349251"/>
          </a:xfrm>
          <a:prstGeom prst="rect">
            <a:avLst/>
          </a:prstGeom>
          <a:solidFill>
            <a:srgbClr val="FF92A1"/>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defRPr/>
            </a:pPr>
            <a:endParaRPr lang="en-US" altLang="en-US">
              <a:solidFill>
                <a:srgbClr val="000000"/>
              </a:solidFill>
            </a:endParaRPr>
          </a:p>
        </p:txBody>
      </p:sp>
      <p:sp>
        <p:nvSpPr>
          <p:cNvPr id="3" name="Google Shape;179;p23">
            <a:extLst>
              <a:ext uri="{FF2B5EF4-FFF2-40B4-BE49-F238E27FC236}">
                <a16:creationId xmlns:a16="http://schemas.microsoft.com/office/drawing/2014/main" id="{661F6A3E-9ACD-1496-F030-15FD06E7A946}"/>
              </a:ext>
            </a:extLst>
          </p:cNvPr>
          <p:cNvSpPr>
            <a:spLocks noChangeArrowheads="1"/>
          </p:cNvSpPr>
          <p:nvPr/>
        </p:nvSpPr>
        <p:spPr bwMode="auto">
          <a:xfrm>
            <a:off x="0" y="4808538"/>
            <a:ext cx="9144000" cy="349250"/>
          </a:xfrm>
          <a:prstGeom prst="rect">
            <a:avLst/>
          </a:prstGeom>
          <a:solidFill>
            <a:srgbClr val="FF92A1"/>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defRPr/>
            </a:pPr>
            <a:endParaRPr lang="en-US" altLang="en-US">
              <a:solidFill>
                <a:srgbClr val="000000"/>
              </a:solidFill>
            </a:endParaRPr>
          </a:p>
        </p:txBody>
      </p:sp>
      <p:sp>
        <p:nvSpPr>
          <p:cNvPr id="248" name="Title Text"/>
          <p:cNvSpPr txBox="1">
            <a:spLocks noGrp="1"/>
          </p:cNvSpPr>
          <p:nvPr>
            <p:ph type="title"/>
          </p:nvPr>
        </p:nvSpPr>
        <p:spPr>
          <a:xfrm>
            <a:off x="713225" y="1049243"/>
            <a:ext cx="3382801" cy="640202"/>
          </a:xfrm>
          <a:prstGeom prst="rect">
            <a:avLst/>
          </a:prstGeom>
        </p:spPr>
        <p:txBody>
          <a:bodyPr anchor="b"/>
          <a:lstStyle>
            <a:lvl1pPr>
              <a:lnSpc>
                <a:spcPct val="80000"/>
              </a:lnSpc>
              <a:defRPr sz="4000">
                <a:solidFill>
                  <a:srgbClr val="000000"/>
                </a:solidFill>
                <a:latin typeface="Rozha One"/>
                <a:ea typeface="Rozha One"/>
                <a:cs typeface="Rozha One"/>
                <a:sym typeface="Rozha One"/>
              </a:defRPr>
            </a:lvl1pPr>
          </a:lstStyle>
          <a:p>
            <a:r>
              <a:t>Title Text</a:t>
            </a:r>
          </a:p>
        </p:txBody>
      </p:sp>
      <p:sp>
        <p:nvSpPr>
          <p:cNvPr id="249" name="Body Level One…"/>
          <p:cNvSpPr txBox="1">
            <a:spLocks noGrp="1"/>
          </p:cNvSpPr>
          <p:nvPr>
            <p:ph type="body" sz="quarter" idx="1"/>
          </p:nvPr>
        </p:nvSpPr>
        <p:spPr>
          <a:xfrm>
            <a:off x="713575" y="1693773"/>
            <a:ext cx="3382801" cy="1694701"/>
          </a:xfrm>
          <a:prstGeom prst="rect">
            <a:avLst/>
          </a:prstGeom>
        </p:spPr>
        <p:txBody>
          <a:bodyPr>
            <a:normAutofit/>
          </a:bodyPr>
          <a:lstStyle>
            <a:lvl1pPr marL="317500" indent="-177800">
              <a:lnSpc>
                <a:spcPct val="100000"/>
              </a:lnSpc>
              <a:buClrTx/>
              <a:buSzTx/>
              <a:buFontTx/>
              <a:buNone/>
              <a:defRPr sz="1400" b="1">
                <a:solidFill>
                  <a:srgbClr val="000000"/>
                </a:solidFill>
                <a:latin typeface="Inconsolata"/>
                <a:ea typeface="Inconsolata"/>
                <a:cs typeface="Inconsolata"/>
                <a:sym typeface="Inconsolata"/>
              </a:defRPr>
            </a:lvl1pPr>
            <a:lvl2pPr marL="317500" indent="279400">
              <a:lnSpc>
                <a:spcPct val="100000"/>
              </a:lnSpc>
              <a:buClrTx/>
              <a:buSzTx/>
              <a:buFontTx/>
              <a:buNone/>
              <a:defRPr sz="1400" b="1">
                <a:solidFill>
                  <a:srgbClr val="000000"/>
                </a:solidFill>
                <a:latin typeface="Inconsolata"/>
                <a:ea typeface="Inconsolata"/>
                <a:cs typeface="Inconsolata"/>
                <a:sym typeface="Inconsolata"/>
              </a:defRPr>
            </a:lvl2pPr>
            <a:lvl3pPr marL="317500" indent="736600">
              <a:lnSpc>
                <a:spcPct val="100000"/>
              </a:lnSpc>
              <a:buClrTx/>
              <a:buSzTx/>
              <a:buFontTx/>
              <a:buNone/>
              <a:defRPr sz="1400" b="1">
                <a:solidFill>
                  <a:srgbClr val="000000"/>
                </a:solidFill>
                <a:latin typeface="Inconsolata"/>
                <a:ea typeface="Inconsolata"/>
                <a:cs typeface="Inconsolata"/>
                <a:sym typeface="Inconsolata"/>
              </a:defRPr>
            </a:lvl3pPr>
            <a:lvl4pPr marL="317500" indent="1193800">
              <a:lnSpc>
                <a:spcPct val="100000"/>
              </a:lnSpc>
              <a:buClrTx/>
              <a:buSzTx/>
              <a:buFontTx/>
              <a:buNone/>
              <a:defRPr sz="1400" b="1">
                <a:solidFill>
                  <a:srgbClr val="000000"/>
                </a:solidFill>
                <a:latin typeface="Inconsolata"/>
                <a:ea typeface="Inconsolata"/>
                <a:cs typeface="Inconsolata"/>
                <a:sym typeface="Inconsolata"/>
              </a:defRPr>
            </a:lvl4pPr>
            <a:lvl5pPr marL="317500" indent="1651000">
              <a:lnSpc>
                <a:spcPct val="100000"/>
              </a:lnSpc>
              <a:buClrTx/>
              <a:buSzTx/>
              <a:buFontTx/>
              <a:buNone/>
              <a:defRPr sz="1400" b="1">
                <a:solidFill>
                  <a:srgbClr val="000000"/>
                </a:solidFill>
                <a:latin typeface="Inconsolata"/>
                <a:ea typeface="Inconsolata"/>
                <a:cs typeface="Inconsolata"/>
                <a:sym typeface="Inconsolata"/>
              </a:defRPr>
            </a:lvl5pPr>
          </a:lstStyle>
          <a:p>
            <a:r>
              <a:t>Body Level One</a:t>
            </a:r>
          </a:p>
          <a:p>
            <a:pPr lvl="1"/>
            <a:r>
              <a:t>Body Level Two</a:t>
            </a:r>
          </a:p>
          <a:p>
            <a:pPr lvl="2"/>
            <a:r>
              <a:t>Body Level Three</a:t>
            </a:r>
          </a:p>
          <a:p>
            <a:pPr lvl="3"/>
            <a:r>
              <a:t>Body Level Four</a:t>
            </a:r>
          </a:p>
          <a:p>
            <a:pPr lvl="4"/>
            <a:r>
              <a:t>Body Level Five</a:t>
            </a:r>
          </a:p>
        </p:txBody>
      </p:sp>
      <p:sp>
        <p:nvSpPr>
          <p:cNvPr id="250" name="Google Shape;177;p23"/>
          <p:cNvSpPr>
            <a:spLocks noGrp="1"/>
          </p:cNvSpPr>
          <p:nvPr>
            <p:ph type="pic" sz="half" idx="21"/>
          </p:nvPr>
        </p:nvSpPr>
        <p:spPr>
          <a:xfrm>
            <a:off x="4954675" y="539499"/>
            <a:ext cx="3476100" cy="4068902"/>
          </a:xfrm>
          <a:prstGeom prst="rect">
            <a:avLst/>
          </a:prstGeom>
          <a:ln w="9525">
            <a:solidFill>
              <a:srgbClr val="000000"/>
            </a:solidFill>
            <a:round/>
          </a:ln>
        </p:spPr>
        <p:txBody>
          <a:bodyPr lIns="91439" tIns="45719" rIns="91439" bIns="45719"/>
          <a:lstStyle/>
          <a:p>
            <a:pPr lvl="0"/>
            <a:endParaRPr noProof="0">
              <a:sym typeface="Poppins"/>
            </a:endParaRPr>
          </a:p>
        </p:txBody>
      </p:sp>
      <p:sp>
        <p:nvSpPr>
          <p:cNvPr id="4" name="Slide Number">
            <a:extLst>
              <a:ext uri="{FF2B5EF4-FFF2-40B4-BE49-F238E27FC236}">
                <a16:creationId xmlns:a16="http://schemas.microsoft.com/office/drawing/2014/main" id="{B93A3D3F-DFD2-E609-204F-36D7B309F26E}"/>
              </a:ext>
            </a:extLst>
          </p:cNvPr>
          <p:cNvSpPr txBox="1">
            <a:spLocks noGrp="1" noChangeArrowheads="1"/>
          </p:cNvSpPr>
          <p:nvPr>
            <p:ph type="sldNum" sz="quarter" idx="22"/>
          </p:nvPr>
        </p:nvSpPr>
        <p:spPr/>
        <p:txBody>
          <a:bodyPr/>
          <a:lstStyle>
            <a:lvl1pPr>
              <a:defRPr/>
            </a:lvl1pPr>
          </a:lstStyle>
          <a:p>
            <a:fld id="{9FE5AF04-FB3F-48C0-A67B-C7B50BDD7A66}" type="slidenum">
              <a:rPr lang="en-US" altLang="en-US"/>
              <a:pPr/>
              <a:t>‹#›</a:t>
            </a:fld>
            <a:endParaRPr lang="en-US" altLang="en-US"/>
          </a:p>
        </p:txBody>
      </p:sp>
    </p:spTree>
    <p:extLst>
      <p:ext uri="{BB962C8B-B14F-4D97-AF65-F5344CB8AC3E}">
        <p14:creationId xmlns:p14="http://schemas.microsoft.com/office/powerpoint/2010/main" val="3855563666"/>
      </p:ext>
    </p:extLst>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1_SECTION_TITLE_AND_DESCRIPTION">
    <p:bg>
      <p:bgPr>
        <a:solidFill>
          <a:srgbClr val="FFFFFF"/>
        </a:solidFill>
        <a:effectLst/>
      </p:bgPr>
    </p:bg>
    <p:spTree>
      <p:nvGrpSpPr>
        <p:cNvPr id="1" name=""/>
        <p:cNvGrpSpPr/>
        <p:nvPr/>
      </p:nvGrpSpPr>
      <p:grpSpPr>
        <a:xfrm>
          <a:off x="0" y="0"/>
          <a:ext cx="0" cy="0"/>
          <a:chOff x="0" y="0"/>
          <a:chExt cx="0" cy="0"/>
        </a:xfrm>
      </p:grpSpPr>
      <p:sp>
        <p:nvSpPr>
          <p:cNvPr id="2" name="Google Shape;53;p9">
            <a:extLst>
              <a:ext uri="{FF2B5EF4-FFF2-40B4-BE49-F238E27FC236}">
                <a16:creationId xmlns:a16="http://schemas.microsoft.com/office/drawing/2014/main" id="{1340235F-8563-D923-BE23-1C248CCBB761}"/>
              </a:ext>
            </a:extLst>
          </p:cNvPr>
          <p:cNvSpPr>
            <a:spLocks noChangeArrowheads="1"/>
          </p:cNvSpPr>
          <p:nvPr/>
        </p:nvSpPr>
        <p:spPr bwMode="auto">
          <a:xfrm>
            <a:off x="0" y="-14288"/>
            <a:ext cx="9144000" cy="349251"/>
          </a:xfrm>
          <a:prstGeom prst="rect">
            <a:avLst/>
          </a:prstGeom>
          <a:solidFill>
            <a:srgbClr val="D4F24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defRPr/>
            </a:pPr>
            <a:endParaRPr lang="en-US" altLang="en-US">
              <a:solidFill>
                <a:srgbClr val="000000"/>
              </a:solidFill>
            </a:endParaRPr>
          </a:p>
        </p:txBody>
      </p:sp>
      <p:sp>
        <p:nvSpPr>
          <p:cNvPr id="3" name="Google Shape;54;p9">
            <a:extLst>
              <a:ext uri="{FF2B5EF4-FFF2-40B4-BE49-F238E27FC236}">
                <a16:creationId xmlns:a16="http://schemas.microsoft.com/office/drawing/2014/main" id="{BE6220BD-F73A-5DAC-9073-889C4D542395}"/>
              </a:ext>
            </a:extLst>
          </p:cNvPr>
          <p:cNvSpPr>
            <a:spLocks noChangeArrowheads="1"/>
          </p:cNvSpPr>
          <p:nvPr/>
        </p:nvSpPr>
        <p:spPr bwMode="auto">
          <a:xfrm>
            <a:off x="0" y="4808538"/>
            <a:ext cx="9144000" cy="349250"/>
          </a:xfrm>
          <a:prstGeom prst="rect">
            <a:avLst/>
          </a:prstGeom>
          <a:solidFill>
            <a:srgbClr val="D4F24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defRPr/>
            </a:pPr>
            <a:endParaRPr lang="en-US" altLang="en-US">
              <a:solidFill>
                <a:srgbClr val="000000"/>
              </a:solidFill>
            </a:endParaRPr>
          </a:p>
        </p:txBody>
      </p:sp>
      <p:sp>
        <p:nvSpPr>
          <p:cNvPr id="260" name="Title Text"/>
          <p:cNvSpPr txBox="1">
            <a:spLocks noGrp="1"/>
          </p:cNvSpPr>
          <p:nvPr>
            <p:ph type="title"/>
          </p:nvPr>
        </p:nvSpPr>
        <p:spPr>
          <a:xfrm>
            <a:off x="1920300" y="2140224"/>
            <a:ext cx="5303400" cy="725701"/>
          </a:xfrm>
          <a:prstGeom prst="rect">
            <a:avLst/>
          </a:prstGeom>
        </p:spPr>
        <p:txBody>
          <a:bodyPr anchor="b"/>
          <a:lstStyle>
            <a:lvl1pPr algn="ctr">
              <a:lnSpc>
                <a:spcPct val="80000"/>
              </a:lnSpc>
              <a:defRPr sz="4500">
                <a:solidFill>
                  <a:srgbClr val="000000"/>
                </a:solidFill>
                <a:latin typeface="Rozha One"/>
                <a:ea typeface="Rozha One"/>
                <a:cs typeface="Rozha One"/>
                <a:sym typeface="Rozha One"/>
              </a:defRPr>
            </a:lvl1pPr>
          </a:lstStyle>
          <a:p>
            <a:r>
              <a:t>Title Text</a:t>
            </a:r>
          </a:p>
        </p:txBody>
      </p:sp>
      <p:sp>
        <p:nvSpPr>
          <p:cNvPr id="261" name="Body Level One…"/>
          <p:cNvSpPr txBox="1">
            <a:spLocks noGrp="1"/>
          </p:cNvSpPr>
          <p:nvPr>
            <p:ph type="body" sz="quarter" idx="1"/>
          </p:nvPr>
        </p:nvSpPr>
        <p:spPr>
          <a:xfrm>
            <a:off x="1920300" y="2930941"/>
            <a:ext cx="5303400" cy="1391701"/>
          </a:xfrm>
          <a:prstGeom prst="rect">
            <a:avLst/>
          </a:prstGeom>
        </p:spPr>
        <p:txBody>
          <a:bodyPr>
            <a:normAutofit/>
          </a:bodyPr>
          <a:lstStyle>
            <a:lvl1pPr marL="317500" indent="-177800" algn="ctr">
              <a:lnSpc>
                <a:spcPct val="100000"/>
              </a:lnSpc>
              <a:buClrTx/>
              <a:buSzTx/>
              <a:buFontTx/>
              <a:buNone/>
              <a:defRPr sz="1600" b="1">
                <a:solidFill>
                  <a:srgbClr val="000000"/>
                </a:solidFill>
                <a:latin typeface="Inconsolata"/>
                <a:ea typeface="Inconsolata"/>
                <a:cs typeface="Inconsolata"/>
                <a:sym typeface="Inconsolata"/>
              </a:defRPr>
            </a:lvl1pPr>
            <a:lvl2pPr marL="317500" indent="279400" algn="ctr">
              <a:lnSpc>
                <a:spcPct val="100000"/>
              </a:lnSpc>
              <a:buClrTx/>
              <a:buSzTx/>
              <a:buFontTx/>
              <a:buNone/>
              <a:defRPr sz="1600" b="1">
                <a:solidFill>
                  <a:srgbClr val="000000"/>
                </a:solidFill>
                <a:latin typeface="Inconsolata"/>
                <a:ea typeface="Inconsolata"/>
                <a:cs typeface="Inconsolata"/>
                <a:sym typeface="Inconsolata"/>
              </a:defRPr>
            </a:lvl2pPr>
            <a:lvl3pPr marL="317500" indent="736600" algn="ctr">
              <a:lnSpc>
                <a:spcPct val="100000"/>
              </a:lnSpc>
              <a:buClrTx/>
              <a:buSzTx/>
              <a:buFontTx/>
              <a:buNone/>
              <a:defRPr sz="1600" b="1">
                <a:solidFill>
                  <a:srgbClr val="000000"/>
                </a:solidFill>
                <a:latin typeface="Inconsolata"/>
                <a:ea typeface="Inconsolata"/>
                <a:cs typeface="Inconsolata"/>
                <a:sym typeface="Inconsolata"/>
              </a:defRPr>
            </a:lvl3pPr>
            <a:lvl4pPr marL="317500" indent="1193800" algn="ctr">
              <a:lnSpc>
                <a:spcPct val="100000"/>
              </a:lnSpc>
              <a:buClrTx/>
              <a:buSzTx/>
              <a:buFontTx/>
              <a:buNone/>
              <a:defRPr sz="1600" b="1">
                <a:solidFill>
                  <a:srgbClr val="000000"/>
                </a:solidFill>
                <a:latin typeface="Inconsolata"/>
                <a:ea typeface="Inconsolata"/>
                <a:cs typeface="Inconsolata"/>
                <a:sym typeface="Inconsolata"/>
              </a:defRPr>
            </a:lvl4pPr>
            <a:lvl5pPr marL="317500" indent="1651000" algn="ctr">
              <a:lnSpc>
                <a:spcPct val="100000"/>
              </a:lnSpc>
              <a:buClrTx/>
              <a:buSzTx/>
              <a:buFontTx/>
              <a:buNone/>
              <a:defRPr sz="1600" b="1">
                <a:solidFill>
                  <a:srgbClr val="000000"/>
                </a:solidFill>
                <a:latin typeface="Inconsolata"/>
                <a:ea typeface="Inconsolata"/>
                <a:cs typeface="Inconsolata"/>
                <a:sym typeface="Inconsolata"/>
              </a:defRPr>
            </a:lvl5pPr>
          </a:lstStyle>
          <a:p>
            <a:r>
              <a:t>Body Level One</a:t>
            </a:r>
          </a:p>
          <a:p>
            <a:pPr lvl="1"/>
            <a:r>
              <a:t>Body Level Two</a:t>
            </a:r>
          </a:p>
          <a:p>
            <a:pPr lvl="2"/>
            <a:r>
              <a:t>Body Level Three</a:t>
            </a:r>
          </a:p>
          <a:p>
            <a:pPr lvl="3"/>
            <a:r>
              <a:t>Body Level Four</a:t>
            </a:r>
          </a:p>
          <a:p>
            <a:pPr lvl="4"/>
            <a:r>
              <a:t>Body Level Five</a:t>
            </a:r>
          </a:p>
        </p:txBody>
      </p:sp>
      <p:sp>
        <p:nvSpPr>
          <p:cNvPr id="262" name="Google Shape;52;p9"/>
          <p:cNvSpPr>
            <a:spLocks noGrp="1"/>
          </p:cNvSpPr>
          <p:nvPr>
            <p:ph type="pic" sz="half" idx="21"/>
          </p:nvPr>
        </p:nvSpPr>
        <p:spPr>
          <a:xfrm>
            <a:off x="720750" y="530399"/>
            <a:ext cx="7702499" cy="1530002"/>
          </a:xfrm>
          <a:prstGeom prst="rect">
            <a:avLst/>
          </a:prstGeom>
          <a:ln w="9525">
            <a:solidFill>
              <a:srgbClr val="000000"/>
            </a:solidFill>
            <a:round/>
          </a:ln>
        </p:spPr>
        <p:txBody>
          <a:bodyPr lIns="91439" tIns="45719" rIns="91439" bIns="45719"/>
          <a:lstStyle/>
          <a:p>
            <a:pPr lvl="0"/>
            <a:endParaRPr noProof="0">
              <a:sym typeface="Poppins"/>
            </a:endParaRPr>
          </a:p>
        </p:txBody>
      </p:sp>
      <p:sp>
        <p:nvSpPr>
          <p:cNvPr id="4" name="Slide Number">
            <a:extLst>
              <a:ext uri="{FF2B5EF4-FFF2-40B4-BE49-F238E27FC236}">
                <a16:creationId xmlns:a16="http://schemas.microsoft.com/office/drawing/2014/main" id="{23A66602-96C9-A61C-4157-A7226F1DC48A}"/>
              </a:ext>
            </a:extLst>
          </p:cNvPr>
          <p:cNvSpPr txBox="1">
            <a:spLocks noGrp="1" noChangeArrowheads="1"/>
          </p:cNvSpPr>
          <p:nvPr>
            <p:ph type="sldNum" sz="quarter" idx="22"/>
          </p:nvPr>
        </p:nvSpPr>
        <p:spPr/>
        <p:txBody>
          <a:bodyPr/>
          <a:lstStyle>
            <a:lvl1pPr>
              <a:defRPr/>
            </a:lvl1pPr>
          </a:lstStyle>
          <a:p>
            <a:fld id="{4EED5DFE-EF41-4BD0-B6E1-6EC979E69691}" type="slidenum">
              <a:rPr lang="en-US" altLang="en-US"/>
              <a:pPr/>
              <a:t>‹#›</a:t>
            </a:fld>
            <a:endParaRPr lang="en-US" altLang="en-US"/>
          </a:p>
        </p:txBody>
      </p:sp>
    </p:spTree>
    <p:extLst>
      <p:ext uri="{BB962C8B-B14F-4D97-AF65-F5344CB8AC3E}">
        <p14:creationId xmlns:p14="http://schemas.microsoft.com/office/powerpoint/2010/main" val="3649662655"/>
      </p:ext>
    </p:extLst>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6/27/2024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a:xfrm>
            <a:off x="6273318" y="4628763"/>
            <a:ext cx="279882" cy="276999"/>
          </a:xfrm>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3594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accent1"/>
            </a:gs>
            <a:gs pos="100000">
              <a:srgbClr val="B20451"/>
            </a:gs>
          </a:gsLst>
          <a:lin ang="5400000"/>
        </a:gradFill>
        <a:effectLst/>
      </p:bgPr>
    </p:bg>
    <p:spTree>
      <p:nvGrpSpPr>
        <p:cNvPr id="1" name=""/>
        <p:cNvGrpSpPr/>
        <p:nvPr/>
      </p:nvGrpSpPr>
      <p:grpSpPr>
        <a:xfrm>
          <a:off x="0" y="0"/>
          <a:ext cx="0" cy="0"/>
          <a:chOff x="0" y="0"/>
          <a:chExt cx="0" cy="0"/>
        </a:xfrm>
      </p:grpSpPr>
      <p:sp>
        <p:nvSpPr>
          <p:cNvPr id="1026" name="Title Text">
            <a:extLst>
              <a:ext uri="{FF2B5EF4-FFF2-40B4-BE49-F238E27FC236}">
                <a16:creationId xmlns:a16="http://schemas.microsoft.com/office/drawing/2014/main" id="{8D3BEF56-602F-7223-D4A1-C256F54AB566}"/>
              </a:ext>
            </a:extLst>
          </p:cNvPr>
          <p:cNvSpPr txBox="1">
            <a:spLocks noGrp="1" noChangeArrowheads="1"/>
          </p:cNvSpPr>
          <p:nvPr>
            <p:ph type="title"/>
          </p:nvPr>
        </p:nvSpPr>
        <p:spPr bwMode="auto">
          <a:xfrm>
            <a:off x="712788" y="539750"/>
            <a:ext cx="7718425" cy="35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vert="horz" wrap="square" lIns="91424" tIns="91424" rIns="91424" bIns="91424" numCol="1" anchor="ctr" anchorCtr="0" compatLnSpc="1">
            <a:prstTxWarp prst="textNoShape">
              <a:avLst/>
            </a:prstTxWarp>
          </a:bodyPr>
          <a:lstStyle/>
          <a:p>
            <a:pPr lvl="0"/>
            <a:r>
              <a:rPr lang="en-US" altLang="en-US">
                <a:sym typeface="Poppins Black" panose="00000A00000000000000" pitchFamily="2" charset="0"/>
              </a:rPr>
              <a:t>Title Text</a:t>
            </a:r>
          </a:p>
        </p:txBody>
      </p:sp>
      <p:sp>
        <p:nvSpPr>
          <p:cNvPr id="1027" name="Body Level One…">
            <a:extLst>
              <a:ext uri="{FF2B5EF4-FFF2-40B4-BE49-F238E27FC236}">
                <a16:creationId xmlns:a16="http://schemas.microsoft.com/office/drawing/2014/main" id="{EB0E8441-9A1F-6DC3-23F9-D5C80E04A8BB}"/>
              </a:ext>
            </a:extLst>
          </p:cNvPr>
          <p:cNvSpPr txBox="1">
            <a:spLocks noGrp="1" noChangeArrowheads="1"/>
          </p:cNvSpPr>
          <p:nvPr>
            <p:ph type="body" idx="1"/>
          </p:nvPr>
        </p:nvSpPr>
        <p:spPr bwMode="auto">
          <a:xfrm>
            <a:off x="457200" y="1200150"/>
            <a:ext cx="8229600" cy="394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vert="horz" wrap="square" lIns="91424" tIns="91424" rIns="91424" bIns="91424" numCol="1" anchor="t" anchorCtr="0" compatLnSpc="1">
            <a:prstTxWarp prst="textNoShape">
              <a:avLst/>
            </a:prstTxWarp>
          </a:bodyPr>
          <a:lstStyle/>
          <a:p>
            <a:pPr lvl="0"/>
            <a:r>
              <a:rPr lang="en-US" altLang="en-US">
                <a:sym typeface="Poppins" panose="00000500000000000000" pitchFamily="2" charset="0"/>
              </a:rPr>
              <a:t>Body Level One</a:t>
            </a:r>
          </a:p>
          <a:p>
            <a:pPr lvl="1"/>
            <a:r>
              <a:rPr lang="en-US" altLang="en-US">
                <a:sym typeface="Poppins" panose="00000500000000000000" pitchFamily="2" charset="0"/>
              </a:rPr>
              <a:t>Body Level Two</a:t>
            </a:r>
          </a:p>
          <a:p>
            <a:pPr lvl="2"/>
            <a:r>
              <a:rPr lang="en-US" altLang="en-US">
                <a:sym typeface="Poppins" panose="00000500000000000000" pitchFamily="2" charset="0"/>
              </a:rPr>
              <a:t>Body Level Three</a:t>
            </a:r>
          </a:p>
          <a:p>
            <a:pPr lvl="3"/>
            <a:r>
              <a:rPr lang="en-US" altLang="en-US">
                <a:sym typeface="Poppins" panose="00000500000000000000" pitchFamily="2" charset="0"/>
              </a:rPr>
              <a:t>Body Level Four</a:t>
            </a:r>
          </a:p>
          <a:p>
            <a:pPr lvl="4"/>
            <a:r>
              <a:rPr lang="en-US" altLang="en-US">
                <a:sym typeface="Poppins" panose="00000500000000000000" pitchFamily="2" charset="0"/>
              </a:rPr>
              <a:t>Body Level Five</a:t>
            </a:r>
          </a:p>
        </p:txBody>
      </p:sp>
      <p:sp>
        <p:nvSpPr>
          <p:cNvPr id="1028" name="Slide Number">
            <a:extLst>
              <a:ext uri="{FF2B5EF4-FFF2-40B4-BE49-F238E27FC236}">
                <a16:creationId xmlns:a16="http://schemas.microsoft.com/office/drawing/2014/main" id="{9F7D628E-FB4E-78E6-2091-771BCFB86CF8}"/>
              </a:ext>
            </a:extLst>
          </p:cNvPr>
          <p:cNvSpPr txBox="1">
            <a:spLocks noGrp="1" noChangeArrowheads="1"/>
          </p:cNvSpPr>
          <p:nvPr>
            <p:ph type="sldNum" sz="quarter" idx="2"/>
          </p:nvPr>
        </p:nvSpPr>
        <p:spPr bwMode="auto">
          <a:xfrm>
            <a:off x="4419600" y="4627563"/>
            <a:ext cx="2133600"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vert="horz" wrap="none" lIns="45719" tIns="45720" rIns="45719" bIns="45720" numCol="1" anchor="ctr" anchorCtr="0" compatLnSpc="1">
            <a:prstTxWarp prst="textNoShape">
              <a:avLst/>
            </a:prstTxWarp>
            <a:spAutoFit/>
          </a:bodyPr>
          <a:lstStyle>
            <a:lvl1pPr algn="r" eaLnBrk="1">
              <a:defRPr sz="1200">
                <a:solidFill>
                  <a:srgbClr val="000000"/>
                </a:solidFill>
                <a:cs typeface="Arial" panose="020B0604020202020204" pitchFamily="34" charset="0"/>
              </a:defRPr>
            </a:lvl1pPr>
          </a:lstStyle>
          <a:p>
            <a:fld id="{22C7FC9A-3F21-4C25-BF5B-1BF1C4DEDA71}" type="slidenum">
              <a:rPr lang="en-US" altLang="en-US"/>
              <a:pPr/>
              <a:t>‹#›</a:t>
            </a:fld>
            <a:endParaRPr lang="en-US" altLang="en-US"/>
          </a:p>
        </p:txBody>
      </p:sp>
    </p:spTree>
  </p:cSld>
  <p:clrMap bg1="dk1" tx1="lt1" bg2="dk2" tx2="lt2" accent1="accent1" accent2="accent2" accent3="accent3" accent4="accent4" accent5="accent5" accent6="accent6" hlink="hlink" folHlink="folHlink"/>
  <p:sldLayoutIdLst>
    <p:sldLayoutId id="2147483889" r:id="rId1"/>
    <p:sldLayoutId id="2147483890" r:id="rId2"/>
    <p:sldLayoutId id="2147483879" r:id="rId3"/>
    <p:sldLayoutId id="2147483880" r:id="rId4"/>
    <p:sldLayoutId id="2147483881" r:id="rId5"/>
    <p:sldLayoutId id="2147483891" r:id="rId6"/>
    <p:sldLayoutId id="2147483892" r:id="rId7"/>
    <p:sldLayoutId id="2147483882" r:id="rId8"/>
    <p:sldLayoutId id="2147483883" r:id="rId9"/>
    <p:sldLayoutId id="2147483893" r:id="rId10"/>
    <p:sldLayoutId id="2147483894" r:id="rId11"/>
    <p:sldLayoutId id="2147483895" r:id="rId12"/>
    <p:sldLayoutId id="2147483897" r:id="rId13"/>
    <p:sldLayoutId id="2147483884" r:id="rId14"/>
    <p:sldLayoutId id="2147483885" r:id="rId15"/>
    <p:sldLayoutId id="2147483886" r:id="rId16"/>
    <p:sldLayoutId id="2147483887" r:id="rId17"/>
    <p:sldLayoutId id="2147483898" r:id="rId18"/>
    <p:sldLayoutId id="2147483888" r:id="rId19"/>
    <p:sldLayoutId id="2147483899" r:id="rId20"/>
    <p:sldLayoutId id="2147483900" r:id="rId21"/>
    <p:sldLayoutId id="2147483901" r:id="rId22"/>
    <p:sldLayoutId id="2147483902" r:id="rId23"/>
    <p:sldLayoutId id="2147483903" r:id="rId24"/>
    <p:sldLayoutId id="2147483904" r:id="rId25"/>
    <p:sldLayoutId id="2147483905" r:id="rId26"/>
    <p:sldLayoutId id="2147483906" r:id="rId27"/>
    <p:sldLayoutId id="2147483907" r:id="rId28"/>
  </p:sldLayoutIdLst>
  <p:transition spd="med"/>
  <p:txStyles>
    <p:titleStyle>
      <a:lvl1pPr algn="l" rtl="0" eaLnBrk="0" fontAlgn="base" hangingPunct="0">
        <a:spcBef>
          <a:spcPct val="0"/>
        </a:spcBef>
        <a:spcAft>
          <a:spcPct val="0"/>
        </a:spcAft>
        <a:defRPr sz="3000">
          <a:solidFill>
            <a:srgbClr val="FFDB63"/>
          </a:solidFill>
          <a:latin typeface="Poppins Black"/>
          <a:ea typeface="Poppins Black"/>
          <a:cs typeface="Poppins Black"/>
          <a:sym typeface="Poppins Black" panose="00000A00000000000000" pitchFamily="2" charset="0"/>
        </a:defRPr>
      </a:lvl1pPr>
      <a:lvl2pPr algn="l" rtl="0" eaLnBrk="0" fontAlgn="base" hangingPunct="0">
        <a:spcBef>
          <a:spcPct val="0"/>
        </a:spcBef>
        <a:spcAft>
          <a:spcPct val="0"/>
        </a:spcAft>
        <a:defRPr sz="3000">
          <a:solidFill>
            <a:srgbClr val="FFDB63"/>
          </a:solidFill>
          <a:latin typeface="Poppins Black"/>
          <a:ea typeface="Poppins Black"/>
          <a:cs typeface="Poppins Black"/>
          <a:sym typeface="Poppins Black" panose="00000A00000000000000" pitchFamily="2" charset="0"/>
        </a:defRPr>
      </a:lvl2pPr>
      <a:lvl3pPr algn="l" rtl="0" eaLnBrk="0" fontAlgn="base" hangingPunct="0">
        <a:spcBef>
          <a:spcPct val="0"/>
        </a:spcBef>
        <a:spcAft>
          <a:spcPct val="0"/>
        </a:spcAft>
        <a:defRPr sz="3000">
          <a:solidFill>
            <a:srgbClr val="FFDB63"/>
          </a:solidFill>
          <a:latin typeface="Poppins Black"/>
          <a:ea typeface="Poppins Black"/>
          <a:cs typeface="Poppins Black"/>
          <a:sym typeface="Poppins Black" panose="00000A00000000000000" pitchFamily="2" charset="0"/>
        </a:defRPr>
      </a:lvl3pPr>
      <a:lvl4pPr algn="l" rtl="0" eaLnBrk="0" fontAlgn="base" hangingPunct="0">
        <a:spcBef>
          <a:spcPct val="0"/>
        </a:spcBef>
        <a:spcAft>
          <a:spcPct val="0"/>
        </a:spcAft>
        <a:defRPr sz="3000">
          <a:solidFill>
            <a:srgbClr val="FFDB63"/>
          </a:solidFill>
          <a:latin typeface="Poppins Black"/>
          <a:ea typeface="Poppins Black"/>
          <a:cs typeface="Poppins Black"/>
          <a:sym typeface="Poppins Black" panose="00000A00000000000000" pitchFamily="2" charset="0"/>
        </a:defRPr>
      </a:lvl4pPr>
      <a:lvl5pPr algn="l" rtl="0" eaLnBrk="0" fontAlgn="base" hangingPunct="0">
        <a:spcBef>
          <a:spcPct val="0"/>
        </a:spcBef>
        <a:spcAft>
          <a:spcPct val="0"/>
        </a:spcAft>
        <a:defRPr sz="3000">
          <a:solidFill>
            <a:srgbClr val="FFDB63"/>
          </a:solidFill>
          <a:latin typeface="Poppins Black"/>
          <a:ea typeface="Poppins Black"/>
          <a:cs typeface="Poppins Black"/>
          <a:sym typeface="Poppins Black" panose="00000A00000000000000" pitchFamily="2" charset="0"/>
        </a:defRPr>
      </a:lvl5pPr>
      <a:lvl6pPr marL="0" marR="0" indent="0" algn="l" defTabSz="914400" rtl="0" latinLnBrk="0">
        <a:lnSpc>
          <a:spcPct val="100000"/>
        </a:lnSpc>
        <a:spcBef>
          <a:spcPts val="0"/>
        </a:spcBef>
        <a:spcAft>
          <a:spcPts val="0"/>
        </a:spcAft>
        <a:buClrTx/>
        <a:buSzTx/>
        <a:buFontTx/>
        <a:buNone/>
        <a:tabLst/>
        <a:defRPr sz="3000" b="0" i="0" u="none" strike="noStrike" cap="none" spc="0" baseline="0">
          <a:solidFill>
            <a:srgbClr val="FFDB63"/>
          </a:solidFill>
          <a:uFillTx/>
          <a:latin typeface="Poppins Black"/>
          <a:ea typeface="Poppins Black"/>
          <a:cs typeface="Poppins Black"/>
          <a:sym typeface="Poppins Black"/>
        </a:defRPr>
      </a:lvl6pPr>
      <a:lvl7pPr marL="0" marR="0" indent="0" algn="l" defTabSz="914400" rtl="0" latinLnBrk="0">
        <a:lnSpc>
          <a:spcPct val="100000"/>
        </a:lnSpc>
        <a:spcBef>
          <a:spcPts val="0"/>
        </a:spcBef>
        <a:spcAft>
          <a:spcPts val="0"/>
        </a:spcAft>
        <a:buClrTx/>
        <a:buSzTx/>
        <a:buFontTx/>
        <a:buNone/>
        <a:tabLst/>
        <a:defRPr sz="3000" b="0" i="0" u="none" strike="noStrike" cap="none" spc="0" baseline="0">
          <a:solidFill>
            <a:srgbClr val="FFDB63"/>
          </a:solidFill>
          <a:uFillTx/>
          <a:latin typeface="Poppins Black"/>
          <a:ea typeface="Poppins Black"/>
          <a:cs typeface="Poppins Black"/>
          <a:sym typeface="Poppins Black"/>
        </a:defRPr>
      </a:lvl7pPr>
      <a:lvl8pPr marL="0" marR="0" indent="0" algn="l" defTabSz="914400" rtl="0" latinLnBrk="0">
        <a:lnSpc>
          <a:spcPct val="100000"/>
        </a:lnSpc>
        <a:spcBef>
          <a:spcPts val="0"/>
        </a:spcBef>
        <a:spcAft>
          <a:spcPts val="0"/>
        </a:spcAft>
        <a:buClrTx/>
        <a:buSzTx/>
        <a:buFontTx/>
        <a:buNone/>
        <a:tabLst/>
        <a:defRPr sz="3000" b="0" i="0" u="none" strike="noStrike" cap="none" spc="0" baseline="0">
          <a:solidFill>
            <a:srgbClr val="FFDB63"/>
          </a:solidFill>
          <a:uFillTx/>
          <a:latin typeface="Poppins Black"/>
          <a:ea typeface="Poppins Black"/>
          <a:cs typeface="Poppins Black"/>
          <a:sym typeface="Poppins Black"/>
        </a:defRPr>
      </a:lvl8pPr>
      <a:lvl9pPr marL="0" marR="0" indent="0" algn="l" defTabSz="914400" rtl="0" latinLnBrk="0">
        <a:lnSpc>
          <a:spcPct val="100000"/>
        </a:lnSpc>
        <a:spcBef>
          <a:spcPts val="0"/>
        </a:spcBef>
        <a:spcAft>
          <a:spcPts val="0"/>
        </a:spcAft>
        <a:buClrTx/>
        <a:buSzTx/>
        <a:buFontTx/>
        <a:buNone/>
        <a:tabLst/>
        <a:defRPr sz="3000" b="0" i="0" u="none" strike="noStrike" cap="none" spc="0" baseline="0">
          <a:solidFill>
            <a:srgbClr val="FFDB63"/>
          </a:solidFill>
          <a:uFillTx/>
          <a:latin typeface="Poppins Black"/>
          <a:ea typeface="Poppins Black"/>
          <a:cs typeface="Poppins Black"/>
          <a:sym typeface="Poppins Black"/>
        </a:defRPr>
      </a:lvl9pPr>
    </p:titleStyle>
    <p:bodyStyle>
      <a:lvl1pPr marL="457200" indent="-323850" algn="l" rtl="0" eaLnBrk="0" fontAlgn="base" hangingPunct="0">
        <a:lnSpc>
          <a:spcPct val="115000"/>
        </a:lnSpc>
        <a:spcBef>
          <a:spcPct val="0"/>
        </a:spcBef>
        <a:spcAft>
          <a:spcPct val="0"/>
        </a:spcAft>
        <a:buClr>
          <a:srgbClr val="FFFFFF"/>
        </a:buClr>
        <a:buSzPts val="1500"/>
        <a:buFont typeface="Helvetica" panose="020B0604020202020204" pitchFamily="34" charset="0"/>
        <a:buChar char="●"/>
        <a:defRPr sz="1500">
          <a:solidFill>
            <a:srgbClr val="FFFFFF"/>
          </a:solidFill>
          <a:latin typeface="Poppins"/>
          <a:ea typeface="Poppins"/>
          <a:cs typeface="Poppins"/>
          <a:sym typeface="Poppins" panose="00000500000000000000" pitchFamily="2" charset="0"/>
        </a:defRPr>
      </a:lvl1pPr>
      <a:lvl2pPr marL="914400" indent="-323850" algn="l" rtl="0" eaLnBrk="0" fontAlgn="base" hangingPunct="0">
        <a:lnSpc>
          <a:spcPct val="115000"/>
        </a:lnSpc>
        <a:spcBef>
          <a:spcPct val="0"/>
        </a:spcBef>
        <a:spcAft>
          <a:spcPct val="0"/>
        </a:spcAft>
        <a:buClr>
          <a:srgbClr val="FFFFFF"/>
        </a:buClr>
        <a:buSzPts val="1500"/>
        <a:buFont typeface="Helvetica" panose="020B0604020202020204" pitchFamily="34" charset="0"/>
        <a:buChar char="○"/>
        <a:defRPr sz="1500">
          <a:solidFill>
            <a:srgbClr val="FFFFFF"/>
          </a:solidFill>
          <a:latin typeface="Poppins"/>
          <a:ea typeface="Poppins"/>
          <a:cs typeface="Poppins"/>
          <a:sym typeface="Poppins" panose="00000500000000000000" pitchFamily="2" charset="0"/>
        </a:defRPr>
      </a:lvl2pPr>
      <a:lvl3pPr marL="1371600" indent="-323850" algn="l" rtl="0" eaLnBrk="0" fontAlgn="base" hangingPunct="0">
        <a:lnSpc>
          <a:spcPct val="115000"/>
        </a:lnSpc>
        <a:spcBef>
          <a:spcPct val="0"/>
        </a:spcBef>
        <a:spcAft>
          <a:spcPct val="0"/>
        </a:spcAft>
        <a:buClr>
          <a:srgbClr val="FFFFFF"/>
        </a:buClr>
        <a:buSzPts val="1500"/>
        <a:buFont typeface="Helvetica" panose="020B0604020202020204" pitchFamily="34" charset="0"/>
        <a:buChar char="■"/>
        <a:defRPr sz="1500">
          <a:solidFill>
            <a:srgbClr val="FFFFFF"/>
          </a:solidFill>
          <a:latin typeface="Poppins"/>
          <a:ea typeface="Poppins"/>
          <a:cs typeface="Poppins"/>
          <a:sym typeface="Poppins" panose="00000500000000000000" pitchFamily="2" charset="0"/>
        </a:defRPr>
      </a:lvl3pPr>
      <a:lvl4pPr marL="1828800" indent="-323850" algn="l" rtl="0" eaLnBrk="0" fontAlgn="base" hangingPunct="0">
        <a:lnSpc>
          <a:spcPct val="115000"/>
        </a:lnSpc>
        <a:spcBef>
          <a:spcPct val="0"/>
        </a:spcBef>
        <a:spcAft>
          <a:spcPct val="0"/>
        </a:spcAft>
        <a:buClr>
          <a:srgbClr val="FFFFFF"/>
        </a:buClr>
        <a:buSzPts val="1500"/>
        <a:buFont typeface="Helvetica" panose="020B0604020202020204" pitchFamily="34" charset="0"/>
        <a:buChar char="●"/>
        <a:defRPr sz="1500">
          <a:solidFill>
            <a:srgbClr val="FFFFFF"/>
          </a:solidFill>
          <a:latin typeface="Poppins"/>
          <a:ea typeface="Poppins"/>
          <a:cs typeface="Poppins"/>
          <a:sym typeface="Poppins" panose="00000500000000000000" pitchFamily="2" charset="0"/>
        </a:defRPr>
      </a:lvl4pPr>
      <a:lvl5pPr marL="2286000" indent="-323850" algn="l" rtl="0" eaLnBrk="0" fontAlgn="base" hangingPunct="0">
        <a:lnSpc>
          <a:spcPct val="115000"/>
        </a:lnSpc>
        <a:spcBef>
          <a:spcPct val="0"/>
        </a:spcBef>
        <a:spcAft>
          <a:spcPct val="0"/>
        </a:spcAft>
        <a:buClr>
          <a:srgbClr val="FFFFFF"/>
        </a:buClr>
        <a:buSzPts val="1500"/>
        <a:buFont typeface="Helvetica" panose="020B0604020202020204" pitchFamily="34" charset="0"/>
        <a:buChar char="○"/>
        <a:defRPr sz="1500">
          <a:solidFill>
            <a:srgbClr val="FFFFFF"/>
          </a:solidFill>
          <a:latin typeface="Poppins"/>
          <a:ea typeface="Poppins"/>
          <a:cs typeface="Poppins"/>
          <a:sym typeface="Poppins" panose="00000500000000000000" pitchFamily="2" charset="0"/>
        </a:defRPr>
      </a:lvl5pPr>
      <a:lvl6pPr marL="2743200" marR="0" indent="-323850" algn="l" defTabSz="914400" rtl="0" latinLnBrk="0">
        <a:lnSpc>
          <a:spcPct val="115000"/>
        </a:lnSpc>
        <a:spcBef>
          <a:spcPts val="0"/>
        </a:spcBef>
        <a:spcAft>
          <a:spcPts val="0"/>
        </a:spcAft>
        <a:buClr>
          <a:schemeClr val="accent3">
            <a:lumOff val="44000"/>
          </a:schemeClr>
        </a:buClr>
        <a:buSzPts val="1500"/>
        <a:buFont typeface="Helvetica"/>
        <a:buChar char="■"/>
        <a:tabLst/>
        <a:defRPr sz="1500" b="0" i="0" u="none" strike="noStrike" cap="none" spc="0" baseline="0">
          <a:solidFill>
            <a:schemeClr val="accent3">
              <a:lumOff val="44000"/>
            </a:schemeClr>
          </a:solidFill>
          <a:uFillTx/>
          <a:latin typeface="Poppins"/>
          <a:ea typeface="Poppins"/>
          <a:cs typeface="Poppins"/>
          <a:sym typeface="Poppins"/>
        </a:defRPr>
      </a:lvl6pPr>
      <a:lvl7pPr marL="3200400" marR="0" indent="-323850" algn="l" defTabSz="914400" rtl="0" latinLnBrk="0">
        <a:lnSpc>
          <a:spcPct val="115000"/>
        </a:lnSpc>
        <a:spcBef>
          <a:spcPts val="0"/>
        </a:spcBef>
        <a:spcAft>
          <a:spcPts val="0"/>
        </a:spcAft>
        <a:buClr>
          <a:schemeClr val="accent3">
            <a:lumOff val="44000"/>
          </a:schemeClr>
        </a:buClr>
        <a:buSzPts val="1500"/>
        <a:buFont typeface="Helvetica"/>
        <a:buChar char="●"/>
        <a:tabLst/>
        <a:defRPr sz="1500" b="0" i="0" u="none" strike="noStrike" cap="none" spc="0" baseline="0">
          <a:solidFill>
            <a:schemeClr val="accent3">
              <a:lumOff val="44000"/>
            </a:schemeClr>
          </a:solidFill>
          <a:uFillTx/>
          <a:latin typeface="Poppins"/>
          <a:ea typeface="Poppins"/>
          <a:cs typeface="Poppins"/>
          <a:sym typeface="Poppins"/>
        </a:defRPr>
      </a:lvl7pPr>
      <a:lvl8pPr marL="3657600" marR="0" indent="-323850" algn="l" defTabSz="914400" rtl="0" latinLnBrk="0">
        <a:lnSpc>
          <a:spcPct val="115000"/>
        </a:lnSpc>
        <a:spcBef>
          <a:spcPts val="0"/>
        </a:spcBef>
        <a:spcAft>
          <a:spcPts val="0"/>
        </a:spcAft>
        <a:buClr>
          <a:schemeClr val="accent3">
            <a:lumOff val="44000"/>
          </a:schemeClr>
        </a:buClr>
        <a:buSzPts val="1500"/>
        <a:buFont typeface="Helvetica"/>
        <a:buChar char="○"/>
        <a:tabLst/>
        <a:defRPr sz="1500" b="0" i="0" u="none" strike="noStrike" cap="none" spc="0" baseline="0">
          <a:solidFill>
            <a:schemeClr val="accent3">
              <a:lumOff val="44000"/>
            </a:schemeClr>
          </a:solidFill>
          <a:uFillTx/>
          <a:latin typeface="Poppins"/>
          <a:ea typeface="Poppins"/>
          <a:cs typeface="Poppins"/>
          <a:sym typeface="Poppins"/>
        </a:defRPr>
      </a:lvl8pPr>
      <a:lvl9pPr marL="4114800" marR="0" indent="-323850" algn="l" defTabSz="914400" rtl="0" latinLnBrk="0">
        <a:lnSpc>
          <a:spcPct val="115000"/>
        </a:lnSpc>
        <a:spcBef>
          <a:spcPts val="0"/>
        </a:spcBef>
        <a:spcAft>
          <a:spcPts val="0"/>
        </a:spcAft>
        <a:buClr>
          <a:schemeClr val="accent3">
            <a:lumOff val="44000"/>
          </a:schemeClr>
        </a:buClr>
        <a:buSzPts val="1500"/>
        <a:buFont typeface="Helvetica"/>
        <a:buChar char="■"/>
        <a:tabLst/>
        <a:defRPr sz="1500" b="0" i="0" u="none" strike="noStrike" cap="none" spc="0" baseline="0">
          <a:solidFill>
            <a:schemeClr val="accent3">
              <a:lumOff val="44000"/>
            </a:schemeClr>
          </a:solidFill>
          <a:uFillTx/>
          <a:latin typeface="Poppins"/>
          <a:ea typeface="Poppins"/>
          <a:cs typeface="Poppins"/>
          <a:sym typeface="Poppins"/>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rial"/>
        </a:defRPr>
      </a:lvl1pPr>
      <a:lvl2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rial"/>
        </a:defRPr>
      </a:lvl2pPr>
      <a:lvl3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rial"/>
        </a:defRPr>
      </a:lvl3pPr>
      <a:lvl4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rial"/>
        </a:defRPr>
      </a:lvl4pPr>
      <a:lvl5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rial"/>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rial"/>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rial"/>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rial"/>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5.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28.xml"/><Relationship Id="rId5" Type="http://schemas.openxmlformats.org/officeDocument/2006/relationships/image" Target="../media/image34.png"/><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B19D6-963D-4D75-BD71-05392BBC32E3}"/>
              </a:ext>
            </a:extLst>
          </p:cNvPr>
          <p:cNvSpPr>
            <a:spLocks noGrp="1"/>
          </p:cNvSpPr>
          <p:nvPr>
            <p:ph type="title"/>
          </p:nvPr>
        </p:nvSpPr>
        <p:spPr>
          <a:xfrm>
            <a:off x="2104846" y="845389"/>
            <a:ext cx="5080958" cy="784490"/>
          </a:xfrm>
        </p:spPr>
        <p:txBody>
          <a:bodyPr/>
          <a:lstStyle/>
          <a:p>
            <a:r>
              <a:rPr lang="en-GB" sz="2000" dirty="0">
                <a:latin typeface="+mj-lt"/>
              </a:rPr>
              <a:t>Module Name:</a:t>
            </a:r>
            <a:br>
              <a:rPr lang="en-GB" sz="2000" dirty="0">
                <a:latin typeface="+mj-lt"/>
              </a:rPr>
            </a:br>
            <a:r>
              <a:rPr lang="en-GB" sz="2000" dirty="0">
                <a:latin typeface="+mj-lt"/>
              </a:rPr>
              <a:t>Managing Enterprise in the 21 Century</a:t>
            </a:r>
            <a:br>
              <a:rPr lang="en-GB" sz="2000" dirty="0">
                <a:latin typeface="+mj-lt"/>
              </a:rPr>
            </a:br>
            <a:r>
              <a:rPr lang="en-GB" sz="2000" dirty="0">
                <a:latin typeface="+mj-lt"/>
              </a:rPr>
              <a:t>Code: BMSW4011</a:t>
            </a:r>
            <a:br>
              <a:rPr lang="en-GB" sz="2000" dirty="0">
                <a:latin typeface="+mj-lt"/>
              </a:rPr>
            </a:br>
            <a:r>
              <a:rPr lang="en-GB" sz="2000" dirty="0">
                <a:latin typeface="+mj-lt"/>
              </a:rPr>
              <a:t>Lecturer: Mel Squire</a:t>
            </a:r>
            <a:br>
              <a:rPr lang="en-GB" sz="2000" dirty="0">
                <a:latin typeface="+mj-lt"/>
              </a:rPr>
            </a:br>
            <a:endParaRPr lang="en-GB" sz="2000" dirty="0">
              <a:latin typeface="+mj-lt"/>
            </a:endParaRPr>
          </a:p>
        </p:txBody>
      </p:sp>
      <p:sp>
        <p:nvSpPr>
          <p:cNvPr id="3" name="Text Placeholder 2">
            <a:extLst>
              <a:ext uri="{FF2B5EF4-FFF2-40B4-BE49-F238E27FC236}">
                <a16:creationId xmlns:a16="http://schemas.microsoft.com/office/drawing/2014/main" id="{36FF474D-321E-897C-9FE9-CB201CBD30F8}"/>
              </a:ext>
            </a:extLst>
          </p:cNvPr>
          <p:cNvSpPr>
            <a:spLocks noGrp="1"/>
          </p:cNvSpPr>
          <p:nvPr>
            <p:ph type="body" sz="quarter" idx="1"/>
          </p:nvPr>
        </p:nvSpPr>
        <p:spPr>
          <a:xfrm>
            <a:off x="3959525" y="3315320"/>
            <a:ext cx="3833175" cy="619201"/>
          </a:xfrm>
        </p:spPr>
        <p:txBody>
          <a:bodyPr>
            <a:normAutofit fontScale="92500" lnSpcReduction="10000"/>
          </a:bodyPr>
          <a:lstStyle/>
          <a:p>
            <a:r>
              <a:rPr lang="en-GB" dirty="0">
                <a:latin typeface="+mj-lt"/>
              </a:rPr>
              <a:t>Student Name: Mihaela Elena Marin</a:t>
            </a:r>
          </a:p>
          <a:p>
            <a:r>
              <a:rPr lang="en-GB" dirty="0">
                <a:latin typeface="+mj-lt"/>
              </a:rPr>
              <a:t>Student Number: 2240233</a:t>
            </a:r>
          </a:p>
        </p:txBody>
      </p:sp>
    </p:spTree>
    <p:extLst>
      <p:ext uri="{BB962C8B-B14F-4D97-AF65-F5344CB8AC3E}">
        <p14:creationId xmlns:p14="http://schemas.microsoft.com/office/powerpoint/2010/main" val="2261787974"/>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gs>
            <a:gs pos="100000">
              <a:srgbClr val="B20451"/>
            </a:gs>
          </a:gsLst>
          <a:lin ang="5400000"/>
        </a:gradFill>
        <a:effectLst/>
      </p:bgPr>
    </p:bg>
    <p:spTree>
      <p:nvGrpSpPr>
        <p:cNvPr id="1" name=""/>
        <p:cNvGrpSpPr/>
        <p:nvPr/>
      </p:nvGrpSpPr>
      <p:grpSpPr>
        <a:xfrm>
          <a:off x="0" y="0"/>
          <a:ext cx="0" cy="0"/>
          <a:chOff x="0" y="0"/>
          <a:chExt cx="0" cy="0"/>
        </a:xfrm>
      </p:grpSpPr>
      <p:pic>
        <p:nvPicPr>
          <p:cNvPr id="20482" name="Google Shape;146;p28" descr="Google Shape;146;p28">
            <a:extLst>
              <a:ext uri="{FF2B5EF4-FFF2-40B4-BE49-F238E27FC236}">
                <a16:creationId xmlns:a16="http://schemas.microsoft.com/office/drawing/2014/main" id="{4EFB7BFE-D2FC-631F-00C4-44C6831725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104" t="14902" r="13104" b="3036"/>
          <a:stretch>
            <a:fillRect/>
          </a:stretch>
        </p:blipFill>
        <p:spPr bwMode="auto">
          <a:xfrm>
            <a:off x="3736975" y="3063875"/>
            <a:ext cx="2141538"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20483" name="Task 3">
            <a:extLst>
              <a:ext uri="{FF2B5EF4-FFF2-40B4-BE49-F238E27FC236}">
                <a16:creationId xmlns:a16="http://schemas.microsoft.com/office/drawing/2014/main" id="{7F1D0A5D-736A-C095-3315-D379D9C44B52}"/>
              </a:ext>
            </a:extLst>
          </p:cNvPr>
          <p:cNvSpPr txBox="1">
            <a:spLocks noChangeArrowheads="1"/>
          </p:cNvSpPr>
          <p:nvPr/>
        </p:nvSpPr>
        <p:spPr bwMode="auto">
          <a:xfrm>
            <a:off x="7315200" y="4279900"/>
            <a:ext cx="14541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wrap="none" lIns="45719" rIns="45719">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US" altLang="en-US" sz="4000" b="1" i="1" dirty="0">
                <a:latin typeface="Times New Roman" panose="02020603050405020304" pitchFamily="18" charset="0"/>
                <a:cs typeface="Times New Roman" panose="02020603050405020304" pitchFamily="18" charset="0"/>
                <a:sym typeface="Times New Roman" panose="02020603050405020304" pitchFamily="18" charset="0"/>
              </a:rPr>
              <a:t>Task 3</a:t>
            </a:r>
          </a:p>
        </p:txBody>
      </p:sp>
      <p:sp>
        <p:nvSpPr>
          <p:cNvPr id="20484" name="Rectangle 1">
            <a:extLst>
              <a:ext uri="{FF2B5EF4-FFF2-40B4-BE49-F238E27FC236}">
                <a16:creationId xmlns:a16="http://schemas.microsoft.com/office/drawing/2014/main" id="{3D65E503-CB0C-B4EF-C3A4-345FAFE415FA}"/>
              </a:ext>
            </a:extLst>
          </p:cNvPr>
          <p:cNvSpPr>
            <a:spLocks noChangeArrowheads="1"/>
          </p:cNvSpPr>
          <p:nvPr/>
        </p:nvSpPr>
        <p:spPr bwMode="auto">
          <a:xfrm>
            <a:off x="4298950" y="927100"/>
            <a:ext cx="428625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r>
              <a:rPr lang="en-IN" altLang="en-US" sz="5400" b="1" i="1">
                <a:latin typeface="Times New Roman" panose="02020603050405020304" pitchFamily="18" charset="0"/>
                <a:cs typeface="Times New Roman" panose="02020603050405020304" pitchFamily="18" charset="0"/>
              </a:rPr>
              <a:t>Venus Bloom Beauty Salon</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78" name="Google Shape;188;p31">
            <a:extLst>
              <a:ext uri="{FF2B5EF4-FFF2-40B4-BE49-F238E27FC236}">
                <a16:creationId xmlns:a16="http://schemas.microsoft.com/office/drawing/2014/main" id="{87BEAE0C-6E56-F8BB-F933-09534DAFD50C}"/>
              </a:ext>
            </a:extLst>
          </p:cNvPr>
          <p:cNvSpPr txBox="1">
            <a:spLocks noGrp="1"/>
          </p:cNvSpPr>
          <p:nvPr>
            <p:ph type="body" sz="half" idx="1"/>
          </p:nvPr>
        </p:nvSpPr>
        <p:spPr>
          <a:xfrm>
            <a:off x="4281488" y="1184275"/>
            <a:ext cx="4405312" cy="3438525"/>
          </a:xfrm>
        </p:spPr>
        <p:txBody>
          <a:bodyPr/>
          <a:lstStyle/>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sz="1200" dirty="0">
                <a:solidFill>
                  <a:schemeClr val="accent3">
                    <a:lumOff val="44000"/>
                  </a:schemeClr>
                </a:solidFill>
                <a:uFill>
                  <a:solidFill>
                    <a:srgbClr val="000000"/>
                  </a:solidFill>
                </a:uFill>
                <a:latin typeface="Times New Roman"/>
                <a:ea typeface="Times New Roman"/>
                <a:cs typeface="Times New Roman"/>
                <a:sym typeface="Times New Roman"/>
              </a:rPr>
              <a:t>Introduction </a:t>
            </a:r>
          </a:p>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sz="1200" dirty="0">
                <a:solidFill>
                  <a:schemeClr val="accent3">
                    <a:lumOff val="44000"/>
                  </a:schemeClr>
                </a:solidFill>
                <a:uFill>
                  <a:solidFill>
                    <a:srgbClr val="000000"/>
                  </a:solidFill>
                </a:uFill>
                <a:latin typeface="Times New Roman"/>
                <a:ea typeface="Times New Roman"/>
                <a:cs typeface="Times New Roman"/>
                <a:sym typeface="Times New Roman"/>
              </a:rPr>
              <a:t>Mission Statement, Aim and Objectives </a:t>
            </a:r>
          </a:p>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sz="1200" dirty="0">
                <a:solidFill>
                  <a:schemeClr val="accent3">
                    <a:lumOff val="44000"/>
                  </a:schemeClr>
                </a:solidFill>
                <a:uFill>
                  <a:solidFill>
                    <a:srgbClr val="000000"/>
                  </a:solidFill>
                </a:uFill>
                <a:latin typeface="Times New Roman"/>
                <a:ea typeface="Times New Roman"/>
                <a:cs typeface="Times New Roman"/>
                <a:sym typeface="Times New Roman"/>
              </a:rPr>
              <a:t>HRM Strategy</a:t>
            </a:r>
          </a:p>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sz="1200" dirty="0">
                <a:solidFill>
                  <a:schemeClr val="accent3">
                    <a:lumOff val="44000"/>
                  </a:schemeClr>
                </a:solidFill>
                <a:uFill>
                  <a:solidFill>
                    <a:srgbClr val="000000"/>
                  </a:solidFill>
                </a:uFill>
                <a:latin typeface="Times New Roman"/>
                <a:ea typeface="Times New Roman"/>
                <a:cs typeface="Times New Roman"/>
                <a:sym typeface="Times New Roman"/>
              </a:rPr>
              <a:t>Financial Overview</a:t>
            </a:r>
            <a:endParaRPr lang="en-US" sz="1200" dirty="0">
              <a:solidFill>
                <a:schemeClr val="accent3">
                  <a:lumOff val="44000"/>
                </a:schemeClr>
              </a:solidFill>
              <a:uFill>
                <a:solidFill>
                  <a:srgbClr val="000000"/>
                </a:solidFill>
              </a:uFill>
              <a:latin typeface="Times New Roman"/>
              <a:ea typeface="Times New Roman"/>
              <a:cs typeface="Times New Roman"/>
              <a:sym typeface="Times New Roman"/>
            </a:endParaRPr>
          </a:p>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lang="en-US" sz="1200" dirty="0">
                <a:solidFill>
                  <a:schemeClr val="accent3">
                    <a:lumOff val="44000"/>
                  </a:schemeClr>
                </a:solidFill>
                <a:uFill>
                  <a:solidFill>
                    <a:srgbClr val="000000"/>
                  </a:solidFill>
                </a:uFill>
                <a:latin typeface="Times New Roman"/>
                <a:ea typeface="Times New Roman"/>
                <a:cs typeface="Times New Roman"/>
                <a:sym typeface="Times New Roman"/>
              </a:rPr>
              <a:t>Annual Benefits and percentage</a:t>
            </a:r>
            <a:r>
              <a:rPr sz="1200" dirty="0">
                <a:solidFill>
                  <a:schemeClr val="accent3">
                    <a:lumOff val="44000"/>
                  </a:schemeClr>
                </a:solidFill>
                <a:uFill>
                  <a:solidFill>
                    <a:srgbClr val="000000"/>
                  </a:solidFill>
                </a:uFill>
                <a:latin typeface="Times New Roman"/>
                <a:ea typeface="Times New Roman"/>
                <a:cs typeface="Times New Roman"/>
                <a:sym typeface="Times New Roman"/>
              </a:rPr>
              <a:t> </a:t>
            </a:r>
          </a:p>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sz="1200" dirty="0">
                <a:solidFill>
                  <a:schemeClr val="accent3">
                    <a:lumOff val="44000"/>
                  </a:schemeClr>
                </a:solidFill>
                <a:uFill>
                  <a:solidFill>
                    <a:srgbClr val="000000"/>
                  </a:solidFill>
                </a:uFill>
                <a:latin typeface="Times New Roman"/>
                <a:ea typeface="Times New Roman"/>
                <a:cs typeface="Times New Roman"/>
                <a:sym typeface="Times New Roman"/>
              </a:rPr>
              <a:t>USP</a:t>
            </a:r>
            <a:endParaRPr lang="en-US" sz="1200" dirty="0">
              <a:solidFill>
                <a:schemeClr val="accent3">
                  <a:lumOff val="44000"/>
                </a:schemeClr>
              </a:solidFill>
              <a:uFill>
                <a:solidFill>
                  <a:srgbClr val="000000"/>
                </a:solidFill>
              </a:uFill>
              <a:latin typeface="Times New Roman"/>
              <a:ea typeface="Times New Roman"/>
              <a:cs typeface="Times New Roman"/>
              <a:sym typeface="Times New Roman"/>
            </a:endParaRPr>
          </a:p>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lang="en-US" sz="1200" dirty="0">
                <a:solidFill>
                  <a:schemeClr val="accent3">
                    <a:lumOff val="44000"/>
                  </a:schemeClr>
                </a:solidFill>
                <a:uFill>
                  <a:solidFill>
                    <a:srgbClr val="000000"/>
                  </a:solidFill>
                </a:uFill>
                <a:latin typeface="Times New Roman"/>
                <a:ea typeface="Times New Roman"/>
                <a:cs typeface="Times New Roman"/>
                <a:sym typeface="Times New Roman"/>
              </a:rPr>
              <a:t>SWOT Analysis</a:t>
            </a:r>
            <a:endParaRPr sz="1200" dirty="0">
              <a:solidFill>
                <a:schemeClr val="accent3">
                  <a:lumOff val="44000"/>
                </a:schemeClr>
              </a:solidFill>
              <a:uFill>
                <a:solidFill>
                  <a:srgbClr val="000000"/>
                </a:solidFill>
              </a:uFill>
              <a:latin typeface="Times New Roman"/>
              <a:ea typeface="Times New Roman"/>
              <a:cs typeface="Times New Roman"/>
              <a:sym typeface="Times New Roman"/>
            </a:endParaRPr>
          </a:p>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sz="1200" dirty="0">
                <a:solidFill>
                  <a:schemeClr val="accent3">
                    <a:lumOff val="44000"/>
                  </a:schemeClr>
                </a:solidFill>
                <a:uFill>
                  <a:solidFill>
                    <a:srgbClr val="000000"/>
                  </a:solidFill>
                </a:uFill>
                <a:latin typeface="Times New Roman"/>
                <a:ea typeface="Times New Roman"/>
                <a:cs typeface="Times New Roman"/>
                <a:sym typeface="Times New Roman"/>
              </a:rPr>
              <a:t>Marketing Strategy </a:t>
            </a:r>
          </a:p>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sz="1200" dirty="0">
                <a:solidFill>
                  <a:schemeClr val="accent3">
                    <a:lumOff val="44000"/>
                  </a:schemeClr>
                </a:solidFill>
                <a:uFill>
                  <a:solidFill>
                    <a:srgbClr val="000000"/>
                  </a:solidFill>
                </a:uFill>
                <a:latin typeface="Times New Roman"/>
                <a:ea typeface="Times New Roman"/>
                <a:cs typeface="Times New Roman"/>
                <a:sym typeface="Times New Roman"/>
              </a:rPr>
              <a:t>Marketing Examples </a:t>
            </a:r>
          </a:p>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sz="1200" dirty="0">
                <a:solidFill>
                  <a:schemeClr val="accent3">
                    <a:lumOff val="44000"/>
                  </a:schemeClr>
                </a:solidFill>
                <a:uFill>
                  <a:solidFill>
                    <a:srgbClr val="000000"/>
                  </a:solidFill>
                </a:uFill>
                <a:latin typeface="Times New Roman"/>
                <a:ea typeface="Times New Roman"/>
                <a:cs typeface="Times New Roman"/>
                <a:sym typeface="Times New Roman"/>
              </a:rPr>
              <a:t>Market Research </a:t>
            </a:r>
          </a:p>
          <a:p>
            <a:pPr marL="501315" lvl="1" indent="-120315" algn="just" defTabSz="457200" eaLnBrk="1" fontAlgn="auto" hangingPunct="1">
              <a:lnSpc>
                <a:spcPct val="150000"/>
              </a:lnSpc>
              <a:spcBef>
                <a:spcPts val="0"/>
              </a:spcBef>
              <a:spcAft>
                <a:spcPts val="0"/>
              </a:spcAft>
              <a:buSzPct val="100000"/>
              <a:buFontTx/>
              <a:buChar char="•"/>
              <a:defRPr sz="1200">
                <a:uFill>
                  <a:solidFill>
                    <a:srgbClr val="000000"/>
                  </a:solidFill>
                </a:uFill>
                <a:latin typeface="Times New Roman"/>
                <a:ea typeface="Times New Roman"/>
                <a:cs typeface="Times New Roman"/>
                <a:sym typeface="Times New Roman"/>
              </a:defRPr>
            </a:pPr>
            <a:r>
              <a:rPr sz="1200" dirty="0">
                <a:solidFill>
                  <a:schemeClr val="accent3">
                    <a:lumOff val="44000"/>
                  </a:schemeClr>
                </a:solidFill>
                <a:uFill>
                  <a:solidFill>
                    <a:srgbClr val="000000"/>
                  </a:solidFill>
                </a:uFill>
                <a:latin typeface="Times New Roman"/>
                <a:ea typeface="Times New Roman"/>
                <a:cs typeface="Times New Roman"/>
                <a:sym typeface="Times New Roman"/>
              </a:rPr>
              <a:t>References </a:t>
            </a:r>
          </a:p>
        </p:txBody>
      </p:sp>
      <p:sp>
        <p:nvSpPr>
          <p:cNvPr id="279" name="Google Shape;189;p31">
            <a:extLst>
              <a:ext uri="{FF2B5EF4-FFF2-40B4-BE49-F238E27FC236}">
                <a16:creationId xmlns:a16="http://schemas.microsoft.com/office/drawing/2014/main" id="{0EF080E5-6058-9996-378F-657E51A28E13}"/>
              </a:ext>
            </a:extLst>
          </p:cNvPr>
          <p:cNvSpPr txBox="1">
            <a:spLocks noGrp="1"/>
          </p:cNvSpPr>
          <p:nvPr>
            <p:ph type="title"/>
          </p:nvPr>
        </p:nvSpPr>
        <p:spPr>
          <a:xfrm>
            <a:off x="4797425" y="304800"/>
            <a:ext cx="3373438" cy="841375"/>
          </a:xfrm>
        </p:spPr>
        <p:txBody>
          <a:bodyPr>
            <a:normAutofit fontScale="90000"/>
          </a:bodyPr>
          <a:lstStyle>
            <a:lvl1pPr defTabSz="804672">
              <a:lnSpc>
                <a:spcPct val="150000"/>
              </a:lnSpc>
              <a:defRPr sz="3520">
                <a:latin typeface="Times New Roman"/>
                <a:ea typeface="Times New Roman"/>
                <a:cs typeface="Times New Roman"/>
                <a:sym typeface="Times New Roman"/>
              </a:defRPr>
            </a:lvl1pPr>
          </a:lstStyle>
          <a:p>
            <a:pPr eaLnBrk="1" fontAlgn="auto" hangingPunct="1">
              <a:spcBef>
                <a:spcPts val="0"/>
              </a:spcBef>
              <a:spcAft>
                <a:spcPts val="0"/>
              </a:spcAft>
              <a:defRPr/>
            </a:pPr>
            <a:r>
              <a:t>Table of Content </a:t>
            </a:r>
          </a:p>
        </p:txBody>
      </p:sp>
      <p:pic>
        <p:nvPicPr>
          <p:cNvPr id="21508" name="Google Shape;191;p31" descr="Google Shape;191;p31">
            <a:extLst>
              <a:ext uri="{FF2B5EF4-FFF2-40B4-BE49-F238E27FC236}">
                <a16:creationId xmlns:a16="http://schemas.microsoft.com/office/drawing/2014/main" id="{B614F411-C657-34F4-DC55-9FD8BCA5A9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05073">
            <a:off x="801688" y="1941513"/>
            <a:ext cx="1938337" cy="89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1509" name="Google Shape;192;p31" descr="Google Shape;192;p31">
            <a:extLst>
              <a:ext uri="{FF2B5EF4-FFF2-40B4-BE49-F238E27FC236}">
                <a16:creationId xmlns:a16="http://schemas.microsoft.com/office/drawing/2014/main" id="{E372DF39-135E-A80A-E949-D8DE7C935B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802610">
            <a:off x="1228725" y="434975"/>
            <a:ext cx="1549400" cy="1036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1510" name="Google Shape;193;p31" descr="Google Shape;193;p31">
            <a:extLst>
              <a:ext uri="{FF2B5EF4-FFF2-40B4-BE49-F238E27FC236}">
                <a16:creationId xmlns:a16="http://schemas.microsoft.com/office/drawing/2014/main" id="{41048AE0-2175-806B-3CF5-2F85BEB929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961231">
            <a:off x="-190499" y="919162"/>
            <a:ext cx="231775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1511" name="Google Shape;209;p33" descr="Google Shape;209;p33">
            <a:extLst>
              <a:ext uri="{FF2B5EF4-FFF2-40B4-BE49-F238E27FC236}">
                <a16:creationId xmlns:a16="http://schemas.microsoft.com/office/drawing/2014/main" id="{084833FC-1189-1B1F-C387-EB38D536278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4050" y="3248025"/>
            <a:ext cx="992188" cy="177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1512" name="Google Shape;233;p35" descr="Google Shape;233;p35">
            <a:extLst>
              <a:ext uri="{FF2B5EF4-FFF2-40B4-BE49-F238E27FC236}">
                <a16:creationId xmlns:a16="http://schemas.microsoft.com/office/drawing/2014/main" id="{645D6693-E0E1-54AD-6194-11A85546E18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8034" t="11247" r="15245" b="11240"/>
          <a:stretch>
            <a:fillRect/>
          </a:stretch>
        </p:blipFill>
        <p:spPr bwMode="auto">
          <a:xfrm>
            <a:off x="1819275" y="3095625"/>
            <a:ext cx="1504950" cy="166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 name="Google Shape;198;p32">
            <a:extLst>
              <a:ext uri="{FF2B5EF4-FFF2-40B4-BE49-F238E27FC236}">
                <a16:creationId xmlns:a16="http://schemas.microsoft.com/office/drawing/2014/main" id="{5F1A2222-A807-4BC4-75E1-CACDC6288215}"/>
              </a:ext>
            </a:extLst>
          </p:cNvPr>
          <p:cNvSpPr txBox="1">
            <a:spLocks noGrp="1"/>
          </p:cNvSpPr>
          <p:nvPr>
            <p:ph type="body" idx="1"/>
          </p:nvPr>
        </p:nvSpPr>
        <p:spPr>
          <a:xfrm>
            <a:off x="2932113" y="1597025"/>
            <a:ext cx="5562600" cy="2474913"/>
          </a:xfrm>
        </p:spPr>
        <p:txBody>
          <a:bodyPr/>
          <a:lstStyle/>
          <a:p>
            <a:pPr marL="120315" indent="-120315" algn="just" defTabSz="457200" eaLnBrk="1" fontAlgn="auto" hangingPunct="1">
              <a:lnSpc>
                <a:spcPct val="150000"/>
              </a:lnSpc>
              <a:spcBef>
                <a:spcPts val="0"/>
              </a:spcBef>
              <a:spcAft>
                <a:spcPts val="0"/>
              </a:spcAft>
              <a:buSzPct val="100000"/>
              <a:buFontTx/>
              <a:buChar char="•"/>
              <a:defRPr sz="1200">
                <a:solidFill>
                  <a:srgbClr val="FEFEFE"/>
                </a:solidFill>
                <a:uFill>
                  <a:solidFill>
                    <a:srgbClr val="000000"/>
                  </a:solidFill>
                </a:uFill>
                <a:latin typeface="Times New Roman"/>
                <a:ea typeface="Times New Roman"/>
                <a:cs typeface="Times New Roman"/>
                <a:sym typeface="Times New Roman"/>
              </a:defRPr>
            </a:pPr>
            <a:r>
              <a:rPr sz="1200" dirty="0">
                <a:solidFill>
                  <a:srgbClr val="FEFEFE"/>
                </a:solidFill>
                <a:uFill>
                  <a:solidFill>
                    <a:srgbClr val="000000"/>
                  </a:solidFill>
                </a:uFill>
                <a:latin typeface="Times New Roman"/>
                <a:ea typeface="Times New Roman"/>
                <a:cs typeface="Times New Roman"/>
                <a:sym typeface="Times New Roman"/>
              </a:rPr>
              <a:t>The proposed business idea is of opening a beauty salon with the name of Venus bloom beauty salon. </a:t>
            </a:r>
          </a:p>
          <a:p>
            <a:pPr marL="120315" indent="-120315" algn="just" defTabSz="457200" eaLnBrk="1" fontAlgn="auto" hangingPunct="1">
              <a:lnSpc>
                <a:spcPct val="150000"/>
              </a:lnSpc>
              <a:spcBef>
                <a:spcPts val="0"/>
              </a:spcBef>
              <a:spcAft>
                <a:spcPts val="0"/>
              </a:spcAft>
              <a:buSzPct val="100000"/>
              <a:buFontTx/>
              <a:buChar char="•"/>
              <a:defRPr sz="1200">
                <a:solidFill>
                  <a:srgbClr val="FEFEFE"/>
                </a:solidFill>
                <a:uFill>
                  <a:solidFill>
                    <a:srgbClr val="000000"/>
                  </a:solidFill>
                </a:uFill>
                <a:latin typeface="Times New Roman"/>
                <a:ea typeface="Times New Roman"/>
                <a:cs typeface="Times New Roman"/>
                <a:sym typeface="Times New Roman"/>
              </a:defRPr>
            </a:pPr>
            <a:r>
              <a:rPr sz="1200" dirty="0">
                <a:solidFill>
                  <a:srgbClr val="FEFEFE"/>
                </a:solidFill>
                <a:uFill>
                  <a:solidFill>
                    <a:srgbClr val="000000"/>
                  </a:solidFill>
                </a:uFill>
                <a:latin typeface="Times New Roman"/>
                <a:ea typeface="Times New Roman"/>
                <a:cs typeface="Times New Roman"/>
                <a:sym typeface="Times New Roman"/>
              </a:rPr>
              <a:t>Venus Bloom Beauty Salon will offer variety of beauty services including hair care, cosmetics, skin care and makeup. </a:t>
            </a:r>
          </a:p>
          <a:p>
            <a:pPr marL="120315" indent="-120315" algn="just" defTabSz="457200" eaLnBrk="1" fontAlgn="auto" hangingPunct="1">
              <a:lnSpc>
                <a:spcPct val="150000"/>
              </a:lnSpc>
              <a:spcBef>
                <a:spcPts val="0"/>
              </a:spcBef>
              <a:spcAft>
                <a:spcPts val="0"/>
              </a:spcAft>
              <a:buSzPct val="100000"/>
              <a:buFontTx/>
              <a:buChar char="•"/>
              <a:defRPr sz="1200">
                <a:solidFill>
                  <a:srgbClr val="FEFEFE"/>
                </a:solidFill>
                <a:uFill>
                  <a:solidFill>
                    <a:srgbClr val="000000"/>
                  </a:solidFill>
                </a:uFill>
                <a:latin typeface="Times New Roman"/>
                <a:ea typeface="Times New Roman"/>
                <a:cs typeface="Times New Roman"/>
                <a:sym typeface="Times New Roman"/>
              </a:defRPr>
            </a:pPr>
            <a:r>
              <a:rPr sz="1200" dirty="0">
                <a:solidFill>
                  <a:srgbClr val="FEFEFE"/>
                </a:solidFill>
                <a:uFill>
                  <a:solidFill>
                    <a:srgbClr val="000000"/>
                  </a:solidFill>
                </a:uFill>
                <a:latin typeface="Times New Roman"/>
                <a:ea typeface="Times New Roman"/>
                <a:cs typeface="Times New Roman"/>
                <a:sym typeface="Times New Roman"/>
              </a:rPr>
              <a:t>There has been rapid interest in skincare, wellness and personal grooming (</a:t>
            </a:r>
            <a:r>
              <a:rPr sz="1200" dirty="0" err="1">
                <a:solidFill>
                  <a:srgbClr val="FEFEFE"/>
                </a:solidFill>
                <a:uFill>
                  <a:solidFill>
                    <a:srgbClr val="000000"/>
                  </a:solidFill>
                </a:uFill>
                <a:latin typeface="Times New Roman"/>
                <a:ea typeface="Times New Roman"/>
                <a:cs typeface="Times New Roman"/>
                <a:sym typeface="Times New Roman"/>
              </a:rPr>
              <a:t>Sayon</a:t>
            </a:r>
            <a:r>
              <a:rPr sz="1200" dirty="0">
                <a:solidFill>
                  <a:srgbClr val="FEFEFE"/>
                </a:solidFill>
                <a:uFill>
                  <a:solidFill>
                    <a:srgbClr val="000000"/>
                  </a:solidFill>
                </a:uFill>
                <a:latin typeface="Times New Roman"/>
                <a:ea typeface="Times New Roman"/>
                <a:cs typeface="Times New Roman"/>
                <a:sym typeface="Times New Roman"/>
              </a:rPr>
              <a:t>, </a:t>
            </a:r>
            <a:r>
              <a:rPr sz="1200" dirty="0" err="1">
                <a:solidFill>
                  <a:srgbClr val="FEFEFE"/>
                </a:solidFill>
                <a:uFill>
                  <a:solidFill>
                    <a:srgbClr val="000000"/>
                  </a:solidFill>
                </a:uFill>
                <a:latin typeface="Times New Roman"/>
                <a:ea typeface="Times New Roman"/>
                <a:cs typeface="Times New Roman"/>
                <a:sym typeface="Times New Roman"/>
              </a:rPr>
              <a:t>Florêncio</a:t>
            </a:r>
            <a:r>
              <a:rPr sz="1200" dirty="0">
                <a:solidFill>
                  <a:srgbClr val="FEFEFE"/>
                </a:solidFill>
                <a:uFill>
                  <a:solidFill>
                    <a:srgbClr val="000000"/>
                  </a:solidFill>
                </a:uFill>
                <a:latin typeface="Times New Roman"/>
                <a:ea typeface="Times New Roman"/>
                <a:cs typeface="Times New Roman"/>
                <a:sym typeface="Times New Roman"/>
              </a:rPr>
              <a:t> de Almeida and </a:t>
            </a:r>
            <a:r>
              <a:rPr sz="1200" dirty="0" err="1">
                <a:solidFill>
                  <a:srgbClr val="FEFEFE"/>
                </a:solidFill>
                <a:uFill>
                  <a:solidFill>
                    <a:srgbClr val="000000"/>
                  </a:solidFill>
                </a:uFill>
                <a:latin typeface="Times New Roman"/>
                <a:ea typeface="Times New Roman"/>
                <a:cs typeface="Times New Roman"/>
                <a:sym typeface="Times New Roman"/>
              </a:rPr>
              <a:t>Ponchio</a:t>
            </a:r>
            <a:r>
              <a:rPr sz="1200" dirty="0">
                <a:solidFill>
                  <a:srgbClr val="FEFEFE"/>
                </a:solidFill>
                <a:uFill>
                  <a:solidFill>
                    <a:srgbClr val="000000"/>
                  </a:solidFill>
                </a:uFill>
                <a:latin typeface="Times New Roman"/>
                <a:ea typeface="Times New Roman"/>
                <a:cs typeface="Times New Roman"/>
                <a:sym typeface="Times New Roman"/>
              </a:rPr>
              <a:t>, 2020). </a:t>
            </a:r>
          </a:p>
          <a:p>
            <a:pPr marL="120315" indent="-120315" algn="just" defTabSz="457200" eaLnBrk="1" fontAlgn="auto" hangingPunct="1">
              <a:lnSpc>
                <a:spcPct val="150000"/>
              </a:lnSpc>
              <a:spcBef>
                <a:spcPts val="0"/>
              </a:spcBef>
              <a:spcAft>
                <a:spcPts val="0"/>
              </a:spcAft>
              <a:buSzPct val="100000"/>
              <a:buFontTx/>
              <a:buChar char="•"/>
              <a:defRPr sz="1200">
                <a:solidFill>
                  <a:srgbClr val="FEFEFE"/>
                </a:solidFill>
                <a:uFill>
                  <a:solidFill>
                    <a:srgbClr val="000000"/>
                  </a:solidFill>
                </a:uFill>
                <a:latin typeface="Times New Roman"/>
                <a:ea typeface="Times New Roman"/>
                <a:cs typeface="Times New Roman"/>
                <a:sym typeface="Times New Roman"/>
              </a:defRPr>
            </a:pPr>
            <a:r>
              <a:rPr sz="1200" dirty="0">
                <a:solidFill>
                  <a:srgbClr val="FEFEFE"/>
                </a:solidFill>
                <a:uFill>
                  <a:solidFill>
                    <a:srgbClr val="000000"/>
                  </a:solidFill>
                </a:uFill>
                <a:latin typeface="Times New Roman"/>
                <a:ea typeface="Times New Roman"/>
                <a:cs typeface="Times New Roman"/>
                <a:sym typeface="Times New Roman"/>
              </a:rPr>
              <a:t>The proposed location for the firm is Richmond. It provides a vibrant and resilient location where businesses can thrive. </a:t>
            </a:r>
          </a:p>
        </p:txBody>
      </p:sp>
      <p:sp>
        <p:nvSpPr>
          <p:cNvPr id="287" name="Google Shape;199;p32">
            <a:extLst>
              <a:ext uri="{FF2B5EF4-FFF2-40B4-BE49-F238E27FC236}">
                <a16:creationId xmlns:a16="http://schemas.microsoft.com/office/drawing/2014/main" id="{C97B7746-1430-6D16-AF5B-2E96CBC1F862}"/>
              </a:ext>
            </a:extLst>
          </p:cNvPr>
          <p:cNvSpPr txBox="1">
            <a:spLocks noGrp="1"/>
          </p:cNvSpPr>
          <p:nvPr>
            <p:ph type="title"/>
          </p:nvPr>
        </p:nvSpPr>
        <p:spPr>
          <a:xfrm>
            <a:off x="3114675" y="238125"/>
            <a:ext cx="5070475" cy="685800"/>
          </a:xfrm>
        </p:spPr>
        <p:txBody>
          <a:bodyPr>
            <a:normAutofit fontScale="90000"/>
          </a:bodyPr>
          <a:lstStyle>
            <a:lvl1pPr algn="ctr" defTabSz="896111">
              <a:defRPr sz="3528">
                <a:latin typeface="Times New Roman"/>
                <a:ea typeface="Times New Roman"/>
                <a:cs typeface="Times New Roman"/>
                <a:sym typeface="Times New Roman"/>
              </a:defRPr>
            </a:lvl1pPr>
          </a:lstStyle>
          <a:p>
            <a:pPr eaLnBrk="1" fontAlgn="auto" hangingPunct="1">
              <a:spcBef>
                <a:spcPts val="0"/>
              </a:spcBef>
              <a:spcAft>
                <a:spcPts val="0"/>
              </a:spcAft>
              <a:defRPr/>
            </a:pPr>
            <a:r>
              <a:t>Introduction </a:t>
            </a:r>
          </a:p>
        </p:txBody>
      </p:sp>
      <p:pic>
        <p:nvPicPr>
          <p:cNvPr id="22532" name="Google Shape;200;p32" descr="Google Shape;200;p32">
            <a:extLst>
              <a:ext uri="{FF2B5EF4-FFF2-40B4-BE49-F238E27FC236}">
                <a16:creationId xmlns:a16="http://schemas.microsoft.com/office/drawing/2014/main" id="{9B82F702-F605-C3AA-BBDC-D74F3E4355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550" y="565150"/>
            <a:ext cx="2511425"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2533" name="Google Shape;201;p32" descr="Google Shape;201;p32">
            <a:extLst>
              <a:ext uri="{FF2B5EF4-FFF2-40B4-BE49-F238E27FC236}">
                <a16:creationId xmlns:a16="http://schemas.microsoft.com/office/drawing/2014/main" id="{A0AC3E91-1AB6-B0F3-072F-2C8173058F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303306">
            <a:off x="7366000" y="812800"/>
            <a:ext cx="1466850"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22534" name="Google Shape;202;p32" descr="Google Shape;202;p32">
            <a:extLst>
              <a:ext uri="{FF2B5EF4-FFF2-40B4-BE49-F238E27FC236}">
                <a16:creationId xmlns:a16="http://schemas.microsoft.com/office/drawing/2014/main" id="{62F31E85-5FD0-A5DC-426A-228D869EC3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941655">
            <a:off x="7318375" y="4387850"/>
            <a:ext cx="1820863" cy="63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oogle Shape;58;p15">
            <a:extLst>
              <a:ext uri="{FF2B5EF4-FFF2-40B4-BE49-F238E27FC236}">
                <a16:creationId xmlns:a16="http://schemas.microsoft.com/office/drawing/2014/main" id="{7ED4E00A-18CD-59AC-C199-75DD93F901BB}"/>
              </a:ext>
            </a:extLst>
          </p:cNvPr>
          <p:cNvGrpSpPr>
            <a:grpSpLocks/>
          </p:cNvGrpSpPr>
          <p:nvPr/>
        </p:nvGrpSpPr>
        <p:grpSpPr bwMode="auto">
          <a:xfrm>
            <a:off x="3856038" y="725488"/>
            <a:ext cx="5026025" cy="4729162"/>
            <a:chOff x="0" y="0"/>
            <a:chExt cx="5026395" cy="4728474"/>
          </a:xfrm>
        </p:grpSpPr>
        <p:sp>
          <p:nvSpPr>
            <p:cNvPr id="23557" name="Google Shape;59;p15">
              <a:extLst>
                <a:ext uri="{FF2B5EF4-FFF2-40B4-BE49-F238E27FC236}">
                  <a16:creationId xmlns:a16="http://schemas.microsoft.com/office/drawing/2014/main" id="{929DA288-4CFC-D8EA-795C-17127BA337EB}"/>
                </a:ext>
              </a:extLst>
            </p:cNvPr>
            <p:cNvSpPr>
              <a:spLocks/>
            </p:cNvSpPr>
            <p:nvPr/>
          </p:nvSpPr>
          <p:spPr bwMode="auto">
            <a:xfrm>
              <a:off x="1055878" y="366160"/>
              <a:ext cx="48372" cy="78392"/>
            </a:xfrm>
            <a:custGeom>
              <a:avLst/>
              <a:gdLst>
                <a:gd name="T0" fmla="*/ 944526 w 19350"/>
                <a:gd name="T1" fmla="*/ 6800049 h 21600"/>
                <a:gd name="T2" fmla="*/ 944526 w 19350"/>
                <a:gd name="T3" fmla="*/ 6800049 h 21600"/>
                <a:gd name="T4" fmla="*/ 944526 w 19350"/>
                <a:gd name="T5" fmla="*/ 6800049 h 21600"/>
                <a:gd name="T6" fmla="*/ 944526 w 19350"/>
                <a:gd name="T7" fmla="*/ 68000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350" h="21600" extrusionOk="0">
                  <a:moveTo>
                    <a:pt x="6164" y="0"/>
                  </a:moveTo>
                  <a:lnTo>
                    <a:pt x="5397" y="529"/>
                  </a:lnTo>
                  <a:cubicBezTo>
                    <a:pt x="4971" y="277"/>
                    <a:pt x="4532" y="168"/>
                    <a:pt x="4118" y="168"/>
                  </a:cubicBezTo>
                  <a:cubicBezTo>
                    <a:pt x="2290" y="168"/>
                    <a:pt x="694" y="2249"/>
                    <a:pt x="378" y="3986"/>
                  </a:cubicBezTo>
                  <a:cubicBezTo>
                    <a:pt x="0" y="5841"/>
                    <a:pt x="0" y="7972"/>
                    <a:pt x="0" y="10095"/>
                  </a:cubicBezTo>
                  <a:cubicBezTo>
                    <a:pt x="378" y="13015"/>
                    <a:pt x="768" y="16473"/>
                    <a:pt x="3472" y="18864"/>
                  </a:cubicBezTo>
                  <a:cubicBezTo>
                    <a:pt x="5287" y="20476"/>
                    <a:pt x="8321" y="21600"/>
                    <a:pt x="11172" y="21600"/>
                  </a:cubicBezTo>
                  <a:cubicBezTo>
                    <a:pt x="12560" y="21600"/>
                    <a:pt x="13901" y="21331"/>
                    <a:pt x="15046" y="20727"/>
                  </a:cubicBezTo>
                  <a:cubicBezTo>
                    <a:pt x="16971" y="19930"/>
                    <a:pt x="17738" y="18596"/>
                    <a:pt x="18518" y="17270"/>
                  </a:cubicBezTo>
                  <a:cubicBezTo>
                    <a:pt x="21600" y="10624"/>
                    <a:pt x="15813" y="2392"/>
                    <a:pt x="6164"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58" name="Google Shape;60;p15">
              <a:extLst>
                <a:ext uri="{FF2B5EF4-FFF2-40B4-BE49-F238E27FC236}">
                  <a16:creationId xmlns:a16="http://schemas.microsoft.com/office/drawing/2014/main" id="{6B29B074-ED2E-9DAD-6CD2-70C4260BC517}"/>
                </a:ext>
              </a:extLst>
            </p:cNvPr>
            <p:cNvSpPr>
              <a:spLocks/>
            </p:cNvSpPr>
            <p:nvPr/>
          </p:nvSpPr>
          <p:spPr bwMode="auto">
            <a:xfrm>
              <a:off x="1153882" y="538779"/>
              <a:ext cx="41017" cy="61551"/>
            </a:xfrm>
            <a:custGeom>
              <a:avLst/>
              <a:gdLst>
                <a:gd name="T0" fmla="*/ 397384 w 19550"/>
                <a:gd name="T1" fmla="*/ 2029268 h 21600"/>
                <a:gd name="T2" fmla="*/ 397384 w 19550"/>
                <a:gd name="T3" fmla="*/ 2029268 h 21600"/>
                <a:gd name="T4" fmla="*/ 397384 w 19550"/>
                <a:gd name="T5" fmla="*/ 2029268 h 21600"/>
                <a:gd name="T6" fmla="*/ 397384 w 19550"/>
                <a:gd name="T7" fmla="*/ 20292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50" h="21600" extrusionOk="0">
                  <a:moveTo>
                    <a:pt x="2468" y="0"/>
                  </a:moveTo>
                  <a:lnTo>
                    <a:pt x="3397" y="1357"/>
                  </a:lnTo>
                  <a:cubicBezTo>
                    <a:pt x="-1205" y="6092"/>
                    <a:pt x="-1205" y="13199"/>
                    <a:pt x="3847" y="17945"/>
                  </a:cubicBezTo>
                  <a:cubicBezTo>
                    <a:pt x="5734" y="19879"/>
                    <a:pt x="8840" y="21600"/>
                    <a:pt x="11932" y="21600"/>
                  </a:cubicBezTo>
                  <a:cubicBezTo>
                    <a:pt x="12614" y="21600"/>
                    <a:pt x="13297" y="21514"/>
                    <a:pt x="13964" y="21322"/>
                  </a:cubicBezTo>
                  <a:cubicBezTo>
                    <a:pt x="17637" y="20307"/>
                    <a:pt x="19480" y="17603"/>
                    <a:pt x="19480" y="14899"/>
                  </a:cubicBezTo>
                  <a:cubicBezTo>
                    <a:pt x="20395" y="7449"/>
                    <a:pt x="12121" y="342"/>
                    <a:pt x="2468"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59" name="Google Shape;61;p15">
              <a:extLst>
                <a:ext uri="{FF2B5EF4-FFF2-40B4-BE49-F238E27FC236}">
                  <a16:creationId xmlns:a16="http://schemas.microsoft.com/office/drawing/2014/main" id="{E19FB59A-2B87-E9AC-5E27-8A2CB7275449}"/>
                </a:ext>
              </a:extLst>
            </p:cNvPr>
            <p:cNvSpPr>
              <a:spLocks/>
            </p:cNvSpPr>
            <p:nvPr/>
          </p:nvSpPr>
          <p:spPr bwMode="auto">
            <a:xfrm>
              <a:off x="1179839" y="381448"/>
              <a:ext cx="46390" cy="67094"/>
            </a:xfrm>
            <a:custGeom>
              <a:avLst/>
              <a:gdLst>
                <a:gd name="T0" fmla="*/ 844184 w 18887"/>
                <a:gd name="T1" fmla="*/ 3123018 h 21600"/>
                <a:gd name="T2" fmla="*/ 844184 w 18887"/>
                <a:gd name="T3" fmla="*/ 3123018 h 21600"/>
                <a:gd name="T4" fmla="*/ 844184 w 18887"/>
                <a:gd name="T5" fmla="*/ 3123018 h 21600"/>
                <a:gd name="T6" fmla="*/ 844184 w 18887"/>
                <a:gd name="T7" fmla="*/ 312301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887" h="21600" extrusionOk="0">
                  <a:moveTo>
                    <a:pt x="5650" y="0"/>
                  </a:moveTo>
                  <a:cubicBezTo>
                    <a:pt x="4175" y="0"/>
                    <a:pt x="2612" y="1392"/>
                    <a:pt x="3319" y="2530"/>
                  </a:cubicBezTo>
                  <a:lnTo>
                    <a:pt x="1360" y="2530"/>
                  </a:lnTo>
                  <a:cubicBezTo>
                    <a:pt x="182" y="6873"/>
                    <a:pt x="-996" y="11844"/>
                    <a:pt x="1360" y="15874"/>
                  </a:cubicBezTo>
                  <a:cubicBezTo>
                    <a:pt x="2860" y="19188"/>
                    <a:pt x="7312" y="21600"/>
                    <a:pt x="11441" y="21600"/>
                  </a:cubicBezTo>
                  <a:cubicBezTo>
                    <a:pt x="12730" y="21600"/>
                    <a:pt x="13983" y="21365"/>
                    <a:pt x="15099" y="20845"/>
                  </a:cubicBezTo>
                  <a:cubicBezTo>
                    <a:pt x="20604" y="18051"/>
                    <a:pt x="19426" y="11217"/>
                    <a:pt x="15892" y="6873"/>
                  </a:cubicBezTo>
                  <a:cubicBezTo>
                    <a:pt x="14317" y="5010"/>
                    <a:pt x="12743" y="3461"/>
                    <a:pt x="10784" y="1902"/>
                  </a:cubicBezTo>
                  <a:cubicBezTo>
                    <a:pt x="9606" y="971"/>
                    <a:pt x="8031" y="39"/>
                    <a:pt x="6072" y="39"/>
                  </a:cubicBezTo>
                  <a:cubicBezTo>
                    <a:pt x="5935" y="20"/>
                    <a:pt x="5799" y="0"/>
                    <a:pt x="565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60" name="Google Shape;62;p15">
              <a:extLst>
                <a:ext uri="{FF2B5EF4-FFF2-40B4-BE49-F238E27FC236}">
                  <a16:creationId xmlns:a16="http://schemas.microsoft.com/office/drawing/2014/main" id="{8ABCC2AA-763D-7980-09F5-2B6DDCFDA8C9}"/>
                </a:ext>
              </a:extLst>
            </p:cNvPr>
            <p:cNvSpPr>
              <a:spLocks/>
            </p:cNvSpPr>
            <p:nvPr/>
          </p:nvSpPr>
          <p:spPr bwMode="auto">
            <a:xfrm>
              <a:off x="1158835" y="210596"/>
              <a:ext cx="53397" cy="75742"/>
            </a:xfrm>
            <a:custGeom>
              <a:avLst/>
              <a:gdLst>
                <a:gd name="T0" fmla="*/ 2139455 w 17847"/>
                <a:gd name="T1" fmla="*/ 5725822 h 21600"/>
                <a:gd name="T2" fmla="*/ 2139455 w 17847"/>
                <a:gd name="T3" fmla="*/ 5725822 h 21600"/>
                <a:gd name="T4" fmla="*/ 2139455 w 17847"/>
                <a:gd name="T5" fmla="*/ 5725822 h 21600"/>
                <a:gd name="T6" fmla="*/ 2139455 w 17847"/>
                <a:gd name="T7" fmla="*/ 572582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7847" h="21600" extrusionOk="0">
                  <a:moveTo>
                    <a:pt x="4686" y="0"/>
                  </a:moveTo>
                  <a:cubicBezTo>
                    <a:pt x="4432" y="0"/>
                    <a:pt x="4188" y="26"/>
                    <a:pt x="3943" y="78"/>
                  </a:cubicBezTo>
                  <a:cubicBezTo>
                    <a:pt x="2335" y="356"/>
                    <a:pt x="1368" y="1728"/>
                    <a:pt x="2009" y="2831"/>
                  </a:cubicBezTo>
                  <a:lnTo>
                    <a:pt x="727" y="5307"/>
                  </a:lnTo>
                  <a:cubicBezTo>
                    <a:pt x="-2500" y="12455"/>
                    <a:pt x="5562" y="20158"/>
                    <a:pt x="14265" y="21531"/>
                  </a:cubicBezTo>
                  <a:cubicBezTo>
                    <a:pt x="14580" y="21531"/>
                    <a:pt x="14988" y="21600"/>
                    <a:pt x="15395" y="21600"/>
                  </a:cubicBezTo>
                  <a:cubicBezTo>
                    <a:pt x="15792" y="21600"/>
                    <a:pt x="16199" y="21531"/>
                    <a:pt x="16515" y="21253"/>
                  </a:cubicBezTo>
                  <a:cubicBezTo>
                    <a:pt x="17166" y="20983"/>
                    <a:pt x="17166" y="20158"/>
                    <a:pt x="17482" y="19602"/>
                  </a:cubicBezTo>
                  <a:cubicBezTo>
                    <a:pt x="19100" y="12455"/>
                    <a:pt x="15232" y="4751"/>
                    <a:pt x="8137" y="903"/>
                  </a:cubicBezTo>
                  <a:cubicBezTo>
                    <a:pt x="7089" y="452"/>
                    <a:pt x="5816" y="0"/>
                    <a:pt x="468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61" name="Google Shape;63;p15">
              <a:extLst>
                <a:ext uri="{FF2B5EF4-FFF2-40B4-BE49-F238E27FC236}">
                  <a16:creationId xmlns:a16="http://schemas.microsoft.com/office/drawing/2014/main" id="{F0475DE7-1925-CC23-C625-8E05A0EF6491}"/>
                </a:ext>
              </a:extLst>
            </p:cNvPr>
            <p:cNvSpPr>
              <a:spLocks/>
            </p:cNvSpPr>
            <p:nvPr/>
          </p:nvSpPr>
          <p:spPr bwMode="auto">
            <a:xfrm>
              <a:off x="1320879" y="376728"/>
              <a:ext cx="46424" cy="74250"/>
            </a:xfrm>
            <a:custGeom>
              <a:avLst/>
              <a:gdLst>
                <a:gd name="T0" fmla="*/ 624125 w 20387"/>
                <a:gd name="T1" fmla="*/ 5183657 h 21600"/>
                <a:gd name="T2" fmla="*/ 624125 w 20387"/>
                <a:gd name="T3" fmla="*/ 5183657 h 21600"/>
                <a:gd name="T4" fmla="*/ 624125 w 20387"/>
                <a:gd name="T5" fmla="*/ 5183657 h 21600"/>
                <a:gd name="T6" fmla="*/ 624125 w 20387"/>
                <a:gd name="T7" fmla="*/ 518365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87" h="21600" extrusionOk="0">
                  <a:moveTo>
                    <a:pt x="4969" y="0"/>
                  </a:moveTo>
                  <a:cubicBezTo>
                    <a:pt x="3899" y="0"/>
                    <a:pt x="2843" y="89"/>
                    <a:pt x="1786" y="292"/>
                  </a:cubicBezTo>
                  <a:lnTo>
                    <a:pt x="2214" y="1976"/>
                  </a:lnTo>
                  <a:cubicBezTo>
                    <a:pt x="516" y="5617"/>
                    <a:pt x="-755" y="9267"/>
                    <a:pt x="516" y="12917"/>
                  </a:cubicBezTo>
                  <a:cubicBezTo>
                    <a:pt x="1372" y="16559"/>
                    <a:pt x="5183" y="20209"/>
                    <a:pt x="10266" y="21334"/>
                  </a:cubicBezTo>
                  <a:cubicBezTo>
                    <a:pt x="11068" y="21511"/>
                    <a:pt x="11951" y="21600"/>
                    <a:pt x="12847" y="21600"/>
                  </a:cubicBezTo>
                  <a:cubicBezTo>
                    <a:pt x="14786" y="21600"/>
                    <a:pt x="16726" y="21166"/>
                    <a:pt x="17889" y="20209"/>
                  </a:cubicBezTo>
                  <a:cubicBezTo>
                    <a:pt x="19160" y="19367"/>
                    <a:pt x="19574" y="17968"/>
                    <a:pt x="20002" y="16559"/>
                  </a:cubicBezTo>
                  <a:cubicBezTo>
                    <a:pt x="20845" y="12634"/>
                    <a:pt x="20430" y="8426"/>
                    <a:pt x="17461" y="4775"/>
                  </a:cubicBezTo>
                  <a:cubicBezTo>
                    <a:pt x="14679" y="2011"/>
                    <a:pt x="9878" y="0"/>
                    <a:pt x="496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62" name="Google Shape;64;p15">
              <a:extLst>
                <a:ext uri="{FF2B5EF4-FFF2-40B4-BE49-F238E27FC236}">
                  <a16:creationId xmlns:a16="http://schemas.microsoft.com/office/drawing/2014/main" id="{66013385-C0BF-BFA6-50C0-FB6AC3B84D7D}"/>
                </a:ext>
              </a:extLst>
            </p:cNvPr>
            <p:cNvSpPr>
              <a:spLocks/>
            </p:cNvSpPr>
            <p:nvPr/>
          </p:nvSpPr>
          <p:spPr bwMode="auto">
            <a:xfrm>
              <a:off x="1343282" y="207185"/>
              <a:ext cx="45348" cy="54637"/>
            </a:xfrm>
            <a:custGeom>
              <a:avLst/>
              <a:gdLst>
                <a:gd name="T0" fmla="*/ 440501 w 21600"/>
                <a:gd name="T1" fmla="*/ 1118394 h 21600"/>
                <a:gd name="T2" fmla="*/ 440501 w 21600"/>
                <a:gd name="T3" fmla="*/ 1118394 h 21600"/>
                <a:gd name="T4" fmla="*/ 440501 w 21600"/>
                <a:gd name="T5" fmla="*/ 1118394 h 21600"/>
                <a:gd name="T6" fmla="*/ 440501 w 21600"/>
                <a:gd name="T7" fmla="*/ 11183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310" y="0"/>
                  </a:moveTo>
                  <a:cubicBezTo>
                    <a:pt x="5106" y="0"/>
                    <a:pt x="3917" y="217"/>
                    <a:pt x="2756" y="698"/>
                  </a:cubicBezTo>
                  <a:lnTo>
                    <a:pt x="0" y="6417"/>
                  </a:lnTo>
                  <a:cubicBezTo>
                    <a:pt x="464" y="11751"/>
                    <a:pt x="2292" y="17085"/>
                    <a:pt x="7355" y="20143"/>
                  </a:cubicBezTo>
                  <a:cubicBezTo>
                    <a:pt x="8994" y="21130"/>
                    <a:pt x="11010" y="21600"/>
                    <a:pt x="13012" y="21600"/>
                  </a:cubicBezTo>
                  <a:cubicBezTo>
                    <a:pt x="17190" y="21600"/>
                    <a:pt x="21281" y="19553"/>
                    <a:pt x="21600" y="15941"/>
                  </a:cubicBezTo>
                  <a:cubicBezTo>
                    <a:pt x="21600" y="14424"/>
                    <a:pt x="20672" y="12510"/>
                    <a:pt x="19758" y="10993"/>
                  </a:cubicBezTo>
                  <a:cubicBezTo>
                    <a:pt x="18380" y="7934"/>
                    <a:pt x="16537" y="4888"/>
                    <a:pt x="13781" y="2601"/>
                  </a:cubicBezTo>
                  <a:cubicBezTo>
                    <a:pt x="11576" y="1035"/>
                    <a:pt x="8936" y="0"/>
                    <a:pt x="631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63" name="Google Shape;65;p15">
              <a:extLst>
                <a:ext uri="{FF2B5EF4-FFF2-40B4-BE49-F238E27FC236}">
                  <a16:creationId xmlns:a16="http://schemas.microsoft.com/office/drawing/2014/main" id="{FC30E333-ABE7-B26E-580B-77FCD86E128C}"/>
                </a:ext>
              </a:extLst>
            </p:cNvPr>
            <p:cNvSpPr>
              <a:spLocks/>
            </p:cNvSpPr>
            <p:nvPr/>
          </p:nvSpPr>
          <p:spPr bwMode="auto">
            <a:xfrm>
              <a:off x="1484105" y="317919"/>
              <a:ext cx="55947" cy="73489"/>
            </a:xfrm>
            <a:custGeom>
              <a:avLst/>
              <a:gdLst>
                <a:gd name="T0" fmla="*/ 1259072 w 21600"/>
                <a:gd name="T1" fmla="*/ 4923470 h 21600"/>
                <a:gd name="T2" fmla="*/ 1259072 w 21600"/>
                <a:gd name="T3" fmla="*/ 4923470 h 21600"/>
                <a:gd name="T4" fmla="*/ 1259072 w 21600"/>
                <a:gd name="T5" fmla="*/ 4923470 h 21600"/>
                <a:gd name="T6" fmla="*/ 1259072 w 21600"/>
                <a:gd name="T7" fmla="*/ 49234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4092" y="0"/>
                  </a:moveTo>
                  <a:lnTo>
                    <a:pt x="0" y="2274"/>
                  </a:lnTo>
                  <a:cubicBezTo>
                    <a:pt x="365" y="7654"/>
                    <a:pt x="2599" y="12478"/>
                    <a:pt x="5950" y="17008"/>
                  </a:cubicBezTo>
                  <a:cubicBezTo>
                    <a:pt x="7443" y="18995"/>
                    <a:pt x="9677" y="20982"/>
                    <a:pt x="12664" y="21546"/>
                  </a:cubicBezTo>
                  <a:cubicBezTo>
                    <a:pt x="12958" y="21582"/>
                    <a:pt x="13240" y="21600"/>
                    <a:pt x="13522" y="21600"/>
                  </a:cubicBezTo>
                  <a:cubicBezTo>
                    <a:pt x="17943" y="21600"/>
                    <a:pt x="21247" y="17617"/>
                    <a:pt x="21600" y="13893"/>
                  </a:cubicBezTo>
                  <a:cubicBezTo>
                    <a:pt x="21600" y="6803"/>
                    <a:pt x="13404" y="286"/>
                    <a:pt x="409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64" name="Google Shape;66;p15">
              <a:extLst>
                <a:ext uri="{FF2B5EF4-FFF2-40B4-BE49-F238E27FC236}">
                  <a16:creationId xmlns:a16="http://schemas.microsoft.com/office/drawing/2014/main" id="{70799C10-A476-B4BB-338A-B72D887B3A8B}"/>
                </a:ext>
              </a:extLst>
            </p:cNvPr>
            <p:cNvSpPr>
              <a:spLocks/>
            </p:cNvSpPr>
            <p:nvPr/>
          </p:nvSpPr>
          <p:spPr bwMode="auto">
            <a:xfrm>
              <a:off x="1510144" y="132631"/>
              <a:ext cx="37845" cy="56069"/>
            </a:xfrm>
            <a:custGeom>
              <a:avLst/>
              <a:gdLst>
                <a:gd name="T0" fmla="*/ 192750 w 21184"/>
                <a:gd name="T1" fmla="*/ 1272849 h 21600"/>
                <a:gd name="T2" fmla="*/ 192750 w 21184"/>
                <a:gd name="T3" fmla="*/ 1272849 h 21600"/>
                <a:gd name="T4" fmla="*/ 192750 w 21184"/>
                <a:gd name="T5" fmla="*/ 1272849 h 21600"/>
                <a:gd name="T6" fmla="*/ 192750 w 21184"/>
                <a:gd name="T7" fmla="*/ 12728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84" h="21600" extrusionOk="0">
                  <a:moveTo>
                    <a:pt x="7740" y="0"/>
                  </a:moveTo>
                  <a:cubicBezTo>
                    <a:pt x="4467" y="0"/>
                    <a:pt x="1381" y="915"/>
                    <a:pt x="0" y="3015"/>
                  </a:cubicBezTo>
                  <a:lnTo>
                    <a:pt x="1620" y="7849"/>
                  </a:lnTo>
                  <a:cubicBezTo>
                    <a:pt x="1620" y="13047"/>
                    <a:pt x="5404" y="17881"/>
                    <a:pt x="11337" y="20485"/>
                  </a:cubicBezTo>
                  <a:cubicBezTo>
                    <a:pt x="12957" y="21225"/>
                    <a:pt x="14576" y="21600"/>
                    <a:pt x="16196" y="21600"/>
                  </a:cubicBezTo>
                  <a:cubicBezTo>
                    <a:pt x="20509" y="21225"/>
                    <a:pt x="21600" y="17505"/>
                    <a:pt x="21054" y="14901"/>
                  </a:cubicBezTo>
                  <a:cubicBezTo>
                    <a:pt x="21054" y="10442"/>
                    <a:pt x="20509" y="5620"/>
                    <a:pt x="16196" y="2276"/>
                  </a:cubicBezTo>
                  <a:cubicBezTo>
                    <a:pt x="14099" y="821"/>
                    <a:pt x="10843" y="0"/>
                    <a:pt x="774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65" name="Google Shape;67;p15">
              <a:extLst>
                <a:ext uri="{FF2B5EF4-FFF2-40B4-BE49-F238E27FC236}">
                  <a16:creationId xmlns:a16="http://schemas.microsoft.com/office/drawing/2014/main" id="{09CF08CA-08CF-E0B5-48F3-EF737E3AD43E}"/>
                </a:ext>
              </a:extLst>
            </p:cNvPr>
            <p:cNvSpPr>
              <a:spLocks/>
            </p:cNvSpPr>
            <p:nvPr/>
          </p:nvSpPr>
          <p:spPr bwMode="auto">
            <a:xfrm>
              <a:off x="1628341" y="393965"/>
              <a:ext cx="52068" cy="63104"/>
            </a:xfrm>
            <a:custGeom>
              <a:avLst/>
              <a:gdLst>
                <a:gd name="T0" fmla="*/ 1099459 w 20425"/>
                <a:gd name="T1" fmla="*/ 2298481 h 21600"/>
                <a:gd name="T2" fmla="*/ 1099459 w 20425"/>
                <a:gd name="T3" fmla="*/ 2298481 h 21600"/>
                <a:gd name="T4" fmla="*/ 1099459 w 20425"/>
                <a:gd name="T5" fmla="*/ 2298481 h 21600"/>
                <a:gd name="T6" fmla="*/ 1099459 w 20425"/>
                <a:gd name="T7" fmla="*/ 229848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25" h="21600" extrusionOk="0">
                  <a:moveTo>
                    <a:pt x="1301" y="11603"/>
                  </a:moveTo>
                  <a:lnTo>
                    <a:pt x="2401" y="12562"/>
                  </a:lnTo>
                  <a:cubicBezTo>
                    <a:pt x="2174" y="12332"/>
                    <a:pt x="1947" y="12093"/>
                    <a:pt x="1743" y="11832"/>
                  </a:cubicBezTo>
                  <a:cubicBezTo>
                    <a:pt x="1600" y="11759"/>
                    <a:pt x="1457" y="11676"/>
                    <a:pt x="1301" y="11603"/>
                  </a:cubicBezTo>
                  <a:close/>
                  <a:moveTo>
                    <a:pt x="2401" y="12562"/>
                  </a:moveTo>
                  <a:cubicBezTo>
                    <a:pt x="2651" y="12812"/>
                    <a:pt x="2914" y="13041"/>
                    <a:pt x="3189" y="13260"/>
                  </a:cubicBezTo>
                  <a:lnTo>
                    <a:pt x="2401" y="12562"/>
                  </a:lnTo>
                  <a:close/>
                  <a:moveTo>
                    <a:pt x="8255" y="0"/>
                  </a:moveTo>
                  <a:cubicBezTo>
                    <a:pt x="5471" y="0"/>
                    <a:pt x="2532" y="1345"/>
                    <a:pt x="919" y="3680"/>
                  </a:cubicBezTo>
                  <a:cubicBezTo>
                    <a:pt x="-622" y="6119"/>
                    <a:pt x="-144" y="9445"/>
                    <a:pt x="1743" y="11832"/>
                  </a:cubicBezTo>
                  <a:cubicBezTo>
                    <a:pt x="6271" y="14324"/>
                    <a:pt x="7143" y="20547"/>
                    <a:pt x="12281" y="21506"/>
                  </a:cubicBezTo>
                  <a:cubicBezTo>
                    <a:pt x="12639" y="21569"/>
                    <a:pt x="12986" y="21600"/>
                    <a:pt x="13344" y="21600"/>
                  </a:cubicBezTo>
                  <a:cubicBezTo>
                    <a:pt x="16677" y="21600"/>
                    <a:pt x="19532" y="18890"/>
                    <a:pt x="20225" y="15898"/>
                  </a:cubicBezTo>
                  <a:cubicBezTo>
                    <a:pt x="20978" y="12927"/>
                    <a:pt x="19461" y="9622"/>
                    <a:pt x="17955" y="6651"/>
                  </a:cubicBezTo>
                  <a:cubicBezTo>
                    <a:pt x="16438" y="4014"/>
                    <a:pt x="14551" y="1699"/>
                    <a:pt x="11516" y="709"/>
                  </a:cubicBezTo>
                  <a:cubicBezTo>
                    <a:pt x="10524" y="229"/>
                    <a:pt x="9401" y="0"/>
                    <a:pt x="8255"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66" name="Google Shape;68;p15">
              <a:extLst>
                <a:ext uri="{FF2B5EF4-FFF2-40B4-BE49-F238E27FC236}">
                  <a16:creationId xmlns:a16="http://schemas.microsoft.com/office/drawing/2014/main" id="{3C1CD79B-BB45-6B77-630A-ABE8D4010A8E}"/>
                </a:ext>
              </a:extLst>
            </p:cNvPr>
            <p:cNvSpPr>
              <a:spLocks/>
            </p:cNvSpPr>
            <p:nvPr/>
          </p:nvSpPr>
          <p:spPr bwMode="auto">
            <a:xfrm>
              <a:off x="1469639" y="528181"/>
              <a:ext cx="41519" cy="59753"/>
            </a:xfrm>
            <a:custGeom>
              <a:avLst/>
              <a:gdLst>
                <a:gd name="T0" fmla="*/ 305398 w 21200"/>
                <a:gd name="T1" fmla="*/ 1749687 h 21600"/>
                <a:gd name="T2" fmla="*/ 305398 w 21200"/>
                <a:gd name="T3" fmla="*/ 1749687 h 21600"/>
                <a:gd name="T4" fmla="*/ 305398 w 21200"/>
                <a:gd name="T5" fmla="*/ 1749687 h 21600"/>
                <a:gd name="T6" fmla="*/ 305398 w 21200"/>
                <a:gd name="T7" fmla="*/ 17496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00" h="21600" extrusionOk="0">
                  <a:moveTo>
                    <a:pt x="6391" y="0"/>
                  </a:moveTo>
                  <a:lnTo>
                    <a:pt x="0" y="3138"/>
                  </a:lnTo>
                  <a:cubicBezTo>
                    <a:pt x="0" y="8719"/>
                    <a:pt x="2955" y="14642"/>
                    <a:pt x="7869" y="19178"/>
                  </a:cubicBezTo>
                  <a:cubicBezTo>
                    <a:pt x="8864" y="19872"/>
                    <a:pt x="9844" y="20565"/>
                    <a:pt x="10823" y="21270"/>
                  </a:cubicBezTo>
                  <a:cubicBezTo>
                    <a:pt x="11585" y="21490"/>
                    <a:pt x="12332" y="21600"/>
                    <a:pt x="13063" y="21600"/>
                  </a:cubicBezTo>
                  <a:cubicBezTo>
                    <a:pt x="17914" y="21600"/>
                    <a:pt x="21600" y="16888"/>
                    <a:pt x="21165" y="13244"/>
                  </a:cubicBezTo>
                  <a:cubicBezTo>
                    <a:pt x="20185" y="7321"/>
                    <a:pt x="14276" y="2092"/>
                    <a:pt x="6391"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67" name="Google Shape;69;p15">
              <a:extLst>
                <a:ext uri="{FF2B5EF4-FFF2-40B4-BE49-F238E27FC236}">
                  <a16:creationId xmlns:a16="http://schemas.microsoft.com/office/drawing/2014/main" id="{C82E8BB0-EBB1-60E3-2102-3F9000A7B41E}"/>
                </a:ext>
              </a:extLst>
            </p:cNvPr>
            <p:cNvSpPr>
              <a:spLocks/>
            </p:cNvSpPr>
            <p:nvPr/>
          </p:nvSpPr>
          <p:spPr bwMode="auto">
            <a:xfrm>
              <a:off x="1312423" y="600511"/>
              <a:ext cx="44689" cy="71235"/>
            </a:xfrm>
            <a:custGeom>
              <a:avLst/>
              <a:gdLst>
                <a:gd name="T0" fmla="*/ 649832 w 19244"/>
                <a:gd name="T1" fmla="*/ 4213352 h 21600"/>
                <a:gd name="T2" fmla="*/ 649832 w 19244"/>
                <a:gd name="T3" fmla="*/ 4213352 h 21600"/>
                <a:gd name="T4" fmla="*/ 649832 w 19244"/>
                <a:gd name="T5" fmla="*/ 4213352 h 21600"/>
                <a:gd name="T6" fmla="*/ 649832 w 19244"/>
                <a:gd name="T7" fmla="*/ 42133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244" h="21600" extrusionOk="0">
                  <a:moveTo>
                    <a:pt x="1250" y="0"/>
                  </a:moveTo>
                  <a:cubicBezTo>
                    <a:pt x="-416" y="4682"/>
                    <a:pt x="-416" y="9364"/>
                    <a:pt x="1250" y="14037"/>
                  </a:cubicBezTo>
                  <a:cubicBezTo>
                    <a:pt x="2076" y="16087"/>
                    <a:pt x="3322" y="18423"/>
                    <a:pt x="5814" y="19892"/>
                  </a:cubicBezTo>
                  <a:cubicBezTo>
                    <a:pt x="7505" y="20880"/>
                    <a:pt x="9761" y="21600"/>
                    <a:pt x="11938" y="21600"/>
                  </a:cubicBezTo>
                  <a:cubicBezTo>
                    <a:pt x="12987" y="21600"/>
                    <a:pt x="14010" y="21434"/>
                    <a:pt x="14954" y="21055"/>
                  </a:cubicBezTo>
                  <a:cubicBezTo>
                    <a:pt x="17027" y="20178"/>
                    <a:pt x="18273" y="18423"/>
                    <a:pt x="18692" y="16669"/>
                  </a:cubicBezTo>
                  <a:cubicBezTo>
                    <a:pt x="21184" y="10528"/>
                    <a:pt x="14954" y="3223"/>
                    <a:pt x="5814" y="2050"/>
                  </a:cubicBezTo>
                  <a:lnTo>
                    <a:pt x="1250"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68" name="Google Shape;70;p15">
              <a:extLst>
                <a:ext uri="{FF2B5EF4-FFF2-40B4-BE49-F238E27FC236}">
                  <a16:creationId xmlns:a16="http://schemas.microsoft.com/office/drawing/2014/main" id="{579FB511-4B98-CF6D-83D9-E6A1FECA5CA3}"/>
                </a:ext>
              </a:extLst>
            </p:cNvPr>
            <p:cNvSpPr>
              <a:spLocks/>
            </p:cNvSpPr>
            <p:nvPr/>
          </p:nvSpPr>
          <p:spPr bwMode="auto">
            <a:xfrm>
              <a:off x="1027890" y="576878"/>
              <a:ext cx="50909" cy="61033"/>
            </a:xfrm>
            <a:custGeom>
              <a:avLst/>
              <a:gdLst>
                <a:gd name="T0" fmla="*/ 996411 w 20353"/>
                <a:gd name="T1" fmla="*/ 1945300 h 21600"/>
                <a:gd name="T2" fmla="*/ 996411 w 20353"/>
                <a:gd name="T3" fmla="*/ 1945300 h 21600"/>
                <a:gd name="T4" fmla="*/ 996411 w 20353"/>
                <a:gd name="T5" fmla="*/ 1945300 h 21600"/>
                <a:gd name="T6" fmla="*/ 996411 w 20353"/>
                <a:gd name="T7" fmla="*/ 194530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53" h="21600" extrusionOk="0">
                  <a:moveTo>
                    <a:pt x="7914" y="0"/>
                  </a:moveTo>
                  <a:cubicBezTo>
                    <a:pt x="7038" y="0"/>
                    <a:pt x="6173" y="172"/>
                    <a:pt x="5406" y="517"/>
                  </a:cubicBezTo>
                  <a:cubicBezTo>
                    <a:pt x="4249" y="1196"/>
                    <a:pt x="3470" y="3244"/>
                    <a:pt x="5016" y="4268"/>
                  </a:cubicBezTo>
                  <a:lnTo>
                    <a:pt x="0" y="2899"/>
                  </a:lnTo>
                  <a:cubicBezTo>
                    <a:pt x="0" y="7685"/>
                    <a:pt x="0" y="13150"/>
                    <a:pt x="3470" y="17246"/>
                  </a:cubicBezTo>
                  <a:cubicBezTo>
                    <a:pt x="5430" y="19832"/>
                    <a:pt x="9083" y="21600"/>
                    <a:pt x="12468" y="21600"/>
                  </a:cubicBezTo>
                  <a:cubicBezTo>
                    <a:pt x="14441" y="21600"/>
                    <a:pt x="16328" y="21007"/>
                    <a:pt x="17740" y="19628"/>
                  </a:cubicBezTo>
                  <a:cubicBezTo>
                    <a:pt x="19287" y="18269"/>
                    <a:pt x="19664" y="16901"/>
                    <a:pt x="20054" y="15198"/>
                  </a:cubicBezTo>
                  <a:cubicBezTo>
                    <a:pt x="21600" y="9043"/>
                    <a:pt x="16973" y="2220"/>
                    <a:pt x="10410" y="517"/>
                  </a:cubicBezTo>
                  <a:cubicBezTo>
                    <a:pt x="9643" y="172"/>
                    <a:pt x="8779" y="0"/>
                    <a:pt x="7914"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69" name="Google Shape;71;p15">
              <a:extLst>
                <a:ext uri="{FF2B5EF4-FFF2-40B4-BE49-F238E27FC236}">
                  <a16:creationId xmlns:a16="http://schemas.microsoft.com/office/drawing/2014/main" id="{E1D1DE70-67AB-1D57-3366-ED923BDA9C2B}"/>
                </a:ext>
              </a:extLst>
            </p:cNvPr>
            <p:cNvSpPr>
              <a:spLocks/>
            </p:cNvSpPr>
            <p:nvPr/>
          </p:nvSpPr>
          <p:spPr bwMode="auto">
            <a:xfrm>
              <a:off x="892148" y="343958"/>
              <a:ext cx="31854" cy="36212"/>
            </a:xfrm>
            <a:custGeom>
              <a:avLst/>
              <a:gdLst>
                <a:gd name="T0" fmla="*/ 131855 w 18779"/>
                <a:gd name="T1" fmla="*/ 143026 h 21600"/>
                <a:gd name="T2" fmla="*/ 131855 w 18779"/>
                <a:gd name="T3" fmla="*/ 143026 h 21600"/>
                <a:gd name="T4" fmla="*/ 131855 w 18779"/>
                <a:gd name="T5" fmla="*/ 143026 h 21600"/>
                <a:gd name="T6" fmla="*/ 131855 w 18779"/>
                <a:gd name="T7" fmla="*/ 1430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779" h="21600" extrusionOk="0">
                  <a:moveTo>
                    <a:pt x="8387" y="0"/>
                  </a:moveTo>
                  <a:lnTo>
                    <a:pt x="3270" y="5759"/>
                  </a:lnTo>
                  <a:cubicBezTo>
                    <a:pt x="-1847" y="9210"/>
                    <a:pt x="-716" y="18421"/>
                    <a:pt x="4976" y="20710"/>
                  </a:cubicBezTo>
                  <a:cubicBezTo>
                    <a:pt x="6161" y="21309"/>
                    <a:pt x="7436" y="21600"/>
                    <a:pt x="8693" y="21600"/>
                  </a:cubicBezTo>
                  <a:cubicBezTo>
                    <a:pt x="13451" y="21600"/>
                    <a:pt x="18173" y="17658"/>
                    <a:pt x="18622" y="12662"/>
                  </a:cubicBezTo>
                  <a:cubicBezTo>
                    <a:pt x="19753" y="6340"/>
                    <a:pt x="14636" y="581"/>
                    <a:pt x="838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70" name="Google Shape;72;p15">
              <a:extLst>
                <a:ext uri="{FF2B5EF4-FFF2-40B4-BE49-F238E27FC236}">
                  <a16:creationId xmlns:a16="http://schemas.microsoft.com/office/drawing/2014/main" id="{F8C259C0-78F3-B440-8C2D-5B3B7E9A8CFC}"/>
                </a:ext>
              </a:extLst>
            </p:cNvPr>
            <p:cNvSpPr>
              <a:spLocks/>
            </p:cNvSpPr>
            <p:nvPr/>
          </p:nvSpPr>
          <p:spPr bwMode="auto">
            <a:xfrm>
              <a:off x="1672165" y="202373"/>
              <a:ext cx="36428" cy="39349"/>
            </a:xfrm>
            <a:custGeom>
              <a:avLst/>
              <a:gdLst>
                <a:gd name="T0" fmla="*/ 185522 w 20391"/>
                <a:gd name="T1" fmla="*/ 216687 h 21600"/>
                <a:gd name="T2" fmla="*/ 185522 w 20391"/>
                <a:gd name="T3" fmla="*/ 216687 h 21600"/>
                <a:gd name="T4" fmla="*/ 185522 w 20391"/>
                <a:gd name="T5" fmla="*/ 216687 h 21600"/>
                <a:gd name="T6" fmla="*/ 185522 w 20391"/>
                <a:gd name="T7" fmla="*/ 2166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91" h="21600" extrusionOk="0">
                  <a:moveTo>
                    <a:pt x="5149" y="0"/>
                  </a:moveTo>
                  <a:cubicBezTo>
                    <a:pt x="3410" y="0"/>
                    <a:pt x="1654" y="318"/>
                    <a:pt x="0" y="953"/>
                  </a:cubicBezTo>
                  <a:lnTo>
                    <a:pt x="4330" y="4664"/>
                  </a:lnTo>
                  <a:cubicBezTo>
                    <a:pt x="3785" y="12071"/>
                    <a:pt x="8643" y="18959"/>
                    <a:pt x="15667" y="21600"/>
                  </a:cubicBezTo>
                  <a:cubicBezTo>
                    <a:pt x="16741" y="21082"/>
                    <a:pt x="18361" y="20547"/>
                    <a:pt x="19435" y="20012"/>
                  </a:cubicBezTo>
                  <a:cubicBezTo>
                    <a:pt x="21600" y="14729"/>
                    <a:pt x="19980" y="8376"/>
                    <a:pt x="15667" y="4129"/>
                  </a:cubicBezTo>
                  <a:cubicBezTo>
                    <a:pt x="13042" y="1555"/>
                    <a:pt x="9121" y="0"/>
                    <a:pt x="514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71" name="Google Shape;73;p15">
              <a:extLst>
                <a:ext uri="{FF2B5EF4-FFF2-40B4-BE49-F238E27FC236}">
                  <a16:creationId xmlns:a16="http://schemas.microsoft.com/office/drawing/2014/main" id="{95E213AE-5130-43A5-8406-EAA0124E9377}"/>
                </a:ext>
              </a:extLst>
            </p:cNvPr>
            <p:cNvSpPr>
              <a:spLocks/>
            </p:cNvSpPr>
            <p:nvPr/>
          </p:nvSpPr>
          <p:spPr bwMode="auto">
            <a:xfrm>
              <a:off x="1228543" y="88380"/>
              <a:ext cx="29771" cy="35572"/>
            </a:xfrm>
            <a:custGeom>
              <a:avLst/>
              <a:gdLst>
                <a:gd name="T0" fmla="*/ 79157 w 19605"/>
                <a:gd name="T1" fmla="*/ 130828 h 21600"/>
                <a:gd name="T2" fmla="*/ 79157 w 19605"/>
                <a:gd name="T3" fmla="*/ 130828 h 21600"/>
                <a:gd name="T4" fmla="*/ 79157 w 19605"/>
                <a:gd name="T5" fmla="*/ 130828 h 21600"/>
                <a:gd name="T6" fmla="*/ 79157 w 19605"/>
                <a:gd name="T7" fmla="*/ 1308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05" h="21600" extrusionOk="0">
                  <a:moveTo>
                    <a:pt x="5064" y="0"/>
                  </a:moveTo>
                  <a:lnTo>
                    <a:pt x="612" y="4679"/>
                  </a:lnTo>
                  <a:cubicBezTo>
                    <a:pt x="-652" y="9376"/>
                    <a:pt x="-30" y="14647"/>
                    <a:pt x="3159" y="18734"/>
                  </a:cubicBezTo>
                  <a:cubicBezTo>
                    <a:pt x="5124" y="20564"/>
                    <a:pt x="8132" y="21600"/>
                    <a:pt x="11020" y="21600"/>
                  </a:cubicBezTo>
                  <a:cubicBezTo>
                    <a:pt x="13688" y="21600"/>
                    <a:pt x="16235" y="20712"/>
                    <a:pt x="17759" y="18734"/>
                  </a:cubicBezTo>
                  <a:cubicBezTo>
                    <a:pt x="20948" y="15812"/>
                    <a:pt x="19664" y="9949"/>
                    <a:pt x="16496" y="7027"/>
                  </a:cubicBezTo>
                  <a:cubicBezTo>
                    <a:pt x="13327" y="3514"/>
                    <a:pt x="8874" y="1757"/>
                    <a:pt x="5064"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72" name="Google Shape;74;p15">
              <a:extLst>
                <a:ext uri="{FF2B5EF4-FFF2-40B4-BE49-F238E27FC236}">
                  <a16:creationId xmlns:a16="http://schemas.microsoft.com/office/drawing/2014/main" id="{ADDC4A8D-5011-A393-6919-9E9E36A7C680}"/>
                </a:ext>
              </a:extLst>
            </p:cNvPr>
            <p:cNvSpPr>
              <a:spLocks/>
            </p:cNvSpPr>
            <p:nvPr/>
          </p:nvSpPr>
          <p:spPr bwMode="auto">
            <a:xfrm>
              <a:off x="1000610" y="171492"/>
              <a:ext cx="38838" cy="39683"/>
            </a:xfrm>
            <a:custGeom>
              <a:avLst/>
              <a:gdLst>
                <a:gd name="T0" fmla="*/ 345898 w 18905"/>
                <a:gd name="T1" fmla="*/ 226042 h 21600"/>
                <a:gd name="T2" fmla="*/ 345898 w 18905"/>
                <a:gd name="T3" fmla="*/ 226042 h 21600"/>
                <a:gd name="T4" fmla="*/ 345898 w 18905"/>
                <a:gd name="T5" fmla="*/ 226042 h 21600"/>
                <a:gd name="T6" fmla="*/ 345898 w 18905"/>
                <a:gd name="T7" fmla="*/ 22604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905" h="21600" extrusionOk="0">
                  <a:moveTo>
                    <a:pt x="8551" y="0"/>
                  </a:moveTo>
                  <a:cubicBezTo>
                    <a:pt x="7276" y="0"/>
                    <a:pt x="6001" y="298"/>
                    <a:pt x="4829" y="961"/>
                  </a:cubicBezTo>
                  <a:cubicBezTo>
                    <a:pt x="-330" y="3581"/>
                    <a:pt x="-1738" y="11985"/>
                    <a:pt x="2487" y="15665"/>
                  </a:cubicBezTo>
                  <a:lnTo>
                    <a:pt x="2487" y="14754"/>
                  </a:lnTo>
                  <a:cubicBezTo>
                    <a:pt x="3095" y="18533"/>
                    <a:pt x="6638" y="21600"/>
                    <a:pt x="10122" y="21600"/>
                  </a:cubicBezTo>
                  <a:cubicBezTo>
                    <a:pt x="11041" y="21600"/>
                    <a:pt x="11960" y="21384"/>
                    <a:pt x="12820" y="20904"/>
                  </a:cubicBezTo>
                  <a:cubicBezTo>
                    <a:pt x="17979" y="18815"/>
                    <a:pt x="19862" y="11985"/>
                    <a:pt x="18454" y="6216"/>
                  </a:cubicBezTo>
                  <a:cubicBezTo>
                    <a:pt x="16334" y="2669"/>
                    <a:pt x="12375" y="0"/>
                    <a:pt x="8551"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73" name="Google Shape;75;p15">
              <a:extLst>
                <a:ext uri="{FF2B5EF4-FFF2-40B4-BE49-F238E27FC236}">
                  <a16:creationId xmlns:a16="http://schemas.microsoft.com/office/drawing/2014/main" id="{8D575153-ECA2-941A-3503-9175587CD4F0}"/>
                </a:ext>
              </a:extLst>
            </p:cNvPr>
            <p:cNvSpPr>
              <a:spLocks/>
            </p:cNvSpPr>
            <p:nvPr/>
          </p:nvSpPr>
          <p:spPr bwMode="auto">
            <a:xfrm>
              <a:off x="1423348" y="31368"/>
              <a:ext cx="27134" cy="31948"/>
            </a:xfrm>
            <a:custGeom>
              <a:avLst/>
              <a:gdLst>
                <a:gd name="T0" fmla="*/ 38083 w 20963"/>
                <a:gd name="T1" fmla="*/ 76450 h 21600"/>
                <a:gd name="T2" fmla="*/ 38083 w 20963"/>
                <a:gd name="T3" fmla="*/ 76450 h 21600"/>
                <a:gd name="T4" fmla="*/ 38083 w 20963"/>
                <a:gd name="T5" fmla="*/ 76450 h 21600"/>
                <a:gd name="T6" fmla="*/ 38083 w 20963"/>
                <a:gd name="T7" fmla="*/ 7645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63" h="21600" extrusionOk="0">
                  <a:moveTo>
                    <a:pt x="10682" y="0"/>
                  </a:moveTo>
                  <a:cubicBezTo>
                    <a:pt x="10353" y="0"/>
                    <a:pt x="10024" y="21"/>
                    <a:pt x="9671" y="62"/>
                  </a:cubicBezTo>
                  <a:cubicBezTo>
                    <a:pt x="4094" y="680"/>
                    <a:pt x="1129" y="7001"/>
                    <a:pt x="4424" y="10481"/>
                  </a:cubicBezTo>
                  <a:lnTo>
                    <a:pt x="0" y="6589"/>
                  </a:lnTo>
                  <a:cubicBezTo>
                    <a:pt x="2235" y="13116"/>
                    <a:pt x="7435" y="18326"/>
                    <a:pt x="14141" y="21600"/>
                  </a:cubicBezTo>
                  <a:cubicBezTo>
                    <a:pt x="18612" y="18326"/>
                    <a:pt x="21600" y="13775"/>
                    <a:pt x="20847" y="8545"/>
                  </a:cubicBezTo>
                  <a:cubicBezTo>
                    <a:pt x="20165" y="4283"/>
                    <a:pt x="15553" y="0"/>
                    <a:pt x="1068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74" name="Google Shape;76;p15">
              <a:extLst>
                <a:ext uri="{FF2B5EF4-FFF2-40B4-BE49-F238E27FC236}">
                  <a16:creationId xmlns:a16="http://schemas.microsoft.com/office/drawing/2014/main" id="{F94EE90F-067E-1398-916E-E654A7A7BE4F}"/>
                </a:ext>
              </a:extLst>
            </p:cNvPr>
            <p:cNvSpPr>
              <a:spLocks/>
            </p:cNvSpPr>
            <p:nvPr/>
          </p:nvSpPr>
          <p:spPr bwMode="auto">
            <a:xfrm>
              <a:off x="4345718" y="1076005"/>
              <a:ext cx="48372" cy="78423"/>
            </a:xfrm>
            <a:custGeom>
              <a:avLst/>
              <a:gdLst>
                <a:gd name="T0" fmla="*/ 944526 w 19350"/>
                <a:gd name="T1" fmla="*/ 6813626 h 21600"/>
                <a:gd name="T2" fmla="*/ 944526 w 19350"/>
                <a:gd name="T3" fmla="*/ 6813626 h 21600"/>
                <a:gd name="T4" fmla="*/ 944526 w 19350"/>
                <a:gd name="T5" fmla="*/ 6813626 h 21600"/>
                <a:gd name="T6" fmla="*/ 944526 w 19350"/>
                <a:gd name="T7" fmla="*/ 68136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350" h="21600" extrusionOk="0">
                  <a:moveTo>
                    <a:pt x="6177" y="0"/>
                  </a:moveTo>
                  <a:lnTo>
                    <a:pt x="5019" y="528"/>
                  </a:lnTo>
                  <a:cubicBezTo>
                    <a:pt x="4654" y="285"/>
                    <a:pt x="4264" y="176"/>
                    <a:pt x="3874" y="176"/>
                  </a:cubicBezTo>
                  <a:cubicBezTo>
                    <a:pt x="2169" y="176"/>
                    <a:pt x="390" y="2256"/>
                    <a:pt x="390" y="3984"/>
                  </a:cubicBezTo>
                  <a:cubicBezTo>
                    <a:pt x="0" y="5847"/>
                    <a:pt x="0" y="7969"/>
                    <a:pt x="0" y="10091"/>
                  </a:cubicBezTo>
                  <a:cubicBezTo>
                    <a:pt x="0" y="13019"/>
                    <a:pt x="768" y="16466"/>
                    <a:pt x="3472" y="18857"/>
                  </a:cubicBezTo>
                  <a:cubicBezTo>
                    <a:pt x="5031" y="20468"/>
                    <a:pt x="8150" y="21600"/>
                    <a:pt x="11098" y="21600"/>
                  </a:cubicBezTo>
                  <a:cubicBezTo>
                    <a:pt x="12524" y="21600"/>
                    <a:pt x="13913" y="21332"/>
                    <a:pt x="15046" y="20719"/>
                  </a:cubicBezTo>
                  <a:cubicBezTo>
                    <a:pt x="16971" y="19922"/>
                    <a:pt x="17750" y="18597"/>
                    <a:pt x="18518" y="17263"/>
                  </a:cubicBezTo>
                  <a:cubicBezTo>
                    <a:pt x="21600" y="10628"/>
                    <a:pt x="15813" y="2391"/>
                    <a:pt x="617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75" name="Google Shape;77;p15">
              <a:extLst>
                <a:ext uri="{FF2B5EF4-FFF2-40B4-BE49-F238E27FC236}">
                  <a16:creationId xmlns:a16="http://schemas.microsoft.com/office/drawing/2014/main" id="{CA39F958-9C86-893C-6BA2-51EC1A584BB7}"/>
                </a:ext>
              </a:extLst>
            </p:cNvPr>
            <p:cNvSpPr>
              <a:spLocks/>
            </p:cNvSpPr>
            <p:nvPr/>
          </p:nvSpPr>
          <p:spPr bwMode="auto">
            <a:xfrm>
              <a:off x="4443586" y="1248655"/>
              <a:ext cx="41158" cy="61520"/>
            </a:xfrm>
            <a:custGeom>
              <a:avLst/>
              <a:gdLst>
                <a:gd name="T0" fmla="*/ 399821 w 19604"/>
                <a:gd name="T1" fmla="*/ 2024116 h 21600"/>
                <a:gd name="T2" fmla="*/ 399821 w 19604"/>
                <a:gd name="T3" fmla="*/ 2024116 h 21600"/>
                <a:gd name="T4" fmla="*/ 399821 w 19604"/>
                <a:gd name="T5" fmla="*/ 2024116 h 21600"/>
                <a:gd name="T6" fmla="*/ 399821 w 19604"/>
                <a:gd name="T7" fmla="*/ 202411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04" h="21600" extrusionOk="0">
                  <a:moveTo>
                    <a:pt x="2531" y="0"/>
                  </a:moveTo>
                  <a:lnTo>
                    <a:pt x="2995" y="1347"/>
                  </a:lnTo>
                  <a:cubicBezTo>
                    <a:pt x="-1139" y="6095"/>
                    <a:pt x="-1139" y="13206"/>
                    <a:pt x="3909" y="17943"/>
                  </a:cubicBezTo>
                  <a:cubicBezTo>
                    <a:pt x="5795" y="19889"/>
                    <a:pt x="8914" y="21600"/>
                    <a:pt x="11989" y="21600"/>
                  </a:cubicBezTo>
                  <a:cubicBezTo>
                    <a:pt x="12671" y="21600"/>
                    <a:pt x="13353" y="21514"/>
                    <a:pt x="14020" y="21333"/>
                  </a:cubicBezTo>
                  <a:cubicBezTo>
                    <a:pt x="17705" y="20317"/>
                    <a:pt x="19533" y="17601"/>
                    <a:pt x="19533" y="14895"/>
                  </a:cubicBezTo>
                  <a:cubicBezTo>
                    <a:pt x="20461" y="7442"/>
                    <a:pt x="12192" y="674"/>
                    <a:pt x="2531"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76" name="Google Shape;78;p15">
              <a:extLst>
                <a:ext uri="{FF2B5EF4-FFF2-40B4-BE49-F238E27FC236}">
                  <a16:creationId xmlns:a16="http://schemas.microsoft.com/office/drawing/2014/main" id="{6A803119-8BF8-FF9F-8B51-7BDCE60159A7}"/>
                </a:ext>
              </a:extLst>
            </p:cNvPr>
            <p:cNvSpPr>
              <a:spLocks/>
            </p:cNvSpPr>
            <p:nvPr/>
          </p:nvSpPr>
          <p:spPr bwMode="auto">
            <a:xfrm>
              <a:off x="4469603" y="1091446"/>
              <a:ext cx="46470" cy="67367"/>
            </a:xfrm>
            <a:custGeom>
              <a:avLst/>
              <a:gdLst>
                <a:gd name="T0" fmla="*/ 845742 w 18919"/>
                <a:gd name="T1" fmla="*/ 3187111 h 21600"/>
                <a:gd name="T2" fmla="*/ 845742 w 18919"/>
                <a:gd name="T3" fmla="*/ 3187111 h 21600"/>
                <a:gd name="T4" fmla="*/ 845742 w 18919"/>
                <a:gd name="T5" fmla="*/ 3187111 h 21600"/>
                <a:gd name="T6" fmla="*/ 845742 w 18919"/>
                <a:gd name="T7" fmla="*/ 318711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919" h="21600" extrusionOk="0">
                  <a:moveTo>
                    <a:pt x="6103" y="0"/>
                  </a:moveTo>
                  <a:cubicBezTo>
                    <a:pt x="4540" y="0"/>
                    <a:pt x="2569" y="1230"/>
                    <a:pt x="3362" y="2471"/>
                  </a:cubicBezTo>
                  <a:lnTo>
                    <a:pt x="1007" y="2471"/>
                  </a:lnTo>
                  <a:cubicBezTo>
                    <a:pt x="213" y="6796"/>
                    <a:pt x="-965" y="11747"/>
                    <a:pt x="1391" y="15770"/>
                  </a:cubicBezTo>
                  <a:cubicBezTo>
                    <a:pt x="2879" y="19032"/>
                    <a:pt x="7256" y="21600"/>
                    <a:pt x="11348" y="21600"/>
                  </a:cubicBezTo>
                  <a:cubicBezTo>
                    <a:pt x="12674" y="21600"/>
                    <a:pt x="13976" y="21327"/>
                    <a:pt x="15142" y="20711"/>
                  </a:cubicBezTo>
                  <a:cubicBezTo>
                    <a:pt x="20635" y="17928"/>
                    <a:pt x="19457" y="11132"/>
                    <a:pt x="15923" y="6796"/>
                  </a:cubicBezTo>
                  <a:cubicBezTo>
                    <a:pt x="14348" y="4941"/>
                    <a:pt x="12786" y="3398"/>
                    <a:pt x="10815" y="1855"/>
                  </a:cubicBezTo>
                  <a:cubicBezTo>
                    <a:pt x="9637" y="928"/>
                    <a:pt x="8074" y="0"/>
                    <a:pt x="6103"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77" name="Google Shape;79;p15">
              <a:extLst>
                <a:ext uri="{FF2B5EF4-FFF2-40B4-BE49-F238E27FC236}">
                  <a16:creationId xmlns:a16="http://schemas.microsoft.com/office/drawing/2014/main" id="{4B3AA81D-81AC-CBC1-2507-82E7F455BFA0}"/>
                </a:ext>
              </a:extLst>
            </p:cNvPr>
            <p:cNvSpPr>
              <a:spLocks/>
            </p:cNvSpPr>
            <p:nvPr/>
          </p:nvSpPr>
          <p:spPr bwMode="auto">
            <a:xfrm>
              <a:off x="4448675" y="920472"/>
              <a:ext cx="53416" cy="75712"/>
            </a:xfrm>
            <a:custGeom>
              <a:avLst/>
              <a:gdLst>
                <a:gd name="T0" fmla="*/ 2140335 w 17853"/>
                <a:gd name="T1" fmla="*/ 5714493 h 21600"/>
                <a:gd name="T2" fmla="*/ 2140335 w 17853"/>
                <a:gd name="T3" fmla="*/ 5714493 h 21600"/>
                <a:gd name="T4" fmla="*/ 2140335 w 17853"/>
                <a:gd name="T5" fmla="*/ 5714493 h 21600"/>
                <a:gd name="T6" fmla="*/ 2140335 w 17853"/>
                <a:gd name="T7" fmla="*/ 571449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7853" h="21600" extrusionOk="0">
                  <a:moveTo>
                    <a:pt x="4686" y="0"/>
                  </a:moveTo>
                  <a:cubicBezTo>
                    <a:pt x="4432" y="0"/>
                    <a:pt x="4188" y="17"/>
                    <a:pt x="3954" y="70"/>
                  </a:cubicBezTo>
                  <a:cubicBezTo>
                    <a:pt x="2661" y="348"/>
                    <a:pt x="1368" y="1720"/>
                    <a:pt x="2020" y="2824"/>
                  </a:cubicBezTo>
                  <a:lnTo>
                    <a:pt x="727" y="5300"/>
                  </a:lnTo>
                  <a:cubicBezTo>
                    <a:pt x="-2500" y="12451"/>
                    <a:pt x="5562" y="20158"/>
                    <a:pt x="14265" y="21530"/>
                  </a:cubicBezTo>
                  <a:cubicBezTo>
                    <a:pt x="14591" y="21530"/>
                    <a:pt x="14988" y="21600"/>
                    <a:pt x="15395" y="21600"/>
                  </a:cubicBezTo>
                  <a:cubicBezTo>
                    <a:pt x="15792" y="21600"/>
                    <a:pt x="16199" y="21530"/>
                    <a:pt x="16525" y="21261"/>
                  </a:cubicBezTo>
                  <a:cubicBezTo>
                    <a:pt x="17166" y="20983"/>
                    <a:pt x="17492" y="20158"/>
                    <a:pt x="17492" y="19610"/>
                  </a:cubicBezTo>
                  <a:cubicBezTo>
                    <a:pt x="19100" y="12451"/>
                    <a:pt x="15232" y="4753"/>
                    <a:pt x="8137" y="895"/>
                  </a:cubicBezTo>
                  <a:cubicBezTo>
                    <a:pt x="7089" y="452"/>
                    <a:pt x="5816" y="0"/>
                    <a:pt x="468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78" name="Google Shape;80;p15">
              <a:extLst>
                <a:ext uri="{FF2B5EF4-FFF2-40B4-BE49-F238E27FC236}">
                  <a16:creationId xmlns:a16="http://schemas.microsoft.com/office/drawing/2014/main" id="{4B35A5E3-79C5-F08A-8A26-03DCD92EFFF9}"/>
                </a:ext>
              </a:extLst>
            </p:cNvPr>
            <p:cNvSpPr>
              <a:spLocks/>
            </p:cNvSpPr>
            <p:nvPr/>
          </p:nvSpPr>
          <p:spPr bwMode="auto">
            <a:xfrm>
              <a:off x="4610749" y="1086573"/>
              <a:ext cx="46408" cy="74311"/>
            </a:xfrm>
            <a:custGeom>
              <a:avLst/>
              <a:gdLst>
                <a:gd name="T0" fmla="*/ 623910 w 20380"/>
                <a:gd name="T1" fmla="*/ 5205080 h 21600"/>
                <a:gd name="T2" fmla="*/ 623910 w 20380"/>
                <a:gd name="T3" fmla="*/ 5205080 h 21600"/>
                <a:gd name="T4" fmla="*/ 623910 w 20380"/>
                <a:gd name="T5" fmla="*/ 5205080 h 21600"/>
                <a:gd name="T6" fmla="*/ 623910 w 20380"/>
                <a:gd name="T7" fmla="*/ 52050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80" h="21600" extrusionOk="0">
                  <a:moveTo>
                    <a:pt x="4957" y="0"/>
                  </a:moveTo>
                  <a:cubicBezTo>
                    <a:pt x="3900" y="0"/>
                    <a:pt x="2830" y="89"/>
                    <a:pt x="1787" y="292"/>
                  </a:cubicBezTo>
                  <a:lnTo>
                    <a:pt x="2202" y="1974"/>
                  </a:lnTo>
                  <a:cubicBezTo>
                    <a:pt x="517" y="5621"/>
                    <a:pt x="-754" y="9260"/>
                    <a:pt x="517" y="12907"/>
                  </a:cubicBezTo>
                  <a:cubicBezTo>
                    <a:pt x="1359" y="16829"/>
                    <a:pt x="5171" y="20192"/>
                    <a:pt x="10253" y="21317"/>
                  </a:cubicBezTo>
                  <a:cubicBezTo>
                    <a:pt x="11096" y="21503"/>
                    <a:pt x="12046" y="21600"/>
                    <a:pt x="12982" y="21600"/>
                  </a:cubicBezTo>
                  <a:cubicBezTo>
                    <a:pt x="14868" y="21600"/>
                    <a:pt x="16753" y="21228"/>
                    <a:pt x="17877" y="20476"/>
                  </a:cubicBezTo>
                  <a:cubicBezTo>
                    <a:pt x="19147" y="19351"/>
                    <a:pt x="19990" y="17953"/>
                    <a:pt x="19990" y="16554"/>
                  </a:cubicBezTo>
                  <a:cubicBezTo>
                    <a:pt x="20846" y="12624"/>
                    <a:pt x="20418" y="8419"/>
                    <a:pt x="17449" y="4780"/>
                  </a:cubicBezTo>
                  <a:cubicBezTo>
                    <a:pt x="14667" y="2010"/>
                    <a:pt x="9865" y="0"/>
                    <a:pt x="495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79" name="Google Shape;81;p15">
              <a:extLst>
                <a:ext uri="{FF2B5EF4-FFF2-40B4-BE49-F238E27FC236}">
                  <a16:creationId xmlns:a16="http://schemas.microsoft.com/office/drawing/2014/main" id="{2BDCE564-F8E3-CA39-B60C-5CE53D789F99}"/>
                </a:ext>
              </a:extLst>
            </p:cNvPr>
            <p:cNvSpPr>
              <a:spLocks/>
            </p:cNvSpPr>
            <p:nvPr/>
          </p:nvSpPr>
          <p:spPr bwMode="auto">
            <a:xfrm>
              <a:off x="4632178" y="917213"/>
              <a:ext cx="46292" cy="54485"/>
            </a:xfrm>
            <a:custGeom>
              <a:avLst/>
              <a:gdLst>
                <a:gd name="T0" fmla="*/ 488295 w 21600"/>
                <a:gd name="T1" fmla="*/ 1102923 h 21600"/>
                <a:gd name="T2" fmla="*/ 488295 w 21600"/>
                <a:gd name="T3" fmla="*/ 1102923 h 21600"/>
                <a:gd name="T4" fmla="*/ 488295 w 21600"/>
                <a:gd name="T5" fmla="*/ 1102923 h 21600"/>
                <a:gd name="T6" fmla="*/ 488295 w 21600"/>
                <a:gd name="T7" fmla="*/ 11029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309" y="0"/>
                  </a:moveTo>
                  <a:cubicBezTo>
                    <a:pt x="5244" y="0"/>
                    <a:pt x="4178" y="193"/>
                    <a:pt x="3141" y="628"/>
                  </a:cubicBezTo>
                  <a:lnTo>
                    <a:pt x="0" y="6363"/>
                  </a:lnTo>
                  <a:cubicBezTo>
                    <a:pt x="895" y="11712"/>
                    <a:pt x="2700" y="17072"/>
                    <a:pt x="7645" y="20127"/>
                  </a:cubicBezTo>
                  <a:cubicBezTo>
                    <a:pt x="9265" y="21129"/>
                    <a:pt x="11283" y="21600"/>
                    <a:pt x="13273" y="21600"/>
                  </a:cubicBezTo>
                  <a:cubicBezTo>
                    <a:pt x="17337" y="21600"/>
                    <a:pt x="21287" y="19644"/>
                    <a:pt x="21600" y="16300"/>
                  </a:cubicBezTo>
                  <a:cubicBezTo>
                    <a:pt x="21600" y="14392"/>
                    <a:pt x="20691" y="12859"/>
                    <a:pt x="19795" y="10951"/>
                  </a:cubicBezTo>
                  <a:cubicBezTo>
                    <a:pt x="18445" y="7896"/>
                    <a:pt x="16641" y="4830"/>
                    <a:pt x="13941" y="2535"/>
                  </a:cubicBezTo>
                  <a:cubicBezTo>
                    <a:pt x="11695" y="1171"/>
                    <a:pt x="8981" y="0"/>
                    <a:pt x="630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80" name="Google Shape;82;p15">
              <a:extLst>
                <a:ext uri="{FF2B5EF4-FFF2-40B4-BE49-F238E27FC236}">
                  <a16:creationId xmlns:a16="http://schemas.microsoft.com/office/drawing/2014/main" id="{4E5D1F65-5568-CD3A-2660-1DBF36FA211E}"/>
                </a:ext>
              </a:extLst>
            </p:cNvPr>
            <p:cNvSpPr>
              <a:spLocks/>
            </p:cNvSpPr>
            <p:nvPr/>
          </p:nvSpPr>
          <p:spPr bwMode="auto">
            <a:xfrm>
              <a:off x="4773946" y="1027764"/>
              <a:ext cx="55947" cy="73489"/>
            </a:xfrm>
            <a:custGeom>
              <a:avLst/>
              <a:gdLst>
                <a:gd name="T0" fmla="*/ 1259072 w 21600"/>
                <a:gd name="T1" fmla="*/ 4923470 h 21600"/>
                <a:gd name="T2" fmla="*/ 1259072 w 21600"/>
                <a:gd name="T3" fmla="*/ 4923470 h 21600"/>
                <a:gd name="T4" fmla="*/ 1259072 w 21600"/>
                <a:gd name="T5" fmla="*/ 4923470 h 21600"/>
                <a:gd name="T6" fmla="*/ 1259072 w 21600"/>
                <a:gd name="T7" fmla="*/ 49234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4092" y="0"/>
                  </a:moveTo>
                  <a:lnTo>
                    <a:pt x="0" y="2274"/>
                  </a:lnTo>
                  <a:cubicBezTo>
                    <a:pt x="376" y="7662"/>
                    <a:pt x="2610" y="12765"/>
                    <a:pt x="5961" y="17294"/>
                  </a:cubicBezTo>
                  <a:cubicBezTo>
                    <a:pt x="7443" y="19282"/>
                    <a:pt x="9677" y="21269"/>
                    <a:pt x="12664" y="21546"/>
                  </a:cubicBezTo>
                  <a:cubicBezTo>
                    <a:pt x="12958" y="21582"/>
                    <a:pt x="13240" y="21600"/>
                    <a:pt x="13534" y="21600"/>
                  </a:cubicBezTo>
                  <a:cubicBezTo>
                    <a:pt x="17943" y="21600"/>
                    <a:pt x="21247" y="17626"/>
                    <a:pt x="21600" y="13893"/>
                  </a:cubicBezTo>
                  <a:cubicBezTo>
                    <a:pt x="21600" y="6812"/>
                    <a:pt x="13404" y="286"/>
                    <a:pt x="409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81" name="Google Shape;83;p15">
              <a:extLst>
                <a:ext uri="{FF2B5EF4-FFF2-40B4-BE49-F238E27FC236}">
                  <a16:creationId xmlns:a16="http://schemas.microsoft.com/office/drawing/2014/main" id="{05408CC8-A0DB-EB8B-BE9A-9E105A850C55}"/>
                </a:ext>
              </a:extLst>
            </p:cNvPr>
            <p:cNvSpPr>
              <a:spLocks/>
            </p:cNvSpPr>
            <p:nvPr/>
          </p:nvSpPr>
          <p:spPr bwMode="auto">
            <a:xfrm>
              <a:off x="4799985" y="842476"/>
              <a:ext cx="37845" cy="56313"/>
            </a:xfrm>
            <a:custGeom>
              <a:avLst/>
              <a:gdLst>
                <a:gd name="T0" fmla="*/ 192750 w 21184"/>
                <a:gd name="T1" fmla="*/ 1300794 h 21600"/>
                <a:gd name="T2" fmla="*/ 192750 w 21184"/>
                <a:gd name="T3" fmla="*/ 1300794 h 21600"/>
                <a:gd name="T4" fmla="*/ 192750 w 21184"/>
                <a:gd name="T5" fmla="*/ 1300794 h 21600"/>
                <a:gd name="T6" fmla="*/ 192750 w 21184"/>
                <a:gd name="T7" fmla="*/ 13007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84" h="21600" extrusionOk="0">
                  <a:moveTo>
                    <a:pt x="7740" y="0"/>
                  </a:moveTo>
                  <a:cubicBezTo>
                    <a:pt x="4484" y="0"/>
                    <a:pt x="1381" y="923"/>
                    <a:pt x="0" y="3002"/>
                  </a:cubicBezTo>
                  <a:lnTo>
                    <a:pt x="1620" y="7815"/>
                  </a:lnTo>
                  <a:cubicBezTo>
                    <a:pt x="1620" y="12990"/>
                    <a:pt x="5404" y="17803"/>
                    <a:pt x="11337" y="20397"/>
                  </a:cubicBezTo>
                  <a:cubicBezTo>
                    <a:pt x="12667" y="21004"/>
                    <a:pt x="13979" y="21600"/>
                    <a:pt x="15309" y="21600"/>
                  </a:cubicBezTo>
                  <a:cubicBezTo>
                    <a:pt x="15599" y="21600"/>
                    <a:pt x="15906" y="21577"/>
                    <a:pt x="16196" y="21507"/>
                  </a:cubicBezTo>
                  <a:cubicBezTo>
                    <a:pt x="20509" y="21133"/>
                    <a:pt x="21600" y="17430"/>
                    <a:pt x="21054" y="14848"/>
                  </a:cubicBezTo>
                  <a:cubicBezTo>
                    <a:pt x="21054" y="10409"/>
                    <a:pt x="20509" y="5596"/>
                    <a:pt x="16196" y="2266"/>
                  </a:cubicBezTo>
                  <a:cubicBezTo>
                    <a:pt x="14099" y="829"/>
                    <a:pt x="10843" y="0"/>
                    <a:pt x="774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82" name="Google Shape;84;p15">
              <a:extLst>
                <a:ext uri="{FF2B5EF4-FFF2-40B4-BE49-F238E27FC236}">
                  <a16:creationId xmlns:a16="http://schemas.microsoft.com/office/drawing/2014/main" id="{F3A8FDF8-6E3C-574E-4210-B96067C00C8A}"/>
                </a:ext>
              </a:extLst>
            </p:cNvPr>
            <p:cNvSpPr>
              <a:spLocks/>
            </p:cNvSpPr>
            <p:nvPr/>
          </p:nvSpPr>
          <p:spPr bwMode="auto">
            <a:xfrm>
              <a:off x="4918443" y="1103811"/>
              <a:ext cx="51807" cy="63134"/>
            </a:xfrm>
            <a:custGeom>
              <a:avLst/>
              <a:gdLst>
                <a:gd name="T0" fmla="*/ 1081914 w 20379"/>
                <a:gd name="T1" fmla="*/ 2303941 h 21600"/>
                <a:gd name="T2" fmla="*/ 1081914 w 20379"/>
                <a:gd name="T3" fmla="*/ 2303941 h 21600"/>
                <a:gd name="T4" fmla="*/ 1081914 w 20379"/>
                <a:gd name="T5" fmla="*/ 2303941 h 21600"/>
                <a:gd name="T6" fmla="*/ 1081914 w 20379"/>
                <a:gd name="T7" fmla="*/ 230394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79" h="21600" extrusionOk="0">
                  <a:moveTo>
                    <a:pt x="1203" y="11608"/>
                  </a:moveTo>
                  <a:lnTo>
                    <a:pt x="2317" y="12566"/>
                  </a:lnTo>
                  <a:cubicBezTo>
                    <a:pt x="2077" y="12337"/>
                    <a:pt x="1862" y="12087"/>
                    <a:pt x="1658" y="11837"/>
                  </a:cubicBezTo>
                  <a:cubicBezTo>
                    <a:pt x="1514" y="11753"/>
                    <a:pt x="1359" y="11680"/>
                    <a:pt x="1203" y="11608"/>
                  </a:cubicBezTo>
                  <a:close/>
                  <a:moveTo>
                    <a:pt x="2317" y="12566"/>
                  </a:moveTo>
                  <a:cubicBezTo>
                    <a:pt x="2557" y="12806"/>
                    <a:pt x="2820" y="13045"/>
                    <a:pt x="3108" y="13254"/>
                  </a:cubicBezTo>
                  <a:lnTo>
                    <a:pt x="2317" y="12566"/>
                  </a:lnTo>
                  <a:close/>
                  <a:moveTo>
                    <a:pt x="8319" y="0"/>
                  </a:moveTo>
                  <a:cubicBezTo>
                    <a:pt x="5420" y="0"/>
                    <a:pt x="2545" y="1344"/>
                    <a:pt x="1203" y="3689"/>
                  </a:cubicBezTo>
                  <a:cubicBezTo>
                    <a:pt x="-666" y="6116"/>
                    <a:pt x="-235" y="9440"/>
                    <a:pt x="1658" y="11837"/>
                  </a:cubicBezTo>
                  <a:cubicBezTo>
                    <a:pt x="6187" y="14348"/>
                    <a:pt x="7061" y="20860"/>
                    <a:pt x="12213" y="21506"/>
                  </a:cubicBezTo>
                  <a:cubicBezTo>
                    <a:pt x="12572" y="21569"/>
                    <a:pt x="12931" y="21600"/>
                    <a:pt x="13279" y="21600"/>
                  </a:cubicBezTo>
                  <a:cubicBezTo>
                    <a:pt x="16633" y="21600"/>
                    <a:pt x="19484" y="18912"/>
                    <a:pt x="20179" y="16223"/>
                  </a:cubicBezTo>
                  <a:cubicBezTo>
                    <a:pt x="20934" y="12920"/>
                    <a:pt x="19413" y="9628"/>
                    <a:pt x="17903" y="6658"/>
                  </a:cubicBezTo>
                  <a:cubicBezTo>
                    <a:pt x="16382" y="4345"/>
                    <a:pt x="14489" y="1709"/>
                    <a:pt x="11829" y="719"/>
                  </a:cubicBezTo>
                  <a:cubicBezTo>
                    <a:pt x="10727" y="229"/>
                    <a:pt x="9517" y="0"/>
                    <a:pt x="831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83" name="Google Shape;85;p15">
              <a:extLst>
                <a:ext uri="{FF2B5EF4-FFF2-40B4-BE49-F238E27FC236}">
                  <a16:creationId xmlns:a16="http://schemas.microsoft.com/office/drawing/2014/main" id="{E7ADA9BB-90E1-D135-A4AE-8AF0410B3906}"/>
                </a:ext>
              </a:extLst>
            </p:cNvPr>
            <p:cNvSpPr>
              <a:spLocks/>
            </p:cNvSpPr>
            <p:nvPr/>
          </p:nvSpPr>
          <p:spPr bwMode="auto">
            <a:xfrm>
              <a:off x="4759480" y="1238026"/>
              <a:ext cx="41544" cy="59754"/>
            </a:xfrm>
            <a:custGeom>
              <a:avLst/>
              <a:gdLst>
                <a:gd name="T0" fmla="*/ 305565 w 21213"/>
                <a:gd name="T1" fmla="*/ 1749799 h 21600"/>
                <a:gd name="T2" fmla="*/ 305565 w 21213"/>
                <a:gd name="T3" fmla="*/ 1749799 h 21600"/>
                <a:gd name="T4" fmla="*/ 305565 w 21213"/>
                <a:gd name="T5" fmla="*/ 1749799 h 21600"/>
                <a:gd name="T6" fmla="*/ 305565 w 21213"/>
                <a:gd name="T7" fmla="*/ 174979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13" h="21600" extrusionOk="0">
                  <a:moveTo>
                    <a:pt x="6407" y="0"/>
                  </a:moveTo>
                  <a:lnTo>
                    <a:pt x="0" y="3138"/>
                  </a:lnTo>
                  <a:cubicBezTo>
                    <a:pt x="0" y="8719"/>
                    <a:pt x="2955" y="14642"/>
                    <a:pt x="7884" y="19178"/>
                  </a:cubicBezTo>
                  <a:cubicBezTo>
                    <a:pt x="8366" y="19872"/>
                    <a:pt x="9362" y="20917"/>
                    <a:pt x="10839" y="21270"/>
                  </a:cubicBezTo>
                  <a:cubicBezTo>
                    <a:pt x="11601" y="21501"/>
                    <a:pt x="12347" y="21600"/>
                    <a:pt x="13063" y="21600"/>
                  </a:cubicBezTo>
                  <a:cubicBezTo>
                    <a:pt x="17930" y="21600"/>
                    <a:pt x="21600" y="16899"/>
                    <a:pt x="21180" y="13255"/>
                  </a:cubicBezTo>
                  <a:cubicBezTo>
                    <a:pt x="20185" y="7321"/>
                    <a:pt x="14276" y="2092"/>
                    <a:pt x="640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84" name="Google Shape;86;p15">
              <a:extLst>
                <a:ext uri="{FF2B5EF4-FFF2-40B4-BE49-F238E27FC236}">
                  <a16:creationId xmlns:a16="http://schemas.microsoft.com/office/drawing/2014/main" id="{1C544893-65B3-AAD4-DF5E-8681684DDE42}"/>
                </a:ext>
              </a:extLst>
            </p:cNvPr>
            <p:cNvSpPr>
              <a:spLocks/>
            </p:cNvSpPr>
            <p:nvPr/>
          </p:nvSpPr>
          <p:spPr bwMode="auto">
            <a:xfrm>
              <a:off x="4602263" y="1310356"/>
              <a:ext cx="44690" cy="71479"/>
            </a:xfrm>
            <a:custGeom>
              <a:avLst/>
              <a:gdLst>
                <a:gd name="T0" fmla="*/ 649888 w 19244"/>
                <a:gd name="T1" fmla="*/ 4286003 h 21600"/>
                <a:gd name="T2" fmla="*/ 649888 w 19244"/>
                <a:gd name="T3" fmla="*/ 4286003 h 21600"/>
                <a:gd name="T4" fmla="*/ 649888 w 19244"/>
                <a:gd name="T5" fmla="*/ 4286003 h 21600"/>
                <a:gd name="T6" fmla="*/ 649888 w 19244"/>
                <a:gd name="T7" fmla="*/ 42860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244" h="21600" extrusionOk="0">
                  <a:moveTo>
                    <a:pt x="1250" y="0"/>
                  </a:moveTo>
                  <a:cubicBezTo>
                    <a:pt x="-416" y="4666"/>
                    <a:pt x="-416" y="9332"/>
                    <a:pt x="1250" y="13998"/>
                  </a:cubicBezTo>
                  <a:cubicBezTo>
                    <a:pt x="2076" y="16032"/>
                    <a:pt x="3322" y="18370"/>
                    <a:pt x="5814" y="19824"/>
                  </a:cubicBezTo>
                  <a:cubicBezTo>
                    <a:pt x="7427" y="20956"/>
                    <a:pt x="9551" y="21600"/>
                    <a:pt x="11650" y="21600"/>
                  </a:cubicBezTo>
                  <a:cubicBezTo>
                    <a:pt x="12791" y="21600"/>
                    <a:pt x="13918" y="21398"/>
                    <a:pt x="14954" y="20993"/>
                  </a:cubicBezTo>
                  <a:cubicBezTo>
                    <a:pt x="17027" y="20118"/>
                    <a:pt x="18273" y="18370"/>
                    <a:pt x="18692" y="16906"/>
                  </a:cubicBezTo>
                  <a:cubicBezTo>
                    <a:pt x="21184" y="10501"/>
                    <a:pt x="14954" y="3212"/>
                    <a:pt x="5814" y="2043"/>
                  </a:cubicBezTo>
                  <a:lnTo>
                    <a:pt x="1250"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85" name="Google Shape;87;p15">
              <a:extLst>
                <a:ext uri="{FF2B5EF4-FFF2-40B4-BE49-F238E27FC236}">
                  <a16:creationId xmlns:a16="http://schemas.microsoft.com/office/drawing/2014/main" id="{6187D1CF-6F74-9B61-BFAF-18B1F7A44C90}"/>
                </a:ext>
              </a:extLst>
            </p:cNvPr>
            <p:cNvSpPr>
              <a:spLocks/>
            </p:cNvSpPr>
            <p:nvPr/>
          </p:nvSpPr>
          <p:spPr bwMode="auto">
            <a:xfrm>
              <a:off x="4317730" y="1287058"/>
              <a:ext cx="50909" cy="60729"/>
            </a:xfrm>
            <a:custGeom>
              <a:avLst/>
              <a:gdLst>
                <a:gd name="T0" fmla="*/ 996411 w 20353"/>
                <a:gd name="T1" fmla="*/ 1897331 h 21600"/>
                <a:gd name="T2" fmla="*/ 996411 w 20353"/>
                <a:gd name="T3" fmla="*/ 1897331 h 21600"/>
                <a:gd name="T4" fmla="*/ 996411 w 20353"/>
                <a:gd name="T5" fmla="*/ 1897331 h 21600"/>
                <a:gd name="T6" fmla="*/ 996411 w 20353"/>
                <a:gd name="T7" fmla="*/ 189733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53" h="21600" extrusionOk="0">
                  <a:moveTo>
                    <a:pt x="7513" y="0"/>
                  </a:moveTo>
                  <a:cubicBezTo>
                    <a:pt x="6782" y="0"/>
                    <a:pt x="6051" y="108"/>
                    <a:pt x="5406" y="401"/>
                  </a:cubicBezTo>
                  <a:cubicBezTo>
                    <a:pt x="4249" y="1083"/>
                    <a:pt x="3482" y="3141"/>
                    <a:pt x="5016" y="4171"/>
                  </a:cubicBezTo>
                  <a:lnTo>
                    <a:pt x="0" y="2806"/>
                  </a:lnTo>
                  <a:cubicBezTo>
                    <a:pt x="0" y="7951"/>
                    <a:pt x="0" y="13096"/>
                    <a:pt x="3482" y="17213"/>
                  </a:cubicBezTo>
                  <a:cubicBezTo>
                    <a:pt x="5430" y="19813"/>
                    <a:pt x="9083" y="21600"/>
                    <a:pt x="12480" y="21600"/>
                  </a:cubicBezTo>
                  <a:cubicBezTo>
                    <a:pt x="14441" y="21600"/>
                    <a:pt x="16328" y="20993"/>
                    <a:pt x="17740" y="19618"/>
                  </a:cubicBezTo>
                  <a:cubicBezTo>
                    <a:pt x="19287" y="18589"/>
                    <a:pt x="19676" y="16866"/>
                    <a:pt x="20054" y="15155"/>
                  </a:cubicBezTo>
                  <a:cubicBezTo>
                    <a:pt x="21600" y="8980"/>
                    <a:pt x="16973" y="2112"/>
                    <a:pt x="10423" y="401"/>
                  </a:cubicBezTo>
                  <a:cubicBezTo>
                    <a:pt x="9522" y="206"/>
                    <a:pt x="8511" y="0"/>
                    <a:pt x="7513"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86" name="Google Shape;88;p15">
              <a:extLst>
                <a:ext uri="{FF2B5EF4-FFF2-40B4-BE49-F238E27FC236}">
                  <a16:creationId xmlns:a16="http://schemas.microsoft.com/office/drawing/2014/main" id="{C5EAACFC-39EC-B98A-16D7-9528391777B1}"/>
                </a:ext>
              </a:extLst>
            </p:cNvPr>
            <p:cNvSpPr>
              <a:spLocks/>
            </p:cNvSpPr>
            <p:nvPr/>
          </p:nvSpPr>
          <p:spPr bwMode="auto">
            <a:xfrm>
              <a:off x="4181988" y="1053834"/>
              <a:ext cx="31840" cy="36182"/>
            </a:xfrm>
            <a:custGeom>
              <a:avLst/>
              <a:gdLst>
                <a:gd name="T0" fmla="*/ 132241 w 18755"/>
                <a:gd name="T1" fmla="*/ 142435 h 21600"/>
                <a:gd name="T2" fmla="*/ 132241 w 18755"/>
                <a:gd name="T3" fmla="*/ 142435 h 21600"/>
                <a:gd name="T4" fmla="*/ 132241 w 18755"/>
                <a:gd name="T5" fmla="*/ 142435 h 21600"/>
                <a:gd name="T6" fmla="*/ 132241 w 18755"/>
                <a:gd name="T7" fmla="*/ 1424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755" h="21600" extrusionOk="0">
                  <a:moveTo>
                    <a:pt x="8380" y="0"/>
                  </a:moveTo>
                  <a:lnTo>
                    <a:pt x="3267" y="5745"/>
                  </a:lnTo>
                  <a:cubicBezTo>
                    <a:pt x="-1846" y="9200"/>
                    <a:pt x="-716" y="18418"/>
                    <a:pt x="4971" y="20727"/>
                  </a:cubicBezTo>
                  <a:cubicBezTo>
                    <a:pt x="6155" y="21327"/>
                    <a:pt x="7429" y="21600"/>
                    <a:pt x="8685" y="21600"/>
                  </a:cubicBezTo>
                  <a:cubicBezTo>
                    <a:pt x="13439" y="21600"/>
                    <a:pt x="18157" y="17673"/>
                    <a:pt x="18606" y="12655"/>
                  </a:cubicBezTo>
                  <a:cubicBezTo>
                    <a:pt x="19754" y="6327"/>
                    <a:pt x="14067" y="564"/>
                    <a:pt x="838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87" name="Google Shape;89;p15">
              <a:extLst>
                <a:ext uri="{FF2B5EF4-FFF2-40B4-BE49-F238E27FC236}">
                  <a16:creationId xmlns:a16="http://schemas.microsoft.com/office/drawing/2014/main" id="{D5EC92E3-9EAC-4DC7-E474-E2DC0F78AFBE}"/>
                </a:ext>
              </a:extLst>
            </p:cNvPr>
            <p:cNvSpPr>
              <a:spLocks/>
            </p:cNvSpPr>
            <p:nvPr/>
          </p:nvSpPr>
          <p:spPr bwMode="auto">
            <a:xfrm>
              <a:off x="4962006" y="912249"/>
              <a:ext cx="36438" cy="39349"/>
            </a:xfrm>
            <a:custGeom>
              <a:avLst/>
              <a:gdLst>
                <a:gd name="T0" fmla="*/ 185556 w 20397"/>
                <a:gd name="T1" fmla="*/ 216687 h 21600"/>
                <a:gd name="T2" fmla="*/ 185556 w 20397"/>
                <a:gd name="T3" fmla="*/ 216687 h 21600"/>
                <a:gd name="T4" fmla="*/ 185556 w 20397"/>
                <a:gd name="T5" fmla="*/ 216687 h 21600"/>
                <a:gd name="T6" fmla="*/ 185556 w 20397"/>
                <a:gd name="T7" fmla="*/ 2166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97" h="21600" extrusionOk="0">
                  <a:moveTo>
                    <a:pt x="5149" y="0"/>
                  </a:moveTo>
                  <a:cubicBezTo>
                    <a:pt x="3410" y="0"/>
                    <a:pt x="1654" y="301"/>
                    <a:pt x="0" y="953"/>
                  </a:cubicBezTo>
                  <a:lnTo>
                    <a:pt x="4330" y="4648"/>
                  </a:lnTo>
                  <a:cubicBezTo>
                    <a:pt x="3785" y="12071"/>
                    <a:pt x="8643" y="18942"/>
                    <a:pt x="15667" y="21600"/>
                  </a:cubicBezTo>
                  <a:cubicBezTo>
                    <a:pt x="16741" y="21065"/>
                    <a:pt x="18361" y="20530"/>
                    <a:pt x="19452" y="20012"/>
                  </a:cubicBezTo>
                  <a:cubicBezTo>
                    <a:pt x="21600" y="14712"/>
                    <a:pt x="19980" y="8359"/>
                    <a:pt x="15667" y="4129"/>
                  </a:cubicBezTo>
                  <a:cubicBezTo>
                    <a:pt x="13042" y="1555"/>
                    <a:pt x="9121" y="0"/>
                    <a:pt x="514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88" name="Google Shape;90;p15">
              <a:extLst>
                <a:ext uri="{FF2B5EF4-FFF2-40B4-BE49-F238E27FC236}">
                  <a16:creationId xmlns:a16="http://schemas.microsoft.com/office/drawing/2014/main" id="{3793248E-9B5B-B72D-FC91-F2ACD3947859}"/>
                </a:ext>
              </a:extLst>
            </p:cNvPr>
            <p:cNvSpPr>
              <a:spLocks/>
            </p:cNvSpPr>
            <p:nvPr/>
          </p:nvSpPr>
          <p:spPr bwMode="auto">
            <a:xfrm>
              <a:off x="4518389" y="798225"/>
              <a:ext cx="29765" cy="35573"/>
            </a:xfrm>
            <a:custGeom>
              <a:avLst/>
              <a:gdLst>
                <a:gd name="T0" fmla="*/ 79144 w 19601"/>
                <a:gd name="T1" fmla="*/ 130848 h 21600"/>
                <a:gd name="T2" fmla="*/ 79144 w 19601"/>
                <a:gd name="T3" fmla="*/ 130848 h 21600"/>
                <a:gd name="T4" fmla="*/ 79144 w 19601"/>
                <a:gd name="T5" fmla="*/ 130848 h 21600"/>
                <a:gd name="T6" fmla="*/ 79144 w 19601"/>
                <a:gd name="T7" fmla="*/ 13084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01" h="21600" extrusionOk="0">
                  <a:moveTo>
                    <a:pt x="5060" y="0"/>
                  </a:moveTo>
                  <a:lnTo>
                    <a:pt x="608" y="4697"/>
                  </a:lnTo>
                  <a:cubicBezTo>
                    <a:pt x="-656" y="9376"/>
                    <a:pt x="-14" y="14647"/>
                    <a:pt x="3155" y="18752"/>
                  </a:cubicBezTo>
                  <a:cubicBezTo>
                    <a:pt x="5140" y="20564"/>
                    <a:pt x="7968" y="21600"/>
                    <a:pt x="10776" y="21600"/>
                  </a:cubicBezTo>
                  <a:cubicBezTo>
                    <a:pt x="13363" y="21600"/>
                    <a:pt x="15930" y="20712"/>
                    <a:pt x="17755" y="18752"/>
                  </a:cubicBezTo>
                  <a:cubicBezTo>
                    <a:pt x="20944" y="15812"/>
                    <a:pt x="19660" y="9968"/>
                    <a:pt x="16492" y="7027"/>
                  </a:cubicBezTo>
                  <a:cubicBezTo>
                    <a:pt x="13323" y="3514"/>
                    <a:pt x="8870" y="1757"/>
                    <a:pt x="506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89" name="Google Shape;91;p15">
              <a:extLst>
                <a:ext uri="{FF2B5EF4-FFF2-40B4-BE49-F238E27FC236}">
                  <a16:creationId xmlns:a16="http://schemas.microsoft.com/office/drawing/2014/main" id="{559F65D7-987F-D838-9AE8-115FEEE2B52D}"/>
                </a:ext>
              </a:extLst>
            </p:cNvPr>
            <p:cNvSpPr>
              <a:spLocks/>
            </p:cNvSpPr>
            <p:nvPr/>
          </p:nvSpPr>
          <p:spPr bwMode="auto">
            <a:xfrm>
              <a:off x="4290450" y="881367"/>
              <a:ext cx="38745" cy="39654"/>
            </a:xfrm>
            <a:custGeom>
              <a:avLst/>
              <a:gdLst>
                <a:gd name="T0" fmla="*/ 345130 w 18859"/>
                <a:gd name="T1" fmla="*/ 225209 h 21600"/>
                <a:gd name="T2" fmla="*/ 345130 w 18859"/>
                <a:gd name="T3" fmla="*/ 225209 h 21600"/>
                <a:gd name="T4" fmla="*/ 345130 w 18859"/>
                <a:gd name="T5" fmla="*/ 225209 h 21600"/>
                <a:gd name="T6" fmla="*/ 345130 w 18859"/>
                <a:gd name="T7" fmla="*/ 22520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859" h="21600" extrusionOk="0">
                  <a:moveTo>
                    <a:pt x="8551" y="0"/>
                  </a:moveTo>
                  <a:cubicBezTo>
                    <a:pt x="7276" y="0"/>
                    <a:pt x="6015" y="299"/>
                    <a:pt x="4829" y="946"/>
                  </a:cubicBezTo>
                  <a:cubicBezTo>
                    <a:pt x="-330" y="3567"/>
                    <a:pt x="-1738" y="11978"/>
                    <a:pt x="2487" y="15661"/>
                  </a:cubicBezTo>
                  <a:lnTo>
                    <a:pt x="2487" y="14748"/>
                  </a:lnTo>
                  <a:cubicBezTo>
                    <a:pt x="3095" y="18531"/>
                    <a:pt x="6653" y="21600"/>
                    <a:pt x="10122" y="21600"/>
                  </a:cubicBezTo>
                  <a:cubicBezTo>
                    <a:pt x="11041" y="21600"/>
                    <a:pt x="11960" y="21384"/>
                    <a:pt x="12820" y="20920"/>
                  </a:cubicBezTo>
                  <a:cubicBezTo>
                    <a:pt x="17520" y="18813"/>
                    <a:pt x="19862" y="11978"/>
                    <a:pt x="18454" y="6205"/>
                  </a:cubicBezTo>
                  <a:cubicBezTo>
                    <a:pt x="16334" y="2654"/>
                    <a:pt x="12375" y="0"/>
                    <a:pt x="8551"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90" name="Google Shape;92;p15">
              <a:extLst>
                <a:ext uri="{FF2B5EF4-FFF2-40B4-BE49-F238E27FC236}">
                  <a16:creationId xmlns:a16="http://schemas.microsoft.com/office/drawing/2014/main" id="{364565B6-670F-F89A-8E55-1B2EF5E59D0A}"/>
                </a:ext>
              </a:extLst>
            </p:cNvPr>
            <p:cNvSpPr>
              <a:spLocks/>
            </p:cNvSpPr>
            <p:nvPr/>
          </p:nvSpPr>
          <p:spPr bwMode="auto">
            <a:xfrm>
              <a:off x="4713188" y="741244"/>
              <a:ext cx="27134" cy="31918"/>
            </a:xfrm>
            <a:custGeom>
              <a:avLst/>
              <a:gdLst>
                <a:gd name="T0" fmla="*/ 38083 w 20963"/>
                <a:gd name="T1" fmla="*/ 76090 h 21600"/>
                <a:gd name="T2" fmla="*/ 38083 w 20963"/>
                <a:gd name="T3" fmla="*/ 76090 h 21600"/>
                <a:gd name="T4" fmla="*/ 38083 w 20963"/>
                <a:gd name="T5" fmla="*/ 76090 h 21600"/>
                <a:gd name="T6" fmla="*/ 38083 w 20963"/>
                <a:gd name="T7" fmla="*/ 760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63" h="21600" extrusionOk="0">
                  <a:moveTo>
                    <a:pt x="10682" y="0"/>
                  </a:moveTo>
                  <a:cubicBezTo>
                    <a:pt x="10353" y="0"/>
                    <a:pt x="10024" y="21"/>
                    <a:pt x="9694" y="62"/>
                  </a:cubicBezTo>
                  <a:cubicBezTo>
                    <a:pt x="4094" y="660"/>
                    <a:pt x="1129" y="6987"/>
                    <a:pt x="4447" y="10470"/>
                  </a:cubicBezTo>
                  <a:lnTo>
                    <a:pt x="0" y="6575"/>
                  </a:lnTo>
                  <a:cubicBezTo>
                    <a:pt x="2235" y="13108"/>
                    <a:pt x="7459" y="18982"/>
                    <a:pt x="14165" y="21600"/>
                  </a:cubicBezTo>
                  <a:cubicBezTo>
                    <a:pt x="17882" y="18344"/>
                    <a:pt x="21600" y="13768"/>
                    <a:pt x="20871" y="8533"/>
                  </a:cubicBezTo>
                  <a:cubicBezTo>
                    <a:pt x="20165" y="4266"/>
                    <a:pt x="15553" y="0"/>
                    <a:pt x="1068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91" name="Google Shape;93;p15">
              <a:extLst>
                <a:ext uri="{FF2B5EF4-FFF2-40B4-BE49-F238E27FC236}">
                  <a16:creationId xmlns:a16="http://schemas.microsoft.com/office/drawing/2014/main" id="{330E58EE-E81A-0FEB-1A3D-7701EE1B652E}"/>
                </a:ext>
              </a:extLst>
            </p:cNvPr>
            <p:cNvSpPr>
              <a:spLocks/>
            </p:cNvSpPr>
            <p:nvPr/>
          </p:nvSpPr>
          <p:spPr bwMode="auto">
            <a:xfrm>
              <a:off x="163729" y="3910605"/>
              <a:ext cx="48372" cy="78392"/>
            </a:xfrm>
            <a:custGeom>
              <a:avLst/>
              <a:gdLst>
                <a:gd name="T0" fmla="*/ 944526 w 19350"/>
                <a:gd name="T1" fmla="*/ 6800049 h 21600"/>
                <a:gd name="T2" fmla="*/ 944526 w 19350"/>
                <a:gd name="T3" fmla="*/ 6800049 h 21600"/>
                <a:gd name="T4" fmla="*/ 944526 w 19350"/>
                <a:gd name="T5" fmla="*/ 6800049 h 21600"/>
                <a:gd name="T6" fmla="*/ 944526 w 19350"/>
                <a:gd name="T7" fmla="*/ 68000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350" h="21600" extrusionOk="0">
                  <a:moveTo>
                    <a:pt x="6177" y="0"/>
                  </a:moveTo>
                  <a:lnTo>
                    <a:pt x="5397" y="529"/>
                  </a:lnTo>
                  <a:cubicBezTo>
                    <a:pt x="4971" y="285"/>
                    <a:pt x="4532" y="176"/>
                    <a:pt x="4118" y="176"/>
                  </a:cubicBezTo>
                  <a:cubicBezTo>
                    <a:pt x="2290" y="176"/>
                    <a:pt x="694" y="2257"/>
                    <a:pt x="378" y="3986"/>
                  </a:cubicBezTo>
                  <a:cubicBezTo>
                    <a:pt x="0" y="5841"/>
                    <a:pt x="0" y="7972"/>
                    <a:pt x="0" y="9835"/>
                  </a:cubicBezTo>
                  <a:cubicBezTo>
                    <a:pt x="378" y="13024"/>
                    <a:pt x="768" y="16473"/>
                    <a:pt x="3472" y="18864"/>
                  </a:cubicBezTo>
                  <a:cubicBezTo>
                    <a:pt x="5287" y="20476"/>
                    <a:pt x="8321" y="21600"/>
                    <a:pt x="11172" y="21600"/>
                  </a:cubicBezTo>
                  <a:cubicBezTo>
                    <a:pt x="12560" y="21600"/>
                    <a:pt x="13913" y="21340"/>
                    <a:pt x="15046" y="20727"/>
                  </a:cubicBezTo>
                  <a:cubicBezTo>
                    <a:pt x="16971" y="19930"/>
                    <a:pt x="17750" y="18604"/>
                    <a:pt x="18518" y="17270"/>
                  </a:cubicBezTo>
                  <a:cubicBezTo>
                    <a:pt x="21600" y="10632"/>
                    <a:pt x="15813" y="2392"/>
                    <a:pt x="617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92" name="Google Shape;94;p15">
              <a:extLst>
                <a:ext uri="{FF2B5EF4-FFF2-40B4-BE49-F238E27FC236}">
                  <a16:creationId xmlns:a16="http://schemas.microsoft.com/office/drawing/2014/main" id="{D23753D5-9413-D958-686E-2FB6BA0ABBF9}"/>
                </a:ext>
              </a:extLst>
            </p:cNvPr>
            <p:cNvSpPr>
              <a:spLocks/>
            </p:cNvSpPr>
            <p:nvPr/>
          </p:nvSpPr>
          <p:spPr bwMode="auto">
            <a:xfrm>
              <a:off x="261733" y="4083254"/>
              <a:ext cx="41017" cy="61520"/>
            </a:xfrm>
            <a:custGeom>
              <a:avLst/>
              <a:gdLst>
                <a:gd name="T0" fmla="*/ 397384 w 19550"/>
                <a:gd name="T1" fmla="*/ 2024116 h 21600"/>
                <a:gd name="T2" fmla="*/ 397384 w 19550"/>
                <a:gd name="T3" fmla="*/ 2024116 h 21600"/>
                <a:gd name="T4" fmla="*/ 397384 w 19550"/>
                <a:gd name="T5" fmla="*/ 2024116 h 21600"/>
                <a:gd name="T6" fmla="*/ 397384 w 19550"/>
                <a:gd name="T7" fmla="*/ 202411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50" h="21600" extrusionOk="0">
                  <a:moveTo>
                    <a:pt x="2468" y="0"/>
                  </a:moveTo>
                  <a:lnTo>
                    <a:pt x="3397" y="1347"/>
                  </a:lnTo>
                  <a:cubicBezTo>
                    <a:pt x="-1205" y="6095"/>
                    <a:pt x="-1205" y="13206"/>
                    <a:pt x="3847" y="17943"/>
                  </a:cubicBezTo>
                  <a:cubicBezTo>
                    <a:pt x="5734" y="19878"/>
                    <a:pt x="8855" y="21600"/>
                    <a:pt x="11932" y="21600"/>
                  </a:cubicBezTo>
                  <a:cubicBezTo>
                    <a:pt x="12614" y="21600"/>
                    <a:pt x="13297" y="21514"/>
                    <a:pt x="13964" y="21333"/>
                  </a:cubicBezTo>
                  <a:cubicBezTo>
                    <a:pt x="17637" y="20317"/>
                    <a:pt x="19480" y="17601"/>
                    <a:pt x="19480" y="14895"/>
                  </a:cubicBezTo>
                  <a:cubicBezTo>
                    <a:pt x="20395" y="7442"/>
                    <a:pt x="12121" y="331"/>
                    <a:pt x="2468"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93" name="Google Shape;95;p15">
              <a:extLst>
                <a:ext uri="{FF2B5EF4-FFF2-40B4-BE49-F238E27FC236}">
                  <a16:creationId xmlns:a16="http://schemas.microsoft.com/office/drawing/2014/main" id="{89B4188B-ED91-77A0-8201-4AFADAFF0E30}"/>
                </a:ext>
              </a:extLst>
            </p:cNvPr>
            <p:cNvSpPr>
              <a:spLocks/>
            </p:cNvSpPr>
            <p:nvPr/>
          </p:nvSpPr>
          <p:spPr bwMode="auto">
            <a:xfrm>
              <a:off x="287690" y="3925893"/>
              <a:ext cx="46394" cy="67094"/>
            </a:xfrm>
            <a:custGeom>
              <a:avLst/>
              <a:gdLst>
                <a:gd name="T0" fmla="*/ 844192 w 18889"/>
                <a:gd name="T1" fmla="*/ 3123018 h 21600"/>
                <a:gd name="T2" fmla="*/ 844192 w 18889"/>
                <a:gd name="T3" fmla="*/ 3123018 h 21600"/>
                <a:gd name="T4" fmla="*/ 844192 w 18889"/>
                <a:gd name="T5" fmla="*/ 3123018 h 21600"/>
                <a:gd name="T6" fmla="*/ 844192 w 18889"/>
                <a:gd name="T7" fmla="*/ 312301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889" h="21600" extrusionOk="0">
                  <a:moveTo>
                    <a:pt x="5650" y="0"/>
                  </a:moveTo>
                  <a:cubicBezTo>
                    <a:pt x="4175" y="0"/>
                    <a:pt x="2612" y="1392"/>
                    <a:pt x="3319" y="2530"/>
                  </a:cubicBezTo>
                  <a:lnTo>
                    <a:pt x="1360" y="2530"/>
                  </a:lnTo>
                  <a:cubicBezTo>
                    <a:pt x="182" y="6873"/>
                    <a:pt x="-996" y="11844"/>
                    <a:pt x="1360" y="15884"/>
                  </a:cubicBezTo>
                  <a:cubicBezTo>
                    <a:pt x="2860" y="19188"/>
                    <a:pt x="7312" y="21600"/>
                    <a:pt x="11441" y="21600"/>
                  </a:cubicBezTo>
                  <a:cubicBezTo>
                    <a:pt x="12730" y="21600"/>
                    <a:pt x="13983" y="21365"/>
                    <a:pt x="15111" y="20845"/>
                  </a:cubicBezTo>
                  <a:cubicBezTo>
                    <a:pt x="20604" y="18051"/>
                    <a:pt x="19426" y="11227"/>
                    <a:pt x="15892" y="6873"/>
                  </a:cubicBezTo>
                  <a:cubicBezTo>
                    <a:pt x="14317" y="5010"/>
                    <a:pt x="12755" y="3461"/>
                    <a:pt x="10784" y="1902"/>
                  </a:cubicBezTo>
                  <a:cubicBezTo>
                    <a:pt x="9606" y="971"/>
                    <a:pt x="8043" y="39"/>
                    <a:pt x="6072" y="39"/>
                  </a:cubicBezTo>
                  <a:cubicBezTo>
                    <a:pt x="5935" y="20"/>
                    <a:pt x="5799" y="0"/>
                    <a:pt x="565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94" name="Google Shape;96;p15">
              <a:extLst>
                <a:ext uri="{FF2B5EF4-FFF2-40B4-BE49-F238E27FC236}">
                  <a16:creationId xmlns:a16="http://schemas.microsoft.com/office/drawing/2014/main" id="{24BDDED3-ED32-C081-D8DD-5A3C23695979}"/>
                </a:ext>
              </a:extLst>
            </p:cNvPr>
            <p:cNvSpPr>
              <a:spLocks/>
            </p:cNvSpPr>
            <p:nvPr/>
          </p:nvSpPr>
          <p:spPr bwMode="auto">
            <a:xfrm>
              <a:off x="266686" y="3755071"/>
              <a:ext cx="53416" cy="75712"/>
            </a:xfrm>
            <a:custGeom>
              <a:avLst/>
              <a:gdLst>
                <a:gd name="T0" fmla="*/ 2140335 w 17853"/>
                <a:gd name="T1" fmla="*/ 5714493 h 21600"/>
                <a:gd name="T2" fmla="*/ 2140335 w 17853"/>
                <a:gd name="T3" fmla="*/ 5714493 h 21600"/>
                <a:gd name="T4" fmla="*/ 2140335 w 17853"/>
                <a:gd name="T5" fmla="*/ 5714493 h 21600"/>
                <a:gd name="T6" fmla="*/ 2140335 w 17853"/>
                <a:gd name="T7" fmla="*/ 571449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7853" h="21600" extrusionOk="0">
                  <a:moveTo>
                    <a:pt x="4686" y="0"/>
                  </a:moveTo>
                  <a:cubicBezTo>
                    <a:pt x="4432" y="0"/>
                    <a:pt x="4188" y="17"/>
                    <a:pt x="3943" y="70"/>
                  </a:cubicBezTo>
                  <a:cubicBezTo>
                    <a:pt x="2335" y="348"/>
                    <a:pt x="1368" y="1720"/>
                    <a:pt x="2009" y="2824"/>
                  </a:cubicBezTo>
                  <a:lnTo>
                    <a:pt x="727" y="5300"/>
                  </a:lnTo>
                  <a:cubicBezTo>
                    <a:pt x="-2500" y="12451"/>
                    <a:pt x="5562" y="20158"/>
                    <a:pt x="14265" y="21530"/>
                  </a:cubicBezTo>
                  <a:cubicBezTo>
                    <a:pt x="14591" y="21530"/>
                    <a:pt x="14988" y="21600"/>
                    <a:pt x="15395" y="21600"/>
                  </a:cubicBezTo>
                  <a:cubicBezTo>
                    <a:pt x="15792" y="21600"/>
                    <a:pt x="16199" y="21530"/>
                    <a:pt x="16525" y="21261"/>
                  </a:cubicBezTo>
                  <a:cubicBezTo>
                    <a:pt x="17166" y="20983"/>
                    <a:pt x="17166" y="20158"/>
                    <a:pt x="17492" y="19610"/>
                  </a:cubicBezTo>
                  <a:cubicBezTo>
                    <a:pt x="19100" y="12451"/>
                    <a:pt x="15232" y="4744"/>
                    <a:pt x="8137" y="895"/>
                  </a:cubicBezTo>
                  <a:cubicBezTo>
                    <a:pt x="7089" y="443"/>
                    <a:pt x="5816" y="0"/>
                    <a:pt x="468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95" name="Google Shape;97;p15">
              <a:extLst>
                <a:ext uri="{FF2B5EF4-FFF2-40B4-BE49-F238E27FC236}">
                  <a16:creationId xmlns:a16="http://schemas.microsoft.com/office/drawing/2014/main" id="{A4A450C8-F47A-DA28-A361-4012BD96B0FA}"/>
                </a:ext>
              </a:extLst>
            </p:cNvPr>
            <p:cNvSpPr>
              <a:spLocks/>
            </p:cNvSpPr>
            <p:nvPr/>
          </p:nvSpPr>
          <p:spPr bwMode="auto">
            <a:xfrm>
              <a:off x="428731" y="3921173"/>
              <a:ext cx="46437" cy="74280"/>
            </a:xfrm>
            <a:custGeom>
              <a:avLst/>
              <a:gdLst>
                <a:gd name="T0" fmla="*/ 625870 w 20380"/>
                <a:gd name="T1" fmla="*/ 5194139 h 21600"/>
                <a:gd name="T2" fmla="*/ 625870 w 20380"/>
                <a:gd name="T3" fmla="*/ 5194139 h 21600"/>
                <a:gd name="T4" fmla="*/ 625870 w 20380"/>
                <a:gd name="T5" fmla="*/ 5194139 h 21600"/>
                <a:gd name="T6" fmla="*/ 625870 w 20380"/>
                <a:gd name="T7" fmla="*/ 519413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80" h="21600" extrusionOk="0">
                  <a:moveTo>
                    <a:pt x="4967" y="0"/>
                  </a:moveTo>
                  <a:cubicBezTo>
                    <a:pt x="3911" y="0"/>
                    <a:pt x="2842" y="89"/>
                    <a:pt x="1786" y="292"/>
                  </a:cubicBezTo>
                  <a:lnTo>
                    <a:pt x="2213" y="1975"/>
                  </a:lnTo>
                  <a:cubicBezTo>
                    <a:pt x="516" y="5624"/>
                    <a:pt x="-754" y="9263"/>
                    <a:pt x="516" y="12912"/>
                  </a:cubicBezTo>
                  <a:cubicBezTo>
                    <a:pt x="1371" y="16561"/>
                    <a:pt x="5181" y="20201"/>
                    <a:pt x="10260" y="21325"/>
                  </a:cubicBezTo>
                  <a:cubicBezTo>
                    <a:pt x="11062" y="21503"/>
                    <a:pt x="11957" y="21600"/>
                    <a:pt x="12840" y="21600"/>
                  </a:cubicBezTo>
                  <a:cubicBezTo>
                    <a:pt x="14778" y="21600"/>
                    <a:pt x="16716" y="21166"/>
                    <a:pt x="17879" y="20201"/>
                  </a:cubicBezTo>
                  <a:cubicBezTo>
                    <a:pt x="19148" y="19359"/>
                    <a:pt x="19576" y="17960"/>
                    <a:pt x="19991" y="16561"/>
                  </a:cubicBezTo>
                  <a:cubicBezTo>
                    <a:pt x="20846" y="12629"/>
                    <a:pt x="20418" y="8422"/>
                    <a:pt x="17451" y="4782"/>
                  </a:cubicBezTo>
                  <a:cubicBezTo>
                    <a:pt x="14671" y="2010"/>
                    <a:pt x="9872" y="0"/>
                    <a:pt x="496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96" name="Google Shape;98;p15">
              <a:extLst>
                <a:ext uri="{FF2B5EF4-FFF2-40B4-BE49-F238E27FC236}">
                  <a16:creationId xmlns:a16="http://schemas.microsoft.com/office/drawing/2014/main" id="{3FD3DF83-CF19-6AA6-8CD8-965F76A960E6}"/>
                </a:ext>
              </a:extLst>
            </p:cNvPr>
            <p:cNvSpPr>
              <a:spLocks/>
            </p:cNvSpPr>
            <p:nvPr/>
          </p:nvSpPr>
          <p:spPr bwMode="auto">
            <a:xfrm>
              <a:off x="451133" y="3751629"/>
              <a:ext cx="45348" cy="54638"/>
            </a:xfrm>
            <a:custGeom>
              <a:avLst/>
              <a:gdLst>
                <a:gd name="T0" fmla="*/ 440501 w 21600"/>
                <a:gd name="T1" fmla="*/ 1118475 h 21600"/>
                <a:gd name="T2" fmla="*/ 440501 w 21600"/>
                <a:gd name="T3" fmla="*/ 1118475 h 21600"/>
                <a:gd name="T4" fmla="*/ 440501 w 21600"/>
                <a:gd name="T5" fmla="*/ 1118475 h 21600"/>
                <a:gd name="T6" fmla="*/ 440501 w 21600"/>
                <a:gd name="T7" fmla="*/ 111847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310" y="0"/>
                  </a:moveTo>
                  <a:cubicBezTo>
                    <a:pt x="5106" y="0"/>
                    <a:pt x="3917" y="217"/>
                    <a:pt x="2756" y="698"/>
                  </a:cubicBezTo>
                  <a:lnTo>
                    <a:pt x="0" y="6417"/>
                  </a:lnTo>
                  <a:cubicBezTo>
                    <a:pt x="464" y="11751"/>
                    <a:pt x="2307" y="17097"/>
                    <a:pt x="7355" y="20143"/>
                  </a:cubicBezTo>
                  <a:cubicBezTo>
                    <a:pt x="8994" y="21130"/>
                    <a:pt x="11010" y="21600"/>
                    <a:pt x="13012" y="21600"/>
                  </a:cubicBezTo>
                  <a:cubicBezTo>
                    <a:pt x="17190" y="21600"/>
                    <a:pt x="21281" y="19553"/>
                    <a:pt x="21600" y="15953"/>
                  </a:cubicBezTo>
                  <a:cubicBezTo>
                    <a:pt x="21600" y="14424"/>
                    <a:pt x="20672" y="12510"/>
                    <a:pt x="19758" y="10993"/>
                  </a:cubicBezTo>
                  <a:cubicBezTo>
                    <a:pt x="18380" y="7934"/>
                    <a:pt x="16537" y="4888"/>
                    <a:pt x="13781" y="2601"/>
                  </a:cubicBezTo>
                  <a:cubicBezTo>
                    <a:pt x="11576" y="1035"/>
                    <a:pt x="8936" y="0"/>
                    <a:pt x="631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97" name="Google Shape;99;p15">
              <a:extLst>
                <a:ext uri="{FF2B5EF4-FFF2-40B4-BE49-F238E27FC236}">
                  <a16:creationId xmlns:a16="http://schemas.microsoft.com/office/drawing/2014/main" id="{C651847C-64E7-B02B-4E29-786AC0DE2EB5}"/>
                </a:ext>
              </a:extLst>
            </p:cNvPr>
            <p:cNvSpPr>
              <a:spLocks/>
            </p:cNvSpPr>
            <p:nvPr/>
          </p:nvSpPr>
          <p:spPr bwMode="auto">
            <a:xfrm>
              <a:off x="591957" y="3862364"/>
              <a:ext cx="55947" cy="73489"/>
            </a:xfrm>
            <a:custGeom>
              <a:avLst/>
              <a:gdLst>
                <a:gd name="T0" fmla="*/ 1259072 w 21600"/>
                <a:gd name="T1" fmla="*/ 4923470 h 21600"/>
                <a:gd name="T2" fmla="*/ 1259072 w 21600"/>
                <a:gd name="T3" fmla="*/ 4923470 h 21600"/>
                <a:gd name="T4" fmla="*/ 1259072 w 21600"/>
                <a:gd name="T5" fmla="*/ 4923470 h 21600"/>
                <a:gd name="T6" fmla="*/ 1259072 w 21600"/>
                <a:gd name="T7" fmla="*/ 49234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4092" y="0"/>
                  </a:moveTo>
                  <a:lnTo>
                    <a:pt x="0" y="2274"/>
                  </a:lnTo>
                  <a:cubicBezTo>
                    <a:pt x="376" y="7654"/>
                    <a:pt x="2610" y="12756"/>
                    <a:pt x="5961" y="17008"/>
                  </a:cubicBezTo>
                  <a:cubicBezTo>
                    <a:pt x="7443" y="18995"/>
                    <a:pt x="9677" y="21260"/>
                    <a:pt x="12664" y="21546"/>
                  </a:cubicBezTo>
                  <a:cubicBezTo>
                    <a:pt x="12958" y="21582"/>
                    <a:pt x="13240" y="21600"/>
                    <a:pt x="13534" y="21600"/>
                  </a:cubicBezTo>
                  <a:cubicBezTo>
                    <a:pt x="17943" y="21600"/>
                    <a:pt x="21247" y="17626"/>
                    <a:pt x="21600" y="13893"/>
                  </a:cubicBezTo>
                  <a:cubicBezTo>
                    <a:pt x="21600" y="6803"/>
                    <a:pt x="13404" y="286"/>
                    <a:pt x="409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98" name="Google Shape;100;p15">
              <a:extLst>
                <a:ext uri="{FF2B5EF4-FFF2-40B4-BE49-F238E27FC236}">
                  <a16:creationId xmlns:a16="http://schemas.microsoft.com/office/drawing/2014/main" id="{40FE9710-BAD7-F080-29EE-6D2F8863DEE6}"/>
                </a:ext>
              </a:extLst>
            </p:cNvPr>
            <p:cNvSpPr>
              <a:spLocks/>
            </p:cNvSpPr>
            <p:nvPr/>
          </p:nvSpPr>
          <p:spPr bwMode="auto">
            <a:xfrm>
              <a:off x="617996" y="3677076"/>
              <a:ext cx="37845" cy="56312"/>
            </a:xfrm>
            <a:custGeom>
              <a:avLst/>
              <a:gdLst>
                <a:gd name="T0" fmla="*/ 192750 w 21184"/>
                <a:gd name="T1" fmla="*/ 1300653 h 21600"/>
                <a:gd name="T2" fmla="*/ 192750 w 21184"/>
                <a:gd name="T3" fmla="*/ 1300653 h 21600"/>
                <a:gd name="T4" fmla="*/ 192750 w 21184"/>
                <a:gd name="T5" fmla="*/ 1300653 h 21600"/>
                <a:gd name="T6" fmla="*/ 192750 w 21184"/>
                <a:gd name="T7" fmla="*/ 130065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84" h="21600" extrusionOk="0">
                  <a:moveTo>
                    <a:pt x="7740" y="0"/>
                  </a:moveTo>
                  <a:cubicBezTo>
                    <a:pt x="4484" y="0"/>
                    <a:pt x="1381" y="911"/>
                    <a:pt x="0" y="3002"/>
                  </a:cubicBezTo>
                  <a:lnTo>
                    <a:pt x="1620" y="7815"/>
                  </a:lnTo>
                  <a:cubicBezTo>
                    <a:pt x="1620" y="12990"/>
                    <a:pt x="5404" y="17803"/>
                    <a:pt x="11337" y="20397"/>
                  </a:cubicBezTo>
                  <a:cubicBezTo>
                    <a:pt x="12667" y="20993"/>
                    <a:pt x="13979" y="21600"/>
                    <a:pt x="15309" y="21600"/>
                  </a:cubicBezTo>
                  <a:cubicBezTo>
                    <a:pt x="15599" y="21600"/>
                    <a:pt x="15906" y="21577"/>
                    <a:pt x="16196" y="21507"/>
                  </a:cubicBezTo>
                  <a:cubicBezTo>
                    <a:pt x="20509" y="21133"/>
                    <a:pt x="21600" y="17430"/>
                    <a:pt x="21054" y="14848"/>
                  </a:cubicBezTo>
                  <a:cubicBezTo>
                    <a:pt x="21054" y="10409"/>
                    <a:pt x="20509" y="5596"/>
                    <a:pt x="16196" y="2266"/>
                  </a:cubicBezTo>
                  <a:cubicBezTo>
                    <a:pt x="14099" y="829"/>
                    <a:pt x="10843" y="0"/>
                    <a:pt x="774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599" name="Google Shape;101;p15">
              <a:extLst>
                <a:ext uri="{FF2B5EF4-FFF2-40B4-BE49-F238E27FC236}">
                  <a16:creationId xmlns:a16="http://schemas.microsoft.com/office/drawing/2014/main" id="{48CC2073-7C52-F0AA-5A4E-4675B12A9691}"/>
                </a:ext>
              </a:extLst>
            </p:cNvPr>
            <p:cNvSpPr>
              <a:spLocks/>
            </p:cNvSpPr>
            <p:nvPr/>
          </p:nvSpPr>
          <p:spPr bwMode="auto">
            <a:xfrm>
              <a:off x="736454" y="3938410"/>
              <a:ext cx="51807" cy="63134"/>
            </a:xfrm>
            <a:custGeom>
              <a:avLst/>
              <a:gdLst>
                <a:gd name="T0" fmla="*/ 1081914 w 20379"/>
                <a:gd name="T1" fmla="*/ 2303941 h 21600"/>
                <a:gd name="T2" fmla="*/ 1081914 w 20379"/>
                <a:gd name="T3" fmla="*/ 2303941 h 21600"/>
                <a:gd name="T4" fmla="*/ 1081914 w 20379"/>
                <a:gd name="T5" fmla="*/ 2303941 h 21600"/>
                <a:gd name="T6" fmla="*/ 1081914 w 20379"/>
                <a:gd name="T7" fmla="*/ 230394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79" h="21600" extrusionOk="0">
                  <a:moveTo>
                    <a:pt x="1203" y="11608"/>
                  </a:moveTo>
                  <a:lnTo>
                    <a:pt x="2305" y="12566"/>
                  </a:lnTo>
                  <a:cubicBezTo>
                    <a:pt x="2077" y="12337"/>
                    <a:pt x="1862" y="12087"/>
                    <a:pt x="1658" y="11837"/>
                  </a:cubicBezTo>
                  <a:cubicBezTo>
                    <a:pt x="1514" y="11753"/>
                    <a:pt x="1359" y="11680"/>
                    <a:pt x="1203" y="11608"/>
                  </a:cubicBezTo>
                  <a:close/>
                  <a:moveTo>
                    <a:pt x="2305" y="12566"/>
                  </a:moveTo>
                  <a:cubicBezTo>
                    <a:pt x="2557" y="12806"/>
                    <a:pt x="2820" y="13035"/>
                    <a:pt x="3108" y="13254"/>
                  </a:cubicBezTo>
                  <a:lnTo>
                    <a:pt x="2305" y="12566"/>
                  </a:lnTo>
                  <a:close/>
                  <a:moveTo>
                    <a:pt x="8319" y="0"/>
                  </a:moveTo>
                  <a:cubicBezTo>
                    <a:pt x="5408" y="0"/>
                    <a:pt x="2545" y="1344"/>
                    <a:pt x="1203" y="3689"/>
                  </a:cubicBezTo>
                  <a:cubicBezTo>
                    <a:pt x="-666" y="6116"/>
                    <a:pt x="-235" y="9440"/>
                    <a:pt x="1658" y="11837"/>
                  </a:cubicBezTo>
                  <a:cubicBezTo>
                    <a:pt x="6187" y="14317"/>
                    <a:pt x="7061" y="20548"/>
                    <a:pt x="12213" y="21506"/>
                  </a:cubicBezTo>
                  <a:cubicBezTo>
                    <a:pt x="12572" y="21569"/>
                    <a:pt x="12931" y="21600"/>
                    <a:pt x="13279" y="21600"/>
                  </a:cubicBezTo>
                  <a:cubicBezTo>
                    <a:pt x="16621" y="21600"/>
                    <a:pt x="19484" y="18880"/>
                    <a:pt x="20179" y="15890"/>
                  </a:cubicBezTo>
                  <a:cubicBezTo>
                    <a:pt x="20934" y="12920"/>
                    <a:pt x="19413" y="9628"/>
                    <a:pt x="17903" y="6658"/>
                  </a:cubicBezTo>
                  <a:cubicBezTo>
                    <a:pt x="16382" y="4345"/>
                    <a:pt x="14489" y="1709"/>
                    <a:pt x="11829" y="719"/>
                  </a:cubicBezTo>
                  <a:cubicBezTo>
                    <a:pt x="10727" y="229"/>
                    <a:pt x="9517" y="0"/>
                    <a:pt x="831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00" name="Google Shape;102;p15">
              <a:extLst>
                <a:ext uri="{FF2B5EF4-FFF2-40B4-BE49-F238E27FC236}">
                  <a16:creationId xmlns:a16="http://schemas.microsoft.com/office/drawing/2014/main" id="{FF3A1BE8-06AA-85C7-45FB-3F146E8E3724}"/>
                </a:ext>
              </a:extLst>
            </p:cNvPr>
            <p:cNvSpPr>
              <a:spLocks/>
            </p:cNvSpPr>
            <p:nvPr/>
          </p:nvSpPr>
          <p:spPr bwMode="auto">
            <a:xfrm>
              <a:off x="577491" y="4072625"/>
              <a:ext cx="41544" cy="59754"/>
            </a:xfrm>
            <a:custGeom>
              <a:avLst/>
              <a:gdLst>
                <a:gd name="T0" fmla="*/ 305565 w 21213"/>
                <a:gd name="T1" fmla="*/ 1749799 h 21600"/>
                <a:gd name="T2" fmla="*/ 305565 w 21213"/>
                <a:gd name="T3" fmla="*/ 1749799 h 21600"/>
                <a:gd name="T4" fmla="*/ 305565 w 21213"/>
                <a:gd name="T5" fmla="*/ 1749799 h 21600"/>
                <a:gd name="T6" fmla="*/ 305565 w 21213"/>
                <a:gd name="T7" fmla="*/ 174979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13" h="21600" extrusionOk="0">
                  <a:moveTo>
                    <a:pt x="6407" y="0"/>
                  </a:moveTo>
                  <a:lnTo>
                    <a:pt x="0" y="3138"/>
                  </a:lnTo>
                  <a:cubicBezTo>
                    <a:pt x="0" y="8719"/>
                    <a:pt x="2955" y="14642"/>
                    <a:pt x="7884" y="19178"/>
                  </a:cubicBezTo>
                  <a:cubicBezTo>
                    <a:pt x="8864" y="19872"/>
                    <a:pt x="9844" y="20576"/>
                    <a:pt x="10839" y="21270"/>
                  </a:cubicBezTo>
                  <a:cubicBezTo>
                    <a:pt x="11601" y="21490"/>
                    <a:pt x="12347" y="21600"/>
                    <a:pt x="13063" y="21600"/>
                  </a:cubicBezTo>
                  <a:cubicBezTo>
                    <a:pt x="17914" y="21600"/>
                    <a:pt x="21600" y="16899"/>
                    <a:pt x="21180" y="13255"/>
                  </a:cubicBezTo>
                  <a:cubicBezTo>
                    <a:pt x="20185" y="7321"/>
                    <a:pt x="14276" y="2092"/>
                    <a:pt x="640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01" name="Google Shape;103;p15">
              <a:extLst>
                <a:ext uri="{FF2B5EF4-FFF2-40B4-BE49-F238E27FC236}">
                  <a16:creationId xmlns:a16="http://schemas.microsoft.com/office/drawing/2014/main" id="{DB1714D4-82DC-638D-CC3C-965A04ECBA07}"/>
                </a:ext>
              </a:extLst>
            </p:cNvPr>
            <p:cNvSpPr>
              <a:spLocks/>
            </p:cNvSpPr>
            <p:nvPr/>
          </p:nvSpPr>
          <p:spPr bwMode="auto">
            <a:xfrm>
              <a:off x="420274" y="4144956"/>
              <a:ext cx="44690" cy="71235"/>
            </a:xfrm>
            <a:custGeom>
              <a:avLst/>
              <a:gdLst>
                <a:gd name="T0" fmla="*/ 649888 w 19244"/>
                <a:gd name="T1" fmla="*/ 4213352 h 21600"/>
                <a:gd name="T2" fmla="*/ 649888 w 19244"/>
                <a:gd name="T3" fmla="*/ 4213352 h 21600"/>
                <a:gd name="T4" fmla="*/ 649888 w 19244"/>
                <a:gd name="T5" fmla="*/ 4213352 h 21600"/>
                <a:gd name="T6" fmla="*/ 649888 w 19244"/>
                <a:gd name="T7" fmla="*/ 42133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244" h="21600" extrusionOk="0">
                  <a:moveTo>
                    <a:pt x="1250" y="0"/>
                  </a:moveTo>
                  <a:cubicBezTo>
                    <a:pt x="-416" y="4682"/>
                    <a:pt x="-416" y="9364"/>
                    <a:pt x="1250" y="14037"/>
                  </a:cubicBezTo>
                  <a:cubicBezTo>
                    <a:pt x="2076" y="16087"/>
                    <a:pt x="3322" y="18423"/>
                    <a:pt x="5814" y="19892"/>
                  </a:cubicBezTo>
                  <a:cubicBezTo>
                    <a:pt x="7505" y="20880"/>
                    <a:pt x="9761" y="21600"/>
                    <a:pt x="11951" y="21600"/>
                  </a:cubicBezTo>
                  <a:cubicBezTo>
                    <a:pt x="12987" y="21600"/>
                    <a:pt x="14010" y="21434"/>
                    <a:pt x="14954" y="21055"/>
                  </a:cubicBezTo>
                  <a:cubicBezTo>
                    <a:pt x="17027" y="20178"/>
                    <a:pt x="18273" y="18423"/>
                    <a:pt x="18692" y="16669"/>
                  </a:cubicBezTo>
                  <a:cubicBezTo>
                    <a:pt x="21184" y="10528"/>
                    <a:pt x="14954" y="3223"/>
                    <a:pt x="5814" y="2050"/>
                  </a:cubicBezTo>
                  <a:lnTo>
                    <a:pt x="1250"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02" name="Google Shape;104;p15">
              <a:extLst>
                <a:ext uri="{FF2B5EF4-FFF2-40B4-BE49-F238E27FC236}">
                  <a16:creationId xmlns:a16="http://schemas.microsoft.com/office/drawing/2014/main" id="{84D11C18-A2CC-039B-88FE-90761025B158}"/>
                </a:ext>
              </a:extLst>
            </p:cNvPr>
            <p:cNvSpPr>
              <a:spLocks/>
            </p:cNvSpPr>
            <p:nvPr/>
          </p:nvSpPr>
          <p:spPr bwMode="auto">
            <a:xfrm>
              <a:off x="135741" y="4121323"/>
              <a:ext cx="50909" cy="61063"/>
            </a:xfrm>
            <a:custGeom>
              <a:avLst/>
              <a:gdLst>
                <a:gd name="T0" fmla="*/ 996411 w 20353"/>
                <a:gd name="T1" fmla="*/ 1950089 h 21600"/>
                <a:gd name="T2" fmla="*/ 996411 w 20353"/>
                <a:gd name="T3" fmla="*/ 1950089 h 21600"/>
                <a:gd name="T4" fmla="*/ 996411 w 20353"/>
                <a:gd name="T5" fmla="*/ 1950089 h 21600"/>
                <a:gd name="T6" fmla="*/ 996411 w 20353"/>
                <a:gd name="T7" fmla="*/ 195008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53" h="21600" extrusionOk="0">
                  <a:moveTo>
                    <a:pt x="7914" y="0"/>
                  </a:moveTo>
                  <a:cubicBezTo>
                    <a:pt x="7038" y="0"/>
                    <a:pt x="6173" y="172"/>
                    <a:pt x="5406" y="517"/>
                  </a:cubicBezTo>
                  <a:cubicBezTo>
                    <a:pt x="4249" y="1196"/>
                    <a:pt x="3470" y="3243"/>
                    <a:pt x="5016" y="4266"/>
                  </a:cubicBezTo>
                  <a:lnTo>
                    <a:pt x="0" y="2909"/>
                  </a:lnTo>
                  <a:cubicBezTo>
                    <a:pt x="0" y="7681"/>
                    <a:pt x="0" y="13143"/>
                    <a:pt x="3470" y="17237"/>
                  </a:cubicBezTo>
                  <a:cubicBezTo>
                    <a:pt x="5430" y="19822"/>
                    <a:pt x="9083" y="21600"/>
                    <a:pt x="12468" y="21600"/>
                  </a:cubicBezTo>
                  <a:cubicBezTo>
                    <a:pt x="14441" y="21600"/>
                    <a:pt x="16328" y="20997"/>
                    <a:pt x="17740" y="19618"/>
                  </a:cubicBezTo>
                  <a:cubicBezTo>
                    <a:pt x="18897" y="18594"/>
                    <a:pt x="19676" y="16892"/>
                    <a:pt x="20054" y="15190"/>
                  </a:cubicBezTo>
                  <a:cubicBezTo>
                    <a:pt x="21600" y="9049"/>
                    <a:pt x="16973" y="2219"/>
                    <a:pt x="10410" y="517"/>
                  </a:cubicBezTo>
                  <a:cubicBezTo>
                    <a:pt x="9643" y="172"/>
                    <a:pt x="8779" y="0"/>
                    <a:pt x="7914"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03" name="Google Shape;105;p15">
              <a:extLst>
                <a:ext uri="{FF2B5EF4-FFF2-40B4-BE49-F238E27FC236}">
                  <a16:creationId xmlns:a16="http://schemas.microsoft.com/office/drawing/2014/main" id="{8569C212-0ED9-7A5D-809D-A6E552FDB556}"/>
                </a:ext>
              </a:extLst>
            </p:cNvPr>
            <p:cNvSpPr>
              <a:spLocks/>
            </p:cNvSpPr>
            <p:nvPr/>
          </p:nvSpPr>
          <p:spPr bwMode="auto">
            <a:xfrm>
              <a:off x="-1" y="3888403"/>
              <a:ext cx="31854" cy="36212"/>
            </a:xfrm>
            <a:custGeom>
              <a:avLst/>
              <a:gdLst>
                <a:gd name="T0" fmla="*/ 131855 w 18779"/>
                <a:gd name="T1" fmla="*/ 143026 h 21600"/>
                <a:gd name="T2" fmla="*/ 131855 w 18779"/>
                <a:gd name="T3" fmla="*/ 143026 h 21600"/>
                <a:gd name="T4" fmla="*/ 131855 w 18779"/>
                <a:gd name="T5" fmla="*/ 143026 h 21600"/>
                <a:gd name="T6" fmla="*/ 131855 w 18779"/>
                <a:gd name="T7" fmla="*/ 1430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779" h="21600" extrusionOk="0">
                  <a:moveTo>
                    <a:pt x="8387" y="0"/>
                  </a:moveTo>
                  <a:lnTo>
                    <a:pt x="3270" y="5759"/>
                  </a:lnTo>
                  <a:cubicBezTo>
                    <a:pt x="-1847" y="9210"/>
                    <a:pt x="-716" y="18421"/>
                    <a:pt x="4976" y="20710"/>
                  </a:cubicBezTo>
                  <a:cubicBezTo>
                    <a:pt x="6161" y="21328"/>
                    <a:pt x="7436" y="21600"/>
                    <a:pt x="8693" y="21600"/>
                  </a:cubicBezTo>
                  <a:cubicBezTo>
                    <a:pt x="13451" y="21600"/>
                    <a:pt x="18173" y="17676"/>
                    <a:pt x="18622" y="12662"/>
                  </a:cubicBezTo>
                  <a:cubicBezTo>
                    <a:pt x="19753" y="6340"/>
                    <a:pt x="14636" y="581"/>
                    <a:pt x="838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04" name="Google Shape;106;p15">
              <a:extLst>
                <a:ext uri="{FF2B5EF4-FFF2-40B4-BE49-F238E27FC236}">
                  <a16:creationId xmlns:a16="http://schemas.microsoft.com/office/drawing/2014/main" id="{9ED77C8F-AF73-9DD8-B6DB-62C6D6D1EAC2}"/>
                </a:ext>
              </a:extLst>
            </p:cNvPr>
            <p:cNvSpPr>
              <a:spLocks/>
            </p:cNvSpPr>
            <p:nvPr/>
          </p:nvSpPr>
          <p:spPr bwMode="auto">
            <a:xfrm>
              <a:off x="780016" y="3746848"/>
              <a:ext cx="36428" cy="39318"/>
            </a:xfrm>
            <a:custGeom>
              <a:avLst/>
              <a:gdLst>
                <a:gd name="T0" fmla="*/ 185522 w 20391"/>
                <a:gd name="T1" fmla="*/ 215832 h 21600"/>
                <a:gd name="T2" fmla="*/ 185522 w 20391"/>
                <a:gd name="T3" fmla="*/ 215832 h 21600"/>
                <a:gd name="T4" fmla="*/ 185522 w 20391"/>
                <a:gd name="T5" fmla="*/ 215832 h 21600"/>
                <a:gd name="T6" fmla="*/ 185522 w 20391"/>
                <a:gd name="T7" fmla="*/ 21583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91" h="21600" extrusionOk="0">
                  <a:moveTo>
                    <a:pt x="5149" y="0"/>
                  </a:moveTo>
                  <a:cubicBezTo>
                    <a:pt x="3410" y="0"/>
                    <a:pt x="1654" y="301"/>
                    <a:pt x="0" y="937"/>
                  </a:cubicBezTo>
                  <a:lnTo>
                    <a:pt x="4330" y="4651"/>
                  </a:lnTo>
                  <a:cubicBezTo>
                    <a:pt x="3785" y="12063"/>
                    <a:pt x="8643" y="18956"/>
                    <a:pt x="15667" y="21600"/>
                  </a:cubicBezTo>
                  <a:cubicBezTo>
                    <a:pt x="16741" y="21081"/>
                    <a:pt x="18361" y="20546"/>
                    <a:pt x="19435" y="20011"/>
                  </a:cubicBezTo>
                  <a:cubicBezTo>
                    <a:pt x="21600" y="14723"/>
                    <a:pt x="19980" y="8366"/>
                    <a:pt x="15667" y="4116"/>
                  </a:cubicBezTo>
                  <a:cubicBezTo>
                    <a:pt x="13042" y="1556"/>
                    <a:pt x="9121" y="0"/>
                    <a:pt x="514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05" name="Google Shape;107;p15">
              <a:extLst>
                <a:ext uri="{FF2B5EF4-FFF2-40B4-BE49-F238E27FC236}">
                  <a16:creationId xmlns:a16="http://schemas.microsoft.com/office/drawing/2014/main" id="{79F58936-C6E5-4A45-0A3A-68B0910E04B8}"/>
                </a:ext>
              </a:extLst>
            </p:cNvPr>
            <p:cNvSpPr>
              <a:spLocks/>
            </p:cNvSpPr>
            <p:nvPr/>
          </p:nvSpPr>
          <p:spPr bwMode="auto">
            <a:xfrm>
              <a:off x="336400" y="3632825"/>
              <a:ext cx="29765" cy="35572"/>
            </a:xfrm>
            <a:custGeom>
              <a:avLst/>
              <a:gdLst>
                <a:gd name="T0" fmla="*/ 79144 w 19601"/>
                <a:gd name="T1" fmla="*/ 130828 h 21600"/>
                <a:gd name="T2" fmla="*/ 79144 w 19601"/>
                <a:gd name="T3" fmla="*/ 130828 h 21600"/>
                <a:gd name="T4" fmla="*/ 79144 w 19601"/>
                <a:gd name="T5" fmla="*/ 130828 h 21600"/>
                <a:gd name="T6" fmla="*/ 79144 w 19601"/>
                <a:gd name="T7" fmla="*/ 1308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01" h="21600" extrusionOk="0">
                  <a:moveTo>
                    <a:pt x="5060" y="0"/>
                  </a:moveTo>
                  <a:lnTo>
                    <a:pt x="608" y="4679"/>
                  </a:lnTo>
                  <a:cubicBezTo>
                    <a:pt x="-656" y="9376"/>
                    <a:pt x="-14" y="14647"/>
                    <a:pt x="3155" y="18752"/>
                  </a:cubicBezTo>
                  <a:cubicBezTo>
                    <a:pt x="5140" y="20564"/>
                    <a:pt x="8128" y="21600"/>
                    <a:pt x="11016" y="21600"/>
                  </a:cubicBezTo>
                  <a:cubicBezTo>
                    <a:pt x="13684" y="21600"/>
                    <a:pt x="16231" y="20712"/>
                    <a:pt x="17755" y="18752"/>
                  </a:cubicBezTo>
                  <a:cubicBezTo>
                    <a:pt x="20944" y="15812"/>
                    <a:pt x="19660" y="9968"/>
                    <a:pt x="16492" y="7027"/>
                  </a:cubicBezTo>
                  <a:cubicBezTo>
                    <a:pt x="13323" y="3514"/>
                    <a:pt x="8870" y="1757"/>
                    <a:pt x="506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06" name="Google Shape;108;p15">
              <a:extLst>
                <a:ext uri="{FF2B5EF4-FFF2-40B4-BE49-F238E27FC236}">
                  <a16:creationId xmlns:a16="http://schemas.microsoft.com/office/drawing/2014/main" id="{1E2EDD5D-B556-CAEA-8358-C28B78FBF838}"/>
                </a:ext>
              </a:extLst>
            </p:cNvPr>
            <p:cNvSpPr>
              <a:spLocks/>
            </p:cNvSpPr>
            <p:nvPr/>
          </p:nvSpPr>
          <p:spPr bwMode="auto">
            <a:xfrm>
              <a:off x="108461" y="3715967"/>
              <a:ext cx="38742" cy="39653"/>
            </a:xfrm>
            <a:custGeom>
              <a:avLst/>
              <a:gdLst>
                <a:gd name="T0" fmla="*/ 345062 w 18858"/>
                <a:gd name="T1" fmla="*/ 225187 h 21600"/>
                <a:gd name="T2" fmla="*/ 345062 w 18858"/>
                <a:gd name="T3" fmla="*/ 225187 h 21600"/>
                <a:gd name="T4" fmla="*/ 345062 w 18858"/>
                <a:gd name="T5" fmla="*/ 225187 h 21600"/>
                <a:gd name="T6" fmla="*/ 345062 w 18858"/>
                <a:gd name="T7" fmla="*/ 2251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858" h="21600" extrusionOk="0">
                  <a:moveTo>
                    <a:pt x="8551" y="0"/>
                  </a:moveTo>
                  <a:cubicBezTo>
                    <a:pt x="7276" y="0"/>
                    <a:pt x="6015" y="282"/>
                    <a:pt x="4829" y="946"/>
                  </a:cubicBezTo>
                  <a:cubicBezTo>
                    <a:pt x="-330" y="3567"/>
                    <a:pt x="-1738" y="11978"/>
                    <a:pt x="2487" y="15661"/>
                  </a:cubicBezTo>
                  <a:lnTo>
                    <a:pt x="2487" y="14748"/>
                  </a:lnTo>
                  <a:cubicBezTo>
                    <a:pt x="3095" y="18531"/>
                    <a:pt x="6653" y="21600"/>
                    <a:pt x="10122" y="21600"/>
                  </a:cubicBezTo>
                  <a:cubicBezTo>
                    <a:pt x="11041" y="21600"/>
                    <a:pt x="11960" y="21384"/>
                    <a:pt x="12820" y="20903"/>
                  </a:cubicBezTo>
                  <a:cubicBezTo>
                    <a:pt x="17505" y="18813"/>
                    <a:pt x="19862" y="11978"/>
                    <a:pt x="18454" y="6205"/>
                  </a:cubicBezTo>
                  <a:cubicBezTo>
                    <a:pt x="16334" y="2654"/>
                    <a:pt x="12375" y="0"/>
                    <a:pt x="8551"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07" name="Google Shape;109;p15">
              <a:extLst>
                <a:ext uri="{FF2B5EF4-FFF2-40B4-BE49-F238E27FC236}">
                  <a16:creationId xmlns:a16="http://schemas.microsoft.com/office/drawing/2014/main" id="{5256985F-DA56-43C1-959F-C561CB088850}"/>
                </a:ext>
              </a:extLst>
            </p:cNvPr>
            <p:cNvSpPr>
              <a:spLocks/>
            </p:cNvSpPr>
            <p:nvPr/>
          </p:nvSpPr>
          <p:spPr bwMode="auto">
            <a:xfrm>
              <a:off x="531199" y="3575843"/>
              <a:ext cx="27134" cy="31918"/>
            </a:xfrm>
            <a:custGeom>
              <a:avLst/>
              <a:gdLst>
                <a:gd name="T0" fmla="*/ 38083 w 20963"/>
                <a:gd name="T1" fmla="*/ 76090 h 21600"/>
                <a:gd name="T2" fmla="*/ 38083 w 20963"/>
                <a:gd name="T3" fmla="*/ 76090 h 21600"/>
                <a:gd name="T4" fmla="*/ 38083 w 20963"/>
                <a:gd name="T5" fmla="*/ 76090 h 21600"/>
                <a:gd name="T6" fmla="*/ 38083 w 20963"/>
                <a:gd name="T7" fmla="*/ 760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63" h="21600" extrusionOk="0">
                  <a:moveTo>
                    <a:pt x="10706" y="0"/>
                  </a:moveTo>
                  <a:cubicBezTo>
                    <a:pt x="10353" y="0"/>
                    <a:pt x="10024" y="21"/>
                    <a:pt x="9671" y="62"/>
                  </a:cubicBezTo>
                  <a:cubicBezTo>
                    <a:pt x="4094" y="660"/>
                    <a:pt x="1129" y="6987"/>
                    <a:pt x="4447" y="10470"/>
                  </a:cubicBezTo>
                  <a:lnTo>
                    <a:pt x="0" y="6575"/>
                  </a:lnTo>
                  <a:cubicBezTo>
                    <a:pt x="2235" y="13108"/>
                    <a:pt x="7435" y="18323"/>
                    <a:pt x="14141" y="21600"/>
                  </a:cubicBezTo>
                  <a:cubicBezTo>
                    <a:pt x="18612" y="18323"/>
                    <a:pt x="21600" y="13768"/>
                    <a:pt x="20847" y="8533"/>
                  </a:cubicBezTo>
                  <a:cubicBezTo>
                    <a:pt x="20847" y="4266"/>
                    <a:pt x="15647" y="0"/>
                    <a:pt x="1070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08" name="Google Shape;110;p15">
              <a:extLst>
                <a:ext uri="{FF2B5EF4-FFF2-40B4-BE49-F238E27FC236}">
                  <a16:creationId xmlns:a16="http://schemas.microsoft.com/office/drawing/2014/main" id="{92EAE8CE-DC2E-8C2A-5D32-F0E2A7EE2064}"/>
                </a:ext>
              </a:extLst>
            </p:cNvPr>
            <p:cNvSpPr>
              <a:spLocks/>
            </p:cNvSpPr>
            <p:nvPr/>
          </p:nvSpPr>
          <p:spPr bwMode="auto">
            <a:xfrm>
              <a:off x="2721420" y="92004"/>
              <a:ext cx="476321" cy="386201"/>
            </a:xfrm>
            <a:custGeom>
              <a:avLst/>
              <a:gdLst>
                <a:gd name="T0" fmla="*/ 2147483647 w 21481"/>
                <a:gd name="T1" fmla="*/ 2147483647 h 21600"/>
                <a:gd name="T2" fmla="*/ 2147483647 w 21481"/>
                <a:gd name="T3" fmla="*/ 2147483647 h 21600"/>
                <a:gd name="T4" fmla="*/ 2147483647 w 21481"/>
                <a:gd name="T5" fmla="*/ 2147483647 h 21600"/>
                <a:gd name="T6" fmla="*/ 2147483647 w 2148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1" h="21600" extrusionOk="0">
                  <a:moveTo>
                    <a:pt x="20545" y="0"/>
                  </a:moveTo>
                  <a:cubicBezTo>
                    <a:pt x="12906" y="0"/>
                    <a:pt x="5644" y="5584"/>
                    <a:pt x="2006" y="13823"/>
                  </a:cubicBezTo>
                  <a:cubicBezTo>
                    <a:pt x="962" y="16195"/>
                    <a:pt x="310" y="18677"/>
                    <a:pt x="5" y="21375"/>
                  </a:cubicBezTo>
                  <a:cubicBezTo>
                    <a:pt x="-21" y="21508"/>
                    <a:pt x="68" y="21600"/>
                    <a:pt x="160" y="21600"/>
                  </a:cubicBezTo>
                  <a:cubicBezTo>
                    <a:pt x="218" y="21600"/>
                    <a:pt x="277" y="21564"/>
                    <a:pt x="310" y="21482"/>
                  </a:cubicBezTo>
                  <a:cubicBezTo>
                    <a:pt x="1440" y="15872"/>
                    <a:pt x="3833" y="10639"/>
                    <a:pt x="7400" y="6864"/>
                  </a:cubicBezTo>
                  <a:cubicBezTo>
                    <a:pt x="11270" y="2817"/>
                    <a:pt x="16142" y="876"/>
                    <a:pt x="21188" y="823"/>
                  </a:cubicBezTo>
                  <a:cubicBezTo>
                    <a:pt x="21579" y="823"/>
                    <a:pt x="21579" y="14"/>
                    <a:pt x="21188" y="14"/>
                  </a:cubicBezTo>
                  <a:cubicBezTo>
                    <a:pt x="20973" y="3"/>
                    <a:pt x="20759" y="0"/>
                    <a:pt x="20545"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09" name="Google Shape;111;p15">
              <a:extLst>
                <a:ext uri="{FF2B5EF4-FFF2-40B4-BE49-F238E27FC236}">
                  <a16:creationId xmlns:a16="http://schemas.microsoft.com/office/drawing/2014/main" id="{9F410E35-3DD4-9DC2-9369-FA859ABFA278}"/>
                </a:ext>
              </a:extLst>
            </p:cNvPr>
            <p:cNvSpPr>
              <a:spLocks/>
            </p:cNvSpPr>
            <p:nvPr/>
          </p:nvSpPr>
          <p:spPr bwMode="auto">
            <a:xfrm>
              <a:off x="3166690" y="69498"/>
              <a:ext cx="149058" cy="53845"/>
            </a:xfrm>
            <a:custGeom>
              <a:avLst/>
              <a:gdLst>
                <a:gd name="T0" fmla="*/ 175425016 w 21400"/>
                <a:gd name="T1" fmla="*/ 1039650 h 21600"/>
                <a:gd name="T2" fmla="*/ 175425016 w 21400"/>
                <a:gd name="T3" fmla="*/ 1039650 h 21600"/>
                <a:gd name="T4" fmla="*/ 175425016 w 21400"/>
                <a:gd name="T5" fmla="*/ 1039650 h 21600"/>
                <a:gd name="T6" fmla="*/ 175425016 w 21400"/>
                <a:gd name="T7" fmla="*/ 103965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00" h="21600" extrusionOk="0">
                  <a:moveTo>
                    <a:pt x="12247" y="4484"/>
                  </a:moveTo>
                  <a:cubicBezTo>
                    <a:pt x="13773" y="4484"/>
                    <a:pt x="15294" y="4862"/>
                    <a:pt x="16680" y="6023"/>
                  </a:cubicBezTo>
                  <a:cubicBezTo>
                    <a:pt x="17371" y="6414"/>
                    <a:pt x="20279" y="9505"/>
                    <a:pt x="19448" y="12987"/>
                  </a:cubicBezTo>
                  <a:cubicBezTo>
                    <a:pt x="19173" y="14148"/>
                    <a:pt x="18062" y="14538"/>
                    <a:pt x="17511" y="14929"/>
                  </a:cubicBezTo>
                  <a:cubicBezTo>
                    <a:pt x="16680" y="15308"/>
                    <a:pt x="15850" y="15308"/>
                    <a:pt x="14879" y="15699"/>
                  </a:cubicBezTo>
                  <a:cubicBezTo>
                    <a:pt x="13077" y="15699"/>
                    <a:pt x="11416" y="15308"/>
                    <a:pt x="9614" y="14148"/>
                  </a:cubicBezTo>
                  <a:cubicBezTo>
                    <a:pt x="8106" y="13451"/>
                    <a:pt x="6479" y="12425"/>
                    <a:pt x="4949" y="11081"/>
                  </a:cubicBezTo>
                  <a:cubicBezTo>
                    <a:pt x="5959" y="9933"/>
                    <a:pt x="6873" y="8014"/>
                    <a:pt x="7953" y="6805"/>
                  </a:cubicBezTo>
                  <a:cubicBezTo>
                    <a:pt x="9339" y="5644"/>
                    <a:pt x="10861" y="4862"/>
                    <a:pt x="12247" y="4484"/>
                  </a:cubicBezTo>
                  <a:close/>
                  <a:moveTo>
                    <a:pt x="13322" y="0"/>
                  </a:moveTo>
                  <a:cubicBezTo>
                    <a:pt x="12806" y="0"/>
                    <a:pt x="12303" y="73"/>
                    <a:pt x="11831" y="220"/>
                  </a:cubicBezTo>
                  <a:cubicBezTo>
                    <a:pt x="10170" y="611"/>
                    <a:pt x="8648" y="1381"/>
                    <a:pt x="7262" y="3323"/>
                  </a:cubicBezTo>
                  <a:cubicBezTo>
                    <a:pt x="6025" y="4471"/>
                    <a:pt x="4372" y="6781"/>
                    <a:pt x="3537" y="10226"/>
                  </a:cubicBezTo>
                  <a:cubicBezTo>
                    <a:pt x="3008" y="9994"/>
                    <a:pt x="2461" y="9749"/>
                    <a:pt x="1862" y="9505"/>
                  </a:cubicBezTo>
                  <a:cubicBezTo>
                    <a:pt x="1587" y="9310"/>
                    <a:pt x="1272" y="9126"/>
                    <a:pt x="961" y="9126"/>
                  </a:cubicBezTo>
                  <a:cubicBezTo>
                    <a:pt x="651" y="9126"/>
                    <a:pt x="340" y="9310"/>
                    <a:pt x="61" y="9896"/>
                  </a:cubicBezTo>
                  <a:cubicBezTo>
                    <a:pt x="61" y="9896"/>
                    <a:pt x="-75" y="10287"/>
                    <a:pt x="61" y="10666"/>
                  </a:cubicBezTo>
                  <a:cubicBezTo>
                    <a:pt x="200" y="12217"/>
                    <a:pt x="756" y="12987"/>
                    <a:pt x="1307" y="13769"/>
                  </a:cubicBezTo>
                  <a:cubicBezTo>
                    <a:pt x="2002" y="14929"/>
                    <a:pt x="2693" y="15699"/>
                    <a:pt x="3524" y="16469"/>
                  </a:cubicBezTo>
                  <a:cubicBezTo>
                    <a:pt x="5185" y="18411"/>
                    <a:pt x="6987" y="19181"/>
                    <a:pt x="8648" y="20342"/>
                  </a:cubicBezTo>
                  <a:cubicBezTo>
                    <a:pt x="10310" y="21111"/>
                    <a:pt x="12006" y="21600"/>
                    <a:pt x="13685" y="21600"/>
                  </a:cubicBezTo>
                  <a:cubicBezTo>
                    <a:pt x="15364" y="21600"/>
                    <a:pt x="17026" y="21111"/>
                    <a:pt x="18617" y="19951"/>
                  </a:cubicBezTo>
                  <a:cubicBezTo>
                    <a:pt x="19863" y="19181"/>
                    <a:pt x="21110" y="17251"/>
                    <a:pt x="21385" y="13378"/>
                  </a:cubicBezTo>
                  <a:cubicBezTo>
                    <a:pt x="21525" y="9896"/>
                    <a:pt x="20694" y="6805"/>
                    <a:pt x="19863" y="4862"/>
                  </a:cubicBezTo>
                  <a:cubicBezTo>
                    <a:pt x="18066" y="1417"/>
                    <a:pt x="15543" y="0"/>
                    <a:pt x="13322"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10" name="Google Shape;112;p15">
              <a:extLst>
                <a:ext uri="{FF2B5EF4-FFF2-40B4-BE49-F238E27FC236}">
                  <a16:creationId xmlns:a16="http://schemas.microsoft.com/office/drawing/2014/main" id="{CFDDDF62-CF37-F54F-9F3A-8E8A478D27A4}"/>
                </a:ext>
              </a:extLst>
            </p:cNvPr>
            <p:cNvSpPr>
              <a:spLocks/>
            </p:cNvSpPr>
            <p:nvPr/>
          </p:nvSpPr>
          <p:spPr bwMode="auto">
            <a:xfrm>
              <a:off x="3103230" y="0"/>
              <a:ext cx="86082" cy="106502"/>
            </a:xfrm>
            <a:custGeom>
              <a:avLst/>
              <a:gdLst>
                <a:gd name="T0" fmla="*/ 11239317 w 21414"/>
                <a:gd name="T1" fmla="*/ 31473422 h 21600"/>
                <a:gd name="T2" fmla="*/ 11239317 w 21414"/>
                <a:gd name="T3" fmla="*/ 31473422 h 21600"/>
                <a:gd name="T4" fmla="*/ 11239317 w 21414"/>
                <a:gd name="T5" fmla="*/ 31473422 h 21600"/>
                <a:gd name="T6" fmla="*/ 11239317 w 21414"/>
                <a:gd name="T7" fmla="*/ 3147342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14" h="21600" extrusionOk="0">
                  <a:moveTo>
                    <a:pt x="16800" y="2452"/>
                  </a:moveTo>
                  <a:cubicBezTo>
                    <a:pt x="16899" y="2452"/>
                    <a:pt x="16997" y="2458"/>
                    <a:pt x="17096" y="2471"/>
                  </a:cubicBezTo>
                  <a:cubicBezTo>
                    <a:pt x="18535" y="2668"/>
                    <a:pt x="18535" y="3842"/>
                    <a:pt x="18535" y="4818"/>
                  </a:cubicBezTo>
                  <a:cubicBezTo>
                    <a:pt x="18050" y="7560"/>
                    <a:pt x="15171" y="9907"/>
                    <a:pt x="13012" y="12057"/>
                  </a:cubicBezTo>
                  <a:cubicBezTo>
                    <a:pt x="10110" y="14423"/>
                    <a:pt x="6784" y="16455"/>
                    <a:pt x="3435" y="18777"/>
                  </a:cubicBezTo>
                  <a:cubicBezTo>
                    <a:pt x="3428" y="18753"/>
                    <a:pt x="3420" y="18728"/>
                    <a:pt x="3413" y="18709"/>
                  </a:cubicBezTo>
                  <a:cubicBezTo>
                    <a:pt x="3178" y="17925"/>
                    <a:pt x="3178" y="17338"/>
                    <a:pt x="3178" y="16554"/>
                  </a:cubicBezTo>
                  <a:cubicBezTo>
                    <a:pt x="3178" y="14991"/>
                    <a:pt x="3655" y="13428"/>
                    <a:pt x="4617" y="12057"/>
                  </a:cubicBezTo>
                  <a:cubicBezTo>
                    <a:pt x="6299" y="9123"/>
                    <a:pt x="9413" y="6776"/>
                    <a:pt x="12292" y="4620"/>
                  </a:cubicBezTo>
                  <a:cubicBezTo>
                    <a:pt x="13421" y="3885"/>
                    <a:pt x="15194" y="2452"/>
                    <a:pt x="16800" y="2452"/>
                  </a:cubicBezTo>
                  <a:close/>
                  <a:moveTo>
                    <a:pt x="16709" y="0"/>
                  </a:moveTo>
                  <a:cubicBezTo>
                    <a:pt x="15368" y="0"/>
                    <a:pt x="13974" y="414"/>
                    <a:pt x="12777" y="908"/>
                  </a:cubicBezTo>
                  <a:cubicBezTo>
                    <a:pt x="10853" y="2082"/>
                    <a:pt x="8936" y="3644"/>
                    <a:pt x="7019" y="5015"/>
                  </a:cubicBezTo>
                  <a:cubicBezTo>
                    <a:pt x="5337" y="6381"/>
                    <a:pt x="3655" y="7949"/>
                    <a:pt x="2458" y="9710"/>
                  </a:cubicBezTo>
                  <a:cubicBezTo>
                    <a:pt x="1019" y="11470"/>
                    <a:pt x="56" y="13620"/>
                    <a:pt x="56" y="15775"/>
                  </a:cubicBezTo>
                  <a:cubicBezTo>
                    <a:pt x="-186" y="17536"/>
                    <a:pt x="299" y="20272"/>
                    <a:pt x="2458" y="21446"/>
                  </a:cubicBezTo>
                  <a:cubicBezTo>
                    <a:pt x="2655" y="21557"/>
                    <a:pt x="2860" y="21600"/>
                    <a:pt x="3041" y="21600"/>
                  </a:cubicBezTo>
                  <a:cubicBezTo>
                    <a:pt x="3519" y="21600"/>
                    <a:pt x="3898" y="21279"/>
                    <a:pt x="3898" y="20859"/>
                  </a:cubicBezTo>
                  <a:cubicBezTo>
                    <a:pt x="3898" y="20791"/>
                    <a:pt x="3898" y="20729"/>
                    <a:pt x="3890" y="20661"/>
                  </a:cubicBezTo>
                  <a:cubicBezTo>
                    <a:pt x="3890" y="20661"/>
                    <a:pt x="3898" y="20661"/>
                    <a:pt x="3898" y="20661"/>
                  </a:cubicBezTo>
                  <a:cubicBezTo>
                    <a:pt x="8216" y="19098"/>
                    <a:pt x="12057" y="16164"/>
                    <a:pt x="15171" y="13231"/>
                  </a:cubicBezTo>
                  <a:cubicBezTo>
                    <a:pt x="18050" y="10883"/>
                    <a:pt x="21172" y="7752"/>
                    <a:pt x="21414" y="4231"/>
                  </a:cubicBezTo>
                  <a:cubicBezTo>
                    <a:pt x="21414" y="2860"/>
                    <a:pt x="20694" y="1297"/>
                    <a:pt x="19012" y="513"/>
                  </a:cubicBezTo>
                  <a:cubicBezTo>
                    <a:pt x="18293" y="148"/>
                    <a:pt x="17512" y="0"/>
                    <a:pt x="16709"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11" name="Google Shape;113;p15">
              <a:extLst>
                <a:ext uri="{FF2B5EF4-FFF2-40B4-BE49-F238E27FC236}">
                  <a16:creationId xmlns:a16="http://schemas.microsoft.com/office/drawing/2014/main" id="{CB3F70CD-E37F-C1C4-269D-446809005EC4}"/>
                </a:ext>
              </a:extLst>
            </p:cNvPr>
            <p:cNvSpPr>
              <a:spLocks/>
            </p:cNvSpPr>
            <p:nvPr/>
          </p:nvSpPr>
          <p:spPr bwMode="auto">
            <a:xfrm>
              <a:off x="3136036" y="90816"/>
              <a:ext cx="87303" cy="117527"/>
            </a:xfrm>
            <a:custGeom>
              <a:avLst/>
              <a:gdLst>
                <a:gd name="T0" fmla="*/ 15995634 w 19954"/>
                <a:gd name="T1" fmla="*/ 51504766 h 21600"/>
                <a:gd name="T2" fmla="*/ 15995634 w 19954"/>
                <a:gd name="T3" fmla="*/ 51504766 h 21600"/>
                <a:gd name="T4" fmla="*/ 15995634 w 19954"/>
                <a:gd name="T5" fmla="*/ 51504766 h 21600"/>
                <a:gd name="T6" fmla="*/ 15995634 w 19954"/>
                <a:gd name="T7" fmla="*/ 5150476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954" h="21600" extrusionOk="0">
                  <a:moveTo>
                    <a:pt x="3901" y="3851"/>
                  </a:moveTo>
                  <a:cubicBezTo>
                    <a:pt x="4736" y="4204"/>
                    <a:pt x="5376" y="4713"/>
                    <a:pt x="6226" y="5222"/>
                  </a:cubicBezTo>
                  <a:cubicBezTo>
                    <a:pt x="7764" y="6112"/>
                    <a:pt x="9087" y="7176"/>
                    <a:pt x="10632" y="8239"/>
                  </a:cubicBezTo>
                  <a:cubicBezTo>
                    <a:pt x="13277" y="10187"/>
                    <a:pt x="16361" y="12667"/>
                    <a:pt x="17468" y="15684"/>
                  </a:cubicBezTo>
                  <a:cubicBezTo>
                    <a:pt x="17906" y="16926"/>
                    <a:pt x="17684" y="18874"/>
                    <a:pt x="15700" y="19227"/>
                  </a:cubicBezTo>
                  <a:cubicBezTo>
                    <a:pt x="15477" y="19294"/>
                    <a:pt x="15261" y="19327"/>
                    <a:pt x="15052" y="19327"/>
                  </a:cubicBezTo>
                  <a:cubicBezTo>
                    <a:pt x="13604" y="19327"/>
                    <a:pt x="12477" y="17895"/>
                    <a:pt x="11516" y="17279"/>
                  </a:cubicBezTo>
                  <a:cubicBezTo>
                    <a:pt x="9087" y="15152"/>
                    <a:pt x="7103" y="12493"/>
                    <a:pt x="5780" y="9834"/>
                  </a:cubicBezTo>
                  <a:cubicBezTo>
                    <a:pt x="5119" y="8413"/>
                    <a:pt x="4458" y="6818"/>
                    <a:pt x="4019" y="5049"/>
                  </a:cubicBezTo>
                  <a:cubicBezTo>
                    <a:pt x="3963" y="4685"/>
                    <a:pt x="3936" y="4276"/>
                    <a:pt x="3901" y="3851"/>
                  </a:cubicBezTo>
                  <a:close/>
                  <a:moveTo>
                    <a:pt x="1952" y="0"/>
                  </a:moveTo>
                  <a:cubicBezTo>
                    <a:pt x="1471" y="0"/>
                    <a:pt x="998" y="269"/>
                    <a:pt x="713" y="616"/>
                  </a:cubicBezTo>
                  <a:cubicBezTo>
                    <a:pt x="-610" y="1858"/>
                    <a:pt x="274" y="4338"/>
                    <a:pt x="490" y="5754"/>
                  </a:cubicBezTo>
                  <a:cubicBezTo>
                    <a:pt x="935" y="7528"/>
                    <a:pt x="1812" y="9303"/>
                    <a:pt x="2696" y="10898"/>
                  </a:cubicBezTo>
                  <a:cubicBezTo>
                    <a:pt x="4242" y="14088"/>
                    <a:pt x="6887" y="17279"/>
                    <a:pt x="10193" y="19585"/>
                  </a:cubicBezTo>
                  <a:cubicBezTo>
                    <a:pt x="11530" y="20660"/>
                    <a:pt x="13034" y="21600"/>
                    <a:pt x="14850" y="21600"/>
                  </a:cubicBezTo>
                  <a:cubicBezTo>
                    <a:pt x="15122" y="21600"/>
                    <a:pt x="15407" y="21578"/>
                    <a:pt x="15700" y="21533"/>
                  </a:cubicBezTo>
                  <a:cubicBezTo>
                    <a:pt x="17468" y="21180"/>
                    <a:pt x="19006" y="19758"/>
                    <a:pt x="19667" y="18342"/>
                  </a:cubicBezTo>
                  <a:cubicBezTo>
                    <a:pt x="20990" y="14973"/>
                    <a:pt x="17468" y="11430"/>
                    <a:pt x="14823" y="9124"/>
                  </a:cubicBezTo>
                  <a:cubicBezTo>
                    <a:pt x="13054" y="7707"/>
                    <a:pt x="11071" y="6286"/>
                    <a:pt x="9309" y="5222"/>
                  </a:cubicBezTo>
                  <a:cubicBezTo>
                    <a:pt x="8210" y="4517"/>
                    <a:pt x="7103" y="3806"/>
                    <a:pt x="6003" y="3274"/>
                  </a:cubicBezTo>
                  <a:cubicBezTo>
                    <a:pt x="5328" y="2866"/>
                    <a:pt x="4520" y="2356"/>
                    <a:pt x="3685" y="2138"/>
                  </a:cubicBezTo>
                  <a:cubicBezTo>
                    <a:pt x="3525" y="1439"/>
                    <a:pt x="3239" y="772"/>
                    <a:pt x="2696" y="263"/>
                  </a:cubicBezTo>
                  <a:cubicBezTo>
                    <a:pt x="2467" y="78"/>
                    <a:pt x="2209" y="0"/>
                    <a:pt x="1952"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12" name="Google Shape;114;p15">
              <a:extLst>
                <a:ext uri="{FF2B5EF4-FFF2-40B4-BE49-F238E27FC236}">
                  <a16:creationId xmlns:a16="http://schemas.microsoft.com/office/drawing/2014/main" id="{DD087B59-7BEC-9BE9-4B1A-01BD6487F664}"/>
                </a:ext>
              </a:extLst>
            </p:cNvPr>
            <p:cNvSpPr>
              <a:spLocks/>
            </p:cNvSpPr>
            <p:nvPr/>
          </p:nvSpPr>
          <p:spPr bwMode="auto">
            <a:xfrm>
              <a:off x="3009826" y="2710"/>
              <a:ext cx="75466" cy="127212"/>
            </a:xfrm>
            <a:custGeom>
              <a:avLst/>
              <a:gdLst>
                <a:gd name="T0" fmla="*/ 8198742 w 19656"/>
                <a:gd name="T1" fmla="*/ 76523584 h 21600"/>
                <a:gd name="T2" fmla="*/ 8198742 w 19656"/>
                <a:gd name="T3" fmla="*/ 76523584 h 21600"/>
                <a:gd name="T4" fmla="*/ 8198742 w 19656"/>
                <a:gd name="T5" fmla="*/ 76523584 h 21600"/>
                <a:gd name="T6" fmla="*/ 8198742 w 19656"/>
                <a:gd name="T7" fmla="*/ 7652358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56" h="21600" extrusionOk="0">
                  <a:moveTo>
                    <a:pt x="14084" y="2467"/>
                  </a:moveTo>
                  <a:cubicBezTo>
                    <a:pt x="14441" y="2467"/>
                    <a:pt x="14782" y="2555"/>
                    <a:pt x="15092" y="2756"/>
                  </a:cubicBezTo>
                  <a:cubicBezTo>
                    <a:pt x="18360" y="4721"/>
                    <a:pt x="14846" y="8651"/>
                    <a:pt x="12831" y="10616"/>
                  </a:cubicBezTo>
                  <a:cubicBezTo>
                    <a:pt x="11078" y="12256"/>
                    <a:pt x="9317" y="13890"/>
                    <a:pt x="7810" y="15529"/>
                  </a:cubicBezTo>
                  <a:cubicBezTo>
                    <a:pt x="6802" y="16346"/>
                    <a:pt x="6049" y="17168"/>
                    <a:pt x="5049" y="17985"/>
                  </a:cubicBezTo>
                  <a:cubicBezTo>
                    <a:pt x="4763" y="18296"/>
                    <a:pt x="4510" y="18580"/>
                    <a:pt x="4343" y="18870"/>
                  </a:cubicBezTo>
                  <a:cubicBezTo>
                    <a:pt x="4216" y="18596"/>
                    <a:pt x="4097" y="18342"/>
                    <a:pt x="4042" y="18151"/>
                  </a:cubicBezTo>
                  <a:cubicBezTo>
                    <a:pt x="3542" y="16837"/>
                    <a:pt x="3542" y="15695"/>
                    <a:pt x="3542" y="14381"/>
                  </a:cubicBezTo>
                  <a:cubicBezTo>
                    <a:pt x="3788" y="11925"/>
                    <a:pt x="5049" y="9308"/>
                    <a:pt x="6802" y="7178"/>
                  </a:cubicBezTo>
                  <a:cubicBezTo>
                    <a:pt x="7810" y="6030"/>
                    <a:pt x="9063" y="5047"/>
                    <a:pt x="10324" y="4230"/>
                  </a:cubicBezTo>
                  <a:cubicBezTo>
                    <a:pt x="11117" y="3708"/>
                    <a:pt x="12704" y="2467"/>
                    <a:pt x="14084" y="2467"/>
                  </a:cubicBezTo>
                  <a:close/>
                  <a:moveTo>
                    <a:pt x="14219" y="0"/>
                  </a:moveTo>
                  <a:cubicBezTo>
                    <a:pt x="10959" y="0"/>
                    <a:pt x="7540" y="2415"/>
                    <a:pt x="5549" y="4065"/>
                  </a:cubicBezTo>
                  <a:cubicBezTo>
                    <a:pt x="2534" y="6686"/>
                    <a:pt x="773" y="9799"/>
                    <a:pt x="274" y="12907"/>
                  </a:cubicBezTo>
                  <a:cubicBezTo>
                    <a:pt x="-226" y="14712"/>
                    <a:pt x="20" y="16512"/>
                    <a:pt x="528" y="18151"/>
                  </a:cubicBezTo>
                  <a:cubicBezTo>
                    <a:pt x="742" y="18870"/>
                    <a:pt x="1733" y="21600"/>
                    <a:pt x="3336" y="21600"/>
                  </a:cubicBezTo>
                  <a:cubicBezTo>
                    <a:pt x="3558" y="21600"/>
                    <a:pt x="3796" y="21543"/>
                    <a:pt x="4042" y="21424"/>
                  </a:cubicBezTo>
                  <a:cubicBezTo>
                    <a:pt x="4414" y="21264"/>
                    <a:pt x="4621" y="21026"/>
                    <a:pt x="4708" y="20757"/>
                  </a:cubicBezTo>
                  <a:cubicBezTo>
                    <a:pt x="4867" y="20855"/>
                    <a:pt x="5049" y="20933"/>
                    <a:pt x="5295" y="20933"/>
                  </a:cubicBezTo>
                  <a:cubicBezTo>
                    <a:pt x="6802" y="20767"/>
                    <a:pt x="7556" y="20276"/>
                    <a:pt x="8309" y="19459"/>
                  </a:cubicBezTo>
                  <a:cubicBezTo>
                    <a:pt x="9317" y="18477"/>
                    <a:pt x="10324" y="17494"/>
                    <a:pt x="11324" y="16512"/>
                  </a:cubicBezTo>
                  <a:cubicBezTo>
                    <a:pt x="12831" y="14872"/>
                    <a:pt x="14846" y="13073"/>
                    <a:pt x="16353" y="11273"/>
                  </a:cubicBezTo>
                  <a:cubicBezTo>
                    <a:pt x="19113" y="8326"/>
                    <a:pt x="21374" y="4390"/>
                    <a:pt x="17860" y="1282"/>
                  </a:cubicBezTo>
                  <a:cubicBezTo>
                    <a:pt x="16734" y="362"/>
                    <a:pt x="15488" y="0"/>
                    <a:pt x="14219"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13" name="Google Shape;115;p15">
              <a:extLst>
                <a:ext uri="{FF2B5EF4-FFF2-40B4-BE49-F238E27FC236}">
                  <a16:creationId xmlns:a16="http://schemas.microsoft.com/office/drawing/2014/main" id="{7AA9D444-C0CB-1BEF-B2F4-D08413355DCC}"/>
                </a:ext>
              </a:extLst>
            </p:cNvPr>
            <p:cNvSpPr>
              <a:spLocks/>
            </p:cNvSpPr>
            <p:nvPr/>
          </p:nvSpPr>
          <p:spPr bwMode="auto">
            <a:xfrm>
              <a:off x="3038649" y="99953"/>
              <a:ext cx="87815" cy="130318"/>
            </a:xfrm>
            <a:custGeom>
              <a:avLst/>
              <a:gdLst>
                <a:gd name="T0" fmla="*/ 14207521 w 20705"/>
                <a:gd name="T1" fmla="*/ 86333069 h 21600"/>
                <a:gd name="T2" fmla="*/ 14207521 w 20705"/>
                <a:gd name="T3" fmla="*/ 86333069 h 21600"/>
                <a:gd name="T4" fmla="*/ 14207521 w 20705"/>
                <a:gd name="T5" fmla="*/ 86333069 h 21600"/>
                <a:gd name="T6" fmla="*/ 14207521 w 20705"/>
                <a:gd name="T7" fmla="*/ 863330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05" h="21600" extrusionOk="0">
                  <a:moveTo>
                    <a:pt x="4568" y="3539"/>
                  </a:moveTo>
                  <a:cubicBezTo>
                    <a:pt x="4603" y="3640"/>
                    <a:pt x="4690" y="3741"/>
                    <a:pt x="4819" y="3836"/>
                  </a:cubicBezTo>
                  <a:cubicBezTo>
                    <a:pt x="5961" y="4634"/>
                    <a:pt x="7548" y="5437"/>
                    <a:pt x="8912" y="6234"/>
                  </a:cubicBezTo>
                  <a:cubicBezTo>
                    <a:pt x="10276" y="7193"/>
                    <a:pt x="11418" y="8152"/>
                    <a:pt x="12553" y="9111"/>
                  </a:cubicBezTo>
                  <a:cubicBezTo>
                    <a:pt x="14599" y="11030"/>
                    <a:pt x="16876" y="13589"/>
                    <a:pt x="17328" y="15987"/>
                  </a:cubicBezTo>
                  <a:cubicBezTo>
                    <a:pt x="17558" y="17107"/>
                    <a:pt x="17558" y="18384"/>
                    <a:pt x="15964" y="18702"/>
                  </a:cubicBezTo>
                  <a:cubicBezTo>
                    <a:pt x="15490" y="18869"/>
                    <a:pt x="14987" y="18940"/>
                    <a:pt x="14484" y="18940"/>
                  </a:cubicBezTo>
                  <a:cubicBezTo>
                    <a:pt x="13544" y="18940"/>
                    <a:pt x="12610" y="18697"/>
                    <a:pt x="11870" y="18384"/>
                  </a:cubicBezTo>
                  <a:cubicBezTo>
                    <a:pt x="8912" y="16946"/>
                    <a:pt x="7777" y="13589"/>
                    <a:pt x="6865" y="11348"/>
                  </a:cubicBezTo>
                  <a:cubicBezTo>
                    <a:pt x="6183" y="9753"/>
                    <a:pt x="5501" y="7991"/>
                    <a:pt x="5049" y="6396"/>
                  </a:cubicBezTo>
                  <a:cubicBezTo>
                    <a:pt x="4805" y="5442"/>
                    <a:pt x="4690" y="4493"/>
                    <a:pt x="4568" y="3539"/>
                  </a:cubicBezTo>
                  <a:close/>
                  <a:moveTo>
                    <a:pt x="2334" y="0"/>
                  </a:moveTo>
                  <a:cubicBezTo>
                    <a:pt x="1293" y="0"/>
                    <a:pt x="173" y="545"/>
                    <a:pt x="44" y="1439"/>
                  </a:cubicBezTo>
                  <a:cubicBezTo>
                    <a:pt x="-179" y="3357"/>
                    <a:pt x="503" y="5275"/>
                    <a:pt x="956" y="7193"/>
                  </a:cubicBezTo>
                  <a:cubicBezTo>
                    <a:pt x="1408" y="8950"/>
                    <a:pt x="2090" y="10868"/>
                    <a:pt x="2772" y="12630"/>
                  </a:cubicBezTo>
                  <a:cubicBezTo>
                    <a:pt x="4137" y="15507"/>
                    <a:pt x="5961" y="19344"/>
                    <a:pt x="10276" y="20944"/>
                  </a:cubicBezTo>
                  <a:cubicBezTo>
                    <a:pt x="11461" y="21383"/>
                    <a:pt x="12775" y="21600"/>
                    <a:pt x="14061" y="21600"/>
                  </a:cubicBezTo>
                  <a:cubicBezTo>
                    <a:pt x="16962" y="21600"/>
                    <a:pt x="19726" y="20489"/>
                    <a:pt x="20516" y="18384"/>
                  </a:cubicBezTo>
                  <a:cubicBezTo>
                    <a:pt x="21421" y="15346"/>
                    <a:pt x="18922" y="11989"/>
                    <a:pt x="16416" y="9591"/>
                  </a:cubicBezTo>
                  <a:cubicBezTo>
                    <a:pt x="15052" y="8152"/>
                    <a:pt x="13465" y="6875"/>
                    <a:pt x="11641" y="5593"/>
                  </a:cubicBezTo>
                  <a:cubicBezTo>
                    <a:pt x="9824" y="4477"/>
                    <a:pt x="7777" y="3357"/>
                    <a:pt x="5501" y="2877"/>
                  </a:cubicBezTo>
                  <a:cubicBezTo>
                    <a:pt x="5429" y="2862"/>
                    <a:pt x="5357" y="2852"/>
                    <a:pt x="5286" y="2852"/>
                  </a:cubicBezTo>
                  <a:cubicBezTo>
                    <a:pt x="4905" y="2852"/>
                    <a:pt x="4575" y="3079"/>
                    <a:pt x="4539" y="3352"/>
                  </a:cubicBezTo>
                  <a:cubicBezTo>
                    <a:pt x="4445" y="2610"/>
                    <a:pt x="4331" y="1863"/>
                    <a:pt x="4137" y="1121"/>
                  </a:cubicBezTo>
                  <a:cubicBezTo>
                    <a:pt x="3936" y="343"/>
                    <a:pt x="3160" y="0"/>
                    <a:pt x="2334"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14" name="Google Shape;116;p15">
              <a:extLst>
                <a:ext uri="{FF2B5EF4-FFF2-40B4-BE49-F238E27FC236}">
                  <a16:creationId xmlns:a16="http://schemas.microsoft.com/office/drawing/2014/main" id="{9CBB9C8B-C152-2AA8-7466-99025B210629}"/>
                </a:ext>
              </a:extLst>
            </p:cNvPr>
            <p:cNvSpPr>
              <a:spLocks/>
            </p:cNvSpPr>
            <p:nvPr/>
          </p:nvSpPr>
          <p:spPr bwMode="auto">
            <a:xfrm>
              <a:off x="2913309" y="43824"/>
              <a:ext cx="57986" cy="122004"/>
            </a:xfrm>
            <a:custGeom>
              <a:avLst/>
              <a:gdLst>
                <a:gd name="T0" fmla="*/ 2207524 w 19630"/>
                <a:gd name="T1" fmla="*/ 62090603 h 21600"/>
                <a:gd name="T2" fmla="*/ 2207524 w 19630"/>
                <a:gd name="T3" fmla="*/ 62090603 h 21600"/>
                <a:gd name="T4" fmla="*/ 2207524 w 19630"/>
                <a:gd name="T5" fmla="*/ 62090603 h 21600"/>
                <a:gd name="T6" fmla="*/ 2207524 w 19630"/>
                <a:gd name="T7" fmla="*/ 620906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30" h="21600" extrusionOk="0">
                  <a:moveTo>
                    <a:pt x="8636" y="2701"/>
                  </a:moveTo>
                  <a:cubicBezTo>
                    <a:pt x="8811" y="2701"/>
                    <a:pt x="8997" y="2723"/>
                    <a:pt x="9193" y="2766"/>
                  </a:cubicBezTo>
                  <a:cubicBezTo>
                    <a:pt x="11801" y="3278"/>
                    <a:pt x="13111" y="5327"/>
                    <a:pt x="14090" y="6524"/>
                  </a:cubicBezTo>
                  <a:cubicBezTo>
                    <a:pt x="14740" y="8061"/>
                    <a:pt x="15070" y="9598"/>
                    <a:pt x="15070" y="11301"/>
                  </a:cubicBezTo>
                  <a:cubicBezTo>
                    <a:pt x="14791" y="13890"/>
                    <a:pt x="13131" y="16478"/>
                    <a:pt x="9884" y="18559"/>
                  </a:cubicBezTo>
                  <a:cubicBezTo>
                    <a:pt x="6687" y="16219"/>
                    <a:pt x="4935" y="13183"/>
                    <a:pt x="4625" y="10450"/>
                  </a:cubicBezTo>
                  <a:cubicBezTo>
                    <a:pt x="4295" y="8913"/>
                    <a:pt x="4625" y="7376"/>
                    <a:pt x="5275" y="5839"/>
                  </a:cubicBezTo>
                  <a:cubicBezTo>
                    <a:pt x="5574" y="5058"/>
                    <a:pt x="6698" y="2701"/>
                    <a:pt x="8636" y="2701"/>
                  </a:cubicBezTo>
                  <a:close/>
                  <a:moveTo>
                    <a:pt x="8708" y="0"/>
                  </a:moveTo>
                  <a:cubicBezTo>
                    <a:pt x="8028" y="0"/>
                    <a:pt x="7316" y="65"/>
                    <a:pt x="6584" y="205"/>
                  </a:cubicBezTo>
                  <a:cubicBezTo>
                    <a:pt x="3646" y="717"/>
                    <a:pt x="2336" y="2426"/>
                    <a:pt x="1687" y="3791"/>
                  </a:cubicBezTo>
                  <a:cubicBezTo>
                    <a:pt x="707" y="5327"/>
                    <a:pt x="48" y="6864"/>
                    <a:pt x="48" y="8401"/>
                  </a:cubicBezTo>
                  <a:cubicBezTo>
                    <a:pt x="-272" y="11474"/>
                    <a:pt x="1027" y="14720"/>
                    <a:pt x="3646" y="17621"/>
                  </a:cubicBezTo>
                  <a:cubicBezTo>
                    <a:pt x="3966" y="18306"/>
                    <a:pt x="4625" y="18818"/>
                    <a:pt x="5605" y="19497"/>
                  </a:cubicBezTo>
                  <a:cubicBezTo>
                    <a:pt x="6254" y="20182"/>
                    <a:pt x="7234" y="21034"/>
                    <a:pt x="8543" y="21379"/>
                  </a:cubicBezTo>
                  <a:cubicBezTo>
                    <a:pt x="8945" y="21519"/>
                    <a:pt x="9409" y="21600"/>
                    <a:pt x="9853" y="21600"/>
                  </a:cubicBezTo>
                  <a:cubicBezTo>
                    <a:pt x="10492" y="21600"/>
                    <a:pt x="11100" y="21438"/>
                    <a:pt x="11482" y="21034"/>
                  </a:cubicBezTo>
                  <a:cubicBezTo>
                    <a:pt x="12100" y="20602"/>
                    <a:pt x="11935" y="20096"/>
                    <a:pt x="11471" y="19659"/>
                  </a:cubicBezTo>
                  <a:cubicBezTo>
                    <a:pt x="18359" y="16127"/>
                    <a:pt x="21328" y="10633"/>
                    <a:pt x="18658" y="5839"/>
                  </a:cubicBezTo>
                  <a:cubicBezTo>
                    <a:pt x="17225" y="3580"/>
                    <a:pt x="13760" y="0"/>
                    <a:pt x="8708"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15" name="Google Shape;117;p15">
              <a:extLst>
                <a:ext uri="{FF2B5EF4-FFF2-40B4-BE49-F238E27FC236}">
                  <a16:creationId xmlns:a16="http://schemas.microsoft.com/office/drawing/2014/main" id="{47037FF8-9FB4-54ED-7139-6D8B8DD9273F}"/>
                </a:ext>
              </a:extLst>
            </p:cNvPr>
            <p:cNvSpPr>
              <a:spLocks/>
            </p:cNvSpPr>
            <p:nvPr/>
          </p:nvSpPr>
          <p:spPr bwMode="auto">
            <a:xfrm>
              <a:off x="2952036" y="150112"/>
              <a:ext cx="72425" cy="90848"/>
            </a:xfrm>
            <a:custGeom>
              <a:avLst/>
              <a:gdLst>
                <a:gd name="T0" fmla="*/ 4804418 w 21340"/>
                <a:gd name="T1" fmla="*/ 14214507 h 21600"/>
                <a:gd name="T2" fmla="*/ 4804418 w 21340"/>
                <a:gd name="T3" fmla="*/ 14214507 h 21600"/>
                <a:gd name="T4" fmla="*/ 4804418 w 21340"/>
                <a:gd name="T5" fmla="*/ 14214507 h 21600"/>
                <a:gd name="T6" fmla="*/ 4804418 w 21340"/>
                <a:gd name="T7" fmla="*/ 142145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40" h="21600" extrusionOk="0">
                  <a:moveTo>
                    <a:pt x="5115" y="2419"/>
                  </a:moveTo>
                  <a:cubicBezTo>
                    <a:pt x="7834" y="3548"/>
                    <a:pt x="10446" y="4801"/>
                    <a:pt x="12510" y="6647"/>
                  </a:cubicBezTo>
                  <a:cubicBezTo>
                    <a:pt x="14780" y="8486"/>
                    <a:pt x="17050" y="11006"/>
                    <a:pt x="17337" y="13758"/>
                  </a:cubicBezTo>
                  <a:cubicBezTo>
                    <a:pt x="17607" y="15510"/>
                    <a:pt x="17095" y="17900"/>
                    <a:pt x="14565" y="17900"/>
                  </a:cubicBezTo>
                  <a:cubicBezTo>
                    <a:pt x="14448" y="17900"/>
                    <a:pt x="14331" y="17893"/>
                    <a:pt x="14215" y="17885"/>
                  </a:cubicBezTo>
                  <a:cubicBezTo>
                    <a:pt x="11370" y="17654"/>
                    <a:pt x="9090" y="14678"/>
                    <a:pt x="8238" y="12838"/>
                  </a:cubicBezTo>
                  <a:cubicBezTo>
                    <a:pt x="7107" y="10775"/>
                    <a:pt x="6533" y="8943"/>
                    <a:pt x="5968" y="6879"/>
                  </a:cubicBezTo>
                  <a:cubicBezTo>
                    <a:pt x="5680" y="5959"/>
                    <a:pt x="5402" y="4815"/>
                    <a:pt x="5402" y="3896"/>
                  </a:cubicBezTo>
                  <a:cubicBezTo>
                    <a:pt x="5142" y="3476"/>
                    <a:pt x="5115" y="2867"/>
                    <a:pt x="5115" y="2419"/>
                  </a:cubicBezTo>
                  <a:close/>
                  <a:moveTo>
                    <a:pt x="3975" y="0"/>
                  </a:moveTo>
                  <a:cubicBezTo>
                    <a:pt x="3464" y="0"/>
                    <a:pt x="2728" y="0"/>
                    <a:pt x="2584" y="500"/>
                  </a:cubicBezTo>
                  <a:cubicBezTo>
                    <a:pt x="2558" y="500"/>
                    <a:pt x="2540" y="500"/>
                    <a:pt x="2513" y="500"/>
                  </a:cubicBezTo>
                  <a:cubicBezTo>
                    <a:pt x="1938" y="500"/>
                    <a:pt x="1346" y="746"/>
                    <a:pt x="853" y="1144"/>
                  </a:cubicBezTo>
                  <a:cubicBezTo>
                    <a:pt x="565" y="1600"/>
                    <a:pt x="0" y="2064"/>
                    <a:pt x="0" y="2976"/>
                  </a:cubicBezTo>
                  <a:cubicBezTo>
                    <a:pt x="0" y="3439"/>
                    <a:pt x="0" y="3896"/>
                    <a:pt x="0" y="4352"/>
                  </a:cubicBezTo>
                  <a:cubicBezTo>
                    <a:pt x="287" y="5503"/>
                    <a:pt x="565" y="6879"/>
                    <a:pt x="853" y="8023"/>
                  </a:cubicBezTo>
                  <a:cubicBezTo>
                    <a:pt x="1418" y="10087"/>
                    <a:pt x="2270" y="12150"/>
                    <a:pt x="3410" y="14214"/>
                  </a:cubicBezTo>
                  <a:cubicBezTo>
                    <a:pt x="5402" y="17654"/>
                    <a:pt x="8812" y="21325"/>
                    <a:pt x="13640" y="21557"/>
                  </a:cubicBezTo>
                  <a:cubicBezTo>
                    <a:pt x="13954" y="21586"/>
                    <a:pt x="14259" y="21600"/>
                    <a:pt x="14556" y="21600"/>
                  </a:cubicBezTo>
                  <a:cubicBezTo>
                    <a:pt x="18567" y="21600"/>
                    <a:pt x="21053" y="18798"/>
                    <a:pt x="21313" y="15590"/>
                  </a:cubicBezTo>
                  <a:cubicBezTo>
                    <a:pt x="21600" y="12150"/>
                    <a:pt x="19608" y="8943"/>
                    <a:pt x="16772" y="6647"/>
                  </a:cubicBezTo>
                  <a:cubicBezTo>
                    <a:pt x="13640" y="3439"/>
                    <a:pt x="9090" y="912"/>
                    <a:pt x="3975"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16" name="Google Shape;118;p15">
              <a:extLst>
                <a:ext uri="{FF2B5EF4-FFF2-40B4-BE49-F238E27FC236}">
                  <a16:creationId xmlns:a16="http://schemas.microsoft.com/office/drawing/2014/main" id="{DB78C1E0-E203-1ADF-ABF7-2E664768315F}"/>
                </a:ext>
              </a:extLst>
            </p:cNvPr>
            <p:cNvSpPr>
              <a:spLocks/>
            </p:cNvSpPr>
            <p:nvPr/>
          </p:nvSpPr>
          <p:spPr bwMode="auto">
            <a:xfrm>
              <a:off x="2863347" y="201139"/>
              <a:ext cx="12701" cy="12701"/>
            </a:xfrm>
            <a:custGeom>
              <a:avLst/>
              <a:gdLst>
                <a:gd name="T0" fmla="*/ 2400 w 16200"/>
                <a:gd name="T1" fmla="*/ 759 h 21600"/>
                <a:gd name="T2" fmla="*/ 2400 w 16200"/>
                <a:gd name="T3" fmla="*/ 759 h 21600"/>
                <a:gd name="T4" fmla="*/ 2400 w 16200"/>
                <a:gd name="T5" fmla="*/ 759 h 21600"/>
                <a:gd name="T6" fmla="*/ 2400 w 162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6200" h="21600" extrusionOk="0">
                  <a:moveTo>
                    <a:pt x="16200" y="0"/>
                  </a:moveTo>
                  <a:cubicBezTo>
                    <a:pt x="-5400" y="0"/>
                    <a:pt x="-5400" y="21600"/>
                    <a:pt x="16200" y="21600"/>
                  </a:cubicBezTo>
                  <a:cubicBezTo>
                    <a:pt x="16200" y="21600"/>
                    <a:pt x="16200" y="0"/>
                    <a:pt x="16200"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17" name="Google Shape;119;p15">
              <a:extLst>
                <a:ext uri="{FF2B5EF4-FFF2-40B4-BE49-F238E27FC236}">
                  <a16:creationId xmlns:a16="http://schemas.microsoft.com/office/drawing/2014/main" id="{D31F8514-2C1E-BFE9-FC63-3AEC37122AA1}"/>
                </a:ext>
              </a:extLst>
            </p:cNvPr>
            <p:cNvSpPr>
              <a:spLocks/>
            </p:cNvSpPr>
            <p:nvPr/>
          </p:nvSpPr>
          <p:spPr bwMode="auto">
            <a:xfrm>
              <a:off x="2816744" y="96633"/>
              <a:ext cx="65856" cy="137993"/>
            </a:xfrm>
            <a:custGeom>
              <a:avLst/>
              <a:gdLst>
                <a:gd name="T0" fmla="*/ 3329429 w 20768"/>
                <a:gd name="T1" fmla="*/ 114932690 h 21600"/>
                <a:gd name="T2" fmla="*/ 3329429 w 20768"/>
                <a:gd name="T3" fmla="*/ 114932690 h 21600"/>
                <a:gd name="T4" fmla="*/ 3329429 w 20768"/>
                <a:gd name="T5" fmla="*/ 114932690 h 21600"/>
                <a:gd name="T6" fmla="*/ 3329429 w 20768"/>
                <a:gd name="T7" fmla="*/ 1149326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68" h="21600" extrusionOk="0">
                  <a:moveTo>
                    <a:pt x="8820" y="0"/>
                  </a:moveTo>
                  <a:cubicBezTo>
                    <a:pt x="8148" y="0"/>
                    <a:pt x="7456" y="67"/>
                    <a:pt x="6775" y="219"/>
                  </a:cubicBezTo>
                  <a:cubicBezTo>
                    <a:pt x="4037" y="820"/>
                    <a:pt x="2520" y="2179"/>
                    <a:pt x="1607" y="3537"/>
                  </a:cubicBezTo>
                  <a:cubicBezTo>
                    <a:pt x="-832" y="6255"/>
                    <a:pt x="-217" y="9577"/>
                    <a:pt x="1607" y="12447"/>
                  </a:cubicBezTo>
                  <a:cubicBezTo>
                    <a:pt x="2818" y="14106"/>
                    <a:pt x="4642" y="15770"/>
                    <a:pt x="6775" y="17276"/>
                  </a:cubicBezTo>
                  <a:cubicBezTo>
                    <a:pt x="8907" y="18940"/>
                    <a:pt x="11039" y="20446"/>
                    <a:pt x="14381" y="21505"/>
                  </a:cubicBezTo>
                  <a:cubicBezTo>
                    <a:pt x="14583" y="21571"/>
                    <a:pt x="14804" y="21600"/>
                    <a:pt x="15025" y="21600"/>
                  </a:cubicBezTo>
                  <a:cubicBezTo>
                    <a:pt x="15764" y="21600"/>
                    <a:pt x="16436" y="21252"/>
                    <a:pt x="16206" y="20899"/>
                  </a:cubicBezTo>
                  <a:cubicBezTo>
                    <a:pt x="14986" y="19240"/>
                    <a:pt x="12556" y="18034"/>
                    <a:pt x="10424" y="16523"/>
                  </a:cubicBezTo>
                  <a:cubicBezTo>
                    <a:pt x="8599" y="15164"/>
                    <a:pt x="6775" y="13806"/>
                    <a:pt x="5555" y="12142"/>
                  </a:cubicBezTo>
                  <a:cubicBezTo>
                    <a:pt x="3125" y="9277"/>
                    <a:pt x="2520" y="5654"/>
                    <a:pt x="6467" y="2937"/>
                  </a:cubicBezTo>
                  <a:cubicBezTo>
                    <a:pt x="7120" y="2398"/>
                    <a:pt x="8090" y="1935"/>
                    <a:pt x="9243" y="1935"/>
                  </a:cubicBezTo>
                  <a:cubicBezTo>
                    <a:pt x="9713" y="1935"/>
                    <a:pt x="10213" y="2007"/>
                    <a:pt x="10732" y="2179"/>
                  </a:cubicBezTo>
                  <a:cubicBezTo>
                    <a:pt x="11951" y="2484"/>
                    <a:pt x="13161" y="3084"/>
                    <a:pt x="14074" y="3537"/>
                  </a:cubicBezTo>
                  <a:cubicBezTo>
                    <a:pt x="15899" y="4748"/>
                    <a:pt x="17118" y="6255"/>
                    <a:pt x="17723" y="7766"/>
                  </a:cubicBezTo>
                  <a:cubicBezTo>
                    <a:pt x="18338" y="9425"/>
                    <a:pt x="18338" y="11236"/>
                    <a:pt x="17426" y="12900"/>
                  </a:cubicBezTo>
                  <a:cubicBezTo>
                    <a:pt x="16811" y="14559"/>
                    <a:pt x="15294" y="16370"/>
                    <a:pt x="15601" y="18034"/>
                  </a:cubicBezTo>
                  <a:cubicBezTo>
                    <a:pt x="15601" y="18034"/>
                    <a:pt x="15735" y="18101"/>
                    <a:pt x="15822" y="18101"/>
                  </a:cubicBezTo>
                  <a:cubicBezTo>
                    <a:pt x="15870" y="18101"/>
                    <a:pt x="15899" y="18082"/>
                    <a:pt x="15899" y="18034"/>
                  </a:cubicBezTo>
                  <a:cubicBezTo>
                    <a:pt x="18031" y="16976"/>
                    <a:pt x="18943" y="15317"/>
                    <a:pt x="19548" y="13806"/>
                  </a:cubicBezTo>
                  <a:cubicBezTo>
                    <a:pt x="20461" y="12142"/>
                    <a:pt x="20768" y="10483"/>
                    <a:pt x="20768" y="8972"/>
                  </a:cubicBezTo>
                  <a:cubicBezTo>
                    <a:pt x="20461" y="6107"/>
                    <a:pt x="18338" y="3237"/>
                    <a:pt x="14381" y="1273"/>
                  </a:cubicBezTo>
                  <a:cubicBezTo>
                    <a:pt x="12787" y="596"/>
                    <a:pt x="10847" y="0"/>
                    <a:pt x="8820"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18" name="Google Shape;120;p15">
              <a:extLst>
                <a:ext uri="{FF2B5EF4-FFF2-40B4-BE49-F238E27FC236}">
                  <a16:creationId xmlns:a16="http://schemas.microsoft.com/office/drawing/2014/main" id="{1AA22139-D57A-5FF5-08AE-1A1AA7C2A288}"/>
                </a:ext>
              </a:extLst>
            </p:cNvPr>
            <p:cNvSpPr>
              <a:spLocks/>
            </p:cNvSpPr>
            <p:nvPr/>
          </p:nvSpPr>
          <p:spPr bwMode="auto">
            <a:xfrm>
              <a:off x="2868967" y="200058"/>
              <a:ext cx="84103" cy="100442"/>
            </a:xfrm>
            <a:custGeom>
              <a:avLst/>
              <a:gdLst>
                <a:gd name="T0" fmla="*/ 10750473 w 21033"/>
                <a:gd name="T1" fmla="*/ 23481782 h 21600"/>
                <a:gd name="T2" fmla="*/ 10750473 w 21033"/>
                <a:gd name="T3" fmla="*/ 23481782 h 21600"/>
                <a:gd name="T4" fmla="*/ 10750473 w 21033"/>
                <a:gd name="T5" fmla="*/ 23481782 h 21600"/>
                <a:gd name="T6" fmla="*/ 10750473 w 21033"/>
                <a:gd name="T7" fmla="*/ 2348178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33" h="21600" extrusionOk="0">
                  <a:moveTo>
                    <a:pt x="4376" y="3700"/>
                  </a:moveTo>
                  <a:cubicBezTo>
                    <a:pt x="4955" y="3910"/>
                    <a:pt x="5519" y="4133"/>
                    <a:pt x="6059" y="4401"/>
                  </a:cubicBezTo>
                  <a:cubicBezTo>
                    <a:pt x="7994" y="5023"/>
                    <a:pt x="9677" y="5849"/>
                    <a:pt x="11124" y="7093"/>
                  </a:cubicBezTo>
                  <a:cubicBezTo>
                    <a:pt x="14018" y="8757"/>
                    <a:pt x="16677" y="11036"/>
                    <a:pt x="17636" y="14147"/>
                  </a:cubicBezTo>
                  <a:cubicBezTo>
                    <a:pt x="17880" y="15182"/>
                    <a:pt x="17880" y="16426"/>
                    <a:pt x="17156" y="17258"/>
                  </a:cubicBezTo>
                  <a:cubicBezTo>
                    <a:pt x="16593" y="18063"/>
                    <a:pt x="15603" y="18365"/>
                    <a:pt x="14620" y="18365"/>
                  </a:cubicBezTo>
                  <a:cubicBezTo>
                    <a:pt x="14331" y="18365"/>
                    <a:pt x="14049" y="18345"/>
                    <a:pt x="13782" y="18293"/>
                  </a:cubicBezTo>
                  <a:cubicBezTo>
                    <a:pt x="10165" y="17670"/>
                    <a:pt x="7994" y="14769"/>
                    <a:pt x="6303" y="12280"/>
                  </a:cubicBezTo>
                  <a:cubicBezTo>
                    <a:pt x="5336" y="10623"/>
                    <a:pt x="4856" y="8757"/>
                    <a:pt x="4612" y="6890"/>
                  </a:cubicBezTo>
                  <a:cubicBezTo>
                    <a:pt x="4376" y="6058"/>
                    <a:pt x="4376" y="5023"/>
                    <a:pt x="4376" y="4192"/>
                  </a:cubicBezTo>
                  <a:cubicBezTo>
                    <a:pt x="4376" y="4048"/>
                    <a:pt x="4376" y="3877"/>
                    <a:pt x="4376" y="3700"/>
                  </a:cubicBezTo>
                  <a:close/>
                  <a:moveTo>
                    <a:pt x="2373" y="0"/>
                  </a:moveTo>
                  <a:cubicBezTo>
                    <a:pt x="1931" y="0"/>
                    <a:pt x="1474" y="157"/>
                    <a:pt x="1154" y="472"/>
                  </a:cubicBezTo>
                  <a:cubicBezTo>
                    <a:pt x="111" y="688"/>
                    <a:pt x="-346" y="1546"/>
                    <a:pt x="294" y="2155"/>
                  </a:cubicBezTo>
                  <a:cubicBezTo>
                    <a:pt x="103" y="2731"/>
                    <a:pt x="35" y="3294"/>
                    <a:pt x="35" y="3982"/>
                  </a:cubicBezTo>
                  <a:cubicBezTo>
                    <a:pt x="35" y="5226"/>
                    <a:pt x="35" y="6268"/>
                    <a:pt x="271" y="7512"/>
                  </a:cubicBezTo>
                  <a:cubicBezTo>
                    <a:pt x="758" y="9379"/>
                    <a:pt x="1482" y="11448"/>
                    <a:pt x="2442" y="13315"/>
                  </a:cubicBezTo>
                  <a:cubicBezTo>
                    <a:pt x="4376" y="16845"/>
                    <a:pt x="7506" y="20369"/>
                    <a:pt x="12092" y="21404"/>
                  </a:cubicBezTo>
                  <a:cubicBezTo>
                    <a:pt x="12823" y="21535"/>
                    <a:pt x="13531" y="21600"/>
                    <a:pt x="14216" y="21600"/>
                  </a:cubicBezTo>
                  <a:cubicBezTo>
                    <a:pt x="15793" y="21600"/>
                    <a:pt x="17255" y="21240"/>
                    <a:pt x="18604" y="20369"/>
                  </a:cubicBezTo>
                  <a:cubicBezTo>
                    <a:pt x="20051" y="19334"/>
                    <a:pt x="21018" y="17670"/>
                    <a:pt x="21018" y="16013"/>
                  </a:cubicBezTo>
                  <a:cubicBezTo>
                    <a:pt x="21254" y="12280"/>
                    <a:pt x="18604" y="8960"/>
                    <a:pt x="15466" y="6471"/>
                  </a:cubicBezTo>
                  <a:cubicBezTo>
                    <a:pt x="13539" y="5023"/>
                    <a:pt x="11124" y="3569"/>
                    <a:pt x="8717" y="2535"/>
                  </a:cubicBezTo>
                  <a:cubicBezTo>
                    <a:pt x="7225" y="1821"/>
                    <a:pt x="5503" y="1009"/>
                    <a:pt x="3714" y="635"/>
                  </a:cubicBezTo>
                  <a:cubicBezTo>
                    <a:pt x="3432" y="216"/>
                    <a:pt x="2906" y="0"/>
                    <a:pt x="2373"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19" name="Google Shape;121;p15">
              <a:extLst>
                <a:ext uri="{FF2B5EF4-FFF2-40B4-BE49-F238E27FC236}">
                  <a16:creationId xmlns:a16="http://schemas.microsoft.com/office/drawing/2014/main" id="{E827A9D7-7794-7738-9918-BF8948915F3B}"/>
                </a:ext>
              </a:extLst>
            </p:cNvPr>
            <p:cNvSpPr>
              <a:spLocks/>
            </p:cNvSpPr>
            <p:nvPr/>
          </p:nvSpPr>
          <p:spPr bwMode="auto">
            <a:xfrm>
              <a:off x="2786194" y="272511"/>
              <a:ext cx="12701" cy="12701"/>
            </a:xfrm>
            <a:custGeom>
              <a:avLst/>
              <a:gdLst>
                <a:gd name="T0" fmla="*/ 2400 w 16200"/>
                <a:gd name="T1" fmla="*/ 759 h 21600"/>
                <a:gd name="T2" fmla="*/ 2400 w 16200"/>
                <a:gd name="T3" fmla="*/ 759 h 21600"/>
                <a:gd name="T4" fmla="*/ 2400 w 16200"/>
                <a:gd name="T5" fmla="*/ 759 h 21600"/>
                <a:gd name="T6" fmla="*/ 2400 w 162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6200" h="21600" extrusionOk="0">
                  <a:moveTo>
                    <a:pt x="16200" y="0"/>
                  </a:moveTo>
                  <a:cubicBezTo>
                    <a:pt x="-5400" y="0"/>
                    <a:pt x="-5400" y="21600"/>
                    <a:pt x="16200" y="21600"/>
                  </a:cubicBezTo>
                  <a:cubicBezTo>
                    <a:pt x="16200" y="21600"/>
                    <a:pt x="16200" y="0"/>
                    <a:pt x="16200"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20" name="Google Shape;122;p15">
              <a:extLst>
                <a:ext uri="{FF2B5EF4-FFF2-40B4-BE49-F238E27FC236}">
                  <a16:creationId xmlns:a16="http://schemas.microsoft.com/office/drawing/2014/main" id="{0CA15ACC-D9BC-ECC8-91DA-D448044D3E16}"/>
                </a:ext>
              </a:extLst>
            </p:cNvPr>
            <p:cNvSpPr>
              <a:spLocks/>
            </p:cNvSpPr>
            <p:nvPr/>
          </p:nvSpPr>
          <p:spPr bwMode="auto">
            <a:xfrm>
              <a:off x="2713420" y="184648"/>
              <a:ext cx="82383" cy="133394"/>
            </a:xfrm>
            <a:custGeom>
              <a:avLst/>
              <a:gdLst>
                <a:gd name="T0" fmla="*/ 9821629 w 20965"/>
                <a:gd name="T1" fmla="*/ 97014418 h 21600"/>
                <a:gd name="T2" fmla="*/ 9821629 w 20965"/>
                <a:gd name="T3" fmla="*/ 97014418 h 21600"/>
                <a:gd name="T4" fmla="*/ 9821629 w 20965"/>
                <a:gd name="T5" fmla="*/ 97014418 h 21600"/>
                <a:gd name="T6" fmla="*/ 9821629 w 20965"/>
                <a:gd name="T7" fmla="*/ 9701441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65" h="21600" extrusionOk="0">
                  <a:moveTo>
                    <a:pt x="8309" y="0"/>
                  </a:moveTo>
                  <a:cubicBezTo>
                    <a:pt x="3899" y="0"/>
                    <a:pt x="528" y="2476"/>
                    <a:pt x="101" y="5183"/>
                  </a:cubicBezTo>
                  <a:cubicBezTo>
                    <a:pt x="-635" y="8773"/>
                    <a:pt x="2798" y="12679"/>
                    <a:pt x="5503" y="15648"/>
                  </a:cubicBezTo>
                  <a:cubicBezTo>
                    <a:pt x="8317" y="18483"/>
                    <a:pt x="12471" y="21600"/>
                    <a:pt x="18190" y="21600"/>
                  </a:cubicBezTo>
                  <a:cubicBezTo>
                    <a:pt x="18454" y="21600"/>
                    <a:pt x="18725" y="21595"/>
                    <a:pt x="18996" y="21580"/>
                  </a:cubicBezTo>
                  <a:cubicBezTo>
                    <a:pt x="19981" y="21580"/>
                    <a:pt x="19981" y="20801"/>
                    <a:pt x="19244" y="20643"/>
                  </a:cubicBezTo>
                  <a:cubicBezTo>
                    <a:pt x="15315" y="19864"/>
                    <a:pt x="11882" y="18143"/>
                    <a:pt x="9425" y="15958"/>
                  </a:cubicBezTo>
                  <a:cubicBezTo>
                    <a:pt x="6728" y="13774"/>
                    <a:pt x="4271" y="10805"/>
                    <a:pt x="3046" y="7994"/>
                  </a:cubicBezTo>
                  <a:cubicBezTo>
                    <a:pt x="2326" y="5696"/>
                    <a:pt x="3728" y="1899"/>
                    <a:pt x="8410" y="1899"/>
                  </a:cubicBezTo>
                  <a:cubicBezTo>
                    <a:pt x="8503" y="1899"/>
                    <a:pt x="8596" y="1899"/>
                    <a:pt x="8689" y="1904"/>
                  </a:cubicBezTo>
                  <a:cubicBezTo>
                    <a:pt x="13106" y="2214"/>
                    <a:pt x="15811" y="5652"/>
                    <a:pt x="16788" y="8152"/>
                  </a:cubicBezTo>
                  <a:cubicBezTo>
                    <a:pt x="17772" y="9868"/>
                    <a:pt x="18020" y="11742"/>
                    <a:pt x="18020" y="13616"/>
                  </a:cubicBezTo>
                  <a:cubicBezTo>
                    <a:pt x="18020" y="14711"/>
                    <a:pt x="18020" y="15648"/>
                    <a:pt x="17772" y="16585"/>
                  </a:cubicBezTo>
                  <a:cubicBezTo>
                    <a:pt x="17524" y="17522"/>
                    <a:pt x="17036" y="18301"/>
                    <a:pt x="17284" y="19238"/>
                  </a:cubicBezTo>
                  <a:cubicBezTo>
                    <a:pt x="17284" y="19627"/>
                    <a:pt x="17710" y="19825"/>
                    <a:pt x="18144" y="19825"/>
                  </a:cubicBezTo>
                  <a:cubicBezTo>
                    <a:pt x="18353" y="19825"/>
                    <a:pt x="18562" y="19775"/>
                    <a:pt x="18717" y="19687"/>
                  </a:cubicBezTo>
                  <a:lnTo>
                    <a:pt x="18756" y="19706"/>
                  </a:lnTo>
                  <a:cubicBezTo>
                    <a:pt x="20717" y="18143"/>
                    <a:pt x="20717" y="15801"/>
                    <a:pt x="20965" y="14084"/>
                  </a:cubicBezTo>
                  <a:cubicBezTo>
                    <a:pt x="20965" y="12053"/>
                    <a:pt x="20717" y="10026"/>
                    <a:pt x="19981" y="8152"/>
                  </a:cubicBezTo>
                  <a:cubicBezTo>
                    <a:pt x="18756" y="5025"/>
                    <a:pt x="15811" y="1124"/>
                    <a:pt x="10409" y="187"/>
                  </a:cubicBezTo>
                  <a:cubicBezTo>
                    <a:pt x="9688" y="59"/>
                    <a:pt x="8991" y="0"/>
                    <a:pt x="8309"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21" name="Google Shape;123;p15">
              <a:extLst>
                <a:ext uri="{FF2B5EF4-FFF2-40B4-BE49-F238E27FC236}">
                  <a16:creationId xmlns:a16="http://schemas.microsoft.com/office/drawing/2014/main" id="{E3BD0B93-230F-AB9C-3E97-47B1F7FA30E1}"/>
                </a:ext>
              </a:extLst>
            </p:cNvPr>
            <p:cNvSpPr>
              <a:spLocks/>
            </p:cNvSpPr>
            <p:nvPr/>
          </p:nvSpPr>
          <p:spPr bwMode="auto">
            <a:xfrm>
              <a:off x="2782098" y="290449"/>
              <a:ext cx="108985" cy="78605"/>
            </a:xfrm>
            <a:custGeom>
              <a:avLst/>
              <a:gdLst>
                <a:gd name="T0" fmla="*/ 39237983 w 21039"/>
                <a:gd name="T1" fmla="*/ 6893033 h 21600"/>
                <a:gd name="T2" fmla="*/ 39237983 w 21039"/>
                <a:gd name="T3" fmla="*/ 6893033 h 21600"/>
                <a:gd name="T4" fmla="*/ 39237983 w 21039"/>
                <a:gd name="T5" fmla="*/ 6893033 h 21600"/>
                <a:gd name="T6" fmla="*/ 39237983 w 21039"/>
                <a:gd name="T7" fmla="*/ 689303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39" h="21600" extrusionOk="0">
                  <a:moveTo>
                    <a:pt x="5262" y="3364"/>
                  </a:moveTo>
                  <a:cubicBezTo>
                    <a:pt x="9812" y="3364"/>
                    <a:pt x="14563" y="5858"/>
                    <a:pt x="17538" y="10729"/>
                  </a:cubicBezTo>
                  <a:cubicBezTo>
                    <a:pt x="18284" y="12060"/>
                    <a:pt x="19213" y="14177"/>
                    <a:pt x="19031" y="16035"/>
                  </a:cubicBezTo>
                  <a:cubicBezTo>
                    <a:pt x="18737" y="17282"/>
                    <a:pt x="17873" y="17708"/>
                    <a:pt x="16973" y="17708"/>
                  </a:cubicBezTo>
                  <a:cubicBezTo>
                    <a:pt x="16726" y="17708"/>
                    <a:pt x="16473" y="17675"/>
                    <a:pt x="16238" y="17625"/>
                  </a:cubicBezTo>
                  <a:cubicBezTo>
                    <a:pt x="14933" y="17357"/>
                    <a:pt x="13628" y="16562"/>
                    <a:pt x="12323" y="15767"/>
                  </a:cubicBezTo>
                  <a:cubicBezTo>
                    <a:pt x="10835" y="14972"/>
                    <a:pt x="9348" y="14177"/>
                    <a:pt x="8043" y="12855"/>
                  </a:cubicBezTo>
                  <a:cubicBezTo>
                    <a:pt x="5550" y="10720"/>
                    <a:pt x="3651" y="7750"/>
                    <a:pt x="3140" y="3548"/>
                  </a:cubicBezTo>
                  <a:cubicBezTo>
                    <a:pt x="3839" y="3423"/>
                    <a:pt x="4551" y="3364"/>
                    <a:pt x="5262" y="3364"/>
                  </a:cubicBezTo>
                  <a:close/>
                  <a:moveTo>
                    <a:pt x="1599" y="0"/>
                  </a:moveTo>
                  <a:cubicBezTo>
                    <a:pt x="876" y="0"/>
                    <a:pt x="129" y="661"/>
                    <a:pt x="35" y="1983"/>
                  </a:cubicBezTo>
                  <a:cubicBezTo>
                    <a:pt x="-335" y="7549"/>
                    <a:pt x="2269" y="12587"/>
                    <a:pt x="5250" y="15499"/>
                  </a:cubicBezTo>
                  <a:cubicBezTo>
                    <a:pt x="6926" y="17089"/>
                    <a:pt x="8972" y="18420"/>
                    <a:pt x="10835" y="19474"/>
                  </a:cubicBezTo>
                  <a:cubicBezTo>
                    <a:pt x="12511" y="20269"/>
                    <a:pt x="14004" y="21332"/>
                    <a:pt x="15862" y="21600"/>
                  </a:cubicBezTo>
                  <a:cubicBezTo>
                    <a:pt x="17538" y="21600"/>
                    <a:pt x="19213" y="21064"/>
                    <a:pt x="20148" y="19215"/>
                  </a:cubicBezTo>
                  <a:cubicBezTo>
                    <a:pt x="21265" y="17089"/>
                    <a:pt x="21265" y="14704"/>
                    <a:pt x="20518" y="12587"/>
                  </a:cubicBezTo>
                  <a:cubicBezTo>
                    <a:pt x="19401" y="8076"/>
                    <a:pt x="16050" y="4896"/>
                    <a:pt x="13069" y="3046"/>
                  </a:cubicBezTo>
                  <a:cubicBezTo>
                    <a:pt x="11147" y="1950"/>
                    <a:pt x="9125" y="1423"/>
                    <a:pt x="7132" y="1423"/>
                  </a:cubicBezTo>
                  <a:cubicBezTo>
                    <a:pt x="5732" y="1423"/>
                    <a:pt x="4351" y="1682"/>
                    <a:pt x="3022" y="2184"/>
                  </a:cubicBezTo>
                  <a:cubicBezTo>
                    <a:pt x="3022" y="2117"/>
                    <a:pt x="3016" y="2050"/>
                    <a:pt x="3016" y="1983"/>
                  </a:cubicBezTo>
                  <a:cubicBezTo>
                    <a:pt x="3016" y="661"/>
                    <a:pt x="2316" y="0"/>
                    <a:pt x="1599"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22" name="Google Shape;124;p15">
              <a:extLst>
                <a:ext uri="{FF2B5EF4-FFF2-40B4-BE49-F238E27FC236}">
                  <a16:creationId xmlns:a16="http://schemas.microsoft.com/office/drawing/2014/main" id="{644F7E07-2FC0-8979-F1A5-7E89FAAAA44C}"/>
                </a:ext>
              </a:extLst>
            </p:cNvPr>
            <p:cNvSpPr>
              <a:spLocks/>
            </p:cNvSpPr>
            <p:nvPr/>
          </p:nvSpPr>
          <p:spPr bwMode="auto">
            <a:xfrm>
              <a:off x="2662262" y="324680"/>
              <a:ext cx="82599" cy="91244"/>
            </a:xfrm>
            <a:custGeom>
              <a:avLst/>
              <a:gdLst>
                <a:gd name="T0" fmla="*/ 10162683 w 20855"/>
                <a:gd name="T1" fmla="*/ 14527008 h 21600"/>
                <a:gd name="T2" fmla="*/ 10162683 w 20855"/>
                <a:gd name="T3" fmla="*/ 14527008 h 21600"/>
                <a:gd name="T4" fmla="*/ 10162683 w 20855"/>
                <a:gd name="T5" fmla="*/ 14527008 h 21600"/>
                <a:gd name="T6" fmla="*/ 10162683 w 20855"/>
                <a:gd name="T7" fmla="*/ 14527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55" h="21600" extrusionOk="0">
                  <a:moveTo>
                    <a:pt x="7904" y="0"/>
                  </a:moveTo>
                  <a:cubicBezTo>
                    <a:pt x="4490" y="0"/>
                    <a:pt x="837" y="2055"/>
                    <a:pt x="107" y="5249"/>
                  </a:cubicBezTo>
                  <a:cubicBezTo>
                    <a:pt x="-624" y="9135"/>
                    <a:pt x="2544" y="11874"/>
                    <a:pt x="5466" y="14152"/>
                  </a:cubicBezTo>
                  <a:cubicBezTo>
                    <a:pt x="9119" y="17123"/>
                    <a:pt x="13256" y="19632"/>
                    <a:pt x="17646" y="21463"/>
                  </a:cubicBezTo>
                  <a:cubicBezTo>
                    <a:pt x="17908" y="21542"/>
                    <a:pt x="18208" y="21600"/>
                    <a:pt x="18508" y="21600"/>
                  </a:cubicBezTo>
                  <a:cubicBezTo>
                    <a:pt x="19023" y="21600"/>
                    <a:pt x="19523" y="21441"/>
                    <a:pt x="19838" y="21002"/>
                  </a:cubicBezTo>
                  <a:cubicBezTo>
                    <a:pt x="20076" y="20317"/>
                    <a:pt x="20076" y="19178"/>
                    <a:pt x="19107" y="18947"/>
                  </a:cubicBezTo>
                  <a:cubicBezTo>
                    <a:pt x="15939" y="17577"/>
                    <a:pt x="12771" y="15753"/>
                    <a:pt x="9849" y="13929"/>
                  </a:cubicBezTo>
                  <a:cubicBezTo>
                    <a:pt x="8388" y="13013"/>
                    <a:pt x="6927" y="11874"/>
                    <a:pt x="5712" y="10728"/>
                  </a:cubicBezTo>
                  <a:cubicBezTo>
                    <a:pt x="4490" y="9819"/>
                    <a:pt x="3275" y="8673"/>
                    <a:pt x="3029" y="7303"/>
                  </a:cubicBezTo>
                  <a:cubicBezTo>
                    <a:pt x="2790" y="5025"/>
                    <a:pt x="5466" y="3425"/>
                    <a:pt x="7412" y="3425"/>
                  </a:cubicBezTo>
                  <a:cubicBezTo>
                    <a:pt x="7565" y="3410"/>
                    <a:pt x="7711" y="3403"/>
                    <a:pt x="7858" y="3403"/>
                  </a:cubicBezTo>
                  <a:cubicBezTo>
                    <a:pt x="10587" y="3403"/>
                    <a:pt x="12848" y="5357"/>
                    <a:pt x="14232" y="7303"/>
                  </a:cubicBezTo>
                  <a:cubicBezTo>
                    <a:pt x="15209" y="8904"/>
                    <a:pt x="15939" y="10728"/>
                    <a:pt x="16670" y="12328"/>
                  </a:cubicBezTo>
                  <a:cubicBezTo>
                    <a:pt x="17154" y="13244"/>
                    <a:pt x="17400" y="14152"/>
                    <a:pt x="17885" y="15068"/>
                  </a:cubicBezTo>
                  <a:cubicBezTo>
                    <a:pt x="18131" y="15522"/>
                    <a:pt x="18377" y="15984"/>
                    <a:pt x="18615" y="16438"/>
                  </a:cubicBezTo>
                  <a:cubicBezTo>
                    <a:pt x="19107" y="16669"/>
                    <a:pt x="19346" y="17123"/>
                    <a:pt x="19838" y="17354"/>
                  </a:cubicBezTo>
                  <a:cubicBezTo>
                    <a:pt x="19984" y="17563"/>
                    <a:pt x="20153" y="17642"/>
                    <a:pt x="20315" y="17642"/>
                  </a:cubicBezTo>
                  <a:cubicBezTo>
                    <a:pt x="20676" y="17642"/>
                    <a:pt x="20976" y="17209"/>
                    <a:pt x="20807" y="16892"/>
                  </a:cubicBezTo>
                  <a:cubicBezTo>
                    <a:pt x="20807" y="16207"/>
                    <a:pt x="20807" y="15753"/>
                    <a:pt x="20807" y="15299"/>
                  </a:cubicBezTo>
                  <a:cubicBezTo>
                    <a:pt x="20568" y="14837"/>
                    <a:pt x="20568" y="14383"/>
                    <a:pt x="20322" y="13929"/>
                  </a:cubicBezTo>
                  <a:cubicBezTo>
                    <a:pt x="20076" y="12783"/>
                    <a:pt x="19592" y="11874"/>
                    <a:pt x="19346" y="10728"/>
                  </a:cubicBezTo>
                  <a:cubicBezTo>
                    <a:pt x="18615" y="8904"/>
                    <a:pt x="17885" y="7080"/>
                    <a:pt x="16670" y="5710"/>
                  </a:cubicBezTo>
                  <a:cubicBezTo>
                    <a:pt x="14724" y="2740"/>
                    <a:pt x="11556" y="231"/>
                    <a:pt x="7904"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23" name="Google Shape;125;p15">
              <a:extLst>
                <a:ext uri="{FF2B5EF4-FFF2-40B4-BE49-F238E27FC236}">
                  <a16:creationId xmlns:a16="http://schemas.microsoft.com/office/drawing/2014/main" id="{8F72495C-A4B7-BD06-9A02-1A65AF345B7C}"/>
                </a:ext>
              </a:extLst>
            </p:cNvPr>
            <p:cNvSpPr>
              <a:spLocks/>
            </p:cNvSpPr>
            <p:nvPr/>
          </p:nvSpPr>
          <p:spPr bwMode="auto">
            <a:xfrm>
              <a:off x="2742709" y="371551"/>
              <a:ext cx="108173" cy="66575"/>
            </a:xfrm>
            <a:custGeom>
              <a:avLst/>
              <a:gdLst>
                <a:gd name="T0" fmla="*/ 36346199 w 21246"/>
                <a:gd name="T1" fmla="*/ 3004104 h 21600"/>
                <a:gd name="T2" fmla="*/ 36346199 w 21246"/>
                <a:gd name="T3" fmla="*/ 3004104 h 21600"/>
                <a:gd name="T4" fmla="*/ 36346199 w 21246"/>
                <a:gd name="T5" fmla="*/ 3004104 h 21600"/>
                <a:gd name="T6" fmla="*/ 36346199 w 21246"/>
                <a:gd name="T7" fmla="*/ 300410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46" h="21600" extrusionOk="0">
                  <a:moveTo>
                    <a:pt x="7713" y="3360"/>
                  </a:moveTo>
                  <a:cubicBezTo>
                    <a:pt x="8221" y="3360"/>
                    <a:pt x="8742" y="3439"/>
                    <a:pt x="9292" y="3567"/>
                  </a:cubicBezTo>
                  <a:cubicBezTo>
                    <a:pt x="11565" y="3883"/>
                    <a:pt x="14024" y="5444"/>
                    <a:pt x="15920" y="7638"/>
                  </a:cubicBezTo>
                  <a:cubicBezTo>
                    <a:pt x="16865" y="8883"/>
                    <a:pt x="17816" y="10138"/>
                    <a:pt x="18570" y="12015"/>
                  </a:cubicBezTo>
                  <a:cubicBezTo>
                    <a:pt x="18953" y="12954"/>
                    <a:pt x="19329" y="13893"/>
                    <a:pt x="18953" y="15148"/>
                  </a:cubicBezTo>
                  <a:cubicBezTo>
                    <a:pt x="18761" y="16086"/>
                    <a:pt x="18193" y="16709"/>
                    <a:pt x="17625" y="17025"/>
                  </a:cubicBezTo>
                  <a:cubicBezTo>
                    <a:pt x="17236" y="17203"/>
                    <a:pt x="16817" y="17282"/>
                    <a:pt x="16380" y="17282"/>
                  </a:cubicBezTo>
                  <a:cubicBezTo>
                    <a:pt x="15334" y="17282"/>
                    <a:pt x="14203" y="16837"/>
                    <a:pt x="13270" y="16393"/>
                  </a:cubicBezTo>
                  <a:cubicBezTo>
                    <a:pt x="12133" y="15454"/>
                    <a:pt x="10805" y="14515"/>
                    <a:pt x="9669" y="13577"/>
                  </a:cubicBezTo>
                  <a:cubicBezTo>
                    <a:pt x="7103" y="11314"/>
                    <a:pt x="5302" y="8290"/>
                    <a:pt x="3442" y="4723"/>
                  </a:cubicBezTo>
                  <a:cubicBezTo>
                    <a:pt x="4130" y="4367"/>
                    <a:pt x="4818" y="4071"/>
                    <a:pt x="5500" y="3883"/>
                  </a:cubicBezTo>
                  <a:cubicBezTo>
                    <a:pt x="6277" y="3518"/>
                    <a:pt x="6989" y="3360"/>
                    <a:pt x="7713" y="3360"/>
                  </a:cubicBezTo>
                  <a:close/>
                  <a:moveTo>
                    <a:pt x="7629" y="0"/>
                  </a:moveTo>
                  <a:cubicBezTo>
                    <a:pt x="7175" y="0"/>
                    <a:pt x="6714" y="40"/>
                    <a:pt x="6259" y="128"/>
                  </a:cubicBezTo>
                  <a:cubicBezTo>
                    <a:pt x="4746" y="435"/>
                    <a:pt x="2658" y="1067"/>
                    <a:pt x="1336" y="2628"/>
                  </a:cubicBezTo>
                  <a:cubicBezTo>
                    <a:pt x="1223" y="2767"/>
                    <a:pt x="1139" y="2935"/>
                    <a:pt x="1085" y="3122"/>
                  </a:cubicBezTo>
                  <a:cubicBezTo>
                    <a:pt x="858" y="3271"/>
                    <a:pt x="720" y="3330"/>
                    <a:pt x="577" y="3567"/>
                  </a:cubicBezTo>
                  <a:cubicBezTo>
                    <a:pt x="8" y="4506"/>
                    <a:pt x="-183" y="5761"/>
                    <a:pt x="200" y="6699"/>
                  </a:cubicBezTo>
                  <a:cubicBezTo>
                    <a:pt x="2090" y="11393"/>
                    <a:pt x="5123" y="15454"/>
                    <a:pt x="8156" y="17964"/>
                  </a:cubicBezTo>
                  <a:cubicBezTo>
                    <a:pt x="9669" y="19209"/>
                    <a:pt x="11374" y="20147"/>
                    <a:pt x="13078" y="20780"/>
                  </a:cubicBezTo>
                  <a:cubicBezTo>
                    <a:pt x="13994" y="21284"/>
                    <a:pt x="14957" y="21600"/>
                    <a:pt x="15950" y="21600"/>
                  </a:cubicBezTo>
                  <a:cubicBezTo>
                    <a:pt x="16811" y="21600"/>
                    <a:pt x="17690" y="21363"/>
                    <a:pt x="18570" y="20780"/>
                  </a:cubicBezTo>
                  <a:cubicBezTo>
                    <a:pt x="19898" y="19525"/>
                    <a:pt x="21034" y="17331"/>
                    <a:pt x="21226" y="14831"/>
                  </a:cubicBezTo>
                  <a:cubicBezTo>
                    <a:pt x="21417" y="12015"/>
                    <a:pt x="20274" y="9515"/>
                    <a:pt x="19138" y="7638"/>
                  </a:cubicBezTo>
                  <a:cubicBezTo>
                    <a:pt x="17056" y="4190"/>
                    <a:pt x="14215" y="1690"/>
                    <a:pt x="11374" y="751"/>
                  </a:cubicBezTo>
                  <a:cubicBezTo>
                    <a:pt x="10124" y="296"/>
                    <a:pt x="8879" y="0"/>
                    <a:pt x="7629"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24" name="Google Shape;126;p15">
              <a:extLst>
                <a:ext uri="{FF2B5EF4-FFF2-40B4-BE49-F238E27FC236}">
                  <a16:creationId xmlns:a16="http://schemas.microsoft.com/office/drawing/2014/main" id="{F8082E0F-795D-F554-37FC-52AEB4F4A23E}"/>
                </a:ext>
              </a:extLst>
            </p:cNvPr>
            <p:cNvSpPr>
              <a:spLocks/>
            </p:cNvSpPr>
            <p:nvPr/>
          </p:nvSpPr>
          <p:spPr bwMode="auto">
            <a:xfrm>
              <a:off x="1064504" y="1034221"/>
              <a:ext cx="179946" cy="599690"/>
            </a:xfrm>
            <a:custGeom>
              <a:avLst/>
              <a:gdLst>
                <a:gd name="T0" fmla="*/ 729392617 w 18964"/>
                <a:gd name="T1" fmla="*/ 2147483647 h 21600"/>
                <a:gd name="T2" fmla="*/ 729392617 w 18964"/>
                <a:gd name="T3" fmla="*/ 2147483647 h 21600"/>
                <a:gd name="T4" fmla="*/ 729392617 w 18964"/>
                <a:gd name="T5" fmla="*/ 2147483647 h 21600"/>
                <a:gd name="T6" fmla="*/ 729392617 w 1896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964" h="21600" extrusionOk="0">
                  <a:moveTo>
                    <a:pt x="11917" y="0"/>
                  </a:moveTo>
                  <a:cubicBezTo>
                    <a:pt x="11381" y="0"/>
                    <a:pt x="10825" y="196"/>
                    <a:pt x="11185" y="394"/>
                  </a:cubicBezTo>
                  <a:cubicBezTo>
                    <a:pt x="16673" y="3971"/>
                    <a:pt x="18910" y="8036"/>
                    <a:pt x="16368" y="11996"/>
                  </a:cubicBezTo>
                  <a:cubicBezTo>
                    <a:pt x="14032" y="15644"/>
                    <a:pt x="8036" y="18874"/>
                    <a:pt x="106" y="21376"/>
                  </a:cubicBezTo>
                  <a:cubicBezTo>
                    <a:pt x="-148" y="21463"/>
                    <a:pt x="96" y="21600"/>
                    <a:pt x="423" y="21600"/>
                  </a:cubicBezTo>
                  <a:cubicBezTo>
                    <a:pt x="484" y="21600"/>
                    <a:pt x="552" y="21596"/>
                    <a:pt x="616" y="21585"/>
                  </a:cubicBezTo>
                  <a:cubicBezTo>
                    <a:pt x="14946" y="17867"/>
                    <a:pt x="21452" y="11336"/>
                    <a:pt x="18098" y="5326"/>
                  </a:cubicBezTo>
                  <a:cubicBezTo>
                    <a:pt x="17081" y="3520"/>
                    <a:pt x="15149" y="1713"/>
                    <a:pt x="12507" y="115"/>
                  </a:cubicBezTo>
                  <a:cubicBezTo>
                    <a:pt x="12359" y="34"/>
                    <a:pt x="12141" y="0"/>
                    <a:pt x="11917"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25" name="Google Shape;127;p15">
              <a:extLst>
                <a:ext uri="{FF2B5EF4-FFF2-40B4-BE49-F238E27FC236}">
                  <a16:creationId xmlns:a16="http://schemas.microsoft.com/office/drawing/2014/main" id="{613447CB-D498-FDEE-A832-92D20B27C2B8}"/>
                </a:ext>
              </a:extLst>
            </p:cNvPr>
            <p:cNvSpPr>
              <a:spLocks/>
            </p:cNvSpPr>
            <p:nvPr/>
          </p:nvSpPr>
          <p:spPr bwMode="auto">
            <a:xfrm>
              <a:off x="1107129" y="930461"/>
              <a:ext cx="84815" cy="131079"/>
            </a:xfrm>
            <a:custGeom>
              <a:avLst/>
              <a:gdLst>
                <a:gd name="T0" fmla="*/ 11073638 w 21099"/>
                <a:gd name="T1" fmla="*/ 88884130 h 21600"/>
                <a:gd name="T2" fmla="*/ 11073638 w 21099"/>
                <a:gd name="T3" fmla="*/ 88884130 h 21600"/>
                <a:gd name="T4" fmla="*/ 11073638 w 21099"/>
                <a:gd name="T5" fmla="*/ 88884130 h 21600"/>
                <a:gd name="T6" fmla="*/ 11073638 w 21099"/>
                <a:gd name="T7" fmla="*/ 888841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99" h="21600" extrusionOk="0">
                  <a:moveTo>
                    <a:pt x="4729" y="1982"/>
                  </a:moveTo>
                  <a:cubicBezTo>
                    <a:pt x="5305" y="1982"/>
                    <a:pt x="5934" y="2098"/>
                    <a:pt x="6441" y="2208"/>
                  </a:cubicBezTo>
                  <a:cubicBezTo>
                    <a:pt x="8366" y="2846"/>
                    <a:pt x="9805" y="3960"/>
                    <a:pt x="11002" y="4913"/>
                  </a:cubicBezTo>
                  <a:cubicBezTo>
                    <a:pt x="12442" y="6022"/>
                    <a:pt x="13404" y="7136"/>
                    <a:pt x="14358" y="8406"/>
                  </a:cubicBezTo>
                  <a:cubicBezTo>
                    <a:pt x="15321" y="9836"/>
                    <a:pt x="16040" y="11427"/>
                    <a:pt x="16283" y="13018"/>
                  </a:cubicBezTo>
                  <a:cubicBezTo>
                    <a:pt x="16646" y="14228"/>
                    <a:pt x="16457" y="15442"/>
                    <a:pt x="16556" y="16652"/>
                  </a:cubicBezTo>
                  <a:cubicBezTo>
                    <a:pt x="15586" y="15969"/>
                    <a:pt x="14525" y="15287"/>
                    <a:pt x="13639" y="14604"/>
                  </a:cubicBezTo>
                  <a:cubicBezTo>
                    <a:pt x="10525" y="12541"/>
                    <a:pt x="7881" y="10158"/>
                    <a:pt x="5721" y="7453"/>
                  </a:cubicBezTo>
                  <a:cubicBezTo>
                    <a:pt x="4767" y="6183"/>
                    <a:pt x="4047" y="4913"/>
                    <a:pt x="3562" y="3483"/>
                  </a:cubicBezTo>
                  <a:cubicBezTo>
                    <a:pt x="3327" y="2846"/>
                    <a:pt x="3085" y="2208"/>
                    <a:pt x="4047" y="2053"/>
                  </a:cubicBezTo>
                  <a:cubicBezTo>
                    <a:pt x="4252" y="2002"/>
                    <a:pt x="4486" y="1982"/>
                    <a:pt x="4729" y="1982"/>
                  </a:cubicBezTo>
                  <a:close/>
                  <a:moveTo>
                    <a:pt x="4343" y="0"/>
                  </a:moveTo>
                  <a:cubicBezTo>
                    <a:pt x="3668" y="0"/>
                    <a:pt x="3002" y="90"/>
                    <a:pt x="2365" y="301"/>
                  </a:cubicBezTo>
                  <a:cubicBezTo>
                    <a:pt x="-37" y="1099"/>
                    <a:pt x="-279" y="3006"/>
                    <a:pt x="206" y="4592"/>
                  </a:cubicBezTo>
                  <a:cubicBezTo>
                    <a:pt x="1645" y="8090"/>
                    <a:pt x="4282" y="11111"/>
                    <a:pt x="7646" y="13972"/>
                  </a:cubicBezTo>
                  <a:cubicBezTo>
                    <a:pt x="9320" y="15558"/>
                    <a:pt x="11479" y="16988"/>
                    <a:pt x="13639" y="18418"/>
                  </a:cubicBezTo>
                  <a:cubicBezTo>
                    <a:pt x="14601" y="19216"/>
                    <a:pt x="15798" y="19854"/>
                    <a:pt x="17237" y="20486"/>
                  </a:cubicBezTo>
                  <a:cubicBezTo>
                    <a:pt x="18200" y="20963"/>
                    <a:pt x="19397" y="21600"/>
                    <a:pt x="20836" y="21600"/>
                  </a:cubicBezTo>
                  <a:cubicBezTo>
                    <a:pt x="21079" y="21439"/>
                    <a:pt x="21079" y="21439"/>
                    <a:pt x="21079" y="21284"/>
                  </a:cubicBezTo>
                  <a:cubicBezTo>
                    <a:pt x="21321" y="20009"/>
                    <a:pt x="19397" y="18900"/>
                    <a:pt x="18200" y="17941"/>
                  </a:cubicBezTo>
                  <a:cubicBezTo>
                    <a:pt x="18169" y="17916"/>
                    <a:pt x="18139" y="17891"/>
                    <a:pt x="18109" y="17861"/>
                  </a:cubicBezTo>
                  <a:cubicBezTo>
                    <a:pt x="18139" y="17841"/>
                    <a:pt x="18169" y="17811"/>
                    <a:pt x="18200" y="17786"/>
                  </a:cubicBezTo>
                  <a:cubicBezTo>
                    <a:pt x="19397" y="16511"/>
                    <a:pt x="19162" y="14449"/>
                    <a:pt x="18919" y="13018"/>
                  </a:cubicBezTo>
                  <a:cubicBezTo>
                    <a:pt x="18677" y="11427"/>
                    <a:pt x="18200" y="9836"/>
                    <a:pt x="17237" y="8251"/>
                  </a:cubicBezTo>
                  <a:cubicBezTo>
                    <a:pt x="15563" y="5390"/>
                    <a:pt x="12442" y="2208"/>
                    <a:pt x="8366" y="778"/>
                  </a:cubicBezTo>
                  <a:cubicBezTo>
                    <a:pt x="7085" y="356"/>
                    <a:pt x="5699" y="0"/>
                    <a:pt x="4343"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26" name="Google Shape;128;p15">
              <a:extLst>
                <a:ext uri="{FF2B5EF4-FFF2-40B4-BE49-F238E27FC236}">
                  <a16:creationId xmlns:a16="http://schemas.microsoft.com/office/drawing/2014/main" id="{8201B572-CD80-FFF9-0C8B-7E71AE01FC07}"/>
                </a:ext>
              </a:extLst>
            </p:cNvPr>
            <p:cNvSpPr>
              <a:spLocks/>
            </p:cNvSpPr>
            <p:nvPr/>
          </p:nvSpPr>
          <p:spPr bwMode="auto">
            <a:xfrm>
              <a:off x="1205939" y="1002670"/>
              <a:ext cx="70403" cy="111831"/>
            </a:xfrm>
            <a:custGeom>
              <a:avLst/>
              <a:gdLst>
                <a:gd name="T0" fmla="*/ 4434176 w 21015"/>
                <a:gd name="T1" fmla="*/ 40176265 h 21600"/>
                <a:gd name="T2" fmla="*/ 4434176 w 21015"/>
                <a:gd name="T3" fmla="*/ 40176265 h 21600"/>
                <a:gd name="T4" fmla="*/ 4434176 w 21015"/>
                <a:gd name="T5" fmla="*/ 40176265 h 21600"/>
                <a:gd name="T6" fmla="*/ 4434176 w 21015"/>
                <a:gd name="T7" fmla="*/ 4017626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15" h="21600" extrusionOk="0">
                  <a:moveTo>
                    <a:pt x="15152" y="2171"/>
                  </a:moveTo>
                  <a:cubicBezTo>
                    <a:pt x="15889" y="2171"/>
                    <a:pt x="16507" y="2394"/>
                    <a:pt x="16816" y="2988"/>
                  </a:cubicBezTo>
                  <a:cubicBezTo>
                    <a:pt x="17389" y="4106"/>
                    <a:pt x="17107" y="5406"/>
                    <a:pt x="16816" y="6524"/>
                  </a:cubicBezTo>
                  <a:cubicBezTo>
                    <a:pt x="15661" y="9506"/>
                    <a:pt x="14516" y="12488"/>
                    <a:pt x="11925" y="15282"/>
                  </a:cubicBezTo>
                  <a:cubicBezTo>
                    <a:pt x="10770" y="16400"/>
                    <a:pt x="9043" y="17518"/>
                    <a:pt x="7025" y="18265"/>
                  </a:cubicBezTo>
                  <a:cubicBezTo>
                    <a:pt x="6161" y="18824"/>
                    <a:pt x="5007" y="19194"/>
                    <a:pt x="3861" y="19382"/>
                  </a:cubicBezTo>
                  <a:cubicBezTo>
                    <a:pt x="3725" y="19400"/>
                    <a:pt x="3589" y="19424"/>
                    <a:pt x="3452" y="19447"/>
                  </a:cubicBezTo>
                  <a:cubicBezTo>
                    <a:pt x="4470" y="16441"/>
                    <a:pt x="4816" y="13453"/>
                    <a:pt x="6452" y="10624"/>
                  </a:cubicBezTo>
                  <a:cubicBezTo>
                    <a:pt x="7025" y="8947"/>
                    <a:pt x="8180" y="7271"/>
                    <a:pt x="9325" y="5782"/>
                  </a:cubicBezTo>
                  <a:cubicBezTo>
                    <a:pt x="10189" y="4665"/>
                    <a:pt x="11343" y="3359"/>
                    <a:pt x="13070" y="2612"/>
                  </a:cubicBezTo>
                  <a:cubicBezTo>
                    <a:pt x="13752" y="2353"/>
                    <a:pt x="14498" y="2171"/>
                    <a:pt x="15152" y="2171"/>
                  </a:cubicBezTo>
                  <a:close/>
                  <a:moveTo>
                    <a:pt x="15289" y="0"/>
                  </a:moveTo>
                  <a:cubicBezTo>
                    <a:pt x="10052" y="0"/>
                    <a:pt x="6989" y="3794"/>
                    <a:pt x="5298" y="6524"/>
                  </a:cubicBezTo>
                  <a:cubicBezTo>
                    <a:pt x="2416" y="10624"/>
                    <a:pt x="116" y="15282"/>
                    <a:pt x="689" y="19753"/>
                  </a:cubicBezTo>
                  <a:cubicBezTo>
                    <a:pt x="707" y="19812"/>
                    <a:pt x="734" y="19871"/>
                    <a:pt x="770" y="19924"/>
                  </a:cubicBezTo>
                  <a:cubicBezTo>
                    <a:pt x="743" y="19929"/>
                    <a:pt x="716" y="19935"/>
                    <a:pt x="689" y="19941"/>
                  </a:cubicBezTo>
                  <a:cubicBezTo>
                    <a:pt x="-175" y="20312"/>
                    <a:pt x="-175" y="21059"/>
                    <a:pt x="407" y="21241"/>
                  </a:cubicBezTo>
                  <a:cubicBezTo>
                    <a:pt x="1198" y="21500"/>
                    <a:pt x="2098" y="21600"/>
                    <a:pt x="3016" y="21600"/>
                  </a:cubicBezTo>
                  <a:cubicBezTo>
                    <a:pt x="4761" y="21600"/>
                    <a:pt x="6570" y="21235"/>
                    <a:pt x="7889" y="20871"/>
                  </a:cubicBezTo>
                  <a:cubicBezTo>
                    <a:pt x="10189" y="20124"/>
                    <a:pt x="12207" y="19006"/>
                    <a:pt x="13934" y="17706"/>
                  </a:cubicBezTo>
                  <a:cubicBezTo>
                    <a:pt x="17680" y="14724"/>
                    <a:pt x="19116" y="11000"/>
                    <a:pt x="20561" y="7271"/>
                  </a:cubicBezTo>
                  <a:cubicBezTo>
                    <a:pt x="20843" y="5782"/>
                    <a:pt x="21425" y="4106"/>
                    <a:pt x="20561" y="2612"/>
                  </a:cubicBezTo>
                  <a:cubicBezTo>
                    <a:pt x="19698" y="1124"/>
                    <a:pt x="17970" y="6"/>
                    <a:pt x="15661" y="6"/>
                  </a:cubicBezTo>
                  <a:cubicBezTo>
                    <a:pt x="15534" y="0"/>
                    <a:pt x="15416" y="0"/>
                    <a:pt x="15289"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27" name="Google Shape;129;p15">
              <a:extLst>
                <a:ext uri="{FF2B5EF4-FFF2-40B4-BE49-F238E27FC236}">
                  <a16:creationId xmlns:a16="http://schemas.microsoft.com/office/drawing/2014/main" id="{B7397805-575A-AE0A-819B-3E683A5C78AE}"/>
                </a:ext>
              </a:extLst>
            </p:cNvPr>
            <p:cNvSpPr>
              <a:spLocks/>
            </p:cNvSpPr>
            <p:nvPr/>
          </p:nvSpPr>
          <p:spPr bwMode="auto">
            <a:xfrm>
              <a:off x="1074041" y="1048322"/>
              <a:ext cx="132637" cy="55886"/>
            </a:xfrm>
            <a:custGeom>
              <a:avLst/>
              <a:gdLst>
                <a:gd name="T0" fmla="*/ 110272452 w 20771"/>
                <a:gd name="T1" fmla="*/ 1252183 h 21600"/>
                <a:gd name="T2" fmla="*/ 110272452 w 20771"/>
                <a:gd name="T3" fmla="*/ 1252183 h 21600"/>
                <a:gd name="T4" fmla="*/ 110272452 w 20771"/>
                <a:gd name="T5" fmla="*/ 1252183 h 21600"/>
                <a:gd name="T6" fmla="*/ 110272452 w 20771"/>
                <a:gd name="T7" fmla="*/ 125218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71" h="21600" extrusionOk="0">
                  <a:moveTo>
                    <a:pt x="5673" y="3849"/>
                  </a:moveTo>
                  <a:cubicBezTo>
                    <a:pt x="6951" y="3849"/>
                    <a:pt x="8253" y="4273"/>
                    <a:pt x="9388" y="5109"/>
                  </a:cubicBezTo>
                  <a:cubicBezTo>
                    <a:pt x="11048" y="6227"/>
                    <a:pt x="12560" y="7722"/>
                    <a:pt x="14220" y="9205"/>
                  </a:cubicBezTo>
                  <a:cubicBezTo>
                    <a:pt x="14978" y="9958"/>
                    <a:pt x="15884" y="11077"/>
                    <a:pt x="16790" y="11818"/>
                  </a:cubicBezTo>
                  <a:cubicBezTo>
                    <a:pt x="16938" y="12007"/>
                    <a:pt x="17091" y="12207"/>
                    <a:pt x="17239" y="12419"/>
                  </a:cubicBezTo>
                  <a:cubicBezTo>
                    <a:pt x="16676" y="12960"/>
                    <a:pt x="16094" y="13501"/>
                    <a:pt x="15431" y="14055"/>
                  </a:cubicBezTo>
                  <a:cubicBezTo>
                    <a:pt x="13919" y="14796"/>
                    <a:pt x="12407" y="15550"/>
                    <a:pt x="10900" y="15915"/>
                  </a:cubicBezTo>
                  <a:cubicBezTo>
                    <a:pt x="10452" y="16020"/>
                    <a:pt x="10018" y="16068"/>
                    <a:pt x="9589" y="16068"/>
                  </a:cubicBezTo>
                  <a:cubicBezTo>
                    <a:pt x="8415" y="16068"/>
                    <a:pt x="7280" y="15714"/>
                    <a:pt x="6064" y="15173"/>
                  </a:cubicBezTo>
                  <a:cubicBezTo>
                    <a:pt x="5311" y="14796"/>
                    <a:pt x="4404" y="14431"/>
                    <a:pt x="3646" y="13678"/>
                  </a:cubicBezTo>
                  <a:cubicBezTo>
                    <a:pt x="3045" y="13313"/>
                    <a:pt x="2139" y="12936"/>
                    <a:pt x="1834" y="11077"/>
                  </a:cubicBezTo>
                  <a:cubicBezTo>
                    <a:pt x="1080" y="6969"/>
                    <a:pt x="3193" y="4367"/>
                    <a:pt x="4404" y="3990"/>
                  </a:cubicBezTo>
                  <a:cubicBezTo>
                    <a:pt x="4819" y="3896"/>
                    <a:pt x="5244" y="3849"/>
                    <a:pt x="5673" y="3849"/>
                  </a:cubicBezTo>
                  <a:close/>
                  <a:moveTo>
                    <a:pt x="5420" y="0"/>
                  </a:moveTo>
                  <a:cubicBezTo>
                    <a:pt x="4137" y="0"/>
                    <a:pt x="2897" y="589"/>
                    <a:pt x="1834" y="2131"/>
                  </a:cubicBezTo>
                  <a:cubicBezTo>
                    <a:pt x="-432" y="5850"/>
                    <a:pt x="-732" y="14055"/>
                    <a:pt x="1686" y="17409"/>
                  </a:cubicBezTo>
                  <a:cubicBezTo>
                    <a:pt x="3999" y="20588"/>
                    <a:pt x="6865" y="21600"/>
                    <a:pt x="9527" y="21600"/>
                  </a:cubicBezTo>
                  <a:cubicBezTo>
                    <a:pt x="9994" y="21600"/>
                    <a:pt x="10452" y="21565"/>
                    <a:pt x="10900" y="21506"/>
                  </a:cubicBezTo>
                  <a:cubicBezTo>
                    <a:pt x="12560" y="21506"/>
                    <a:pt x="14372" y="21141"/>
                    <a:pt x="16185" y="19646"/>
                  </a:cubicBezTo>
                  <a:cubicBezTo>
                    <a:pt x="16938" y="19269"/>
                    <a:pt x="17696" y="18528"/>
                    <a:pt x="18603" y="17786"/>
                  </a:cubicBezTo>
                  <a:cubicBezTo>
                    <a:pt x="19356" y="17033"/>
                    <a:pt x="20262" y="15915"/>
                    <a:pt x="20715" y="14055"/>
                  </a:cubicBezTo>
                  <a:cubicBezTo>
                    <a:pt x="20868" y="12936"/>
                    <a:pt x="20715" y="11077"/>
                    <a:pt x="20110" y="10700"/>
                  </a:cubicBezTo>
                  <a:cubicBezTo>
                    <a:pt x="19971" y="10629"/>
                    <a:pt x="19833" y="10594"/>
                    <a:pt x="19695" y="10594"/>
                  </a:cubicBezTo>
                  <a:cubicBezTo>
                    <a:pt x="19289" y="10594"/>
                    <a:pt x="18889" y="10865"/>
                    <a:pt x="18483" y="11218"/>
                  </a:cubicBezTo>
                  <a:cubicBezTo>
                    <a:pt x="18274" y="10747"/>
                    <a:pt x="17983" y="10429"/>
                    <a:pt x="17696" y="9958"/>
                  </a:cubicBezTo>
                  <a:cubicBezTo>
                    <a:pt x="16790" y="8840"/>
                    <a:pt x="16032" y="7722"/>
                    <a:pt x="15278" y="6969"/>
                  </a:cubicBezTo>
                  <a:cubicBezTo>
                    <a:pt x="13767" y="5109"/>
                    <a:pt x="12259" y="3614"/>
                    <a:pt x="10748" y="2495"/>
                  </a:cubicBezTo>
                  <a:cubicBezTo>
                    <a:pt x="9150" y="1189"/>
                    <a:pt x="7242" y="0"/>
                    <a:pt x="5420"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28" name="Google Shape;130;p15">
              <a:extLst>
                <a:ext uri="{FF2B5EF4-FFF2-40B4-BE49-F238E27FC236}">
                  <a16:creationId xmlns:a16="http://schemas.microsoft.com/office/drawing/2014/main" id="{E9FF2D6B-F939-D0B0-E15A-3678C3AFECB1}"/>
                </a:ext>
              </a:extLst>
            </p:cNvPr>
            <p:cNvSpPr>
              <a:spLocks/>
            </p:cNvSpPr>
            <p:nvPr/>
          </p:nvSpPr>
          <p:spPr bwMode="auto">
            <a:xfrm>
              <a:off x="1228127" y="1098024"/>
              <a:ext cx="96822" cy="108177"/>
            </a:xfrm>
            <a:custGeom>
              <a:avLst/>
              <a:gdLst>
                <a:gd name="T0" fmla="*/ 20011046 w 21473"/>
                <a:gd name="T1" fmla="*/ 34027761 h 21600"/>
                <a:gd name="T2" fmla="*/ 20011046 w 21473"/>
                <a:gd name="T3" fmla="*/ 34027761 h 21600"/>
                <a:gd name="T4" fmla="*/ 20011046 w 21473"/>
                <a:gd name="T5" fmla="*/ 34027761 h 21600"/>
                <a:gd name="T6" fmla="*/ 20011046 w 21473"/>
                <a:gd name="T7" fmla="*/ 3402776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73" h="21600" extrusionOk="0">
                  <a:moveTo>
                    <a:pt x="16468" y="2457"/>
                  </a:moveTo>
                  <a:cubicBezTo>
                    <a:pt x="17393" y="2457"/>
                    <a:pt x="18265" y="2755"/>
                    <a:pt x="18265" y="3691"/>
                  </a:cubicBezTo>
                  <a:cubicBezTo>
                    <a:pt x="18265" y="5041"/>
                    <a:pt x="17623" y="6580"/>
                    <a:pt x="16981" y="7930"/>
                  </a:cubicBezTo>
                  <a:cubicBezTo>
                    <a:pt x="15698" y="10624"/>
                    <a:pt x="13773" y="13129"/>
                    <a:pt x="11207" y="15051"/>
                  </a:cubicBezTo>
                  <a:cubicBezTo>
                    <a:pt x="8633" y="17039"/>
                    <a:pt x="5742" y="18316"/>
                    <a:pt x="2669" y="19125"/>
                  </a:cubicBezTo>
                  <a:cubicBezTo>
                    <a:pt x="2966" y="18888"/>
                    <a:pt x="3216" y="18572"/>
                    <a:pt x="3507" y="18134"/>
                  </a:cubicBezTo>
                  <a:lnTo>
                    <a:pt x="5222" y="15051"/>
                  </a:lnTo>
                  <a:cubicBezTo>
                    <a:pt x="6290" y="13318"/>
                    <a:pt x="7357" y="11396"/>
                    <a:pt x="8431" y="9468"/>
                  </a:cubicBezTo>
                  <a:cubicBezTo>
                    <a:pt x="9923" y="6963"/>
                    <a:pt x="11639" y="3886"/>
                    <a:pt x="14847" y="2730"/>
                  </a:cubicBezTo>
                  <a:cubicBezTo>
                    <a:pt x="15259" y="2578"/>
                    <a:pt x="15874" y="2457"/>
                    <a:pt x="16468" y="2457"/>
                  </a:cubicBezTo>
                  <a:close/>
                  <a:moveTo>
                    <a:pt x="16468" y="0"/>
                  </a:moveTo>
                  <a:cubicBezTo>
                    <a:pt x="12726" y="0"/>
                    <a:pt x="9579" y="2724"/>
                    <a:pt x="7573" y="5619"/>
                  </a:cubicBezTo>
                  <a:cubicBezTo>
                    <a:pt x="6073" y="7541"/>
                    <a:pt x="4790" y="9851"/>
                    <a:pt x="3507" y="11974"/>
                  </a:cubicBezTo>
                  <a:cubicBezTo>
                    <a:pt x="2865" y="13318"/>
                    <a:pt x="2007" y="14473"/>
                    <a:pt x="1156" y="15628"/>
                  </a:cubicBezTo>
                  <a:cubicBezTo>
                    <a:pt x="940" y="16206"/>
                    <a:pt x="299" y="16978"/>
                    <a:pt x="82" y="17751"/>
                  </a:cubicBezTo>
                  <a:cubicBezTo>
                    <a:pt x="-127" y="18328"/>
                    <a:pt x="82" y="18906"/>
                    <a:pt x="515" y="19484"/>
                  </a:cubicBezTo>
                  <a:cubicBezTo>
                    <a:pt x="515" y="19551"/>
                    <a:pt x="562" y="19618"/>
                    <a:pt x="636" y="19666"/>
                  </a:cubicBezTo>
                  <a:cubicBezTo>
                    <a:pt x="440" y="19812"/>
                    <a:pt x="299" y="20031"/>
                    <a:pt x="299" y="20256"/>
                  </a:cubicBezTo>
                  <a:cubicBezTo>
                    <a:pt x="299" y="20445"/>
                    <a:pt x="299" y="20639"/>
                    <a:pt x="299" y="20834"/>
                  </a:cubicBezTo>
                  <a:cubicBezTo>
                    <a:pt x="299" y="20834"/>
                    <a:pt x="299" y="21022"/>
                    <a:pt x="515" y="21022"/>
                  </a:cubicBezTo>
                  <a:cubicBezTo>
                    <a:pt x="724" y="21411"/>
                    <a:pt x="1156" y="21600"/>
                    <a:pt x="1582" y="21600"/>
                  </a:cubicBezTo>
                  <a:cubicBezTo>
                    <a:pt x="9714" y="21411"/>
                    <a:pt x="17198" y="15440"/>
                    <a:pt x="19980" y="8891"/>
                  </a:cubicBezTo>
                  <a:cubicBezTo>
                    <a:pt x="20831" y="7157"/>
                    <a:pt x="21473" y="5230"/>
                    <a:pt x="21473" y="3497"/>
                  </a:cubicBezTo>
                  <a:cubicBezTo>
                    <a:pt x="21264" y="1380"/>
                    <a:pt x="19548" y="30"/>
                    <a:pt x="17198" y="30"/>
                  </a:cubicBezTo>
                  <a:cubicBezTo>
                    <a:pt x="16954" y="6"/>
                    <a:pt x="16705" y="0"/>
                    <a:pt x="16468"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29" name="Google Shape;131;p15">
              <a:extLst>
                <a:ext uri="{FF2B5EF4-FFF2-40B4-BE49-F238E27FC236}">
                  <a16:creationId xmlns:a16="http://schemas.microsoft.com/office/drawing/2014/main" id="{7E7053CB-D62B-3B1B-870A-3B360CBD2745}"/>
                </a:ext>
              </a:extLst>
            </p:cNvPr>
            <p:cNvSpPr>
              <a:spLocks/>
            </p:cNvSpPr>
            <p:nvPr/>
          </p:nvSpPr>
          <p:spPr bwMode="auto">
            <a:xfrm>
              <a:off x="1101772" y="1140357"/>
              <a:ext cx="143104" cy="64291"/>
            </a:xfrm>
            <a:custGeom>
              <a:avLst/>
              <a:gdLst>
                <a:gd name="T0" fmla="*/ 165440782 w 20637"/>
                <a:gd name="T1" fmla="*/ 2522957 h 21600"/>
                <a:gd name="T2" fmla="*/ 165440782 w 20637"/>
                <a:gd name="T3" fmla="*/ 2522957 h 21600"/>
                <a:gd name="T4" fmla="*/ 165440782 w 20637"/>
                <a:gd name="T5" fmla="*/ 2522957 h 21600"/>
                <a:gd name="T6" fmla="*/ 165440782 w 20637"/>
                <a:gd name="T7" fmla="*/ 252295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37" h="21600" extrusionOk="0">
                  <a:moveTo>
                    <a:pt x="7985" y="4297"/>
                  </a:moveTo>
                  <a:cubicBezTo>
                    <a:pt x="9514" y="4625"/>
                    <a:pt x="11047" y="4952"/>
                    <a:pt x="12575" y="5924"/>
                  </a:cubicBezTo>
                  <a:cubicBezTo>
                    <a:pt x="14103" y="6896"/>
                    <a:pt x="15355" y="8513"/>
                    <a:pt x="16888" y="9485"/>
                  </a:cubicBezTo>
                  <a:cubicBezTo>
                    <a:pt x="16932" y="9526"/>
                    <a:pt x="16976" y="9536"/>
                    <a:pt x="17020" y="9536"/>
                  </a:cubicBezTo>
                  <a:cubicBezTo>
                    <a:pt x="17024" y="9536"/>
                    <a:pt x="17029" y="9536"/>
                    <a:pt x="17037" y="9536"/>
                  </a:cubicBezTo>
                  <a:cubicBezTo>
                    <a:pt x="16177" y="10386"/>
                    <a:pt x="15303" y="11225"/>
                    <a:pt x="14385" y="11757"/>
                  </a:cubicBezTo>
                  <a:cubicBezTo>
                    <a:pt x="12992" y="13046"/>
                    <a:pt x="11464" y="14018"/>
                    <a:pt x="9931" y="14673"/>
                  </a:cubicBezTo>
                  <a:cubicBezTo>
                    <a:pt x="8917" y="15113"/>
                    <a:pt x="7441" y="15829"/>
                    <a:pt x="6044" y="15829"/>
                  </a:cubicBezTo>
                  <a:cubicBezTo>
                    <a:pt x="4371" y="15829"/>
                    <a:pt x="2812" y="14806"/>
                    <a:pt x="2285" y="11102"/>
                  </a:cubicBezTo>
                  <a:cubicBezTo>
                    <a:pt x="1310" y="4297"/>
                    <a:pt x="6457" y="4297"/>
                    <a:pt x="7985" y="4297"/>
                  </a:cubicBezTo>
                  <a:close/>
                  <a:moveTo>
                    <a:pt x="6712" y="0"/>
                  </a:moveTo>
                  <a:cubicBezTo>
                    <a:pt x="4937" y="0"/>
                    <a:pt x="3093" y="675"/>
                    <a:pt x="1727" y="3008"/>
                  </a:cubicBezTo>
                  <a:cubicBezTo>
                    <a:pt x="-500" y="6569"/>
                    <a:pt x="-500" y="13373"/>
                    <a:pt x="1310" y="17589"/>
                  </a:cubicBezTo>
                  <a:cubicBezTo>
                    <a:pt x="2649" y="20710"/>
                    <a:pt x="4397" y="21600"/>
                    <a:pt x="6180" y="21600"/>
                  </a:cubicBezTo>
                  <a:cubicBezTo>
                    <a:pt x="7357" y="21600"/>
                    <a:pt x="8548" y="21211"/>
                    <a:pt x="9654" y="20833"/>
                  </a:cubicBezTo>
                  <a:cubicBezTo>
                    <a:pt x="11464" y="20178"/>
                    <a:pt x="13269" y="19206"/>
                    <a:pt x="14938" y="17916"/>
                  </a:cubicBezTo>
                  <a:cubicBezTo>
                    <a:pt x="16607" y="16617"/>
                    <a:pt x="18557" y="15317"/>
                    <a:pt x="20085" y="13046"/>
                  </a:cubicBezTo>
                  <a:cubicBezTo>
                    <a:pt x="21100" y="11573"/>
                    <a:pt x="20612" y="7418"/>
                    <a:pt x="19471" y="7418"/>
                  </a:cubicBezTo>
                  <a:cubicBezTo>
                    <a:pt x="19356" y="7418"/>
                    <a:pt x="19238" y="7459"/>
                    <a:pt x="19110" y="7541"/>
                  </a:cubicBezTo>
                  <a:cubicBezTo>
                    <a:pt x="18522" y="8042"/>
                    <a:pt x="17933" y="8636"/>
                    <a:pt x="17340" y="9229"/>
                  </a:cubicBezTo>
                  <a:cubicBezTo>
                    <a:pt x="17507" y="8871"/>
                    <a:pt x="17551" y="8247"/>
                    <a:pt x="17305" y="7868"/>
                  </a:cubicBezTo>
                  <a:cubicBezTo>
                    <a:pt x="15496" y="3008"/>
                    <a:pt x="12017" y="1381"/>
                    <a:pt x="9378" y="409"/>
                  </a:cubicBezTo>
                  <a:cubicBezTo>
                    <a:pt x="8561" y="194"/>
                    <a:pt x="7643" y="0"/>
                    <a:pt x="6712"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30" name="Google Shape;132;p15">
              <a:extLst>
                <a:ext uri="{FF2B5EF4-FFF2-40B4-BE49-F238E27FC236}">
                  <a16:creationId xmlns:a16="http://schemas.microsoft.com/office/drawing/2014/main" id="{FE82FACB-8F54-B325-879E-AF6CD86EE894}"/>
                </a:ext>
              </a:extLst>
            </p:cNvPr>
            <p:cNvSpPr>
              <a:spLocks/>
            </p:cNvSpPr>
            <p:nvPr/>
          </p:nvSpPr>
          <p:spPr bwMode="auto">
            <a:xfrm>
              <a:off x="1235841" y="1224443"/>
              <a:ext cx="111667" cy="72179"/>
            </a:xfrm>
            <a:custGeom>
              <a:avLst/>
              <a:gdLst>
                <a:gd name="T0" fmla="*/ 44529264 w 21013"/>
                <a:gd name="T1" fmla="*/ 4500026 h 21600"/>
                <a:gd name="T2" fmla="*/ 44529264 w 21013"/>
                <a:gd name="T3" fmla="*/ 4500026 h 21600"/>
                <a:gd name="T4" fmla="*/ 44529264 w 21013"/>
                <a:gd name="T5" fmla="*/ 4500026 h 21600"/>
                <a:gd name="T6" fmla="*/ 44529264 w 21013"/>
                <a:gd name="T7" fmla="*/ 45000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13" h="21600" extrusionOk="0">
                  <a:moveTo>
                    <a:pt x="15203" y="4256"/>
                  </a:moveTo>
                  <a:cubicBezTo>
                    <a:pt x="15547" y="4256"/>
                    <a:pt x="15885" y="4293"/>
                    <a:pt x="16223" y="4356"/>
                  </a:cubicBezTo>
                  <a:cubicBezTo>
                    <a:pt x="16768" y="4648"/>
                    <a:pt x="17496" y="4648"/>
                    <a:pt x="17857" y="5222"/>
                  </a:cubicBezTo>
                  <a:cubicBezTo>
                    <a:pt x="18401" y="6088"/>
                    <a:pt x="18040" y="6954"/>
                    <a:pt x="17679" y="7820"/>
                  </a:cubicBezTo>
                  <a:cubicBezTo>
                    <a:pt x="16768" y="9843"/>
                    <a:pt x="15679" y="11575"/>
                    <a:pt x="14229" y="13015"/>
                  </a:cubicBezTo>
                  <a:cubicBezTo>
                    <a:pt x="11690" y="15904"/>
                    <a:pt x="8423" y="17635"/>
                    <a:pt x="5334" y="17635"/>
                  </a:cubicBezTo>
                  <a:lnTo>
                    <a:pt x="2979" y="17635"/>
                  </a:lnTo>
                  <a:cubicBezTo>
                    <a:pt x="2968" y="17626"/>
                    <a:pt x="2956" y="17626"/>
                    <a:pt x="2945" y="17617"/>
                  </a:cubicBezTo>
                  <a:cubicBezTo>
                    <a:pt x="3948" y="13762"/>
                    <a:pt x="5569" y="10572"/>
                    <a:pt x="7696" y="8394"/>
                  </a:cubicBezTo>
                  <a:cubicBezTo>
                    <a:pt x="9942" y="6097"/>
                    <a:pt x="12613" y="4256"/>
                    <a:pt x="15203" y="4256"/>
                  </a:cubicBezTo>
                  <a:close/>
                  <a:moveTo>
                    <a:pt x="15392" y="0"/>
                  </a:moveTo>
                  <a:cubicBezTo>
                    <a:pt x="9037" y="0"/>
                    <a:pt x="3099" y="7565"/>
                    <a:pt x="1455" y="17180"/>
                  </a:cubicBezTo>
                  <a:cubicBezTo>
                    <a:pt x="1122" y="17180"/>
                    <a:pt x="778" y="17307"/>
                    <a:pt x="434" y="17635"/>
                  </a:cubicBezTo>
                  <a:cubicBezTo>
                    <a:pt x="-110" y="18210"/>
                    <a:pt x="-110" y="19075"/>
                    <a:pt x="251" y="20233"/>
                  </a:cubicBezTo>
                  <a:cubicBezTo>
                    <a:pt x="795" y="21381"/>
                    <a:pt x="1890" y="21381"/>
                    <a:pt x="2796" y="21381"/>
                  </a:cubicBezTo>
                  <a:cubicBezTo>
                    <a:pt x="3541" y="21527"/>
                    <a:pt x="4314" y="21600"/>
                    <a:pt x="5094" y="21600"/>
                  </a:cubicBezTo>
                  <a:cubicBezTo>
                    <a:pt x="7524" y="21600"/>
                    <a:pt x="10034" y="20898"/>
                    <a:pt x="12234" y="19367"/>
                  </a:cubicBezTo>
                  <a:cubicBezTo>
                    <a:pt x="15318" y="17344"/>
                    <a:pt x="18223" y="14172"/>
                    <a:pt x="20218" y="9843"/>
                  </a:cubicBezTo>
                  <a:cubicBezTo>
                    <a:pt x="21123" y="7528"/>
                    <a:pt x="21490" y="4648"/>
                    <a:pt x="20034" y="2333"/>
                  </a:cubicBezTo>
                  <a:cubicBezTo>
                    <a:pt x="18945" y="602"/>
                    <a:pt x="17496" y="27"/>
                    <a:pt x="16046" y="27"/>
                  </a:cubicBezTo>
                  <a:cubicBezTo>
                    <a:pt x="15828" y="9"/>
                    <a:pt x="15610" y="0"/>
                    <a:pt x="15392"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31" name="Google Shape;133;p15">
              <a:extLst>
                <a:ext uri="{FF2B5EF4-FFF2-40B4-BE49-F238E27FC236}">
                  <a16:creationId xmlns:a16="http://schemas.microsoft.com/office/drawing/2014/main" id="{705ABF33-2693-2F74-C87A-5FE39CBE54CA}"/>
                </a:ext>
              </a:extLst>
            </p:cNvPr>
            <p:cNvSpPr>
              <a:spLocks/>
            </p:cNvSpPr>
            <p:nvPr/>
          </p:nvSpPr>
          <p:spPr bwMode="auto">
            <a:xfrm>
              <a:off x="1139704" y="1236473"/>
              <a:ext cx="101140" cy="58474"/>
            </a:xfrm>
            <a:custGeom>
              <a:avLst/>
              <a:gdLst>
                <a:gd name="T0" fmla="*/ 29787203 w 20530"/>
                <a:gd name="T1" fmla="*/ 1570243 h 21600"/>
                <a:gd name="T2" fmla="*/ 29787203 w 20530"/>
                <a:gd name="T3" fmla="*/ 1570243 h 21600"/>
                <a:gd name="T4" fmla="*/ 29787203 w 20530"/>
                <a:gd name="T5" fmla="*/ 1570243 h 21600"/>
                <a:gd name="T6" fmla="*/ 29787203 w 20530"/>
                <a:gd name="T7" fmla="*/ 157024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30" h="21600" extrusionOk="0">
                  <a:moveTo>
                    <a:pt x="8491" y="4455"/>
                  </a:moveTo>
                  <a:cubicBezTo>
                    <a:pt x="9283" y="4455"/>
                    <a:pt x="10068" y="4612"/>
                    <a:pt x="10785" y="4849"/>
                  </a:cubicBezTo>
                  <a:cubicBezTo>
                    <a:pt x="13462" y="5760"/>
                    <a:pt x="15848" y="7976"/>
                    <a:pt x="18080" y="10822"/>
                  </a:cubicBezTo>
                  <a:cubicBezTo>
                    <a:pt x="17876" y="10913"/>
                    <a:pt x="17665" y="11059"/>
                    <a:pt x="17437" y="11261"/>
                  </a:cubicBezTo>
                  <a:cubicBezTo>
                    <a:pt x="17387" y="11261"/>
                    <a:pt x="17332" y="11295"/>
                    <a:pt x="17282" y="11340"/>
                  </a:cubicBezTo>
                  <a:cubicBezTo>
                    <a:pt x="16553" y="11711"/>
                    <a:pt x="15823" y="12352"/>
                    <a:pt x="15088" y="12690"/>
                  </a:cubicBezTo>
                  <a:cubicBezTo>
                    <a:pt x="13523" y="13759"/>
                    <a:pt x="11959" y="14119"/>
                    <a:pt x="10389" y="14827"/>
                  </a:cubicBezTo>
                  <a:cubicBezTo>
                    <a:pt x="9654" y="14962"/>
                    <a:pt x="8856" y="15097"/>
                    <a:pt x="8059" y="15097"/>
                  </a:cubicBezTo>
                  <a:cubicBezTo>
                    <a:pt x="6742" y="15097"/>
                    <a:pt x="5419" y="14738"/>
                    <a:pt x="4325" y="13399"/>
                  </a:cubicBezTo>
                  <a:cubicBezTo>
                    <a:pt x="2952" y="11981"/>
                    <a:pt x="2563" y="8775"/>
                    <a:pt x="4127" y="6986"/>
                  </a:cubicBezTo>
                  <a:cubicBezTo>
                    <a:pt x="5301" y="5085"/>
                    <a:pt x="6909" y="4455"/>
                    <a:pt x="8491" y="4455"/>
                  </a:cubicBezTo>
                  <a:close/>
                  <a:moveTo>
                    <a:pt x="7861" y="0"/>
                  </a:moveTo>
                  <a:cubicBezTo>
                    <a:pt x="6099" y="0"/>
                    <a:pt x="4362" y="686"/>
                    <a:pt x="2754" y="2362"/>
                  </a:cubicBezTo>
                  <a:cubicBezTo>
                    <a:pt x="405" y="5209"/>
                    <a:pt x="-961" y="10913"/>
                    <a:pt x="801" y="15536"/>
                  </a:cubicBezTo>
                  <a:cubicBezTo>
                    <a:pt x="2365" y="19811"/>
                    <a:pt x="5691" y="21600"/>
                    <a:pt x="8436" y="21600"/>
                  </a:cubicBezTo>
                  <a:cubicBezTo>
                    <a:pt x="10389" y="21600"/>
                    <a:pt x="12547" y="20880"/>
                    <a:pt x="14500" y="19811"/>
                  </a:cubicBezTo>
                  <a:cubicBezTo>
                    <a:pt x="15675" y="19463"/>
                    <a:pt x="16658" y="18743"/>
                    <a:pt x="17635" y="18034"/>
                  </a:cubicBezTo>
                  <a:cubicBezTo>
                    <a:pt x="18809" y="17325"/>
                    <a:pt x="19786" y="16605"/>
                    <a:pt x="20373" y="14468"/>
                  </a:cubicBezTo>
                  <a:cubicBezTo>
                    <a:pt x="20639" y="13523"/>
                    <a:pt x="20552" y="12566"/>
                    <a:pt x="20225" y="11925"/>
                  </a:cubicBezTo>
                  <a:cubicBezTo>
                    <a:pt x="20559" y="11531"/>
                    <a:pt x="20367" y="10541"/>
                    <a:pt x="20182" y="10192"/>
                  </a:cubicBezTo>
                  <a:cubicBezTo>
                    <a:pt x="18024" y="5569"/>
                    <a:pt x="14896" y="2362"/>
                    <a:pt x="11564" y="934"/>
                  </a:cubicBezTo>
                  <a:cubicBezTo>
                    <a:pt x="10352" y="337"/>
                    <a:pt x="9097" y="0"/>
                    <a:pt x="7861"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nvGrpSpPr>
            <p:cNvPr id="23632" name="Google Shape;134;p15">
              <a:extLst>
                <a:ext uri="{FF2B5EF4-FFF2-40B4-BE49-F238E27FC236}">
                  <a16:creationId xmlns:a16="http://schemas.microsoft.com/office/drawing/2014/main" id="{B3871DF8-6723-E77D-28AF-365CCD1AE591}"/>
                </a:ext>
              </a:extLst>
            </p:cNvPr>
            <p:cNvGrpSpPr>
              <a:grpSpLocks/>
            </p:cNvGrpSpPr>
            <p:nvPr/>
          </p:nvGrpSpPr>
          <p:grpSpPr bwMode="auto">
            <a:xfrm>
              <a:off x="1234283" y="1369119"/>
              <a:ext cx="1" cy="12701"/>
              <a:chOff x="0" y="0"/>
              <a:chExt cx="0" cy="12700"/>
            </a:xfrm>
          </p:grpSpPr>
          <p:sp>
            <p:nvSpPr>
              <p:cNvPr id="24002" name="Line">
                <a:extLst>
                  <a:ext uri="{FF2B5EF4-FFF2-40B4-BE49-F238E27FC236}">
                    <a16:creationId xmlns:a16="http://schemas.microsoft.com/office/drawing/2014/main" id="{6640B5AC-9F30-1600-626A-B6EEDEDCA8A3}"/>
                  </a:ext>
                </a:extLst>
              </p:cNvPr>
              <p:cNvSpPr>
                <a:spLocks noChangeShapeType="1"/>
              </p:cNvSpPr>
              <p:nvPr/>
            </p:nvSpPr>
            <p:spPr bwMode="auto">
              <a:xfrm flipV="1">
                <a:off x="-1" y="0"/>
                <a:ext cx="2"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sp>
            <p:nvSpPr>
              <p:cNvPr id="24003" name="Line">
                <a:extLst>
                  <a:ext uri="{FF2B5EF4-FFF2-40B4-BE49-F238E27FC236}">
                    <a16:creationId xmlns:a16="http://schemas.microsoft.com/office/drawing/2014/main" id="{9D343419-485F-FB2B-F517-C9E68BE61810}"/>
                  </a:ext>
                </a:extLst>
              </p:cNvPr>
              <p:cNvSpPr>
                <a:spLocks noChangeShapeType="1"/>
              </p:cNvSpPr>
              <p:nvPr/>
            </p:nvSpPr>
            <p:spPr bwMode="auto">
              <a:xfrm flipH="1">
                <a:off x="-1" y="0"/>
                <a:ext cx="2"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grpSp>
        <p:sp>
          <p:nvSpPr>
            <p:cNvPr id="23633" name="Google Shape;135;p15">
              <a:extLst>
                <a:ext uri="{FF2B5EF4-FFF2-40B4-BE49-F238E27FC236}">
                  <a16:creationId xmlns:a16="http://schemas.microsoft.com/office/drawing/2014/main" id="{FE870A5D-1908-2E88-0B8B-9BCC8C8961E4}"/>
                </a:ext>
              </a:extLst>
            </p:cNvPr>
            <p:cNvSpPr>
              <a:spLocks/>
            </p:cNvSpPr>
            <p:nvPr/>
          </p:nvSpPr>
          <p:spPr bwMode="auto">
            <a:xfrm>
              <a:off x="1212186" y="1330305"/>
              <a:ext cx="132725" cy="73367"/>
            </a:xfrm>
            <a:custGeom>
              <a:avLst/>
              <a:gdLst>
                <a:gd name="T0" fmla="*/ 129954492 w 19952"/>
                <a:gd name="T1" fmla="*/ 4882771 h 21600"/>
                <a:gd name="T2" fmla="*/ 129954492 w 19952"/>
                <a:gd name="T3" fmla="*/ 4882771 h 21600"/>
                <a:gd name="T4" fmla="*/ 129954492 w 19952"/>
                <a:gd name="T5" fmla="*/ 4882771 h 21600"/>
                <a:gd name="T6" fmla="*/ 129954492 w 19952"/>
                <a:gd name="T7" fmla="*/ 488277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952" h="21600" extrusionOk="0">
                  <a:moveTo>
                    <a:pt x="14744" y="0"/>
                  </a:moveTo>
                  <a:cubicBezTo>
                    <a:pt x="13137" y="0"/>
                    <a:pt x="11503" y="825"/>
                    <a:pt x="10138" y="2080"/>
                  </a:cubicBezTo>
                  <a:cubicBezTo>
                    <a:pt x="8545" y="3219"/>
                    <a:pt x="7240" y="5209"/>
                    <a:pt x="5936" y="7191"/>
                  </a:cubicBezTo>
                  <a:cubicBezTo>
                    <a:pt x="4773" y="9182"/>
                    <a:pt x="3321" y="11450"/>
                    <a:pt x="2886" y="14579"/>
                  </a:cubicBezTo>
                  <a:cubicBezTo>
                    <a:pt x="2886" y="14579"/>
                    <a:pt x="2886" y="14857"/>
                    <a:pt x="3033" y="14857"/>
                  </a:cubicBezTo>
                  <a:cubicBezTo>
                    <a:pt x="4338" y="13728"/>
                    <a:pt x="5354" y="11172"/>
                    <a:pt x="6370" y="9182"/>
                  </a:cubicBezTo>
                  <a:cubicBezTo>
                    <a:pt x="7675" y="7191"/>
                    <a:pt x="8980" y="5487"/>
                    <a:pt x="10573" y="4358"/>
                  </a:cubicBezTo>
                  <a:cubicBezTo>
                    <a:pt x="11773" y="3416"/>
                    <a:pt x="13073" y="2860"/>
                    <a:pt x="14391" y="2860"/>
                  </a:cubicBezTo>
                  <a:cubicBezTo>
                    <a:pt x="14666" y="2860"/>
                    <a:pt x="14941" y="2887"/>
                    <a:pt x="15211" y="2932"/>
                  </a:cubicBezTo>
                  <a:cubicBezTo>
                    <a:pt x="15939" y="3219"/>
                    <a:pt x="16809" y="3784"/>
                    <a:pt x="17532" y="4358"/>
                  </a:cubicBezTo>
                  <a:cubicBezTo>
                    <a:pt x="18255" y="5487"/>
                    <a:pt x="18255" y="6626"/>
                    <a:pt x="17967" y="8330"/>
                  </a:cubicBezTo>
                  <a:cubicBezTo>
                    <a:pt x="16809" y="13441"/>
                    <a:pt x="13906" y="16561"/>
                    <a:pt x="11297" y="17413"/>
                  </a:cubicBezTo>
                  <a:cubicBezTo>
                    <a:pt x="10340" y="17888"/>
                    <a:pt x="9383" y="18094"/>
                    <a:pt x="8449" y="18094"/>
                  </a:cubicBezTo>
                  <a:cubicBezTo>
                    <a:pt x="7684" y="18094"/>
                    <a:pt x="6938" y="17951"/>
                    <a:pt x="6224" y="17700"/>
                  </a:cubicBezTo>
                  <a:cubicBezTo>
                    <a:pt x="4709" y="17467"/>
                    <a:pt x="3189" y="16686"/>
                    <a:pt x="1673" y="16686"/>
                  </a:cubicBezTo>
                  <a:cubicBezTo>
                    <a:pt x="1307" y="16686"/>
                    <a:pt x="936" y="16740"/>
                    <a:pt x="570" y="16848"/>
                  </a:cubicBezTo>
                  <a:cubicBezTo>
                    <a:pt x="135" y="16848"/>
                    <a:pt x="-300" y="18551"/>
                    <a:pt x="277" y="19116"/>
                  </a:cubicBezTo>
                  <a:cubicBezTo>
                    <a:pt x="1875" y="20542"/>
                    <a:pt x="3468" y="20820"/>
                    <a:pt x="5208" y="21394"/>
                  </a:cubicBezTo>
                  <a:cubicBezTo>
                    <a:pt x="6077" y="21528"/>
                    <a:pt x="6947" y="21600"/>
                    <a:pt x="7817" y="21600"/>
                  </a:cubicBezTo>
                  <a:cubicBezTo>
                    <a:pt x="8687" y="21600"/>
                    <a:pt x="9557" y="21528"/>
                    <a:pt x="10427" y="21394"/>
                  </a:cubicBezTo>
                  <a:cubicBezTo>
                    <a:pt x="13036" y="20542"/>
                    <a:pt x="15792" y="18551"/>
                    <a:pt x="17821" y="14857"/>
                  </a:cubicBezTo>
                  <a:cubicBezTo>
                    <a:pt x="19560" y="11450"/>
                    <a:pt x="21300" y="4923"/>
                    <a:pt x="18402" y="1802"/>
                  </a:cubicBezTo>
                  <a:cubicBezTo>
                    <a:pt x="17303" y="529"/>
                    <a:pt x="16030" y="0"/>
                    <a:pt x="14744"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34" name="Google Shape;136;p15">
              <a:extLst>
                <a:ext uri="{FF2B5EF4-FFF2-40B4-BE49-F238E27FC236}">
                  <a16:creationId xmlns:a16="http://schemas.microsoft.com/office/drawing/2014/main" id="{E1D6058F-0D86-96ED-1B79-F69893A91118}"/>
                </a:ext>
              </a:extLst>
            </p:cNvPr>
            <p:cNvSpPr>
              <a:spLocks/>
            </p:cNvSpPr>
            <p:nvPr/>
          </p:nvSpPr>
          <p:spPr bwMode="auto">
            <a:xfrm>
              <a:off x="1121872" y="1328020"/>
              <a:ext cx="115458" cy="66271"/>
            </a:xfrm>
            <a:custGeom>
              <a:avLst/>
              <a:gdLst>
                <a:gd name="T0" fmla="*/ 57534364 w 20549"/>
                <a:gd name="T1" fmla="*/ 2936170 h 21600"/>
                <a:gd name="T2" fmla="*/ 57534364 w 20549"/>
                <a:gd name="T3" fmla="*/ 2936170 h 21600"/>
                <a:gd name="T4" fmla="*/ 57534364 w 20549"/>
                <a:gd name="T5" fmla="*/ 2936170 h 21600"/>
                <a:gd name="T6" fmla="*/ 57534364 w 20549"/>
                <a:gd name="T7" fmla="*/ 29361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49" h="21600" extrusionOk="0">
                  <a:moveTo>
                    <a:pt x="6689" y="4129"/>
                  </a:moveTo>
                  <a:cubicBezTo>
                    <a:pt x="8163" y="4129"/>
                    <a:pt x="9659" y="4874"/>
                    <a:pt x="11085" y="5876"/>
                  </a:cubicBezTo>
                  <a:cubicBezTo>
                    <a:pt x="12630" y="6819"/>
                    <a:pt x="14001" y="8398"/>
                    <a:pt x="15372" y="9966"/>
                  </a:cubicBezTo>
                  <a:cubicBezTo>
                    <a:pt x="15941" y="10611"/>
                    <a:pt x="16484" y="11425"/>
                    <a:pt x="17015" y="12269"/>
                  </a:cubicBezTo>
                  <a:cubicBezTo>
                    <a:pt x="16353" y="13153"/>
                    <a:pt x="15692" y="13748"/>
                    <a:pt x="15031" y="14056"/>
                  </a:cubicBezTo>
                  <a:cubicBezTo>
                    <a:pt x="13660" y="14999"/>
                    <a:pt x="12283" y="15624"/>
                    <a:pt x="10911" y="15942"/>
                  </a:cubicBezTo>
                  <a:cubicBezTo>
                    <a:pt x="10462" y="16001"/>
                    <a:pt x="9990" y="16031"/>
                    <a:pt x="9513" y="16031"/>
                  </a:cubicBezTo>
                  <a:cubicBezTo>
                    <a:pt x="7448" y="16031"/>
                    <a:pt x="5236" y="15346"/>
                    <a:pt x="3702" y="12795"/>
                  </a:cubicBezTo>
                  <a:cubicBezTo>
                    <a:pt x="2158" y="10284"/>
                    <a:pt x="2331" y="6512"/>
                    <a:pt x="4217" y="4933"/>
                  </a:cubicBezTo>
                  <a:cubicBezTo>
                    <a:pt x="5025" y="4368"/>
                    <a:pt x="5854" y="4129"/>
                    <a:pt x="6689" y="4129"/>
                  </a:cubicBezTo>
                  <a:close/>
                  <a:moveTo>
                    <a:pt x="6564" y="0"/>
                  </a:moveTo>
                  <a:cubicBezTo>
                    <a:pt x="5475" y="0"/>
                    <a:pt x="4391" y="338"/>
                    <a:pt x="3361" y="1161"/>
                  </a:cubicBezTo>
                  <a:cubicBezTo>
                    <a:pt x="613" y="3365"/>
                    <a:pt x="-932" y="9023"/>
                    <a:pt x="613" y="14056"/>
                  </a:cubicBezTo>
                  <a:cubicBezTo>
                    <a:pt x="2331" y="19396"/>
                    <a:pt x="5936" y="21282"/>
                    <a:pt x="9025" y="21600"/>
                  </a:cubicBezTo>
                  <a:cubicBezTo>
                    <a:pt x="10911" y="21600"/>
                    <a:pt x="12971" y="20965"/>
                    <a:pt x="15031" y="20022"/>
                  </a:cubicBezTo>
                  <a:cubicBezTo>
                    <a:pt x="16061" y="19396"/>
                    <a:pt x="16917" y="18771"/>
                    <a:pt x="17947" y="17828"/>
                  </a:cubicBezTo>
                  <a:cubicBezTo>
                    <a:pt x="18576" y="17252"/>
                    <a:pt x="19080" y="16557"/>
                    <a:pt x="19530" y="15753"/>
                  </a:cubicBezTo>
                  <a:cubicBezTo>
                    <a:pt x="19568" y="15763"/>
                    <a:pt x="19606" y="15763"/>
                    <a:pt x="19644" y="15763"/>
                  </a:cubicBezTo>
                  <a:cubicBezTo>
                    <a:pt x="20202" y="15763"/>
                    <a:pt x="20668" y="14483"/>
                    <a:pt x="20522" y="13421"/>
                  </a:cubicBezTo>
                  <a:cubicBezTo>
                    <a:pt x="20516" y="13391"/>
                    <a:pt x="20505" y="13361"/>
                    <a:pt x="20495" y="13331"/>
                  </a:cubicBezTo>
                  <a:cubicBezTo>
                    <a:pt x="20592" y="12150"/>
                    <a:pt x="20099" y="10909"/>
                    <a:pt x="19432" y="10810"/>
                  </a:cubicBezTo>
                  <a:cubicBezTo>
                    <a:pt x="18625" y="9301"/>
                    <a:pt x="17649" y="8060"/>
                    <a:pt x="16749" y="6819"/>
                  </a:cubicBezTo>
                  <a:cubicBezTo>
                    <a:pt x="15372" y="4933"/>
                    <a:pt x="13660" y="3365"/>
                    <a:pt x="11941" y="2104"/>
                  </a:cubicBezTo>
                  <a:cubicBezTo>
                    <a:pt x="10228" y="933"/>
                    <a:pt x="8380" y="0"/>
                    <a:pt x="6564"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35" name="Google Shape;137;p15">
              <a:extLst>
                <a:ext uri="{FF2B5EF4-FFF2-40B4-BE49-F238E27FC236}">
                  <a16:creationId xmlns:a16="http://schemas.microsoft.com/office/drawing/2014/main" id="{1C286DD6-2295-DD75-BE35-EB0D3523E32F}"/>
                </a:ext>
              </a:extLst>
            </p:cNvPr>
            <p:cNvSpPr>
              <a:spLocks noChangeArrowheads="1"/>
            </p:cNvSpPr>
            <p:nvPr/>
          </p:nvSpPr>
          <p:spPr bwMode="auto">
            <a:xfrm>
              <a:off x="1202260" y="1477219"/>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636" name="Google Shape;138;p15">
              <a:extLst>
                <a:ext uri="{FF2B5EF4-FFF2-40B4-BE49-F238E27FC236}">
                  <a16:creationId xmlns:a16="http://schemas.microsoft.com/office/drawing/2014/main" id="{B5FE83AA-8B42-B64E-95ED-DD3FB9E18366}"/>
                </a:ext>
              </a:extLst>
            </p:cNvPr>
            <p:cNvSpPr>
              <a:spLocks/>
            </p:cNvSpPr>
            <p:nvPr/>
          </p:nvSpPr>
          <p:spPr bwMode="auto">
            <a:xfrm>
              <a:off x="1175277" y="1453739"/>
              <a:ext cx="141339" cy="75316"/>
            </a:xfrm>
            <a:custGeom>
              <a:avLst/>
              <a:gdLst>
                <a:gd name="T0" fmla="*/ 161001813 w 20458"/>
                <a:gd name="T1" fmla="*/ 5566626 h 21600"/>
                <a:gd name="T2" fmla="*/ 161001813 w 20458"/>
                <a:gd name="T3" fmla="*/ 5566626 h 21600"/>
                <a:gd name="T4" fmla="*/ 161001813 w 20458"/>
                <a:gd name="T5" fmla="*/ 5566626 h 21600"/>
                <a:gd name="T6" fmla="*/ 161001813 w 20458"/>
                <a:gd name="T7" fmla="*/ 55666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58" h="21600" extrusionOk="0">
                  <a:moveTo>
                    <a:pt x="13919" y="0"/>
                  </a:moveTo>
                  <a:cubicBezTo>
                    <a:pt x="13125" y="0"/>
                    <a:pt x="12336" y="148"/>
                    <a:pt x="11613" y="376"/>
                  </a:cubicBezTo>
                  <a:cubicBezTo>
                    <a:pt x="9797" y="1205"/>
                    <a:pt x="7985" y="2585"/>
                    <a:pt x="6169" y="4245"/>
                  </a:cubicBezTo>
                  <a:cubicBezTo>
                    <a:pt x="4683" y="5852"/>
                    <a:pt x="2678" y="8236"/>
                    <a:pt x="1787" y="11390"/>
                  </a:cubicBezTo>
                  <a:cubicBezTo>
                    <a:pt x="1443" y="12010"/>
                    <a:pt x="1827" y="13128"/>
                    <a:pt x="2272" y="13128"/>
                  </a:cubicBezTo>
                  <a:cubicBezTo>
                    <a:pt x="2316" y="13128"/>
                    <a:pt x="2356" y="13119"/>
                    <a:pt x="2400" y="13101"/>
                  </a:cubicBezTo>
                  <a:cubicBezTo>
                    <a:pt x="3656" y="11992"/>
                    <a:pt x="4635" y="9782"/>
                    <a:pt x="5750" y="8394"/>
                  </a:cubicBezTo>
                  <a:cubicBezTo>
                    <a:pt x="7007" y="6734"/>
                    <a:pt x="8404" y="5625"/>
                    <a:pt x="9797" y="4795"/>
                  </a:cubicBezTo>
                  <a:cubicBezTo>
                    <a:pt x="11040" y="4035"/>
                    <a:pt x="12455" y="3433"/>
                    <a:pt x="13848" y="3433"/>
                  </a:cubicBezTo>
                  <a:cubicBezTo>
                    <a:pt x="14963" y="3433"/>
                    <a:pt x="16065" y="3817"/>
                    <a:pt x="17057" y="4795"/>
                  </a:cubicBezTo>
                  <a:cubicBezTo>
                    <a:pt x="19570" y="7564"/>
                    <a:pt x="18873" y="13652"/>
                    <a:pt x="16638" y="16141"/>
                  </a:cubicBezTo>
                  <a:cubicBezTo>
                    <a:pt x="14981" y="18071"/>
                    <a:pt x="12913" y="18517"/>
                    <a:pt x="10917" y="18517"/>
                  </a:cubicBezTo>
                  <a:cubicBezTo>
                    <a:pt x="10053" y="18517"/>
                    <a:pt x="9202" y="18438"/>
                    <a:pt x="8404" y="18351"/>
                  </a:cubicBezTo>
                  <a:cubicBezTo>
                    <a:pt x="5472" y="17801"/>
                    <a:pt x="2819" y="16141"/>
                    <a:pt x="725" y="12272"/>
                  </a:cubicBezTo>
                  <a:cubicBezTo>
                    <a:pt x="601" y="12027"/>
                    <a:pt x="478" y="11922"/>
                    <a:pt x="372" y="11922"/>
                  </a:cubicBezTo>
                  <a:cubicBezTo>
                    <a:pt x="108" y="11922"/>
                    <a:pt x="-73" y="12508"/>
                    <a:pt x="28" y="13101"/>
                  </a:cubicBezTo>
                  <a:cubicBezTo>
                    <a:pt x="1421" y="18910"/>
                    <a:pt x="4494" y="20569"/>
                    <a:pt x="7425" y="21399"/>
                  </a:cubicBezTo>
                  <a:cubicBezTo>
                    <a:pt x="8192" y="21530"/>
                    <a:pt x="8995" y="21600"/>
                    <a:pt x="9815" y="21600"/>
                  </a:cubicBezTo>
                  <a:cubicBezTo>
                    <a:pt x="10639" y="21600"/>
                    <a:pt x="11476" y="21530"/>
                    <a:pt x="12314" y="21399"/>
                  </a:cubicBezTo>
                  <a:cubicBezTo>
                    <a:pt x="14126" y="21399"/>
                    <a:pt x="15942" y="20840"/>
                    <a:pt x="17476" y="18910"/>
                  </a:cubicBezTo>
                  <a:cubicBezTo>
                    <a:pt x="19989" y="16141"/>
                    <a:pt x="21527" y="9223"/>
                    <a:pt x="19570" y="4245"/>
                  </a:cubicBezTo>
                  <a:cubicBezTo>
                    <a:pt x="18252" y="1031"/>
                    <a:pt x="16043" y="0"/>
                    <a:pt x="13919"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37" name="Google Shape;139;p15">
              <a:extLst>
                <a:ext uri="{FF2B5EF4-FFF2-40B4-BE49-F238E27FC236}">
                  <a16:creationId xmlns:a16="http://schemas.microsoft.com/office/drawing/2014/main" id="{510FB063-2BDD-B7C1-FA89-832756C0DCE0}"/>
                </a:ext>
              </a:extLst>
            </p:cNvPr>
            <p:cNvSpPr>
              <a:spLocks/>
            </p:cNvSpPr>
            <p:nvPr/>
          </p:nvSpPr>
          <p:spPr bwMode="auto">
            <a:xfrm>
              <a:off x="1090077" y="1420055"/>
              <a:ext cx="109983" cy="82413"/>
            </a:xfrm>
            <a:custGeom>
              <a:avLst/>
              <a:gdLst>
                <a:gd name="T0" fmla="*/ 45890693 w 20463"/>
                <a:gd name="T1" fmla="*/ 8732508 h 21600"/>
                <a:gd name="T2" fmla="*/ 45890693 w 20463"/>
                <a:gd name="T3" fmla="*/ 8732508 h 21600"/>
                <a:gd name="T4" fmla="*/ 45890693 w 20463"/>
                <a:gd name="T5" fmla="*/ 8732508 h 21600"/>
                <a:gd name="T6" fmla="*/ 45890693 w 20463"/>
                <a:gd name="T7" fmla="*/ 87325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63" h="21600" extrusionOk="0">
                  <a:moveTo>
                    <a:pt x="5038" y="2459"/>
                  </a:moveTo>
                  <a:cubicBezTo>
                    <a:pt x="5440" y="2459"/>
                    <a:pt x="5837" y="2514"/>
                    <a:pt x="6199" y="2594"/>
                  </a:cubicBezTo>
                  <a:cubicBezTo>
                    <a:pt x="8709" y="3105"/>
                    <a:pt x="11044" y="5380"/>
                    <a:pt x="13016" y="7655"/>
                  </a:cubicBezTo>
                  <a:cubicBezTo>
                    <a:pt x="14897" y="10082"/>
                    <a:pt x="16506" y="13290"/>
                    <a:pt x="17481" y="16763"/>
                  </a:cubicBezTo>
                  <a:cubicBezTo>
                    <a:pt x="16648" y="17146"/>
                    <a:pt x="15809" y="17329"/>
                    <a:pt x="14971" y="17329"/>
                  </a:cubicBezTo>
                  <a:cubicBezTo>
                    <a:pt x="13367" y="17329"/>
                    <a:pt x="11786" y="16667"/>
                    <a:pt x="10324" y="15494"/>
                  </a:cubicBezTo>
                  <a:cubicBezTo>
                    <a:pt x="9066" y="14480"/>
                    <a:pt x="7814" y="13466"/>
                    <a:pt x="6556" y="11949"/>
                  </a:cubicBezTo>
                  <a:cubicBezTo>
                    <a:pt x="5480" y="10688"/>
                    <a:pt x="4222" y="9419"/>
                    <a:pt x="3145" y="7655"/>
                  </a:cubicBezTo>
                  <a:cubicBezTo>
                    <a:pt x="2425" y="6641"/>
                    <a:pt x="1712" y="4622"/>
                    <a:pt x="2964" y="3353"/>
                  </a:cubicBezTo>
                  <a:cubicBezTo>
                    <a:pt x="3445" y="2682"/>
                    <a:pt x="4244" y="2459"/>
                    <a:pt x="5038" y="2459"/>
                  </a:cubicBezTo>
                  <a:close/>
                  <a:moveTo>
                    <a:pt x="4998" y="0"/>
                  </a:moveTo>
                  <a:cubicBezTo>
                    <a:pt x="2199" y="0"/>
                    <a:pt x="-555" y="2299"/>
                    <a:pt x="97" y="6897"/>
                  </a:cubicBezTo>
                  <a:cubicBezTo>
                    <a:pt x="454" y="9419"/>
                    <a:pt x="1887" y="11447"/>
                    <a:pt x="3145" y="13211"/>
                  </a:cubicBezTo>
                  <a:cubicBezTo>
                    <a:pt x="4760" y="14983"/>
                    <a:pt x="6199" y="16755"/>
                    <a:pt x="7814" y="18271"/>
                  </a:cubicBezTo>
                  <a:cubicBezTo>
                    <a:pt x="9899" y="20123"/>
                    <a:pt x="12585" y="21600"/>
                    <a:pt x="15180" y="21600"/>
                  </a:cubicBezTo>
                  <a:cubicBezTo>
                    <a:pt x="16829" y="21600"/>
                    <a:pt x="18438" y="21009"/>
                    <a:pt x="19832" y="19533"/>
                  </a:cubicBezTo>
                  <a:cubicBezTo>
                    <a:pt x="21045" y="18471"/>
                    <a:pt x="20342" y="15965"/>
                    <a:pt x="19124" y="15965"/>
                  </a:cubicBezTo>
                  <a:cubicBezTo>
                    <a:pt x="18920" y="15965"/>
                    <a:pt x="18705" y="16036"/>
                    <a:pt x="18478" y="16188"/>
                  </a:cubicBezTo>
                  <a:cubicBezTo>
                    <a:pt x="17764" y="12380"/>
                    <a:pt x="16285" y="8972"/>
                    <a:pt x="14274" y="6138"/>
                  </a:cubicBezTo>
                  <a:cubicBezTo>
                    <a:pt x="12121" y="3105"/>
                    <a:pt x="9066" y="575"/>
                    <a:pt x="5837" y="72"/>
                  </a:cubicBezTo>
                  <a:cubicBezTo>
                    <a:pt x="5559" y="24"/>
                    <a:pt x="5281" y="0"/>
                    <a:pt x="4998"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38" name="Google Shape;140;p15">
              <a:extLst>
                <a:ext uri="{FF2B5EF4-FFF2-40B4-BE49-F238E27FC236}">
                  <a16:creationId xmlns:a16="http://schemas.microsoft.com/office/drawing/2014/main" id="{0C2E22B1-9C31-82E5-4416-6B5C7D2BBDC7}"/>
                </a:ext>
              </a:extLst>
            </p:cNvPr>
            <p:cNvSpPr>
              <a:spLocks/>
            </p:cNvSpPr>
            <p:nvPr/>
          </p:nvSpPr>
          <p:spPr bwMode="auto">
            <a:xfrm>
              <a:off x="1114403" y="1566453"/>
              <a:ext cx="104963" cy="63621"/>
            </a:xfrm>
            <a:custGeom>
              <a:avLst/>
              <a:gdLst>
                <a:gd name="T0" fmla="*/ 35852152 w 20531"/>
                <a:gd name="T1" fmla="*/ 2394232 h 21600"/>
                <a:gd name="T2" fmla="*/ 35852152 w 20531"/>
                <a:gd name="T3" fmla="*/ 2394232 h 21600"/>
                <a:gd name="T4" fmla="*/ 35852152 w 20531"/>
                <a:gd name="T5" fmla="*/ 2394232 h 21600"/>
                <a:gd name="T6" fmla="*/ 35852152 w 20531"/>
                <a:gd name="T7" fmla="*/ 239423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31" h="21600" extrusionOk="0">
                  <a:moveTo>
                    <a:pt x="11189" y="0"/>
                  </a:moveTo>
                  <a:cubicBezTo>
                    <a:pt x="10295" y="0"/>
                    <a:pt x="9396" y="155"/>
                    <a:pt x="8550" y="486"/>
                  </a:cubicBezTo>
                  <a:cubicBezTo>
                    <a:pt x="7603" y="486"/>
                    <a:pt x="6662" y="817"/>
                    <a:pt x="5720" y="1137"/>
                  </a:cubicBezTo>
                  <a:cubicBezTo>
                    <a:pt x="5154" y="1468"/>
                    <a:pt x="4589" y="1468"/>
                    <a:pt x="4207" y="1799"/>
                  </a:cubicBezTo>
                  <a:cubicBezTo>
                    <a:pt x="3641" y="2120"/>
                    <a:pt x="3266" y="2451"/>
                    <a:pt x="2700" y="2781"/>
                  </a:cubicBezTo>
                  <a:cubicBezTo>
                    <a:pt x="2134" y="3102"/>
                    <a:pt x="2134" y="4415"/>
                    <a:pt x="2700" y="4415"/>
                  </a:cubicBezTo>
                  <a:cubicBezTo>
                    <a:pt x="3308" y="4684"/>
                    <a:pt x="3671" y="5160"/>
                    <a:pt x="4291" y="5160"/>
                  </a:cubicBezTo>
                  <a:cubicBezTo>
                    <a:pt x="4434" y="5160"/>
                    <a:pt x="4594" y="5129"/>
                    <a:pt x="4773" y="5067"/>
                  </a:cubicBezTo>
                  <a:cubicBezTo>
                    <a:pt x="5530" y="5067"/>
                    <a:pt x="6096" y="5067"/>
                    <a:pt x="6852" y="4746"/>
                  </a:cubicBezTo>
                  <a:cubicBezTo>
                    <a:pt x="7918" y="4508"/>
                    <a:pt x="8985" y="4281"/>
                    <a:pt x="9986" y="4281"/>
                  </a:cubicBezTo>
                  <a:cubicBezTo>
                    <a:pt x="10397" y="4281"/>
                    <a:pt x="10802" y="4322"/>
                    <a:pt x="11189" y="4415"/>
                  </a:cubicBezTo>
                  <a:cubicBezTo>
                    <a:pt x="13262" y="4415"/>
                    <a:pt x="15716" y="5397"/>
                    <a:pt x="17039" y="8344"/>
                  </a:cubicBezTo>
                  <a:cubicBezTo>
                    <a:pt x="17980" y="10640"/>
                    <a:pt x="18170" y="14238"/>
                    <a:pt x="17039" y="16533"/>
                  </a:cubicBezTo>
                  <a:cubicBezTo>
                    <a:pt x="16532" y="17402"/>
                    <a:pt x="15698" y="17692"/>
                    <a:pt x="14912" y="17692"/>
                  </a:cubicBezTo>
                  <a:cubicBezTo>
                    <a:pt x="14519" y="17692"/>
                    <a:pt x="14144" y="17619"/>
                    <a:pt x="13828" y="17516"/>
                  </a:cubicBezTo>
                  <a:cubicBezTo>
                    <a:pt x="12511" y="16854"/>
                    <a:pt x="11189" y="15872"/>
                    <a:pt x="10057" y="14889"/>
                  </a:cubicBezTo>
                  <a:cubicBezTo>
                    <a:pt x="7227" y="12604"/>
                    <a:pt x="4589" y="9657"/>
                    <a:pt x="2134" y="6380"/>
                  </a:cubicBezTo>
                  <a:cubicBezTo>
                    <a:pt x="1848" y="6070"/>
                    <a:pt x="1562" y="5935"/>
                    <a:pt x="1294" y="5935"/>
                  </a:cubicBezTo>
                  <a:cubicBezTo>
                    <a:pt x="162" y="5935"/>
                    <a:pt x="-600" y="8386"/>
                    <a:pt x="627" y="9978"/>
                  </a:cubicBezTo>
                  <a:cubicBezTo>
                    <a:pt x="3266" y="13256"/>
                    <a:pt x="6096" y="16203"/>
                    <a:pt x="9116" y="18498"/>
                  </a:cubicBezTo>
                  <a:cubicBezTo>
                    <a:pt x="10897" y="19822"/>
                    <a:pt x="13119" y="21600"/>
                    <a:pt x="15240" y="21600"/>
                  </a:cubicBezTo>
                  <a:cubicBezTo>
                    <a:pt x="16258" y="21600"/>
                    <a:pt x="17253" y="21197"/>
                    <a:pt x="18170" y="20132"/>
                  </a:cubicBezTo>
                  <a:cubicBezTo>
                    <a:pt x="20243" y="17836"/>
                    <a:pt x="21000" y="12925"/>
                    <a:pt x="20243" y="8675"/>
                  </a:cubicBezTo>
                  <a:cubicBezTo>
                    <a:pt x="19302" y="4084"/>
                    <a:pt x="16657" y="1137"/>
                    <a:pt x="13828" y="486"/>
                  </a:cubicBezTo>
                  <a:cubicBezTo>
                    <a:pt x="12982" y="155"/>
                    <a:pt x="12082" y="0"/>
                    <a:pt x="11189"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39" name="Google Shape;141;p15">
              <a:extLst>
                <a:ext uri="{FF2B5EF4-FFF2-40B4-BE49-F238E27FC236}">
                  <a16:creationId xmlns:a16="http://schemas.microsoft.com/office/drawing/2014/main" id="{CA76CD87-5A31-31D9-75DC-D85ACF67E5B7}"/>
                </a:ext>
              </a:extLst>
            </p:cNvPr>
            <p:cNvSpPr>
              <a:spLocks/>
            </p:cNvSpPr>
            <p:nvPr/>
          </p:nvSpPr>
          <p:spPr bwMode="auto">
            <a:xfrm>
              <a:off x="1048966" y="1488853"/>
              <a:ext cx="91009" cy="84879"/>
            </a:xfrm>
            <a:custGeom>
              <a:avLst/>
              <a:gdLst>
                <a:gd name="T0" fmla="*/ 15381730 w 21225"/>
                <a:gd name="T1" fmla="*/ 10119577 h 21600"/>
                <a:gd name="T2" fmla="*/ 15381730 w 21225"/>
                <a:gd name="T3" fmla="*/ 10119577 h 21600"/>
                <a:gd name="T4" fmla="*/ 15381730 w 21225"/>
                <a:gd name="T5" fmla="*/ 10119577 h 21600"/>
                <a:gd name="T6" fmla="*/ 15381730 w 21225"/>
                <a:gd name="T7" fmla="*/ 1011957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25" h="21600" extrusionOk="0">
                  <a:moveTo>
                    <a:pt x="5157" y="2581"/>
                  </a:moveTo>
                  <a:cubicBezTo>
                    <a:pt x="6215" y="2581"/>
                    <a:pt x="7408" y="3108"/>
                    <a:pt x="8133" y="3426"/>
                  </a:cubicBezTo>
                  <a:cubicBezTo>
                    <a:pt x="11059" y="4650"/>
                    <a:pt x="13531" y="6611"/>
                    <a:pt x="15335" y="9068"/>
                  </a:cubicBezTo>
                  <a:cubicBezTo>
                    <a:pt x="16457" y="10540"/>
                    <a:pt x="17132" y="12013"/>
                    <a:pt x="17807" y="13733"/>
                  </a:cubicBezTo>
                  <a:cubicBezTo>
                    <a:pt x="18254" y="14873"/>
                    <a:pt x="18503" y="16128"/>
                    <a:pt x="18688" y="17345"/>
                  </a:cubicBezTo>
                  <a:cubicBezTo>
                    <a:pt x="17423" y="17027"/>
                    <a:pt x="16088" y="16748"/>
                    <a:pt x="14880" y="16183"/>
                  </a:cubicBezTo>
                  <a:cubicBezTo>
                    <a:pt x="13304" y="15694"/>
                    <a:pt x="11954" y="14958"/>
                    <a:pt x="10384" y="13974"/>
                  </a:cubicBezTo>
                  <a:cubicBezTo>
                    <a:pt x="9035" y="13237"/>
                    <a:pt x="7685" y="12261"/>
                    <a:pt x="6336" y="11029"/>
                  </a:cubicBezTo>
                  <a:cubicBezTo>
                    <a:pt x="5206" y="9804"/>
                    <a:pt x="3857" y="8580"/>
                    <a:pt x="3182" y="6859"/>
                  </a:cubicBezTo>
                  <a:cubicBezTo>
                    <a:pt x="2734" y="5634"/>
                    <a:pt x="2734" y="3914"/>
                    <a:pt x="3636" y="3178"/>
                  </a:cubicBezTo>
                  <a:cubicBezTo>
                    <a:pt x="4034" y="2744"/>
                    <a:pt x="4574" y="2581"/>
                    <a:pt x="5157" y="2581"/>
                  </a:cubicBezTo>
                  <a:close/>
                  <a:moveTo>
                    <a:pt x="4958" y="0"/>
                  </a:moveTo>
                  <a:cubicBezTo>
                    <a:pt x="4254" y="0"/>
                    <a:pt x="3580" y="140"/>
                    <a:pt x="2962" y="481"/>
                  </a:cubicBezTo>
                  <a:cubicBezTo>
                    <a:pt x="1385" y="1217"/>
                    <a:pt x="263" y="2930"/>
                    <a:pt x="35" y="4898"/>
                  </a:cubicBezTo>
                  <a:cubicBezTo>
                    <a:pt x="-192" y="7107"/>
                    <a:pt x="710" y="9316"/>
                    <a:pt x="2060" y="11029"/>
                  </a:cubicBezTo>
                  <a:cubicBezTo>
                    <a:pt x="3182" y="12749"/>
                    <a:pt x="4759" y="14470"/>
                    <a:pt x="6336" y="15942"/>
                  </a:cubicBezTo>
                  <a:cubicBezTo>
                    <a:pt x="9930" y="18887"/>
                    <a:pt x="14660" y="21336"/>
                    <a:pt x="19384" y="21584"/>
                  </a:cubicBezTo>
                  <a:cubicBezTo>
                    <a:pt x="19448" y="21592"/>
                    <a:pt x="19512" y="21600"/>
                    <a:pt x="19568" y="21600"/>
                  </a:cubicBezTo>
                  <a:cubicBezTo>
                    <a:pt x="20719" y="21600"/>
                    <a:pt x="21294" y="20275"/>
                    <a:pt x="21110" y="19151"/>
                  </a:cubicBezTo>
                  <a:cubicBezTo>
                    <a:pt x="21138" y="19066"/>
                    <a:pt x="21167" y="18980"/>
                    <a:pt x="21181" y="18887"/>
                  </a:cubicBezTo>
                  <a:cubicBezTo>
                    <a:pt x="21408" y="16919"/>
                    <a:pt x="20733" y="14710"/>
                    <a:pt x="20058" y="12997"/>
                  </a:cubicBezTo>
                  <a:cubicBezTo>
                    <a:pt x="19604" y="11029"/>
                    <a:pt x="18709" y="9556"/>
                    <a:pt x="17580" y="7843"/>
                  </a:cubicBezTo>
                  <a:cubicBezTo>
                    <a:pt x="15335" y="4650"/>
                    <a:pt x="12409" y="2193"/>
                    <a:pt x="9035" y="969"/>
                  </a:cubicBezTo>
                  <a:cubicBezTo>
                    <a:pt x="7706" y="488"/>
                    <a:pt x="6286" y="0"/>
                    <a:pt x="4958"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40" name="Google Shape;142;p15">
              <a:extLst>
                <a:ext uri="{FF2B5EF4-FFF2-40B4-BE49-F238E27FC236}">
                  <a16:creationId xmlns:a16="http://schemas.microsoft.com/office/drawing/2014/main" id="{DAB0828E-0A30-B166-9E3C-DAD39B100A20}"/>
                </a:ext>
              </a:extLst>
            </p:cNvPr>
            <p:cNvSpPr>
              <a:spLocks/>
            </p:cNvSpPr>
            <p:nvPr/>
          </p:nvSpPr>
          <p:spPr bwMode="auto">
            <a:xfrm>
              <a:off x="4276281" y="326020"/>
              <a:ext cx="467821" cy="365522"/>
            </a:xfrm>
            <a:custGeom>
              <a:avLst/>
              <a:gdLst>
                <a:gd name="T0" fmla="*/ 2147483647 w 21558"/>
                <a:gd name="T1" fmla="*/ 2147483647 h 21600"/>
                <a:gd name="T2" fmla="*/ 2147483647 w 21558"/>
                <a:gd name="T3" fmla="*/ 2147483647 h 21600"/>
                <a:gd name="T4" fmla="*/ 2147483647 w 21558"/>
                <a:gd name="T5" fmla="*/ 2147483647 h 21600"/>
                <a:gd name="T6" fmla="*/ 2147483647 w 2155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58" h="21600" extrusionOk="0">
                  <a:moveTo>
                    <a:pt x="17248" y="0"/>
                  </a:moveTo>
                  <a:cubicBezTo>
                    <a:pt x="17171" y="0"/>
                    <a:pt x="17095" y="11"/>
                    <a:pt x="17022" y="34"/>
                  </a:cubicBezTo>
                  <a:cubicBezTo>
                    <a:pt x="16710" y="205"/>
                    <a:pt x="16400" y="547"/>
                    <a:pt x="16177" y="889"/>
                  </a:cubicBezTo>
                  <a:cubicBezTo>
                    <a:pt x="15644" y="1859"/>
                    <a:pt x="15422" y="3056"/>
                    <a:pt x="15200" y="4253"/>
                  </a:cubicBezTo>
                  <a:cubicBezTo>
                    <a:pt x="15156" y="4537"/>
                    <a:pt x="15067" y="4821"/>
                    <a:pt x="14889" y="4937"/>
                  </a:cubicBezTo>
                  <a:cubicBezTo>
                    <a:pt x="14826" y="4982"/>
                    <a:pt x="14760" y="5003"/>
                    <a:pt x="14692" y="5003"/>
                  </a:cubicBezTo>
                  <a:cubicBezTo>
                    <a:pt x="14429" y="5003"/>
                    <a:pt x="14159" y="4685"/>
                    <a:pt x="14089" y="4366"/>
                  </a:cubicBezTo>
                  <a:cubicBezTo>
                    <a:pt x="14044" y="3911"/>
                    <a:pt x="14177" y="3454"/>
                    <a:pt x="14311" y="3056"/>
                  </a:cubicBezTo>
                  <a:cubicBezTo>
                    <a:pt x="14400" y="2599"/>
                    <a:pt x="14489" y="2143"/>
                    <a:pt x="14311" y="1744"/>
                  </a:cubicBezTo>
                  <a:cubicBezTo>
                    <a:pt x="14176" y="1447"/>
                    <a:pt x="13940" y="1323"/>
                    <a:pt x="13685" y="1323"/>
                  </a:cubicBezTo>
                  <a:cubicBezTo>
                    <a:pt x="13351" y="1323"/>
                    <a:pt x="12982" y="1535"/>
                    <a:pt x="12756" y="1859"/>
                  </a:cubicBezTo>
                  <a:cubicBezTo>
                    <a:pt x="12399" y="2485"/>
                    <a:pt x="12356" y="3283"/>
                    <a:pt x="12266" y="4082"/>
                  </a:cubicBezTo>
                  <a:cubicBezTo>
                    <a:pt x="12133" y="4992"/>
                    <a:pt x="12177" y="6247"/>
                    <a:pt x="11644" y="6988"/>
                  </a:cubicBezTo>
                  <a:cubicBezTo>
                    <a:pt x="11543" y="7139"/>
                    <a:pt x="11422" y="7208"/>
                    <a:pt x="11306" y="7208"/>
                  </a:cubicBezTo>
                  <a:cubicBezTo>
                    <a:pt x="11112" y="7208"/>
                    <a:pt x="10927" y="7022"/>
                    <a:pt x="10844" y="6702"/>
                  </a:cubicBezTo>
                  <a:cubicBezTo>
                    <a:pt x="10578" y="5734"/>
                    <a:pt x="11466" y="3569"/>
                    <a:pt x="10444" y="3056"/>
                  </a:cubicBezTo>
                  <a:cubicBezTo>
                    <a:pt x="10413" y="3032"/>
                    <a:pt x="10377" y="3022"/>
                    <a:pt x="10335" y="3022"/>
                  </a:cubicBezTo>
                  <a:cubicBezTo>
                    <a:pt x="10071" y="3022"/>
                    <a:pt x="9626" y="3436"/>
                    <a:pt x="9511" y="3682"/>
                  </a:cubicBezTo>
                  <a:cubicBezTo>
                    <a:pt x="9066" y="4595"/>
                    <a:pt x="9066" y="5734"/>
                    <a:pt x="8933" y="6817"/>
                  </a:cubicBezTo>
                  <a:cubicBezTo>
                    <a:pt x="8933" y="7111"/>
                    <a:pt x="8508" y="9042"/>
                    <a:pt x="8049" y="9042"/>
                  </a:cubicBezTo>
                  <a:cubicBezTo>
                    <a:pt x="7974" y="9042"/>
                    <a:pt x="7897" y="8990"/>
                    <a:pt x="7821" y="8869"/>
                  </a:cubicBezTo>
                  <a:cubicBezTo>
                    <a:pt x="7733" y="8756"/>
                    <a:pt x="7733" y="8585"/>
                    <a:pt x="7688" y="8414"/>
                  </a:cubicBezTo>
                  <a:cubicBezTo>
                    <a:pt x="7688" y="8014"/>
                    <a:pt x="7866" y="7044"/>
                    <a:pt x="7821" y="6646"/>
                  </a:cubicBezTo>
                  <a:cubicBezTo>
                    <a:pt x="7768" y="5916"/>
                    <a:pt x="7400" y="5525"/>
                    <a:pt x="6989" y="5525"/>
                  </a:cubicBezTo>
                  <a:cubicBezTo>
                    <a:pt x="6727" y="5525"/>
                    <a:pt x="6447" y="5685"/>
                    <a:pt x="6221" y="6018"/>
                  </a:cubicBezTo>
                  <a:cubicBezTo>
                    <a:pt x="5778" y="6589"/>
                    <a:pt x="5866" y="7843"/>
                    <a:pt x="5866" y="8640"/>
                  </a:cubicBezTo>
                  <a:cubicBezTo>
                    <a:pt x="5866" y="9495"/>
                    <a:pt x="5733" y="10350"/>
                    <a:pt x="5511" y="11149"/>
                  </a:cubicBezTo>
                  <a:cubicBezTo>
                    <a:pt x="5466" y="11263"/>
                    <a:pt x="5421" y="11433"/>
                    <a:pt x="5333" y="11491"/>
                  </a:cubicBezTo>
                  <a:cubicBezTo>
                    <a:pt x="5315" y="11498"/>
                    <a:pt x="5296" y="11502"/>
                    <a:pt x="5278" y="11502"/>
                  </a:cubicBezTo>
                  <a:cubicBezTo>
                    <a:pt x="5165" y="11502"/>
                    <a:pt x="5054" y="11362"/>
                    <a:pt x="4978" y="11263"/>
                  </a:cubicBezTo>
                  <a:cubicBezTo>
                    <a:pt x="4621" y="10579"/>
                    <a:pt x="4845" y="9724"/>
                    <a:pt x="4666" y="8982"/>
                  </a:cubicBezTo>
                  <a:cubicBezTo>
                    <a:pt x="4564" y="8543"/>
                    <a:pt x="4328" y="8036"/>
                    <a:pt x="4003" y="8036"/>
                  </a:cubicBezTo>
                  <a:cubicBezTo>
                    <a:pt x="3906" y="8036"/>
                    <a:pt x="3800" y="8081"/>
                    <a:pt x="3688" y="8185"/>
                  </a:cubicBezTo>
                  <a:cubicBezTo>
                    <a:pt x="2311" y="9439"/>
                    <a:pt x="3245" y="11833"/>
                    <a:pt x="3022" y="13599"/>
                  </a:cubicBezTo>
                  <a:cubicBezTo>
                    <a:pt x="2965" y="13892"/>
                    <a:pt x="2853" y="14090"/>
                    <a:pt x="2710" y="14090"/>
                  </a:cubicBezTo>
                  <a:cubicBezTo>
                    <a:pt x="2630" y="14090"/>
                    <a:pt x="2540" y="14027"/>
                    <a:pt x="2445" y="13885"/>
                  </a:cubicBezTo>
                  <a:cubicBezTo>
                    <a:pt x="2222" y="13543"/>
                    <a:pt x="2133" y="13030"/>
                    <a:pt x="2088" y="12630"/>
                  </a:cubicBezTo>
                  <a:cubicBezTo>
                    <a:pt x="2045" y="12060"/>
                    <a:pt x="2045" y="11433"/>
                    <a:pt x="1910" y="10921"/>
                  </a:cubicBezTo>
                  <a:cubicBezTo>
                    <a:pt x="1867" y="10636"/>
                    <a:pt x="1733" y="10350"/>
                    <a:pt x="1510" y="10237"/>
                  </a:cubicBezTo>
                  <a:cubicBezTo>
                    <a:pt x="1422" y="10237"/>
                    <a:pt x="1288" y="10237"/>
                    <a:pt x="1155" y="10294"/>
                  </a:cubicBezTo>
                  <a:cubicBezTo>
                    <a:pt x="977" y="10408"/>
                    <a:pt x="888" y="10579"/>
                    <a:pt x="800" y="10807"/>
                  </a:cubicBezTo>
                  <a:cubicBezTo>
                    <a:pt x="355" y="11718"/>
                    <a:pt x="310" y="12859"/>
                    <a:pt x="177" y="13940"/>
                  </a:cubicBezTo>
                  <a:cubicBezTo>
                    <a:pt x="44" y="14227"/>
                    <a:pt x="44" y="15081"/>
                    <a:pt x="44" y="15423"/>
                  </a:cubicBezTo>
                  <a:cubicBezTo>
                    <a:pt x="0" y="15936"/>
                    <a:pt x="0" y="16449"/>
                    <a:pt x="0" y="16962"/>
                  </a:cubicBezTo>
                  <a:cubicBezTo>
                    <a:pt x="310" y="19640"/>
                    <a:pt x="2178" y="21350"/>
                    <a:pt x="4221" y="21521"/>
                  </a:cubicBezTo>
                  <a:cubicBezTo>
                    <a:pt x="4449" y="21542"/>
                    <a:pt x="4864" y="21600"/>
                    <a:pt x="5298" y="21600"/>
                  </a:cubicBezTo>
                  <a:cubicBezTo>
                    <a:pt x="6056" y="21600"/>
                    <a:pt x="6873" y="21422"/>
                    <a:pt x="6844" y="20553"/>
                  </a:cubicBezTo>
                  <a:cubicBezTo>
                    <a:pt x="6800" y="20097"/>
                    <a:pt x="6533" y="19755"/>
                    <a:pt x="6221" y="19584"/>
                  </a:cubicBezTo>
                  <a:cubicBezTo>
                    <a:pt x="5955" y="19413"/>
                    <a:pt x="5600" y="19298"/>
                    <a:pt x="5378" y="19014"/>
                  </a:cubicBezTo>
                  <a:cubicBezTo>
                    <a:pt x="5111" y="18729"/>
                    <a:pt x="4978" y="18217"/>
                    <a:pt x="5245" y="17875"/>
                  </a:cubicBezTo>
                  <a:cubicBezTo>
                    <a:pt x="5333" y="17759"/>
                    <a:pt x="5455" y="17716"/>
                    <a:pt x="5588" y="17716"/>
                  </a:cubicBezTo>
                  <a:cubicBezTo>
                    <a:pt x="5722" y="17716"/>
                    <a:pt x="5866" y="17759"/>
                    <a:pt x="6000" y="17817"/>
                  </a:cubicBezTo>
                  <a:cubicBezTo>
                    <a:pt x="6444" y="17988"/>
                    <a:pt x="6800" y="18330"/>
                    <a:pt x="7200" y="18559"/>
                  </a:cubicBezTo>
                  <a:cubicBezTo>
                    <a:pt x="7466" y="18710"/>
                    <a:pt x="7752" y="18836"/>
                    <a:pt x="8046" y="18836"/>
                  </a:cubicBezTo>
                  <a:cubicBezTo>
                    <a:pt x="8192" y="18836"/>
                    <a:pt x="8341" y="18805"/>
                    <a:pt x="8489" y="18729"/>
                  </a:cubicBezTo>
                  <a:cubicBezTo>
                    <a:pt x="8889" y="18559"/>
                    <a:pt x="9156" y="17875"/>
                    <a:pt x="8978" y="17362"/>
                  </a:cubicBezTo>
                  <a:cubicBezTo>
                    <a:pt x="8711" y="16734"/>
                    <a:pt x="8178" y="16734"/>
                    <a:pt x="7866" y="16050"/>
                  </a:cubicBezTo>
                  <a:cubicBezTo>
                    <a:pt x="7733" y="15708"/>
                    <a:pt x="7733" y="15479"/>
                    <a:pt x="7866" y="15366"/>
                  </a:cubicBezTo>
                  <a:cubicBezTo>
                    <a:pt x="7995" y="15220"/>
                    <a:pt x="8164" y="15168"/>
                    <a:pt x="8350" y="15168"/>
                  </a:cubicBezTo>
                  <a:cubicBezTo>
                    <a:pt x="8743" y="15168"/>
                    <a:pt x="9209" y="15402"/>
                    <a:pt x="9511" y="15479"/>
                  </a:cubicBezTo>
                  <a:cubicBezTo>
                    <a:pt x="9888" y="15594"/>
                    <a:pt x="10411" y="15722"/>
                    <a:pt x="10910" y="15722"/>
                  </a:cubicBezTo>
                  <a:cubicBezTo>
                    <a:pt x="11411" y="15722"/>
                    <a:pt x="11888" y="15594"/>
                    <a:pt x="12177" y="15195"/>
                  </a:cubicBezTo>
                  <a:cubicBezTo>
                    <a:pt x="12977" y="14111"/>
                    <a:pt x="10666" y="13314"/>
                    <a:pt x="10266" y="12915"/>
                  </a:cubicBezTo>
                  <a:cubicBezTo>
                    <a:pt x="10178" y="12801"/>
                    <a:pt x="10089" y="12688"/>
                    <a:pt x="10044" y="12573"/>
                  </a:cubicBezTo>
                  <a:cubicBezTo>
                    <a:pt x="9956" y="12175"/>
                    <a:pt x="10178" y="12117"/>
                    <a:pt x="10533" y="12060"/>
                  </a:cubicBezTo>
                  <a:cubicBezTo>
                    <a:pt x="10670" y="12033"/>
                    <a:pt x="10809" y="12020"/>
                    <a:pt x="10949" y="12020"/>
                  </a:cubicBezTo>
                  <a:cubicBezTo>
                    <a:pt x="12013" y="12020"/>
                    <a:pt x="13170" y="12713"/>
                    <a:pt x="14229" y="12713"/>
                  </a:cubicBezTo>
                  <a:cubicBezTo>
                    <a:pt x="14485" y="12713"/>
                    <a:pt x="14736" y="12673"/>
                    <a:pt x="14977" y="12573"/>
                  </a:cubicBezTo>
                  <a:cubicBezTo>
                    <a:pt x="15156" y="12517"/>
                    <a:pt x="15334" y="12402"/>
                    <a:pt x="15377" y="12175"/>
                  </a:cubicBezTo>
                  <a:cubicBezTo>
                    <a:pt x="15422" y="11946"/>
                    <a:pt x="15334" y="11775"/>
                    <a:pt x="15244" y="11604"/>
                  </a:cubicBezTo>
                  <a:cubicBezTo>
                    <a:pt x="14934" y="11263"/>
                    <a:pt x="14311" y="10863"/>
                    <a:pt x="13999" y="10636"/>
                  </a:cubicBezTo>
                  <a:cubicBezTo>
                    <a:pt x="13599" y="10408"/>
                    <a:pt x="13377" y="9724"/>
                    <a:pt x="13689" y="9439"/>
                  </a:cubicBezTo>
                  <a:cubicBezTo>
                    <a:pt x="13759" y="9371"/>
                    <a:pt x="13842" y="9348"/>
                    <a:pt x="13930" y="9348"/>
                  </a:cubicBezTo>
                  <a:cubicBezTo>
                    <a:pt x="14069" y="9348"/>
                    <a:pt x="14221" y="9403"/>
                    <a:pt x="14356" y="9439"/>
                  </a:cubicBezTo>
                  <a:cubicBezTo>
                    <a:pt x="15200" y="9837"/>
                    <a:pt x="16044" y="10350"/>
                    <a:pt x="16889" y="10750"/>
                  </a:cubicBezTo>
                  <a:cubicBezTo>
                    <a:pt x="17113" y="10822"/>
                    <a:pt x="17374" y="10894"/>
                    <a:pt x="17626" y="10894"/>
                  </a:cubicBezTo>
                  <a:cubicBezTo>
                    <a:pt x="17771" y="10894"/>
                    <a:pt x="17913" y="10870"/>
                    <a:pt x="18044" y="10807"/>
                  </a:cubicBezTo>
                  <a:cubicBezTo>
                    <a:pt x="18444" y="10579"/>
                    <a:pt x="18534" y="9781"/>
                    <a:pt x="18177" y="9495"/>
                  </a:cubicBezTo>
                  <a:cubicBezTo>
                    <a:pt x="17689" y="9211"/>
                    <a:pt x="17244" y="8811"/>
                    <a:pt x="16800" y="8469"/>
                  </a:cubicBezTo>
                  <a:cubicBezTo>
                    <a:pt x="16667" y="8356"/>
                    <a:pt x="16534" y="8241"/>
                    <a:pt x="16534" y="8070"/>
                  </a:cubicBezTo>
                  <a:cubicBezTo>
                    <a:pt x="16501" y="7787"/>
                    <a:pt x="16739" y="7678"/>
                    <a:pt x="16973" y="7678"/>
                  </a:cubicBezTo>
                  <a:cubicBezTo>
                    <a:pt x="17070" y="7678"/>
                    <a:pt x="17167" y="7696"/>
                    <a:pt x="17244" y="7728"/>
                  </a:cubicBezTo>
                  <a:cubicBezTo>
                    <a:pt x="17955" y="7956"/>
                    <a:pt x="18622" y="8185"/>
                    <a:pt x="19289" y="8414"/>
                  </a:cubicBezTo>
                  <a:cubicBezTo>
                    <a:pt x="19543" y="8505"/>
                    <a:pt x="19797" y="8599"/>
                    <a:pt x="20051" y="8599"/>
                  </a:cubicBezTo>
                  <a:cubicBezTo>
                    <a:pt x="20108" y="8599"/>
                    <a:pt x="20164" y="8594"/>
                    <a:pt x="20222" y="8585"/>
                  </a:cubicBezTo>
                  <a:cubicBezTo>
                    <a:pt x="20578" y="8469"/>
                    <a:pt x="20845" y="8127"/>
                    <a:pt x="20845" y="7672"/>
                  </a:cubicBezTo>
                  <a:cubicBezTo>
                    <a:pt x="20800" y="7102"/>
                    <a:pt x="20177" y="6873"/>
                    <a:pt x="19733" y="6760"/>
                  </a:cubicBezTo>
                  <a:cubicBezTo>
                    <a:pt x="19289" y="6646"/>
                    <a:pt x="18710" y="6247"/>
                    <a:pt x="18844" y="5676"/>
                  </a:cubicBezTo>
                  <a:cubicBezTo>
                    <a:pt x="18934" y="5392"/>
                    <a:pt x="19110" y="5221"/>
                    <a:pt x="19333" y="5108"/>
                  </a:cubicBezTo>
                  <a:cubicBezTo>
                    <a:pt x="19733" y="4937"/>
                    <a:pt x="20222" y="4937"/>
                    <a:pt x="20622" y="4766"/>
                  </a:cubicBezTo>
                  <a:cubicBezTo>
                    <a:pt x="21067" y="4650"/>
                    <a:pt x="21512" y="4253"/>
                    <a:pt x="21555" y="3682"/>
                  </a:cubicBezTo>
                  <a:cubicBezTo>
                    <a:pt x="21600" y="3056"/>
                    <a:pt x="21112" y="2543"/>
                    <a:pt x="20622" y="2428"/>
                  </a:cubicBezTo>
                  <a:cubicBezTo>
                    <a:pt x="20570" y="2422"/>
                    <a:pt x="20519" y="2419"/>
                    <a:pt x="20469" y="2419"/>
                  </a:cubicBezTo>
                  <a:cubicBezTo>
                    <a:pt x="20039" y="2419"/>
                    <a:pt x="19637" y="2624"/>
                    <a:pt x="19200" y="2827"/>
                  </a:cubicBezTo>
                  <a:cubicBezTo>
                    <a:pt x="18837" y="3013"/>
                    <a:pt x="18444" y="3200"/>
                    <a:pt x="18070" y="3200"/>
                  </a:cubicBezTo>
                  <a:cubicBezTo>
                    <a:pt x="17986" y="3200"/>
                    <a:pt x="17903" y="3191"/>
                    <a:pt x="17822" y="3169"/>
                  </a:cubicBezTo>
                  <a:cubicBezTo>
                    <a:pt x="17734" y="3169"/>
                    <a:pt x="17644" y="3169"/>
                    <a:pt x="17600" y="3112"/>
                  </a:cubicBezTo>
                  <a:cubicBezTo>
                    <a:pt x="17555" y="2998"/>
                    <a:pt x="17555" y="2827"/>
                    <a:pt x="17555" y="2714"/>
                  </a:cubicBezTo>
                  <a:cubicBezTo>
                    <a:pt x="17689" y="1972"/>
                    <a:pt x="18267" y="1231"/>
                    <a:pt x="18000" y="491"/>
                  </a:cubicBezTo>
                  <a:cubicBezTo>
                    <a:pt x="17858" y="173"/>
                    <a:pt x="17548" y="0"/>
                    <a:pt x="17248"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41" name="Google Shape;143;p15">
              <a:extLst>
                <a:ext uri="{FF2B5EF4-FFF2-40B4-BE49-F238E27FC236}">
                  <a16:creationId xmlns:a16="http://schemas.microsoft.com/office/drawing/2014/main" id="{2ABD6E1B-029B-ADFE-331F-04CED64AA855}"/>
                </a:ext>
              </a:extLst>
            </p:cNvPr>
            <p:cNvSpPr>
              <a:spLocks/>
            </p:cNvSpPr>
            <p:nvPr/>
          </p:nvSpPr>
          <p:spPr bwMode="auto">
            <a:xfrm>
              <a:off x="4266838" y="378677"/>
              <a:ext cx="483963" cy="296724"/>
            </a:xfrm>
            <a:custGeom>
              <a:avLst/>
              <a:gdLst>
                <a:gd name="T0" fmla="*/ 2147483647 w 21457"/>
                <a:gd name="T1" fmla="*/ 2147483647 h 21600"/>
                <a:gd name="T2" fmla="*/ 2147483647 w 21457"/>
                <a:gd name="T3" fmla="*/ 2147483647 h 21600"/>
                <a:gd name="T4" fmla="*/ 2147483647 w 21457"/>
                <a:gd name="T5" fmla="*/ 2147483647 h 21600"/>
                <a:gd name="T6" fmla="*/ 2147483647 w 2145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7" h="21600" extrusionOk="0">
                  <a:moveTo>
                    <a:pt x="21414" y="0"/>
                  </a:moveTo>
                  <a:cubicBezTo>
                    <a:pt x="17352" y="1124"/>
                    <a:pt x="13802" y="4704"/>
                    <a:pt x="10339" y="8145"/>
                  </a:cubicBezTo>
                  <a:cubicBezTo>
                    <a:pt x="8500" y="9901"/>
                    <a:pt x="6704" y="11797"/>
                    <a:pt x="4993" y="13832"/>
                  </a:cubicBezTo>
                  <a:cubicBezTo>
                    <a:pt x="3284" y="15938"/>
                    <a:pt x="1701" y="18326"/>
                    <a:pt x="119" y="20642"/>
                  </a:cubicBezTo>
                  <a:cubicBezTo>
                    <a:pt x="-143" y="21019"/>
                    <a:pt x="72" y="21600"/>
                    <a:pt x="340" y="21600"/>
                  </a:cubicBezTo>
                  <a:cubicBezTo>
                    <a:pt x="421" y="21600"/>
                    <a:pt x="509" y="21547"/>
                    <a:pt x="589" y="21414"/>
                  </a:cubicBezTo>
                  <a:cubicBezTo>
                    <a:pt x="2171" y="19028"/>
                    <a:pt x="3797" y="16641"/>
                    <a:pt x="5506" y="14534"/>
                  </a:cubicBezTo>
                  <a:cubicBezTo>
                    <a:pt x="7174" y="12568"/>
                    <a:pt x="8928" y="10812"/>
                    <a:pt x="10639" y="8988"/>
                  </a:cubicBezTo>
                  <a:cubicBezTo>
                    <a:pt x="14059" y="5476"/>
                    <a:pt x="17609" y="2317"/>
                    <a:pt x="21457" y="71"/>
                  </a:cubicBezTo>
                  <a:cubicBezTo>
                    <a:pt x="21457" y="71"/>
                    <a:pt x="21457" y="0"/>
                    <a:pt x="21414"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42" name="Google Shape;144;p15">
              <a:extLst>
                <a:ext uri="{FF2B5EF4-FFF2-40B4-BE49-F238E27FC236}">
                  <a16:creationId xmlns:a16="http://schemas.microsoft.com/office/drawing/2014/main" id="{F2DED367-F9AB-0192-A02D-60060E0D985E}"/>
                </a:ext>
              </a:extLst>
            </p:cNvPr>
            <p:cNvSpPr>
              <a:spLocks/>
            </p:cNvSpPr>
            <p:nvPr/>
          </p:nvSpPr>
          <p:spPr bwMode="auto">
            <a:xfrm>
              <a:off x="4625660" y="361226"/>
              <a:ext cx="17521" cy="64231"/>
            </a:xfrm>
            <a:custGeom>
              <a:avLst/>
              <a:gdLst>
                <a:gd name="T0" fmla="*/ 4549 w 20640"/>
                <a:gd name="T1" fmla="*/ 2511221 h 21600"/>
                <a:gd name="T2" fmla="*/ 4549 w 20640"/>
                <a:gd name="T3" fmla="*/ 2511221 h 21600"/>
                <a:gd name="T4" fmla="*/ 4549 w 20640"/>
                <a:gd name="T5" fmla="*/ 2511221 h 21600"/>
                <a:gd name="T6" fmla="*/ 4549 w 20640"/>
                <a:gd name="T7" fmla="*/ 25112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40" h="21600" extrusionOk="0">
                  <a:moveTo>
                    <a:pt x="17294" y="0"/>
                  </a:moveTo>
                  <a:cubicBezTo>
                    <a:pt x="16649" y="0"/>
                    <a:pt x="16039" y="113"/>
                    <a:pt x="15608" y="358"/>
                  </a:cubicBezTo>
                  <a:cubicBezTo>
                    <a:pt x="11087" y="1331"/>
                    <a:pt x="8791" y="3277"/>
                    <a:pt x="6530" y="4896"/>
                  </a:cubicBezTo>
                  <a:cubicBezTo>
                    <a:pt x="5382" y="6524"/>
                    <a:pt x="4270" y="8470"/>
                    <a:pt x="3122" y="10416"/>
                  </a:cubicBezTo>
                  <a:cubicBezTo>
                    <a:pt x="1973" y="12034"/>
                    <a:pt x="861" y="13980"/>
                    <a:pt x="861" y="15598"/>
                  </a:cubicBezTo>
                  <a:cubicBezTo>
                    <a:pt x="-287" y="16571"/>
                    <a:pt x="-287" y="17544"/>
                    <a:pt x="861" y="18200"/>
                  </a:cubicBezTo>
                  <a:cubicBezTo>
                    <a:pt x="861" y="18845"/>
                    <a:pt x="861" y="19173"/>
                    <a:pt x="861" y="19490"/>
                  </a:cubicBezTo>
                  <a:cubicBezTo>
                    <a:pt x="861" y="20146"/>
                    <a:pt x="1973" y="20463"/>
                    <a:pt x="3122" y="21119"/>
                  </a:cubicBezTo>
                  <a:cubicBezTo>
                    <a:pt x="3122" y="21436"/>
                    <a:pt x="4270" y="21600"/>
                    <a:pt x="5382" y="21600"/>
                  </a:cubicBezTo>
                  <a:cubicBezTo>
                    <a:pt x="6530" y="21600"/>
                    <a:pt x="7678" y="21436"/>
                    <a:pt x="7678" y="21119"/>
                  </a:cubicBezTo>
                  <a:cubicBezTo>
                    <a:pt x="8791" y="20463"/>
                    <a:pt x="8791" y="20146"/>
                    <a:pt x="8791" y="19490"/>
                  </a:cubicBezTo>
                  <a:cubicBezTo>
                    <a:pt x="9939" y="19173"/>
                    <a:pt x="9939" y="18845"/>
                    <a:pt x="9939" y="18517"/>
                  </a:cubicBezTo>
                  <a:cubicBezTo>
                    <a:pt x="9939" y="17544"/>
                    <a:pt x="9939" y="16571"/>
                    <a:pt x="11087" y="15926"/>
                  </a:cubicBezTo>
                  <a:cubicBezTo>
                    <a:pt x="11087" y="13980"/>
                    <a:pt x="12199" y="12362"/>
                    <a:pt x="14496" y="10733"/>
                  </a:cubicBezTo>
                  <a:cubicBezTo>
                    <a:pt x="15608" y="9115"/>
                    <a:pt x="16756" y="7497"/>
                    <a:pt x="19017" y="5551"/>
                  </a:cubicBezTo>
                  <a:cubicBezTo>
                    <a:pt x="20165" y="3923"/>
                    <a:pt x="21313" y="2304"/>
                    <a:pt x="20165" y="686"/>
                  </a:cubicBezTo>
                  <a:cubicBezTo>
                    <a:pt x="19447" y="277"/>
                    <a:pt x="18335" y="0"/>
                    <a:pt x="17294"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43" name="Google Shape;145;p15">
              <a:extLst>
                <a:ext uri="{FF2B5EF4-FFF2-40B4-BE49-F238E27FC236}">
                  <a16:creationId xmlns:a16="http://schemas.microsoft.com/office/drawing/2014/main" id="{5AE1178F-CB53-ED75-1B0B-79A12656B61B}"/>
                </a:ext>
              </a:extLst>
            </p:cNvPr>
            <p:cNvSpPr>
              <a:spLocks/>
            </p:cNvSpPr>
            <p:nvPr/>
          </p:nvSpPr>
          <p:spPr bwMode="auto">
            <a:xfrm>
              <a:off x="4574092" y="449942"/>
              <a:ext cx="58456" cy="31948"/>
            </a:xfrm>
            <a:custGeom>
              <a:avLst/>
              <a:gdLst>
                <a:gd name="T0" fmla="*/ 1797258 w 20875"/>
                <a:gd name="T1" fmla="*/ 76450 h 21600"/>
                <a:gd name="T2" fmla="*/ 1797258 w 20875"/>
                <a:gd name="T3" fmla="*/ 76450 h 21600"/>
                <a:gd name="T4" fmla="*/ 1797258 w 20875"/>
                <a:gd name="T5" fmla="*/ 76450 h 21600"/>
                <a:gd name="T6" fmla="*/ 1797258 w 20875"/>
                <a:gd name="T7" fmla="*/ 7645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75" h="21600" extrusionOk="0">
                  <a:moveTo>
                    <a:pt x="1439" y="0"/>
                  </a:moveTo>
                  <a:cubicBezTo>
                    <a:pt x="253" y="0"/>
                    <a:pt x="-519" y="2862"/>
                    <a:pt x="416" y="4633"/>
                  </a:cubicBezTo>
                  <a:cubicBezTo>
                    <a:pt x="1102" y="5951"/>
                    <a:pt x="1798" y="6589"/>
                    <a:pt x="2483" y="7907"/>
                  </a:cubicBezTo>
                  <a:cubicBezTo>
                    <a:pt x="3516" y="8545"/>
                    <a:pt x="4201" y="9204"/>
                    <a:pt x="4897" y="10501"/>
                  </a:cubicBezTo>
                  <a:cubicBezTo>
                    <a:pt x="6616" y="11819"/>
                    <a:pt x="8345" y="13775"/>
                    <a:pt x="9715" y="15073"/>
                  </a:cubicBezTo>
                  <a:cubicBezTo>
                    <a:pt x="11445" y="16390"/>
                    <a:pt x="13163" y="17688"/>
                    <a:pt x="14882" y="18985"/>
                  </a:cubicBezTo>
                  <a:lnTo>
                    <a:pt x="17644" y="20303"/>
                  </a:lnTo>
                  <a:cubicBezTo>
                    <a:pt x="18329" y="20941"/>
                    <a:pt x="19363" y="21600"/>
                    <a:pt x="20048" y="21600"/>
                  </a:cubicBezTo>
                  <a:cubicBezTo>
                    <a:pt x="20744" y="20941"/>
                    <a:pt x="21081" y="19644"/>
                    <a:pt x="20744" y="18985"/>
                  </a:cubicBezTo>
                  <a:cubicBezTo>
                    <a:pt x="20048" y="17688"/>
                    <a:pt x="19363" y="17029"/>
                    <a:pt x="18677" y="16390"/>
                  </a:cubicBezTo>
                  <a:lnTo>
                    <a:pt x="16263" y="14434"/>
                  </a:lnTo>
                  <a:cubicBezTo>
                    <a:pt x="14544" y="13116"/>
                    <a:pt x="12815" y="11160"/>
                    <a:pt x="11445" y="9863"/>
                  </a:cubicBezTo>
                  <a:cubicBezTo>
                    <a:pt x="9715" y="8545"/>
                    <a:pt x="7997" y="6589"/>
                    <a:pt x="6616" y="5292"/>
                  </a:cubicBezTo>
                  <a:cubicBezTo>
                    <a:pt x="5931" y="4633"/>
                    <a:pt x="4897" y="3336"/>
                    <a:pt x="4201" y="2677"/>
                  </a:cubicBezTo>
                  <a:cubicBezTo>
                    <a:pt x="3516" y="2039"/>
                    <a:pt x="2483" y="721"/>
                    <a:pt x="1798" y="82"/>
                  </a:cubicBezTo>
                  <a:cubicBezTo>
                    <a:pt x="1678" y="21"/>
                    <a:pt x="1558" y="0"/>
                    <a:pt x="1439"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44" name="Google Shape;146;p15">
              <a:extLst>
                <a:ext uri="{FF2B5EF4-FFF2-40B4-BE49-F238E27FC236}">
                  <a16:creationId xmlns:a16="http://schemas.microsoft.com/office/drawing/2014/main" id="{E46E2BF7-5AAC-9214-D8BB-ACD3A37C007C}"/>
                </a:ext>
              </a:extLst>
            </p:cNvPr>
            <p:cNvSpPr>
              <a:spLocks/>
            </p:cNvSpPr>
            <p:nvPr/>
          </p:nvSpPr>
          <p:spPr bwMode="auto">
            <a:xfrm>
              <a:off x="4644502" y="413152"/>
              <a:ext cx="32994" cy="24365"/>
            </a:xfrm>
            <a:custGeom>
              <a:avLst/>
              <a:gdLst>
                <a:gd name="T0" fmla="*/ 96509 w 21215"/>
                <a:gd name="T1" fmla="*/ 19724 h 21600"/>
                <a:gd name="T2" fmla="*/ 96509 w 21215"/>
                <a:gd name="T3" fmla="*/ 19724 h 21600"/>
                <a:gd name="T4" fmla="*/ 96509 w 21215"/>
                <a:gd name="T5" fmla="*/ 19724 h 21600"/>
                <a:gd name="T6" fmla="*/ 96509 w 21215"/>
                <a:gd name="T7" fmla="*/ 1972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15" h="21600" extrusionOk="0">
                  <a:moveTo>
                    <a:pt x="1887" y="0"/>
                  </a:moveTo>
                  <a:cubicBezTo>
                    <a:pt x="770" y="0"/>
                    <a:pt x="-385" y="1404"/>
                    <a:pt x="124" y="2781"/>
                  </a:cubicBezTo>
                  <a:cubicBezTo>
                    <a:pt x="124" y="3645"/>
                    <a:pt x="751" y="4509"/>
                    <a:pt x="751" y="5346"/>
                  </a:cubicBezTo>
                  <a:cubicBezTo>
                    <a:pt x="1377" y="5346"/>
                    <a:pt x="1377" y="6210"/>
                    <a:pt x="1985" y="7074"/>
                  </a:cubicBezTo>
                  <a:cubicBezTo>
                    <a:pt x="2611" y="7911"/>
                    <a:pt x="3238" y="8775"/>
                    <a:pt x="4472" y="9639"/>
                  </a:cubicBezTo>
                  <a:cubicBezTo>
                    <a:pt x="5705" y="11340"/>
                    <a:pt x="7566" y="13041"/>
                    <a:pt x="9426" y="14769"/>
                  </a:cubicBezTo>
                  <a:cubicBezTo>
                    <a:pt x="11286" y="16470"/>
                    <a:pt x="13147" y="18171"/>
                    <a:pt x="15007" y="19035"/>
                  </a:cubicBezTo>
                  <a:cubicBezTo>
                    <a:pt x="15634" y="19899"/>
                    <a:pt x="16868" y="20736"/>
                    <a:pt x="18121" y="20736"/>
                  </a:cubicBezTo>
                  <a:cubicBezTo>
                    <a:pt x="18728" y="21600"/>
                    <a:pt x="19981" y="21600"/>
                    <a:pt x="20588" y="21600"/>
                  </a:cubicBezTo>
                  <a:cubicBezTo>
                    <a:pt x="21215" y="20736"/>
                    <a:pt x="21215" y="19899"/>
                    <a:pt x="21215" y="19899"/>
                  </a:cubicBezTo>
                  <a:cubicBezTo>
                    <a:pt x="21215" y="18171"/>
                    <a:pt x="19981" y="17334"/>
                    <a:pt x="19355" y="16470"/>
                  </a:cubicBezTo>
                  <a:cubicBezTo>
                    <a:pt x="18728" y="15606"/>
                    <a:pt x="18121" y="14769"/>
                    <a:pt x="16868" y="13905"/>
                  </a:cubicBezTo>
                  <a:cubicBezTo>
                    <a:pt x="15634" y="12204"/>
                    <a:pt x="13773" y="11340"/>
                    <a:pt x="11913" y="9639"/>
                  </a:cubicBezTo>
                  <a:cubicBezTo>
                    <a:pt x="10679" y="7911"/>
                    <a:pt x="8819" y="6210"/>
                    <a:pt x="7566" y="4509"/>
                  </a:cubicBezTo>
                  <a:cubicBezTo>
                    <a:pt x="6332" y="4509"/>
                    <a:pt x="5705" y="3645"/>
                    <a:pt x="5098" y="2781"/>
                  </a:cubicBezTo>
                  <a:cubicBezTo>
                    <a:pt x="4472" y="1944"/>
                    <a:pt x="4472" y="1080"/>
                    <a:pt x="3845" y="1080"/>
                  </a:cubicBezTo>
                  <a:cubicBezTo>
                    <a:pt x="3238" y="216"/>
                    <a:pt x="2611" y="216"/>
                    <a:pt x="2611" y="216"/>
                  </a:cubicBezTo>
                  <a:cubicBezTo>
                    <a:pt x="2376" y="81"/>
                    <a:pt x="2141" y="0"/>
                    <a:pt x="188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45" name="Google Shape;147;p15">
              <a:extLst>
                <a:ext uri="{FF2B5EF4-FFF2-40B4-BE49-F238E27FC236}">
                  <a16:creationId xmlns:a16="http://schemas.microsoft.com/office/drawing/2014/main" id="{184AF53E-BCC4-DFE7-2E13-A9A8677AA3E4}"/>
                </a:ext>
              </a:extLst>
            </p:cNvPr>
            <p:cNvSpPr>
              <a:spLocks/>
            </p:cNvSpPr>
            <p:nvPr/>
          </p:nvSpPr>
          <p:spPr bwMode="auto">
            <a:xfrm>
              <a:off x="4553482" y="395184"/>
              <a:ext cx="12701" cy="68281"/>
            </a:xfrm>
            <a:custGeom>
              <a:avLst/>
              <a:gdLst>
                <a:gd name="T0" fmla="*/ 759 w 21600"/>
                <a:gd name="T1" fmla="*/ 3409264 h 21600"/>
                <a:gd name="T2" fmla="*/ 759 w 21600"/>
                <a:gd name="T3" fmla="*/ 3409264 h 21600"/>
                <a:gd name="T4" fmla="*/ 759 w 21600"/>
                <a:gd name="T5" fmla="*/ 3409264 h 21600"/>
                <a:gd name="T6" fmla="*/ 759 w 21600"/>
                <a:gd name="T7" fmla="*/ 340926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4650" y="0"/>
                  </a:moveTo>
                  <a:cubicBezTo>
                    <a:pt x="12333" y="0"/>
                    <a:pt x="9812" y="241"/>
                    <a:pt x="8654" y="578"/>
                  </a:cubicBezTo>
                  <a:cubicBezTo>
                    <a:pt x="4293" y="2100"/>
                    <a:pt x="2180" y="3632"/>
                    <a:pt x="0" y="5463"/>
                  </a:cubicBezTo>
                  <a:cubicBezTo>
                    <a:pt x="0" y="7293"/>
                    <a:pt x="0" y="9124"/>
                    <a:pt x="0" y="10646"/>
                  </a:cubicBezTo>
                  <a:cubicBezTo>
                    <a:pt x="0" y="14307"/>
                    <a:pt x="2180" y="17660"/>
                    <a:pt x="8654" y="21022"/>
                  </a:cubicBezTo>
                  <a:cubicBezTo>
                    <a:pt x="9608" y="21436"/>
                    <a:pt x="11447" y="21600"/>
                    <a:pt x="13219" y="21600"/>
                  </a:cubicBezTo>
                  <a:cubicBezTo>
                    <a:pt x="15331" y="21600"/>
                    <a:pt x="17239" y="21359"/>
                    <a:pt x="17239" y="21022"/>
                  </a:cubicBezTo>
                  <a:cubicBezTo>
                    <a:pt x="19420" y="17361"/>
                    <a:pt x="19420" y="13999"/>
                    <a:pt x="19420" y="10646"/>
                  </a:cubicBezTo>
                  <a:cubicBezTo>
                    <a:pt x="19420" y="8815"/>
                    <a:pt x="19420" y="6985"/>
                    <a:pt x="21600" y="5463"/>
                  </a:cubicBezTo>
                  <a:cubicBezTo>
                    <a:pt x="21600" y="3632"/>
                    <a:pt x="21600" y="2100"/>
                    <a:pt x="19420" y="578"/>
                  </a:cubicBezTo>
                  <a:cubicBezTo>
                    <a:pt x="18466" y="164"/>
                    <a:pt x="16626" y="0"/>
                    <a:pt x="1465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46" name="Google Shape;148;p15">
              <a:extLst>
                <a:ext uri="{FF2B5EF4-FFF2-40B4-BE49-F238E27FC236}">
                  <a16:creationId xmlns:a16="http://schemas.microsoft.com/office/drawing/2014/main" id="{831DB971-990C-43BC-530C-C7495B09B05A}"/>
                </a:ext>
              </a:extLst>
            </p:cNvPr>
            <p:cNvSpPr>
              <a:spLocks/>
            </p:cNvSpPr>
            <p:nvPr/>
          </p:nvSpPr>
          <p:spPr bwMode="auto">
            <a:xfrm>
              <a:off x="4509688" y="488650"/>
              <a:ext cx="48644" cy="29877"/>
            </a:xfrm>
            <a:custGeom>
              <a:avLst/>
              <a:gdLst>
                <a:gd name="T0" fmla="*/ 653950 w 21362"/>
                <a:gd name="T1" fmla="*/ 54683 h 21600"/>
                <a:gd name="T2" fmla="*/ 653950 w 21362"/>
                <a:gd name="T3" fmla="*/ 54683 h 21600"/>
                <a:gd name="T4" fmla="*/ 653950 w 21362"/>
                <a:gd name="T5" fmla="*/ 54683 h 21600"/>
                <a:gd name="T6" fmla="*/ 653950 w 21362"/>
                <a:gd name="T7" fmla="*/ 5468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2" h="21600" extrusionOk="0">
                  <a:moveTo>
                    <a:pt x="843" y="0"/>
                  </a:moveTo>
                  <a:cubicBezTo>
                    <a:pt x="415" y="0"/>
                    <a:pt x="0" y="683"/>
                    <a:pt x="0" y="2092"/>
                  </a:cubicBezTo>
                  <a:cubicBezTo>
                    <a:pt x="0" y="4866"/>
                    <a:pt x="2113" y="7662"/>
                    <a:pt x="3812" y="9050"/>
                  </a:cubicBezTo>
                  <a:cubicBezTo>
                    <a:pt x="5497" y="11141"/>
                    <a:pt x="7196" y="12550"/>
                    <a:pt x="9309" y="13938"/>
                  </a:cubicBezTo>
                  <a:cubicBezTo>
                    <a:pt x="11007" y="15325"/>
                    <a:pt x="13120" y="16734"/>
                    <a:pt x="14819" y="18121"/>
                  </a:cubicBezTo>
                  <a:cubicBezTo>
                    <a:pt x="16090" y="18826"/>
                    <a:pt x="16932" y="19508"/>
                    <a:pt x="17788" y="20213"/>
                  </a:cubicBezTo>
                  <a:cubicBezTo>
                    <a:pt x="19059" y="20917"/>
                    <a:pt x="19901" y="21600"/>
                    <a:pt x="21172" y="21600"/>
                  </a:cubicBezTo>
                  <a:cubicBezTo>
                    <a:pt x="21172" y="21600"/>
                    <a:pt x="21600" y="20917"/>
                    <a:pt x="21172" y="20213"/>
                  </a:cubicBezTo>
                  <a:cubicBezTo>
                    <a:pt x="19901" y="18121"/>
                    <a:pt x="17788" y="16734"/>
                    <a:pt x="16090" y="15325"/>
                  </a:cubicBezTo>
                  <a:cubicBezTo>
                    <a:pt x="14391" y="13938"/>
                    <a:pt x="12278" y="12550"/>
                    <a:pt x="10579" y="10459"/>
                  </a:cubicBezTo>
                  <a:cubicBezTo>
                    <a:pt x="8894" y="9050"/>
                    <a:pt x="7196" y="6958"/>
                    <a:pt x="5497" y="4866"/>
                  </a:cubicBezTo>
                  <a:cubicBezTo>
                    <a:pt x="5082" y="4183"/>
                    <a:pt x="4226" y="3479"/>
                    <a:pt x="3384" y="2092"/>
                  </a:cubicBezTo>
                  <a:cubicBezTo>
                    <a:pt x="2541" y="1387"/>
                    <a:pt x="2113" y="0"/>
                    <a:pt x="843"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47" name="Google Shape;149;p15">
              <a:extLst>
                <a:ext uri="{FF2B5EF4-FFF2-40B4-BE49-F238E27FC236}">
                  <a16:creationId xmlns:a16="http://schemas.microsoft.com/office/drawing/2014/main" id="{EA547455-659B-9433-41CD-FB9A0A8BB47B}"/>
                </a:ext>
              </a:extLst>
            </p:cNvPr>
            <p:cNvSpPr>
              <a:spLocks noChangeArrowheads="1"/>
            </p:cNvSpPr>
            <p:nvPr/>
          </p:nvSpPr>
          <p:spPr bwMode="auto">
            <a:xfrm>
              <a:off x="4492355" y="496355"/>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648" name="Google Shape;150;p15">
              <a:extLst>
                <a:ext uri="{FF2B5EF4-FFF2-40B4-BE49-F238E27FC236}">
                  <a16:creationId xmlns:a16="http://schemas.microsoft.com/office/drawing/2014/main" id="{6C287BAF-9FFA-0CCF-C3AF-7D35D2844533}"/>
                </a:ext>
              </a:extLst>
            </p:cNvPr>
            <p:cNvSpPr>
              <a:spLocks/>
            </p:cNvSpPr>
            <p:nvPr/>
          </p:nvSpPr>
          <p:spPr bwMode="auto">
            <a:xfrm>
              <a:off x="4484639" y="414005"/>
              <a:ext cx="15395" cy="86280"/>
            </a:xfrm>
            <a:custGeom>
              <a:avLst/>
              <a:gdLst>
                <a:gd name="T0" fmla="*/ 2549 w 20295"/>
                <a:gd name="T1" fmla="*/ 10982597 h 21600"/>
                <a:gd name="T2" fmla="*/ 2549 w 20295"/>
                <a:gd name="T3" fmla="*/ 10982597 h 21600"/>
                <a:gd name="T4" fmla="*/ 2549 w 20295"/>
                <a:gd name="T5" fmla="*/ 10982597 h 21600"/>
                <a:gd name="T6" fmla="*/ 2549 w 20295"/>
                <a:gd name="T7" fmla="*/ 1098259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95" h="21600" extrusionOk="0">
                  <a:moveTo>
                    <a:pt x="8451" y="0"/>
                  </a:moveTo>
                  <a:cubicBezTo>
                    <a:pt x="7327" y="0"/>
                    <a:pt x="6323" y="114"/>
                    <a:pt x="6323" y="335"/>
                  </a:cubicBezTo>
                  <a:cubicBezTo>
                    <a:pt x="-60" y="3713"/>
                    <a:pt x="-1305" y="7579"/>
                    <a:pt x="1224" y="10956"/>
                  </a:cubicBezTo>
                  <a:cubicBezTo>
                    <a:pt x="2509" y="14578"/>
                    <a:pt x="5038" y="18200"/>
                    <a:pt x="15196" y="21341"/>
                  </a:cubicBezTo>
                  <a:cubicBezTo>
                    <a:pt x="15196" y="21524"/>
                    <a:pt x="15959" y="21600"/>
                    <a:pt x="16882" y="21600"/>
                  </a:cubicBezTo>
                  <a:cubicBezTo>
                    <a:pt x="18368" y="21600"/>
                    <a:pt x="20295" y="21394"/>
                    <a:pt x="20295" y="21097"/>
                  </a:cubicBezTo>
                  <a:cubicBezTo>
                    <a:pt x="17766" y="17719"/>
                    <a:pt x="12667" y="14342"/>
                    <a:pt x="11382" y="10956"/>
                  </a:cubicBezTo>
                  <a:cubicBezTo>
                    <a:pt x="10137" y="7335"/>
                    <a:pt x="10137" y="3957"/>
                    <a:pt x="11382" y="572"/>
                  </a:cubicBezTo>
                  <a:cubicBezTo>
                    <a:pt x="11382" y="175"/>
                    <a:pt x="9856" y="0"/>
                    <a:pt x="8451"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49" name="Google Shape;151;p15">
              <a:extLst>
                <a:ext uri="{FF2B5EF4-FFF2-40B4-BE49-F238E27FC236}">
                  <a16:creationId xmlns:a16="http://schemas.microsoft.com/office/drawing/2014/main" id="{2D1C2962-4B4B-A09E-B20B-A1171DE19039}"/>
                </a:ext>
              </a:extLst>
            </p:cNvPr>
            <p:cNvSpPr>
              <a:spLocks/>
            </p:cNvSpPr>
            <p:nvPr/>
          </p:nvSpPr>
          <p:spPr bwMode="auto">
            <a:xfrm>
              <a:off x="4437140" y="533967"/>
              <a:ext cx="53086" cy="32984"/>
            </a:xfrm>
            <a:custGeom>
              <a:avLst/>
              <a:gdLst>
                <a:gd name="T0" fmla="*/ 1091587 w 20963"/>
                <a:gd name="T1" fmla="*/ 89675 h 21600"/>
                <a:gd name="T2" fmla="*/ 1091587 w 20963"/>
                <a:gd name="T3" fmla="*/ 89675 h 21600"/>
                <a:gd name="T4" fmla="*/ 1091587 w 20963"/>
                <a:gd name="T5" fmla="*/ 89675 h 21600"/>
                <a:gd name="T6" fmla="*/ 1091587 w 20963"/>
                <a:gd name="T7" fmla="*/ 8967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63" h="21600" extrusionOk="0">
                  <a:moveTo>
                    <a:pt x="844" y="0"/>
                  </a:moveTo>
                  <a:cubicBezTo>
                    <a:pt x="459" y="0"/>
                    <a:pt x="459" y="638"/>
                    <a:pt x="74" y="1257"/>
                  </a:cubicBezTo>
                  <a:cubicBezTo>
                    <a:pt x="-299" y="2533"/>
                    <a:pt x="844" y="4428"/>
                    <a:pt x="1216" y="5684"/>
                  </a:cubicBezTo>
                  <a:cubicBezTo>
                    <a:pt x="1986" y="6941"/>
                    <a:pt x="2744" y="7579"/>
                    <a:pt x="3501" y="8835"/>
                  </a:cubicBezTo>
                  <a:cubicBezTo>
                    <a:pt x="5029" y="10730"/>
                    <a:pt x="6941" y="12625"/>
                    <a:pt x="8456" y="14520"/>
                  </a:cubicBezTo>
                  <a:cubicBezTo>
                    <a:pt x="10369" y="16414"/>
                    <a:pt x="12269" y="17691"/>
                    <a:pt x="14169" y="18947"/>
                  </a:cubicBezTo>
                  <a:cubicBezTo>
                    <a:pt x="14939" y="19586"/>
                    <a:pt x="16081" y="20204"/>
                    <a:pt x="16839" y="20204"/>
                  </a:cubicBezTo>
                  <a:cubicBezTo>
                    <a:pt x="17982" y="20842"/>
                    <a:pt x="19124" y="21480"/>
                    <a:pt x="19882" y="21480"/>
                  </a:cubicBezTo>
                  <a:cubicBezTo>
                    <a:pt x="19990" y="21560"/>
                    <a:pt x="20098" y="21600"/>
                    <a:pt x="20195" y="21600"/>
                  </a:cubicBezTo>
                  <a:cubicBezTo>
                    <a:pt x="20832" y="21600"/>
                    <a:pt x="21301" y="20044"/>
                    <a:pt x="20652" y="18947"/>
                  </a:cubicBezTo>
                  <a:cubicBezTo>
                    <a:pt x="19882" y="18309"/>
                    <a:pt x="18739" y="17691"/>
                    <a:pt x="17982" y="16414"/>
                  </a:cubicBezTo>
                  <a:cubicBezTo>
                    <a:pt x="17224" y="15796"/>
                    <a:pt x="16454" y="15158"/>
                    <a:pt x="15312" y="14520"/>
                  </a:cubicBezTo>
                  <a:cubicBezTo>
                    <a:pt x="13796" y="13263"/>
                    <a:pt x="11884" y="12007"/>
                    <a:pt x="10369" y="10112"/>
                  </a:cubicBezTo>
                  <a:cubicBezTo>
                    <a:pt x="8456" y="8835"/>
                    <a:pt x="6941" y="6941"/>
                    <a:pt x="5414" y="5046"/>
                  </a:cubicBezTo>
                  <a:cubicBezTo>
                    <a:pt x="4644" y="4428"/>
                    <a:pt x="3886" y="3151"/>
                    <a:pt x="3501" y="1895"/>
                  </a:cubicBezTo>
                  <a:cubicBezTo>
                    <a:pt x="2744" y="1257"/>
                    <a:pt x="1986" y="0"/>
                    <a:pt x="844"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50" name="Google Shape;152;p15">
              <a:extLst>
                <a:ext uri="{FF2B5EF4-FFF2-40B4-BE49-F238E27FC236}">
                  <a16:creationId xmlns:a16="http://schemas.microsoft.com/office/drawing/2014/main" id="{0EB6FCCD-5899-086E-BCE9-3E8DCBE4D792}"/>
                </a:ext>
              </a:extLst>
            </p:cNvPr>
            <p:cNvSpPr>
              <a:spLocks/>
            </p:cNvSpPr>
            <p:nvPr/>
          </p:nvSpPr>
          <p:spPr bwMode="auto">
            <a:xfrm>
              <a:off x="4420987" y="457129"/>
              <a:ext cx="12701" cy="84087"/>
            </a:xfrm>
            <a:custGeom>
              <a:avLst/>
              <a:gdLst>
                <a:gd name="T0" fmla="*/ 821 w 21181"/>
                <a:gd name="T1" fmla="*/ 9656170 h 21600"/>
                <a:gd name="T2" fmla="*/ 821 w 21181"/>
                <a:gd name="T3" fmla="*/ 9656170 h 21600"/>
                <a:gd name="T4" fmla="*/ 821 w 21181"/>
                <a:gd name="T5" fmla="*/ 9656170 h 21600"/>
                <a:gd name="T6" fmla="*/ 821 w 21181"/>
                <a:gd name="T7" fmla="*/ 96561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81" h="21600" extrusionOk="0">
                  <a:moveTo>
                    <a:pt x="13422" y="0"/>
                  </a:moveTo>
                  <a:cubicBezTo>
                    <a:pt x="12321" y="0"/>
                    <a:pt x="10905" y="63"/>
                    <a:pt x="9542" y="164"/>
                  </a:cubicBezTo>
                  <a:cubicBezTo>
                    <a:pt x="2884" y="1400"/>
                    <a:pt x="1259" y="3387"/>
                    <a:pt x="1259" y="5124"/>
                  </a:cubicBezTo>
                  <a:cubicBezTo>
                    <a:pt x="-419" y="6853"/>
                    <a:pt x="-419" y="8590"/>
                    <a:pt x="1259" y="10327"/>
                  </a:cubicBezTo>
                  <a:cubicBezTo>
                    <a:pt x="1259" y="12306"/>
                    <a:pt x="2884" y="14043"/>
                    <a:pt x="4562" y="15772"/>
                  </a:cubicBezTo>
                  <a:cubicBezTo>
                    <a:pt x="6239" y="16515"/>
                    <a:pt x="7864" y="17508"/>
                    <a:pt x="9542" y="18502"/>
                  </a:cubicBezTo>
                  <a:cubicBezTo>
                    <a:pt x="11220" y="19245"/>
                    <a:pt x="14523" y="20231"/>
                    <a:pt x="16200" y="21224"/>
                  </a:cubicBezTo>
                  <a:cubicBezTo>
                    <a:pt x="16200" y="21475"/>
                    <a:pt x="17459" y="21600"/>
                    <a:pt x="18664" y="21600"/>
                  </a:cubicBezTo>
                  <a:cubicBezTo>
                    <a:pt x="19923" y="21600"/>
                    <a:pt x="21181" y="21475"/>
                    <a:pt x="21181" y="21224"/>
                  </a:cubicBezTo>
                  <a:cubicBezTo>
                    <a:pt x="19503" y="19488"/>
                    <a:pt x="21181" y="17759"/>
                    <a:pt x="19503" y="16022"/>
                  </a:cubicBezTo>
                  <a:cubicBezTo>
                    <a:pt x="17826" y="14285"/>
                    <a:pt x="16200" y="12556"/>
                    <a:pt x="16200" y="10569"/>
                  </a:cubicBezTo>
                  <a:cubicBezTo>
                    <a:pt x="14523" y="8840"/>
                    <a:pt x="14523" y="7104"/>
                    <a:pt x="16200" y="5617"/>
                  </a:cubicBezTo>
                  <a:cubicBezTo>
                    <a:pt x="16200" y="3880"/>
                    <a:pt x="19503" y="2144"/>
                    <a:pt x="16200" y="415"/>
                  </a:cubicBezTo>
                  <a:cubicBezTo>
                    <a:pt x="16200" y="125"/>
                    <a:pt x="15047" y="0"/>
                    <a:pt x="1342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51" name="Google Shape;153;p15">
              <a:extLst>
                <a:ext uri="{FF2B5EF4-FFF2-40B4-BE49-F238E27FC236}">
                  <a16:creationId xmlns:a16="http://schemas.microsoft.com/office/drawing/2014/main" id="{51207499-C3FF-8348-8F00-49C2CA2E05CD}"/>
                </a:ext>
              </a:extLst>
            </p:cNvPr>
            <p:cNvSpPr>
              <a:spLocks/>
            </p:cNvSpPr>
            <p:nvPr/>
          </p:nvSpPr>
          <p:spPr bwMode="auto">
            <a:xfrm>
              <a:off x="4383082" y="572401"/>
              <a:ext cx="59796" cy="38740"/>
            </a:xfrm>
            <a:custGeom>
              <a:avLst/>
              <a:gdLst>
                <a:gd name="T0" fmla="*/ 1856646 w 21301"/>
                <a:gd name="T1" fmla="*/ 200424 h 21600"/>
                <a:gd name="T2" fmla="*/ 1856646 w 21301"/>
                <a:gd name="T3" fmla="*/ 200424 h 21600"/>
                <a:gd name="T4" fmla="*/ 1856646 w 21301"/>
                <a:gd name="T5" fmla="*/ 200424 h 21600"/>
                <a:gd name="T6" fmla="*/ 1856646 w 21301"/>
                <a:gd name="T7" fmla="*/ 20042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01" h="21600" extrusionOk="0">
                  <a:moveTo>
                    <a:pt x="1141" y="0"/>
                  </a:moveTo>
                  <a:cubicBezTo>
                    <a:pt x="295" y="0"/>
                    <a:pt x="-215" y="1868"/>
                    <a:pt x="89" y="3311"/>
                  </a:cubicBezTo>
                  <a:cubicBezTo>
                    <a:pt x="436" y="4381"/>
                    <a:pt x="1467" y="5451"/>
                    <a:pt x="2150" y="6538"/>
                  </a:cubicBezTo>
                  <a:cubicBezTo>
                    <a:pt x="2834" y="7608"/>
                    <a:pt x="3528" y="8677"/>
                    <a:pt x="4558" y="9764"/>
                  </a:cubicBezTo>
                  <a:cubicBezTo>
                    <a:pt x="5925" y="11904"/>
                    <a:pt x="7650" y="13517"/>
                    <a:pt x="9712" y="15674"/>
                  </a:cubicBezTo>
                  <a:cubicBezTo>
                    <a:pt x="12804" y="18900"/>
                    <a:pt x="16926" y="21600"/>
                    <a:pt x="21049" y="21600"/>
                  </a:cubicBezTo>
                  <a:cubicBezTo>
                    <a:pt x="21385" y="21600"/>
                    <a:pt x="21385" y="20513"/>
                    <a:pt x="21049" y="20513"/>
                  </a:cubicBezTo>
                  <a:cubicBezTo>
                    <a:pt x="17610" y="17287"/>
                    <a:pt x="14171" y="14604"/>
                    <a:pt x="11079" y="10834"/>
                  </a:cubicBezTo>
                  <a:cubicBezTo>
                    <a:pt x="9365" y="9221"/>
                    <a:pt x="7987" y="7608"/>
                    <a:pt x="6620" y="5451"/>
                  </a:cubicBezTo>
                  <a:cubicBezTo>
                    <a:pt x="5589" y="4925"/>
                    <a:pt x="4895" y="3838"/>
                    <a:pt x="4211" y="2768"/>
                  </a:cubicBezTo>
                  <a:cubicBezTo>
                    <a:pt x="3181" y="1698"/>
                    <a:pt x="2497" y="611"/>
                    <a:pt x="1467" y="85"/>
                  </a:cubicBezTo>
                  <a:cubicBezTo>
                    <a:pt x="1358" y="17"/>
                    <a:pt x="1250" y="0"/>
                    <a:pt x="1141"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52" name="Google Shape;154;p15">
              <a:extLst>
                <a:ext uri="{FF2B5EF4-FFF2-40B4-BE49-F238E27FC236}">
                  <a16:creationId xmlns:a16="http://schemas.microsoft.com/office/drawing/2014/main" id="{7FAEF981-2EDC-6DB1-F97B-2EEDD7087F47}"/>
                </a:ext>
              </a:extLst>
            </p:cNvPr>
            <p:cNvSpPr>
              <a:spLocks/>
            </p:cNvSpPr>
            <p:nvPr/>
          </p:nvSpPr>
          <p:spPr bwMode="auto">
            <a:xfrm>
              <a:off x="4357291" y="503421"/>
              <a:ext cx="17764" cy="79732"/>
            </a:xfrm>
            <a:custGeom>
              <a:avLst/>
              <a:gdLst>
                <a:gd name="T0" fmla="*/ 4612 w 20927"/>
                <a:gd name="T1" fmla="*/ 7401462 h 21600"/>
                <a:gd name="T2" fmla="*/ 4612 w 20927"/>
                <a:gd name="T3" fmla="*/ 7401462 h 21600"/>
                <a:gd name="T4" fmla="*/ 4612 w 20927"/>
                <a:gd name="T5" fmla="*/ 7401462 h 21600"/>
                <a:gd name="T6" fmla="*/ 4612 w 20927"/>
                <a:gd name="T7" fmla="*/ 740146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27" h="21600" extrusionOk="0">
                  <a:moveTo>
                    <a:pt x="5167" y="0"/>
                  </a:moveTo>
                  <a:cubicBezTo>
                    <a:pt x="4557" y="0"/>
                    <a:pt x="3875" y="66"/>
                    <a:pt x="3409" y="173"/>
                  </a:cubicBezTo>
                  <a:cubicBezTo>
                    <a:pt x="2260" y="1221"/>
                    <a:pt x="1148" y="2005"/>
                    <a:pt x="0" y="2789"/>
                  </a:cubicBezTo>
                  <a:cubicBezTo>
                    <a:pt x="0" y="3837"/>
                    <a:pt x="0" y="5140"/>
                    <a:pt x="1148" y="6188"/>
                  </a:cubicBezTo>
                  <a:cubicBezTo>
                    <a:pt x="1148" y="8011"/>
                    <a:pt x="2260" y="10107"/>
                    <a:pt x="3409" y="12194"/>
                  </a:cubicBezTo>
                  <a:cubicBezTo>
                    <a:pt x="4557" y="14026"/>
                    <a:pt x="6817" y="15849"/>
                    <a:pt x="9078" y="17681"/>
                  </a:cubicBezTo>
                  <a:cubicBezTo>
                    <a:pt x="11374" y="19249"/>
                    <a:pt x="13635" y="20552"/>
                    <a:pt x="19304" y="21600"/>
                  </a:cubicBezTo>
                  <a:cubicBezTo>
                    <a:pt x="20452" y="21600"/>
                    <a:pt x="21600" y="21336"/>
                    <a:pt x="20452" y="21080"/>
                  </a:cubicBezTo>
                  <a:cubicBezTo>
                    <a:pt x="14783" y="17945"/>
                    <a:pt x="13635" y="14810"/>
                    <a:pt x="11374" y="11411"/>
                  </a:cubicBezTo>
                  <a:cubicBezTo>
                    <a:pt x="10226" y="9579"/>
                    <a:pt x="9078" y="7756"/>
                    <a:pt x="9078" y="5660"/>
                  </a:cubicBezTo>
                  <a:cubicBezTo>
                    <a:pt x="7965" y="3837"/>
                    <a:pt x="9078" y="2269"/>
                    <a:pt x="6817" y="437"/>
                  </a:cubicBezTo>
                  <a:cubicBezTo>
                    <a:pt x="6817" y="132"/>
                    <a:pt x="6028" y="0"/>
                    <a:pt x="516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53" name="Google Shape;155;p15">
              <a:extLst>
                <a:ext uri="{FF2B5EF4-FFF2-40B4-BE49-F238E27FC236}">
                  <a16:creationId xmlns:a16="http://schemas.microsoft.com/office/drawing/2014/main" id="{FF7F4BF2-3F79-ED55-B303-AB6CD33B63EE}"/>
                </a:ext>
              </a:extLst>
            </p:cNvPr>
            <p:cNvSpPr>
              <a:spLocks/>
            </p:cNvSpPr>
            <p:nvPr/>
          </p:nvSpPr>
          <p:spPr bwMode="auto">
            <a:xfrm>
              <a:off x="4330277" y="612785"/>
              <a:ext cx="32801" cy="23421"/>
            </a:xfrm>
            <a:custGeom>
              <a:avLst/>
              <a:gdLst>
                <a:gd name="T0" fmla="*/ 87217 w 21600"/>
                <a:gd name="T1" fmla="*/ 16189 h 21600"/>
                <a:gd name="T2" fmla="*/ 87217 w 21600"/>
                <a:gd name="T3" fmla="*/ 16189 h 21600"/>
                <a:gd name="T4" fmla="*/ 87217 w 21600"/>
                <a:gd name="T5" fmla="*/ 16189 h 21600"/>
                <a:gd name="T6" fmla="*/ 87217 w 21600"/>
                <a:gd name="T7" fmla="*/ 1618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5704" y="11853"/>
                  </a:moveTo>
                  <a:cubicBezTo>
                    <a:pt x="15784" y="12022"/>
                    <a:pt x="15824" y="12218"/>
                    <a:pt x="15864" y="12415"/>
                  </a:cubicBezTo>
                  <a:cubicBezTo>
                    <a:pt x="15643" y="12218"/>
                    <a:pt x="15543" y="11938"/>
                    <a:pt x="15704" y="11853"/>
                  </a:cubicBezTo>
                  <a:close/>
                  <a:moveTo>
                    <a:pt x="3530" y="0"/>
                  </a:moveTo>
                  <a:cubicBezTo>
                    <a:pt x="3229" y="0"/>
                    <a:pt x="2888" y="84"/>
                    <a:pt x="2547" y="253"/>
                  </a:cubicBezTo>
                  <a:cubicBezTo>
                    <a:pt x="1284" y="253"/>
                    <a:pt x="0" y="2022"/>
                    <a:pt x="0" y="4691"/>
                  </a:cubicBezTo>
                  <a:cubicBezTo>
                    <a:pt x="0" y="6488"/>
                    <a:pt x="1284" y="9157"/>
                    <a:pt x="2547" y="10926"/>
                  </a:cubicBezTo>
                  <a:cubicBezTo>
                    <a:pt x="3811" y="11825"/>
                    <a:pt x="4452" y="12696"/>
                    <a:pt x="5716" y="14494"/>
                  </a:cubicBezTo>
                  <a:cubicBezTo>
                    <a:pt x="6999" y="15364"/>
                    <a:pt x="7621" y="16263"/>
                    <a:pt x="9526" y="17162"/>
                  </a:cubicBezTo>
                  <a:cubicBezTo>
                    <a:pt x="10168" y="18033"/>
                    <a:pt x="10810" y="18033"/>
                    <a:pt x="11432" y="18932"/>
                  </a:cubicBezTo>
                  <a:cubicBezTo>
                    <a:pt x="12074" y="19381"/>
                    <a:pt x="12715" y="19606"/>
                    <a:pt x="13337" y="19606"/>
                  </a:cubicBezTo>
                  <a:cubicBezTo>
                    <a:pt x="13437" y="19606"/>
                    <a:pt x="13538" y="19578"/>
                    <a:pt x="13638" y="19578"/>
                  </a:cubicBezTo>
                  <a:cubicBezTo>
                    <a:pt x="14601" y="20252"/>
                    <a:pt x="15563" y="20926"/>
                    <a:pt x="16526" y="21600"/>
                  </a:cubicBezTo>
                  <a:lnTo>
                    <a:pt x="19053" y="21600"/>
                  </a:lnTo>
                  <a:cubicBezTo>
                    <a:pt x="19695" y="21600"/>
                    <a:pt x="20336" y="21600"/>
                    <a:pt x="20958" y="20701"/>
                  </a:cubicBezTo>
                  <a:cubicBezTo>
                    <a:pt x="21600" y="20701"/>
                    <a:pt x="21600" y="19830"/>
                    <a:pt x="21600" y="19830"/>
                  </a:cubicBezTo>
                  <a:cubicBezTo>
                    <a:pt x="20958" y="18033"/>
                    <a:pt x="19695" y="16263"/>
                    <a:pt x="19053" y="15364"/>
                  </a:cubicBezTo>
                  <a:cubicBezTo>
                    <a:pt x="18431" y="14494"/>
                    <a:pt x="17789" y="14494"/>
                    <a:pt x="17148" y="13595"/>
                  </a:cubicBezTo>
                  <a:cubicBezTo>
                    <a:pt x="16526" y="13595"/>
                    <a:pt x="16526" y="12696"/>
                    <a:pt x="16526" y="12696"/>
                  </a:cubicBezTo>
                  <a:cubicBezTo>
                    <a:pt x="16285" y="12696"/>
                    <a:pt x="16065" y="12584"/>
                    <a:pt x="15884" y="12443"/>
                  </a:cubicBezTo>
                  <a:cubicBezTo>
                    <a:pt x="15884" y="12527"/>
                    <a:pt x="15884" y="12612"/>
                    <a:pt x="15904" y="12724"/>
                  </a:cubicBezTo>
                  <a:cubicBezTo>
                    <a:pt x="15884" y="12724"/>
                    <a:pt x="15884" y="12696"/>
                    <a:pt x="15884" y="12696"/>
                  </a:cubicBezTo>
                  <a:cubicBezTo>
                    <a:pt x="15884" y="12612"/>
                    <a:pt x="15884" y="12499"/>
                    <a:pt x="15864" y="12415"/>
                  </a:cubicBezTo>
                  <a:cubicBezTo>
                    <a:pt x="15864" y="12415"/>
                    <a:pt x="15884" y="12415"/>
                    <a:pt x="15884" y="12443"/>
                  </a:cubicBezTo>
                  <a:cubicBezTo>
                    <a:pt x="15884" y="12190"/>
                    <a:pt x="15884" y="11994"/>
                    <a:pt x="15884" y="11825"/>
                  </a:cubicBezTo>
                  <a:cubicBezTo>
                    <a:pt x="15804" y="11825"/>
                    <a:pt x="15744" y="11825"/>
                    <a:pt x="15704" y="11853"/>
                  </a:cubicBezTo>
                  <a:cubicBezTo>
                    <a:pt x="15463" y="11320"/>
                    <a:pt x="15042" y="10926"/>
                    <a:pt x="14621" y="10926"/>
                  </a:cubicBezTo>
                  <a:lnTo>
                    <a:pt x="15242" y="10926"/>
                  </a:lnTo>
                  <a:cubicBezTo>
                    <a:pt x="14621" y="10028"/>
                    <a:pt x="13979" y="10028"/>
                    <a:pt x="13337" y="9157"/>
                  </a:cubicBezTo>
                  <a:cubicBezTo>
                    <a:pt x="12074" y="8258"/>
                    <a:pt x="11432" y="6488"/>
                    <a:pt x="10168" y="5590"/>
                  </a:cubicBezTo>
                  <a:cubicBezTo>
                    <a:pt x="8905" y="4691"/>
                    <a:pt x="8263" y="3820"/>
                    <a:pt x="6999" y="2921"/>
                  </a:cubicBezTo>
                  <a:cubicBezTo>
                    <a:pt x="5957" y="1461"/>
                    <a:pt x="4914" y="0"/>
                    <a:pt x="353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54" name="Google Shape;156;p15">
              <a:extLst>
                <a:ext uri="{FF2B5EF4-FFF2-40B4-BE49-F238E27FC236}">
                  <a16:creationId xmlns:a16="http://schemas.microsoft.com/office/drawing/2014/main" id="{4840D71B-F590-8EAE-5255-82E9B0C72244}"/>
                </a:ext>
              </a:extLst>
            </p:cNvPr>
            <p:cNvSpPr>
              <a:spLocks/>
            </p:cNvSpPr>
            <p:nvPr/>
          </p:nvSpPr>
          <p:spPr bwMode="auto">
            <a:xfrm>
              <a:off x="4310082" y="576269"/>
              <a:ext cx="12701" cy="48607"/>
            </a:xfrm>
            <a:custGeom>
              <a:avLst/>
              <a:gdLst>
                <a:gd name="T0" fmla="*/ 917 w 20606"/>
                <a:gd name="T1" fmla="*/ 623248 h 21600"/>
                <a:gd name="T2" fmla="*/ 917 w 20606"/>
                <a:gd name="T3" fmla="*/ 623248 h 21600"/>
                <a:gd name="T4" fmla="*/ 917 w 20606"/>
                <a:gd name="T5" fmla="*/ 623248 h 21600"/>
                <a:gd name="T6" fmla="*/ 917 w 20606"/>
                <a:gd name="T7" fmla="*/ 62324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06" h="21600" extrusionOk="0">
                  <a:moveTo>
                    <a:pt x="10338" y="0"/>
                  </a:moveTo>
                  <a:cubicBezTo>
                    <a:pt x="9183" y="0"/>
                    <a:pt x="8086" y="122"/>
                    <a:pt x="7277" y="487"/>
                  </a:cubicBezTo>
                  <a:cubicBezTo>
                    <a:pt x="3639" y="1340"/>
                    <a:pt x="3639" y="2206"/>
                    <a:pt x="3639" y="3492"/>
                  </a:cubicBezTo>
                  <a:cubicBezTo>
                    <a:pt x="1790" y="4344"/>
                    <a:pt x="1790" y="5630"/>
                    <a:pt x="1790" y="6483"/>
                  </a:cubicBezTo>
                  <a:cubicBezTo>
                    <a:pt x="0" y="8635"/>
                    <a:pt x="0" y="10773"/>
                    <a:pt x="0" y="12492"/>
                  </a:cubicBezTo>
                  <a:cubicBezTo>
                    <a:pt x="0" y="15916"/>
                    <a:pt x="3639" y="19773"/>
                    <a:pt x="16460" y="21492"/>
                  </a:cubicBezTo>
                  <a:cubicBezTo>
                    <a:pt x="16806" y="21573"/>
                    <a:pt x="17211" y="21600"/>
                    <a:pt x="17673" y="21600"/>
                  </a:cubicBezTo>
                  <a:cubicBezTo>
                    <a:pt x="19463" y="21600"/>
                    <a:pt x="21600" y="20977"/>
                    <a:pt x="20098" y="20639"/>
                  </a:cubicBezTo>
                  <a:cubicBezTo>
                    <a:pt x="14612" y="18068"/>
                    <a:pt x="14612" y="14630"/>
                    <a:pt x="14612" y="11626"/>
                  </a:cubicBezTo>
                  <a:cubicBezTo>
                    <a:pt x="16460" y="9920"/>
                    <a:pt x="16460" y="8202"/>
                    <a:pt x="16460" y="6483"/>
                  </a:cubicBezTo>
                  <a:cubicBezTo>
                    <a:pt x="16460" y="5630"/>
                    <a:pt x="18308" y="4777"/>
                    <a:pt x="16460" y="3492"/>
                  </a:cubicBezTo>
                  <a:cubicBezTo>
                    <a:pt x="16460" y="2626"/>
                    <a:pt x="18308" y="1340"/>
                    <a:pt x="14612" y="487"/>
                  </a:cubicBezTo>
                  <a:cubicBezTo>
                    <a:pt x="13572" y="244"/>
                    <a:pt x="11897" y="0"/>
                    <a:pt x="1033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55" name="Google Shape;157;p15">
              <a:extLst>
                <a:ext uri="{FF2B5EF4-FFF2-40B4-BE49-F238E27FC236}">
                  <a16:creationId xmlns:a16="http://schemas.microsoft.com/office/drawing/2014/main" id="{B9059524-54B2-7D14-70DD-2B61A091F80F}"/>
                </a:ext>
              </a:extLst>
            </p:cNvPr>
            <p:cNvSpPr>
              <a:spLocks/>
            </p:cNvSpPr>
            <p:nvPr/>
          </p:nvSpPr>
          <p:spPr bwMode="auto">
            <a:xfrm>
              <a:off x="796369" y="3436877"/>
              <a:ext cx="468255" cy="365796"/>
            </a:xfrm>
            <a:custGeom>
              <a:avLst/>
              <a:gdLst>
                <a:gd name="T0" fmla="*/ 2147483647 w 21533"/>
                <a:gd name="T1" fmla="*/ 2147483647 h 21600"/>
                <a:gd name="T2" fmla="*/ 2147483647 w 21533"/>
                <a:gd name="T3" fmla="*/ 2147483647 h 21600"/>
                <a:gd name="T4" fmla="*/ 2147483647 w 21533"/>
                <a:gd name="T5" fmla="*/ 2147483647 h 21600"/>
                <a:gd name="T6" fmla="*/ 2147483647 w 2153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33" h="21600" extrusionOk="0">
                  <a:moveTo>
                    <a:pt x="4237" y="0"/>
                  </a:moveTo>
                  <a:cubicBezTo>
                    <a:pt x="3958" y="0"/>
                    <a:pt x="3682" y="171"/>
                    <a:pt x="3550" y="466"/>
                  </a:cubicBezTo>
                  <a:cubicBezTo>
                    <a:pt x="3284" y="1205"/>
                    <a:pt x="3861" y="1946"/>
                    <a:pt x="3994" y="2687"/>
                  </a:cubicBezTo>
                  <a:cubicBezTo>
                    <a:pt x="3994" y="2800"/>
                    <a:pt x="3994" y="2971"/>
                    <a:pt x="3949" y="3084"/>
                  </a:cubicBezTo>
                  <a:cubicBezTo>
                    <a:pt x="3906" y="3142"/>
                    <a:pt x="3816" y="3142"/>
                    <a:pt x="3773" y="3199"/>
                  </a:cubicBezTo>
                  <a:cubicBezTo>
                    <a:pt x="3683" y="3219"/>
                    <a:pt x="3594" y="3230"/>
                    <a:pt x="3504" y="3230"/>
                  </a:cubicBezTo>
                  <a:cubicBezTo>
                    <a:pt x="3106" y="3230"/>
                    <a:pt x="2716" y="3043"/>
                    <a:pt x="2353" y="2858"/>
                  </a:cubicBezTo>
                  <a:cubicBezTo>
                    <a:pt x="1908" y="2649"/>
                    <a:pt x="1500" y="2394"/>
                    <a:pt x="1062" y="2394"/>
                  </a:cubicBezTo>
                  <a:cubicBezTo>
                    <a:pt x="1020" y="2394"/>
                    <a:pt x="976" y="2397"/>
                    <a:pt x="934" y="2401"/>
                  </a:cubicBezTo>
                  <a:cubicBezTo>
                    <a:pt x="445" y="2516"/>
                    <a:pt x="-42" y="3028"/>
                    <a:pt x="3" y="3654"/>
                  </a:cubicBezTo>
                  <a:cubicBezTo>
                    <a:pt x="46" y="4224"/>
                    <a:pt x="490" y="4624"/>
                    <a:pt x="934" y="4737"/>
                  </a:cubicBezTo>
                  <a:cubicBezTo>
                    <a:pt x="1377" y="4908"/>
                    <a:pt x="1821" y="4908"/>
                    <a:pt x="2265" y="5136"/>
                  </a:cubicBezTo>
                  <a:cubicBezTo>
                    <a:pt x="2442" y="5192"/>
                    <a:pt x="2664" y="5363"/>
                    <a:pt x="2709" y="5649"/>
                  </a:cubicBezTo>
                  <a:cubicBezTo>
                    <a:pt x="2842" y="6217"/>
                    <a:pt x="2265" y="6616"/>
                    <a:pt x="1821" y="6729"/>
                  </a:cubicBezTo>
                  <a:cubicBezTo>
                    <a:pt x="1377" y="6845"/>
                    <a:pt x="801" y="7071"/>
                    <a:pt x="756" y="7699"/>
                  </a:cubicBezTo>
                  <a:cubicBezTo>
                    <a:pt x="711" y="8096"/>
                    <a:pt x="1022" y="8438"/>
                    <a:pt x="1333" y="8553"/>
                  </a:cubicBezTo>
                  <a:cubicBezTo>
                    <a:pt x="1389" y="8562"/>
                    <a:pt x="1447" y="8567"/>
                    <a:pt x="1504" y="8567"/>
                  </a:cubicBezTo>
                  <a:cubicBezTo>
                    <a:pt x="1759" y="8567"/>
                    <a:pt x="2020" y="8474"/>
                    <a:pt x="2309" y="8382"/>
                  </a:cubicBezTo>
                  <a:cubicBezTo>
                    <a:pt x="2975" y="8154"/>
                    <a:pt x="3640" y="7925"/>
                    <a:pt x="4305" y="7699"/>
                  </a:cubicBezTo>
                  <a:cubicBezTo>
                    <a:pt x="4382" y="7665"/>
                    <a:pt x="4479" y="7647"/>
                    <a:pt x="4574" y="7647"/>
                  </a:cubicBezTo>
                  <a:cubicBezTo>
                    <a:pt x="4809" y="7647"/>
                    <a:pt x="5046" y="7756"/>
                    <a:pt x="5014" y="8040"/>
                  </a:cubicBezTo>
                  <a:cubicBezTo>
                    <a:pt x="5014" y="8211"/>
                    <a:pt x="4881" y="8325"/>
                    <a:pt x="4748" y="8438"/>
                  </a:cubicBezTo>
                  <a:cubicBezTo>
                    <a:pt x="4305" y="8837"/>
                    <a:pt x="3861" y="9179"/>
                    <a:pt x="3374" y="9520"/>
                  </a:cubicBezTo>
                  <a:cubicBezTo>
                    <a:pt x="3018" y="9749"/>
                    <a:pt x="3108" y="10546"/>
                    <a:pt x="3550" y="10774"/>
                  </a:cubicBezTo>
                  <a:cubicBezTo>
                    <a:pt x="3681" y="10846"/>
                    <a:pt x="3842" y="10876"/>
                    <a:pt x="4008" y="10876"/>
                  </a:cubicBezTo>
                  <a:cubicBezTo>
                    <a:pt x="4239" y="10876"/>
                    <a:pt x="4479" y="10815"/>
                    <a:pt x="4659" y="10716"/>
                  </a:cubicBezTo>
                  <a:cubicBezTo>
                    <a:pt x="5503" y="10317"/>
                    <a:pt x="6344" y="9805"/>
                    <a:pt x="7187" y="9407"/>
                  </a:cubicBezTo>
                  <a:cubicBezTo>
                    <a:pt x="7322" y="9371"/>
                    <a:pt x="7473" y="9317"/>
                    <a:pt x="7612" y="9317"/>
                  </a:cubicBezTo>
                  <a:cubicBezTo>
                    <a:pt x="7700" y="9317"/>
                    <a:pt x="7783" y="9339"/>
                    <a:pt x="7853" y="9407"/>
                  </a:cubicBezTo>
                  <a:cubicBezTo>
                    <a:pt x="8164" y="9691"/>
                    <a:pt x="7941" y="10375"/>
                    <a:pt x="7587" y="10603"/>
                  </a:cubicBezTo>
                  <a:cubicBezTo>
                    <a:pt x="7232" y="10830"/>
                    <a:pt x="6610" y="11229"/>
                    <a:pt x="6344" y="11571"/>
                  </a:cubicBezTo>
                  <a:cubicBezTo>
                    <a:pt x="6211" y="11741"/>
                    <a:pt x="6123" y="11912"/>
                    <a:pt x="6168" y="12141"/>
                  </a:cubicBezTo>
                  <a:cubicBezTo>
                    <a:pt x="6211" y="12367"/>
                    <a:pt x="6389" y="12482"/>
                    <a:pt x="6567" y="12540"/>
                  </a:cubicBezTo>
                  <a:cubicBezTo>
                    <a:pt x="6808" y="12639"/>
                    <a:pt x="7057" y="12680"/>
                    <a:pt x="7313" y="12680"/>
                  </a:cubicBezTo>
                  <a:cubicBezTo>
                    <a:pt x="8372" y="12680"/>
                    <a:pt x="9532" y="11988"/>
                    <a:pt x="10619" y="11988"/>
                  </a:cubicBezTo>
                  <a:cubicBezTo>
                    <a:pt x="10763" y="11988"/>
                    <a:pt x="10906" y="11999"/>
                    <a:pt x="11046" y="12026"/>
                  </a:cubicBezTo>
                  <a:cubicBezTo>
                    <a:pt x="11357" y="12141"/>
                    <a:pt x="11623" y="12141"/>
                    <a:pt x="11490" y="12540"/>
                  </a:cubicBezTo>
                  <a:cubicBezTo>
                    <a:pt x="11490" y="12653"/>
                    <a:pt x="11402" y="12766"/>
                    <a:pt x="11312" y="12882"/>
                  </a:cubicBezTo>
                  <a:cubicBezTo>
                    <a:pt x="10869" y="13279"/>
                    <a:pt x="8563" y="14077"/>
                    <a:pt x="9361" y="15158"/>
                  </a:cubicBezTo>
                  <a:cubicBezTo>
                    <a:pt x="9657" y="15568"/>
                    <a:pt x="10163" y="15707"/>
                    <a:pt x="10682" y="15707"/>
                  </a:cubicBezTo>
                  <a:cubicBezTo>
                    <a:pt x="11173" y="15707"/>
                    <a:pt x="11676" y="15583"/>
                    <a:pt x="12022" y="15444"/>
                  </a:cubicBezTo>
                  <a:cubicBezTo>
                    <a:pt x="12323" y="15367"/>
                    <a:pt x="12788" y="15131"/>
                    <a:pt x="13194" y="15131"/>
                  </a:cubicBezTo>
                  <a:cubicBezTo>
                    <a:pt x="13386" y="15131"/>
                    <a:pt x="13565" y="15183"/>
                    <a:pt x="13707" y="15329"/>
                  </a:cubicBezTo>
                  <a:cubicBezTo>
                    <a:pt x="13796" y="15500"/>
                    <a:pt x="13796" y="15671"/>
                    <a:pt x="13663" y="16013"/>
                  </a:cubicBezTo>
                  <a:cubicBezTo>
                    <a:pt x="13352" y="16696"/>
                    <a:pt x="12820" y="16696"/>
                    <a:pt x="12554" y="17324"/>
                  </a:cubicBezTo>
                  <a:cubicBezTo>
                    <a:pt x="12376" y="17836"/>
                    <a:pt x="12642" y="18519"/>
                    <a:pt x="13086" y="18690"/>
                  </a:cubicBezTo>
                  <a:cubicBezTo>
                    <a:pt x="13219" y="18766"/>
                    <a:pt x="13358" y="18798"/>
                    <a:pt x="13497" y="18798"/>
                  </a:cubicBezTo>
                  <a:cubicBezTo>
                    <a:pt x="13777" y="18798"/>
                    <a:pt x="14062" y="18670"/>
                    <a:pt x="14329" y="18519"/>
                  </a:cubicBezTo>
                  <a:cubicBezTo>
                    <a:pt x="14728" y="18291"/>
                    <a:pt x="15127" y="17949"/>
                    <a:pt x="15526" y="17779"/>
                  </a:cubicBezTo>
                  <a:cubicBezTo>
                    <a:pt x="15649" y="17726"/>
                    <a:pt x="15782" y="17685"/>
                    <a:pt x="15911" y="17685"/>
                  </a:cubicBezTo>
                  <a:cubicBezTo>
                    <a:pt x="16061" y="17685"/>
                    <a:pt x="16205" y="17739"/>
                    <a:pt x="16324" y="17892"/>
                  </a:cubicBezTo>
                  <a:cubicBezTo>
                    <a:pt x="16546" y="18178"/>
                    <a:pt x="16413" y="18690"/>
                    <a:pt x="16191" y="18974"/>
                  </a:cubicBezTo>
                  <a:cubicBezTo>
                    <a:pt x="15925" y="19259"/>
                    <a:pt x="15614" y="19374"/>
                    <a:pt x="15305" y="19544"/>
                  </a:cubicBezTo>
                  <a:cubicBezTo>
                    <a:pt x="14994" y="19771"/>
                    <a:pt x="14728" y="20057"/>
                    <a:pt x="14728" y="20512"/>
                  </a:cubicBezTo>
                  <a:cubicBezTo>
                    <a:pt x="14698" y="21424"/>
                    <a:pt x="15575" y="21600"/>
                    <a:pt x="16361" y="21600"/>
                  </a:cubicBezTo>
                  <a:cubicBezTo>
                    <a:pt x="16753" y="21600"/>
                    <a:pt x="17123" y="21557"/>
                    <a:pt x="17344" y="21537"/>
                  </a:cubicBezTo>
                  <a:cubicBezTo>
                    <a:pt x="19340" y="21310"/>
                    <a:pt x="21247" y="19600"/>
                    <a:pt x="21513" y="16924"/>
                  </a:cubicBezTo>
                  <a:cubicBezTo>
                    <a:pt x="21558" y="16412"/>
                    <a:pt x="21513" y="15899"/>
                    <a:pt x="21513" y="15444"/>
                  </a:cubicBezTo>
                  <a:cubicBezTo>
                    <a:pt x="21470" y="15045"/>
                    <a:pt x="21513" y="14191"/>
                    <a:pt x="21337" y="13907"/>
                  </a:cubicBezTo>
                  <a:cubicBezTo>
                    <a:pt x="21204" y="12882"/>
                    <a:pt x="21159" y="11741"/>
                    <a:pt x="20760" y="10774"/>
                  </a:cubicBezTo>
                  <a:cubicBezTo>
                    <a:pt x="20671" y="10603"/>
                    <a:pt x="20537" y="10375"/>
                    <a:pt x="20361" y="10261"/>
                  </a:cubicBezTo>
                  <a:cubicBezTo>
                    <a:pt x="20228" y="10204"/>
                    <a:pt x="20094" y="10204"/>
                    <a:pt x="20005" y="10204"/>
                  </a:cubicBezTo>
                  <a:cubicBezTo>
                    <a:pt x="19784" y="10317"/>
                    <a:pt x="19651" y="10603"/>
                    <a:pt x="19606" y="10887"/>
                  </a:cubicBezTo>
                  <a:cubicBezTo>
                    <a:pt x="19473" y="11457"/>
                    <a:pt x="19473" y="12026"/>
                    <a:pt x="19429" y="12596"/>
                  </a:cubicBezTo>
                  <a:cubicBezTo>
                    <a:pt x="19384" y="12995"/>
                    <a:pt x="19296" y="13507"/>
                    <a:pt x="19074" y="13849"/>
                  </a:cubicBezTo>
                  <a:cubicBezTo>
                    <a:pt x="18980" y="14011"/>
                    <a:pt x="18890" y="14079"/>
                    <a:pt x="18810" y="14079"/>
                  </a:cubicBezTo>
                  <a:cubicBezTo>
                    <a:pt x="18667" y="14079"/>
                    <a:pt x="18554" y="13858"/>
                    <a:pt x="18498" y="13565"/>
                  </a:cubicBezTo>
                  <a:cubicBezTo>
                    <a:pt x="18275" y="11799"/>
                    <a:pt x="19207" y="9407"/>
                    <a:pt x="17833" y="8154"/>
                  </a:cubicBezTo>
                  <a:cubicBezTo>
                    <a:pt x="17721" y="8049"/>
                    <a:pt x="17616" y="8004"/>
                    <a:pt x="17519" y="8004"/>
                  </a:cubicBezTo>
                  <a:cubicBezTo>
                    <a:pt x="17194" y="8004"/>
                    <a:pt x="16959" y="8512"/>
                    <a:pt x="16857" y="8950"/>
                  </a:cubicBezTo>
                  <a:cubicBezTo>
                    <a:pt x="16679" y="9691"/>
                    <a:pt x="16901" y="10603"/>
                    <a:pt x="16546" y="11229"/>
                  </a:cubicBezTo>
                  <a:cubicBezTo>
                    <a:pt x="16473" y="11369"/>
                    <a:pt x="16371" y="11472"/>
                    <a:pt x="16261" y="11472"/>
                  </a:cubicBezTo>
                  <a:cubicBezTo>
                    <a:pt x="16239" y="11472"/>
                    <a:pt x="16215" y="11466"/>
                    <a:pt x="16191" y="11457"/>
                  </a:cubicBezTo>
                  <a:cubicBezTo>
                    <a:pt x="16103" y="11400"/>
                    <a:pt x="16058" y="11286"/>
                    <a:pt x="16013" y="11116"/>
                  </a:cubicBezTo>
                  <a:cubicBezTo>
                    <a:pt x="15792" y="10375"/>
                    <a:pt x="15659" y="9463"/>
                    <a:pt x="15659" y="8609"/>
                  </a:cubicBezTo>
                  <a:cubicBezTo>
                    <a:pt x="15659" y="7812"/>
                    <a:pt x="15747" y="6559"/>
                    <a:pt x="15305" y="5990"/>
                  </a:cubicBezTo>
                  <a:cubicBezTo>
                    <a:pt x="15078" y="5676"/>
                    <a:pt x="14796" y="5521"/>
                    <a:pt x="14532" y="5521"/>
                  </a:cubicBezTo>
                  <a:cubicBezTo>
                    <a:pt x="14126" y="5521"/>
                    <a:pt x="13761" y="5890"/>
                    <a:pt x="13707" y="6616"/>
                  </a:cubicBezTo>
                  <a:cubicBezTo>
                    <a:pt x="13663" y="7015"/>
                    <a:pt x="13840" y="7983"/>
                    <a:pt x="13840" y="8382"/>
                  </a:cubicBezTo>
                  <a:cubicBezTo>
                    <a:pt x="13840" y="8553"/>
                    <a:pt x="13796" y="8724"/>
                    <a:pt x="13707" y="8837"/>
                  </a:cubicBezTo>
                  <a:cubicBezTo>
                    <a:pt x="13633" y="8958"/>
                    <a:pt x="13557" y="9010"/>
                    <a:pt x="13483" y="9010"/>
                  </a:cubicBezTo>
                  <a:cubicBezTo>
                    <a:pt x="13035" y="9010"/>
                    <a:pt x="12637" y="7080"/>
                    <a:pt x="12599" y="6787"/>
                  </a:cubicBezTo>
                  <a:cubicBezTo>
                    <a:pt x="12466" y="5704"/>
                    <a:pt x="12509" y="4566"/>
                    <a:pt x="12022" y="3654"/>
                  </a:cubicBezTo>
                  <a:cubicBezTo>
                    <a:pt x="11907" y="3410"/>
                    <a:pt x="11495" y="2994"/>
                    <a:pt x="11214" y="2994"/>
                  </a:cubicBezTo>
                  <a:cubicBezTo>
                    <a:pt x="11169" y="2994"/>
                    <a:pt x="11127" y="3005"/>
                    <a:pt x="11091" y="3028"/>
                  </a:cubicBezTo>
                  <a:cubicBezTo>
                    <a:pt x="10071" y="3597"/>
                    <a:pt x="10958" y="5704"/>
                    <a:pt x="10691" y="6674"/>
                  </a:cubicBezTo>
                  <a:cubicBezTo>
                    <a:pt x="10609" y="6992"/>
                    <a:pt x="10424" y="7177"/>
                    <a:pt x="10231" y="7177"/>
                  </a:cubicBezTo>
                  <a:cubicBezTo>
                    <a:pt x="10113" y="7177"/>
                    <a:pt x="9994" y="7109"/>
                    <a:pt x="9893" y="6958"/>
                  </a:cubicBezTo>
                  <a:cubicBezTo>
                    <a:pt x="9361" y="6217"/>
                    <a:pt x="9406" y="4965"/>
                    <a:pt x="9316" y="4053"/>
                  </a:cubicBezTo>
                  <a:cubicBezTo>
                    <a:pt x="9183" y="3255"/>
                    <a:pt x="9140" y="2458"/>
                    <a:pt x="8784" y="1833"/>
                  </a:cubicBezTo>
                  <a:cubicBezTo>
                    <a:pt x="8559" y="1509"/>
                    <a:pt x="8190" y="1297"/>
                    <a:pt x="7857" y="1297"/>
                  </a:cubicBezTo>
                  <a:cubicBezTo>
                    <a:pt x="7602" y="1297"/>
                    <a:pt x="7367" y="1422"/>
                    <a:pt x="7232" y="1717"/>
                  </a:cubicBezTo>
                  <a:cubicBezTo>
                    <a:pt x="7054" y="2117"/>
                    <a:pt x="7143" y="2629"/>
                    <a:pt x="7276" y="3028"/>
                  </a:cubicBezTo>
                  <a:cubicBezTo>
                    <a:pt x="7365" y="3426"/>
                    <a:pt x="7498" y="3883"/>
                    <a:pt x="7454" y="4338"/>
                  </a:cubicBezTo>
                  <a:cubicBezTo>
                    <a:pt x="7383" y="4656"/>
                    <a:pt x="7115" y="4974"/>
                    <a:pt x="6874" y="4974"/>
                  </a:cubicBezTo>
                  <a:cubicBezTo>
                    <a:pt x="6813" y="4974"/>
                    <a:pt x="6753" y="4953"/>
                    <a:pt x="6700" y="4908"/>
                  </a:cubicBezTo>
                  <a:cubicBezTo>
                    <a:pt x="6477" y="4794"/>
                    <a:pt x="6389" y="4508"/>
                    <a:pt x="6344" y="4224"/>
                  </a:cubicBezTo>
                  <a:cubicBezTo>
                    <a:pt x="6123" y="3084"/>
                    <a:pt x="5902" y="1833"/>
                    <a:pt x="5370" y="863"/>
                  </a:cubicBezTo>
                  <a:cubicBezTo>
                    <a:pt x="5147" y="522"/>
                    <a:pt x="4881" y="180"/>
                    <a:pt x="4526" y="67"/>
                  </a:cubicBezTo>
                  <a:cubicBezTo>
                    <a:pt x="4434" y="22"/>
                    <a:pt x="4335" y="0"/>
                    <a:pt x="423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56" name="Google Shape;158;p15">
              <a:extLst>
                <a:ext uri="{FF2B5EF4-FFF2-40B4-BE49-F238E27FC236}">
                  <a16:creationId xmlns:a16="http://schemas.microsoft.com/office/drawing/2014/main" id="{2F1F84BA-1D44-E83A-4C3E-26C7CCB439E6}"/>
                </a:ext>
              </a:extLst>
            </p:cNvPr>
            <p:cNvSpPr>
              <a:spLocks/>
            </p:cNvSpPr>
            <p:nvPr/>
          </p:nvSpPr>
          <p:spPr bwMode="auto">
            <a:xfrm>
              <a:off x="789914" y="3489107"/>
              <a:ext cx="484553" cy="296725"/>
            </a:xfrm>
            <a:custGeom>
              <a:avLst/>
              <a:gdLst>
                <a:gd name="T0" fmla="*/ 2147483647 w 21440"/>
                <a:gd name="T1" fmla="*/ 2147483647 h 21600"/>
                <a:gd name="T2" fmla="*/ 2147483647 w 21440"/>
                <a:gd name="T3" fmla="*/ 2147483647 h 21600"/>
                <a:gd name="T4" fmla="*/ 2147483647 w 21440"/>
                <a:gd name="T5" fmla="*/ 2147483647 h 21600"/>
                <a:gd name="T6" fmla="*/ 2147483647 w 2144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40" h="21600" extrusionOk="0">
                  <a:moveTo>
                    <a:pt x="32" y="0"/>
                  </a:moveTo>
                  <a:cubicBezTo>
                    <a:pt x="-11" y="0"/>
                    <a:pt x="-11" y="71"/>
                    <a:pt x="32" y="71"/>
                  </a:cubicBezTo>
                  <a:cubicBezTo>
                    <a:pt x="3830" y="2319"/>
                    <a:pt x="7372" y="5478"/>
                    <a:pt x="10786" y="8988"/>
                  </a:cubicBezTo>
                  <a:cubicBezTo>
                    <a:pt x="12536" y="10812"/>
                    <a:pt x="14285" y="12568"/>
                    <a:pt x="15908" y="14605"/>
                  </a:cubicBezTo>
                  <a:cubicBezTo>
                    <a:pt x="17657" y="16641"/>
                    <a:pt x="19236" y="19028"/>
                    <a:pt x="20816" y="21414"/>
                  </a:cubicBezTo>
                  <a:cubicBezTo>
                    <a:pt x="20895" y="21547"/>
                    <a:pt x="20984" y="21600"/>
                    <a:pt x="21070" y="21600"/>
                  </a:cubicBezTo>
                  <a:cubicBezTo>
                    <a:pt x="21349" y="21600"/>
                    <a:pt x="21589" y="21019"/>
                    <a:pt x="21328" y="20642"/>
                  </a:cubicBezTo>
                  <a:cubicBezTo>
                    <a:pt x="19748" y="18326"/>
                    <a:pt x="18169" y="15938"/>
                    <a:pt x="16462" y="13903"/>
                  </a:cubicBezTo>
                  <a:cubicBezTo>
                    <a:pt x="14756" y="11797"/>
                    <a:pt x="12920" y="9970"/>
                    <a:pt x="11128" y="8145"/>
                  </a:cubicBezTo>
                  <a:cubicBezTo>
                    <a:pt x="7628" y="4704"/>
                    <a:pt x="4086" y="1124"/>
                    <a:pt x="3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57" name="Google Shape;159;p15">
              <a:extLst>
                <a:ext uri="{FF2B5EF4-FFF2-40B4-BE49-F238E27FC236}">
                  <a16:creationId xmlns:a16="http://schemas.microsoft.com/office/drawing/2014/main" id="{3CB8526E-3C4B-90B3-E446-B1D8BE2562AB}"/>
                </a:ext>
              </a:extLst>
            </p:cNvPr>
            <p:cNvSpPr>
              <a:spLocks/>
            </p:cNvSpPr>
            <p:nvPr/>
          </p:nvSpPr>
          <p:spPr bwMode="auto">
            <a:xfrm>
              <a:off x="898265" y="3471687"/>
              <a:ext cx="16790" cy="64200"/>
            </a:xfrm>
            <a:custGeom>
              <a:avLst/>
              <a:gdLst>
                <a:gd name="T0" fmla="*/ 3503 w 20891"/>
                <a:gd name="T1" fmla="*/ 2505123 h 21600"/>
                <a:gd name="T2" fmla="*/ 3503 w 20891"/>
                <a:gd name="T3" fmla="*/ 2505123 h 21600"/>
                <a:gd name="T4" fmla="*/ 3503 w 20891"/>
                <a:gd name="T5" fmla="*/ 2505123 h 21600"/>
                <a:gd name="T6" fmla="*/ 3503 w 20891"/>
                <a:gd name="T7" fmla="*/ 25051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91" h="21600" extrusionOk="0">
                  <a:moveTo>
                    <a:pt x="3194" y="0"/>
                  </a:moveTo>
                  <a:cubicBezTo>
                    <a:pt x="1868" y="0"/>
                    <a:pt x="504" y="277"/>
                    <a:pt x="504" y="676"/>
                  </a:cubicBezTo>
                  <a:cubicBezTo>
                    <a:pt x="-709" y="2295"/>
                    <a:pt x="504" y="4242"/>
                    <a:pt x="1678" y="5861"/>
                  </a:cubicBezTo>
                  <a:cubicBezTo>
                    <a:pt x="2891" y="7490"/>
                    <a:pt x="5278" y="9109"/>
                    <a:pt x="6491" y="10739"/>
                  </a:cubicBezTo>
                  <a:cubicBezTo>
                    <a:pt x="7704" y="12357"/>
                    <a:pt x="8878" y="13976"/>
                    <a:pt x="10091" y="15923"/>
                  </a:cubicBezTo>
                  <a:cubicBezTo>
                    <a:pt x="10091" y="16579"/>
                    <a:pt x="10091" y="17553"/>
                    <a:pt x="11304" y="18526"/>
                  </a:cubicBezTo>
                  <a:cubicBezTo>
                    <a:pt x="11304" y="18844"/>
                    <a:pt x="11304" y="19172"/>
                    <a:pt x="11304" y="19817"/>
                  </a:cubicBezTo>
                  <a:cubicBezTo>
                    <a:pt x="11304" y="20145"/>
                    <a:pt x="12478" y="20473"/>
                    <a:pt x="12478" y="21118"/>
                  </a:cubicBezTo>
                  <a:cubicBezTo>
                    <a:pt x="12478" y="21446"/>
                    <a:pt x="13691" y="21600"/>
                    <a:pt x="15055" y="21600"/>
                  </a:cubicBezTo>
                  <a:cubicBezTo>
                    <a:pt x="16382" y="21600"/>
                    <a:pt x="17897" y="21446"/>
                    <a:pt x="18504" y="21118"/>
                  </a:cubicBezTo>
                  <a:cubicBezTo>
                    <a:pt x="18504" y="20473"/>
                    <a:pt x="19678" y="20145"/>
                    <a:pt x="19678" y="19499"/>
                  </a:cubicBezTo>
                  <a:cubicBezTo>
                    <a:pt x="19678" y="19172"/>
                    <a:pt x="20891" y="18844"/>
                    <a:pt x="20891" y="18526"/>
                  </a:cubicBezTo>
                  <a:cubicBezTo>
                    <a:pt x="20891" y="17553"/>
                    <a:pt x="20891" y="16897"/>
                    <a:pt x="20891" y="15923"/>
                  </a:cubicBezTo>
                  <a:cubicBezTo>
                    <a:pt x="19678" y="13976"/>
                    <a:pt x="19678" y="12030"/>
                    <a:pt x="18504" y="10411"/>
                  </a:cubicBezTo>
                  <a:cubicBezTo>
                    <a:pt x="17291" y="8464"/>
                    <a:pt x="16078" y="6835"/>
                    <a:pt x="13691" y="4888"/>
                  </a:cubicBezTo>
                  <a:cubicBezTo>
                    <a:pt x="12478" y="3269"/>
                    <a:pt x="10091" y="1322"/>
                    <a:pt x="5278" y="348"/>
                  </a:cubicBezTo>
                  <a:cubicBezTo>
                    <a:pt x="4824" y="102"/>
                    <a:pt x="4028" y="0"/>
                    <a:pt x="3194"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58" name="Google Shape;160;p15">
              <a:extLst>
                <a:ext uri="{FF2B5EF4-FFF2-40B4-BE49-F238E27FC236}">
                  <a16:creationId xmlns:a16="http://schemas.microsoft.com/office/drawing/2014/main" id="{F85EDF7C-9810-B513-9442-04685737803F}"/>
                </a:ext>
              </a:extLst>
            </p:cNvPr>
            <p:cNvSpPr>
              <a:spLocks/>
            </p:cNvSpPr>
            <p:nvPr/>
          </p:nvSpPr>
          <p:spPr bwMode="auto">
            <a:xfrm>
              <a:off x="907924" y="3560372"/>
              <a:ext cx="58455" cy="31948"/>
            </a:xfrm>
            <a:custGeom>
              <a:avLst/>
              <a:gdLst>
                <a:gd name="T0" fmla="*/ 1797127 w 20875"/>
                <a:gd name="T1" fmla="*/ 76450 h 21600"/>
                <a:gd name="T2" fmla="*/ 1797127 w 20875"/>
                <a:gd name="T3" fmla="*/ 76450 h 21600"/>
                <a:gd name="T4" fmla="*/ 1797127 w 20875"/>
                <a:gd name="T5" fmla="*/ 76450 h 21600"/>
                <a:gd name="T6" fmla="*/ 1797127 w 20875"/>
                <a:gd name="T7" fmla="*/ 7645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75" h="21600" extrusionOk="0">
                  <a:moveTo>
                    <a:pt x="19437" y="0"/>
                  </a:moveTo>
                  <a:cubicBezTo>
                    <a:pt x="19318" y="0"/>
                    <a:pt x="19198" y="21"/>
                    <a:pt x="19078" y="82"/>
                  </a:cubicBezTo>
                  <a:cubicBezTo>
                    <a:pt x="18393" y="741"/>
                    <a:pt x="17360" y="2039"/>
                    <a:pt x="16664" y="2697"/>
                  </a:cubicBezTo>
                  <a:cubicBezTo>
                    <a:pt x="15979" y="3336"/>
                    <a:pt x="15293" y="4654"/>
                    <a:pt x="14260" y="5292"/>
                  </a:cubicBezTo>
                  <a:cubicBezTo>
                    <a:pt x="12879" y="6610"/>
                    <a:pt x="11161" y="7907"/>
                    <a:pt x="9431" y="9863"/>
                  </a:cubicBezTo>
                  <a:cubicBezTo>
                    <a:pt x="8061" y="11160"/>
                    <a:pt x="6332" y="12478"/>
                    <a:pt x="4961" y="14434"/>
                  </a:cubicBezTo>
                  <a:lnTo>
                    <a:pt x="2199" y="16390"/>
                  </a:lnTo>
                  <a:cubicBezTo>
                    <a:pt x="1513" y="17029"/>
                    <a:pt x="828" y="17688"/>
                    <a:pt x="132" y="18985"/>
                  </a:cubicBezTo>
                  <a:cubicBezTo>
                    <a:pt x="-205" y="19644"/>
                    <a:pt x="132" y="20941"/>
                    <a:pt x="828" y="21600"/>
                  </a:cubicBezTo>
                  <a:cubicBezTo>
                    <a:pt x="1513" y="21600"/>
                    <a:pt x="2547" y="20941"/>
                    <a:pt x="3232" y="20303"/>
                  </a:cubicBezTo>
                  <a:cubicBezTo>
                    <a:pt x="4265" y="19644"/>
                    <a:pt x="4961" y="19644"/>
                    <a:pt x="5994" y="18985"/>
                  </a:cubicBezTo>
                  <a:cubicBezTo>
                    <a:pt x="7713" y="17688"/>
                    <a:pt x="9431" y="16390"/>
                    <a:pt x="11161" y="15073"/>
                  </a:cubicBezTo>
                  <a:cubicBezTo>
                    <a:pt x="12531" y="13775"/>
                    <a:pt x="14260" y="11819"/>
                    <a:pt x="15979" y="10522"/>
                  </a:cubicBezTo>
                  <a:cubicBezTo>
                    <a:pt x="16664" y="9204"/>
                    <a:pt x="17360" y="8566"/>
                    <a:pt x="18393" y="7907"/>
                  </a:cubicBezTo>
                  <a:cubicBezTo>
                    <a:pt x="19078" y="6610"/>
                    <a:pt x="19764" y="5951"/>
                    <a:pt x="20460" y="4654"/>
                  </a:cubicBezTo>
                  <a:cubicBezTo>
                    <a:pt x="21395" y="2862"/>
                    <a:pt x="20623" y="0"/>
                    <a:pt x="1943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59" name="Google Shape;161;p15">
              <a:extLst>
                <a:ext uri="{FF2B5EF4-FFF2-40B4-BE49-F238E27FC236}">
                  <a16:creationId xmlns:a16="http://schemas.microsoft.com/office/drawing/2014/main" id="{0C58611A-4AA8-077A-B802-9F1D331D36A9}"/>
                </a:ext>
              </a:extLst>
            </p:cNvPr>
            <p:cNvSpPr>
              <a:spLocks/>
            </p:cNvSpPr>
            <p:nvPr/>
          </p:nvSpPr>
          <p:spPr bwMode="auto">
            <a:xfrm>
              <a:off x="862976" y="3523582"/>
              <a:ext cx="33045" cy="23848"/>
            </a:xfrm>
            <a:custGeom>
              <a:avLst/>
              <a:gdLst>
                <a:gd name="T0" fmla="*/ 96315 w 21267"/>
                <a:gd name="T1" fmla="*/ 17718 h 21600"/>
                <a:gd name="T2" fmla="*/ 96315 w 21267"/>
                <a:gd name="T3" fmla="*/ 17718 h 21600"/>
                <a:gd name="T4" fmla="*/ 96315 w 21267"/>
                <a:gd name="T5" fmla="*/ 17718 h 21600"/>
                <a:gd name="T6" fmla="*/ 96315 w 21267"/>
                <a:gd name="T7" fmla="*/ 1771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67" h="21600" extrusionOk="0">
                  <a:moveTo>
                    <a:pt x="19914" y="0"/>
                  </a:moveTo>
                  <a:cubicBezTo>
                    <a:pt x="19699" y="0"/>
                    <a:pt x="19464" y="83"/>
                    <a:pt x="19248" y="248"/>
                  </a:cubicBezTo>
                  <a:cubicBezTo>
                    <a:pt x="18621" y="248"/>
                    <a:pt x="17993" y="248"/>
                    <a:pt x="17386" y="1103"/>
                  </a:cubicBezTo>
                  <a:cubicBezTo>
                    <a:pt x="17386" y="1103"/>
                    <a:pt x="16759" y="1986"/>
                    <a:pt x="16131" y="1986"/>
                  </a:cubicBezTo>
                  <a:cubicBezTo>
                    <a:pt x="15524" y="2869"/>
                    <a:pt x="14897" y="3724"/>
                    <a:pt x="14269" y="4607"/>
                  </a:cubicBezTo>
                  <a:cubicBezTo>
                    <a:pt x="12407" y="6345"/>
                    <a:pt x="11172" y="8110"/>
                    <a:pt x="9310" y="9848"/>
                  </a:cubicBezTo>
                  <a:cubicBezTo>
                    <a:pt x="8075" y="10731"/>
                    <a:pt x="6213" y="12469"/>
                    <a:pt x="4351" y="14207"/>
                  </a:cubicBezTo>
                  <a:cubicBezTo>
                    <a:pt x="3724" y="15090"/>
                    <a:pt x="3097" y="15972"/>
                    <a:pt x="1862" y="16828"/>
                  </a:cubicBezTo>
                  <a:cubicBezTo>
                    <a:pt x="1235" y="17710"/>
                    <a:pt x="0" y="18593"/>
                    <a:pt x="0" y="19448"/>
                  </a:cubicBezTo>
                  <a:cubicBezTo>
                    <a:pt x="0" y="20331"/>
                    <a:pt x="0" y="21214"/>
                    <a:pt x="627" y="21214"/>
                  </a:cubicBezTo>
                  <a:cubicBezTo>
                    <a:pt x="1039" y="21490"/>
                    <a:pt x="1372" y="21600"/>
                    <a:pt x="1705" y="21600"/>
                  </a:cubicBezTo>
                  <a:cubicBezTo>
                    <a:pt x="2352" y="21600"/>
                    <a:pt x="2901" y="21214"/>
                    <a:pt x="3724" y="21214"/>
                  </a:cubicBezTo>
                  <a:cubicBezTo>
                    <a:pt x="4351" y="20331"/>
                    <a:pt x="5586" y="20331"/>
                    <a:pt x="6213" y="19448"/>
                  </a:cubicBezTo>
                  <a:cubicBezTo>
                    <a:pt x="8075" y="18593"/>
                    <a:pt x="9938" y="16828"/>
                    <a:pt x="11800" y="15090"/>
                  </a:cubicBezTo>
                  <a:cubicBezTo>
                    <a:pt x="13662" y="13352"/>
                    <a:pt x="15524" y="11586"/>
                    <a:pt x="16759" y="9848"/>
                  </a:cubicBezTo>
                  <a:cubicBezTo>
                    <a:pt x="17993" y="8966"/>
                    <a:pt x="18621" y="8110"/>
                    <a:pt x="19248" y="7228"/>
                  </a:cubicBezTo>
                  <a:cubicBezTo>
                    <a:pt x="19856" y="6345"/>
                    <a:pt x="20483" y="5490"/>
                    <a:pt x="20483" y="4607"/>
                  </a:cubicBezTo>
                  <a:cubicBezTo>
                    <a:pt x="21110" y="4607"/>
                    <a:pt x="21110" y="3724"/>
                    <a:pt x="21110" y="2869"/>
                  </a:cubicBezTo>
                  <a:cubicBezTo>
                    <a:pt x="21600" y="1434"/>
                    <a:pt x="20875" y="0"/>
                    <a:pt x="19914"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60" name="Google Shape;162;p15">
              <a:extLst>
                <a:ext uri="{FF2B5EF4-FFF2-40B4-BE49-F238E27FC236}">
                  <a16:creationId xmlns:a16="http://schemas.microsoft.com/office/drawing/2014/main" id="{90504BEC-610B-2922-8F0C-DD2E69B023C4}"/>
                </a:ext>
              </a:extLst>
            </p:cNvPr>
            <p:cNvSpPr>
              <a:spLocks/>
            </p:cNvSpPr>
            <p:nvPr/>
          </p:nvSpPr>
          <p:spPr bwMode="auto">
            <a:xfrm>
              <a:off x="974289" y="3505614"/>
              <a:ext cx="12701" cy="68281"/>
            </a:xfrm>
            <a:custGeom>
              <a:avLst/>
              <a:gdLst>
                <a:gd name="T0" fmla="*/ 759 w 21600"/>
                <a:gd name="T1" fmla="*/ 3409264 h 21600"/>
                <a:gd name="T2" fmla="*/ 759 w 21600"/>
                <a:gd name="T3" fmla="*/ 3409264 h 21600"/>
                <a:gd name="T4" fmla="*/ 759 w 21600"/>
                <a:gd name="T5" fmla="*/ 3409264 h 21600"/>
                <a:gd name="T6" fmla="*/ 759 w 21600"/>
                <a:gd name="T7" fmla="*/ 340926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950" y="0"/>
                  </a:moveTo>
                  <a:cubicBezTo>
                    <a:pt x="4974" y="0"/>
                    <a:pt x="3134" y="164"/>
                    <a:pt x="2180" y="578"/>
                  </a:cubicBezTo>
                  <a:cubicBezTo>
                    <a:pt x="0" y="2110"/>
                    <a:pt x="0" y="3632"/>
                    <a:pt x="0" y="5463"/>
                  </a:cubicBezTo>
                  <a:cubicBezTo>
                    <a:pt x="2180" y="7293"/>
                    <a:pt x="2180" y="8815"/>
                    <a:pt x="2180" y="10646"/>
                  </a:cubicBezTo>
                  <a:cubicBezTo>
                    <a:pt x="2180" y="14008"/>
                    <a:pt x="2180" y="17361"/>
                    <a:pt x="4361" y="21022"/>
                  </a:cubicBezTo>
                  <a:cubicBezTo>
                    <a:pt x="4361" y="21359"/>
                    <a:pt x="6950" y="21600"/>
                    <a:pt x="9267" y="21600"/>
                  </a:cubicBezTo>
                  <a:cubicBezTo>
                    <a:pt x="11175" y="21600"/>
                    <a:pt x="12946" y="21436"/>
                    <a:pt x="12946" y="21022"/>
                  </a:cubicBezTo>
                  <a:cubicBezTo>
                    <a:pt x="19420" y="17669"/>
                    <a:pt x="21600" y="14307"/>
                    <a:pt x="21600" y="10954"/>
                  </a:cubicBezTo>
                  <a:cubicBezTo>
                    <a:pt x="21600" y="9124"/>
                    <a:pt x="21600" y="7293"/>
                    <a:pt x="21600" y="5771"/>
                  </a:cubicBezTo>
                  <a:cubicBezTo>
                    <a:pt x="19420" y="3940"/>
                    <a:pt x="17307" y="2110"/>
                    <a:pt x="12946" y="578"/>
                  </a:cubicBezTo>
                  <a:cubicBezTo>
                    <a:pt x="11788" y="241"/>
                    <a:pt x="9267" y="0"/>
                    <a:pt x="695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61" name="Google Shape;163;p15">
              <a:extLst>
                <a:ext uri="{FF2B5EF4-FFF2-40B4-BE49-F238E27FC236}">
                  <a16:creationId xmlns:a16="http://schemas.microsoft.com/office/drawing/2014/main" id="{CA98649E-6DAF-8F4D-370A-1899D17C2BE4}"/>
                </a:ext>
              </a:extLst>
            </p:cNvPr>
            <p:cNvSpPr>
              <a:spLocks/>
            </p:cNvSpPr>
            <p:nvPr/>
          </p:nvSpPr>
          <p:spPr bwMode="auto">
            <a:xfrm>
              <a:off x="982169" y="3599081"/>
              <a:ext cx="48883" cy="29877"/>
            </a:xfrm>
            <a:custGeom>
              <a:avLst/>
              <a:gdLst>
                <a:gd name="T0" fmla="*/ 710822 w 21050"/>
                <a:gd name="T1" fmla="*/ 54683 h 21600"/>
                <a:gd name="T2" fmla="*/ 710822 w 21050"/>
                <a:gd name="T3" fmla="*/ 54683 h 21600"/>
                <a:gd name="T4" fmla="*/ 710822 w 21050"/>
                <a:gd name="T5" fmla="*/ 54683 h 21600"/>
                <a:gd name="T6" fmla="*/ 710822 w 21050"/>
                <a:gd name="T7" fmla="*/ 5468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50" h="21600" extrusionOk="0">
                  <a:moveTo>
                    <a:pt x="20108" y="0"/>
                  </a:moveTo>
                  <a:cubicBezTo>
                    <a:pt x="18862" y="0"/>
                    <a:pt x="18443" y="1387"/>
                    <a:pt x="17616" y="2092"/>
                  </a:cubicBezTo>
                  <a:cubicBezTo>
                    <a:pt x="16790" y="3479"/>
                    <a:pt x="16370" y="4183"/>
                    <a:pt x="15544" y="4866"/>
                  </a:cubicBezTo>
                  <a:cubicBezTo>
                    <a:pt x="13879" y="6958"/>
                    <a:pt x="12213" y="9050"/>
                    <a:pt x="10561" y="10459"/>
                  </a:cubicBezTo>
                  <a:cubicBezTo>
                    <a:pt x="8895" y="12550"/>
                    <a:pt x="7229" y="13938"/>
                    <a:pt x="5157" y="15325"/>
                  </a:cubicBezTo>
                  <a:cubicBezTo>
                    <a:pt x="3492" y="16734"/>
                    <a:pt x="1420" y="18121"/>
                    <a:pt x="174" y="20917"/>
                  </a:cubicBezTo>
                  <a:cubicBezTo>
                    <a:pt x="-246" y="20917"/>
                    <a:pt x="174" y="21600"/>
                    <a:pt x="593" y="21600"/>
                  </a:cubicBezTo>
                  <a:cubicBezTo>
                    <a:pt x="2246" y="21600"/>
                    <a:pt x="4331" y="19508"/>
                    <a:pt x="6403" y="18121"/>
                  </a:cubicBezTo>
                  <a:cubicBezTo>
                    <a:pt x="8069" y="16734"/>
                    <a:pt x="10141" y="15325"/>
                    <a:pt x="11806" y="13938"/>
                  </a:cubicBezTo>
                  <a:cubicBezTo>
                    <a:pt x="13879" y="12550"/>
                    <a:pt x="15544" y="11141"/>
                    <a:pt x="17197" y="9050"/>
                  </a:cubicBezTo>
                  <a:cubicBezTo>
                    <a:pt x="18036" y="8367"/>
                    <a:pt x="18862" y="7662"/>
                    <a:pt x="19688" y="6275"/>
                  </a:cubicBezTo>
                  <a:cubicBezTo>
                    <a:pt x="20528" y="4866"/>
                    <a:pt x="20934" y="4183"/>
                    <a:pt x="20934" y="2092"/>
                  </a:cubicBezTo>
                  <a:cubicBezTo>
                    <a:pt x="21354" y="1387"/>
                    <a:pt x="20528" y="0"/>
                    <a:pt x="2010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62" name="Google Shape;164;p15">
              <a:extLst>
                <a:ext uri="{FF2B5EF4-FFF2-40B4-BE49-F238E27FC236}">
                  <a16:creationId xmlns:a16="http://schemas.microsoft.com/office/drawing/2014/main" id="{757D2F06-2103-0E7C-7801-8F2BCD94D767}"/>
                </a:ext>
              </a:extLst>
            </p:cNvPr>
            <p:cNvSpPr>
              <a:spLocks noChangeArrowheads="1"/>
            </p:cNvSpPr>
            <p:nvPr/>
          </p:nvSpPr>
          <p:spPr bwMode="auto">
            <a:xfrm>
              <a:off x="1035652" y="3606786"/>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663" name="Google Shape;165;p15">
              <a:extLst>
                <a:ext uri="{FF2B5EF4-FFF2-40B4-BE49-F238E27FC236}">
                  <a16:creationId xmlns:a16="http://schemas.microsoft.com/office/drawing/2014/main" id="{044AB5B9-42E5-5BCB-ED0F-A25E520C248C}"/>
                </a:ext>
              </a:extLst>
            </p:cNvPr>
            <p:cNvSpPr>
              <a:spLocks/>
            </p:cNvSpPr>
            <p:nvPr/>
          </p:nvSpPr>
          <p:spPr bwMode="auto">
            <a:xfrm>
              <a:off x="1041253" y="3524435"/>
              <a:ext cx="14965" cy="86311"/>
            </a:xfrm>
            <a:custGeom>
              <a:avLst/>
              <a:gdLst>
                <a:gd name="T0" fmla="*/ 2264 w 20178"/>
                <a:gd name="T1" fmla="*/ 11002467 h 21600"/>
                <a:gd name="T2" fmla="*/ 2264 w 20178"/>
                <a:gd name="T3" fmla="*/ 11002467 h 21600"/>
                <a:gd name="T4" fmla="*/ 2264 w 20178"/>
                <a:gd name="T5" fmla="*/ 11002467 h 21600"/>
                <a:gd name="T6" fmla="*/ 2264 w 20178"/>
                <a:gd name="T7" fmla="*/ 1100246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178" h="21600" extrusionOk="0">
                  <a:moveTo>
                    <a:pt x="11753" y="0"/>
                  </a:moveTo>
                  <a:cubicBezTo>
                    <a:pt x="10480" y="0"/>
                    <a:pt x="9290" y="175"/>
                    <a:pt x="9290" y="579"/>
                  </a:cubicBezTo>
                  <a:cubicBezTo>
                    <a:pt x="9290" y="3956"/>
                    <a:pt x="10604" y="7332"/>
                    <a:pt x="9290" y="10952"/>
                  </a:cubicBezTo>
                  <a:cubicBezTo>
                    <a:pt x="6703" y="14336"/>
                    <a:pt x="2801" y="17713"/>
                    <a:pt x="214" y="21089"/>
                  </a:cubicBezTo>
                  <a:cubicBezTo>
                    <a:pt x="-607" y="21394"/>
                    <a:pt x="1077" y="21600"/>
                    <a:pt x="2801" y="21600"/>
                  </a:cubicBezTo>
                  <a:cubicBezTo>
                    <a:pt x="3828" y="21600"/>
                    <a:pt x="4896" y="21516"/>
                    <a:pt x="5388" y="21333"/>
                  </a:cubicBezTo>
                  <a:cubicBezTo>
                    <a:pt x="14505" y="18193"/>
                    <a:pt x="18406" y="14573"/>
                    <a:pt x="19720" y="11196"/>
                  </a:cubicBezTo>
                  <a:cubicBezTo>
                    <a:pt x="20993" y="7576"/>
                    <a:pt x="19720" y="3712"/>
                    <a:pt x="14505" y="335"/>
                  </a:cubicBezTo>
                  <a:cubicBezTo>
                    <a:pt x="13930" y="114"/>
                    <a:pt x="12821" y="0"/>
                    <a:pt x="11753"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64" name="Google Shape;166;p15">
              <a:extLst>
                <a:ext uri="{FF2B5EF4-FFF2-40B4-BE49-F238E27FC236}">
                  <a16:creationId xmlns:a16="http://schemas.microsoft.com/office/drawing/2014/main" id="{BDE491AF-802B-97F4-E807-C7251E136D79}"/>
                </a:ext>
              </a:extLst>
            </p:cNvPr>
            <p:cNvSpPr>
              <a:spLocks/>
            </p:cNvSpPr>
            <p:nvPr/>
          </p:nvSpPr>
          <p:spPr bwMode="auto">
            <a:xfrm>
              <a:off x="1050241" y="3644398"/>
              <a:ext cx="53071" cy="32801"/>
            </a:xfrm>
            <a:custGeom>
              <a:avLst/>
              <a:gdLst>
                <a:gd name="T0" fmla="*/ 1113236 w 20853"/>
                <a:gd name="T1" fmla="*/ 87217 h 21600"/>
                <a:gd name="T2" fmla="*/ 1113236 w 20853"/>
                <a:gd name="T3" fmla="*/ 87217 h 21600"/>
                <a:gd name="T4" fmla="*/ 1113236 w 20853"/>
                <a:gd name="T5" fmla="*/ 87217 h 21600"/>
                <a:gd name="T6" fmla="*/ 1113236 w 20853"/>
                <a:gd name="T7" fmla="*/ 8721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53" h="21600" extrusionOk="0">
                  <a:moveTo>
                    <a:pt x="20021" y="0"/>
                  </a:moveTo>
                  <a:cubicBezTo>
                    <a:pt x="19267" y="0"/>
                    <a:pt x="18501" y="1264"/>
                    <a:pt x="17747" y="1905"/>
                  </a:cubicBezTo>
                  <a:cubicBezTo>
                    <a:pt x="16994" y="3189"/>
                    <a:pt x="16228" y="4452"/>
                    <a:pt x="15474" y="5094"/>
                  </a:cubicBezTo>
                  <a:cubicBezTo>
                    <a:pt x="13954" y="6999"/>
                    <a:pt x="12446" y="8905"/>
                    <a:pt x="10926" y="10168"/>
                  </a:cubicBezTo>
                  <a:cubicBezTo>
                    <a:pt x="9036" y="12074"/>
                    <a:pt x="7516" y="13337"/>
                    <a:pt x="5625" y="14621"/>
                  </a:cubicBezTo>
                  <a:cubicBezTo>
                    <a:pt x="4859" y="15242"/>
                    <a:pt x="4105" y="15884"/>
                    <a:pt x="2969" y="16526"/>
                  </a:cubicBezTo>
                  <a:cubicBezTo>
                    <a:pt x="2215" y="17148"/>
                    <a:pt x="1449" y="18431"/>
                    <a:pt x="312" y="19053"/>
                  </a:cubicBezTo>
                  <a:cubicBezTo>
                    <a:pt x="-442" y="19695"/>
                    <a:pt x="312" y="21600"/>
                    <a:pt x="1078" y="21600"/>
                  </a:cubicBezTo>
                  <a:cubicBezTo>
                    <a:pt x="2215" y="21600"/>
                    <a:pt x="2969" y="20958"/>
                    <a:pt x="4105" y="20336"/>
                  </a:cubicBezTo>
                  <a:cubicBezTo>
                    <a:pt x="4859" y="20336"/>
                    <a:pt x="5996" y="19695"/>
                    <a:pt x="6762" y="19053"/>
                  </a:cubicBezTo>
                  <a:cubicBezTo>
                    <a:pt x="8653" y="17148"/>
                    <a:pt x="10543" y="16526"/>
                    <a:pt x="12446" y="14621"/>
                  </a:cubicBezTo>
                  <a:cubicBezTo>
                    <a:pt x="13954" y="12715"/>
                    <a:pt x="15857" y="10810"/>
                    <a:pt x="17365" y="8905"/>
                  </a:cubicBezTo>
                  <a:cubicBezTo>
                    <a:pt x="18130" y="7621"/>
                    <a:pt x="18884" y="6358"/>
                    <a:pt x="19638" y="5716"/>
                  </a:cubicBezTo>
                  <a:cubicBezTo>
                    <a:pt x="20021" y="4452"/>
                    <a:pt x="21158" y="2547"/>
                    <a:pt x="20775" y="1264"/>
                  </a:cubicBezTo>
                  <a:cubicBezTo>
                    <a:pt x="20775" y="642"/>
                    <a:pt x="20404" y="0"/>
                    <a:pt x="20021"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65" name="Google Shape;167;p15">
              <a:extLst>
                <a:ext uri="{FF2B5EF4-FFF2-40B4-BE49-F238E27FC236}">
                  <a16:creationId xmlns:a16="http://schemas.microsoft.com/office/drawing/2014/main" id="{0DC27D6F-D891-0FBF-1F20-F8C142524B48}"/>
                </a:ext>
              </a:extLst>
            </p:cNvPr>
            <p:cNvSpPr>
              <a:spLocks/>
            </p:cNvSpPr>
            <p:nvPr/>
          </p:nvSpPr>
          <p:spPr bwMode="auto">
            <a:xfrm>
              <a:off x="1106905" y="3567590"/>
              <a:ext cx="12701" cy="84209"/>
            </a:xfrm>
            <a:custGeom>
              <a:avLst/>
              <a:gdLst>
                <a:gd name="T0" fmla="*/ 759 w 21600"/>
                <a:gd name="T1" fmla="*/ 9726416 h 21600"/>
                <a:gd name="T2" fmla="*/ 759 w 21600"/>
                <a:gd name="T3" fmla="*/ 9726416 h 21600"/>
                <a:gd name="T4" fmla="*/ 759 w 21600"/>
                <a:gd name="T5" fmla="*/ 9726416 h 21600"/>
                <a:gd name="T6" fmla="*/ 759 w 21600"/>
                <a:gd name="T7" fmla="*/ 972641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8441" y="0"/>
                  </a:moveTo>
                  <a:cubicBezTo>
                    <a:pt x="6711" y="0"/>
                    <a:pt x="4981" y="117"/>
                    <a:pt x="4981" y="406"/>
                  </a:cubicBezTo>
                  <a:cubicBezTo>
                    <a:pt x="1678" y="2140"/>
                    <a:pt x="4981" y="3867"/>
                    <a:pt x="6658" y="5601"/>
                  </a:cubicBezTo>
                  <a:cubicBezTo>
                    <a:pt x="6658" y="7335"/>
                    <a:pt x="6658" y="9062"/>
                    <a:pt x="6658" y="10546"/>
                  </a:cubicBezTo>
                  <a:cubicBezTo>
                    <a:pt x="4981" y="12530"/>
                    <a:pt x="4981" y="14257"/>
                    <a:pt x="3303" y="15991"/>
                  </a:cubicBezTo>
                  <a:cubicBezTo>
                    <a:pt x="1678" y="17725"/>
                    <a:pt x="1678" y="19452"/>
                    <a:pt x="0" y="21186"/>
                  </a:cubicBezTo>
                  <a:cubicBezTo>
                    <a:pt x="0" y="21475"/>
                    <a:pt x="1730" y="21600"/>
                    <a:pt x="3460" y="21600"/>
                  </a:cubicBezTo>
                  <a:cubicBezTo>
                    <a:pt x="4718" y="21600"/>
                    <a:pt x="5977" y="21538"/>
                    <a:pt x="6658" y="21436"/>
                  </a:cubicBezTo>
                  <a:cubicBezTo>
                    <a:pt x="8336" y="20444"/>
                    <a:pt x="9961" y="19452"/>
                    <a:pt x="11639" y="18467"/>
                  </a:cubicBezTo>
                  <a:cubicBezTo>
                    <a:pt x="13317" y="17725"/>
                    <a:pt x="14942" y="16733"/>
                    <a:pt x="16619" y="15741"/>
                  </a:cubicBezTo>
                  <a:cubicBezTo>
                    <a:pt x="18297" y="14015"/>
                    <a:pt x="19922" y="12280"/>
                    <a:pt x="21600" y="10546"/>
                  </a:cubicBezTo>
                  <a:cubicBezTo>
                    <a:pt x="21600" y="8570"/>
                    <a:pt x="21600" y="6835"/>
                    <a:pt x="21600" y="5109"/>
                  </a:cubicBezTo>
                  <a:cubicBezTo>
                    <a:pt x="19922" y="3375"/>
                    <a:pt x="18297" y="1398"/>
                    <a:pt x="11639" y="156"/>
                  </a:cubicBezTo>
                  <a:cubicBezTo>
                    <a:pt x="10957" y="55"/>
                    <a:pt x="9699" y="0"/>
                    <a:pt x="8441"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66" name="Google Shape;168;p15">
              <a:extLst>
                <a:ext uri="{FF2B5EF4-FFF2-40B4-BE49-F238E27FC236}">
                  <a16:creationId xmlns:a16="http://schemas.microsoft.com/office/drawing/2014/main" id="{230293BC-A413-BB17-912B-46433AE5593D}"/>
                </a:ext>
              </a:extLst>
            </p:cNvPr>
            <p:cNvSpPr>
              <a:spLocks/>
            </p:cNvSpPr>
            <p:nvPr/>
          </p:nvSpPr>
          <p:spPr bwMode="auto">
            <a:xfrm>
              <a:off x="1097898" y="3682832"/>
              <a:ext cx="59875" cy="38739"/>
            </a:xfrm>
            <a:custGeom>
              <a:avLst/>
              <a:gdLst>
                <a:gd name="T0" fmla="*/ 1973940 w 21012"/>
                <a:gd name="T1" fmla="*/ 200406 h 21600"/>
                <a:gd name="T2" fmla="*/ 1973940 w 21012"/>
                <a:gd name="T3" fmla="*/ 200406 h 21600"/>
                <a:gd name="T4" fmla="*/ 1973940 w 21012"/>
                <a:gd name="T5" fmla="*/ 200406 h 21600"/>
                <a:gd name="T6" fmla="*/ 1973940 w 21012"/>
                <a:gd name="T7" fmla="*/ 20040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12" h="21600" extrusionOk="0">
                  <a:moveTo>
                    <a:pt x="19765" y="0"/>
                  </a:moveTo>
                  <a:cubicBezTo>
                    <a:pt x="19658" y="0"/>
                    <a:pt x="19540" y="34"/>
                    <a:pt x="19433" y="85"/>
                  </a:cubicBezTo>
                  <a:cubicBezTo>
                    <a:pt x="18418" y="628"/>
                    <a:pt x="17745" y="1698"/>
                    <a:pt x="17071" y="2768"/>
                  </a:cubicBezTo>
                  <a:cubicBezTo>
                    <a:pt x="16387" y="3311"/>
                    <a:pt x="15372" y="4381"/>
                    <a:pt x="14699" y="5468"/>
                  </a:cubicBezTo>
                  <a:cubicBezTo>
                    <a:pt x="13341" y="7608"/>
                    <a:pt x="11653" y="9221"/>
                    <a:pt x="9964" y="10834"/>
                  </a:cubicBezTo>
                  <a:cubicBezTo>
                    <a:pt x="6918" y="14604"/>
                    <a:pt x="3530" y="17287"/>
                    <a:pt x="142" y="20513"/>
                  </a:cubicBezTo>
                  <a:cubicBezTo>
                    <a:pt x="-200" y="21057"/>
                    <a:pt x="142" y="21600"/>
                    <a:pt x="484" y="21600"/>
                  </a:cubicBezTo>
                  <a:cubicBezTo>
                    <a:pt x="4545" y="21600"/>
                    <a:pt x="8265" y="18900"/>
                    <a:pt x="11653" y="15674"/>
                  </a:cubicBezTo>
                  <a:cubicBezTo>
                    <a:pt x="13341" y="14060"/>
                    <a:pt x="15041" y="11921"/>
                    <a:pt x="16387" y="9764"/>
                  </a:cubicBezTo>
                  <a:cubicBezTo>
                    <a:pt x="17403" y="8694"/>
                    <a:pt x="18087" y="7608"/>
                    <a:pt x="18760" y="7081"/>
                  </a:cubicBezTo>
                  <a:cubicBezTo>
                    <a:pt x="19433" y="5468"/>
                    <a:pt x="20449" y="4925"/>
                    <a:pt x="20791" y="3311"/>
                  </a:cubicBezTo>
                  <a:cubicBezTo>
                    <a:pt x="21400" y="1868"/>
                    <a:pt x="20652" y="0"/>
                    <a:pt x="19765"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67" name="Google Shape;169;p15">
              <a:extLst>
                <a:ext uri="{FF2B5EF4-FFF2-40B4-BE49-F238E27FC236}">
                  <a16:creationId xmlns:a16="http://schemas.microsoft.com/office/drawing/2014/main" id="{D3003931-A3BF-1F39-249A-FCDC79D18399}"/>
                </a:ext>
              </a:extLst>
            </p:cNvPr>
            <p:cNvSpPr>
              <a:spLocks/>
            </p:cNvSpPr>
            <p:nvPr/>
          </p:nvSpPr>
          <p:spPr bwMode="auto">
            <a:xfrm>
              <a:off x="1165417" y="3613882"/>
              <a:ext cx="17764" cy="79701"/>
            </a:xfrm>
            <a:custGeom>
              <a:avLst/>
              <a:gdLst>
                <a:gd name="T0" fmla="*/ 4612 w 20927"/>
                <a:gd name="T1" fmla="*/ 7387213 h 21600"/>
                <a:gd name="T2" fmla="*/ 4612 w 20927"/>
                <a:gd name="T3" fmla="*/ 7387213 h 21600"/>
                <a:gd name="T4" fmla="*/ 4612 w 20927"/>
                <a:gd name="T5" fmla="*/ 7387213 h 21600"/>
                <a:gd name="T6" fmla="*/ 4612 w 20927"/>
                <a:gd name="T7" fmla="*/ 738721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27" h="21600" extrusionOk="0">
                  <a:moveTo>
                    <a:pt x="15760" y="0"/>
                  </a:moveTo>
                  <a:cubicBezTo>
                    <a:pt x="14899" y="0"/>
                    <a:pt x="14110" y="124"/>
                    <a:pt x="14110" y="429"/>
                  </a:cubicBezTo>
                  <a:cubicBezTo>
                    <a:pt x="11849" y="1997"/>
                    <a:pt x="12962" y="3830"/>
                    <a:pt x="12962" y="5654"/>
                  </a:cubicBezTo>
                  <a:cubicBezTo>
                    <a:pt x="11849" y="7486"/>
                    <a:pt x="10701" y="9583"/>
                    <a:pt x="9553" y="11407"/>
                  </a:cubicBezTo>
                  <a:cubicBezTo>
                    <a:pt x="7292" y="14807"/>
                    <a:pt x="6144" y="17944"/>
                    <a:pt x="475" y="21080"/>
                  </a:cubicBezTo>
                  <a:cubicBezTo>
                    <a:pt x="-673" y="21344"/>
                    <a:pt x="475" y="21600"/>
                    <a:pt x="1623" y="21600"/>
                  </a:cubicBezTo>
                  <a:cubicBezTo>
                    <a:pt x="7292" y="20560"/>
                    <a:pt x="10701" y="19248"/>
                    <a:pt x="11849" y="17679"/>
                  </a:cubicBezTo>
                  <a:cubicBezTo>
                    <a:pt x="15258" y="15855"/>
                    <a:pt x="16370" y="14023"/>
                    <a:pt x="17518" y="12191"/>
                  </a:cubicBezTo>
                  <a:cubicBezTo>
                    <a:pt x="18667" y="10103"/>
                    <a:pt x="19779" y="8006"/>
                    <a:pt x="20927" y="6182"/>
                  </a:cubicBezTo>
                  <a:cubicBezTo>
                    <a:pt x="20927" y="5134"/>
                    <a:pt x="20927" y="3830"/>
                    <a:pt x="20927" y="2782"/>
                  </a:cubicBezTo>
                  <a:cubicBezTo>
                    <a:pt x="20927" y="1997"/>
                    <a:pt x="19779" y="1213"/>
                    <a:pt x="17518" y="165"/>
                  </a:cubicBezTo>
                  <a:cubicBezTo>
                    <a:pt x="17052" y="58"/>
                    <a:pt x="16370" y="0"/>
                    <a:pt x="1576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68" name="Google Shape;170;p15">
              <a:extLst>
                <a:ext uri="{FF2B5EF4-FFF2-40B4-BE49-F238E27FC236}">
                  <a16:creationId xmlns:a16="http://schemas.microsoft.com/office/drawing/2014/main" id="{640A8D0D-2CFC-56D9-74EF-EAA61BEFC5FA}"/>
                </a:ext>
              </a:extLst>
            </p:cNvPr>
            <p:cNvSpPr>
              <a:spLocks/>
            </p:cNvSpPr>
            <p:nvPr/>
          </p:nvSpPr>
          <p:spPr bwMode="auto">
            <a:xfrm>
              <a:off x="1177393" y="3723489"/>
              <a:ext cx="32801" cy="23147"/>
            </a:xfrm>
            <a:custGeom>
              <a:avLst/>
              <a:gdLst>
                <a:gd name="T0" fmla="*/ 87217 w 21600"/>
                <a:gd name="T1" fmla="*/ 15263 h 21600"/>
                <a:gd name="T2" fmla="*/ 87217 w 21600"/>
                <a:gd name="T3" fmla="*/ 15263 h 21600"/>
                <a:gd name="T4" fmla="*/ 87217 w 21600"/>
                <a:gd name="T5" fmla="*/ 15263 h 21600"/>
                <a:gd name="T6" fmla="*/ 87217 w 21600"/>
                <a:gd name="T7" fmla="*/ 1526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9053" y="0"/>
                  </a:moveTo>
                  <a:cubicBezTo>
                    <a:pt x="17148" y="0"/>
                    <a:pt x="15884" y="1791"/>
                    <a:pt x="14601" y="2700"/>
                  </a:cubicBezTo>
                  <a:cubicBezTo>
                    <a:pt x="13979" y="3609"/>
                    <a:pt x="12695" y="4491"/>
                    <a:pt x="12074" y="5400"/>
                  </a:cubicBezTo>
                  <a:cubicBezTo>
                    <a:pt x="10790" y="7191"/>
                    <a:pt x="9526" y="8100"/>
                    <a:pt x="8263" y="9009"/>
                  </a:cubicBezTo>
                  <a:cubicBezTo>
                    <a:pt x="7621" y="9891"/>
                    <a:pt x="7621" y="10800"/>
                    <a:pt x="6979" y="10800"/>
                  </a:cubicBezTo>
                  <a:cubicBezTo>
                    <a:pt x="6358" y="10800"/>
                    <a:pt x="6358" y="11709"/>
                    <a:pt x="5716" y="11709"/>
                  </a:cubicBezTo>
                  <a:cubicBezTo>
                    <a:pt x="5716" y="11994"/>
                    <a:pt x="5656" y="12306"/>
                    <a:pt x="5555" y="12619"/>
                  </a:cubicBezTo>
                  <a:cubicBezTo>
                    <a:pt x="5074" y="12761"/>
                    <a:pt x="5014" y="13500"/>
                    <a:pt x="4452" y="13500"/>
                  </a:cubicBezTo>
                  <a:cubicBezTo>
                    <a:pt x="4452" y="14409"/>
                    <a:pt x="3811" y="14409"/>
                    <a:pt x="3169" y="15291"/>
                  </a:cubicBezTo>
                  <a:cubicBezTo>
                    <a:pt x="1905" y="16200"/>
                    <a:pt x="642" y="17991"/>
                    <a:pt x="0" y="19809"/>
                  </a:cubicBezTo>
                  <a:cubicBezTo>
                    <a:pt x="0" y="19809"/>
                    <a:pt x="0" y="20691"/>
                    <a:pt x="642" y="20691"/>
                  </a:cubicBezTo>
                  <a:cubicBezTo>
                    <a:pt x="1264" y="21600"/>
                    <a:pt x="1905" y="21600"/>
                    <a:pt x="1905" y="21600"/>
                  </a:cubicBezTo>
                  <a:lnTo>
                    <a:pt x="5074" y="21600"/>
                  </a:lnTo>
                  <a:cubicBezTo>
                    <a:pt x="6037" y="20918"/>
                    <a:pt x="6999" y="20236"/>
                    <a:pt x="7962" y="19554"/>
                  </a:cubicBezTo>
                  <a:cubicBezTo>
                    <a:pt x="8062" y="19582"/>
                    <a:pt x="8163" y="19582"/>
                    <a:pt x="8263" y="19582"/>
                  </a:cubicBezTo>
                  <a:cubicBezTo>
                    <a:pt x="8885" y="19582"/>
                    <a:pt x="9526" y="19355"/>
                    <a:pt x="10168" y="18900"/>
                  </a:cubicBezTo>
                  <a:cubicBezTo>
                    <a:pt x="10790" y="18900"/>
                    <a:pt x="11432" y="17991"/>
                    <a:pt x="12695" y="17109"/>
                  </a:cubicBezTo>
                  <a:cubicBezTo>
                    <a:pt x="13979" y="16200"/>
                    <a:pt x="14601" y="15291"/>
                    <a:pt x="15884" y="14409"/>
                  </a:cubicBezTo>
                  <a:cubicBezTo>
                    <a:pt x="17148" y="12591"/>
                    <a:pt x="18411" y="11709"/>
                    <a:pt x="19053" y="10800"/>
                  </a:cubicBezTo>
                  <a:cubicBezTo>
                    <a:pt x="20316" y="9009"/>
                    <a:pt x="21600" y="6309"/>
                    <a:pt x="21600" y="3609"/>
                  </a:cubicBezTo>
                  <a:cubicBezTo>
                    <a:pt x="21600" y="1791"/>
                    <a:pt x="20316" y="0"/>
                    <a:pt x="19053"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69" name="Google Shape;171;p15">
              <a:extLst>
                <a:ext uri="{FF2B5EF4-FFF2-40B4-BE49-F238E27FC236}">
                  <a16:creationId xmlns:a16="http://schemas.microsoft.com/office/drawing/2014/main" id="{167DEC23-8982-B82A-58FD-A1E15A09292E}"/>
                </a:ext>
              </a:extLst>
            </p:cNvPr>
            <p:cNvSpPr>
              <a:spLocks/>
            </p:cNvSpPr>
            <p:nvPr/>
          </p:nvSpPr>
          <p:spPr bwMode="auto">
            <a:xfrm>
              <a:off x="1217822" y="3686700"/>
              <a:ext cx="12701" cy="48637"/>
            </a:xfrm>
            <a:custGeom>
              <a:avLst/>
              <a:gdLst>
                <a:gd name="T0" fmla="*/ 759 w 21600"/>
                <a:gd name="T1" fmla="*/ 625168 h 21600"/>
                <a:gd name="T2" fmla="*/ 759 w 21600"/>
                <a:gd name="T3" fmla="*/ 625168 h 21600"/>
                <a:gd name="T4" fmla="*/ 759 w 21600"/>
                <a:gd name="T5" fmla="*/ 625168 h 21600"/>
                <a:gd name="T6" fmla="*/ 759 w 21600"/>
                <a:gd name="T7" fmla="*/ 6251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490" y="0"/>
                  </a:moveTo>
                  <a:cubicBezTo>
                    <a:pt x="8814" y="0"/>
                    <a:pt x="7014" y="243"/>
                    <a:pt x="5897" y="487"/>
                  </a:cubicBezTo>
                  <a:cubicBezTo>
                    <a:pt x="3910" y="1353"/>
                    <a:pt x="3910" y="2637"/>
                    <a:pt x="3910" y="3490"/>
                  </a:cubicBezTo>
                  <a:cubicBezTo>
                    <a:pt x="3910" y="4342"/>
                    <a:pt x="3910" y="5627"/>
                    <a:pt x="3910" y="6492"/>
                  </a:cubicBezTo>
                  <a:cubicBezTo>
                    <a:pt x="3910" y="8196"/>
                    <a:pt x="5897" y="9914"/>
                    <a:pt x="5897" y="11632"/>
                  </a:cubicBezTo>
                  <a:cubicBezTo>
                    <a:pt x="5897" y="14621"/>
                    <a:pt x="5897" y="18056"/>
                    <a:pt x="0" y="20626"/>
                  </a:cubicBezTo>
                  <a:cubicBezTo>
                    <a:pt x="0" y="20964"/>
                    <a:pt x="1241" y="21600"/>
                    <a:pt x="2793" y="21600"/>
                  </a:cubicBezTo>
                  <a:cubicBezTo>
                    <a:pt x="3166" y="21600"/>
                    <a:pt x="3538" y="21559"/>
                    <a:pt x="3910" y="21478"/>
                  </a:cubicBezTo>
                  <a:cubicBezTo>
                    <a:pt x="17690" y="19761"/>
                    <a:pt x="21600" y="15906"/>
                    <a:pt x="21600" y="12484"/>
                  </a:cubicBezTo>
                  <a:cubicBezTo>
                    <a:pt x="21600" y="10766"/>
                    <a:pt x="21600" y="8629"/>
                    <a:pt x="21600" y="6911"/>
                  </a:cubicBezTo>
                  <a:cubicBezTo>
                    <a:pt x="19614" y="5627"/>
                    <a:pt x="19614" y="4774"/>
                    <a:pt x="19614" y="3490"/>
                  </a:cubicBezTo>
                  <a:cubicBezTo>
                    <a:pt x="17690" y="2637"/>
                    <a:pt x="17690" y="1353"/>
                    <a:pt x="13717" y="487"/>
                  </a:cubicBezTo>
                  <a:cubicBezTo>
                    <a:pt x="12910" y="122"/>
                    <a:pt x="11731" y="0"/>
                    <a:pt x="1049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70" name="Google Shape;172;p15">
              <a:extLst>
                <a:ext uri="{FF2B5EF4-FFF2-40B4-BE49-F238E27FC236}">
                  <a16:creationId xmlns:a16="http://schemas.microsoft.com/office/drawing/2014/main" id="{76F6F57B-3115-B77E-FEF4-9D2289E76B6F}"/>
                </a:ext>
              </a:extLst>
            </p:cNvPr>
            <p:cNvSpPr>
              <a:spLocks/>
            </p:cNvSpPr>
            <p:nvPr/>
          </p:nvSpPr>
          <p:spPr bwMode="auto">
            <a:xfrm>
              <a:off x="3577963" y="132753"/>
              <a:ext cx="515682" cy="636175"/>
            </a:xfrm>
            <a:custGeom>
              <a:avLst/>
              <a:gdLst>
                <a:gd name="T0" fmla="*/ 2147483647 w 20846"/>
                <a:gd name="T1" fmla="*/ 2147483647 h 21600"/>
                <a:gd name="T2" fmla="*/ 2147483647 w 20846"/>
                <a:gd name="T3" fmla="*/ 2147483647 h 21600"/>
                <a:gd name="T4" fmla="*/ 2147483647 w 20846"/>
                <a:gd name="T5" fmla="*/ 2147483647 h 21600"/>
                <a:gd name="T6" fmla="*/ 2147483647 w 2084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46" h="21600" extrusionOk="0">
                  <a:moveTo>
                    <a:pt x="8657" y="0"/>
                  </a:moveTo>
                  <a:cubicBezTo>
                    <a:pt x="8657" y="0"/>
                    <a:pt x="8657" y="1"/>
                    <a:pt x="8657" y="1"/>
                  </a:cubicBezTo>
                  <a:cubicBezTo>
                    <a:pt x="8658" y="0"/>
                    <a:pt x="8658" y="0"/>
                    <a:pt x="8657" y="0"/>
                  </a:cubicBezTo>
                  <a:close/>
                  <a:moveTo>
                    <a:pt x="1132" y="2554"/>
                  </a:moveTo>
                  <a:cubicBezTo>
                    <a:pt x="1132" y="2554"/>
                    <a:pt x="1132" y="2554"/>
                    <a:pt x="1132" y="2554"/>
                  </a:cubicBezTo>
                  <a:cubicBezTo>
                    <a:pt x="1132" y="2554"/>
                    <a:pt x="1132" y="2554"/>
                    <a:pt x="1132" y="2554"/>
                  </a:cubicBezTo>
                  <a:close/>
                  <a:moveTo>
                    <a:pt x="8657" y="1"/>
                  </a:moveTo>
                  <a:cubicBezTo>
                    <a:pt x="8573" y="67"/>
                    <a:pt x="1189" y="2554"/>
                    <a:pt x="1132" y="2554"/>
                  </a:cubicBezTo>
                  <a:cubicBezTo>
                    <a:pt x="1132" y="2554"/>
                    <a:pt x="1132" y="2554"/>
                    <a:pt x="1132" y="2554"/>
                  </a:cubicBezTo>
                  <a:cubicBezTo>
                    <a:pt x="1366" y="3078"/>
                    <a:pt x="1600" y="3602"/>
                    <a:pt x="1834" y="4126"/>
                  </a:cubicBezTo>
                  <a:cubicBezTo>
                    <a:pt x="1872" y="4191"/>
                    <a:pt x="1872" y="4257"/>
                    <a:pt x="1911" y="4355"/>
                  </a:cubicBezTo>
                  <a:cubicBezTo>
                    <a:pt x="1911" y="4355"/>
                    <a:pt x="2106" y="4617"/>
                    <a:pt x="936" y="6582"/>
                  </a:cubicBezTo>
                  <a:cubicBezTo>
                    <a:pt x="274" y="7564"/>
                    <a:pt x="-194" y="8645"/>
                    <a:pt x="79" y="9758"/>
                  </a:cubicBezTo>
                  <a:cubicBezTo>
                    <a:pt x="117" y="9823"/>
                    <a:pt x="117" y="9922"/>
                    <a:pt x="157" y="9955"/>
                  </a:cubicBezTo>
                  <a:cubicBezTo>
                    <a:pt x="157" y="10053"/>
                    <a:pt x="196" y="10118"/>
                    <a:pt x="234" y="10216"/>
                  </a:cubicBezTo>
                  <a:cubicBezTo>
                    <a:pt x="1521" y="13361"/>
                    <a:pt x="2847" y="16471"/>
                    <a:pt x="4133" y="19615"/>
                  </a:cubicBezTo>
                  <a:cubicBezTo>
                    <a:pt x="4633" y="20849"/>
                    <a:pt x="6108" y="21600"/>
                    <a:pt x="7773" y="21600"/>
                  </a:cubicBezTo>
                  <a:cubicBezTo>
                    <a:pt x="8316" y="21600"/>
                    <a:pt x="8879" y="21520"/>
                    <a:pt x="9436" y="21351"/>
                  </a:cubicBezTo>
                  <a:cubicBezTo>
                    <a:pt x="12360" y="20434"/>
                    <a:pt x="15285" y="19451"/>
                    <a:pt x="18130" y="18404"/>
                  </a:cubicBezTo>
                  <a:cubicBezTo>
                    <a:pt x="20353" y="17618"/>
                    <a:pt x="21406" y="15652"/>
                    <a:pt x="20548" y="14080"/>
                  </a:cubicBezTo>
                  <a:cubicBezTo>
                    <a:pt x="18832" y="10970"/>
                    <a:pt x="17156" y="7827"/>
                    <a:pt x="15440" y="4715"/>
                  </a:cubicBezTo>
                  <a:cubicBezTo>
                    <a:pt x="15440" y="4682"/>
                    <a:pt x="15362" y="4650"/>
                    <a:pt x="15323" y="4617"/>
                  </a:cubicBezTo>
                  <a:cubicBezTo>
                    <a:pt x="14621" y="3635"/>
                    <a:pt x="13374" y="3177"/>
                    <a:pt x="12048" y="2816"/>
                  </a:cubicBezTo>
                  <a:cubicBezTo>
                    <a:pt x="10060" y="2259"/>
                    <a:pt x="9592" y="1768"/>
                    <a:pt x="9592" y="1768"/>
                  </a:cubicBezTo>
                  <a:cubicBezTo>
                    <a:pt x="9515" y="1735"/>
                    <a:pt x="9475" y="1605"/>
                    <a:pt x="9436" y="1539"/>
                  </a:cubicBezTo>
                  <a:cubicBezTo>
                    <a:pt x="9164" y="1015"/>
                    <a:pt x="8890" y="524"/>
                    <a:pt x="8657" y="1"/>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71" name="Google Shape;173;p15">
              <a:extLst>
                <a:ext uri="{FF2B5EF4-FFF2-40B4-BE49-F238E27FC236}">
                  <a16:creationId xmlns:a16="http://schemas.microsoft.com/office/drawing/2014/main" id="{60187DF0-013D-8300-ABB0-D579F6586A85}"/>
                </a:ext>
              </a:extLst>
            </p:cNvPr>
            <p:cNvSpPr>
              <a:spLocks/>
            </p:cNvSpPr>
            <p:nvPr/>
          </p:nvSpPr>
          <p:spPr bwMode="auto">
            <a:xfrm>
              <a:off x="3546552" y="18973"/>
              <a:ext cx="267039" cy="193421"/>
            </a:xfrm>
            <a:custGeom>
              <a:avLst/>
              <a:gdLst>
                <a:gd name="T0" fmla="*/ 2147483647 w 21131"/>
                <a:gd name="T1" fmla="*/ 621835567 h 21600"/>
                <a:gd name="T2" fmla="*/ 2147483647 w 21131"/>
                <a:gd name="T3" fmla="*/ 621835567 h 21600"/>
                <a:gd name="T4" fmla="*/ 2147483647 w 21131"/>
                <a:gd name="T5" fmla="*/ 621835567 h 21600"/>
                <a:gd name="T6" fmla="*/ 2147483647 w 21131"/>
                <a:gd name="T7" fmla="*/ 62183556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31" h="21600" extrusionOk="0">
                  <a:moveTo>
                    <a:pt x="17184" y="0"/>
                  </a:moveTo>
                  <a:cubicBezTo>
                    <a:pt x="17061" y="0"/>
                    <a:pt x="16943" y="34"/>
                    <a:pt x="16835" y="102"/>
                  </a:cubicBezTo>
                  <a:cubicBezTo>
                    <a:pt x="11569" y="3551"/>
                    <a:pt x="6226" y="6673"/>
                    <a:pt x="809" y="9152"/>
                  </a:cubicBezTo>
                  <a:cubicBezTo>
                    <a:pt x="-107" y="9581"/>
                    <a:pt x="-261" y="12166"/>
                    <a:pt x="426" y="14859"/>
                  </a:cubicBezTo>
                  <a:cubicBezTo>
                    <a:pt x="655" y="15720"/>
                    <a:pt x="884" y="16583"/>
                    <a:pt x="1113" y="17444"/>
                  </a:cubicBezTo>
                  <a:cubicBezTo>
                    <a:pt x="1802" y="19872"/>
                    <a:pt x="2985" y="21600"/>
                    <a:pt x="3884" y="21600"/>
                  </a:cubicBezTo>
                  <a:cubicBezTo>
                    <a:pt x="3983" y="21600"/>
                    <a:pt x="4077" y="21580"/>
                    <a:pt x="4166" y="21539"/>
                  </a:cubicBezTo>
                  <a:cubicBezTo>
                    <a:pt x="9738" y="18954"/>
                    <a:pt x="15155" y="15828"/>
                    <a:pt x="20423" y="12274"/>
                  </a:cubicBezTo>
                  <a:cubicBezTo>
                    <a:pt x="21339" y="11737"/>
                    <a:pt x="21339" y="9043"/>
                    <a:pt x="20575" y="6350"/>
                  </a:cubicBezTo>
                  <a:cubicBezTo>
                    <a:pt x="20346" y="5598"/>
                    <a:pt x="20040" y="4734"/>
                    <a:pt x="19811" y="3874"/>
                  </a:cubicBezTo>
                  <a:cubicBezTo>
                    <a:pt x="19146" y="1527"/>
                    <a:pt x="18018" y="0"/>
                    <a:pt x="1718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72" name="Google Shape;174;p15">
              <a:extLst>
                <a:ext uri="{FF2B5EF4-FFF2-40B4-BE49-F238E27FC236}">
                  <a16:creationId xmlns:a16="http://schemas.microsoft.com/office/drawing/2014/main" id="{DE07E3E5-EF9A-8045-26CA-4D0D668F3F84}"/>
                </a:ext>
              </a:extLst>
            </p:cNvPr>
            <p:cNvSpPr>
              <a:spLocks/>
            </p:cNvSpPr>
            <p:nvPr/>
          </p:nvSpPr>
          <p:spPr bwMode="auto">
            <a:xfrm>
              <a:off x="3590525" y="299585"/>
              <a:ext cx="483200" cy="382912"/>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7072" y="0"/>
                  </a:moveTo>
                  <a:cubicBezTo>
                    <a:pt x="17011" y="0"/>
                    <a:pt x="13113" y="3338"/>
                    <a:pt x="8580" y="5604"/>
                  </a:cubicBezTo>
                  <a:cubicBezTo>
                    <a:pt x="4397" y="7726"/>
                    <a:pt x="0" y="8652"/>
                    <a:pt x="0" y="8652"/>
                  </a:cubicBezTo>
                  <a:cubicBezTo>
                    <a:pt x="1208" y="13003"/>
                    <a:pt x="2372" y="17302"/>
                    <a:pt x="3579" y="21600"/>
                  </a:cubicBezTo>
                  <a:cubicBezTo>
                    <a:pt x="3579" y="21600"/>
                    <a:pt x="7157" y="21545"/>
                    <a:pt x="12762" y="18717"/>
                  </a:cubicBezTo>
                  <a:cubicBezTo>
                    <a:pt x="18669" y="15725"/>
                    <a:pt x="21600" y="12460"/>
                    <a:pt x="21600" y="12460"/>
                  </a:cubicBezTo>
                  <a:cubicBezTo>
                    <a:pt x="20092" y="8325"/>
                    <a:pt x="18582" y="4135"/>
                    <a:pt x="17073" y="0"/>
                  </a:cubicBezTo>
                  <a:cubicBezTo>
                    <a:pt x="17073" y="0"/>
                    <a:pt x="17073" y="0"/>
                    <a:pt x="17072"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73" name="Google Shape;175;p15">
              <a:extLst>
                <a:ext uri="{FF2B5EF4-FFF2-40B4-BE49-F238E27FC236}">
                  <a16:creationId xmlns:a16="http://schemas.microsoft.com/office/drawing/2014/main" id="{58E5C235-2F67-649A-A719-EDC54640D87F}"/>
                </a:ext>
              </a:extLst>
            </p:cNvPr>
            <p:cNvSpPr>
              <a:spLocks/>
            </p:cNvSpPr>
            <p:nvPr/>
          </p:nvSpPr>
          <p:spPr bwMode="auto">
            <a:xfrm>
              <a:off x="3723013" y="391590"/>
              <a:ext cx="230772" cy="231094"/>
            </a:xfrm>
            <a:custGeom>
              <a:avLst/>
              <a:gdLst>
                <a:gd name="T0" fmla="*/ 2147483647 w 19429"/>
                <a:gd name="T1" fmla="*/ 1513904294 h 21600"/>
                <a:gd name="T2" fmla="*/ 2147483647 w 19429"/>
                <a:gd name="T3" fmla="*/ 1513904294 h 21600"/>
                <a:gd name="T4" fmla="*/ 2147483647 w 19429"/>
                <a:gd name="T5" fmla="*/ 1513904294 h 21600"/>
                <a:gd name="T6" fmla="*/ 2147483647 w 19429"/>
                <a:gd name="T7" fmla="*/ 15139042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429" h="21600" extrusionOk="0">
                  <a:moveTo>
                    <a:pt x="9659" y="0"/>
                  </a:moveTo>
                  <a:cubicBezTo>
                    <a:pt x="8766" y="0"/>
                    <a:pt x="7859" y="134"/>
                    <a:pt x="6953" y="416"/>
                  </a:cubicBezTo>
                  <a:cubicBezTo>
                    <a:pt x="1838" y="2129"/>
                    <a:pt x="-1085" y="8079"/>
                    <a:pt x="377" y="13849"/>
                  </a:cubicBezTo>
                  <a:cubicBezTo>
                    <a:pt x="1646" y="18517"/>
                    <a:pt x="5489" y="21600"/>
                    <a:pt x="9705" y="21600"/>
                  </a:cubicBezTo>
                  <a:cubicBezTo>
                    <a:pt x="10620" y="21600"/>
                    <a:pt x="11551" y="21455"/>
                    <a:pt x="12477" y="21150"/>
                  </a:cubicBezTo>
                  <a:cubicBezTo>
                    <a:pt x="17592" y="19528"/>
                    <a:pt x="20515" y="13487"/>
                    <a:pt x="19053" y="7808"/>
                  </a:cubicBezTo>
                  <a:cubicBezTo>
                    <a:pt x="17779" y="3043"/>
                    <a:pt x="13900" y="0"/>
                    <a:pt x="9659"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74" name="Google Shape;176;p15">
              <a:extLst>
                <a:ext uri="{FF2B5EF4-FFF2-40B4-BE49-F238E27FC236}">
                  <a16:creationId xmlns:a16="http://schemas.microsoft.com/office/drawing/2014/main" id="{2A7ADE05-EACC-1BA3-D5B5-BA2D009EBF65}"/>
                </a:ext>
              </a:extLst>
            </p:cNvPr>
            <p:cNvSpPr>
              <a:spLocks/>
            </p:cNvSpPr>
            <p:nvPr/>
          </p:nvSpPr>
          <p:spPr bwMode="auto">
            <a:xfrm>
              <a:off x="3793906" y="408584"/>
              <a:ext cx="58960" cy="100320"/>
            </a:xfrm>
            <a:custGeom>
              <a:avLst/>
              <a:gdLst>
                <a:gd name="T0" fmla="*/ 1730114 w 21302"/>
                <a:gd name="T1" fmla="*/ 23339522 h 21600"/>
                <a:gd name="T2" fmla="*/ 1730114 w 21302"/>
                <a:gd name="T3" fmla="*/ 23339522 h 21600"/>
                <a:gd name="T4" fmla="*/ 1730114 w 21302"/>
                <a:gd name="T5" fmla="*/ 23339522 h 21600"/>
                <a:gd name="T6" fmla="*/ 1730114 w 21302"/>
                <a:gd name="T7" fmla="*/ 2333952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02" h="21600" extrusionOk="0">
                  <a:moveTo>
                    <a:pt x="12246" y="0"/>
                  </a:moveTo>
                  <a:cubicBezTo>
                    <a:pt x="11201" y="0"/>
                    <a:pt x="10155" y="0"/>
                    <a:pt x="9110" y="210"/>
                  </a:cubicBezTo>
                  <a:cubicBezTo>
                    <a:pt x="8065" y="210"/>
                    <a:pt x="7019" y="413"/>
                    <a:pt x="5974" y="623"/>
                  </a:cubicBezTo>
                  <a:cubicBezTo>
                    <a:pt x="5622" y="623"/>
                    <a:pt x="4929" y="833"/>
                    <a:pt x="4577" y="1036"/>
                  </a:cubicBezTo>
                  <a:cubicBezTo>
                    <a:pt x="3883" y="1036"/>
                    <a:pt x="3531" y="1246"/>
                    <a:pt x="3179" y="1456"/>
                  </a:cubicBezTo>
                  <a:cubicBezTo>
                    <a:pt x="1441" y="2282"/>
                    <a:pt x="-298" y="3528"/>
                    <a:pt x="43" y="4774"/>
                  </a:cubicBezTo>
                  <a:cubicBezTo>
                    <a:pt x="43" y="6230"/>
                    <a:pt x="747" y="7062"/>
                    <a:pt x="1441" y="8098"/>
                  </a:cubicBezTo>
                  <a:cubicBezTo>
                    <a:pt x="1793" y="8511"/>
                    <a:pt x="1793" y="8931"/>
                    <a:pt x="2134" y="9344"/>
                  </a:cubicBezTo>
                  <a:cubicBezTo>
                    <a:pt x="2486" y="9757"/>
                    <a:pt x="2838" y="10177"/>
                    <a:pt x="3179" y="10590"/>
                  </a:cubicBezTo>
                  <a:cubicBezTo>
                    <a:pt x="3531" y="11003"/>
                    <a:pt x="3531" y="11423"/>
                    <a:pt x="3883" y="11836"/>
                  </a:cubicBezTo>
                  <a:cubicBezTo>
                    <a:pt x="4224" y="12046"/>
                    <a:pt x="4577" y="12459"/>
                    <a:pt x="4929" y="12669"/>
                  </a:cubicBezTo>
                  <a:cubicBezTo>
                    <a:pt x="5270" y="13082"/>
                    <a:pt x="5270" y="13292"/>
                    <a:pt x="5622" y="13502"/>
                  </a:cubicBezTo>
                  <a:cubicBezTo>
                    <a:pt x="5974" y="13915"/>
                    <a:pt x="5974" y="14125"/>
                    <a:pt x="6315" y="14328"/>
                  </a:cubicBezTo>
                  <a:cubicBezTo>
                    <a:pt x="6667" y="14748"/>
                    <a:pt x="7019" y="14951"/>
                    <a:pt x="7360" y="15161"/>
                  </a:cubicBezTo>
                  <a:lnTo>
                    <a:pt x="7713" y="15574"/>
                  </a:lnTo>
                  <a:cubicBezTo>
                    <a:pt x="7713" y="15574"/>
                    <a:pt x="7713" y="15784"/>
                    <a:pt x="8065" y="15784"/>
                  </a:cubicBezTo>
                  <a:cubicBezTo>
                    <a:pt x="8065" y="15993"/>
                    <a:pt x="8406" y="16197"/>
                    <a:pt x="8406" y="16407"/>
                  </a:cubicBezTo>
                  <a:cubicBezTo>
                    <a:pt x="8758" y="16820"/>
                    <a:pt x="8758" y="17030"/>
                    <a:pt x="9110" y="17239"/>
                  </a:cubicBezTo>
                  <a:cubicBezTo>
                    <a:pt x="9110" y="17443"/>
                    <a:pt x="9451" y="17652"/>
                    <a:pt x="9803" y="17862"/>
                  </a:cubicBezTo>
                  <a:cubicBezTo>
                    <a:pt x="10155" y="18066"/>
                    <a:pt x="10496" y="18485"/>
                    <a:pt x="10849" y="18689"/>
                  </a:cubicBezTo>
                  <a:cubicBezTo>
                    <a:pt x="11542" y="19108"/>
                    <a:pt x="11894" y="19311"/>
                    <a:pt x="12246" y="19521"/>
                  </a:cubicBezTo>
                  <a:cubicBezTo>
                    <a:pt x="12939" y="19934"/>
                    <a:pt x="13291" y="20354"/>
                    <a:pt x="13985" y="20767"/>
                  </a:cubicBezTo>
                  <a:cubicBezTo>
                    <a:pt x="14337" y="20977"/>
                    <a:pt x="14678" y="20977"/>
                    <a:pt x="14678" y="20977"/>
                  </a:cubicBezTo>
                  <a:cubicBezTo>
                    <a:pt x="15030" y="20767"/>
                    <a:pt x="15030" y="20557"/>
                    <a:pt x="14678" y="20354"/>
                  </a:cubicBezTo>
                  <a:cubicBezTo>
                    <a:pt x="14678" y="19934"/>
                    <a:pt x="14337" y="19521"/>
                    <a:pt x="13633" y="18898"/>
                  </a:cubicBezTo>
                  <a:cubicBezTo>
                    <a:pt x="13633" y="18485"/>
                    <a:pt x="13291" y="18275"/>
                    <a:pt x="12939" y="17862"/>
                  </a:cubicBezTo>
                  <a:lnTo>
                    <a:pt x="11894" y="16820"/>
                  </a:lnTo>
                  <a:cubicBezTo>
                    <a:pt x="11542" y="16820"/>
                    <a:pt x="11542" y="16616"/>
                    <a:pt x="11201" y="16407"/>
                  </a:cubicBezTo>
                  <a:cubicBezTo>
                    <a:pt x="11201" y="16197"/>
                    <a:pt x="10849" y="15993"/>
                    <a:pt x="10849" y="15784"/>
                  </a:cubicBezTo>
                  <a:cubicBezTo>
                    <a:pt x="10496" y="15574"/>
                    <a:pt x="10496" y="15161"/>
                    <a:pt x="10155" y="14951"/>
                  </a:cubicBezTo>
                  <a:cubicBezTo>
                    <a:pt x="10155" y="14951"/>
                    <a:pt x="10155" y="14748"/>
                    <a:pt x="10155" y="14748"/>
                  </a:cubicBezTo>
                  <a:cubicBezTo>
                    <a:pt x="9803" y="14538"/>
                    <a:pt x="9803" y="14538"/>
                    <a:pt x="9803" y="14328"/>
                  </a:cubicBezTo>
                  <a:cubicBezTo>
                    <a:pt x="9451" y="14125"/>
                    <a:pt x="9110" y="13915"/>
                    <a:pt x="8758" y="13502"/>
                  </a:cubicBezTo>
                  <a:cubicBezTo>
                    <a:pt x="8406" y="13292"/>
                    <a:pt x="8065" y="13082"/>
                    <a:pt x="8065" y="12669"/>
                  </a:cubicBezTo>
                  <a:cubicBezTo>
                    <a:pt x="7713" y="12459"/>
                    <a:pt x="7360" y="12249"/>
                    <a:pt x="7019" y="11836"/>
                  </a:cubicBezTo>
                  <a:cubicBezTo>
                    <a:pt x="7019" y="11626"/>
                    <a:pt x="6667" y="11213"/>
                    <a:pt x="6315" y="11003"/>
                  </a:cubicBezTo>
                  <a:cubicBezTo>
                    <a:pt x="5974" y="10800"/>
                    <a:pt x="5622" y="10380"/>
                    <a:pt x="5270" y="9967"/>
                  </a:cubicBezTo>
                  <a:cubicBezTo>
                    <a:pt x="4929" y="9554"/>
                    <a:pt x="4929" y="9134"/>
                    <a:pt x="4577" y="8721"/>
                  </a:cubicBezTo>
                  <a:cubicBezTo>
                    <a:pt x="4224" y="8308"/>
                    <a:pt x="3883" y="7889"/>
                    <a:pt x="3531" y="7475"/>
                  </a:cubicBezTo>
                  <a:cubicBezTo>
                    <a:pt x="3179" y="6643"/>
                    <a:pt x="2134" y="5607"/>
                    <a:pt x="2134" y="4774"/>
                  </a:cubicBezTo>
                  <a:cubicBezTo>
                    <a:pt x="2134" y="3948"/>
                    <a:pt x="2838" y="3115"/>
                    <a:pt x="4224" y="2492"/>
                  </a:cubicBezTo>
                  <a:cubicBezTo>
                    <a:pt x="4577" y="2282"/>
                    <a:pt x="5270" y="2079"/>
                    <a:pt x="5622" y="2079"/>
                  </a:cubicBezTo>
                  <a:cubicBezTo>
                    <a:pt x="5974" y="1869"/>
                    <a:pt x="6315" y="1659"/>
                    <a:pt x="6667" y="1659"/>
                  </a:cubicBezTo>
                  <a:cubicBezTo>
                    <a:pt x="7360" y="1456"/>
                    <a:pt x="7713" y="1456"/>
                    <a:pt x="8065" y="1456"/>
                  </a:cubicBezTo>
                  <a:cubicBezTo>
                    <a:pt x="8758" y="1246"/>
                    <a:pt x="9110" y="1246"/>
                    <a:pt x="9451" y="1246"/>
                  </a:cubicBezTo>
                  <a:cubicBezTo>
                    <a:pt x="10496" y="1036"/>
                    <a:pt x="11542" y="1036"/>
                    <a:pt x="12246" y="1036"/>
                  </a:cubicBezTo>
                  <a:cubicBezTo>
                    <a:pt x="13291" y="1246"/>
                    <a:pt x="14337" y="1246"/>
                    <a:pt x="15030" y="1456"/>
                  </a:cubicBezTo>
                  <a:cubicBezTo>
                    <a:pt x="15382" y="1659"/>
                    <a:pt x="16075" y="1869"/>
                    <a:pt x="16427" y="2079"/>
                  </a:cubicBezTo>
                  <a:cubicBezTo>
                    <a:pt x="16769" y="2282"/>
                    <a:pt x="16769" y="2492"/>
                    <a:pt x="17121" y="2905"/>
                  </a:cubicBezTo>
                  <a:cubicBezTo>
                    <a:pt x="17473" y="3115"/>
                    <a:pt x="17814" y="3325"/>
                    <a:pt x="17814" y="3738"/>
                  </a:cubicBezTo>
                  <a:cubicBezTo>
                    <a:pt x="18166" y="3948"/>
                    <a:pt x="18166" y="4361"/>
                    <a:pt x="18518" y="4570"/>
                  </a:cubicBezTo>
                  <a:cubicBezTo>
                    <a:pt x="18518" y="4984"/>
                    <a:pt x="18518" y="5193"/>
                    <a:pt x="18518" y="5607"/>
                  </a:cubicBezTo>
                  <a:cubicBezTo>
                    <a:pt x="18859" y="5816"/>
                    <a:pt x="18859" y="6230"/>
                    <a:pt x="18859" y="6439"/>
                  </a:cubicBezTo>
                  <a:cubicBezTo>
                    <a:pt x="19211" y="7062"/>
                    <a:pt x="19211" y="7685"/>
                    <a:pt x="19211" y="8308"/>
                  </a:cubicBezTo>
                  <a:cubicBezTo>
                    <a:pt x="19211" y="8931"/>
                    <a:pt x="19563" y="9554"/>
                    <a:pt x="19563" y="10177"/>
                  </a:cubicBezTo>
                  <a:lnTo>
                    <a:pt x="19563" y="12046"/>
                  </a:lnTo>
                  <a:cubicBezTo>
                    <a:pt x="19211" y="12459"/>
                    <a:pt x="19211" y="13082"/>
                    <a:pt x="18859" y="13502"/>
                  </a:cubicBezTo>
                  <a:cubicBezTo>
                    <a:pt x="18859" y="13915"/>
                    <a:pt x="18859" y="14125"/>
                    <a:pt x="18859" y="14328"/>
                  </a:cubicBezTo>
                  <a:cubicBezTo>
                    <a:pt x="18518" y="14538"/>
                    <a:pt x="18518" y="14748"/>
                    <a:pt x="18518" y="15161"/>
                  </a:cubicBezTo>
                  <a:cubicBezTo>
                    <a:pt x="18166" y="15574"/>
                    <a:pt x="18166" y="15993"/>
                    <a:pt x="17814" y="16407"/>
                  </a:cubicBezTo>
                  <a:lnTo>
                    <a:pt x="17814" y="17030"/>
                  </a:lnTo>
                  <a:cubicBezTo>
                    <a:pt x="17473" y="17239"/>
                    <a:pt x="17473" y="17443"/>
                    <a:pt x="17473" y="17652"/>
                  </a:cubicBezTo>
                  <a:cubicBezTo>
                    <a:pt x="17121" y="18485"/>
                    <a:pt x="17121" y="19108"/>
                    <a:pt x="16769" y="19521"/>
                  </a:cubicBezTo>
                  <a:cubicBezTo>
                    <a:pt x="16427" y="20144"/>
                    <a:pt x="16427" y="20557"/>
                    <a:pt x="16427" y="20977"/>
                  </a:cubicBezTo>
                  <a:cubicBezTo>
                    <a:pt x="16075" y="21180"/>
                    <a:pt x="16427" y="21390"/>
                    <a:pt x="16427" y="21600"/>
                  </a:cubicBezTo>
                  <a:cubicBezTo>
                    <a:pt x="16769" y="21600"/>
                    <a:pt x="17121" y="21390"/>
                    <a:pt x="17473" y="21180"/>
                  </a:cubicBezTo>
                  <a:cubicBezTo>
                    <a:pt x="17814" y="20767"/>
                    <a:pt x="18166" y="20354"/>
                    <a:pt x="18518" y="19934"/>
                  </a:cubicBezTo>
                  <a:cubicBezTo>
                    <a:pt x="18518" y="19731"/>
                    <a:pt x="18859" y="19731"/>
                    <a:pt x="18859" y="19521"/>
                  </a:cubicBezTo>
                  <a:lnTo>
                    <a:pt x="19211" y="18898"/>
                  </a:lnTo>
                  <a:cubicBezTo>
                    <a:pt x="19211" y="18689"/>
                    <a:pt x="19563" y="18275"/>
                    <a:pt x="19563" y="17862"/>
                  </a:cubicBezTo>
                  <a:lnTo>
                    <a:pt x="19905" y="17239"/>
                  </a:lnTo>
                  <a:cubicBezTo>
                    <a:pt x="19905" y="17030"/>
                    <a:pt x="19905" y="16820"/>
                    <a:pt x="20257" y="16616"/>
                  </a:cubicBezTo>
                  <a:cubicBezTo>
                    <a:pt x="20257" y="16197"/>
                    <a:pt x="20609" y="15574"/>
                    <a:pt x="20609" y="15161"/>
                  </a:cubicBezTo>
                  <a:cubicBezTo>
                    <a:pt x="20609" y="14951"/>
                    <a:pt x="20609" y="14748"/>
                    <a:pt x="20950" y="14328"/>
                  </a:cubicBezTo>
                  <a:cubicBezTo>
                    <a:pt x="20950" y="14125"/>
                    <a:pt x="20950" y="13915"/>
                    <a:pt x="20950" y="13705"/>
                  </a:cubicBezTo>
                  <a:cubicBezTo>
                    <a:pt x="21302" y="13082"/>
                    <a:pt x="21302" y="12459"/>
                    <a:pt x="21302" y="11836"/>
                  </a:cubicBezTo>
                  <a:cubicBezTo>
                    <a:pt x="21302" y="11213"/>
                    <a:pt x="21302" y="10590"/>
                    <a:pt x="21302" y="10177"/>
                  </a:cubicBezTo>
                  <a:cubicBezTo>
                    <a:pt x="21302" y="9344"/>
                    <a:pt x="20950" y="8721"/>
                    <a:pt x="20950" y="8098"/>
                  </a:cubicBezTo>
                  <a:cubicBezTo>
                    <a:pt x="20950" y="7475"/>
                    <a:pt x="20950" y="6852"/>
                    <a:pt x="20609" y="6230"/>
                  </a:cubicBezTo>
                  <a:cubicBezTo>
                    <a:pt x="20609" y="5816"/>
                    <a:pt x="20257" y="5607"/>
                    <a:pt x="20257" y="5193"/>
                  </a:cubicBezTo>
                  <a:cubicBezTo>
                    <a:pt x="20257" y="4984"/>
                    <a:pt x="19905" y="4570"/>
                    <a:pt x="19905" y="4151"/>
                  </a:cubicBezTo>
                  <a:cubicBezTo>
                    <a:pt x="19905" y="3948"/>
                    <a:pt x="19563" y="3528"/>
                    <a:pt x="19211" y="3115"/>
                  </a:cubicBezTo>
                  <a:cubicBezTo>
                    <a:pt x="19211" y="2905"/>
                    <a:pt x="18859" y="2492"/>
                    <a:pt x="18518" y="2282"/>
                  </a:cubicBezTo>
                  <a:cubicBezTo>
                    <a:pt x="18166" y="1869"/>
                    <a:pt x="17814" y="1659"/>
                    <a:pt x="17473" y="1246"/>
                  </a:cubicBezTo>
                  <a:cubicBezTo>
                    <a:pt x="17121" y="1246"/>
                    <a:pt x="17121" y="1036"/>
                    <a:pt x="17121" y="1036"/>
                  </a:cubicBezTo>
                  <a:lnTo>
                    <a:pt x="16427" y="833"/>
                  </a:lnTo>
                  <a:cubicBezTo>
                    <a:pt x="16427" y="833"/>
                    <a:pt x="16075" y="623"/>
                    <a:pt x="15723" y="623"/>
                  </a:cubicBezTo>
                  <a:cubicBezTo>
                    <a:pt x="15030" y="413"/>
                    <a:pt x="14678" y="210"/>
                    <a:pt x="13985" y="210"/>
                  </a:cubicBezTo>
                  <a:cubicBezTo>
                    <a:pt x="13291" y="210"/>
                    <a:pt x="12939" y="0"/>
                    <a:pt x="1224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75" name="Google Shape;177;p15">
              <a:extLst>
                <a:ext uri="{FF2B5EF4-FFF2-40B4-BE49-F238E27FC236}">
                  <a16:creationId xmlns:a16="http://schemas.microsoft.com/office/drawing/2014/main" id="{576E42FF-F069-482D-592E-A3A7DCB1B66D}"/>
                </a:ext>
              </a:extLst>
            </p:cNvPr>
            <p:cNvSpPr>
              <a:spLocks/>
            </p:cNvSpPr>
            <p:nvPr/>
          </p:nvSpPr>
          <p:spPr bwMode="auto">
            <a:xfrm>
              <a:off x="3822958" y="514263"/>
              <a:ext cx="59815" cy="99771"/>
            </a:xfrm>
            <a:custGeom>
              <a:avLst/>
              <a:gdLst>
                <a:gd name="T0" fmla="*/ 1758796 w 21600"/>
                <a:gd name="T1" fmla="*/ 22708115 h 21600"/>
                <a:gd name="T2" fmla="*/ 1758796 w 21600"/>
                <a:gd name="T3" fmla="*/ 22708115 h 21600"/>
                <a:gd name="T4" fmla="*/ 1758796 w 21600"/>
                <a:gd name="T5" fmla="*/ 22708115 h 21600"/>
                <a:gd name="T6" fmla="*/ 1758796 w 21600"/>
                <a:gd name="T7" fmla="*/ 227081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4575" y="0"/>
                  </a:moveTo>
                  <a:cubicBezTo>
                    <a:pt x="4322" y="0"/>
                    <a:pt x="4080" y="152"/>
                    <a:pt x="3838" y="297"/>
                  </a:cubicBezTo>
                  <a:cubicBezTo>
                    <a:pt x="3486" y="719"/>
                    <a:pt x="3134" y="1134"/>
                    <a:pt x="2793" y="1549"/>
                  </a:cubicBezTo>
                  <a:cubicBezTo>
                    <a:pt x="2793" y="1760"/>
                    <a:pt x="2793" y="1971"/>
                    <a:pt x="2442" y="1971"/>
                  </a:cubicBezTo>
                  <a:lnTo>
                    <a:pt x="2090" y="2598"/>
                  </a:lnTo>
                  <a:cubicBezTo>
                    <a:pt x="2090" y="3013"/>
                    <a:pt x="1749" y="3224"/>
                    <a:pt x="1749" y="3640"/>
                  </a:cubicBezTo>
                  <a:lnTo>
                    <a:pt x="1397" y="4266"/>
                  </a:lnTo>
                  <a:cubicBezTo>
                    <a:pt x="1397" y="4477"/>
                    <a:pt x="1397" y="4681"/>
                    <a:pt x="1397" y="4892"/>
                  </a:cubicBezTo>
                  <a:cubicBezTo>
                    <a:pt x="1045" y="5308"/>
                    <a:pt x="1045" y="5934"/>
                    <a:pt x="704" y="6356"/>
                  </a:cubicBezTo>
                  <a:cubicBezTo>
                    <a:pt x="704" y="6560"/>
                    <a:pt x="704" y="6771"/>
                    <a:pt x="704" y="7187"/>
                  </a:cubicBezTo>
                  <a:cubicBezTo>
                    <a:pt x="352" y="7398"/>
                    <a:pt x="352" y="7609"/>
                    <a:pt x="352" y="8024"/>
                  </a:cubicBezTo>
                  <a:cubicBezTo>
                    <a:pt x="0" y="8440"/>
                    <a:pt x="0" y="9066"/>
                    <a:pt x="0" y="9692"/>
                  </a:cubicBezTo>
                  <a:cubicBezTo>
                    <a:pt x="0" y="10319"/>
                    <a:pt x="0" y="10945"/>
                    <a:pt x="0" y="11571"/>
                  </a:cubicBezTo>
                  <a:cubicBezTo>
                    <a:pt x="0" y="12198"/>
                    <a:pt x="352" y="12824"/>
                    <a:pt x="352" y="13451"/>
                  </a:cubicBezTo>
                  <a:cubicBezTo>
                    <a:pt x="352" y="14077"/>
                    <a:pt x="704" y="14703"/>
                    <a:pt x="704" y="15330"/>
                  </a:cubicBezTo>
                  <a:cubicBezTo>
                    <a:pt x="1045" y="15752"/>
                    <a:pt x="1045" y="15956"/>
                    <a:pt x="1045" y="16378"/>
                  </a:cubicBezTo>
                  <a:cubicBezTo>
                    <a:pt x="1397" y="16582"/>
                    <a:pt x="1397" y="17004"/>
                    <a:pt x="1397" y="17420"/>
                  </a:cubicBezTo>
                  <a:cubicBezTo>
                    <a:pt x="1749" y="17835"/>
                    <a:pt x="1749" y="18046"/>
                    <a:pt x="2090" y="18462"/>
                  </a:cubicBezTo>
                  <a:cubicBezTo>
                    <a:pt x="2442" y="18884"/>
                    <a:pt x="2442" y="19088"/>
                    <a:pt x="2793" y="19510"/>
                  </a:cubicBezTo>
                  <a:cubicBezTo>
                    <a:pt x="3134" y="19714"/>
                    <a:pt x="3486" y="20136"/>
                    <a:pt x="4179" y="20341"/>
                  </a:cubicBezTo>
                  <a:cubicBezTo>
                    <a:pt x="4179" y="20341"/>
                    <a:pt x="4179" y="20552"/>
                    <a:pt x="4531" y="20552"/>
                  </a:cubicBezTo>
                  <a:lnTo>
                    <a:pt x="4883" y="20763"/>
                  </a:lnTo>
                  <a:cubicBezTo>
                    <a:pt x="5224" y="20974"/>
                    <a:pt x="5224" y="20974"/>
                    <a:pt x="5576" y="21178"/>
                  </a:cubicBezTo>
                  <a:cubicBezTo>
                    <a:pt x="6269" y="21178"/>
                    <a:pt x="6973" y="21389"/>
                    <a:pt x="7314" y="21389"/>
                  </a:cubicBezTo>
                  <a:cubicBezTo>
                    <a:pt x="8018" y="21600"/>
                    <a:pt x="8358" y="21600"/>
                    <a:pt x="9062" y="21600"/>
                  </a:cubicBezTo>
                  <a:cubicBezTo>
                    <a:pt x="10107" y="21600"/>
                    <a:pt x="11152" y="21600"/>
                    <a:pt x="12197" y="21389"/>
                  </a:cubicBezTo>
                  <a:cubicBezTo>
                    <a:pt x="13242" y="21389"/>
                    <a:pt x="14286" y="21178"/>
                    <a:pt x="15331" y="20974"/>
                  </a:cubicBezTo>
                  <a:cubicBezTo>
                    <a:pt x="16024" y="20974"/>
                    <a:pt x="16376" y="20763"/>
                    <a:pt x="17069" y="20763"/>
                  </a:cubicBezTo>
                  <a:cubicBezTo>
                    <a:pt x="17421" y="20552"/>
                    <a:pt x="17762" y="20341"/>
                    <a:pt x="18466" y="20136"/>
                  </a:cubicBezTo>
                  <a:cubicBezTo>
                    <a:pt x="20203" y="19510"/>
                    <a:pt x="21600" y="18257"/>
                    <a:pt x="21600" y="16793"/>
                  </a:cubicBezTo>
                  <a:cubicBezTo>
                    <a:pt x="21248" y="15330"/>
                    <a:pt x="20555" y="14499"/>
                    <a:pt x="19851" y="13662"/>
                  </a:cubicBezTo>
                  <a:cubicBezTo>
                    <a:pt x="19851" y="13035"/>
                    <a:pt x="19510" y="12620"/>
                    <a:pt x="19158" y="12198"/>
                  </a:cubicBezTo>
                  <a:cubicBezTo>
                    <a:pt x="18807" y="11782"/>
                    <a:pt x="18466" y="11367"/>
                    <a:pt x="18466" y="10945"/>
                  </a:cubicBezTo>
                  <a:cubicBezTo>
                    <a:pt x="18114" y="10530"/>
                    <a:pt x="17762" y="10114"/>
                    <a:pt x="17421" y="9903"/>
                  </a:cubicBezTo>
                  <a:cubicBezTo>
                    <a:pt x="17069" y="9488"/>
                    <a:pt x="16717" y="9066"/>
                    <a:pt x="16376" y="8862"/>
                  </a:cubicBezTo>
                  <a:cubicBezTo>
                    <a:pt x="16376" y="8440"/>
                    <a:pt x="16024" y="8235"/>
                    <a:pt x="15672" y="8024"/>
                  </a:cubicBezTo>
                  <a:cubicBezTo>
                    <a:pt x="15672" y="7813"/>
                    <a:pt x="15331" y="7398"/>
                    <a:pt x="14979" y="7187"/>
                  </a:cubicBezTo>
                  <a:cubicBezTo>
                    <a:pt x="14627" y="6771"/>
                    <a:pt x="14286" y="6560"/>
                    <a:pt x="13934" y="6356"/>
                  </a:cubicBezTo>
                  <a:lnTo>
                    <a:pt x="13582" y="5934"/>
                  </a:lnTo>
                  <a:cubicBezTo>
                    <a:pt x="13582" y="5934"/>
                    <a:pt x="13582" y="5730"/>
                    <a:pt x="13582" y="5730"/>
                  </a:cubicBezTo>
                  <a:cubicBezTo>
                    <a:pt x="13242" y="5519"/>
                    <a:pt x="13242" y="5308"/>
                    <a:pt x="12890" y="5103"/>
                  </a:cubicBezTo>
                  <a:cubicBezTo>
                    <a:pt x="12890" y="4892"/>
                    <a:pt x="12538" y="4681"/>
                    <a:pt x="12197" y="4477"/>
                  </a:cubicBezTo>
                  <a:cubicBezTo>
                    <a:pt x="12197" y="4266"/>
                    <a:pt x="11845" y="4055"/>
                    <a:pt x="11845" y="3851"/>
                  </a:cubicBezTo>
                  <a:cubicBezTo>
                    <a:pt x="11152" y="3429"/>
                    <a:pt x="10800" y="3013"/>
                    <a:pt x="10448" y="2802"/>
                  </a:cubicBezTo>
                  <a:cubicBezTo>
                    <a:pt x="10107" y="2598"/>
                    <a:pt x="9403" y="2176"/>
                    <a:pt x="9403" y="1971"/>
                  </a:cubicBezTo>
                  <a:cubicBezTo>
                    <a:pt x="8710" y="1549"/>
                    <a:pt x="8018" y="1134"/>
                    <a:pt x="7666" y="923"/>
                  </a:cubicBezTo>
                  <a:cubicBezTo>
                    <a:pt x="6973" y="719"/>
                    <a:pt x="6621" y="508"/>
                    <a:pt x="6621" y="508"/>
                  </a:cubicBezTo>
                  <a:cubicBezTo>
                    <a:pt x="6621" y="719"/>
                    <a:pt x="6621" y="923"/>
                    <a:pt x="6621" y="1345"/>
                  </a:cubicBezTo>
                  <a:cubicBezTo>
                    <a:pt x="6973" y="1549"/>
                    <a:pt x="7314" y="2176"/>
                    <a:pt x="7666" y="2598"/>
                  </a:cubicBezTo>
                  <a:cubicBezTo>
                    <a:pt x="8018" y="3013"/>
                    <a:pt x="8358" y="3224"/>
                    <a:pt x="8358" y="3640"/>
                  </a:cubicBezTo>
                  <a:lnTo>
                    <a:pt x="9403" y="4681"/>
                  </a:lnTo>
                  <a:cubicBezTo>
                    <a:pt x="9755" y="4892"/>
                    <a:pt x="9755" y="5103"/>
                    <a:pt x="10107" y="5103"/>
                  </a:cubicBezTo>
                  <a:cubicBezTo>
                    <a:pt x="10107" y="5308"/>
                    <a:pt x="10448" y="5519"/>
                    <a:pt x="10448" y="5730"/>
                  </a:cubicBezTo>
                  <a:cubicBezTo>
                    <a:pt x="10800" y="6145"/>
                    <a:pt x="10800" y="6356"/>
                    <a:pt x="11152" y="6560"/>
                  </a:cubicBezTo>
                  <a:cubicBezTo>
                    <a:pt x="11152" y="6560"/>
                    <a:pt x="11152" y="6771"/>
                    <a:pt x="11493" y="6982"/>
                  </a:cubicBezTo>
                  <a:cubicBezTo>
                    <a:pt x="11493" y="6982"/>
                    <a:pt x="11493" y="7187"/>
                    <a:pt x="11845" y="7187"/>
                  </a:cubicBezTo>
                  <a:cubicBezTo>
                    <a:pt x="11845" y="7398"/>
                    <a:pt x="12197" y="7813"/>
                    <a:pt x="12890" y="8235"/>
                  </a:cubicBezTo>
                  <a:cubicBezTo>
                    <a:pt x="12890" y="8440"/>
                    <a:pt x="13242" y="8651"/>
                    <a:pt x="13242" y="8862"/>
                  </a:cubicBezTo>
                  <a:cubicBezTo>
                    <a:pt x="13582" y="9066"/>
                    <a:pt x="13934" y="9277"/>
                    <a:pt x="14286" y="9692"/>
                  </a:cubicBezTo>
                  <a:cubicBezTo>
                    <a:pt x="14627" y="9903"/>
                    <a:pt x="14979" y="10319"/>
                    <a:pt x="14979" y="10530"/>
                  </a:cubicBezTo>
                  <a:cubicBezTo>
                    <a:pt x="15331" y="10945"/>
                    <a:pt x="15672" y="11367"/>
                    <a:pt x="16024" y="11571"/>
                  </a:cubicBezTo>
                  <a:cubicBezTo>
                    <a:pt x="16376" y="11993"/>
                    <a:pt x="16717" y="12409"/>
                    <a:pt x="16717" y="12824"/>
                  </a:cubicBezTo>
                  <a:cubicBezTo>
                    <a:pt x="17069" y="13246"/>
                    <a:pt x="17421" y="13662"/>
                    <a:pt x="17762" y="14077"/>
                  </a:cubicBezTo>
                  <a:cubicBezTo>
                    <a:pt x="18466" y="15125"/>
                    <a:pt x="19158" y="16167"/>
                    <a:pt x="19158" y="16793"/>
                  </a:cubicBezTo>
                  <a:cubicBezTo>
                    <a:pt x="19510" y="17631"/>
                    <a:pt x="18466" y="18673"/>
                    <a:pt x="17069" y="19299"/>
                  </a:cubicBezTo>
                  <a:cubicBezTo>
                    <a:pt x="16717" y="19299"/>
                    <a:pt x="16376" y="19510"/>
                    <a:pt x="16024" y="19714"/>
                  </a:cubicBezTo>
                  <a:cubicBezTo>
                    <a:pt x="15331" y="19714"/>
                    <a:pt x="14979" y="19925"/>
                    <a:pt x="14627" y="19925"/>
                  </a:cubicBezTo>
                  <a:cubicBezTo>
                    <a:pt x="14286" y="20136"/>
                    <a:pt x="13582" y="20136"/>
                    <a:pt x="13242" y="20136"/>
                  </a:cubicBezTo>
                  <a:cubicBezTo>
                    <a:pt x="12890" y="20341"/>
                    <a:pt x="12197" y="20341"/>
                    <a:pt x="11845" y="20341"/>
                  </a:cubicBezTo>
                  <a:cubicBezTo>
                    <a:pt x="10800" y="20552"/>
                    <a:pt x="10107" y="20552"/>
                    <a:pt x="9062" y="20552"/>
                  </a:cubicBezTo>
                  <a:cubicBezTo>
                    <a:pt x="8018" y="20552"/>
                    <a:pt x="7314" y="20341"/>
                    <a:pt x="6269" y="20136"/>
                  </a:cubicBezTo>
                  <a:cubicBezTo>
                    <a:pt x="5928" y="20136"/>
                    <a:pt x="5576" y="19925"/>
                    <a:pt x="5224" y="19510"/>
                  </a:cubicBezTo>
                  <a:cubicBezTo>
                    <a:pt x="4883" y="19299"/>
                    <a:pt x="4531" y="19088"/>
                    <a:pt x="4179" y="18884"/>
                  </a:cubicBezTo>
                  <a:cubicBezTo>
                    <a:pt x="3838" y="18462"/>
                    <a:pt x="3486" y="18257"/>
                    <a:pt x="3486" y="18046"/>
                  </a:cubicBezTo>
                  <a:cubicBezTo>
                    <a:pt x="3134" y="17631"/>
                    <a:pt x="3134" y="17420"/>
                    <a:pt x="3134" y="17004"/>
                  </a:cubicBezTo>
                  <a:cubicBezTo>
                    <a:pt x="2793" y="16793"/>
                    <a:pt x="2793" y="16378"/>
                    <a:pt x="2793" y="16167"/>
                  </a:cubicBezTo>
                  <a:cubicBezTo>
                    <a:pt x="2442" y="15752"/>
                    <a:pt x="2442" y="15541"/>
                    <a:pt x="2442" y="15125"/>
                  </a:cubicBezTo>
                  <a:cubicBezTo>
                    <a:pt x="2090" y="14499"/>
                    <a:pt x="2090" y="13873"/>
                    <a:pt x="2090" y="13246"/>
                  </a:cubicBezTo>
                  <a:cubicBezTo>
                    <a:pt x="2090" y="12620"/>
                    <a:pt x="2090" y="11993"/>
                    <a:pt x="2090" y="11367"/>
                  </a:cubicBezTo>
                  <a:lnTo>
                    <a:pt x="2090" y="9692"/>
                  </a:lnTo>
                  <a:cubicBezTo>
                    <a:pt x="2090" y="9066"/>
                    <a:pt x="2090" y="8651"/>
                    <a:pt x="2442" y="8024"/>
                  </a:cubicBezTo>
                  <a:cubicBezTo>
                    <a:pt x="2442" y="7813"/>
                    <a:pt x="2442" y="7609"/>
                    <a:pt x="2793" y="7187"/>
                  </a:cubicBezTo>
                  <a:cubicBezTo>
                    <a:pt x="2793" y="6982"/>
                    <a:pt x="2793" y="6771"/>
                    <a:pt x="2793" y="6560"/>
                  </a:cubicBezTo>
                  <a:cubicBezTo>
                    <a:pt x="3134" y="6145"/>
                    <a:pt x="3134" y="5519"/>
                    <a:pt x="3486" y="5103"/>
                  </a:cubicBezTo>
                  <a:lnTo>
                    <a:pt x="3838" y="4477"/>
                  </a:lnTo>
                  <a:cubicBezTo>
                    <a:pt x="3838" y="4266"/>
                    <a:pt x="3838" y="4055"/>
                    <a:pt x="3838" y="3851"/>
                  </a:cubicBezTo>
                  <a:cubicBezTo>
                    <a:pt x="4179" y="3224"/>
                    <a:pt x="4531" y="2387"/>
                    <a:pt x="4531" y="1971"/>
                  </a:cubicBezTo>
                  <a:cubicBezTo>
                    <a:pt x="4883" y="1345"/>
                    <a:pt x="4883" y="923"/>
                    <a:pt x="5224" y="508"/>
                  </a:cubicBezTo>
                  <a:cubicBezTo>
                    <a:pt x="5224" y="297"/>
                    <a:pt x="4883" y="92"/>
                    <a:pt x="4883" y="92"/>
                  </a:cubicBezTo>
                  <a:cubicBezTo>
                    <a:pt x="4773" y="26"/>
                    <a:pt x="4674" y="0"/>
                    <a:pt x="4575"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76" name="Google Shape;178;p15">
              <a:extLst>
                <a:ext uri="{FF2B5EF4-FFF2-40B4-BE49-F238E27FC236}">
                  <a16:creationId xmlns:a16="http://schemas.microsoft.com/office/drawing/2014/main" id="{1796302E-E9C8-9213-347B-64F929970FB8}"/>
                </a:ext>
              </a:extLst>
            </p:cNvPr>
            <p:cNvSpPr>
              <a:spLocks/>
            </p:cNvSpPr>
            <p:nvPr/>
          </p:nvSpPr>
          <p:spPr bwMode="auto">
            <a:xfrm>
              <a:off x="3839609" y="504060"/>
              <a:ext cx="101028" cy="55947"/>
            </a:xfrm>
            <a:custGeom>
              <a:avLst/>
              <a:gdLst>
                <a:gd name="T0" fmla="*/ 24399954 w 21550"/>
                <a:gd name="T1" fmla="*/ 1259072 h 21600"/>
                <a:gd name="T2" fmla="*/ 24399954 w 21550"/>
                <a:gd name="T3" fmla="*/ 1259072 h 21600"/>
                <a:gd name="T4" fmla="*/ 24399954 w 21550"/>
                <a:gd name="T5" fmla="*/ 1259072 h 21600"/>
                <a:gd name="T6" fmla="*/ 24399954 w 21550"/>
                <a:gd name="T7" fmla="*/ 12590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50" h="21600" extrusionOk="0">
                  <a:moveTo>
                    <a:pt x="9207" y="0"/>
                  </a:moveTo>
                  <a:cubicBezTo>
                    <a:pt x="8791" y="0"/>
                    <a:pt x="8382" y="376"/>
                    <a:pt x="8174" y="376"/>
                  </a:cubicBezTo>
                  <a:lnTo>
                    <a:pt x="5296" y="376"/>
                  </a:lnTo>
                  <a:cubicBezTo>
                    <a:pt x="4887" y="376"/>
                    <a:pt x="4471" y="753"/>
                    <a:pt x="4062" y="753"/>
                  </a:cubicBezTo>
                  <a:cubicBezTo>
                    <a:pt x="3653" y="1117"/>
                    <a:pt x="3237" y="1117"/>
                    <a:pt x="3036" y="1117"/>
                  </a:cubicBezTo>
                  <a:cubicBezTo>
                    <a:pt x="2419" y="1493"/>
                    <a:pt x="1801" y="1870"/>
                    <a:pt x="1594" y="1870"/>
                  </a:cubicBezTo>
                  <a:cubicBezTo>
                    <a:pt x="1184" y="2234"/>
                    <a:pt x="976" y="2610"/>
                    <a:pt x="976" y="2610"/>
                  </a:cubicBezTo>
                  <a:cubicBezTo>
                    <a:pt x="976" y="2987"/>
                    <a:pt x="1184" y="2987"/>
                    <a:pt x="1594" y="2987"/>
                  </a:cubicBezTo>
                  <a:cubicBezTo>
                    <a:pt x="2003" y="3351"/>
                    <a:pt x="2419" y="3351"/>
                    <a:pt x="3237" y="3351"/>
                  </a:cubicBezTo>
                  <a:lnTo>
                    <a:pt x="4270" y="3351"/>
                  </a:lnTo>
                  <a:lnTo>
                    <a:pt x="5504" y="2987"/>
                  </a:lnTo>
                  <a:lnTo>
                    <a:pt x="6121" y="2987"/>
                  </a:lnTo>
                  <a:cubicBezTo>
                    <a:pt x="6121" y="2987"/>
                    <a:pt x="6531" y="2987"/>
                    <a:pt x="6739" y="3351"/>
                  </a:cubicBezTo>
                  <a:lnTo>
                    <a:pt x="8174" y="3351"/>
                  </a:lnTo>
                  <a:cubicBezTo>
                    <a:pt x="8590" y="3351"/>
                    <a:pt x="8791" y="2987"/>
                    <a:pt x="9409" y="2987"/>
                  </a:cubicBezTo>
                  <a:lnTo>
                    <a:pt x="11059" y="2987"/>
                  </a:lnTo>
                  <a:cubicBezTo>
                    <a:pt x="11468" y="2987"/>
                    <a:pt x="11676" y="2987"/>
                    <a:pt x="12085" y="2610"/>
                  </a:cubicBezTo>
                  <a:cubicBezTo>
                    <a:pt x="12494" y="2610"/>
                    <a:pt x="12910" y="2987"/>
                    <a:pt x="13319" y="2987"/>
                  </a:cubicBezTo>
                  <a:lnTo>
                    <a:pt x="15996" y="2987"/>
                  </a:lnTo>
                  <a:cubicBezTo>
                    <a:pt x="16814" y="3351"/>
                    <a:pt x="18055" y="3351"/>
                    <a:pt x="18672" y="4104"/>
                  </a:cubicBezTo>
                  <a:cubicBezTo>
                    <a:pt x="19491" y="4468"/>
                    <a:pt x="19906" y="6338"/>
                    <a:pt x="20108" y="8196"/>
                  </a:cubicBezTo>
                  <a:cubicBezTo>
                    <a:pt x="20108" y="8572"/>
                    <a:pt x="20108" y="8936"/>
                    <a:pt x="20316" y="9689"/>
                  </a:cubicBezTo>
                  <a:cubicBezTo>
                    <a:pt x="20316" y="10053"/>
                    <a:pt x="20316" y="10430"/>
                    <a:pt x="20108" y="10806"/>
                  </a:cubicBezTo>
                  <a:cubicBezTo>
                    <a:pt x="20108" y="11547"/>
                    <a:pt x="20108" y="11923"/>
                    <a:pt x="19906" y="12287"/>
                  </a:cubicBezTo>
                  <a:cubicBezTo>
                    <a:pt x="19906" y="13040"/>
                    <a:pt x="19906" y="13404"/>
                    <a:pt x="19699" y="13781"/>
                  </a:cubicBezTo>
                  <a:cubicBezTo>
                    <a:pt x="19699" y="14898"/>
                    <a:pt x="19491" y="16015"/>
                    <a:pt x="19081" y="16756"/>
                  </a:cubicBezTo>
                  <a:cubicBezTo>
                    <a:pt x="18874" y="17508"/>
                    <a:pt x="18464" y="18249"/>
                    <a:pt x="18055" y="18990"/>
                  </a:cubicBezTo>
                  <a:cubicBezTo>
                    <a:pt x="17847" y="19366"/>
                    <a:pt x="17639" y="19742"/>
                    <a:pt x="17230" y="19742"/>
                  </a:cubicBezTo>
                  <a:cubicBezTo>
                    <a:pt x="17022" y="19742"/>
                    <a:pt x="16613" y="20107"/>
                    <a:pt x="16405" y="20107"/>
                  </a:cubicBezTo>
                  <a:lnTo>
                    <a:pt x="15379" y="20107"/>
                  </a:lnTo>
                  <a:cubicBezTo>
                    <a:pt x="14963" y="20107"/>
                    <a:pt x="14761" y="19742"/>
                    <a:pt x="14346" y="19742"/>
                  </a:cubicBezTo>
                  <a:cubicBezTo>
                    <a:pt x="14144" y="19366"/>
                    <a:pt x="13729" y="19366"/>
                    <a:pt x="13527" y="18990"/>
                  </a:cubicBezTo>
                  <a:cubicBezTo>
                    <a:pt x="13111" y="18990"/>
                    <a:pt x="12910" y="18990"/>
                    <a:pt x="12702" y="18625"/>
                  </a:cubicBezTo>
                  <a:cubicBezTo>
                    <a:pt x="12085" y="18249"/>
                    <a:pt x="11468" y="17873"/>
                    <a:pt x="10851" y="17508"/>
                  </a:cubicBezTo>
                  <a:cubicBezTo>
                    <a:pt x="10234" y="16756"/>
                    <a:pt x="9824" y="16391"/>
                    <a:pt x="9207" y="16015"/>
                  </a:cubicBezTo>
                  <a:cubicBezTo>
                    <a:pt x="8791" y="15639"/>
                    <a:pt x="8174" y="14898"/>
                    <a:pt x="7765" y="14522"/>
                  </a:cubicBezTo>
                  <a:cubicBezTo>
                    <a:pt x="7148" y="14157"/>
                    <a:pt x="6739" y="13404"/>
                    <a:pt x="6323" y="13040"/>
                  </a:cubicBezTo>
                  <a:cubicBezTo>
                    <a:pt x="6121" y="12664"/>
                    <a:pt x="5914" y="12287"/>
                    <a:pt x="5914" y="11923"/>
                  </a:cubicBezTo>
                  <a:cubicBezTo>
                    <a:pt x="5504" y="11547"/>
                    <a:pt x="5504" y="11547"/>
                    <a:pt x="5296" y="11170"/>
                  </a:cubicBezTo>
                  <a:cubicBezTo>
                    <a:pt x="4887" y="10430"/>
                    <a:pt x="4471" y="10053"/>
                    <a:pt x="4270" y="9689"/>
                  </a:cubicBezTo>
                  <a:cubicBezTo>
                    <a:pt x="4062" y="9313"/>
                    <a:pt x="3854" y="8936"/>
                    <a:pt x="3653" y="8572"/>
                  </a:cubicBezTo>
                  <a:lnTo>
                    <a:pt x="3237" y="8196"/>
                  </a:lnTo>
                  <a:cubicBezTo>
                    <a:pt x="2620" y="7078"/>
                    <a:pt x="2003" y="6338"/>
                    <a:pt x="1594" y="5585"/>
                  </a:cubicBezTo>
                  <a:cubicBezTo>
                    <a:pt x="1184" y="4844"/>
                    <a:pt x="976" y="4468"/>
                    <a:pt x="567" y="4104"/>
                  </a:cubicBezTo>
                  <a:cubicBezTo>
                    <a:pt x="431" y="4104"/>
                    <a:pt x="288" y="3939"/>
                    <a:pt x="216" y="3939"/>
                  </a:cubicBezTo>
                  <a:cubicBezTo>
                    <a:pt x="177" y="3939"/>
                    <a:pt x="151" y="3974"/>
                    <a:pt x="151" y="4104"/>
                  </a:cubicBezTo>
                  <a:cubicBezTo>
                    <a:pt x="-50" y="4104"/>
                    <a:pt x="-50" y="4468"/>
                    <a:pt x="151" y="5221"/>
                  </a:cubicBezTo>
                  <a:cubicBezTo>
                    <a:pt x="151" y="5585"/>
                    <a:pt x="567" y="6338"/>
                    <a:pt x="976" y="7078"/>
                  </a:cubicBezTo>
                  <a:cubicBezTo>
                    <a:pt x="976" y="7078"/>
                    <a:pt x="1184" y="7455"/>
                    <a:pt x="1184" y="7819"/>
                  </a:cubicBezTo>
                  <a:lnTo>
                    <a:pt x="1594" y="8196"/>
                  </a:lnTo>
                  <a:cubicBezTo>
                    <a:pt x="1801" y="8936"/>
                    <a:pt x="2211" y="9313"/>
                    <a:pt x="2419" y="9689"/>
                  </a:cubicBezTo>
                  <a:lnTo>
                    <a:pt x="2828" y="10430"/>
                  </a:lnTo>
                  <a:cubicBezTo>
                    <a:pt x="3036" y="10806"/>
                    <a:pt x="3237" y="11170"/>
                    <a:pt x="3445" y="11170"/>
                  </a:cubicBezTo>
                  <a:cubicBezTo>
                    <a:pt x="3854" y="11923"/>
                    <a:pt x="4062" y="12287"/>
                    <a:pt x="4471" y="13040"/>
                  </a:cubicBezTo>
                  <a:cubicBezTo>
                    <a:pt x="4679" y="13404"/>
                    <a:pt x="4887" y="13404"/>
                    <a:pt x="5089" y="13781"/>
                  </a:cubicBezTo>
                  <a:cubicBezTo>
                    <a:pt x="5296" y="14157"/>
                    <a:pt x="5504" y="14522"/>
                    <a:pt x="5706" y="14522"/>
                  </a:cubicBezTo>
                  <a:cubicBezTo>
                    <a:pt x="6121" y="15274"/>
                    <a:pt x="6739" y="16015"/>
                    <a:pt x="7356" y="16391"/>
                  </a:cubicBezTo>
                  <a:cubicBezTo>
                    <a:pt x="7765" y="16756"/>
                    <a:pt x="8382" y="17508"/>
                    <a:pt x="8791" y="17873"/>
                  </a:cubicBezTo>
                  <a:cubicBezTo>
                    <a:pt x="9409" y="18249"/>
                    <a:pt x="10026" y="18625"/>
                    <a:pt x="10643" y="18990"/>
                  </a:cubicBezTo>
                  <a:cubicBezTo>
                    <a:pt x="11260" y="19366"/>
                    <a:pt x="11877" y="19742"/>
                    <a:pt x="12494" y="20107"/>
                  </a:cubicBezTo>
                  <a:cubicBezTo>
                    <a:pt x="12702" y="20483"/>
                    <a:pt x="13111" y="20483"/>
                    <a:pt x="13319" y="20859"/>
                  </a:cubicBezTo>
                  <a:cubicBezTo>
                    <a:pt x="13729" y="20859"/>
                    <a:pt x="13936" y="21224"/>
                    <a:pt x="14346" y="21224"/>
                  </a:cubicBezTo>
                  <a:cubicBezTo>
                    <a:pt x="14761" y="21600"/>
                    <a:pt x="15171" y="21600"/>
                    <a:pt x="15379" y="21600"/>
                  </a:cubicBezTo>
                  <a:lnTo>
                    <a:pt x="16613" y="21600"/>
                  </a:lnTo>
                  <a:cubicBezTo>
                    <a:pt x="17022" y="21600"/>
                    <a:pt x="17438" y="21600"/>
                    <a:pt x="17639" y="21224"/>
                  </a:cubicBezTo>
                  <a:lnTo>
                    <a:pt x="18055" y="21224"/>
                  </a:lnTo>
                  <a:lnTo>
                    <a:pt x="18256" y="20859"/>
                  </a:lnTo>
                  <a:cubicBezTo>
                    <a:pt x="18464" y="20859"/>
                    <a:pt x="18672" y="20483"/>
                    <a:pt x="18874" y="20483"/>
                  </a:cubicBezTo>
                  <a:cubicBezTo>
                    <a:pt x="19081" y="20107"/>
                    <a:pt x="19289" y="19366"/>
                    <a:pt x="19491" y="18990"/>
                  </a:cubicBezTo>
                  <a:cubicBezTo>
                    <a:pt x="19699" y="18625"/>
                    <a:pt x="19906" y="18249"/>
                    <a:pt x="20108" y="17508"/>
                  </a:cubicBezTo>
                  <a:cubicBezTo>
                    <a:pt x="20524" y="16756"/>
                    <a:pt x="20725" y="15639"/>
                    <a:pt x="20933" y="14522"/>
                  </a:cubicBezTo>
                  <a:cubicBezTo>
                    <a:pt x="21141" y="13404"/>
                    <a:pt x="21342" y="12287"/>
                    <a:pt x="21342" y="11170"/>
                  </a:cubicBezTo>
                  <a:cubicBezTo>
                    <a:pt x="21550" y="10430"/>
                    <a:pt x="21550" y="10053"/>
                    <a:pt x="21550" y="9313"/>
                  </a:cubicBezTo>
                  <a:cubicBezTo>
                    <a:pt x="21550" y="8936"/>
                    <a:pt x="21550" y="8196"/>
                    <a:pt x="21342" y="7455"/>
                  </a:cubicBezTo>
                  <a:cubicBezTo>
                    <a:pt x="21342" y="5221"/>
                    <a:pt x="20524" y="2987"/>
                    <a:pt x="19289" y="1870"/>
                  </a:cubicBezTo>
                  <a:cubicBezTo>
                    <a:pt x="18055" y="753"/>
                    <a:pt x="17022" y="1117"/>
                    <a:pt x="16197" y="753"/>
                  </a:cubicBezTo>
                  <a:cubicBezTo>
                    <a:pt x="15580" y="376"/>
                    <a:pt x="15171" y="376"/>
                    <a:pt x="14761" y="376"/>
                  </a:cubicBezTo>
                  <a:cubicBezTo>
                    <a:pt x="14144" y="376"/>
                    <a:pt x="13729" y="376"/>
                    <a:pt x="13319" y="0"/>
                  </a:cubicBezTo>
                  <a:lnTo>
                    <a:pt x="9207"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77" name="Google Shape;179;p15">
              <a:extLst>
                <a:ext uri="{FF2B5EF4-FFF2-40B4-BE49-F238E27FC236}">
                  <a16:creationId xmlns:a16="http://schemas.microsoft.com/office/drawing/2014/main" id="{61B1B820-81EE-9598-4043-1A262A5E9925}"/>
                </a:ext>
              </a:extLst>
            </p:cNvPr>
            <p:cNvSpPr>
              <a:spLocks/>
            </p:cNvSpPr>
            <p:nvPr/>
          </p:nvSpPr>
          <p:spPr bwMode="auto">
            <a:xfrm>
              <a:off x="3736161" y="462581"/>
              <a:ext cx="100320" cy="55946"/>
            </a:xfrm>
            <a:custGeom>
              <a:avLst/>
              <a:gdLst>
                <a:gd name="T0" fmla="*/ 23339522 w 21600"/>
                <a:gd name="T1" fmla="*/ 1258933 h 21600"/>
                <a:gd name="T2" fmla="*/ 23339522 w 21600"/>
                <a:gd name="T3" fmla="*/ 1258933 h 21600"/>
                <a:gd name="T4" fmla="*/ 23339522 w 21600"/>
                <a:gd name="T5" fmla="*/ 1258933 h 21600"/>
                <a:gd name="T6" fmla="*/ 23339522 w 21600"/>
                <a:gd name="T7" fmla="*/ 125893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4984" y="0"/>
                  </a:moveTo>
                  <a:cubicBezTo>
                    <a:pt x="4570" y="0"/>
                    <a:pt x="4151" y="376"/>
                    <a:pt x="3738" y="376"/>
                  </a:cubicBezTo>
                  <a:lnTo>
                    <a:pt x="3528" y="376"/>
                  </a:lnTo>
                  <a:lnTo>
                    <a:pt x="3115" y="753"/>
                  </a:lnTo>
                  <a:cubicBezTo>
                    <a:pt x="2905" y="753"/>
                    <a:pt x="2905" y="1117"/>
                    <a:pt x="2702" y="1493"/>
                  </a:cubicBezTo>
                  <a:cubicBezTo>
                    <a:pt x="2282" y="1870"/>
                    <a:pt x="2079" y="2246"/>
                    <a:pt x="1869" y="2610"/>
                  </a:cubicBezTo>
                  <a:cubicBezTo>
                    <a:pt x="1659" y="2987"/>
                    <a:pt x="1456" y="3727"/>
                    <a:pt x="1246" y="4104"/>
                  </a:cubicBezTo>
                  <a:cubicBezTo>
                    <a:pt x="833" y="5221"/>
                    <a:pt x="623" y="6338"/>
                    <a:pt x="413" y="7455"/>
                  </a:cubicBezTo>
                  <a:cubicBezTo>
                    <a:pt x="413" y="8572"/>
                    <a:pt x="210" y="9313"/>
                    <a:pt x="0" y="10430"/>
                  </a:cubicBezTo>
                  <a:cubicBezTo>
                    <a:pt x="0" y="11182"/>
                    <a:pt x="0" y="11923"/>
                    <a:pt x="0" y="12299"/>
                  </a:cubicBezTo>
                  <a:cubicBezTo>
                    <a:pt x="0" y="13040"/>
                    <a:pt x="0" y="13416"/>
                    <a:pt x="0" y="14157"/>
                  </a:cubicBezTo>
                  <a:cubicBezTo>
                    <a:pt x="210" y="16391"/>
                    <a:pt x="833" y="19001"/>
                    <a:pt x="2079" y="19742"/>
                  </a:cubicBezTo>
                  <a:cubicBezTo>
                    <a:pt x="3325" y="20859"/>
                    <a:pt x="4361" y="20859"/>
                    <a:pt x="5397" y="21235"/>
                  </a:cubicBezTo>
                  <a:lnTo>
                    <a:pt x="6852" y="21235"/>
                  </a:lnTo>
                  <a:cubicBezTo>
                    <a:pt x="7266" y="21600"/>
                    <a:pt x="7685" y="21600"/>
                    <a:pt x="8098" y="21600"/>
                  </a:cubicBezTo>
                  <a:lnTo>
                    <a:pt x="13502" y="21600"/>
                  </a:lnTo>
                  <a:lnTo>
                    <a:pt x="13705" y="21235"/>
                  </a:lnTo>
                  <a:lnTo>
                    <a:pt x="14125" y="21235"/>
                  </a:lnTo>
                  <a:cubicBezTo>
                    <a:pt x="14328" y="21600"/>
                    <a:pt x="14538" y="21600"/>
                    <a:pt x="14951" y="21600"/>
                  </a:cubicBezTo>
                  <a:lnTo>
                    <a:pt x="15574" y="21600"/>
                  </a:lnTo>
                  <a:cubicBezTo>
                    <a:pt x="15993" y="21600"/>
                    <a:pt x="16197" y="21235"/>
                    <a:pt x="16407" y="21235"/>
                  </a:cubicBezTo>
                  <a:cubicBezTo>
                    <a:pt x="16820" y="21235"/>
                    <a:pt x="17239" y="20859"/>
                    <a:pt x="17652" y="20859"/>
                  </a:cubicBezTo>
                  <a:cubicBezTo>
                    <a:pt x="17862" y="20859"/>
                    <a:pt x="18275" y="20483"/>
                    <a:pt x="18689" y="20483"/>
                  </a:cubicBezTo>
                  <a:cubicBezTo>
                    <a:pt x="19311" y="20118"/>
                    <a:pt x="19731" y="20118"/>
                    <a:pt x="20144" y="19742"/>
                  </a:cubicBezTo>
                  <a:cubicBezTo>
                    <a:pt x="20354" y="19366"/>
                    <a:pt x="20557" y="19366"/>
                    <a:pt x="20557" y="19001"/>
                  </a:cubicBezTo>
                  <a:cubicBezTo>
                    <a:pt x="20557" y="19001"/>
                    <a:pt x="20354" y="18625"/>
                    <a:pt x="19934" y="18625"/>
                  </a:cubicBezTo>
                  <a:cubicBezTo>
                    <a:pt x="19521" y="18625"/>
                    <a:pt x="19108" y="18249"/>
                    <a:pt x="18485" y="18249"/>
                  </a:cubicBezTo>
                  <a:lnTo>
                    <a:pt x="17443" y="18249"/>
                  </a:lnTo>
                  <a:lnTo>
                    <a:pt x="16197" y="18625"/>
                  </a:lnTo>
                  <a:lnTo>
                    <a:pt x="14951" y="18625"/>
                  </a:lnTo>
                  <a:cubicBezTo>
                    <a:pt x="14538" y="18625"/>
                    <a:pt x="14328" y="18249"/>
                    <a:pt x="14125" y="18249"/>
                  </a:cubicBezTo>
                  <a:lnTo>
                    <a:pt x="13705" y="18249"/>
                  </a:lnTo>
                  <a:cubicBezTo>
                    <a:pt x="13502" y="18249"/>
                    <a:pt x="13502" y="18625"/>
                    <a:pt x="13292" y="18625"/>
                  </a:cubicBezTo>
                  <a:lnTo>
                    <a:pt x="11423" y="18625"/>
                  </a:lnTo>
                  <a:cubicBezTo>
                    <a:pt x="11213" y="18625"/>
                    <a:pt x="10800" y="18625"/>
                    <a:pt x="10380" y="19001"/>
                  </a:cubicBezTo>
                  <a:lnTo>
                    <a:pt x="8308" y="19001"/>
                  </a:lnTo>
                  <a:cubicBezTo>
                    <a:pt x="7889" y="19001"/>
                    <a:pt x="7475" y="18625"/>
                    <a:pt x="6852" y="18625"/>
                  </a:cubicBezTo>
                  <a:lnTo>
                    <a:pt x="5607" y="18625"/>
                  </a:lnTo>
                  <a:cubicBezTo>
                    <a:pt x="4570" y="18249"/>
                    <a:pt x="3528" y="18249"/>
                    <a:pt x="2702" y="17884"/>
                  </a:cubicBezTo>
                  <a:cubicBezTo>
                    <a:pt x="2079" y="17132"/>
                    <a:pt x="1456" y="15650"/>
                    <a:pt x="1246" y="13781"/>
                  </a:cubicBezTo>
                  <a:cubicBezTo>
                    <a:pt x="1246" y="13040"/>
                    <a:pt x="1246" y="12664"/>
                    <a:pt x="1246" y="12299"/>
                  </a:cubicBezTo>
                  <a:cubicBezTo>
                    <a:pt x="1246" y="11547"/>
                    <a:pt x="1246" y="11182"/>
                    <a:pt x="1246" y="10806"/>
                  </a:cubicBezTo>
                  <a:cubicBezTo>
                    <a:pt x="1246" y="10430"/>
                    <a:pt x="1456" y="9689"/>
                    <a:pt x="1456" y="9313"/>
                  </a:cubicBezTo>
                  <a:cubicBezTo>
                    <a:pt x="1456" y="8572"/>
                    <a:pt x="1659" y="8196"/>
                    <a:pt x="1659" y="7831"/>
                  </a:cubicBezTo>
                  <a:cubicBezTo>
                    <a:pt x="1869" y="6714"/>
                    <a:pt x="2079" y="5961"/>
                    <a:pt x="2282" y="4844"/>
                  </a:cubicBezTo>
                  <a:cubicBezTo>
                    <a:pt x="2492" y="4104"/>
                    <a:pt x="2905" y="3363"/>
                    <a:pt x="3325" y="2610"/>
                  </a:cubicBezTo>
                  <a:cubicBezTo>
                    <a:pt x="3528" y="2246"/>
                    <a:pt x="3948" y="2246"/>
                    <a:pt x="4151" y="1870"/>
                  </a:cubicBezTo>
                  <a:lnTo>
                    <a:pt x="5193" y="1870"/>
                  </a:lnTo>
                  <a:cubicBezTo>
                    <a:pt x="5298" y="1681"/>
                    <a:pt x="5449" y="1587"/>
                    <a:pt x="5607" y="1587"/>
                  </a:cubicBezTo>
                  <a:cubicBezTo>
                    <a:pt x="5764" y="1587"/>
                    <a:pt x="5921" y="1681"/>
                    <a:pt x="6020" y="1870"/>
                  </a:cubicBezTo>
                  <a:lnTo>
                    <a:pt x="7062" y="1870"/>
                  </a:lnTo>
                  <a:cubicBezTo>
                    <a:pt x="7475" y="2246"/>
                    <a:pt x="7685" y="2246"/>
                    <a:pt x="7889" y="2610"/>
                  </a:cubicBezTo>
                  <a:cubicBezTo>
                    <a:pt x="8308" y="2610"/>
                    <a:pt x="8511" y="2987"/>
                    <a:pt x="8931" y="2987"/>
                  </a:cubicBezTo>
                  <a:cubicBezTo>
                    <a:pt x="9554" y="3363"/>
                    <a:pt x="10177" y="3727"/>
                    <a:pt x="10590" y="4480"/>
                  </a:cubicBezTo>
                  <a:cubicBezTo>
                    <a:pt x="11213" y="4844"/>
                    <a:pt x="11836" y="5221"/>
                    <a:pt x="12256" y="5597"/>
                  </a:cubicBezTo>
                  <a:cubicBezTo>
                    <a:pt x="12879" y="6338"/>
                    <a:pt x="13292" y="6714"/>
                    <a:pt x="13915" y="7078"/>
                  </a:cubicBezTo>
                  <a:cubicBezTo>
                    <a:pt x="14328" y="7455"/>
                    <a:pt x="14748" y="8196"/>
                    <a:pt x="15161" y="8572"/>
                  </a:cubicBezTo>
                  <a:cubicBezTo>
                    <a:pt x="15370" y="8948"/>
                    <a:pt x="15574" y="9313"/>
                    <a:pt x="15784" y="9689"/>
                  </a:cubicBezTo>
                  <a:cubicBezTo>
                    <a:pt x="15993" y="10065"/>
                    <a:pt x="16197" y="10430"/>
                    <a:pt x="16407" y="10430"/>
                  </a:cubicBezTo>
                  <a:cubicBezTo>
                    <a:pt x="16820" y="11182"/>
                    <a:pt x="17030" y="11547"/>
                    <a:pt x="17443" y="12299"/>
                  </a:cubicBezTo>
                  <a:cubicBezTo>
                    <a:pt x="17652" y="12299"/>
                    <a:pt x="17862" y="12664"/>
                    <a:pt x="17862" y="13040"/>
                  </a:cubicBezTo>
                  <a:lnTo>
                    <a:pt x="18275" y="13781"/>
                  </a:lnTo>
                  <a:cubicBezTo>
                    <a:pt x="19108" y="14533"/>
                    <a:pt x="19521" y="15274"/>
                    <a:pt x="19934" y="16015"/>
                  </a:cubicBezTo>
                  <a:cubicBezTo>
                    <a:pt x="20354" y="16767"/>
                    <a:pt x="20767" y="17132"/>
                    <a:pt x="20977" y="17508"/>
                  </a:cubicBezTo>
                  <a:cubicBezTo>
                    <a:pt x="21180" y="17884"/>
                    <a:pt x="21390" y="17884"/>
                    <a:pt x="21600" y="17884"/>
                  </a:cubicBezTo>
                  <a:cubicBezTo>
                    <a:pt x="21600" y="17508"/>
                    <a:pt x="21600" y="17132"/>
                    <a:pt x="21600" y="16767"/>
                  </a:cubicBezTo>
                  <a:cubicBezTo>
                    <a:pt x="21390" y="16015"/>
                    <a:pt x="21180" y="15274"/>
                    <a:pt x="20767" y="14533"/>
                  </a:cubicBezTo>
                  <a:cubicBezTo>
                    <a:pt x="20557" y="14533"/>
                    <a:pt x="20557" y="14157"/>
                    <a:pt x="20354" y="14157"/>
                  </a:cubicBezTo>
                  <a:lnTo>
                    <a:pt x="20144" y="13416"/>
                  </a:lnTo>
                  <a:cubicBezTo>
                    <a:pt x="19731" y="13040"/>
                    <a:pt x="19521" y="12299"/>
                    <a:pt x="19108" y="11923"/>
                  </a:cubicBezTo>
                  <a:lnTo>
                    <a:pt x="18689" y="11182"/>
                  </a:lnTo>
                  <a:cubicBezTo>
                    <a:pt x="18485" y="10806"/>
                    <a:pt x="18275" y="10806"/>
                    <a:pt x="18275" y="10430"/>
                  </a:cubicBezTo>
                  <a:cubicBezTo>
                    <a:pt x="17862" y="9689"/>
                    <a:pt x="17443" y="9313"/>
                    <a:pt x="17030" y="8572"/>
                  </a:cubicBezTo>
                  <a:cubicBezTo>
                    <a:pt x="16820" y="8572"/>
                    <a:pt x="16616" y="8196"/>
                    <a:pt x="16407" y="7831"/>
                  </a:cubicBezTo>
                  <a:cubicBezTo>
                    <a:pt x="16197" y="7831"/>
                    <a:pt x="15993" y="7455"/>
                    <a:pt x="15784" y="7078"/>
                  </a:cubicBezTo>
                  <a:cubicBezTo>
                    <a:pt x="15370" y="6338"/>
                    <a:pt x="14951" y="5597"/>
                    <a:pt x="14328" y="5221"/>
                  </a:cubicBezTo>
                  <a:cubicBezTo>
                    <a:pt x="13705" y="4844"/>
                    <a:pt x="13082" y="4480"/>
                    <a:pt x="12669" y="4104"/>
                  </a:cubicBezTo>
                  <a:cubicBezTo>
                    <a:pt x="12046" y="3363"/>
                    <a:pt x="11423" y="2987"/>
                    <a:pt x="11003" y="2610"/>
                  </a:cubicBezTo>
                  <a:cubicBezTo>
                    <a:pt x="10380" y="2246"/>
                    <a:pt x="9757" y="1870"/>
                    <a:pt x="9134" y="1493"/>
                  </a:cubicBezTo>
                  <a:cubicBezTo>
                    <a:pt x="8721" y="1117"/>
                    <a:pt x="8308" y="1117"/>
                    <a:pt x="8098" y="753"/>
                  </a:cubicBezTo>
                  <a:cubicBezTo>
                    <a:pt x="7889" y="753"/>
                    <a:pt x="7475" y="753"/>
                    <a:pt x="7062" y="376"/>
                  </a:cubicBezTo>
                  <a:cubicBezTo>
                    <a:pt x="6852" y="376"/>
                    <a:pt x="6439" y="0"/>
                    <a:pt x="6020" y="0"/>
                  </a:cubicBezTo>
                  <a:lnTo>
                    <a:pt x="4984"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78" name="Google Shape;180;p15">
              <a:extLst>
                <a:ext uri="{FF2B5EF4-FFF2-40B4-BE49-F238E27FC236}">
                  <a16:creationId xmlns:a16="http://schemas.microsoft.com/office/drawing/2014/main" id="{F9C430CC-7351-E1E3-E330-42E696661093}"/>
                </a:ext>
              </a:extLst>
            </p:cNvPr>
            <p:cNvSpPr>
              <a:spLocks/>
            </p:cNvSpPr>
            <p:nvPr/>
          </p:nvSpPr>
          <p:spPr bwMode="auto">
            <a:xfrm>
              <a:off x="3839898" y="425639"/>
              <a:ext cx="79512" cy="86158"/>
            </a:xfrm>
            <a:custGeom>
              <a:avLst/>
              <a:gdLst>
                <a:gd name="T0" fmla="*/ 7495090 w 21458"/>
                <a:gd name="T1" fmla="*/ 10905166 h 21600"/>
                <a:gd name="T2" fmla="*/ 7495090 w 21458"/>
                <a:gd name="T3" fmla="*/ 10905166 h 21600"/>
                <a:gd name="T4" fmla="*/ 7495090 w 21458"/>
                <a:gd name="T5" fmla="*/ 10905166 h 21600"/>
                <a:gd name="T6" fmla="*/ 7495090 w 21458"/>
                <a:gd name="T7" fmla="*/ 1090516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8" h="21600" extrusionOk="0">
                  <a:moveTo>
                    <a:pt x="12935" y="0"/>
                  </a:moveTo>
                  <a:cubicBezTo>
                    <a:pt x="11973" y="0"/>
                    <a:pt x="11028" y="237"/>
                    <a:pt x="10263" y="802"/>
                  </a:cubicBezTo>
                  <a:cubicBezTo>
                    <a:pt x="8702" y="1771"/>
                    <a:pt x="8184" y="2733"/>
                    <a:pt x="7403" y="3703"/>
                  </a:cubicBezTo>
                  <a:cubicBezTo>
                    <a:pt x="7140" y="4184"/>
                    <a:pt x="6885" y="4673"/>
                    <a:pt x="6622" y="5154"/>
                  </a:cubicBezTo>
                  <a:cubicBezTo>
                    <a:pt x="6105" y="5635"/>
                    <a:pt x="5842" y="6123"/>
                    <a:pt x="5579" y="6604"/>
                  </a:cubicBezTo>
                  <a:cubicBezTo>
                    <a:pt x="5324" y="6849"/>
                    <a:pt x="5061" y="7330"/>
                    <a:pt x="4798" y="7811"/>
                  </a:cubicBezTo>
                  <a:cubicBezTo>
                    <a:pt x="4543" y="8299"/>
                    <a:pt x="4280" y="8536"/>
                    <a:pt x="4280" y="9025"/>
                  </a:cubicBezTo>
                  <a:cubicBezTo>
                    <a:pt x="4017" y="9262"/>
                    <a:pt x="3762" y="9506"/>
                    <a:pt x="3762" y="9987"/>
                  </a:cubicBezTo>
                  <a:cubicBezTo>
                    <a:pt x="3499" y="10231"/>
                    <a:pt x="3499" y="10476"/>
                    <a:pt x="3236" y="10720"/>
                  </a:cubicBezTo>
                  <a:cubicBezTo>
                    <a:pt x="2981" y="11201"/>
                    <a:pt x="2981" y="11682"/>
                    <a:pt x="2718" y="11926"/>
                  </a:cubicBezTo>
                  <a:lnTo>
                    <a:pt x="2455" y="12407"/>
                  </a:lnTo>
                  <a:cubicBezTo>
                    <a:pt x="2455" y="12407"/>
                    <a:pt x="2455" y="12652"/>
                    <a:pt x="2455" y="12652"/>
                  </a:cubicBezTo>
                  <a:cubicBezTo>
                    <a:pt x="2200" y="12896"/>
                    <a:pt x="2200" y="13133"/>
                    <a:pt x="1937" y="13377"/>
                  </a:cubicBezTo>
                  <a:cubicBezTo>
                    <a:pt x="1937" y="13858"/>
                    <a:pt x="1674" y="14102"/>
                    <a:pt x="1420" y="14347"/>
                  </a:cubicBezTo>
                  <a:cubicBezTo>
                    <a:pt x="1420" y="14583"/>
                    <a:pt x="1420" y="14828"/>
                    <a:pt x="1157" y="15072"/>
                  </a:cubicBezTo>
                  <a:cubicBezTo>
                    <a:pt x="1157" y="15553"/>
                    <a:pt x="894" y="16034"/>
                    <a:pt x="639" y="16523"/>
                  </a:cubicBezTo>
                  <a:cubicBezTo>
                    <a:pt x="639" y="16759"/>
                    <a:pt x="639" y="17248"/>
                    <a:pt x="376" y="17729"/>
                  </a:cubicBezTo>
                  <a:cubicBezTo>
                    <a:pt x="113" y="18454"/>
                    <a:pt x="113" y="18935"/>
                    <a:pt x="113" y="19424"/>
                  </a:cubicBezTo>
                  <a:cubicBezTo>
                    <a:pt x="-142" y="19661"/>
                    <a:pt x="113" y="19905"/>
                    <a:pt x="113" y="20149"/>
                  </a:cubicBezTo>
                  <a:cubicBezTo>
                    <a:pt x="376" y="20149"/>
                    <a:pt x="376" y="19905"/>
                    <a:pt x="894" y="19661"/>
                  </a:cubicBezTo>
                  <a:cubicBezTo>
                    <a:pt x="1157" y="19180"/>
                    <a:pt x="1420" y="18699"/>
                    <a:pt x="1937" y="17973"/>
                  </a:cubicBezTo>
                  <a:cubicBezTo>
                    <a:pt x="1937" y="17729"/>
                    <a:pt x="2200" y="17248"/>
                    <a:pt x="2455" y="17004"/>
                  </a:cubicBezTo>
                  <a:lnTo>
                    <a:pt x="2981" y="15553"/>
                  </a:lnTo>
                  <a:cubicBezTo>
                    <a:pt x="3236" y="15309"/>
                    <a:pt x="3236" y="15072"/>
                    <a:pt x="3236" y="15072"/>
                  </a:cubicBezTo>
                  <a:cubicBezTo>
                    <a:pt x="3499" y="14828"/>
                    <a:pt x="3499" y="14583"/>
                    <a:pt x="3762" y="14347"/>
                  </a:cubicBezTo>
                  <a:cubicBezTo>
                    <a:pt x="4017" y="14102"/>
                    <a:pt x="4017" y="13858"/>
                    <a:pt x="4280" y="13621"/>
                  </a:cubicBezTo>
                  <a:cubicBezTo>
                    <a:pt x="4280" y="13377"/>
                    <a:pt x="4543" y="13377"/>
                    <a:pt x="4543" y="13133"/>
                  </a:cubicBezTo>
                  <a:cubicBezTo>
                    <a:pt x="4543" y="12896"/>
                    <a:pt x="4543" y="12896"/>
                    <a:pt x="4798" y="12652"/>
                  </a:cubicBezTo>
                  <a:cubicBezTo>
                    <a:pt x="4798" y="12407"/>
                    <a:pt x="5061" y="11926"/>
                    <a:pt x="5324" y="11445"/>
                  </a:cubicBezTo>
                  <a:lnTo>
                    <a:pt x="5579" y="10720"/>
                  </a:lnTo>
                  <a:cubicBezTo>
                    <a:pt x="5842" y="10476"/>
                    <a:pt x="5842" y="9987"/>
                    <a:pt x="6105" y="9750"/>
                  </a:cubicBezTo>
                  <a:cubicBezTo>
                    <a:pt x="6359" y="9262"/>
                    <a:pt x="6359" y="9025"/>
                    <a:pt x="6622" y="8536"/>
                  </a:cubicBezTo>
                  <a:cubicBezTo>
                    <a:pt x="6885" y="8299"/>
                    <a:pt x="7140" y="7811"/>
                    <a:pt x="7403" y="7330"/>
                  </a:cubicBezTo>
                  <a:cubicBezTo>
                    <a:pt x="7666" y="6849"/>
                    <a:pt x="7921" y="6604"/>
                    <a:pt x="8184" y="6123"/>
                  </a:cubicBezTo>
                  <a:cubicBezTo>
                    <a:pt x="8447" y="5635"/>
                    <a:pt x="8702" y="5154"/>
                    <a:pt x="9228" y="4673"/>
                  </a:cubicBezTo>
                  <a:cubicBezTo>
                    <a:pt x="9746" y="3703"/>
                    <a:pt x="10526" y="2497"/>
                    <a:pt x="11307" y="2008"/>
                  </a:cubicBezTo>
                  <a:cubicBezTo>
                    <a:pt x="11792" y="1710"/>
                    <a:pt x="12474" y="1504"/>
                    <a:pt x="13165" y="1504"/>
                  </a:cubicBezTo>
                  <a:cubicBezTo>
                    <a:pt x="13600" y="1504"/>
                    <a:pt x="14036" y="1588"/>
                    <a:pt x="14431" y="1771"/>
                  </a:cubicBezTo>
                  <a:cubicBezTo>
                    <a:pt x="14948" y="1771"/>
                    <a:pt x="15211" y="2008"/>
                    <a:pt x="15474" y="2008"/>
                  </a:cubicBezTo>
                  <a:cubicBezTo>
                    <a:pt x="15729" y="2252"/>
                    <a:pt x="15992" y="2252"/>
                    <a:pt x="16255" y="2497"/>
                  </a:cubicBezTo>
                  <a:cubicBezTo>
                    <a:pt x="16773" y="2733"/>
                    <a:pt x="17036" y="2978"/>
                    <a:pt x="17291" y="3222"/>
                  </a:cubicBezTo>
                  <a:cubicBezTo>
                    <a:pt x="17554" y="3459"/>
                    <a:pt x="17817" y="3703"/>
                    <a:pt x="18072" y="3703"/>
                  </a:cubicBezTo>
                  <a:cubicBezTo>
                    <a:pt x="18598" y="4184"/>
                    <a:pt x="19116" y="4673"/>
                    <a:pt x="19379" y="5398"/>
                  </a:cubicBezTo>
                  <a:cubicBezTo>
                    <a:pt x="19633" y="5879"/>
                    <a:pt x="20159" y="6360"/>
                    <a:pt x="20159" y="7085"/>
                  </a:cubicBezTo>
                  <a:cubicBezTo>
                    <a:pt x="20159" y="7330"/>
                    <a:pt x="20159" y="7811"/>
                    <a:pt x="20159" y="8055"/>
                  </a:cubicBezTo>
                  <a:cubicBezTo>
                    <a:pt x="20159" y="8536"/>
                    <a:pt x="19896" y="8780"/>
                    <a:pt x="19896" y="9262"/>
                  </a:cubicBezTo>
                  <a:cubicBezTo>
                    <a:pt x="19633" y="9506"/>
                    <a:pt x="19379" y="9987"/>
                    <a:pt x="19116" y="10231"/>
                  </a:cubicBezTo>
                  <a:cubicBezTo>
                    <a:pt x="19116" y="10476"/>
                    <a:pt x="18853" y="10720"/>
                    <a:pt x="18598" y="10957"/>
                  </a:cubicBezTo>
                  <a:lnTo>
                    <a:pt x="17554" y="11926"/>
                  </a:lnTo>
                  <a:lnTo>
                    <a:pt x="16773" y="12652"/>
                  </a:lnTo>
                  <a:cubicBezTo>
                    <a:pt x="16255" y="13133"/>
                    <a:pt x="15729" y="13621"/>
                    <a:pt x="14948" y="14102"/>
                  </a:cubicBezTo>
                  <a:cubicBezTo>
                    <a:pt x="14431" y="14583"/>
                    <a:pt x="13650" y="15072"/>
                    <a:pt x="13132" y="15553"/>
                  </a:cubicBezTo>
                  <a:cubicBezTo>
                    <a:pt x="12606" y="15797"/>
                    <a:pt x="12088" y="16278"/>
                    <a:pt x="11307" y="16523"/>
                  </a:cubicBezTo>
                  <a:cubicBezTo>
                    <a:pt x="10790" y="17004"/>
                    <a:pt x="10263" y="17248"/>
                    <a:pt x="9746" y="17485"/>
                  </a:cubicBezTo>
                  <a:cubicBezTo>
                    <a:pt x="9228" y="17485"/>
                    <a:pt x="8965" y="17729"/>
                    <a:pt x="8702" y="17729"/>
                  </a:cubicBezTo>
                  <a:cubicBezTo>
                    <a:pt x="8447" y="17973"/>
                    <a:pt x="8184" y="17973"/>
                    <a:pt x="7921" y="18210"/>
                  </a:cubicBezTo>
                  <a:cubicBezTo>
                    <a:pt x="7403" y="18454"/>
                    <a:pt x="6885" y="18699"/>
                    <a:pt x="6359" y="18699"/>
                  </a:cubicBezTo>
                  <a:cubicBezTo>
                    <a:pt x="6105" y="18935"/>
                    <a:pt x="5842" y="18935"/>
                    <a:pt x="5579" y="18935"/>
                  </a:cubicBezTo>
                  <a:cubicBezTo>
                    <a:pt x="5324" y="19180"/>
                    <a:pt x="5061" y="19180"/>
                    <a:pt x="4798" y="19424"/>
                  </a:cubicBezTo>
                  <a:cubicBezTo>
                    <a:pt x="3762" y="19661"/>
                    <a:pt x="2981" y="19905"/>
                    <a:pt x="2455" y="20149"/>
                  </a:cubicBezTo>
                  <a:cubicBezTo>
                    <a:pt x="1674" y="20386"/>
                    <a:pt x="1157" y="20630"/>
                    <a:pt x="894" y="20875"/>
                  </a:cubicBezTo>
                  <a:cubicBezTo>
                    <a:pt x="639" y="21111"/>
                    <a:pt x="376" y="21356"/>
                    <a:pt x="376" y="21356"/>
                  </a:cubicBezTo>
                  <a:cubicBezTo>
                    <a:pt x="376" y="21600"/>
                    <a:pt x="639" y="21600"/>
                    <a:pt x="1157" y="21600"/>
                  </a:cubicBezTo>
                  <a:cubicBezTo>
                    <a:pt x="1674" y="21600"/>
                    <a:pt x="2200" y="21600"/>
                    <a:pt x="2981" y="21356"/>
                  </a:cubicBezTo>
                  <a:lnTo>
                    <a:pt x="3499" y="21356"/>
                  </a:lnTo>
                  <a:lnTo>
                    <a:pt x="4017" y="21111"/>
                  </a:lnTo>
                  <a:cubicBezTo>
                    <a:pt x="4543" y="20875"/>
                    <a:pt x="5061" y="20875"/>
                    <a:pt x="5324" y="20630"/>
                  </a:cubicBezTo>
                  <a:lnTo>
                    <a:pt x="6105" y="20386"/>
                  </a:lnTo>
                  <a:cubicBezTo>
                    <a:pt x="6359" y="20386"/>
                    <a:pt x="6622" y="20149"/>
                    <a:pt x="6885" y="20149"/>
                  </a:cubicBezTo>
                  <a:cubicBezTo>
                    <a:pt x="7403" y="19905"/>
                    <a:pt x="7921" y="19661"/>
                    <a:pt x="8702" y="19424"/>
                  </a:cubicBezTo>
                  <a:cubicBezTo>
                    <a:pt x="8965" y="19180"/>
                    <a:pt x="9228" y="19180"/>
                    <a:pt x="9483" y="18935"/>
                  </a:cubicBezTo>
                  <a:cubicBezTo>
                    <a:pt x="9746" y="18935"/>
                    <a:pt x="10009" y="18699"/>
                    <a:pt x="10263" y="18699"/>
                  </a:cubicBezTo>
                  <a:cubicBezTo>
                    <a:pt x="11044" y="18454"/>
                    <a:pt x="11825" y="17973"/>
                    <a:pt x="12351" y="17485"/>
                  </a:cubicBezTo>
                  <a:cubicBezTo>
                    <a:pt x="12869" y="17248"/>
                    <a:pt x="13650" y="16759"/>
                    <a:pt x="14168" y="16278"/>
                  </a:cubicBezTo>
                  <a:cubicBezTo>
                    <a:pt x="14694" y="15797"/>
                    <a:pt x="15474" y="15309"/>
                    <a:pt x="15992" y="14828"/>
                  </a:cubicBezTo>
                  <a:cubicBezTo>
                    <a:pt x="16510" y="14347"/>
                    <a:pt x="17036" y="13858"/>
                    <a:pt x="17817" y="13377"/>
                  </a:cubicBezTo>
                  <a:cubicBezTo>
                    <a:pt x="18072" y="13133"/>
                    <a:pt x="18335" y="12896"/>
                    <a:pt x="18598" y="12407"/>
                  </a:cubicBezTo>
                  <a:cubicBezTo>
                    <a:pt x="18853" y="12171"/>
                    <a:pt x="19116" y="11926"/>
                    <a:pt x="19379" y="11682"/>
                  </a:cubicBezTo>
                  <a:cubicBezTo>
                    <a:pt x="19633" y="11445"/>
                    <a:pt x="20159" y="10957"/>
                    <a:pt x="20414" y="10720"/>
                  </a:cubicBezTo>
                  <a:cubicBezTo>
                    <a:pt x="20677" y="10231"/>
                    <a:pt x="20677" y="9987"/>
                    <a:pt x="20940" y="9506"/>
                  </a:cubicBezTo>
                  <a:cubicBezTo>
                    <a:pt x="21195" y="9025"/>
                    <a:pt x="21195" y="8780"/>
                    <a:pt x="21458" y="8299"/>
                  </a:cubicBezTo>
                  <a:cubicBezTo>
                    <a:pt x="21458" y="8055"/>
                    <a:pt x="21458" y="8055"/>
                    <a:pt x="21458" y="7811"/>
                  </a:cubicBezTo>
                  <a:lnTo>
                    <a:pt x="21458" y="7574"/>
                  </a:lnTo>
                  <a:cubicBezTo>
                    <a:pt x="21458" y="7330"/>
                    <a:pt x="21458" y="7085"/>
                    <a:pt x="21458" y="6849"/>
                  </a:cubicBezTo>
                  <a:cubicBezTo>
                    <a:pt x="21195" y="6360"/>
                    <a:pt x="21195" y="5879"/>
                    <a:pt x="20940" y="5635"/>
                  </a:cubicBezTo>
                  <a:cubicBezTo>
                    <a:pt x="20940" y="5154"/>
                    <a:pt x="20677" y="4909"/>
                    <a:pt x="20414" y="4673"/>
                  </a:cubicBezTo>
                  <a:cubicBezTo>
                    <a:pt x="20159" y="3947"/>
                    <a:pt x="19379" y="3222"/>
                    <a:pt x="18853" y="2733"/>
                  </a:cubicBezTo>
                  <a:cubicBezTo>
                    <a:pt x="18335" y="2252"/>
                    <a:pt x="17817" y="1771"/>
                    <a:pt x="17036" y="1283"/>
                  </a:cubicBezTo>
                  <a:cubicBezTo>
                    <a:pt x="16773" y="1046"/>
                    <a:pt x="16510" y="802"/>
                    <a:pt x="15992" y="802"/>
                  </a:cubicBezTo>
                  <a:cubicBezTo>
                    <a:pt x="15729" y="557"/>
                    <a:pt x="15474" y="321"/>
                    <a:pt x="14948" y="321"/>
                  </a:cubicBezTo>
                  <a:cubicBezTo>
                    <a:pt x="14307" y="122"/>
                    <a:pt x="13617" y="0"/>
                    <a:pt x="12935"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79" name="Google Shape;181;p15">
              <a:extLst>
                <a:ext uri="{FF2B5EF4-FFF2-40B4-BE49-F238E27FC236}">
                  <a16:creationId xmlns:a16="http://schemas.microsoft.com/office/drawing/2014/main" id="{9A1F64C6-8E5C-8394-FDB3-27475A3078F0}"/>
                </a:ext>
              </a:extLst>
            </p:cNvPr>
            <p:cNvSpPr>
              <a:spLocks/>
            </p:cNvSpPr>
            <p:nvPr/>
          </p:nvSpPr>
          <p:spPr bwMode="auto">
            <a:xfrm>
              <a:off x="3756414" y="510821"/>
              <a:ext cx="80067" cy="86128"/>
            </a:xfrm>
            <a:custGeom>
              <a:avLst/>
              <a:gdLst>
                <a:gd name="T0" fmla="*/ 7558366 w 21600"/>
                <a:gd name="T1" fmla="*/ 10886236 h 21600"/>
                <a:gd name="T2" fmla="*/ 7558366 w 21600"/>
                <a:gd name="T3" fmla="*/ 10886236 h 21600"/>
                <a:gd name="T4" fmla="*/ 7558366 w 21600"/>
                <a:gd name="T5" fmla="*/ 10886236 h 21600"/>
                <a:gd name="T6" fmla="*/ 7558366 w 21600"/>
                <a:gd name="T7" fmla="*/ 1088623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0294" y="0"/>
                  </a:moveTo>
                  <a:cubicBezTo>
                    <a:pt x="20039" y="0"/>
                    <a:pt x="19513" y="0"/>
                    <a:pt x="18733" y="244"/>
                  </a:cubicBezTo>
                  <a:lnTo>
                    <a:pt x="18215" y="244"/>
                  </a:lnTo>
                  <a:lnTo>
                    <a:pt x="17434" y="481"/>
                  </a:lnTo>
                  <a:cubicBezTo>
                    <a:pt x="17172" y="726"/>
                    <a:pt x="16654" y="726"/>
                    <a:pt x="16136" y="970"/>
                  </a:cubicBezTo>
                  <a:lnTo>
                    <a:pt x="15356" y="1207"/>
                  </a:lnTo>
                  <a:cubicBezTo>
                    <a:pt x="15093" y="1451"/>
                    <a:pt x="14830" y="1451"/>
                    <a:pt x="14575" y="1696"/>
                  </a:cubicBezTo>
                  <a:cubicBezTo>
                    <a:pt x="14049" y="1696"/>
                    <a:pt x="13532" y="1932"/>
                    <a:pt x="13014" y="2177"/>
                  </a:cubicBezTo>
                  <a:cubicBezTo>
                    <a:pt x="12751" y="2421"/>
                    <a:pt x="12488" y="2421"/>
                    <a:pt x="12234" y="2658"/>
                  </a:cubicBezTo>
                  <a:cubicBezTo>
                    <a:pt x="11971" y="2658"/>
                    <a:pt x="11453" y="2902"/>
                    <a:pt x="11190" y="3147"/>
                  </a:cubicBezTo>
                  <a:cubicBezTo>
                    <a:pt x="10673" y="3384"/>
                    <a:pt x="9892" y="3628"/>
                    <a:pt x="9366" y="4109"/>
                  </a:cubicBezTo>
                  <a:cubicBezTo>
                    <a:pt x="8586" y="4598"/>
                    <a:pt x="8068" y="5079"/>
                    <a:pt x="7542" y="5324"/>
                  </a:cubicBezTo>
                  <a:cubicBezTo>
                    <a:pt x="6762" y="5805"/>
                    <a:pt x="6244" y="6286"/>
                    <a:pt x="5727" y="6775"/>
                  </a:cubicBezTo>
                  <a:cubicBezTo>
                    <a:pt x="4946" y="7256"/>
                    <a:pt x="4420" y="7737"/>
                    <a:pt x="3903" y="8226"/>
                  </a:cubicBezTo>
                  <a:cubicBezTo>
                    <a:pt x="3640" y="8463"/>
                    <a:pt x="3385" y="8952"/>
                    <a:pt x="3122" y="9188"/>
                  </a:cubicBezTo>
                  <a:cubicBezTo>
                    <a:pt x="2859" y="9433"/>
                    <a:pt x="2342" y="9677"/>
                    <a:pt x="2079" y="9914"/>
                  </a:cubicBezTo>
                  <a:cubicBezTo>
                    <a:pt x="1824" y="10403"/>
                    <a:pt x="1561" y="10640"/>
                    <a:pt x="1298" y="11128"/>
                  </a:cubicBezTo>
                  <a:cubicBezTo>
                    <a:pt x="1043" y="11365"/>
                    <a:pt x="781" y="11854"/>
                    <a:pt x="518" y="12091"/>
                  </a:cubicBezTo>
                  <a:cubicBezTo>
                    <a:pt x="518" y="12580"/>
                    <a:pt x="263" y="13061"/>
                    <a:pt x="263" y="13542"/>
                  </a:cubicBezTo>
                  <a:cubicBezTo>
                    <a:pt x="263" y="13542"/>
                    <a:pt x="263" y="13542"/>
                    <a:pt x="263" y="13786"/>
                  </a:cubicBezTo>
                  <a:lnTo>
                    <a:pt x="0" y="14031"/>
                  </a:lnTo>
                  <a:cubicBezTo>
                    <a:pt x="0" y="14268"/>
                    <a:pt x="263" y="14512"/>
                    <a:pt x="263" y="14756"/>
                  </a:cubicBezTo>
                  <a:cubicBezTo>
                    <a:pt x="263" y="15238"/>
                    <a:pt x="518" y="15719"/>
                    <a:pt x="518" y="15963"/>
                  </a:cubicBezTo>
                  <a:cubicBezTo>
                    <a:pt x="781" y="16444"/>
                    <a:pt x="1043" y="16689"/>
                    <a:pt x="1043" y="17170"/>
                  </a:cubicBezTo>
                  <a:cubicBezTo>
                    <a:pt x="1561" y="17896"/>
                    <a:pt x="2079" y="18384"/>
                    <a:pt x="2604" y="18866"/>
                  </a:cubicBezTo>
                  <a:cubicBezTo>
                    <a:pt x="3385" y="19347"/>
                    <a:pt x="3640" y="19836"/>
                    <a:pt x="4420" y="20317"/>
                  </a:cubicBezTo>
                  <a:cubicBezTo>
                    <a:pt x="4683" y="20561"/>
                    <a:pt x="5201" y="20798"/>
                    <a:pt x="5464" y="21042"/>
                  </a:cubicBezTo>
                  <a:cubicBezTo>
                    <a:pt x="5981" y="21042"/>
                    <a:pt x="6244" y="21287"/>
                    <a:pt x="6507" y="21287"/>
                  </a:cubicBezTo>
                  <a:cubicBezTo>
                    <a:pt x="7156" y="21485"/>
                    <a:pt x="7887" y="21600"/>
                    <a:pt x="8619" y="21600"/>
                  </a:cubicBezTo>
                  <a:cubicBezTo>
                    <a:pt x="9654" y="21600"/>
                    <a:pt x="10689" y="21371"/>
                    <a:pt x="11453" y="20798"/>
                  </a:cubicBezTo>
                  <a:cubicBezTo>
                    <a:pt x="12751" y="19836"/>
                    <a:pt x="13269" y="18866"/>
                    <a:pt x="14049" y="17896"/>
                  </a:cubicBezTo>
                  <a:cubicBezTo>
                    <a:pt x="14312" y="17414"/>
                    <a:pt x="14830" y="16933"/>
                    <a:pt x="15093" y="16444"/>
                  </a:cubicBezTo>
                  <a:cubicBezTo>
                    <a:pt x="15356" y="15963"/>
                    <a:pt x="15610" y="15482"/>
                    <a:pt x="15873" y="15238"/>
                  </a:cubicBezTo>
                  <a:cubicBezTo>
                    <a:pt x="16136" y="14756"/>
                    <a:pt x="16391" y="14268"/>
                    <a:pt x="16654" y="13786"/>
                  </a:cubicBezTo>
                  <a:cubicBezTo>
                    <a:pt x="16917" y="13542"/>
                    <a:pt x="17172" y="13061"/>
                    <a:pt x="17434" y="12816"/>
                  </a:cubicBezTo>
                  <a:cubicBezTo>
                    <a:pt x="17697" y="12335"/>
                    <a:pt x="17697" y="12091"/>
                    <a:pt x="17952" y="11854"/>
                  </a:cubicBezTo>
                  <a:cubicBezTo>
                    <a:pt x="17952" y="11365"/>
                    <a:pt x="18215" y="11128"/>
                    <a:pt x="18215" y="10884"/>
                  </a:cubicBezTo>
                  <a:cubicBezTo>
                    <a:pt x="18478" y="10403"/>
                    <a:pt x="18733" y="9914"/>
                    <a:pt x="18733" y="9677"/>
                  </a:cubicBezTo>
                  <a:lnTo>
                    <a:pt x="18996" y="9433"/>
                  </a:lnTo>
                  <a:cubicBezTo>
                    <a:pt x="18996" y="9188"/>
                    <a:pt x="19258" y="9188"/>
                    <a:pt x="19258" y="8952"/>
                  </a:cubicBezTo>
                  <a:cubicBezTo>
                    <a:pt x="19258" y="8707"/>
                    <a:pt x="19513" y="8463"/>
                    <a:pt x="19513" y="8226"/>
                  </a:cubicBezTo>
                  <a:cubicBezTo>
                    <a:pt x="19776" y="7982"/>
                    <a:pt x="20039" y="7737"/>
                    <a:pt x="20039" y="7500"/>
                  </a:cubicBezTo>
                  <a:cubicBezTo>
                    <a:pt x="20294" y="7012"/>
                    <a:pt x="20294" y="6775"/>
                    <a:pt x="20294" y="6530"/>
                  </a:cubicBezTo>
                  <a:cubicBezTo>
                    <a:pt x="20557" y="6049"/>
                    <a:pt x="20819" y="5560"/>
                    <a:pt x="20819" y="5324"/>
                  </a:cubicBezTo>
                  <a:cubicBezTo>
                    <a:pt x="21074" y="4835"/>
                    <a:pt x="21074" y="4354"/>
                    <a:pt x="21074" y="4109"/>
                  </a:cubicBezTo>
                  <a:cubicBezTo>
                    <a:pt x="21337" y="3384"/>
                    <a:pt x="21600" y="2658"/>
                    <a:pt x="21600" y="2421"/>
                  </a:cubicBezTo>
                  <a:cubicBezTo>
                    <a:pt x="21600" y="1932"/>
                    <a:pt x="21600" y="1696"/>
                    <a:pt x="21337" y="1696"/>
                  </a:cubicBezTo>
                  <a:cubicBezTo>
                    <a:pt x="21337" y="1627"/>
                    <a:pt x="21321" y="1596"/>
                    <a:pt x="21288" y="1596"/>
                  </a:cubicBezTo>
                  <a:cubicBezTo>
                    <a:pt x="21197" y="1596"/>
                    <a:pt x="21008" y="1825"/>
                    <a:pt x="20819" y="2177"/>
                  </a:cubicBezTo>
                  <a:cubicBezTo>
                    <a:pt x="20557" y="2421"/>
                    <a:pt x="20039" y="2902"/>
                    <a:pt x="19776" y="3628"/>
                  </a:cubicBezTo>
                  <a:cubicBezTo>
                    <a:pt x="19513" y="3872"/>
                    <a:pt x="19513" y="4354"/>
                    <a:pt x="19258" y="4835"/>
                  </a:cubicBezTo>
                  <a:lnTo>
                    <a:pt x="18478" y="6049"/>
                  </a:lnTo>
                  <a:cubicBezTo>
                    <a:pt x="18478" y="6286"/>
                    <a:pt x="18478" y="6530"/>
                    <a:pt x="18215" y="6775"/>
                  </a:cubicBezTo>
                  <a:cubicBezTo>
                    <a:pt x="18215" y="6775"/>
                    <a:pt x="17952" y="7012"/>
                    <a:pt x="17697" y="7256"/>
                  </a:cubicBezTo>
                  <a:cubicBezTo>
                    <a:pt x="17697" y="7500"/>
                    <a:pt x="17434" y="7982"/>
                    <a:pt x="17434" y="8226"/>
                  </a:cubicBezTo>
                  <a:cubicBezTo>
                    <a:pt x="17172" y="8226"/>
                    <a:pt x="17172" y="8463"/>
                    <a:pt x="17172" y="8463"/>
                  </a:cubicBezTo>
                  <a:cubicBezTo>
                    <a:pt x="16917" y="8707"/>
                    <a:pt x="16917" y="8707"/>
                    <a:pt x="16917" y="8952"/>
                  </a:cubicBezTo>
                  <a:cubicBezTo>
                    <a:pt x="16654" y="9188"/>
                    <a:pt x="16654" y="9677"/>
                    <a:pt x="16391" y="10158"/>
                  </a:cubicBezTo>
                  <a:lnTo>
                    <a:pt x="15873" y="10884"/>
                  </a:lnTo>
                  <a:cubicBezTo>
                    <a:pt x="15873" y="11365"/>
                    <a:pt x="15610" y="11610"/>
                    <a:pt x="15610" y="12091"/>
                  </a:cubicBezTo>
                  <a:cubicBezTo>
                    <a:pt x="15356" y="12335"/>
                    <a:pt x="15093" y="12816"/>
                    <a:pt x="15093" y="13061"/>
                  </a:cubicBezTo>
                  <a:cubicBezTo>
                    <a:pt x="14830" y="13542"/>
                    <a:pt x="14575" y="13786"/>
                    <a:pt x="14312" y="14268"/>
                  </a:cubicBezTo>
                  <a:cubicBezTo>
                    <a:pt x="14049" y="14756"/>
                    <a:pt x="13795" y="15238"/>
                    <a:pt x="13532" y="15719"/>
                  </a:cubicBezTo>
                  <a:cubicBezTo>
                    <a:pt x="13014" y="15963"/>
                    <a:pt x="12751" y="16444"/>
                    <a:pt x="12488" y="16933"/>
                  </a:cubicBezTo>
                  <a:cubicBezTo>
                    <a:pt x="11708" y="17896"/>
                    <a:pt x="11190" y="19110"/>
                    <a:pt x="10410" y="19591"/>
                  </a:cubicBezTo>
                  <a:cubicBezTo>
                    <a:pt x="9917" y="20050"/>
                    <a:pt x="9210" y="20218"/>
                    <a:pt x="8430" y="20218"/>
                  </a:cubicBezTo>
                  <a:cubicBezTo>
                    <a:pt x="7978" y="20218"/>
                    <a:pt x="7501" y="20164"/>
                    <a:pt x="7025" y="20072"/>
                  </a:cubicBezTo>
                  <a:cubicBezTo>
                    <a:pt x="6762" y="19836"/>
                    <a:pt x="6507" y="19836"/>
                    <a:pt x="5981" y="19591"/>
                  </a:cubicBezTo>
                  <a:cubicBezTo>
                    <a:pt x="5727" y="19591"/>
                    <a:pt x="5464" y="19347"/>
                    <a:pt x="5201" y="19110"/>
                  </a:cubicBezTo>
                  <a:cubicBezTo>
                    <a:pt x="4946" y="18866"/>
                    <a:pt x="4683" y="18621"/>
                    <a:pt x="4420" y="18621"/>
                  </a:cubicBezTo>
                  <a:cubicBezTo>
                    <a:pt x="4166" y="18384"/>
                    <a:pt x="3640" y="18140"/>
                    <a:pt x="3385" y="17896"/>
                  </a:cubicBezTo>
                  <a:cubicBezTo>
                    <a:pt x="2859" y="17414"/>
                    <a:pt x="2604" y="16933"/>
                    <a:pt x="2079" y="16444"/>
                  </a:cubicBezTo>
                  <a:cubicBezTo>
                    <a:pt x="1824" y="15719"/>
                    <a:pt x="1561" y="15238"/>
                    <a:pt x="1298" y="14512"/>
                  </a:cubicBezTo>
                  <a:cubicBezTo>
                    <a:pt x="1298" y="14268"/>
                    <a:pt x="1298" y="13786"/>
                    <a:pt x="1298" y="13542"/>
                  </a:cubicBezTo>
                  <a:cubicBezTo>
                    <a:pt x="1561" y="13061"/>
                    <a:pt x="1561" y="12816"/>
                    <a:pt x="1824" y="12335"/>
                  </a:cubicBezTo>
                  <a:cubicBezTo>
                    <a:pt x="1824" y="12091"/>
                    <a:pt x="2079" y="11854"/>
                    <a:pt x="2342" y="11365"/>
                  </a:cubicBezTo>
                  <a:cubicBezTo>
                    <a:pt x="2604" y="11128"/>
                    <a:pt x="2859" y="10884"/>
                    <a:pt x="3122" y="10640"/>
                  </a:cubicBezTo>
                  <a:lnTo>
                    <a:pt x="3903" y="9677"/>
                  </a:lnTo>
                  <a:lnTo>
                    <a:pt x="4683" y="8952"/>
                  </a:lnTo>
                  <a:cubicBezTo>
                    <a:pt x="5464" y="8463"/>
                    <a:pt x="5981" y="7982"/>
                    <a:pt x="6507" y="7500"/>
                  </a:cubicBezTo>
                  <a:cubicBezTo>
                    <a:pt x="7288" y="7012"/>
                    <a:pt x="7805" y="6530"/>
                    <a:pt x="8323" y="6286"/>
                  </a:cubicBezTo>
                  <a:cubicBezTo>
                    <a:pt x="8849" y="5805"/>
                    <a:pt x="9629" y="5324"/>
                    <a:pt x="10147" y="5079"/>
                  </a:cubicBezTo>
                  <a:cubicBezTo>
                    <a:pt x="10673" y="4598"/>
                    <a:pt x="11190" y="4354"/>
                    <a:pt x="11971" y="4109"/>
                  </a:cubicBezTo>
                  <a:cubicBezTo>
                    <a:pt x="12234" y="4109"/>
                    <a:pt x="12488" y="3872"/>
                    <a:pt x="12751" y="3872"/>
                  </a:cubicBezTo>
                  <a:cubicBezTo>
                    <a:pt x="13014" y="3628"/>
                    <a:pt x="13532" y="3628"/>
                    <a:pt x="13795" y="3384"/>
                  </a:cubicBezTo>
                  <a:cubicBezTo>
                    <a:pt x="14312" y="3384"/>
                    <a:pt x="14830" y="3147"/>
                    <a:pt x="15356" y="2902"/>
                  </a:cubicBezTo>
                  <a:cubicBezTo>
                    <a:pt x="15610" y="2902"/>
                    <a:pt x="15873" y="2658"/>
                    <a:pt x="16136" y="2658"/>
                  </a:cubicBezTo>
                  <a:cubicBezTo>
                    <a:pt x="16391" y="2421"/>
                    <a:pt x="16391" y="2421"/>
                    <a:pt x="16654" y="2421"/>
                  </a:cubicBezTo>
                  <a:cubicBezTo>
                    <a:pt x="17697" y="1932"/>
                    <a:pt x="18478" y="1696"/>
                    <a:pt x="19258" y="1451"/>
                  </a:cubicBezTo>
                  <a:cubicBezTo>
                    <a:pt x="19776" y="1207"/>
                    <a:pt x="20294" y="970"/>
                    <a:pt x="20557" y="726"/>
                  </a:cubicBezTo>
                  <a:cubicBezTo>
                    <a:pt x="21074" y="481"/>
                    <a:pt x="21074" y="481"/>
                    <a:pt x="21074" y="244"/>
                  </a:cubicBezTo>
                  <a:cubicBezTo>
                    <a:pt x="21074" y="0"/>
                    <a:pt x="20819" y="0"/>
                    <a:pt x="20294"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80" name="Google Shape;182;p15">
              <a:extLst>
                <a:ext uri="{FF2B5EF4-FFF2-40B4-BE49-F238E27FC236}">
                  <a16:creationId xmlns:a16="http://schemas.microsoft.com/office/drawing/2014/main" id="{3EF418DF-A7B5-651A-EF65-60075DE5F22D}"/>
                </a:ext>
              </a:extLst>
            </p:cNvPr>
            <p:cNvSpPr>
              <a:spLocks/>
            </p:cNvSpPr>
            <p:nvPr/>
          </p:nvSpPr>
          <p:spPr bwMode="auto">
            <a:xfrm>
              <a:off x="3735728" y="516608"/>
              <a:ext cx="13372" cy="33745"/>
            </a:xfrm>
            <a:custGeom>
              <a:avLst/>
              <a:gdLst>
                <a:gd name="T0" fmla="*/ 1346 w 19965"/>
                <a:gd name="T1" fmla="*/ 100510 h 21600"/>
                <a:gd name="T2" fmla="*/ 1346 w 19965"/>
                <a:gd name="T3" fmla="*/ 100510 h 21600"/>
                <a:gd name="T4" fmla="*/ 1346 w 19965"/>
                <a:gd name="T5" fmla="*/ 100510 h 21600"/>
                <a:gd name="T6" fmla="*/ 1346 w 19965"/>
                <a:gd name="T7" fmla="*/ 10051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965" h="21600" extrusionOk="0">
                  <a:moveTo>
                    <a:pt x="2102" y="0"/>
                  </a:moveTo>
                  <a:cubicBezTo>
                    <a:pt x="647" y="624"/>
                    <a:pt x="-808" y="1228"/>
                    <a:pt x="647" y="1228"/>
                  </a:cubicBezTo>
                  <a:cubicBezTo>
                    <a:pt x="2102" y="1852"/>
                    <a:pt x="2102" y="2476"/>
                    <a:pt x="647" y="2476"/>
                  </a:cubicBezTo>
                  <a:cubicBezTo>
                    <a:pt x="-808" y="3704"/>
                    <a:pt x="647" y="4328"/>
                    <a:pt x="647" y="5556"/>
                  </a:cubicBezTo>
                  <a:cubicBezTo>
                    <a:pt x="647" y="5556"/>
                    <a:pt x="-808" y="6180"/>
                    <a:pt x="2102" y="6784"/>
                  </a:cubicBezTo>
                  <a:cubicBezTo>
                    <a:pt x="647" y="7408"/>
                    <a:pt x="647" y="7408"/>
                    <a:pt x="2102" y="7408"/>
                  </a:cubicBezTo>
                  <a:cubicBezTo>
                    <a:pt x="2102" y="8032"/>
                    <a:pt x="2102" y="8032"/>
                    <a:pt x="2102" y="8636"/>
                  </a:cubicBezTo>
                  <a:cubicBezTo>
                    <a:pt x="2102" y="8636"/>
                    <a:pt x="647" y="9260"/>
                    <a:pt x="2102" y="9260"/>
                  </a:cubicBezTo>
                  <a:cubicBezTo>
                    <a:pt x="2102" y="10488"/>
                    <a:pt x="2102" y="11112"/>
                    <a:pt x="2102" y="11736"/>
                  </a:cubicBezTo>
                  <a:cubicBezTo>
                    <a:pt x="2102" y="12340"/>
                    <a:pt x="3512" y="12340"/>
                    <a:pt x="3512" y="12964"/>
                  </a:cubicBezTo>
                  <a:cubicBezTo>
                    <a:pt x="4967" y="12964"/>
                    <a:pt x="4967" y="13588"/>
                    <a:pt x="4967" y="13588"/>
                  </a:cubicBezTo>
                  <a:cubicBezTo>
                    <a:pt x="3512" y="14816"/>
                    <a:pt x="4967" y="15440"/>
                    <a:pt x="6422" y="16044"/>
                  </a:cubicBezTo>
                  <a:cubicBezTo>
                    <a:pt x="6422" y="16044"/>
                    <a:pt x="6422" y="16668"/>
                    <a:pt x="6422" y="16668"/>
                  </a:cubicBezTo>
                  <a:cubicBezTo>
                    <a:pt x="6422" y="17292"/>
                    <a:pt x="7832" y="17896"/>
                    <a:pt x="7832" y="18520"/>
                  </a:cubicBezTo>
                  <a:cubicBezTo>
                    <a:pt x="7832" y="18520"/>
                    <a:pt x="9287" y="19144"/>
                    <a:pt x="9287" y="19748"/>
                  </a:cubicBezTo>
                  <a:cubicBezTo>
                    <a:pt x="10742" y="19748"/>
                    <a:pt x="10742" y="20372"/>
                    <a:pt x="10742" y="20996"/>
                  </a:cubicBezTo>
                  <a:cubicBezTo>
                    <a:pt x="12152" y="21600"/>
                    <a:pt x="13607" y="21600"/>
                    <a:pt x="16472" y="21600"/>
                  </a:cubicBezTo>
                  <a:lnTo>
                    <a:pt x="17927" y="21600"/>
                  </a:lnTo>
                  <a:cubicBezTo>
                    <a:pt x="19382" y="20996"/>
                    <a:pt x="20792" y="19748"/>
                    <a:pt x="19382" y="19748"/>
                  </a:cubicBezTo>
                  <a:cubicBezTo>
                    <a:pt x="17927" y="19748"/>
                    <a:pt x="19382" y="19144"/>
                    <a:pt x="17927" y="19144"/>
                  </a:cubicBezTo>
                  <a:cubicBezTo>
                    <a:pt x="17927" y="18520"/>
                    <a:pt x="17927" y="17896"/>
                    <a:pt x="16472" y="17896"/>
                  </a:cubicBezTo>
                  <a:cubicBezTo>
                    <a:pt x="15062" y="17292"/>
                    <a:pt x="16472" y="17292"/>
                    <a:pt x="15062" y="16668"/>
                  </a:cubicBezTo>
                  <a:lnTo>
                    <a:pt x="16472" y="16668"/>
                  </a:lnTo>
                  <a:cubicBezTo>
                    <a:pt x="16472" y="16044"/>
                    <a:pt x="16472" y="16044"/>
                    <a:pt x="15062" y="15440"/>
                  </a:cubicBezTo>
                  <a:cubicBezTo>
                    <a:pt x="15062" y="15440"/>
                    <a:pt x="15062" y="14816"/>
                    <a:pt x="13607" y="14816"/>
                  </a:cubicBezTo>
                  <a:cubicBezTo>
                    <a:pt x="13607" y="14192"/>
                    <a:pt x="13607" y="14192"/>
                    <a:pt x="13607" y="14192"/>
                  </a:cubicBezTo>
                  <a:cubicBezTo>
                    <a:pt x="13607" y="13588"/>
                    <a:pt x="12152" y="13588"/>
                    <a:pt x="12152" y="12964"/>
                  </a:cubicBezTo>
                  <a:cubicBezTo>
                    <a:pt x="12152" y="12340"/>
                    <a:pt x="13607" y="11736"/>
                    <a:pt x="10742" y="11112"/>
                  </a:cubicBezTo>
                  <a:cubicBezTo>
                    <a:pt x="9287" y="11112"/>
                    <a:pt x="12152" y="9884"/>
                    <a:pt x="10742" y="9884"/>
                  </a:cubicBezTo>
                  <a:lnTo>
                    <a:pt x="10742" y="9260"/>
                  </a:lnTo>
                  <a:cubicBezTo>
                    <a:pt x="12152" y="9260"/>
                    <a:pt x="10742" y="8636"/>
                    <a:pt x="10742" y="8636"/>
                  </a:cubicBezTo>
                  <a:cubicBezTo>
                    <a:pt x="9287" y="8636"/>
                    <a:pt x="9287" y="8032"/>
                    <a:pt x="10742" y="8032"/>
                  </a:cubicBezTo>
                  <a:cubicBezTo>
                    <a:pt x="12152" y="7408"/>
                    <a:pt x="12152" y="7408"/>
                    <a:pt x="10742" y="7408"/>
                  </a:cubicBezTo>
                  <a:cubicBezTo>
                    <a:pt x="10742" y="6784"/>
                    <a:pt x="10742" y="6784"/>
                    <a:pt x="10742" y="6784"/>
                  </a:cubicBezTo>
                  <a:cubicBezTo>
                    <a:pt x="10742" y="6180"/>
                    <a:pt x="10742" y="6180"/>
                    <a:pt x="10742" y="6180"/>
                  </a:cubicBezTo>
                  <a:cubicBezTo>
                    <a:pt x="9287" y="5556"/>
                    <a:pt x="10742" y="4932"/>
                    <a:pt x="9287" y="4932"/>
                  </a:cubicBezTo>
                  <a:cubicBezTo>
                    <a:pt x="10742" y="4328"/>
                    <a:pt x="9287" y="4328"/>
                    <a:pt x="10742" y="3704"/>
                  </a:cubicBezTo>
                  <a:cubicBezTo>
                    <a:pt x="10742" y="3080"/>
                    <a:pt x="9287" y="2476"/>
                    <a:pt x="9287" y="2476"/>
                  </a:cubicBezTo>
                  <a:cubicBezTo>
                    <a:pt x="10742" y="1228"/>
                    <a:pt x="7832" y="1228"/>
                    <a:pt x="4967" y="624"/>
                  </a:cubicBezTo>
                  <a:cubicBezTo>
                    <a:pt x="3512" y="624"/>
                    <a:pt x="3512" y="0"/>
                    <a:pt x="210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81" name="Google Shape;183;p15">
              <a:extLst>
                <a:ext uri="{FF2B5EF4-FFF2-40B4-BE49-F238E27FC236}">
                  <a16:creationId xmlns:a16="http://schemas.microsoft.com/office/drawing/2014/main" id="{AC7740BA-12C8-9AD2-354A-760904A25867}"/>
                </a:ext>
              </a:extLst>
            </p:cNvPr>
            <p:cNvSpPr>
              <a:spLocks/>
            </p:cNvSpPr>
            <p:nvPr/>
          </p:nvSpPr>
          <p:spPr bwMode="auto">
            <a:xfrm>
              <a:off x="3756031" y="431730"/>
              <a:ext cx="23529" cy="25065"/>
            </a:xfrm>
            <a:custGeom>
              <a:avLst/>
              <a:gdLst>
                <a:gd name="T0" fmla="*/ 18295 w 21070"/>
                <a:gd name="T1" fmla="*/ 22726 h 21600"/>
                <a:gd name="T2" fmla="*/ 18295 w 21070"/>
                <a:gd name="T3" fmla="*/ 22726 h 21600"/>
                <a:gd name="T4" fmla="*/ 18295 w 21070"/>
                <a:gd name="T5" fmla="*/ 22726 h 21600"/>
                <a:gd name="T6" fmla="*/ 18295 w 21070"/>
                <a:gd name="T7" fmla="*/ 227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70" h="21600" extrusionOk="0">
                  <a:moveTo>
                    <a:pt x="18479" y="0"/>
                  </a:moveTo>
                  <a:cubicBezTo>
                    <a:pt x="18479" y="840"/>
                    <a:pt x="16761" y="840"/>
                    <a:pt x="17606" y="1653"/>
                  </a:cubicBezTo>
                  <a:lnTo>
                    <a:pt x="16761" y="1653"/>
                  </a:lnTo>
                  <a:cubicBezTo>
                    <a:pt x="15888" y="1653"/>
                    <a:pt x="15888" y="1653"/>
                    <a:pt x="15888" y="2493"/>
                  </a:cubicBezTo>
                  <a:cubicBezTo>
                    <a:pt x="15888" y="3333"/>
                    <a:pt x="15015" y="3333"/>
                    <a:pt x="14170" y="3333"/>
                  </a:cubicBezTo>
                  <a:cubicBezTo>
                    <a:pt x="13297" y="3333"/>
                    <a:pt x="13297" y="3333"/>
                    <a:pt x="13297" y="4147"/>
                  </a:cubicBezTo>
                  <a:cubicBezTo>
                    <a:pt x="12425" y="4147"/>
                    <a:pt x="12425" y="4147"/>
                    <a:pt x="12425" y="4987"/>
                  </a:cubicBezTo>
                  <a:cubicBezTo>
                    <a:pt x="11579" y="4987"/>
                    <a:pt x="11579" y="5826"/>
                    <a:pt x="11579" y="5826"/>
                  </a:cubicBezTo>
                  <a:cubicBezTo>
                    <a:pt x="11579" y="5826"/>
                    <a:pt x="11579" y="6640"/>
                    <a:pt x="10706" y="6640"/>
                  </a:cubicBezTo>
                  <a:cubicBezTo>
                    <a:pt x="9834" y="7480"/>
                    <a:pt x="8988" y="7480"/>
                    <a:pt x="8988" y="8320"/>
                  </a:cubicBezTo>
                  <a:cubicBezTo>
                    <a:pt x="8988" y="9133"/>
                    <a:pt x="7243" y="9133"/>
                    <a:pt x="7243" y="9973"/>
                  </a:cubicBezTo>
                  <a:cubicBezTo>
                    <a:pt x="6397" y="9973"/>
                    <a:pt x="6397" y="10813"/>
                    <a:pt x="6397" y="10813"/>
                  </a:cubicBezTo>
                  <a:cubicBezTo>
                    <a:pt x="6397" y="11627"/>
                    <a:pt x="6397" y="11627"/>
                    <a:pt x="5525" y="11627"/>
                  </a:cubicBezTo>
                  <a:cubicBezTo>
                    <a:pt x="5252" y="11364"/>
                    <a:pt x="5061" y="11259"/>
                    <a:pt x="4925" y="11259"/>
                  </a:cubicBezTo>
                  <a:cubicBezTo>
                    <a:pt x="4652" y="11259"/>
                    <a:pt x="4652" y="11627"/>
                    <a:pt x="4652" y="11627"/>
                  </a:cubicBezTo>
                  <a:cubicBezTo>
                    <a:pt x="4652" y="12467"/>
                    <a:pt x="4652" y="12467"/>
                    <a:pt x="3806" y="13306"/>
                  </a:cubicBezTo>
                  <a:cubicBezTo>
                    <a:pt x="3806" y="14120"/>
                    <a:pt x="2934" y="14120"/>
                    <a:pt x="2934" y="14960"/>
                  </a:cubicBezTo>
                  <a:cubicBezTo>
                    <a:pt x="2061" y="14960"/>
                    <a:pt x="2061" y="15800"/>
                    <a:pt x="1215" y="15800"/>
                  </a:cubicBezTo>
                  <a:cubicBezTo>
                    <a:pt x="1215" y="15800"/>
                    <a:pt x="1215" y="16613"/>
                    <a:pt x="343" y="17453"/>
                  </a:cubicBezTo>
                  <a:cubicBezTo>
                    <a:pt x="-530" y="18293"/>
                    <a:pt x="343" y="19107"/>
                    <a:pt x="2061" y="20786"/>
                  </a:cubicBezTo>
                  <a:cubicBezTo>
                    <a:pt x="2061" y="20786"/>
                    <a:pt x="2061" y="21600"/>
                    <a:pt x="2934" y="21600"/>
                  </a:cubicBezTo>
                  <a:lnTo>
                    <a:pt x="4652" y="21600"/>
                  </a:lnTo>
                  <a:cubicBezTo>
                    <a:pt x="4652" y="20786"/>
                    <a:pt x="4652" y="19947"/>
                    <a:pt x="4652" y="19947"/>
                  </a:cubicBezTo>
                  <a:cubicBezTo>
                    <a:pt x="6397" y="19947"/>
                    <a:pt x="6397" y="18293"/>
                    <a:pt x="7243" y="17453"/>
                  </a:cubicBezTo>
                  <a:cubicBezTo>
                    <a:pt x="7243" y="17453"/>
                    <a:pt x="8988" y="17453"/>
                    <a:pt x="8115" y="16613"/>
                  </a:cubicBezTo>
                  <a:cubicBezTo>
                    <a:pt x="8988" y="16613"/>
                    <a:pt x="8988" y="15800"/>
                    <a:pt x="8988" y="15800"/>
                  </a:cubicBezTo>
                  <a:cubicBezTo>
                    <a:pt x="8988" y="14960"/>
                    <a:pt x="8988" y="14960"/>
                    <a:pt x="9834" y="14960"/>
                  </a:cubicBezTo>
                  <a:cubicBezTo>
                    <a:pt x="9834" y="14960"/>
                    <a:pt x="9834" y="14960"/>
                    <a:pt x="9834" y="14120"/>
                  </a:cubicBezTo>
                  <a:cubicBezTo>
                    <a:pt x="11579" y="14120"/>
                    <a:pt x="11579" y="13306"/>
                    <a:pt x="12425" y="12467"/>
                  </a:cubicBezTo>
                  <a:cubicBezTo>
                    <a:pt x="13297" y="12467"/>
                    <a:pt x="12425" y="11627"/>
                    <a:pt x="13297" y="11627"/>
                  </a:cubicBezTo>
                  <a:cubicBezTo>
                    <a:pt x="13297" y="10813"/>
                    <a:pt x="13297" y="10813"/>
                    <a:pt x="14170" y="10813"/>
                  </a:cubicBezTo>
                  <a:cubicBezTo>
                    <a:pt x="15015" y="10813"/>
                    <a:pt x="15015" y="9133"/>
                    <a:pt x="15888" y="9133"/>
                  </a:cubicBezTo>
                  <a:cubicBezTo>
                    <a:pt x="15888" y="9133"/>
                    <a:pt x="15888" y="8320"/>
                    <a:pt x="16761" y="8320"/>
                  </a:cubicBezTo>
                  <a:cubicBezTo>
                    <a:pt x="17606" y="8320"/>
                    <a:pt x="17606" y="7480"/>
                    <a:pt x="18479" y="7480"/>
                  </a:cubicBezTo>
                  <a:cubicBezTo>
                    <a:pt x="18479" y="6640"/>
                    <a:pt x="18479" y="6640"/>
                    <a:pt x="19352" y="5826"/>
                  </a:cubicBezTo>
                  <a:cubicBezTo>
                    <a:pt x="19352" y="5407"/>
                    <a:pt x="19570" y="5407"/>
                    <a:pt x="19788" y="5407"/>
                  </a:cubicBezTo>
                  <a:cubicBezTo>
                    <a:pt x="20006" y="5407"/>
                    <a:pt x="20197" y="5407"/>
                    <a:pt x="20197" y="4987"/>
                  </a:cubicBezTo>
                  <a:cubicBezTo>
                    <a:pt x="21070" y="4147"/>
                    <a:pt x="21070" y="3333"/>
                    <a:pt x="21070" y="1653"/>
                  </a:cubicBezTo>
                  <a:lnTo>
                    <a:pt x="20197" y="1653"/>
                  </a:lnTo>
                  <a:cubicBezTo>
                    <a:pt x="20197" y="0"/>
                    <a:pt x="18479" y="0"/>
                    <a:pt x="1847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82" name="Google Shape;184;p15">
              <a:extLst>
                <a:ext uri="{FF2B5EF4-FFF2-40B4-BE49-F238E27FC236}">
                  <a16:creationId xmlns:a16="http://schemas.microsoft.com/office/drawing/2014/main" id="{D7EC4CBF-48B1-C833-B79C-E0C8F61BB5D6}"/>
                </a:ext>
              </a:extLst>
            </p:cNvPr>
            <p:cNvSpPr>
              <a:spLocks/>
            </p:cNvSpPr>
            <p:nvPr/>
          </p:nvSpPr>
          <p:spPr bwMode="auto">
            <a:xfrm>
              <a:off x="3843454" y="406574"/>
              <a:ext cx="30639" cy="12701"/>
            </a:xfrm>
            <a:custGeom>
              <a:avLst/>
              <a:gdLst>
                <a:gd name="T0" fmla="*/ 64012 w 21430"/>
                <a:gd name="T1" fmla="*/ 759 h 21600"/>
                <a:gd name="T2" fmla="*/ 64012 w 21430"/>
                <a:gd name="T3" fmla="*/ 759 h 21600"/>
                <a:gd name="T4" fmla="*/ 64012 w 21430"/>
                <a:gd name="T5" fmla="*/ 759 h 21600"/>
                <a:gd name="T6" fmla="*/ 64012 w 2143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0" h="21600" extrusionOk="0">
                  <a:moveTo>
                    <a:pt x="1193" y="0"/>
                  </a:moveTo>
                  <a:cubicBezTo>
                    <a:pt x="1193" y="0"/>
                    <a:pt x="1193" y="2425"/>
                    <a:pt x="512" y="2425"/>
                  </a:cubicBezTo>
                  <a:cubicBezTo>
                    <a:pt x="-170" y="2425"/>
                    <a:pt x="-170" y="4775"/>
                    <a:pt x="512" y="4775"/>
                  </a:cubicBezTo>
                  <a:cubicBezTo>
                    <a:pt x="512" y="7200"/>
                    <a:pt x="512" y="9625"/>
                    <a:pt x="512" y="9625"/>
                  </a:cubicBezTo>
                  <a:cubicBezTo>
                    <a:pt x="1193" y="11975"/>
                    <a:pt x="1193" y="14400"/>
                    <a:pt x="1854" y="14400"/>
                  </a:cubicBezTo>
                  <a:cubicBezTo>
                    <a:pt x="1854" y="16825"/>
                    <a:pt x="1854" y="16825"/>
                    <a:pt x="1854" y="16825"/>
                  </a:cubicBezTo>
                  <a:lnTo>
                    <a:pt x="2535" y="16825"/>
                  </a:lnTo>
                  <a:cubicBezTo>
                    <a:pt x="2535" y="16825"/>
                    <a:pt x="2535" y="16825"/>
                    <a:pt x="2535" y="19175"/>
                  </a:cubicBezTo>
                  <a:lnTo>
                    <a:pt x="3217" y="19175"/>
                  </a:lnTo>
                  <a:cubicBezTo>
                    <a:pt x="3217" y="19175"/>
                    <a:pt x="3217" y="19175"/>
                    <a:pt x="3217" y="21600"/>
                  </a:cubicBezTo>
                  <a:lnTo>
                    <a:pt x="3877" y="21600"/>
                  </a:lnTo>
                  <a:cubicBezTo>
                    <a:pt x="3877" y="21600"/>
                    <a:pt x="3877" y="21600"/>
                    <a:pt x="3877" y="19175"/>
                  </a:cubicBezTo>
                  <a:lnTo>
                    <a:pt x="5901" y="19175"/>
                  </a:lnTo>
                  <a:lnTo>
                    <a:pt x="6583" y="16825"/>
                  </a:lnTo>
                  <a:lnTo>
                    <a:pt x="7264" y="16825"/>
                  </a:lnTo>
                  <a:cubicBezTo>
                    <a:pt x="7925" y="16825"/>
                    <a:pt x="8606" y="14400"/>
                    <a:pt x="8606" y="14400"/>
                  </a:cubicBezTo>
                  <a:lnTo>
                    <a:pt x="9948" y="14400"/>
                  </a:lnTo>
                  <a:cubicBezTo>
                    <a:pt x="9948" y="16825"/>
                    <a:pt x="9948" y="16825"/>
                    <a:pt x="9948" y="16825"/>
                  </a:cubicBezTo>
                  <a:lnTo>
                    <a:pt x="10630" y="16825"/>
                  </a:lnTo>
                  <a:cubicBezTo>
                    <a:pt x="11312" y="16825"/>
                    <a:pt x="11312" y="14400"/>
                    <a:pt x="11312" y="14400"/>
                  </a:cubicBezTo>
                  <a:lnTo>
                    <a:pt x="13335" y="14400"/>
                  </a:lnTo>
                  <a:lnTo>
                    <a:pt x="13335" y="16825"/>
                  </a:lnTo>
                  <a:lnTo>
                    <a:pt x="16701" y="16825"/>
                  </a:lnTo>
                  <a:cubicBezTo>
                    <a:pt x="16701" y="19175"/>
                    <a:pt x="16701" y="19175"/>
                    <a:pt x="16701" y="19175"/>
                  </a:cubicBezTo>
                  <a:lnTo>
                    <a:pt x="17383" y="19175"/>
                  </a:lnTo>
                  <a:lnTo>
                    <a:pt x="17383" y="21600"/>
                  </a:lnTo>
                  <a:lnTo>
                    <a:pt x="19406" y="21600"/>
                  </a:lnTo>
                  <a:cubicBezTo>
                    <a:pt x="20067" y="21600"/>
                    <a:pt x="20067" y="19175"/>
                    <a:pt x="20748" y="19175"/>
                  </a:cubicBezTo>
                  <a:cubicBezTo>
                    <a:pt x="20748" y="16825"/>
                    <a:pt x="20748" y="14400"/>
                    <a:pt x="21430" y="14400"/>
                  </a:cubicBezTo>
                  <a:cubicBezTo>
                    <a:pt x="21430" y="14400"/>
                    <a:pt x="20748" y="11975"/>
                    <a:pt x="20748" y="11975"/>
                  </a:cubicBezTo>
                  <a:lnTo>
                    <a:pt x="20748" y="9625"/>
                  </a:lnTo>
                  <a:lnTo>
                    <a:pt x="19406" y="9625"/>
                  </a:lnTo>
                  <a:lnTo>
                    <a:pt x="18725" y="7200"/>
                  </a:lnTo>
                  <a:cubicBezTo>
                    <a:pt x="18043" y="4775"/>
                    <a:pt x="18043" y="4775"/>
                    <a:pt x="17383" y="4775"/>
                  </a:cubicBezTo>
                  <a:lnTo>
                    <a:pt x="13996" y="4775"/>
                  </a:lnTo>
                  <a:lnTo>
                    <a:pt x="13335" y="2425"/>
                  </a:lnTo>
                  <a:lnTo>
                    <a:pt x="12654" y="2425"/>
                  </a:lnTo>
                  <a:lnTo>
                    <a:pt x="11972" y="4775"/>
                  </a:lnTo>
                  <a:lnTo>
                    <a:pt x="11312" y="4775"/>
                  </a:lnTo>
                  <a:lnTo>
                    <a:pt x="10630" y="2425"/>
                  </a:lnTo>
                  <a:lnTo>
                    <a:pt x="9948" y="2425"/>
                  </a:lnTo>
                  <a:cubicBezTo>
                    <a:pt x="9948" y="0"/>
                    <a:pt x="9948" y="0"/>
                    <a:pt x="9948" y="0"/>
                  </a:cubicBezTo>
                  <a:lnTo>
                    <a:pt x="4559" y="0"/>
                  </a:lnTo>
                  <a:cubicBezTo>
                    <a:pt x="3877" y="2425"/>
                    <a:pt x="3877" y="2425"/>
                    <a:pt x="3877" y="2425"/>
                  </a:cubicBezTo>
                  <a:lnTo>
                    <a:pt x="2535" y="2425"/>
                  </a:lnTo>
                  <a:cubicBezTo>
                    <a:pt x="2535" y="2425"/>
                    <a:pt x="2535" y="2425"/>
                    <a:pt x="2535" y="0"/>
                  </a:cubicBezTo>
                  <a:lnTo>
                    <a:pt x="1193"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83" name="Google Shape;185;p15">
              <a:extLst>
                <a:ext uri="{FF2B5EF4-FFF2-40B4-BE49-F238E27FC236}">
                  <a16:creationId xmlns:a16="http://schemas.microsoft.com/office/drawing/2014/main" id="{7B2EE88C-7A57-5373-3797-A2146CC5F0BD}"/>
                </a:ext>
              </a:extLst>
            </p:cNvPr>
            <p:cNvSpPr>
              <a:spLocks/>
            </p:cNvSpPr>
            <p:nvPr/>
          </p:nvSpPr>
          <p:spPr bwMode="auto">
            <a:xfrm>
              <a:off x="3922302" y="463799"/>
              <a:ext cx="16786" cy="26771"/>
            </a:xfrm>
            <a:custGeom>
              <a:avLst/>
              <a:gdLst>
                <a:gd name="T0" fmla="*/ 3503 w 20885"/>
                <a:gd name="T1" fmla="*/ 31587 h 21600"/>
                <a:gd name="T2" fmla="*/ 3503 w 20885"/>
                <a:gd name="T3" fmla="*/ 31587 h 21600"/>
                <a:gd name="T4" fmla="*/ 3503 w 20885"/>
                <a:gd name="T5" fmla="*/ 31587 h 21600"/>
                <a:gd name="T6" fmla="*/ 3503 w 20885"/>
                <a:gd name="T7" fmla="*/ 315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85" h="21600" extrusionOk="0">
                  <a:moveTo>
                    <a:pt x="6897" y="0"/>
                  </a:moveTo>
                  <a:cubicBezTo>
                    <a:pt x="6025" y="0"/>
                    <a:pt x="4813" y="197"/>
                    <a:pt x="3600" y="590"/>
                  </a:cubicBezTo>
                  <a:lnTo>
                    <a:pt x="1213" y="590"/>
                  </a:lnTo>
                  <a:cubicBezTo>
                    <a:pt x="0" y="1352"/>
                    <a:pt x="0" y="2138"/>
                    <a:pt x="0" y="2138"/>
                  </a:cubicBezTo>
                  <a:cubicBezTo>
                    <a:pt x="2425" y="2138"/>
                    <a:pt x="2425" y="2924"/>
                    <a:pt x="2425" y="2924"/>
                  </a:cubicBezTo>
                  <a:cubicBezTo>
                    <a:pt x="1213" y="4472"/>
                    <a:pt x="3600" y="4472"/>
                    <a:pt x="3600" y="6045"/>
                  </a:cubicBezTo>
                  <a:cubicBezTo>
                    <a:pt x="3600" y="6045"/>
                    <a:pt x="3600" y="6807"/>
                    <a:pt x="6025" y="6807"/>
                  </a:cubicBezTo>
                  <a:cubicBezTo>
                    <a:pt x="4813" y="6807"/>
                    <a:pt x="6025" y="7593"/>
                    <a:pt x="6025" y="7593"/>
                  </a:cubicBezTo>
                  <a:cubicBezTo>
                    <a:pt x="6025" y="7593"/>
                    <a:pt x="7200" y="7593"/>
                    <a:pt x="6025" y="8380"/>
                  </a:cubicBezTo>
                  <a:cubicBezTo>
                    <a:pt x="6025" y="8380"/>
                    <a:pt x="6025" y="9141"/>
                    <a:pt x="7200" y="9141"/>
                  </a:cubicBezTo>
                  <a:cubicBezTo>
                    <a:pt x="7200" y="9928"/>
                    <a:pt x="7200" y="10714"/>
                    <a:pt x="7200" y="11476"/>
                  </a:cubicBezTo>
                  <a:cubicBezTo>
                    <a:pt x="7200" y="12262"/>
                    <a:pt x="9625" y="12262"/>
                    <a:pt x="8413" y="12262"/>
                  </a:cubicBezTo>
                  <a:cubicBezTo>
                    <a:pt x="9625" y="12262"/>
                    <a:pt x="9625" y="13048"/>
                    <a:pt x="9625" y="13048"/>
                  </a:cubicBezTo>
                  <a:cubicBezTo>
                    <a:pt x="9625" y="13810"/>
                    <a:pt x="9625" y="14597"/>
                    <a:pt x="10800" y="15383"/>
                  </a:cubicBezTo>
                  <a:cubicBezTo>
                    <a:pt x="10800" y="15383"/>
                    <a:pt x="10800" y="16145"/>
                    <a:pt x="10800" y="16145"/>
                  </a:cubicBezTo>
                  <a:cubicBezTo>
                    <a:pt x="10800" y="16931"/>
                    <a:pt x="12013" y="17717"/>
                    <a:pt x="12013" y="17717"/>
                  </a:cubicBezTo>
                  <a:cubicBezTo>
                    <a:pt x="12013" y="18479"/>
                    <a:pt x="12013" y="18479"/>
                    <a:pt x="13225" y="19266"/>
                  </a:cubicBezTo>
                  <a:cubicBezTo>
                    <a:pt x="13225" y="19266"/>
                    <a:pt x="13225" y="20052"/>
                    <a:pt x="13225" y="20814"/>
                  </a:cubicBezTo>
                  <a:cubicBezTo>
                    <a:pt x="14400" y="20814"/>
                    <a:pt x="15613" y="21600"/>
                    <a:pt x="18000" y="21600"/>
                  </a:cubicBezTo>
                  <a:cubicBezTo>
                    <a:pt x="20425" y="21600"/>
                    <a:pt x="21600" y="20052"/>
                    <a:pt x="20425" y="20052"/>
                  </a:cubicBezTo>
                  <a:cubicBezTo>
                    <a:pt x="20425" y="20052"/>
                    <a:pt x="20425" y="19266"/>
                    <a:pt x="19213" y="19266"/>
                  </a:cubicBezTo>
                  <a:cubicBezTo>
                    <a:pt x="20425" y="18479"/>
                    <a:pt x="20425" y="17717"/>
                    <a:pt x="19213" y="17717"/>
                  </a:cubicBezTo>
                  <a:lnTo>
                    <a:pt x="18000" y="17717"/>
                  </a:lnTo>
                  <a:cubicBezTo>
                    <a:pt x="18000" y="16931"/>
                    <a:pt x="19213" y="16931"/>
                    <a:pt x="18000" y="16145"/>
                  </a:cubicBezTo>
                  <a:lnTo>
                    <a:pt x="19213" y="16145"/>
                  </a:lnTo>
                  <a:cubicBezTo>
                    <a:pt x="19213" y="15383"/>
                    <a:pt x="19213" y="15383"/>
                    <a:pt x="18000" y="14597"/>
                  </a:cubicBezTo>
                  <a:cubicBezTo>
                    <a:pt x="19213" y="14597"/>
                    <a:pt x="18000" y="13810"/>
                    <a:pt x="16825" y="13810"/>
                  </a:cubicBezTo>
                  <a:cubicBezTo>
                    <a:pt x="16825" y="13810"/>
                    <a:pt x="16825" y="13048"/>
                    <a:pt x="16825" y="13048"/>
                  </a:cubicBezTo>
                  <a:cubicBezTo>
                    <a:pt x="16825" y="13048"/>
                    <a:pt x="15613" y="12262"/>
                    <a:pt x="15613" y="12262"/>
                  </a:cubicBezTo>
                  <a:cubicBezTo>
                    <a:pt x="15613" y="11476"/>
                    <a:pt x="15613" y="10714"/>
                    <a:pt x="14400" y="9928"/>
                  </a:cubicBezTo>
                  <a:cubicBezTo>
                    <a:pt x="13225" y="9928"/>
                    <a:pt x="14400" y="8380"/>
                    <a:pt x="13225" y="8380"/>
                  </a:cubicBezTo>
                  <a:cubicBezTo>
                    <a:pt x="14400" y="7593"/>
                    <a:pt x="13225" y="7593"/>
                    <a:pt x="13225" y="7593"/>
                  </a:cubicBezTo>
                  <a:cubicBezTo>
                    <a:pt x="12013" y="7593"/>
                    <a:pt x="12013" y="6807"/>
                    <a:pt x="13225" y="6807"/>
                  </a:cubicBezTo>
                  <a:cubicBezTo>
                    <a:pt x="14400" y="6045"/>
                    <a:pt x="13225" y="5259"/>
                    <a:pt x="13225" y="5259"/>
                  </a:cubicBezTo>
                  <a:lnTo>
                    <a:pt x="12013" y="5259"/>
                  </a:lnTo>
                  <a:lnTo>
                    <a:pt x="10800" y="4472"/>
                  </a:lnTo>
                  <a:cubicBezTo>
                    <a:pt x="10800" y="4472"/>
                    <a:pt x="10800" y="3711"/>
                    <a:pt x="9625" y="3711"/>
                  </a:cubicBezTo>
                  <a:cubicBezTo>
                    <a:pt x="9625" y="2924"/>
                    <a:pt x="9625" y="2138"/>
                    <a:pt x="9625" y="2138"/>
                  </a:cubicBezTo>
                  <a:cubicBezTo>
                    <a:pt x="9625" y="1352"/>
                    <a:pt x="8413" y="1352"/>
                    <a:pt x="8413" y="590"/>
                  </a:cubicBezTo>
                  <a:cubicBezTo>
                    <a:pt x="8413" y="197"/>
                    <a:pt x="7806" y="0"/>
                    <a:pt x="689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84" name="Google Shape;186;p15">
              <a:extLst>
                <a:ext uri="{FF2B5EF4-FFF2-40B4-BE49-F238E27FC236}">
                  <a16:creationId xmlns:a16="http://schemas.microsoft.com/office/drawing/2014/main" id="{EB86C7DF-3D77-D5BE-E602-A75FE7900E8A}"/>
                </a:ext>
              </a:extLst>
            </p:cNvPr>
            <p:cNvSpPr>
              <a:spLocks/>
            </p:cNvSpPr>
            <p:nvPr/>
          </p:nvSpPr>
          <p:spPr bwMode="auto">
            <a:xfrm>
              <a:off x="3893370" y="569660"/>
              <a:ext cx="27989" cy="26436"/>
            </a:xfrm>
            <a:custGeom>
              <a:avLst/>
              <a:gdLst>
                <a:gd name="T0" fmla="*/ 39457 w 21600"/>
                <a:gd name="T1" fmla="*/ 29657 h 21600"/>
                <a:gd name="T2" fmla="*/ 39457 w 21600"/>
                <a:gd name="T3" fmla="*/ 29657 h 21600"/>
                <a:gd name="T4" fmla="*/ 39457 w 21600"/>
                <a:gd name="T5" fmla="*/ 29657 h 21600"/>
                <a:gd name="T6" fmla="*/ 39457 w 21600"/>
                <a:gd name="T7" fmla="*/ 2965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0848" y="0"/>
                  </a:moveTo>
                  <a:cubicBezTo>
                    <a:pt x="19344" y="0"/>
                    <a:pt x="17863" y="0"/>
                    <a:pt x="17863" y="771"/>
                  </a:cubicBezTo>
                  <a:cubicBezTo>
                    <a:pt x="18615" y="1568"/>
                    <a:pt x="17111" y="1568"/>
                    <a:pt x="17863" y="2364"/>
                  </a:cubicBezTo>
                  <a:cubicBezTo>
                    <a:pt x="17111" y="2364"/>
                    <a:pt x="17111" y="2364"/>
                    <a:pt x="17111" y="3135"/>
                  </a:cubicBezTo>
                  <a:cubicBezTo>
                    <a:pt x="16382" y="3932"/>
                    <a:pt x="16382" y="3932"/>
                    <a:pt x="15630" y="4728"/>
                  </a:cubicBezTo>
                  <a:cubicBezTo>
                    <a:pt x="15630" y="4728"/>
                    <a:pt x="15630" y="4728"/>
                    <a:pt x="15630" y="3932"/>
                  </a:cubicBezTo>
                  <a:cubicBezTo>
                    <a:pt x="14878" y="3932"/>
                    <a:pt x="14878" y="4728"/>
                    <a:pt x="14878" y="5500"/>
                  </a:cubicBezTo>
                  <a:cubicBezTo>
                    <a:pt x="14149" y="5500"/>
                    <a:pt x="14149" y="5500"/>
                    <a:pt x="14149" y="6296"/>
                  </a:cubicBezTo>
                  <a:cubicBezTo>
                    <a:pt x="13397" y="7092"/>
                    <a:pt x="13397" y="7092"/>
                    <a:pt x="13397" y="7092"/>
                  </a:cubicBezTo>
                  <a:cubicBezTo>
                    <a:pt x="13397" y="7864"/>
                    <a:pt x="13397" y="7864"/>
                    <a:pt x="12645" y="8660"/>
                  </a:cubicBezTo>
                  <a:cubicBezTo>
                    <a:pt x="11916" y="8660"/>
                    <a:pt x="11164" y="8660"/>
                    <a:pt x="10412" y="10228"/>
                  </a:cubicBezTo>
                  <a:cubicBezTo>
                    <a:pt x="10412" y="11024"/>
                    <a:pt x="8931" y="10228"/>
                    <a:pt x="8931" y="11820"/>
                  </a:cubicBezTo>
                  <a:cubicBezTo>
                    <a:pt x="8720" y="11571"/>
                    <a:pt x="8555" y="11497"/>
                    <a:pt x="8461" y="11497"/>
                  </a:cubicBezTo>
                  <a:cubicBezTo>
                    <a:pt x="8179" y="11497"/>
                    <a:pt x="8179" y="12044"/>
                    <a:pt x="8179" y="12592"/>
                  </a:cubicBezTo>
                  <a:lnTo>
                    <a:pt x="7451" y="12592"/>
                  </a:lnTo>
                  <a:cubicBezTo>
                    <a:pt x="7075" y="12218"/>
                    <a:pt x="6699" y="12019"/>
                    <a:pt x="6417" y="12019"/>
                  </a:cubicBezTo>
                  <a:cubicBezTo>
                    <a:pt x="6134" y="12019"/>
                    <a:pt x="5946" y="12218"/>
                    <a:pt x="5946" y="12592"/>
                  </a:cubicBezTo>
                  <a:cubicBezTo>
                    <a:pt x="5946" y="13388"/>
                    <a:pt x="5946" y="13388"/>
                    <a:pt x="5946" y="13388"/>
                  </a:cubicBezTo>
                  <a:cubicBezTo>
                    <a:pt x="5218" y="13388"/>
                    <a:pt x="5218" y="14184"/>
                    <a:pt x="5218" y="14184"/>
                  </a:cubicBezTo>
                  <a:cubicBezTo>
                    <a:pt x="5218" y="14184"/>
                    <a:pt x="4466" y="14184"/>
                    <a:pt x="4466" y="14956"/>
                  </a:cubicBezTo>
                  <a:lnTo>
                    <a:pt x="2985" y="14956"/>
                  </a:lnTo>
                  <a:cubicBezTo>
                    <a:pt x="2233" y="14956"/>
                    <a:pt x="1481" y="16548"/>
                    <a:pt x="1481" y="16548"/>
                  </a:cubicBezTo>
                  <a:cubicBezTo>
                    <a:pt x="0" y="16548"/>
                    <a:pt x="0" y="17320"/>
                    <a:pt x="0" y="18912"/>
                  </a:cubicBezTo>
                  <a:cubicBezTo>
                    <a:pt x="0" y="19684"/>
                    <a:pt x="0" y="20480"/>
                    <a:pt x="0" y="20480"/>
                  </a:cubicBezTo>
                  <a:cubicBezTo>
                    <a:pt x="0" y="21053"/>
                    <a:pt x="752" y="21600"/>
                    <a:pt x="1175" y="21600"/>
                  </a:cubicBezTo>
                  <a:cubicBezTo>
                    <a:pt x="1363" y="21600"/>
                    <a:pt x="1481" y="21500"/>
                    <a:pt x="1481" y="21276"/>
                  </a:cubicBezTo>
                  <a:cubicBezTo>
                    <a:pt x="2233" y="20480"/>
                    <a:pt x="2233" y="20480"/>
                    <a:pt x="2985" y="20480"/>
                  </a:cubicBezTo>
                  <a:cubicBezTo>
                    <a:pt x="3267" y="20629"/>
                    <a:pt x="3549" y="20704"/>
                    <a:pt x="3784" y="20704"/>
                  </a:cubicBezTo>
                  <a:cubicBezTo>
                    <a:pt x="4795" y="20704"/>
                    <a:pt x="5500" y="19684"/>
                    <a:pt x="6699" y="19684"/>
                  </a:cubicBezTo>
                  <a:cubicBezTo>
                    <a:pt x="6699" y="18912"/>
                    <a:pt x="7451" y="18912"/>
                    <a:pt x="8179" y="18116"/>
                  </a:cubicBezTo>
                  <a:cubicBezTo>
                    <a:pt x="8931" y="18116"/>
                    <a:pt x="8931" y="18116"/>
                    <a:pt x="8931" y="17320"/>
                  </a:cubicBezTo>
                  <a:cubicBezTo>
                    <a:pt x="8931" y="16548"/>
                    <a:pt x="9684" y="16548"/>
                    <a:pt x="9684" y="16548"/>
                  </a:cubicBezTo>
                  <a:cubicBezTo>
                    <a:pt x="10412" y="16548"/>
                    <a:pt x="10412" y="16548"/>
                    <a:pt x="10412" y="15752"/>
                  </a:cubicBezTo>
                  <a:lnTo>
                    <a:pt x="11164" y="15752"/>
                  </a:lnTo>
                  <a:cubicBezTo>
                    <a:pt x="11916" y="15752"/>
                    <a:pt x="12645" y="14956"/>
                    <a:pt x="13397" y="14184"/>
                  </a:cubicBezTo>
                  <a:cubicBezTo>
                    <a:pt x="14149" y="14184"/>
                    <a:pt x="13397" y="13388"/>
                    <a:pt x="14149" y="13388"/>
                  </a:cubicBezTo>
                  <a:cubicBezTo>
                    <a:pt x="14149" y="12592"/>
                    <a:pt x="14878" y="11820"/>
                    <a:pt x="14878" y="11820"/>
                  </a:cubicBezTo>
                  <a:cubicBezTo>
                    <a:pt x="16382" y="11820"/>
                    <a:pt x="16382" y="10228"/>
                    <a:pt x="17111" y="10228"/>
                  </a:cubicBezTo>
                  <a:cubicBezTo>
                    <a:pt x="17111" y="9456"/>
                    <a:pt x="17863" y="9456"/>
                    <a:pt x="17863" y="8660"/>
                  </a:cubicBezTo>
                  <a:cubicBezTo>
                    <a:pt x="19344" y="8660"/>
                    <a:pt x="19344" y="7864"/>
                    <a:pt x="19344" y="7092"/>
                  </a:cubicBezTo>
                  <a:cubicBezTo>
                    <a:pt x="20096" y="7092"/>
                    <a:pt x="20096" y="6296"/>
                    <a:pt x="20096" y="5500"/>
                  </a:cubicBezTo>
                  <a:cubicBezTo>
                    <a:pt x="20848" y="4728"/>
                    <a:pt x="21600" y="4728"/>
                    <a:pt x="21600" y="3932"/>
                  </a:cubicBezTo>
                  <a:cubicBezTo>
                    <a:pt x="21600" y="3135"/>
                    <a:pt x="21600" y="1568"/>
                    <a:pt x="20848" y="771"/>
                  </a:cubicBezTo>
                  <a:cubicBezTo>
                    <a:pt x="20848" y="771"/>
                    <a:pt x="20848" y="771"/>
                    <a:pt x="20848"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85" name="Google Shape;187;p15">
              <a:extLst>
                <a:ext uri="{FF2B5EF4-FFF2-40B4-BE49-F238E27FC236}">
                  <a16:creationId xmlns:a16="http://schemas.microsoft.com/office/drawing/2014/main" id="{1FDF11D3-4DBC-53DC-35A3-2E483AD4F408}"/>
                </a:ext>
              </a:extLst>
            </p:cNvPr>
            <p:cNvSpPr>
              <a:spLocks/>
            </p:cNvSpPr>
            <p:nvPr/>
          </p:nvSpPr>
          <p:spPr bwMode="auto">
            <a:xfrm>
              <a:off x="3804654" y="595608"/>
              <a:ext cx="16386" cy="12701"/>
            </a:xfrm>
            <a:custGeom>
              <a:avLst/>
              <a:gdLst>
                <a:gd name="T0" fmla="*/ 2714 w 21600"/>
                <a:gd name="T1" fmla="*/ 759 h 21600"/>
                <a:gd name="T2" fmla="*/ 2714 w 21600"/>
                <a:gd name="T3" fmla="*/ 759 h 21600"/>
                <a:gd name="T4" fmla="*/ 2714 w 21600"/>
                <a:gd name="T5" fmla="*/ 759 h 21600"/>
                <a:gd name="T6" fmla="*/ 2714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529" y="0"/>
                  </a:moveTo>
                  <a:cubicBezTo>
                    <a:pt x="2529" y="0"/>
                    <a:pt x="1245" y="0"/>
                    <a:pt x="1245" y="2425"/>
                  </a:cubicBezTo>
                  <a:cubicBezTo>
                    <a:pt x="1245" y="2425"/>
                    <a:pt x="1245" y="4775"/>
                    <a:pt x="0" y="4775"/>
                  </a:cubicBezTo>
                  <a:cubicBezTo>
                    <a:pt x="0" y="7200"/>
                    <a:pt x="0" y="9625"/>
                    <a:pt x="0" y="11975"/>
                  </a:cubicBezTo>
                  <a:lnTo>
                    <a:pt x="0" y="19175"/>
                  </a:lnTo>
                  <a:lnTo>
                    <a:pt x="11442" y="19175"/>
                  </a:lnTo>
                  <a:cubicBezTo>
                    <a:pt x="11442" y="16825"/>
                    <a:pt x="11442" y="16825"/>
                    <a:pt x="11442" y="16825"/>
                  </a:cubicBezTo>
                  <a:lnTo>
                    <a:pt x="12687" y="16825"/>
                  </a:lnTo>
                  <a:cubicBezTo>
                    <a:pt x="12687" y="16825"/>
                    <a:pt x="12687" y="19175"/>
                    <a:pt x="12687" y="19175"/>
                  </a:cubicBezTo>
                  <a:lnTo>
                    <a:pt x="16501" y="19175"/>
                  </a:lnTo>
                  <a:cubicBezTo>
                    <a:pt x="16501" y="19175"/>
                    <a:pt x="16501" y="21600"/>
                    <a:pt x="17786" y="21600"/>
                  </a:cubicBezTo>
                  <a:cubicBezTo>
                    <a:pt x="19071" y="21600"/>
                    <a:pt x="19071" y="21600"/>
                    <a:pt x="19071" y="19175"/>
                  </a:cubicBezTo>
                  <a:cubicBezTo>
                    <a:pt x="20315" y="19175"/>
                    <a:pt x="20315" y="19175"/>
                    <a:pt x="20315" y="16825"/>
                  </a:cubicBezTo>
                  <a:cubicBezTo>
                    <a:pt x="20315" y="16825"/>
                    <a:pt x="20315" y="16825"/>
                    <a:pt x="21600" y="14400"/>
                  </a:cubicBezTo>
                  <a:cubicBezTo>
                    <a:pt x="21600" y="11975"/>
                    <a:pt x="21600" y="9625"/>
                    <a:pt x="20315" y="9625"/>
                  </a:cubicBezTo>
                  <a:lnTo>
                    <a:pt x="20315" y="7200"/>
                  </a:lnTo>
                  <a:lnTo>
                    <a:pt x="16501" y="7200"/>
                  </a:lnTo>
                  <a:cubicBezTo>
                    <a:pt x="16501" y="7200"/>
                    <a:pt x="16501" y="9625"/>
                    <a:pt x="15257" y="9625"/>
                  </a:cubicBezTo>
                  <a:lnTo>
                    <a:pt x="10158" y="9625"/>
                  </a:lnTo>
                  <a:cubicBezTo>
                    <a:pt x="10158" y="9625"/>
                    <a:pt x="10158" y="7200"/>
                    <a:pt x="10158" y="7200"/>
                  </a:cubicBezTo>
                  <a:cubicBezTo>
                    <a:pt x="8873" y="4775"/>
                    <a:pt x="8873" y="4775"/>
                    <a:pt x="7628" y="4775"/>
                  </a:cubicBezTo>
                  <a:lnTo>
                    <a:pt x="6343" y="4775"/>
                  </a:lnTo>
                  <a:lnTo>
                    <a:pt x="6343" y="2425"/>
                  </a:lnTo>
                  <a:lnTo>
                    <a:pt x="3814" y="2425"/>
                  </a:lnTo>
                  <a:lnTo>
                    <a:pt x="3814" y="0"/>
                  </a:lnTo>
                  <a:lnTo>
                    <a:pt x="2529"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86" name="Google Shape;188;p15">
              <a:extLst>
                <a:ext uri="{FF2B5EF4-FFF2-40B4-BE49-F238E27FC236}">
                  <a16:creationId xmlns:a16="http://schemas.microsoft.com/office/drawing/2014/main" id="{E3352344-3076-D6CE-E086-876EDF5F1D78}"/>
                </a:ext>
              </a:extLst>
            </p:cNvPr>
            <p:cNvSpPr>
              <a:spLocks/>
            </p:cNvSpPr>
            <p:nvPr/>
          </p:nvSpPr>
          <p:spPr bwMode="auto">
            <a:xfrm>
              <a:off x="3779955" y="422486"/>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10971" y="2721"/>
                    <a:pt x="10971" y="2721"/>
                  </a:cubicBezTo>
                  <a:cubicBezTo>
                    <a:pt x="10971" y="2041"/>
                    <a:pt x="10971" y="1361"/>
                    <a:pt x="10971" y="0"/>
                  </a:cubicBezTo>
                  <a:lnTo>
                    <a:pt x="0" y="0"/>
                  </a:lnTo>
                  <a:close/>
                  <a:moveTo>
                    <a:pt x="10971" y="10800"/>
                  </a:moveTo>
                  <a:cubicBezTo>
                    <a:pt x="10971" y="12331"/>
                    <a:pt x="10971" y="13521"/>
                    <a:pt x="10971" y="13521"/>
                  </a:cubicBezTo>
                  <a:cubicBezTo>
                    <a:pt x="10971" y="16157"/>
                    <a:pt x="10971" y="16157"/>
                    <a:pt x="10971" y="16157"/>
                  </a:cubicBezTo>
                  <a:cubicBezTo>
                    <a:pt x="10971" y="16157"/>
                    <a:pt x="10971" y="18879"/>
                    <a:pt x="10971" y="18879"/>
                  </a:cubicBezTo>
                  <a:cubicBezTo>
                    <a:pt x="10971" y="18879"/>
                    <a:pt x="10971" y="18879"/>
                    <a:pt x="10971" y="21600"/>
                  </a:cubicBezTo>
                  <a:lnTo>
                    <a:pt x="21600" y="21600"/>
                  </a:lnTo>
                  <a:lnTo>
                    <a:pt x="21600" y="13521"/>
                  </a:lnTo>
                  <a:cubicBezTo>
                    <a:pt x="21600" y="13521"/>
                    <a:pt x="10971" y="10800"/>
                    <a:pt x="10971" y="1080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87" name="Google Shape;189;p15">
              <a:extLst>
                <a:ext uri="{FF2B5EF4-FFF2-40B4-BE49-F238E27FC236}">
                  <a16:creationId xmlns:a16="http://schemas.microsoft.com/office/drawing/2014/main" id="{443320AD-CFCA-551A-C71D-FAD3AE84FD9A}"/>
                </a:ext>
              </a:extLst>
            </p:cNvPr>
            <p:cNvSpPr>
              <a:spLocks/>
            </p:cNvSpPr>
            <p:nvPr/>
          </p:nvSpPr>
          <p:spPr bwMode="auto">
            <a:xfrm>
              <a:off x="3804765" y="534850"/>
              <a:ext cx="12701" cy="12701"/>
            </a:xfrm>
            <a:custGeom>
              <a:avLst/>
              <a:gdLst>
                <a:gd name="T0" fmla="*/ 1032 w 20002"/>
                <a:gd name="T1" fmla="*/ 759 h 21600"/>
                <a:gd name="T2" fmla="*/ 1032 w 20002"/>
                <a:gd name="T3" fmla="*/ 759 h 21600"/>
                <a:gd name="T4" fmla="*/ 1032 w 20002"/>
                <a:gd name="T5" fmla="*/ 759 h 21600"/>
                <a:gd name="T6" fmla="*/ 1032 w 20002"/>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02" h="21600" extrusionOk="0">
                  <a:moveTo>
                    <a:pt x="2647" y="0"/>
                  </a:moveTo>
                  <a:cubicBezTo>
                    <a:pt x="0" y="21600"/>
                    <a:pt x="0" y="21600"/>
                    <a:pt x="0" y="21600"/>
                  </a:cubicBezTo>
                  <a:lnTo>
                    <a:pt x="16221" y="21600"/>
                  </a:lnTo>
                  <a:cubicBezTo>
                    <a:pt x="18868" y="21600"/>
                    <a:pt x="21600" y="21600"/>
                    <a:pt x="18868" y="0"/>
                  </a:cubicBezTo>
                  <a:lnTo>
                    <a:pt x="2647"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88" name="Google Shape;190;p15">
              <a:extLst>
                <a:ext uri="{FF2B5EF4-FFF2-40B4-BE49-F238E27FC236}">
                  <a16:creationId xmlns:a16="http://schemas.microsoft.com/office/drawing/2014/main" id="{C2CD2AEC-5E6B-3BC7-7AF4-9085CE119DA0}"/>
                </a:ext>
              </a:extLst>
            </p:cNvPr>
            <p:cNvSpPr>
              <a:spLocks/>
            </p:cNvSpPr>
            <p:nvPr/>
          </p:nvSpPr>
          <p:spPr bwMode="auto">
            <a:xfrm>
              <a:off x="3806010" y="525211"/>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721" y="0"/>
                  </a:moveTo>
                  <a:cubicBezTo>
                    <a:pt x="2721" y="0"/>
                    <a:pt x="0" y="21600"/>
                    <a:pt x="0" y="21600"/>
                  </a:cubicBezTo>
                  <a:lnTo>
                    <a:pt x="18879" y="21600"/>
                  </a:lnTo>
                  <a:cubicBezTo>
                    <a:pt x="18879" y="0"/>
                    <a:pt x="18879" y="0"/>
                    <a:pt x="21600" y="0"/>
                  </a:cubicBezTo>
                  <a:lnTo>
                    <a:pt x="2721"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89" name="Google Shape;191;p15">
              <a:extLst>
                <a:ext uri="{FF2B5EF4-FFF2-40B4-BE49-F238E27FC236}">
                  <a16:creationId xmlns:a16="http://schemas.microsoft.com/office/drawing/2014/main" id="{9F795917-C83B-58CE-A54C-AC013C9C71BE}"/>
                </a:ext>
              </a:extLst>
            </p:cNvPr>
            <p:cNvSpPr>
              <a:spLocks/>
            </p:cNvSpPr>
            <p:nvPr/>
          </p:nvSpPr>
          <p:spPr bwMode="auto">
            <a:xfrm>
              <a:off x="3792031" y="491939"/>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lnTo>
                    <a:pt x="0" y="5379"/>
                  </a:lnTo>
                  <a:cubicBezTo>
                    <a:pt x="21600" y="10757"/>
                    <a:pt x="21600" y="16221"/>
                    <a:pt x="21600" y="21600"/>
                  </a:cubicBezTo>
                  <a:cubicBezTo>
                    <a:pt x="21600" y="21600"/>
                    <a:pt x="21600" y="20405"/>
                    <a:pt x="21600" y="18868"/>
                  </a:cubicBezTo>
                  <a:lnTo>
                    <a:pt x="21600" y="5379"/>
                  </a:lnTo>
                  <a:cubicBezTo>
                    <a:pt x="0" y="5379"/>
                    <a:pt x="0" y="2647"/>
                    <a:pt x="21600" y="0"/>
                  </a:cubicBezTo>
                  <a:lnTo>
                    <a:pt x="0"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90" name="Google Shape;192;p15">
              <a:extLst>
                <a:ext uri="{FF2B5EF4-FFF2-40B4-BE49-F238E27FC236}">
                  <a16:creationId xmlns:a16="http://schemas.microsoft.com/office/drawing/2014/main" id="{B5C9E4CD-91CD-F6DE-AA28-6D96E4EB7723}"/>
                </a:ext>
              </a:extLst>
            </p:cNvPr>
            <p:cNvSpPr>
              <a:spLocks/>
            </p:cNvSpPr>
            <p:nvPr/>
          </p:nvSpPr>
          <p:spPr bwMode="auto">
            <a:xfrm>
              <a:off x="3805050" y="499157"/>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0" y="7276"/>
                    <a:pt x="0" y="7276"/>
                  </a:cubicBezTo>
                  <a:lnTo>
                    <a:pt x="4293" y="7276"/>
                  </a:lnTo>
                  <a:cubicBezTo>
                    <a:pt x="2180" y="7276"/>
                    <a:pt x="2180" y="0"/>
                    <a:pt x="2180" y="0"/>
                  </a:cubicBezTo>
                  <a:lnTo>
                    <a:pt x="0" y="0"/>
                  </a:lnTo>
                  <a:close/>
                  <a:moveTo>
                    <a:pt x="8654" y="7276"/>
                  </a:moveTo>
                  <a:cubicBezTo>
                    <a:pt x="8654" y="14552"/>
                    <a:pt x="10766" y="14552"/>
                    <a:pt x="10766" y="14552"/>
                  </a:cubicBezTo>
                  <a:cubicBezTo>
                    <a:pt x="10766" y="7276"/>
                    <a:pt x="10766" y="7276"/>
                    <a:pt x="8654" y="7276"/>
                  </a:cubicBezTo>
                  <a:close/>
                  <a:moveTo>
                    <a:pt x="15127" y="14552"/>
                  </a:moveTo>
                  <a:cubicBezTo>
                    <a:pt x="17239" y="21600"/>
                    <a:pt x="17239" y="21600"/>
                    <a:pt x="17239" y="21600"/>
                  </a:cubicBezTo>
                  <a:lnTo>
                    <a:pt x="21600" y="21600"/>
                  </a:lnTo>
                  <a:cubicBezTo>
                    <a:pt x="21600" y="14552"/>
                    <a:pt x="21600" y="14552"/>
                    <a:pt x="19420" y="14552"/>
                  </a:cubicBezTo>
                  <a:lnTo>
                    <a:pt x="15127" y="14552"/>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91" name="Google Shape;193;p15">
              <a:extLst>
                <a:ext uri="{FF2B5EF4-FFF2-40B4-BE49-F238E27FC236}">
                  <a16:creationId xmlns:a16="http://schemas.microsoft.com/office/drawing/2014/main" id="{B500CB0D-51A1-677E-9EF8-FB00CBA7D6D7}"/>
                </a:ext>
              </a:extLst>
            </p:cNvPr>
            <p:cNvSpPr>
              <a:spLocks/>
            </p:cNvSpPr>
            <p:nvPr/>
          </p:nvSpPr>
          <p:spPr bwMode="auto">
            <a:xfrm>
              <a:off x="3801670" y="489046"/>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lnTo>
                    <a:pt x="0" y="8111"/>
                  </a:lnTo>
                  <a:cubicBezTo>
                    <a:pt x="0" y="5379"/>
                    <a:pt x="0" y="5379"/>
                    <a:pt x="21600" y="2647"/>
                  </a:cubicBezTo>
                  <a:cubicBezTo>
                    <a:pt x="0" y="2647"/>
                    <a:pt x="0" y="0"/>
                    <a:pt x="0" y="0"/>
                  </a:cubicBezTo>
                  <a:close/>
                  <a:moveTo>
                    <a:pt x="0" y="8111"/>
                  </a:moveTo>
                  <a:lnTo>
                    <a:pt x="21600" y="21600"/>
                  </a:lnTo>
                  <a:cubicBezTo>
                    <a:pt x="21600" y="21600"/>
                    <a:pt x="21600" y="18868"/>
                    <a:pt x="21600" y="18868"/>
                  </a:cubicBezTo>
                  <a:cubicBezTo>
                    <a:pt x="21600" y="16221"/>
                    <a:pt x="21600" y="16221"/>
                    <a:pt x="21600" y="13489"/>
                  </a:cubicBezTo>
                  <a:cubicBezTo>
                    <a:pt x="21600" y="10757"/>
                    <a:pt x="21600" y="10757"/>
                    <a:pt x="0" y="8111"/>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92" name="Google Shape;194;p15">
              <a:extLst>
                <a:ext uri="{FF2B5EF4-FFF2-40B4-BE49-F238E27FC236}">
                  <a16:creationId xmlns:a16="http://schemas.microsoft.com/office/drawing/2014/main" id="{55362080-CB3D-FAF3-CE5B-5EA056893CD5}"/>
                </a:ext>
              </a:extLst>
            </p:cNvPr>
            <p:cNvSpPr>
              <a:spLocks/>
            </p:cNvSpPr>
            <p:nvPr/>
          </p:nvSpPr>
          <p:spPr bwMode="auto">
            <a:xfrm>
              <a:off x="3866280" y="479879"/>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3114" y="0"/>
                  </a:moveTo>
                  <a:cubicBezTo>
                    <a:pt x="0" y="0"/>
                    <a:pt x="0" y="0"/>
                    <a:pt x="0" y="21600"/>
                  </a:cubicBezTo>
                  <a:lnTo>
                    <a:pt x="12357" y="21600"/>
                  </a:lnTo>
                  <a:cubicBezTo>
                    <a:pt x="15470" y="0"/>
                    <a:pt x="18486" y="0"/>
                    <a:pt x="21600" y="0"/>
                  </a:cubicBezTo>
                  <a:lnTo>
                    <a:pt x="3114"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93" name="Google Shape;195;p15">
              <a:extLst>
                <a:ext uri="{FF2B5EF4-FFF2-40B4-BE49-F238E27FC236}">
                  <a16:creationId xmlns:a16="http://schemas.microsoft.com/office/drawing/2014/main" id="{FB469CBB-5CC8-1999-7C54-57122606ED09}"/>
                </a:ext>
              </a:extLst>
            </p:cNvPr>
            <p:cNvSpPr>
              <a:spLocks/>
            </p:cNvSpPr>
            <p:nvPr/>
          </p:nvSpPr>
          <p:spPr bwMode="auto">
            <a:xfrm>
              <a:off x="3858560" y="512192"/>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825" y="0"/>
                  </a:moveTo>
                  <a:cubicBezTo>
                    <a:pt x="16825" y="0"/>
                    <a:pt x="14400" y="10629"/>
                    <a:pt x="14400" y="10629"/>
                  </a:cubicBezTo>
                  <a:lnTo>
                    <a:pt x="2425" y="10629"/>
                  </a:lnTo>
                  <a:cubicBezTo>
                    <a:pt x="2425" y="21600"/>
                    <a:pt x="2425" y="21600"/>
                    <a:pt x="0" y="21600"/>
                  </a:cubicBezTo>
                  <a:lnTo>
                    <a:pt x="14400" y="21600"/>
                  </a:lnTo>
                  <a:cubicBezTo>
                    <a:pt x="16825" y="21600"/>
                    <a:pt x="19251" y="21600"/>
                    <a:pt x="19251" y="10629"/>
                  </a:cubicBezTo>
                  <a:lnTo>
                    <a:pt x="21600" y="10629"/>
                  </a:lnTo>
                  <a:lnTo>
                    <a:pt x="21600" y="0"/>
                  </a:lnTo>
                  <a:lnTo>
                    <a:pt x="16825"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94" name="Google Shape;196;p15">
              <a:extLst>
                <a:ext uri="{FF2B5EF4-FFF2-40B4-BE49-F238E27FC236}">
                  <a16:creationId xmlns:a16="http://schemas.microsoft.com/office/drawing/2014/main" id="{3B7B7531-13B0-6781-3913-EBA73B7CE8C2}"/>
                </a:ext>
              </a:extLst>
            </p:cNvPr>
            <p:cNvSpPr>
              <a:spLocks/>
            </p:cNvSpPr>
            <p:nvPr/>
          </p:nvSpPr>
          <p:spPr bwMode="auto">
            <a:xfrm>
              <a:off x="3865321" y="520384"/>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0" y="0"/>
                    <a:pt x="0" y="3030"/>
                  </a:cubicBezTo>
                  <a:lnTo>
                    <a:pt x="3030" y="3030"/>
                  </a:lnTo>
                  <a:cubicBezTo>
                    <a:pt x="3030" y="3030"/>
                    <a:pt x="3030" y="0"/>
                    <a:pt x="3030" y="0"/>
                  </a:cubicBezTo>
                  <a:lnTo>
                    <a:pt x="0" y="0"/>
                  </a:lnTo>
                  <a:close/>
                  <a:moveTo>
                    <a:pt x="3030" y="3030"/>
                  </a:moveTo>
                  <a:lnTo>
                    <a:pt x="3030" y="6157"/>
                  </a:lnTo>
                  <a:lnTo>
                    <a:pt x="6157" y="6157"/>
                  </a:lnTo>
                  <a:cubicBezTo>
                    <a:pt x="6157" y="6157"/>
                    <a:pt x="3030" y="6157"/>
                    <a:pt x="3030" y="3030"/>
                  </a:cubicBezTo>
                  <a:close/>
                  <a:moveTo>
                    <a:pt x="3030" y="6157"/>
                  </a:moveTo>
                  <a:cubicBezTo>
                    <a:pt x="3030" y="9285"/>
                    <a:pt x="3030" y="9285"/>
                    <a:pt x="3030" y="9285"/>
                  </a:cubicBezTo>
                  <a:lnTo>
                    <a:pt x="6157" y="9285"/>
                  </a:lnTo>
                  <a:cubicBezTo>
                    <a:pt x="3030" y="9285"/>
                    <a:pt x="3030" y="9285"/>
                    <a:pt x="3030" y="6157"/>
                  </a:cubicBezTo>
                  <a:close/>
                  <a:moveTo>
                    <a:pt x="6157" y="6157"/>
                  </a:moveTo>
                  <a:lnTo>
                    <a:pt x="6157" y="9285"/>
                  </a:lnTo>
                  <a:lnTo>
                    <a:pt x="12315" y="15443"/>
                  </a:lnTo>
                  <a:cubicBezTo>
                    <a:pt x="12315" y="15443"/>
                    <a:pt x="15443" y="18570"/>
                    <a:pt x="18570" y="18570"/>
                  </a:cubicBezTo>
                  <a:cubicBezTo>
                    <a:pt x="18570" y="18570"/>
                    <a:pt x="18570" y="18570"/>
                    <a:pt x="15443" y="15443"/>
                  </a:cubicBezTo>
                  <a:lnTo>
                    <a:pt x="15443" y="12315"/>
                  </a:lnTo>
                  <a:cubicBezTo>
                    <a:pt x="12315" y="12315"/>
                    <a:pt x="12315" y="12315"/>
                    <a:pt x="12315" y="9285"/>
                  </a:cubicBezTo>
                  <a:cubicBezTo>
                    <a:pt x="9285" y="9285"/>
                    <a:pt x="9285" y="9285"/>
                    <a:pt x="6157" y="6157"/>
                  </a:cubicBezTo>
                  <a:close/>
                  <a:moveTo>
                    <a:pt x="18570" y="18570"/>
                  </a:moveTo>
                  <a:cubicBezTo>
                    <a:pt x="18570" y="21600"/>
                    <a:pt x="21600" y="21600"/>
                    <a:pt x="21600" y="21600"/>
                  </a:cubicBezTo>
                  <a:cubicBezTo>
                    <a:pt x="21600" y="21600"/>
                    <a:pt x="18570" y="18570"/>
                    <a:pt x="18570" y="1857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95" name="Google Shape;197;p15">
              <a:extLst>
                <a:ext uri="{FF2B5EF4-FFF2-40B4-BE49-F238E27FC236}">
                  <a16:creationId xmlns:a16="http://schemas.microsoft.com/office/drawing/2014/main" id="{B51104BE-E3E8-A5D1-9964-2249F50D6826}"/>
                </a:ext>
              </a:extLst>
            </p:cNvPr>
            <p:cNvSpPr>
              <a:spLocks/>
            </p:cNvSpPr>
            <p:nvPr/>
          </p:nvSpPr>
          <p:spPr bwMode="auto">
            <a:xfrm>
              <a:off x="3839282" y="530510"/>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4400" y="0"/>
                  </a:moveTo>
                  <a:cubicBezTo>
                    <a:pt x="11975" y="10800"/>
                    <a:pt x="4775" y="10800"/>
                    <a:pt x="2425" y="10800"/>
                  </a:cubicBezTo>
                  <a:cubicBezTo>
                    <a:pt x="2425" y="10800"/>
                    <a:pt x="2425" y="21600"/>
                    <a:pt x="0" y="21600"/>
                  </a:cubicBezTo>
                  <a:lnTo>
                    <a:pt x="2425" y="21600"/>
                  </a:lnTo>
                  <a:cubicBezTo>
                    <a:pt x="2425" y="21600"/>
                    <a:pt x="2425" y="10800"/>
                    <a:pt x="4775" y="10800"/>
                  </a:cubicBezTo>
                  <a:lnTo>
                    <a:pt x="14400" y="10800"/>
                  </a:lnTo>
                  <a:cubicBezTo>
                    <a:pt x="15992" y="10800"/>
                    <a:pt x="16522" y="6075"/>
                    <a:pt x="17432" y="6075"/>
                  </a:cubicBezTo>
                  <a:cubicBezTo>
                    <a:pt x="17886" y="6075"/>
                    <a:pt x="18417" y="7088"/>
                    <a:pt x="19175" y="10800"/>
                  </a:cubicBezTo>
                  <a:cubicBezTo>
                    <a:pt x="19175" y="0"/>
                    <a:pt x="19175" y="0"/>
                    <a:pt x="21600" y="0"/>
                  </a:cubicBezTo>
                  <a:lnTo>
                    <a:pt x="14400"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96" name="Google Shape;198;p15">
              <a:extLst>
                <a:ext uri="{FF2B5EF4-FFF2-40B4-BE49-F238E27FC236}">
                  <a16:creationId xmlns:a16="http://schemas.microsoft.com/office/drawing/2014/main" id="{ED6586B2-1900-1914-6A32-6B8E9CA1E7D0}"/>
                </a:ext>
              </a:extLst>
            </p:cNvPr>
            <p:cNvSpPr>
              <a:spLocks/>
            </p:cNvSpPr>
            <p:nvPr/>
          </p:nvSpPr>
          <p:spPr bwMode="auto">
            <a:xfrm>
              <a:off x="3845068" y="549316"/>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21600" y="2425"/>
                    <a:pt x="17253" y="2425"/>
                    <a:pt x="17253" y="2425"/>
                  </a:cubicBezTo>
                  <a:cubicBezTo>
                    <a:pt x="17253" y="2425"/>
                    <a:pt x="17253" y="4775"/>
                    <a:pt x="17253" y="4775"/>
                  </a:cubicBezTo>
                  <a:cubicBezTo>
                    <a:pt x="17253" y="4775"/>
                    <a:pt x="17253" y="4775"/>
                    <a:pt x="21600" y="2425"/>
                  </a:cubicBezTo>
                  <a:cubicBezTo>
                    <a:pt x="21600" y="2425"/>
                    <a:pt x="21600" y="0"/>
                    <a:pt x="21600" y="0"/>
                  </a:cubicBezTo>
                  <a:close/>
                  <a:moveTo>
                    <a:pt x="17253" y="4775"/>
                  </a:moveTo>
                  <a:cubicBezTo>
                    <a:pt x="12906" y="4775"/>
                    <a:pt x="12906" y="7200"/>
                    <a:pt x="12906" y="7200"/>
                  </a:cubicBezTo>
                  <a:cubicBezTo>
                    <a:pt x="12906" y="7200"/>
                    <a:pt x="12906" y="9625"/>
                    <a:pt x="12906" y="9625"/>
                  </a:cubicBezTo>
                  <a:lnTo>
                    <a:pt x="8694" y="9625"/>
                  </a:lnTo>
                  <a:cubicBezTo>
                    <a:pt x="8694" y="9625"/>
                    <a:pt x="8694" y="11975"/>
                    <a:pt x="8694" y="11975"/>
                  </a:cubicBezTo>
                  <a:cubicBezTo>
                    <a:pt x="8694" y="11975"/>
                    <a:pt x="4347" y="14400"/>
                    <a:pt x="4347" y="16825"/>
                  </a:cubicBezTo>
                  <a:lnTo>
                    <a:pt x="8694" y="16825"/>
                  </a:lnTo>
                  <a:cubicBezTo>
                    <a:pt x="12906" y="16825"/>
                    <a:pt x="12906" y="16825"/>
                    <a:pt x="12906" y="14400"/>
                  </a:cubicBezTo>
                  <a:cubicBezTo>
                    <a:pt x="12906" y="14400"/>
                    <a:pt x="12906" y="11975"/>
                    <a:pt x="17253" y="9625"/>
                  </a:cubicBezTo>
                  <a:cubicBezTo>
                    <a:pt x="17253" y="9625"/>
                    <a:pt x="17253" y="7200"/>
                    <a:pt x="17253" y="4775"/>
                  </a:cubicBezTo>
                  <a:close/>
                  <a:moveTo>
                    <a:pt x="0" y="19175"/>
                  </a:moveTo>
                  <a:lnTo>
                    <a:pt x="0" y="21600"/>
                  </a:lnTo>
                  <a:lnTo>
                    <a:pt x="4347" y="21600"/>
                  </a:lnTo>
                  <a:cubicBezTo>
                    <a:pt x="4347" y="19175"/>
                    <a:pt x="4347" y="19175"/>
                    <a:pt x="4347" y="19175"/>
                  </a:cubicBezTo>
                  <a:lnTo>
                    <a:pt x="0" y="19175"/>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97" name="Google Shape;199;p15">
              <a:extLst>
                <a:ext uri="{FF2B5EF4-FFF2-40B4-BE49-F238E27FC236}">
                  <a16:creationId xmlns:a16="http://schemas.microsoft.com/office/drawing/2014/main" id="{9CE92A3C-71C2-AB07-A48B-FB3EC8AFCFFA}"/>
                </a:ext>
              </a:extLst>
            </p:cNvPr>
            <p:cNvSpPr>
              <a:spLocks/>
            </p:cNvSpPr>
            <p:nvPr/>
          </p:nvSpPr>
          <p:spPr bwMode="auto">
            <a:xfrm>
              <a:off x="1200445" y="1002182"/>
              <a:ext cx="1871239" cy="2681960"/>
            </a:xfrm>
            <a:custGeom>
              <a:avLst/>
              <a:gdLst>
                <a:gd name="T0" fmla="*/ 2147483647 w 21564"/>
                <a:gd name="T1" fmla="*/ 2147483647 h 21600"/>
                <a:gd name="T2" fmla="*/ 2147483647 w 21564"/>
                <a:gd name="T3" fmla="*/ 2147483647 h 21600"/>
                <a:gd name="T4" fmla="*/ 2147483647 w 21564"/>
                <a:gd name="T5" fmla="*/ 2147483647 h 21600"/>
                <a:gd name="T6" fmla="*/ 2147483647 w 2156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64" h="21600" extrusionOk="0">
                  <a:moveTo>
                    <a:pt x="18726" y="0"/>
                  </a:moveTo>
                  <a:cubicBezTo>
                    <a:pt x="18672" y="0"/>
                    <a:pt x="18617" y="11"/>
                    <a:pt x="18574" y="35"/>
                  </a:cubicBezTo>
                  <a:lnTo>
                    <a:pt x="18529" y="35"/>
                  </a:lnTo>
                  <a:cubicBezTo>
                    <a:pt x="17651" y="198"/>
                    <a:pt x="16862" y="525"/>
                    <a:pt x="16150" y="913"/>
                  </a:cubicBezTo>
                  <a:cubicBezTo>
                    <a:pt x="15717" y="1146"/>
                    <a:pt x="14961" y="2210"/>
                    <a:pt x="14450" y="3150"/>
                  </a:cubicBezTo>
                  <a:cubicBezTo>
                    <a:pt x="14427" y="3138"/>
                    <a:pt x="14397" y="3132"/>
                    <a:pt x="14368" y="3132"/>
                  </a:cubicBezTo>
                  <a:cubicBezTo>
                    <a:pt x="14286" y="3132"/>
                    <a:pt x="14200" y="3177"/>
                    <a:pt x="14217" y="3251"/>
                  </a:cubicBezTo>
                  <a:cubicBezTo>
                    <a:pt x="14239" y="3329"/>
                    <a:pt x="14261" y="3399"/>
                    <a:pt x="14283" y="3468"/>
                  </a:cubicBezTo>
                  <a:cubicBezTo>
                    <a:pt x="14027" y="3974"/>
                    <a:pt x="13861" y="4408"/>
                    <a:pt x="13894" y="4618"/>
                  </a:cubicBezTo>
                  <a:cubicBezTo>
                    <a:pt x="13961" y="5240"/>
                    <a:pt x="13894" y="5651"/>
                    <a:pt x="13739" y="5947"/>
                  </a:cubicBezTo>
                  <a:cubicBezTo>
                    <a:pt x="13450" y="6242"/>
                    <a:pt x="13094" y="6490"/>
                    <a:pt x="12705" y="6715"/>
                  </a:cubicBezTo>
                  <a:cubicBezTo>
                    <a:pt x="12460" y="6863"/>
                    <a:pt x="12205" y="6980"/>
                    <a:pt x="12016" y="7158"/>
                  </a:cubicBezTo>
                  <a:cubicBezTo>
                    <a:pt x="11838" y="7313"/>
                    <a:pt x="11716" y="7500"/>
                    <a:pt x="11616" y="7694"/>
                  </a:cubicBezTo>
                  <a:cubicBezTo>
                    <a:pt x="11427" y="8059"/>
                    <a:pt x="11327" y="8494"/>
                    <a:pt x="10927" y="8790"/>
                  </a:cubicBezTo>
                  <a:cubicBezTo>
                    <a:pt x="10542" y="9074"/>
                    <a:pt x="9967" y="9147"/>
                    <a:pt x="9406" y="9147"/>
                  </a:cubicBezTo>
                  <a:cubicBezTo>
                    <a:pt x="9156" y="9147"/>
                    <a:pt x="8908" y="9132"/>
                    <a:pt x="8682" y="9116"/>
                  </a:cubicBezTo>
                  <a:cubicBezTo>
                    <a:pt x="7812" y="9055"/>
                    <a:pt x="6933" y="8994"/>
                    <a:pt x="6058" y="8994"/>
                  </a:cubicBezTo>
                  <a:cubicBezTo>
                    <a:pt x="5143" y="8994"/>
                    <a:pt x="4233" y="9061"/>
                    <a:pt x="3346" y="9263"/>
                  </a:cubicBezTo>
                  <a:cubicBezTo>
                    <a:pt x="1890" y="9597"/>
                    <a:pt x="401" y="10359"/>
                    <a:pt x="1" y="11438"/>
                  </a:cubicBezTo>
                  <a:cubicBezTo>
                    <a:pt x="-6" y="11466"/>
                    <a:pt x="19" y="11480"/>
                    <a:pt x="46" y="11480"/>
                  </a:cubicBezTo>
                  <a:cubicBezTo>
                    <a:pt x="63" y="11480"/>
                    <a:pt x="81" y="11474"/>
                    <a:pt x="89" y="11462"/>
                  </a:cubicBezTo>
                  <a:cubicBezTo>
                    <a:pt x="379" y="10964"/>
                    <a:pt x="812" y="10545"/>
                    <a:pt x="1379" y="10188"/>
                  </a:cubicBezTo>
                  <a:cubicBezTo>
                    <a:pt x="1946" y="9854"/>
                    <a:pt x="2602" y="9597"/>
                    <a:pt x="3302" y="9426"/>
                  </a:cubicBezTo>
                  <a:cubicBezTo>
                    <a:pt x="4185" y="9217"/>
                    <a:pt x="5091" y="9149"/>
                    <a:pt x="6003" y="9149"/>
                  </a:cubicBezTo>
                  <a:cubicBezTo>
                    <a:pt x="6914" y="9149"/>
                    <a:pt x="7831" y="9217"/>
                    <a:pt x="8737" y="9279"/>
                  </a:cubicBezTo>
                  <a:cubicBezTo>
                    <a:pt x="8976" y="9296"/>
                    <a:pt x="9228" y="9311"/>
                    <a:pt x="9480" y="9311"/>
                  </a:cubicBezTo>
                  <a:cubicBezTo>
                    <a:pt x="10013" y="9311"/>
                    <a:pt x="10548" y="9247"/>
                    <a:pt x="10971" y="9015"/>
                  </a:cubicBezTo>
                  <a:cubicBezTo>
                    <a:pt x="11427" y="8758"/>
                    <a:pt x="11594" y="8339"/>
                    <a:pt x="11771" y="7966"/>
                  </a:cubicBezTo>
                  <a:cubicBezTo>
                    <a:pt x="11827" y="7857"/>
                    <a:pt x="11871" y="7749"/>
                    <a:pt x="11938" y="7640"/>
                  </a:cubicBezTo>
                  <a:cubicBezTo>
                    <a:pt x="11382" y="9085"/>
                    <a:pt x="11227" y="9155"/>
                    <a:pt x="10560" y="9473"/>
                  </a:cubicBezTo>
                  <a:cubicBezTo>
                    <a:pt x="10193" y="9644"/>
                    <a:pt x="9707" y="9700"/>
                    <a:pt x="9190" y="9700"/>
                  </a:cubicBezTo>
                  <a:cubicBezTo>
                    <a:pt x="8532" y="9700"/>
                    <a:pt x="7826" y="9608"/>
                    <a:pt x="7259" y="9543"/>
                  </a:cubicBezTo>
                  <a:cubicBezTo>
                    <a:pt x="6865" y="9498"/>
                    <a:pt x="6470" y="9475"/>
                    <a:pt x="6076" y="9475"/>
                  </a:cubicBezTo>
                  <a:cubicBezTo>
                    <a:pt x="5581" y="9475"/>
                    <a:pt x="5086" y="9512"/>
                    <a:pt x="4591" y="9589"/>
                  </a:cubicBezTo>
                  <a:cubicBezTo>
                    <a:pt x="2957" y="9846"/>
                    <a:pt x="1434" y="10553"/>
                    <a:pt x="534" y="11547"/>
                  </a:cubicBezTo>
                  <a:cubicBezTo>
                    <a:pt x="434" y="11664"/>
                    <a:pt x="345" y="11780"/>
                    <a:pt x="256" y="11904"/>
                  </a:cubicBezTo>
                  <a:cubicBezTo>
                    <a:pt x="245" y="11900"/>
                    <a:pt x="233" y="11898"/>
                    <a:pt x="220" y="11898"/>
                  </a:cubicBezTo>
                  <a:cubicBezTo>
                    <a:pt x="183" y="11898"/>
                    <a:pt x="145" y="11916"/>
                    <a:pt x="145" y="11951"/>
                  </a:cubicBezTo>
                  <a:cubicBezTo>
                    <a:pt x="101" y="12425"/>
                    <a:pt x="134" y="12906"/>
                    <a:pt x="245" y="13372"/>
                  </a:cubicBezTo>
                  <a:cubicBezTo>
                    <a:pt x="301" y="13326"/>
                    <a:pt x="345" y="13279"/>
                    <a:pt x="401" y="13240"/>
                  </a:cubicBezTo>
                  <a:cubicBezTo>
                    <a:pt x="901" y="12836"/>
                    <a:pt x="1546" y="12502"/>
                    <a:pt x="2224" y="12277"/>
                  </a:cubicBezTo>
                  <a:cubicBezTo>
                    <a:pt x="2257" y="12265"/>
                    <a:pt x="2292" y="12260"/>
                    <a:pt x="2325" y="12260"/>
                  </a:cubicBezTo>
                  <a:cubicBezTo>
                    <a:pt x="2467" y="12260"/>
                    <a:pt x="2580" y="12357"/>
                    <a:pt x="2490" y="12464"/>
                  </a:cubicBezTo>
                  <a:cubicBezTo>
                    <a:pt x="2168" y="12860"/>
                    <a:pt x="1834" y="13264"/>
                    <a:pt x="1546" y="13683"/>
                  </a:cubicBezTo>
                  <a:cubicBezTo>
                    <a:pt x="1312" y="14041"/>
                    <a:pt x="1079" y="14398"/>
                    <a:pt x="857" y="14763"/>
                  </a:cubicBezTo>
                  <a:cubicBezTo>
                    <a:pt x="1023" y="15011"/>
                    <a:pt x="1201" y="15252"/>
                    <a:pt x="1412" y="15478"/>
                  </a:cubicBezTo>
                  <a:cubicBezTo>
                    <a:pt x="2279" y="16456"/>
                    <a:pt x="3491" y="17256"/>
                    <a:pt x="4802" y="17948"/>
                  </a:cubicBezTo>
                  <a:cubicBezTo>
                    <a:pt x="5803" y="18468"/>
                    <a:pt x="6870" y="18926"/>
                    <a:pt x="7981" y="19315"/>
                  </a:cubicBezTo>
                  <a:cubicBezTo>
                    <a:pt x="8003" y="19222"/>
                    <a:pt x="8014" y="19136"/>
                    <a:pt x="8037" y="19043"/>
                  </a:cubicBezTo>
                  <a:cubicBezTo>
                    <a:pt x="8103" y="18786"/>
                    <a:pt x="8204" y="18538"/>
                    <a:pt x="8337" y="18297"/>
                  </a:cubicBezTo>
                  <a:cubicBezTo>
                    <a:pt x="8392" y="18188"/>
                    <a:pt x="8459" y="18080"/>
                    <a:pt x="8537" y="17979"/>
                  </a:cubicBezTo>
                  <a:cubicBezTo>
                    <a:pt x="8615" y="17862"/>
                    <a:pt x="8737" y="17746"/>
                    <a:pt x="8792" y="17621"/>
                  </a:cubicBezTo>
                  <a:cubicBezTo>
                    <a:pt x="8818" y="17573"/>
                    <a:pt x="8885" y="17549"/>
                    <a:pt x="8951" y="17549"/>
                  </a:cubicBezTo>
                  <a:cubicBezTo>
                    <a:pt x="9032" y="17549"/>
                    <a:pt x="9110" y="17584"/>
                    <a:pt x="9104" y="17652"/>
                  </a:cubicBezTo>
                  <a:cubicBezTo>
                    <a:pt x="9026" y="18150"/>
                    <a:pt x="8926" y="18639"/>
                    <a:pt x="8937" y="19144"/>
                  </a:cubicBezTo>
                  <a:cubicBezTo>
                    <a:pt x="8948" y="19315"/>
                    <a:pt x="8959" y="19486"/>
                    <a:pt x="8982" y="19649"/>
                  </a:cubicBezTo>
                  <a:cubicBezTo>
                    <a:pt x="10893" y="20255"/>
                    <a:pt x="12916" y="20697"/>
                    <a:pt x="14972" y="21024"/>
                  </a:cubicBezTo>
                  <a:cubicBezTo>
                    <a:pt x="16006" y="21187"/>
                    <a:pt x="17040" y="21311"/>
                    <a:pt x="18085" y="21412"/>
                  </a:cubicBezTo>
                  <a:cubicBezTo>
                    <a:pt x="18607" y="21459"/>
                    <a:pt x="19130" y="21505"/>
                    <a:pt x="19663" y="21536"/>
                  </a:cubicBezTo>
                  <a:cubicBezTo>
                    <a:pt x="19930" y="21552"/>
                    <a:pt x="20207" y="21567"/>
                    <a:pt x="20474" y="21583"/>
                  </a:cubicBezTo>
                  <a:cubicBezTo>
                    <a:pt x="20608" y="21591"/>
                    <a:pt x="20741" y="21599"/>
                    <a:pt x="20875" y="21599"/>
                  </a:cubicBezTo>
                  <a:cubicBezTo>
                    <a:pt x="20894" y="21600"/>
                    <a:pt x="20913" y="21600"/>
                    <a:pt x="20932" y="21600"/>
                  </a:cubicBezTo>
                  <a:cubicBezTo>
                    <a:pt x="21055" y="21600"/>
                    <a:pt x="21170" y="21580"/>
                    <a:pt x="21285" y="21560"/>
                  </a:cubicBezTo>
                  <a:cubicBezTo>
                    <a:pt x="21319" y="21560"/>
                    <a:pt x="21341" y="21544"/>
                    <a:pt x="21363" y="21536"/>
                  </a:cubicBezTo>
                  <a:cubicBezTo>
                    <a:pt x="21386" y="21552"/>
                    <a:pt x="21413" y="21559"/>
                    <a:pt x="21439" y="21559"/>
                  </a:cubicBezTo>
                  <a:cubicBezTo>
                    <a:pt x="21517" y="21559"/>
                    <a:pt x="21594" y="21499"/>
                    <a:pt x="21552" y="21435"/>
                  </a:cubicBezTo>
                  <a:cubicBezTo>
                    <a:pt x="20774" y="20223"/>
                    <a:pt x="19896" y="19035"/>
                    <a:pt x="19318" y="17761"/>
                  </a:cubicBezTo>
                  <a:cubicBezTo>
                    <a:pt x="19040" y="17132"/>
                    <a:pt x="18829" y="16487"/>
                    <a:pt x="18762" y="15827"/>
                  </a:cubicBezTo>
                  <a:cubicBezTo>
                    <a:pt x="18685" y="15112"/>
                    <a:pt x="19930" y="14064"/>
                    <a:pt x="20007" y="13357"/>
                  </a:cubicBezTo>
                  <a:cubicBezTo>
                    <a:pt x="20307" y="10374"/>
                    <a:pt x="19730" y="7694"/>
                    <a:pt x="19074" y="4719"/>
                  </a:cubicBezTo>
                  <a:cubicBezTo>
                    <a:pt x="18740" y="3235"/>
                    <a:pt x="18107" y="1651"/>
                    <a:pt x="18929" y="183"/>
                  </a:cubicBezTo>
                  <a:cubicBezTo>
                    <a:pt x="18993" y="71"/>
                    <a:pt x="18862" y="0"/>
                    <a:pt x="1872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98" name="Google Shape;200;p15">
              <a:extLst>
                <a:ext uri="{FF2B5EF4-FFF2-40B4-BE49-F238E27FC236}">
                  <a16:creationId xmlns:a16="http://schemas.microsoft.com/office/drawing/2014/main" id="{E055FB17-FFC1-45D8-617F-44BE605512EF}"/>
                </a:ext>
              </a:extLst>
            </p:cNvPr>
            <p:cNvSpPr>
              <a:spLocks/>
            </p:cNvSpPr>
            <p:nvPr/>
          </p:nvSpPr>
          <p:spPr bwMode="auto">
            <a:xfrm>
              <a:off x="1215636" y="1767395"/>
              <a:ext cx="1283109" cy="825575"/>
            </a:xfrm>
            <a:custGeom>
              <a:avLst/>
              <a:gdLst>
                <a:gd name="T0" fmla="*/ 2147483647 w 21584"/>
                <a:gd name="T1" fmla="*/ 2147483647 h 21600"/>
                <a:gd name="T2" fmla="*/ 2147483647 w 21584"/>
                <a:gd name="T3" fmla="*/ 2147483647 h 21600"/>
                <a:gd name="T4" fmla="*/ 2147483647 w 21584"/>
                <a:gd name="T5" fmla="*/ 2147483647 h 21600"/>
                <a:gd name="T6" fmla="*/ 2147483647 w 2158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84" h="21600" extrusionOk="0">
                  <a:moveTo>
                    <a:pt x="21534" y="0"/>
                  </a:moveTo>
                  <a:cubicBezTo>
                    <a:pt x="21511" y="0"/>
                    <a:pt x="21485" y="19"/>
                    <a:pt x="21470" y="54"/>
                  </a:cubicBezTo>
                  <a:cubicBezTo>
                    <a:pt x="21130" y="1391"/>
                    <a:pt x="21000" y="2931"/>
                    <a:pt x="20318" y="3966"/>
                  </a:cubicBezTo>
                  <a:cubicBezTo>
                    <a:pt x="19962" y="4520"/>
                    <a:pt x="19491" y="4773"/>
                    <a:pt x="19053" y="5076"/>
                  </a:cubicBezTo>
                  <a:cubicBezTo>
                    <a:pt x="18599" y="5378"/>
                    <a:pt x="18193" y="5757"/>
                    <a:pt x="17885" y="6388"/>
                  </a:cubicBezTo>
                  <a:cubicBezTo>
                    <a:pt x="17317" y="7524"/>
                    <a:pt x="17090" y="8962"/>
                    <a:pt x="16636" y="10198"/>
                  </a:cubicBezTo>
                  <a:cubicBezTo>
                    <a:pt x="16181" y="11460"/>
                    <a:pt x="15565" y="12595"/>
                    <a:pt x="14819" y="13453"/>
                  </a:cubicBezTo>
                  <a:cubicBezTo>
                    <a:pt x="14104" y="14312"/>
                    <a:pt x="13245" y="14942"/>
                    <a:pt x="12336" y="15144"/>
                  </a:cubicBezTo>
                  <a:cubicBezTo>
                    <a:pt x="12190" y="15172"/>
                    <a:pt x="12046" y="15185"/>
                    <a:pt x="11903" y="15185"/>
                  </a:cubicBezTo>
                  <a:cubicBezTo>
                    <a:pt x="11015" y="15185"/>
                    <a:pt x="10183" y="14702"/>
                    <a:pt x="9302" y="14463"/>
                  </a:cubicBezTo>
                  <a:cubicBezTo>
                    <a:pt x="8839" y="14339"/>
                    <a:pt x="8371" y="14279"/>
                    <a:pt x="7904" y="14279"/>
                  </a:cubicBezTo>
                  <a:cubicBezTo>
                    <a:pt x="6658" y="14279"/>
                    <a:pt x="5418" y="14708"/>
                    <a:pt x="4273" y="15497"/>
                  </a:cubicBezTo>
                  <a:cubicBezTo>
                    <a:pt x="2488" y="16708"/>
                    <a:pt x="931" y="18752"/>
                    <a:pt x="6" y="21453"/>
                  </a:cubicBezTo>
                  <a:cubicBezTo>
                    <a:pt x="-16" y="21538"/>
                    <a:pt x="29" y="21600"/>
                    <a:pt x="70" y="21600"/>
                  </a:cubicBezTo>
                  <a:cubicBezTo>
                    <a:pt x="90" y="21600"/>
                    <a:pt x="109" y="21586"/>
                    <a:pt x="119" y="21554"/>
                  </a:cubicBezTo>
                  <a:cubicBezTo>
                    <a:pt x="1635" y="17413"/>
                    <a:pt x="4632" y="14809"/>
                    <a:pt x="7671" y="14809"/>
                  </a:cubicBezTo>
                  <a:cubicBezTo>
                    <a:pt x="8243" y="14809"/>
                    <a:pt x="8818" y="14901"/>
                    <a:pt x="9383" y="15093"/>
                  </a:cubicBezTo>
                  <a:cubicBezTo>
                    <a:pt x="9935" y="15296"/>
                    <a:pt x="10470" y="15573"/>
                    <a:pt x="11022" y="15724"/>
                  </a:cubicBezTo>
                  <a:cubicBezTo>
                    <a:pt x="11287" y="15798"/>
                    <a:pt x="11546" y="15837"/>
                    <a:pt x="11806" y="15837"/>
                  </a:cubicBezTo>
                  <a:cubicBezTo>
                    <a:pt x="11992" y="15837"/>
                    <a:pt x="12179" y="15817"/>
                    <a:pt x="12369" y="15775"/>
                  </a:cubicBezTo>
                  <a:cubicBezTo>
                    <a:pt x="13261" y="15598"/>
                    <a:pt x="14104" y="15069"/>
                    <a:pt x="14834" y="14286"/>
                  </a:cubicBezTo>
                  <a:cubicBezTo>
                    <a:pt x="15597" y="13479"/>
                    <a:pt x="16230" y="12444"/>
                    <a:pt x="16749" y="11258"/>
                  </a:cubicBezTo>
                  <a:cubicBezTo>
                    <a:pt x="16992" y="10653"/>
                    <a:pt x="17220" y="10022"/>
                    <a:pt x="17398" y="9390"/>
                  </a:cubicBezTo>
                  <a:cubicBezTo>
                    <a:pt x="17576" y="8684"/>
                    <a:pt x="17722" y="7952"/>
                    <a:pt x="17950" y="7271"/>
                  </a:cubicBezTo>
                  <a:cubicBezTo>
                    <a:pt x="18209" y="6438"/>
                    <a:pt x="18582" y="5883"/>
                    <a:pt x="19118" y="5504"/>
                  </a:cubicBezTo>
                  <a:cubicBezTo>
                    <a:pt x="19604" y="5151"/>
                    <a:pt x="20123" y="4874"/>
                    <a:pt x="20529" y="4293"/>
                  </a:cubicBezTo>
                  <a:cubicBezTo>
                    <a:pt x="21243" y="3233"/>
                    <a:pt x="21551" y="1594"/>
                    <a:pt x="21584" y="80"/>
                  </a:cubicBezTo>
                  <a:cubicBezTo>
                    <a:pt x="21584" y="25"/>
                    <a:pt x="21560" y="0"/>
                    <a:pt x="21534"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699" name="Google Shape;201;p15">
              <a:extLst>
                <a:ext uri="{FF2B5EF4-FFF2-40B4-BE49-F238E27FC236}">
                  <a16:creationId xmlns:a16="http://schemas.microsoft.com/office/drawing/2014/main" id="{2295B3A5-2025-C17C-24C3-E204D2513858}"/>
                </a:ext>
              </a:extLst>
            </p:cNvPr>
            <p:cNvSpPr>
              <a:spLocks/>
            </p:cNvSpPr>
            <p:nvPr/>
          </p:nvSpPr>
          <p:spPr bwMode="auto">
            <a:xfrm>
              <a:off x="1453400" y="1804885"/>
              <a:ext cx="1139924" cy="731865"/>
            </a:xfrm>
            <a:custGeom>
              <a:avLst/>
              <a:gdLst>
                <a:gd name="T0" fmla="*/ 2147483647 w 21576"/>
                <a:gd name="T1" fmla="*/ 2147483647 h 21600"/>
                <a:gd name="T2" fmla="*/ 2147483647 w 21576"/>
                <a:gd name="T3" fmla="*/ 2147483647 h 21600"/>
                <a:gd name="T4" fmla="*/ 2147483647 w 21576"/>
                <a:gd name="T5" fmla="*/ 2147483647 h 21600"/>
                <a:gd name="T6" fmla="*/ 2147483647 w 2157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76" h="21600" extrusionOk="0">
                  <a:moveTo>
                    <a:pt x="21472" y="0"/>
                  </a:moveTo>
                  <a:cubicBezTo>
                    <a:pt x="21438" y="0"/>
                    <a:pt x="21406" y="28"/>
                    <a:pt x="21392" y="93"/>
                  </a:cubicBezTo>
                  <a:cubicBezTo>
                    <a:pt x="20899" y="2456"/>
                    <a:pt x="20406" y="5388"/>
                    <a:pt x="19001" y="6839"/>
                  </a:cubicBezTo>
                  <a:cubicBezTo>
                    <a:pt x="18216" y="7608"/>
                    <a:pt x="17248" y="7693"/>
                    <a:pt x="16500" y="8632"/>
                  </a:cubicBezTo>
                  <a:cubicBezTo>
                    <a:pt x="15897" y="9373"/>
                    <a:pt x="15514" y="10483"/>
                    <a:pt x="15204" y="11564"/>
                  </a:cubicBezTo>
                  <a:cubicBezTo>
                    <a:pt x="14875" y="12732"/>
                    <a:pt x="14619" y="13955"/>
                    <a:pt x="14218" y="15038"/>
                  </a:cubicBezTo>
                  <a:cubicBezTo>
                    <a:pt x="13743" y="16290"/>
                    <a:pt x="13068" y="17314"/>
                    <a:pt x="12265" y="18026"/>
                  </a:cubicBezTo>
                  <a:cubicBezTo>
                    <a:pt x="11407" y="18795"/>
                    <a:pt x="10457" y="19136"/>
                    <a:pt x="9490" y="19136"/>
                  </a:cubicBezTo>
                  <a:cubicBezTo>
                    <a:pt x="8376" y="19136"/>
                    <a:pt x="7299" y="18795"/>
                    <a:pt x="6222" y="18681"/>
                  </a:cubicBezTo>
                  <a:cubicBezTo>
                    <a:pt x="5968" y="18648"/>
                    <a:pt x="5713" y="18632"/>
                    <a:pt x="5460" y="18632"/>
                  </a:cubicBezTo>
                  <a:cubicBezTo>
                    <a:pt x="3496" y="18632"/>
                    <a:pt x="1584" y="19605"/>
                    <a:pt x="15" y="21471"/>
                  </a:cubicBezTo>
                  <a:cubicBezTo>
                    <a:pt x="-14" y="21516"/>
                    <a:pt x="4" y="21600"/>
                    <a:pt x="32" y="21600"/>
                  </a:cubicBezTo>
                  <a:cubicBezTo>
                    <a:pt x="38" y="21600"/>
                    <a:pt x="45" y="21596"/>
                    <a:pt x="52" y="21585"/>
                  </a:cubicBezTo>
                  <a:cubicBezTo>
                    <a:pt x="1607" y="19951"/>
                    <a:pt x="3426" y="19072"/>
                    <a:pt x="5298" y="19072"/>
                  </a:cubicBezTo>
                  <a:cubicBezTo>
                    <a:pt x="5515" y="19072"/>
                    <a:pt x="5731" y="19084"/>
                    <a:pt x="5948" y="19108"/>
                  </a:cubicBezTo>
                  <a:cubicBezTo>
                    <a:pt x="7062" y="19250"/>
                    <a:pt x="8175" y="19649"/>
                    <a:pt x="9325" y="19705"/>
                  </a:cubicBezTo>
                  <a:cubicBezTo>
                    <a:pt x="9411" y="19711"/>
                    <a:pt x="9497" y="19713"/>
                    <a:pt x="9582" y="19713"/>
                  </a:cubicBezTo>
                  <a:cubicBezTo>
                    <a:pt x="10442" y="19713"/>
                    <a:pt x="11285" y="19450"/>
                    <a:pt x="12082" y="18880"/>
                  </a:cubicBezTo>
                  <a:cubicBezTo>
                    <a:pt x="12885" y="18311"/>
                    <a:pt x="13597" y="17428"/>
                    <a:pt x="14145" y="16347"/>
                  </a:cubicBezTo>
                  <a:cubicBezTo>
                    <a:pt x="14656" y="15322"/>
                    <a:pt x="14985" y="14126"/>
                    <a:pt x="15313" y="12931"/>
                  </a:cubicBezTo>
                  <a:cubicBezTo>
                    <a:pt x="15623" y="11735"/>
                    <a:pt x="15934" y="10483"/>
                    <a:pt x="16500" y="9515"/>
                  </a:cubicBezTo>
                  <a:cubicBezTo>
                    <a:pt x="17175" y="8376"/>
                    <a:pt x="18142" y="8263"/>
                    <a:pt x="18982" y="7522"/>
                  </a:cubicBezTo>
                  <a:cubicBezTo>
                    <a:pt x="20644" y="6071"/>
                    <a:pt x="21246" y="2911"/>
                    <a:pt x="21574" y="179"/>
                  </a:cubicBezTo>
                  <a:cubicBezTo>
                    <a:pt x="21586" y="73"/>
                    <a:pt x="21527" y="0"/>
                    <a:pt x="2147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00" name="Google Shape;202;p15">
              <a:extLst>
                <a:ext uri="{FF2B5EF4-FFF2-40B4-BE49-F238E27FC236}">
                  <a16:creationId xmlns:a16="http://schemas.microsoft.com/office/drawing/2014/main" id="{A9FA7E8A-B7DC-2CF5-EEA4-CC4C61475436}"/>
                </a:ext>
              </a:extLst>
            </p:cNvPr>
            <p:cNvSpPr>
              <a:spLocks/>
            </p:cNvSpPr>
            <p:nvPr/>
          </p:nvSpPr>
          <p:spPr bwMode="auto">
            <a:xfrm>
              <a:off x="1361615" y="1863511"/>
              <a:ext cx="1302044" cy="1039643"/>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538" y="0"/>
                  </a:moveTo>
                  <a:cubicBezTo>
                    <a:pt x="21523" y="0"/>
                    <a:pt x="21510" y="9"/>
                    <a:pt x="21504" y="30"/>
                  </a:cubicBezTo>
                  <a:cubicBezTo>
                    <a:pt x="21296" y="611"/>
                    <a:pt x="21136" y="1192"/>
                    <a:pt x="20896" y="1753"/>
                  </a:cubicBezTo>
                  <a:cubicBezTo>
                    <a:pt x="20656" y="2314"/>
                    <a:pt x="20368" y="2835"/>
                    <a:pt x="20016" y="3296"/>
                  </a:cubicBezTo>
                  <a:cubicBezTo>
                    <a:pt x="19296" y="4258"/>
                    <a:pt x="18368" y="4779"/>
                    <a:pt x="17520" y="5480"/>
                  </a:cubicBezTo>
                  <a:cubicBezTo>
                    <a:pt x="17120" y="5821"/>
                    <a:pt x="16736" y="6202"/>
                    <a:pt x="16448" y="6682"/>
                  </a:cubicBezTo>
                  <a:cubicBezTo>
                    <a:pt x="16144" y="7144"/>
                    <a:pt x="15936" y="7704"/>
                    <a:pt x="15760" y="8286"/>
                  </a:cubicBezTo>
                  <a:cubicBezTo>
                    <a:pt x="15392" y="9488"/>
                    <a:pt x="15152" y="10710"/>
                    <a:pt x="14560" y="11792"/>
                  </a:cubicBezTo>
                  <a:cubicBezTo>
                    <a:pt x="13504" y="13776"/>
                    <a:pt x="11712" y="15119"/>
                    <a:pt x="9824" y="15399"/>
                  </a:cubicBezTo>
                  <a:cubicBezTo>
                    <a:pt x="9581" y="15435"/>
                    <a:pt x="9337" y="15450"/>
                    <a:pt x="9091" y="15450"/>
                  </a:cubicBezTo>
                  <a:cubicBezTo>
                    <a:pt x="7876" y="15450"/>
                    <a:pt x="6640" y="15081"/>
                    <a:pt x="5427" y="15081"/>
                  </a:cubicBezTo>
                  <a:cubicBezTo>
                    <a:pt x="4711" y="15081"/>
                    <a:pt x="4002" y="15210"/>
                    <a:pt x="3312" y="15619"/>
                  </a:cubicBezTo>
                  <a:cubicBezTo>
                    <a:pt x="1488" y="16702"/>
                    <a:pt x="512" y="19266"/>
                    <a:pt x="0" y="21591"/>
                  </a:cubicBezTo>
                  <a:cubicBezTo>
                    <a:pt x="0" y="21591"/>
                    <a:pt x="7" y="21600"/>
                    <a:pt x="12" y="21600"/>
                  </a:cubicBezTo>
                  <a:cubicBezTo>
                    <a:pt x="14" y="21600"/>
                    <a:pt x="16" y="21597"/>
                    <a:pt x="16" y="21591"/>
                  </a:cubicBezTo>
                  <a:cubicBezTo>
                    <a:pt x="704" y="19467"/>
                    <a:pt x="1520" y="17042"/>
                    <a:pt x="3216" y="15920"/>
                  </a:cubicBezTo>
                  <a:cubicBezTo>
                    <a:pt x="3892" y="15467"/>
                    <a:pt x="4604" y="15322"/>
                    <a:pt x="5333" y="15322"/>
                  </a:cubicBezTo>
                  <a:cubicBezTo>
                    <a:pt x="6643" y="15322"/>
                    <a:pt x="8007" y="15791"/>
                    <a:pt x="9315" y="15791"/>
                  </a:cubicBezTo>
                  <a:cubicBezTo>
                    <a:pt x="9502" y="15791"/>
                    <a:pt x="9688" y="15782"/>
                    <a:pt x="9872" y="15760"/>
                  </a:cubicBezTo>
                  <a:cubicBezTo>
                    <a:pt x="11696" y="15559"/>
                    <a:pt x="13408" y="14317"/>
                    <a:pt x="14544" y="12514"/>
                  </a:cubicBezTo>
                  <a:cubicBezTo>
                    <a:pt x="15152" y="11552"/>
                    <a:pt x="15504" y="10470"/>
                    <a:pt x="15808" y="9308"/>
                  </a:cubicBezTo>
                  <a:cubicBezTo>
                    <a:pt x="15968" y="8686"/>
                    <a:pt x="16144" y="8045"/>
                    <a:pt x="16400" y="7464"/>
                  </a:cubicBezTo>
                  <a:cubicBezTo>
                    <a:pt x="16672" y="6863"/>
                    <a:pt x="17040" y="6382"/>
                    <a:pt x="17488" y="5981"/>
                  </a:cubicBezTo>
                  <a:cubicBezTo>
                    <a:pt x="18384" y="5180"/>
                    <a:pt x="19392" y="4659"/>
                    <a:pt x="20176" y="3657"/>
                  </a:cubicBezTo>
                  <a:cubicBezTo>
                    <a:pt x="20912" y="2715"/>
                    <a:pt x="21584" y="1412"/>
                    <a:pt x="21600" y="70"/>
                  </a:cubicBezTo>
                  <a:cubicBezTo>
                    <a:pt x="21600" y="31"/>
                    <a:pt x="21566" y="0"/>
                    <a:pt x="2153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01" name="Google Shape;203;p15">
              <a:extLst>
                <a:ext uri="{FF2B5EF4-FFF2-40B4-BE49-F238E27FC236}">
                  <a16:creationId xmlns:a16="http://schemas.microsoft.com/office/drawing/2014/main" id="{90BE2E3B-47F2-9DD5-00A9-EAE15D7309EB}"/>
                </a:ext>
              </a:extLst>
            </p:cNvPr>
            <p:cNvSpPr>
              <a:spLocks/>
            </p:cNvSpPr>
            <p:nvPr/>
          </p:nvSpPr>
          <p:spPr bwMode="auto">
            <a:xfrm>
              <a:off x="1511875" y="1956490"/>
              <a:ext cx="1164407" cy="1088645"/>
            </a:xfrm>
            <a:custGeom>
              <a:avLst/>
              <a:gdLst>
                <a:gd name="T0" fmla="*/ 2147483647 w 21340"/>
                <a:gd name="T1" fmla="*/ 2147483647 h 21600"/>
                <a:gd name="T2" fmla="*/ 2147483647 w 21340"/>
                <a:gd name="T3" fmla="*/ 2147483647 h 21600"/>
                <a:gd name="T4" fmla="*/ 2147483647 w 21340"/>
                <a:gd name="T5" fmla="*/ 2147483647 h 21600"/>
                <a:gd name="T6" fmla="*/ 2147483647 w 2134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40" h="21600" extrusionOk="0">
                  <a:moveTo>
                    <a:pt x="21298" y="0"/>
                  </a:moveTo>
                  <a:cubicBezTo>
                    <a:pt x="21286" y="0"/>
                    <a:pt x="21274" y="6"/>
                    <a:pt x="21268" y="21"/>
                  </a:cubicBezTo>
                  <a:cubicBezTo>
                    <a:pt x="21056" y="1111"/>
                    <a:pt x="20455" y="2030"/>
                    <a:pt x="19730" y="2795"/>
                  </a:cubicBezTo>
                  <a:cubicBezTo>
                    <a:pt x="18988" y="3580"/>
                    <a:pt x="18086" y="4192"/>
                    <a:pt x="17308" y="4939"/>
                  </a:cubicBezTo>
                  <a:cubicBezTo>
                    <a:pt x="16548" y="5685"/>
                    <a:pt x="15983" y="6565"/>
                    <a:pt x="15558" y="7579"/>
                  </a:cubicBezTo>
                  <a:cubicBezTo>
                    <a:pt x="15134" y="8574"/>
                    <a:pt x="14834" y="9627"/>
                    <a:pt x="14374" y="10622"/>
                  </a:cubicBezTo>
                  <a:cubicBezTo>
                    <a:pt x="13455" y="12632"/>
                    <a:pt x="11793" y="14029"/>
                    <a:pt x="9743" y="14450"/>
                  </a:cubicBezTo>
                  <a:cubicBezTo>
                    <a:pt x="7692" y="14870"/>
                    <a:pt x="5483" y="14660"/>
                    <a:pt x="3680" y="16018"/>
                  </a:cubicBezTo>
                  <a:cubicBezTo>
                    <a:pt x="2761" y="16708"/>
                    <a:pt x="2001" y="17626"/>
                    <a:pt x="1276" y="18564"/>
                  </a:cubicBezTo>
                  <a:cubicBezTo>
                    <a:pt x="640" y="19406"/>
                    <a:pt x="-191" y="20420"/>
                    <a:pt x="39" y="21587"/>
                  </a:cubicBezTo>
                  <a:cubicBezTo>
                    <a:pt x="46" y="21595"/>
                    <a:pt x="56" y="21600"/>
                    <a:pt x="66" y="21600"/>
                  </a:cubicBezTo>
                  <a:cubicBezTo>
                    <a:pt x="80" y="21600"/>
                    <a:pt x="92" y="21591"/>
                    <a:pt x="92" y="21568"/>
                  </a:cubicBezTo>
                  <a:cubicBezTo>
                    <a:pt x="74" y="20344"/>
                    <a:pt x="869" y="19406"/>
                    <a:pt x="1559" y="18526"/>
                  </a:cubicBezTo>
                  <a:cubicBezTo>
                    <a:pt x="2230" y="17684"/>
                    <a:pt x="2937" y="16841"/>
                    <a:pt x="3786" y="16210"/>
                  </a:cubicBezTo>
                  <a:cubicBezTo>
                    <a:pt x="4723" y="15521"/>
                    <a:pt x="5766" y="15234"/>
                    <a:pt x="6879" y="15100"/>
                  </a:cubicBezTo>
                  <a:cubicBezTo>
                    <a:pt x="7922" y="14985"/>
                    <a:pt x="8983" y="14985"/>
                    <a:pt x="10026" y="14756"/>
                  </a:cubicBezTo>
                  <a:cubicBezTo>
                    <a:pt x="11917" y="14354"/>
                    <a:pt x="13579" y="13053"/>
                    <a:pt x="14515" y="11216"/>
                  </a:cubicBezTo>
                  <a:cubicBezTo>
                    <a:pt x="15505" y="9283"/>
                    <a:pt x="15841" y="7005"/>
                    <a:pt x="17361" y="5417"/>
                  </a:cubicBezTo>
                  <a:cubicBezTo>
                    <a:pt x="18793" y="3905"/>
                    <a:pt x="21409" y="2566"/>
                    <a:pt x="21339" y="40"/>
                  </a:cubicBezTo>
                  <a:cubicBezTo>
                    <a:pt x="21339" y="16"/>
                    <a:pt x="21318" y="0"/>
                    <a:pt x="2129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02" name="Google Shape;204;p15">
              <a:extLst>
                <a:ext uri="{FF2B5EF4-FFF2-40B4-BE49-F238E27FC236}">
                  <a16:creationId xmlns:a16="http://schemas.microsoft.com/office/drawing/2014/main" id="{8EAC1C55-C54C-FD8B-4D77-B46EE11232AB}"/>
                </a:ext>
              </a:extLst>
            </p:cNvPr>
            <p:cNvSpPr>
              <a:spLocks/>
            </p:cNvSpPr>
            <p:nvPr/>
          </p:nvSpPr>
          <p:spPr bwMode="auto">
            <a:xfrm>
              <a:off x="1678720" y="1955942"/>
              <a:ext cx="1071836" cy="1284836"/>
            </a:xfrm>
            <a:custGeom>
              <a:avLst/>
              <a:gdLst>
                <a:gd name="T0" fmla="*/ 2147483647 w 21413"/>
                <a:gd name="T1" fmla="*/ 2147483647 h 21600"/>
                <a:gd name="T2" fmla="*/ 2147483647 w 21413"/>
                <a:gd name="T3" fmla="*/ 2147483647 h 21600"/>
                <a:gd name="T4" fmla="*/ 2147483647 w 21413"/>
                <a:gd name="T5" fmla="*/ 2147483647 h 21600"/>
                <a:gd name="T6" fmla="*/ 2147483647 w 2141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13" h="21600" extrusionOk="0">
                  <a:moveTo>
                    <a:pt x="21360" y="0"/>
                  </a:moveTo>
                  <a:cubicBezTo>
                    <a:pt x="21330" y="0"/>
                    <a:pt x="21296" y="17"/>
                    <a:pt x="21296" y="43"/>
                  </a:cubicBezTo>
                  <a:cubicBezTo>
                    <a:pt x="21104" y="2021"/>
                    <a:pt x="19311" y="3464"/>
                    <a:pt x="18194" y="5086"/>
                  </a:cubicBezTo>
                  <a:cubicBezTo>
                    <a:pt x="16999" y="6804"/>
                    <a:pt x="16730" y="8864"/>
                    <a:pt x="15419" y="10534"/>
                  </a:cubicBezTo>
                  <a:cubicBezTo>
                    <a:pt x="14148" y="12122"/>
                    <a:pt x="11970" y="12885"/>
                    <a:pt x="9889" y="13484"/>
                  </a:cubicBezTo>
                  <a:cubicBezTo>
                    <a:pt x="7712" y="14117"/>
                    <a:pt x="5477" y="14733"/>
                    <a:pt x="3608" y="15917"/>
                  </a:cubicBezTo>
                  <a:cubicBezTo>
                    <a:pt x="2548" y="16581"/>
                    <a:pt x="1623" y="17408"/>
                    <a:pt x="968" y="18381"/>
                  </a:cubicBezTo>
                  <a:cubicBezTo>
                    <a:pt x="351" y="19306"/>
                    <a:pt x="-111" y="20457"/>
                    <a:pt x="24" y="21527"/>
                  </a:cubicBezTo>
                  <a:cubicBezTo>
                    <a:pt x="24" y="21575"/>
                    <a:pt x="62" y="21600"/>
                    <a:pt x="103" y="21600"/>
                  </a:cubicBezTo>
                  <a:cubicBezTo>
                    <a:pt x="145" y="21600"/>
                    <a:pt x="188" y="21575"/>
                    <a:pt x="197" y="21527"/>
                  </a:cubicBezTo>
                  <a:cubicBezTo>
                    <a:pt x="274" y="20440"/>
                    <a:pt x="544" y="19452"/>
                    <a:pt x="1180" y="18478"/>
                  </a:cubicBezTo>
                  <a:cubicBezTo>
                    <a:pt x="1796" y="17571"/>
                    <a:pt x="2663" y="16792"/>
                    <a:pt x="3646" y="16160"/>
                  </a:cubicBezTo>
                  <a:cubicBezTo>
                    <a:pt x="4648" y="15528"/>
                    <a:pt x="5766" y="15025"/>
                    <a:pt x="6922" y="14636"/>
                  </a:cubicBezTo>
                  <a:cubicBezTo>
                    <a:pt x="7943" y="14295"/>
                    <a:pt x="9022" y="14036"/>
                    <a:pt x="10063" y="13728"/>
                  </a:cubicBezTo>
                  <a:cubicBezTo>
                    <a:pt x="12047" y="13144"/>
                    <a:pt x="14070" y="12431"/>
                    <a:pt x="15400" y="10987"/>
                  </a:cubicBezTo>
                  <a:cubicBezTo>
                    <a:pt x="16845" y="9382"/>
                    <a:pt x="17134" y="7307"/>
                    <a:pt x="18213" y="5540"/>
                  </a:cubicBezTo>
                  <a:cubicBezTo>
                    <a:pt x="19311" y="3772"/>
                    <a:pt x="21489" y="2200"/>
                    <a:pt x="21412" y="43"/>
                  </a:cubicBezTo>
                  <a:cubicBezTo>
                    <a:pt x="21412" y="13"/>
                    <a:pt x="21387" y="0"/>
                    <a:pt x="2136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03" name="Google Shape;205;p15">
              <a:extLst>
                <a:ext uri="{FF2B5EF4-FFF2-40B4-BE49-F238E27FC236}">
                  <a16:creationId xmlns:a16="http://schemas.microsoft.com/office/drawing/2014/main" id="{B06F7249-46BA-4E1B-2C3F-ED07DD5ADC14}"/>
                </a:ext>
              </a:extLst>
            </p:cNvPr>
            <p:cNvSpPr>
              <a:spLocks/>
            </p:cNvSpPr>
            <p:nvPr/>
          </p:nvSpPr>
          <p:spPr bwMode="auto">
            <a:xfrm>
              <a:off x="1799774" y="2070818"/>
              <a:ext cx="999866" cy="1293882"/>
            </a:xfrm>
            <a:custGeom>
              <a:avLst/>
              <a:gdLst>
                <a:gd name="T0" fmla="*/ 2147483647 w 21347"/>
                <a:gd name="T1" fmla="*/ 2147483647 h 21600"/>
                <a:gd name="T2" fmla="*/ 2147483647 w 21347"/>
                <a:gd name="T3" fmla="*/ 2147483647 h 21600"/>
                <a:gd name="T4" fmla="*/ 2147483647 w 21347"/>
                <a:gd name="T5" fmla="*/ 2147483647 h 21600"/>
                <a:gd name="T6" fmla="*/ 2147483647 w 2134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47" h="21600" extrusionOk="0">
                  <a:moveTo>
                    <a:pt x="21270" y="0"/>
                  </a:moveTo>
                  <a:cubicBezTo>
                    <a:pt x="21241" y="0"/>
                    <a:pt x="21212" y="13"/>
                    <a:pt x="21203" y="41"/>
                  </a:cubicBezTo>
                  <a:cubicBezTo>
                    <a:pt x="20956" y="926"/>
                    <a:pt x="20524" y="1747"/>
                    <a:pt x="19926" y="2521"/>
                  </a:cubicBezTo>
                  <a:cubicBezTo>
                    <a:pt x="19329" y="3294"/>
                    <a:pt x="18650" y="4018"/>
                    <a:pt x="17991" y="4759"/>
                  </a:cubicBezTo>
                  <a:cubicBezTo>
                    <a:pt x="17332" y="5499"/>
                    <a:pt x="16776" y="6272"/>
                    <a:pt x="16323" y="7093"/>
                  </a:cubicBezTo>
                  <a:cubicBezTo>
                    <a:pt x="15849" y="7979"/>
                    <a:pt x="15479" y="8880"/>
                    <a:pt x="14943" y="9750"/>
                  </a:cubicBezTo>
                  <a:cubicBezTo>
                    <a:pt x="14408" y="10587"/>
                    <a:pt x="13728" y="11327"/>
                    <a:pt x="12781" y="11908"/>
                  </a:cubicBezTo>
                  <a:cubicBezTo>
                    <a:pt x="11834" y="12503"/>
                    <a:pt x="10743" y="12922"/>
                    <a:pt x="9651" y="13308"/>
                  </a:cubicBezTo>
                  <a:cubicBezTo>
                    <a:pt x="7406" y="14113"/>
                    <a:pt x="5121" y="14870"/>
                    <a:pt x="3247" y="16142"/>
                  </a:cubicBezTo>
                  <a:cubicBezTo>
                    <a:pt x="1270" y="17478"/>
                    <a:pt x="-253" y="19459"/>
                    <a:pt x="35" y="21552"/>
                  </a:cubicBezTo>
                  <a:cubicBezTo>
                    <a:pt x="45" y="21584"/>
                    <a:pt x="81" y="21600"/>
                    <a:pt x="115" y="21600"/>
                  </a:cubicBezTo>
                  <a:cubicBezTo>
                    <a:pt x="148" y="21600"/>
                    <a:pt x="179" y="21584"/>
                    <a:pt x="179" y="21552"/>
                  </a:cubicBezTo>
                  <a:cubicBezTo>
                    <a:pt x="56" y="19555"/>
                    <a:pt x="1332" y="17720"/>
                    <a:pt x="3185" y="16416"/>
                  </a:cubicBezTo>
                  <a:cubicBezTo>
                    <a:pt x="5059" y="15079"/>
                    <a:pt x="7386" y="14291"/>
                    <a:pt x="9672" y="13485"/>
                  </a:cubicBezTo>
                  <a:cubicBezTo>
                    <a:pt x="10743" y="13115"/>
                    <a:pt x="11814" y="12696"/>
                    <a:pt x="12760" y="12149"/>
                  </a:cubicBezTo>
                  <a:cubicBezTo>
                    <a:pt x="13646" y="11617"/>
                    <a:pt x="14367" y="10957"/>
                    <a:pt x="14902" y="10185"/>
                  </a:cubicBezTo>
                  <a:cubicBezTo>
                    <a:pt x="15458" y="9396"/>
                    <a:pt x="15829" y="8542"/>
                    <a:pt x="16240" y="7705"/>
                  </a:cubicBezTo>
                  <a:cubicBezTo>
                    <a:pt x="16693" y="6836"/>
                    <a:pt x="17208" y="5998"/>
                    <a:pt x="17888" y="5209"/>
                  </a:cubicBezTo>
                  <a:cubicBezTo>
                    <a:pt x="19206" y="3632"/>
                    <a:pt x="21162" y="2037"/>
                    <a:pt x="21347" y="57"/>
                  </a:cubicBezTo>
                  <a:cubicBezTo>
                    <a:pt x="21347" y="21"/>
                    <a:pt x="21308" y="0"/>
                    <a:pt x="2127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04" name="Google Shape;206;p15">
              <a:extLst>
                <a:ext uri="{FF2B5EF4-FFF2-40B4-BE49-F238E27FC236}">
                  <a16:creationId xmlns:a16="http://schemas.microsoft.com/office/drawing/2014/main" id="{CD791AD4-F286-0E77-FCA5-E4E47480485C}"/>
                </a:ext>
              </a:extLst>
            </p:cNvPr>
            <p:cNvSpPr>
              <a:spLocks/>
            </p:cNvSpPr>
            <p:nvPr/>
          </p:nvSpPr>
          <p:spPr bwMode="auto">
            <a:xfrm>
              <a:off x="2077184" y="2192790"/>
              <a:ext cx="773590" cy="1300826"/>
            </a:xfrm>
            <a:custGeom>
              <a:avLst/>
              <a:gdLst>
                <a:gd name="T0" fmla="*/ 2147483647 w 21258"/>
                <a:gd name="T1" fmla="*/ 2147483647 h 21600"/>
                <a:gd name="T2" fmla="*/ 2147483647 w 21258"/>
                <a:gd name="T3" fmla="*/ 2147483647 h 21600"/>
                <a:gd name="T4" fmla="*/ 2147483647 w 21258"/>
                <a:gd name="T5" fmla="*/ 2147483647 h 21600"/>
                <a:gd name="T6" fmla="*/ 2147483647 w 2125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58" h="21600" extrusionOk="0">
                  <a:moveTo>
                    <a:pt x="21065" y="0"/>
                  </a:moveTo>
                  <a:cubicBezTo>
                    <a:pt x="20993" y="0"/>
                    <a:pt x="20925" y="25"/>
                    <a:pt x="20913" y="81"/>
                  </a:cubicBezTo>
                  <a:cubicBezTo>
                    <a:pt x="20489" y="1699"/>
                    <a:pt x="18634" y="2932"/>
                    <a:pt x="16991" y="4149"/>
                  </a:cubicBezTo>
                  <a:cubicBezTo>
                    <a:pt x="16196" y="4774"/>
                    <a:pt x="15401" y="5398"/>
                    <a:pt x="14844" y="6103"/>
                  </a:cubicBezTo>
                  <a:cubicBezTo>
                    <a:pt x="14181" y="7000"/>
                    <a:pt x="13970" y="7977"/>
                    <a:pt x="13493" y="8905"/>
                  </a:cubicBezTo>
                  <a:cubicBezTo>
                    <a:pt x="12644" y="10603"/>
                    <a:pt x="10392" y="11644"/>
                    <a:pt x="8059" y="12605"/>
                  </a:cubicBezTo>
                  <a:cubicBezTo>
                    <a:pt x="6946" y="13069"/>
                    <a:pt x="5833" y="13518"/>
                    <a:pt x="4826" y="14046"/>
                  </a:cubicBezTo>
                  <a:cubicBezTo>
                    <a:pt x="3739" y="14607"/>
                    <a:pt x="2811" y="15264"/>
                    <a:pt x="2069" y="16000"/>
                  </a:cubicBezTo>
                  <a:cubicBezTo>
                    <a:pt x="347" y="17666"/>
                    <a:pt x="-342" y="19636"/>
                    <a:pt x="161" y="21589"/>
                  </a:cubicBezTo>
                  <a:cubicBezTo>
                    <a:pt x="172" y="21596"/>
                    <a:pt x="188" y="21600"/>
                    <a:pt x="200" y="21600"/>
                  </a:cubicBezTo>
                  <a:cubicBezTo>
                    <a:pt x="218" y="21600"/>
                    <a:pt x="230" y="21592"/>
                    <a:pt x="215" y="21573"/>
                  </a:cubicBezTo>
                  <a:cubicBezTo>
                    <a:pt x="-130" y="19796"/>
                    <a:pt x="533" y="17906"/>
                    <a:pt x="2043" y="16352"/>
                  </a:cubicBezTo>
                  <a:cubicBezTo>
                    <a:pt x="3527" y="14815"/>
                    <a:pt x="5886" y="13854"/>
                    <a:pt x="8271" y="12893"/>
                  </a:cubicBezTo>
                  <a:cubicBezTo>
                    <a:pt x="10445" y="12012"/>
                    <a:pt x="12698" y="11035"/>
                    <a:pt x="13731" y="9530"/>
                  </a:cubicBezTo>
                  <a:cubicBezTo>
                    <a:pt x="14367" y="8617"/>
                    <a:pt x="14526" y="7593"/>
                    <a:pt x="15109" y="6664"/>
                  </a:cubicBezTo>
                  <a:cubicBezTo>
                    <a:pt x="15560" y="5895"/>
                    <a:pt x="16355" y="5206"/>
                    <a:pt x="17202" y="4565"/>
                  </a:cubicBezTo>
                  <a:cubicBezTo>
                    <a:pt x="18926" y="3236"/>
                    <a:pt x="21178" y="1907"/>
                    <a:pt x="21258" y="113"/>
                  </a:cubicBezTo>
                  <a:cubicBezTo>
                    <a:pt x="21258" y="41"/>
                    <a:pt x="21158" y="0"/>
                    <a:pt x="21065"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05" name="Google Shape;207;p15">
              <a:extLst>
                <a:ext uri="{FF2B5EF4-FFF2-40B4-BE49-F238E27FC236}">
                  <a16:creationId xmlns:a16="http://schemas.microsoft.com/office/drawing/2014/main" id="{A8967225-A486-306E-B57B-C36BAC2B55CC}"/>
                </a:ext>
              </a:extLst>
            </p:cNvPr>
            <p:cNvSpPr>
              <a:spLocks/>
            </p:cNvSpPr>
            <p:nvPr/>
          </p:nvSpPr>
          <p:spPr bwMode="auto">
            <a:xfrm>
              <a:off x="2405924" y="2297982"/>
              <a:ext cx="540327" cy="1289344"/>
            </a:xfrm>
            <a:custGeom>
              <a:avLst/>
              <a:gdLst>
                <a:gd name="T0" fmla="*/ 2147483647 w 20614"/>
                <a:gd name="T1" fmla="*/ 2147483647 h 21600"/>
                <a:gd name="T2" fmla="*/ 2147483647 w 20614"/>
                <a:gd name="T3" fmla="*/ 2147483647 h 21600"/>
                <a:gd name="T4" fmla="*/ 2147483647 w 20614"/>
                <a:gd name="T5" fmla="*/ 2147483647 h 21600"/>
                <a:gd name="T6" fmla="*/ 2147483647 w 2061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14" h="21600" extrusionOk="0">
                  <a:moveTo>
                    <a:pt x="20356" y="0"/>
                  </a:moveTo>
                  <a:cubicBezTo>
                    <a:pt x="20062" y="178"/>
                    <a:pt x="19768" y="356"/>
                    <a:pt x="19473" y="533"/>
                  </a:cubicBezTo>
                  <a:cubicBezTo>
                    <a:pt x="17119" y="1907"/>
                    <a:pt x="14800" y="3361"/>
                    <a:pt x="13844" y="5058"/>
                  </a:cubicBezTo>
                  <a:cubicBezTo>
                    <a:pt x="13254" y="6092"/>
                    <a:pt x="13071" y="7174"/>
                    <a:pt x="12335" y="8192"/>
                  </a:cubicBezTo>
                  <a:cubicBezTo>
                    <a:pt x="11709" y="9129"/>
                    <a:pt x="10678" y="9986"/>
                    <a:pt x="9501" y="10826"/>
                  </a:cubicBezTo>
                  <a:cubicBezTo>
                    <a:pt x="7183" y="12458"/>
                    <a:pt x="4276" y="13928"/>
                    <a:pt x="2289" y="15657"/>
                  </a:cubicBezTo>
                  <a:cubicBezTo>
                    <a:pt x="228" y="17483"/>
                    <a:pt x="-986" y="19648"/>
                    <a:pt x="1038" y="21587"/>
                  </a:cubicBezTo>
                  <a:cubicBezTo>
                    <a:pt x="1049" y="21596"/>
                    <a:pt x="1069" y="21600"/>
                    <a:pt x="1092" y="21600"/>
                  </a:cubicBezTo>
                  <a:cubicBezTo>
                    <a:pt x="1145" y="21600"/>
                    <a:pt x="1211" y="21577"/>
                    <a:pt x="1186" y="21555"/>
                  </a:cubicBezTo>
                  <a:cubicBezTo>
                    <a:pt x="-507" y="19729"/>
                    <a:pt x="559" y="17709"/>
                    <a:pt x="2437" y="15996"/>
                  </a:cubicBezTo>
                  <a:cubicBezTo>
                    <a:pt x="4350" y="14284"/>
                    <a:pt x="7183" y="12813"/>
                    <a:pt x="9539" y="11230"/>
                  </a:cubicBezTo>
                  <a:cubicBezTo>
                    <a:pt x="10678" y="10454"/>
                    <a:pt x="11672" y="9662"/>
                    <a:pt x="12446" y="8822"/>
                  </a:cubicBezTo>
                  <a:cubicBezTo>
                    <a:pt x="13292" y="7837"/>
                    <a:pt x="13623" y="6803"/>
                    <a:pt x="14064" y="5785"/>
                  </a:cubicBezTo>
                  <a:cubicBezTo>
                    <a:pt x="14469" y="4864"/>
                    <a:pt x="15131" y="4007"/>
                    <a:pt x="16124" y="3199"/>
                  </a:cubicBezTo>
                  <a:cubicBezTo>
                    <a:pt x="17045" y="2440"/>
                    <a:pt x="18148" y="1745"/>
                    <a:pt x="19289" y="1067"/>
                  </a:cubicBezTo>
                  <a:cubicBezTo>
                    <a:pt x="19731" y="808"/>
                    <a:pt x="20172" y="549"/>
                    <a:pt x="20614" y="291"/>
                  </a:cubicBezTo>
                  <a:cubicBezTo>
                    <a:pt x="20541" y="194"/>
                    <a:pt x="20466" y="97"/>
                    <a:pt x="20356"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06" name="Google Shape;208;p15">
              <a:extLst>
                <a:ext uri="{FF2B5EF4-FFF2-40B4-BE49-F238E27FC236}">
                  <a16:creationId xmlns:a16="http://schemas.microsoft.com/office/drawing/2014/main" id="{796BD8C5-BC7A-C7E5-BFD5-6987A7B420E4}"/>
                </a:ext>
              </a:extLst>
            </p:cNvPr>
            <p:cNvSpPr>
              <a:spLocks/>
            </p:cNvSpPr>
            <p:nvPr/>
          </p:nvSpPr>
          <p:spPr bwMode="auto">
            <a:xfrm>
              <a:off x="3053401" y="755801"/>
              <a:ext cx="1972995" cy="3141648"/>
            </a:xfrm>
            <a:custGeom>
              <a:avLst/>
              <a:gdLst>
                <a:gd name="T0" fmla="*/ 2147483647 w 21470"/>
                <a:gd name="T1" fmla="*/ 2147483647 h 21600"/>
                <a:gd name="T2" fmla="*/ 2147483647 w 21470"/>
                <a:gd name="T3" fmla="*/ 2147483647 h 21600"/>
                <a:gd name="T4" fmla="*/ 2147483647 w 21470"/>
                <a:gd name="T5" fmla="*/ 2147483647 h 21600"/>
                <a:gd name="T6" fmla="*/ 2147483647 w 2147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70" h="21600" extrusionOk="0">
                  <a:moveTo>
                    <a:pt x="11702" y="7467"/>
                  </a:moveTo>
                  <a:cubicBezTo>
                    <a:pt x="11723" y="7487"/>
                    <a:pt x="11744" y="7506"/>
                    <a:pt x="11755" y="7526"/>
                  </a:cubicBezTo>
                  <a:cubicBezTo>
                    <a:pt x="12017" y="7811"/>
                    <a:pt x="12384" y="8043"/>
                    <a:pt x="12804" y="8229"/>
                  </a:cubicBezTo>
                  <a:cubicBezTo>
                    <a:pt x="13088" y="8355"/>
                    <a:pt x="13392" y="8468"/>
                    <a:pt x="13717" y="8547"/>
                  </a:cubicBezTo>
                  <a:cubicBezTo>
                    <a:pt x="14084" y="8634"/>
                    <a:pt x="14483" y="8674"/>
                    <a:pt x="14830" y="8799"/>
                  </a:cubicBezTo>
                  <a:cubicBezTo>
                    <a:pt x="15480" y="9038"/>
                    <a:pt x="16037" y="9469"/>
                    <a:pt x="16310" y="9907"/>
                  </a:cubicBezTo>
                  <a:cubicBezTo>
                    <a:pt x="16467" y="10139"/>
                    <a:pt x="16541" y="10384"/>
                    <a:pt x="16541" y="10636"/>
                  </a:cubicBezTo>
                  <a:cubicBezTo>
                    <a:pt x="16541" y="10921"/>
                    <a:pt x="16446" y="11200"/>
                    <a:pt x="16383" y="11479"/>
                  </a:cubicBezTo>
                  <a:cubicBezTo>
                    <a:pt x="16267" y="11989"/>
                    <a:pt x="16299" y="12480"/>
                    <a:pt x="16624" y="12957"/>
                  </a:cubicBezTo>
                  <a:cubicBezTo>
                    <a:pt x="16929" y="13408"/>
                    <a:pt x="17443" y="13766"/>
                    <a:pt x="18073" y="14038"/>
                  </a:cubicBezTo>
                  <a:cubicBezTo>
                    <a:pt x="18766" y="14330"/>
                    <a:pt x="19574" y="14542"/>
                    <a:pt x="20119" y="14953"/>
                  </a:cubicBezTo>
                  <a:cubicBezTo>
                    <a:pt x="20329" y="15106"/>
                    <a:pt x="20487" y="15278"/>
                    <a:pt x="20602" y="15464"/>
                  </a:cubicBezTo>
                  <a:cubicBezTo>
                    <a:pt x="20445" y="15358"/>
                    <a:pt x="20277" y="15265"/>
                    <a:pt x="20088" y="15179"/>
                  </a:cubicBezTo>
                  <a:cubicBezTo>
                    <a:pt x="19101" y="14701"/>
                    <a:pt x="17863" y="14463"/>
                    <a:pt x="16950" y="13912"/>
                  </a:cubicBezTo>
                  <a:cubicBezTo>
                    <a:pt x="16467" y="13620"/>
                    <a:pt x="16089" y="13249"/>
                    <a:pt x="15869" y="12844"/>
                  </a:cubicBezTo>
                  <a:cubicBezTo>
                    <a:pt x="15648" y="12420"/>
                    <a:pt x="15617" y="11996"/>
                    <a:pt x="15680" y="11558"/>
                  </a:cubicBezTo>
                  <a:cubicBezTo>
                    <a:pt x="15785" y="10736"/>
                    <a:pt x="16079" y="9768"/>
                    <a:pt x="14945" y="9151"/>
                  </a:cubicBezTo>
                  <a:cubicBezTo>
                    <a:pt x="14473" y="8892"/>
                    <a:pt x="13885" y="8746"/>
                    <a:pt x="13329" y="8567"/>
                  </a:cubicBezTo>
                  <a:cubicBezTo>
                    <a:pt x="12762" y="8388"/>
                    <a:pt x="12290" y="8156"/>
                    <a:pt x="11964" y="7811"/>
                  </a:cubicBezTo>
                  <a:cubicBezTo>
                    <a:pt x="11859" y="7699"/>
                    <a:pt x="11775" y="7586"/>
                    <a:pt x="11702" y="7467"/>
                  </a:cubicBezTo>
                  <a:close/>
                  <a:moveTo>
                    <a:pt x="3722" y="0"/>
                  </a:moveTo>
                  <a:cubicBezTo>
                    <a:pt x="3719" y="0"/>
                    <a:pt x="3717" y="0"/>
                    <a:pt x="3715" y="0"/>
                  </a:cubicBezTo>
                  <a:cubicBezTo>
                    <a:pt x="3379" y="0"/>
                    <a:pt x="4523" y="895"/>
                    <a:pt x="4449" y="1061"/>
                  </a:cubicBezTo>
                  <a:cubicBezTo>
                    <a:pt x="4292" y="1412"/>
                    <a:pt x="4292" y="1777"/>
                    <a:pt x="4187" y="2129"/>
                  </a:cubicBezTo>
                  <a:cubicBezTo>
                    <a:pt x="4030" y="2626"/>
                    <a:pt x="3652" y="3057"/>
                    <a:pt x="3263" y="3501"/>
                  </a:cubicBezTo>
                  <a:cubicBezTo>
                    <a:pt x="2518" y="4357"/>
                    <a:pt x="1889" y="5252"/>
                    <a:pt x="1385" y="6180"/>
                  </a:cubicBezTo>
                  <a:cubicBezTo>
                    <a:pt x="398" y="8024"/>
                    <a:pt x="-74" y="9980"/>
                    <a:pt x="10" y="11916"/>
                  </a:cubicBezTo>
                  <a:cubicBezTo>
                    <a:pt x="104" y="14005"/>
                    <a:pt x="891" y="16034"/>
                    <a:pt x="1847" y="18023"/>
                  </a:cubicBezTo>
                  <a:cubicBezTo>
                    <a:pt x="2088" y="18521"/>
                    <a:pt x="2340" y="19018"/>
                    <a:pt x="2602" y="19515"/>
                  </a:cubicBezTo>
                  <a:cubicBezTo>
                    <a:pt x="2739" y="19767"/>
                    <a:pt x="2865" y="20013"/>
                    <a:pt x="3001" y="20265"/>
                  </a:cubicBezTo>
                  <a:cubicBezTo>
                    <a:pt x="3117" y="20497"/>
                    <a:pt x="3253" y="20696"/>
                    <a:pt x="3610" y="20822"/>
                  </a:cubicBezTo>
                  <a:cubicBezTo>
                    <a:pt x="3935" y="20941"/>
                    <a:pt x="4334" y="21007"/>
                    <a:pt x="4691" y="21094"/>
                  </a:cubicBezTo>
                  <a:cubicBezTo>
                    <a:pt x="5079" y="21186"/>
                    <a:pt x="5468" y="21273"/>
                    <a:pt x="5866" y="21346"/>
                  </a:cubicBezTo>
                  <a:cubicBezTo>
                    <a:pt x="6527" y="21472"/>
                    <a:pt x="7220" y="21551"/>
                    <a:pt x="7913" y="21584"/>
                  </a:cubicBezTo>
                  <a:cubicBezTo>
                    <a:pt x="8143" y="21595"/>
                    <a:pt x="8374" y="21600"/>
                    <a:pt x="8604" y="21600"/>
                  </a:cubicBezTo>
                  <a:cubicBezTo>
                    <a:pt x="10979" y="21600"/>
                    <a:pt x="13336" y="21046"/>
                    <a:pt x="15145" y="20079"/>
                  </a:cubicBezTo>
                  <a:cubicBezTo>
                    <a:pt x="15659" y="19807"/>
                    <a:pt x="16110" y="19495"/>
                    <a:pt x="16509" y="19164"/>
                  </a:cubicBezTo>
                  <a:cubicBezTo>
                    <a:pt x="16561" y="19124"/>
                    <a:pt x="16614" y="19084"/>
                    <a:pt x="16666" y="19045"/>
                  </a:cubicBezTo>
                  <a:cubicBezTo>
                    <a:pt x="16645" y="19031"/>
                    <a:pt x="16635" y="19018"/>
                    <a:pt x="16614" y="19012"/>
                  </a:cubicBezTo>
                  <a:cubicBezTo>
                    <a:pt x="16299" y="18773"/>
                    <a:pt x="16037" y="18508"/>
                    <a:pt x="15827" y="18222"/>
                  </a:cubicBezTo>
                  <a:cubicBezTo>
                    <a:pt x="15396" y="17645"/>
                    <a:pt x="15186" y="17015"/>
                    <a:pt x="15260" y="16379"/>
                  </a:cubicBezTo>
                  <a:cubicBezTo>
                    <a:pt x="15266" y="16327"/>
                    <a:pt x="15332" y="16297"/>
                    <a:pt x="15396" y="16297"/>
                  </a:cubicBezTo>
                  <a:cubicBezTo>
                    <a:pt x="15446" y="16297"/>
                    <a:pt x="15494" y="16315"/>
                    <a:pt x="15512" y="16352"/>
                  </a:cubicBezTo>
                  <a:cubicBezTo>
                    <a:pt x="15669" y="16764"/>
                    <a:pt x="15911" y="17155"/>
                    <a:pt x="16247" y="17526"/>
                  </a:cubicBezTo>
                  <a:cubicBezTo>
                    <a:pt x="16541" y="17851"/>
                    <a:pt x="16897" y="18156"/>
                    <a:pt x="17286" y="18448"/>
                  </a:cubicBezTo>
                  <a:lnTo>
                    <a:pt x="17359" y="18501"/>
                  </a:lnTo>
                  <a:cubicBezTo>
                    <a:pt x="17548" y="18381"/>
                    <a:pt x="17768" y="18269"/>
                    <a:pt x="18010" y="18189"/>
                  </a:cubicBezTo>
                  <a:cubicBezTo>
                    <a:pt x="18239" y="18114"/>
                    <a:pt x="18510" y="18060"/>
                    <a:pt x="18778" y="18060"/>
                  </a:cubicBezTo>
                  <a:cubicBezTo>
                    <a:pt x="18841" y="18060"/>
                    <a:pt x="18903" y="18063"/>
                    <a:pt x="18965" y="18070"/>
                  </a:cubicBezTo>
                  <a:cubicBezTo>
                    <a:pt x="19101" y="18083"/>
                    <a:pt x="19227" y="18116"/>
                    <a:pt x="19343" y="18149"/>
                  </a:cubicBezTo>
                  <a:cubicBezTo>
                    <a:pt x="19332" y="18083"/>
                    <a:pt x="19311" y="18010"/>
                    <a:pt x="19290" y="17944"/>
                  </a:cubicBezTo>
                  <a:cubicBezTo>
                    <a:pt x="19238" y="17765"/>
                    <a:pt x="19185" y="17579"/>
                    <a:pt x="19133" y="17393"/>
                  </a:cubicBezTo>
                  <a:cubicBezTo>
                    <a:pt x="19007" y="17188"/>
                    <a:pt x="18849" y="16982"/>
                    <a:pt x="18650" y="16797"/>
                  </a:cubicBezTo>
                  <a:cubicBezTo>
                    <a:pt x="18598" y="16750"/>
                    <a:pt x="18661" y="16697"/>
                    <a:pt x="18734" y="16697"/>
                  </a:cubicBezTo>
                  <a:cubicBezTo>
                    <a:pt x="19290" y="16704"/>
                    <a:pt x="19637" y="17082"/>
                    <a:pt x="19878" y="17347"/>
                  </a:cubicBezTo>
                  <a:cubicBezTo>
                    <a:pt x="20119" y="17619"/>
                    <a:pt x="20288" y="17911"/>
                    <a:pt x="20371" y="18209"/>
                  </a:cubicBezTo>
                  <a:cubicBezTo>
                    <a:pt x="20875" y="18070"/>
                    <a:pt x="21201" y="17672"/>
                    <a:pt x="21347" y="17354"/>
                  </a:cubicBezTo>
                  <a:cubicBezTo>
                    <a:pt x="21526" y="16962"/>
                    <a:pt x="21515" y="16531"/>
                    <a:pt x="21284" y="16147"/>
                  </a:cubicBezTo>
                  <a:cubicBezTo>
                    <a:pt x="21158" y="15769"/>
                    <a:pt x="21001" y="15391"/>
                    <a:pt x="20676" y="15059"/>
                  </a:cubicBezTo>
                  <a:cubicBezTo>
                    <a:pt x="20266" y="14642"/>
                    <a:pt x="19626" y="14383"/>
                    <a:pt x="18975" y="14131"/>
                  </a:cubicBezTo>
                  <a:cubicBezTo>
                    <a:pt x="18304" y="13885"/>
                    <a:pt x="17674" y="13627"/>
                    <a:pt x="17233" y="13209"/>
                  </a:cubicBezTo>
                  <a:cubicBezTo>
                    <a:pt x="16782" y="12785"/>
                    <a:pt x="16593" y="12287"/>
                    <a:pt x="16656" y="11777"/>
                  </a:cubicBezTo>
                  <a:cubicBezTo>
                    <a:pt x="16729" y="11233"/>
                    <a:pt x="16981" y="10703"/>
                    <a:pt x="16772" y="10165"/>
                  </a:cubicBezTo>
                  <a:cubicBezTo>
                    <a:pt x="16603" y="9708"/>
                    <a:pt x="16163" y="9297"/>
                    <a:pt x="15617" y="8979"/>
                  </a:cubicBezTo>
                  <a:cubicBezTo>
                    <a:pt x="15344" y="8813"/>
                    <a:pt x="15040" y="8674"/>
                    <a:pt x="14683" y="8587"/>
                  </a:cubicBezTo>
                  <a:cubicBezTo>
                    <a:pt x="14305" y="8501"/>
                    <a:pt x="13906" y="8468"/>
                    <a:pt x="13539" y="8362"/>
                  </a:cubicBezTo>
                  <a:cubicBezTo>
                    <a:pt x="13003" y="8203"/>
                    <a:pt x="12489" y="7991"/>
                    <a:pt x="12132" y="7692"/>
                  </a:cubicBezTo>
                  <a:cubicBezTo>
                    <a:pt x="12059" y="7632"/>
                    <a:pt x="11985" y="7566"/>
                    <a:pt x="11922" y="7500"/>
                  </a:cubicBezTo>
                  <a:cubicBezTo>
                    <a:pt x="12164" y="7692"/>
                    <a:pt x="12447" y="7858"/>
                    <a:pt x="12783" y="7984"/>
                  </a:cubicBezTo>
                  <a:cubicBezTo>
                    <a:pt x="13161" y="8130"/>
                    <a:pt x="13591" y="8229"/>
                    <a:pt x="14011" y="8329"/>
                  </a:cubicBezTo>
                  <a:cubicBezTo>
                    <a:pt x="14515" y="8455"/>
                    <a:pt x="15040" y="8574"/>
                    <a:pt x="15533" y="8720"/>
                  </a:cubicBezTo>
                  <a:cubicBezTo>
                    <a:pt x="15963" y="8839"/>
                    <a:pt x="16383" y="8979"/>
                    <a:pt x="16709" y="9204"/>
                  </a:cubicBezTo>
                  <a:cubicBezTo>
                    <a:pt x="17149" y="9516"/>
                    <a:pt x="17422" y="9927"/>
                    <a:pt x="17474" y="10344"/>
                  </a:cubicBezTo>
                  <a:cubicBezTo>
                    <a:pt x="17537" y="10809"/>
                    <a:pt x="17338" y="11273"/>
                    <a:pt x="17328" y="11737"/>
                  </a:cubicBezTo>
                  <a:cubicBezTo>
                    <a:pt x="17307" y="12155"/>
                    <a:pt x="17485" y="12553"/>
                    <a:pt x="17894" y="12891"/>
                  </a:cubicBezTo>
                  <a:cubicBezTo>
                    <a:pt x="18272" y="13196"/>
                    <a:pt x="18807" y="13428"/>
                    <a:pt x="19406" y="13521"/>
                  </a:cubicBezTo>
                  <a:cubicBezTo>
                    <a:pt x="19413" y="13522"/>
                    <a:pt x="19419" y="13522"/>
                    <a:pt x="19425" y="13522"/>
                  </a:cubicBezTo>
                  <a:cubicBezTo>
                    <a:pt x="19494" y="13522"/>
                    <a:pt x="19514" y="13460"/>
                    <a:pt x="19437" y="13448"/>
                  </a:cubicBezTo>
                  <a:cubicBezTo>
                    <a:pt x="18881" y="13355"/>
                    <a:pt x="18388" y="13143"/>
                    <a:pt x="18031" y="12858"/>
                  </a:cubicBezTo>
                  <a:cubicBezTo>
                    <a:pt x="17632" y="12533"/>
                    <a:pt x="17474" y="12155"/>
                    <a:pt x="17485" y="11757"/>
                  </a:cubicBezTo>
                  <a:cubicBezTo>
                    <a:pt x="17496" y="11313"/>
                    <a:pt x="17685" y="10868"/>
                    <a:pt x="17642" y="10418"/>
                  </a:cubicBezTo>
                  <a:cubicBezTo>
                    <a:pt x="17611" y="10033"/>
                    <a:pt x="17411" y="9648"/>
                    <a:pt x="17055" y="9330"/>
                  </a:cubicBezTo>
                  <a:cubicBezTo>
                    <a:pt x="16772" y="9085"/>
                    <a:pt x="16435" y="8912"/>
                    <a:pt x="16016" y="8766"/>
                  </a:cubicBezTo>
                  <a:cubicBezTo>
                    <a:pt x="15564" y="8614"/>
                    <a:pt x="15092" y="8495"/>
                    <a:pt x="14609" y="8382"/>
                  </a:cubicBezTo>
                  <a:cubicBezTo>
                    <a:pt x="13738" y="8163"/>
                    <a:pt x="12794" y="7997"/>
                    <a:pt x="12153" y="7539"/>
                  </a:cubicBezTo>
                  <a:cubicBezTo>
                    <a:pt x="11901" y="7360"/>
                    <a:pt x="11712" y="7155"/>
                    <a:pt x="11555" y="6936"/>
                  </a:cubicBezTo>
                  <a:cubicBezTo>
                    <a:pt x="11524" y="6870"/>
                    <a:pt x="11492" y="6803"/>
                    <a:pt x="11461" y="6731"/>
                  </a:cubicBezTo>
                  <a:cubicBezTo>
                    <a:pt x="11377" y="6532"/>
                    <a:pt x="11303" y="6326"/>
                    <a:pt x="11219" y="6127"/>
                  </a:cubicBezTo>
                  <a:cubicBezTo>
                    <a:pt x="11167" y="5981"/>
                    <a:pt x="11093" y="5842"/>
                    <a:pt x="11020" y="5709"/>
                  </a:cubicBezTo>
                  <a:cubicBezTo>
                    <a:pt x="10988" y="5616"/>
                    <a:pt x="10957" y="5530"/>
                    <a:pt x="10915" y="5444"/>
                  </a:cubicBezTo>
                  <a:cubicBezTo>
                    <a:pt x="10254" y="3899"/>
                    <a:pt x="9026" y="1810"/>
                    <a:pt x="6864" y="908"/>
                  </a:cubicBezTo>
                  <a:cubicBezTo>
                    <a:pt x="6591" y="796"/>
                    <a:pt x="6339" y="670"/>
                    <a:pt x="6045" y="577"/>
                  </a:cubicBezTo>
                  <a:cubicBezTo>
                    <a:pt x="5753" y="478"/>
                    <a:pt x="4063" y="0"/>
                    <a:pt x="372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07" name="Google Shape;209;p15">
              <a:extLst>
                <a:ext uri="{FF2B5EF4-FFF2-40B4-BE49-F238E27FC236}">
                  <a16:creationId xmlns:a16="http://schemas.microsoft.com/office/drawing/2014/main" id="{4060366C-8337-C0F2-EF07-D4014F74B4D8}"/>
                </a:ext>
              </a:extLst>
            </p:cNvPr>
            <p:cNvSpPr>
              <a:spLocks/>
            </p:cNvSpPr>
            <p:nvPr/>
          </p:nvSpPr>
          <p:spPr bwMode="auto">
            <a:xfrm>
              <a:off x="3324660" y="743071"/>
              <a:ext cx="757938" cy="905916"/>
            </a:xfrm>
            <a:custGeom>
              <a:avLst/>
              <a:gdLst>
                <a:gd name="T0" fmla="*/ 2147483647 w 21563"/>
                <a:gd name="T1" fmla="*/ 2147483647 h 21600"/>
                <a:gd name="T2" fmla="*/ 2147483647 w 21563"/>
                <a:gd name="T3" fmla="*/ 2147483647 h 21600"/>
                <a:gd name="T4" fmla="*/ 2147483647 w 21563"/>
                <a:gd name="T5" fmla="*/ 2147483647 h 21600"/>
                <a:gd name="T6" fmla="*/ 2147483647 w 2156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63" h="21600" extrusionOk="0">
                  <a:moveTo>
                    <a:pt x="25" y="0"/>
                  </a:moveTo>
                  <a:cubicBezTo>
                    <a:pt x="-9" y="0"/>
                    <a:pt x="-6" y="50"/>
                    <a:pt x="18" y="50"/>
                  </a:cubicBezTo>
                  <a:cubicBezTo>
                    <a:pt x="3475" y="1177"/>
                    <a:pt x="6823" y="2511"/>
                    <a:pt x="9704" y="4489"/>
                  </a:cubicBezTo>
                  <a:cubicBezTo>
                    <a:pt x="13216" y="6880"/>
                    <a:pt x="15768" y="10008"/>
                    <a:pt x="17716" y="13411"/>
                  </a:cubicBezTo>
                  <a:cubicBezTo>
                    <a:pt x="19198" y="15987"/>
                    <a:pt x="20240" y="18724"/>
                    <a:pt x="21146" y="21483"/>
                  </a:cubicBezTo>
                  <a:cubicBezTo>
                    <a:pt x="21179" y="21564"/>
                    <a:pt x="21257" y="21600"/>
                    <a:pt x="21338" y="21600"/>
                  </a:cubicBezTo>
                  <a:cubicBezTo>
                    <a:pt x="21463" y="21600"/>
                    <a:pt x="21591" y="21516"/>
                    <a:pt x="21557" y="21391"/>
                  </a:cubicBezTo>
                  <a:cubicBezTo>
                    <a:pt x="20240" y="16838"/>
                    <a:pt x="18128" y="12307"/>
                    <a:pt x="14752" y="8536"/>
                  </a:cubicBezTo>
                  <a:cubicBezTo>
                    <a:pt x="12338" y="5822"/>
                    <a:pt x="9292" y="3569"/>
                    <a:pt x="5725" y="1982"/>
                  </a:cubicBezTo>
                  <a:cubicBezTo>
                    <a:pt x="3886" y="1155"/>
                    <a:pt x="1993" y="510"/>
                    <a:pt x="46" y="4"/>
                  </a:cubicBezTo>
                  <a:cubicBezTo>
                    <a:pt x="38" y="1"/>
                    <a:pt x="31" y="0"/>
                    <a:pt x="25"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08" name="Google Shape;210;p15">
              <a:extLst>
                <a:ext uri="{FF2B5EF4-FFF2-40B4-BE49-F238E27FC236}">
                  <a16:creationId xmlns:a16="http://schemas.microsoft.com/office/drawing/2014/main" id="{042AB789-C3D9-C1A2-B813-7E12186DF764}"/>
                </a:ext>
              </a:extLst>
            </p:cNvPr>
            <p:cNvSpPr>
              <a:spLocks/>
            </p:cNvSpPr>
            <p:nvPr/>
          </p:nvSpPr>
          <p:spPr bwMode="auto">
            <a:xfrm>
              <a:off x="3910729" y="1949911"/>
              <a:ext cx="624828" cy="1660987"/>
            </a:xfrm>
            <a:custGeom>
              <a:avLst/>
              <a:gdLst>
                <a:gd name="T0" fmla="*/ 2147483647 w 21573"/>
                <a:gd name="T1" fmla="*/ 2147483647 h 21600"/>
                <a:gd name="T2" fmla="*/ 2147483647 w 21573"/>
                <a:gd name="T3" fmla="*/ 2147483647 h 21600"/>
                <a:gd name="T4" fmla="*/ 2147483647 w 21573"/>
                <a:gd name="T5" fmla="*/ 2147483647 h 21600"/>
                <a:gd name="T6" fmla="*/ 2147483647 w 2157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73" h="21600" extrusionOk="0">
                  <a:moveTo>
                    <a:pt x="157" y="0"/>
                  </a:moveTo>
                  <a:cubicBezTo>
                    <a:pt x="83" y="0"/>
                    <a:pt x="0" y="24"/>
                    <a:pt x="0" y="61"/>
                  </a:cubicBezTo>
                  <a:cubicBezTo>
                    <a:pt x="567" y="1554"/>
                    <a:pt x="4196" y="2532"/>
                    <a:pt x="5362" y="3937"/>
                  </a:cubicBezTo>
                  <a:cubicBezTo>
                    <a:pt x="6660" y="5480"/>
                    <a:pt x="5395" y="7123"/>
                    <a:pt x="5428" y="8690"/>
                  </a:cubicBezTo>
                  <a:cubicBezTo>
                    <a:pt x="5462" y="9456"/>
                    <a:pt x="5795" y="10208"/>
                    <a:pt x="6760" y="10886"/>
                  </a:cubicBezTo>
                  <a:cubicBezTo>
                    <a:pt x="7693" y="11550"/>
                    <a:pt x="9058" y="12102"/>
                    <a:pt x="10324" y="12679"/>
                  </a:cubicBezTo>
                  <a:cubicBezTo>
                    <a:pt x="11755" y="13319"/>
                    <a:pt x="12887" y="14009"/>
                    <a:pt x="13420" y="14824"/>
                  </a:cubicBezTo>
                  <a:cubicBezTo>
                    <a:pt x="13986" y="15652"/>
                    <a:pt x="14086" y="16517"/>
                    <a:pt x="14486" y="17358"/>
                  </a:cubicBezTo>
                  <a:cubicBezTo>
                    <a:pt x="14885" y="18210"/>
                    <a:pt x="15718" y="19026"/>
                    <a:pt x="16950" y="19766"/>
                  </a:cubicBezTo>
                  <a:cubicBezTo>
                    <a:pt x="18082" y="20455"/>
                    <a:pt x="19614" y="21170"/>
                    <a:pt x="21479" y="21597"/>
                  </a:cubicBezTo>
                  <a:cubicBezTo>
                    <a:pt x="21491" y="21599"/>
                    <a:pt x="21503" y="21600"/>
                    <a:pt x="21515" y="21600"/>
                  </a:cubicBezTo>
                  <a:cubicBezTo>
                    <a:pt x="21565" y="21600"/>
                    <a:pt x="21600" y="21579"/>
                    <a:pt x="21545" y="21559"/>
                  </a:cubicBezTo>
                  <a:cubicBezTo>
                    <a:pt x="20812" y="21296"/>
                    <a:pt x="20013" y="21032"/>
                    <a:pt x="19314" y="20744"/>
                  </a:cubicBezTo>
                  <a:cubicBezTo>
                    <a:pt x="18615" y="20455"/>
                    <a:pt x="17982" y="20154"/>
                    <a:pt x="17450" y="19828"/>
                  </a:cubicBezTo>
                  <a:cubicBezTo>
                    <a:pt x="16317" y="19176"/>
                    <a:pt x="15518" y="18449"/>
                    <a:pt x="15052" y="17683"/>
                  </a:cubicBezTo>
                  <a:cubicBezTo>
                    <a:pt x="14553" y="16868"/>
                    <a:pt x="14453" y="16015"/>
                    <a:pt x="14020" y="15175"/>
                  </a:cubicBezTo>
                  <a:cubicBezTo>
                    <a:pt x="13620" y="14385"/>
                    <a:pt x="12821" y="13670"/>
                    <a:pt x="11555" y="13018"/>
                  </a:cubicBezTo>
                  <a:cubicBezTo>
                    <a:pt x="10356" y="12416"/>
                    <a:pt x="8958" y="11876"/>
                    <a:pt x="7859" y="11237"/>
                  </a:cubicBezTo>
                  <a:cubicBezTo>
                    <a:pt x="6694" y="10572"/>
                    <a:pt x="6127" y="9832"/>
                    <a:pt x="6027" y="9029"/>
                  </a:cubicBezTo>
                  <a:cubicBezTo>
                    <a:pt x="5827" y="7486"/>
                    <a:pt x="7026" y="5931"/>
                    <a:pt x="6227" y="4389"/>
                  </a:cubicBezTo>
                  <a:cubicBezTo>
                    <a:pt x="5827" y="3574"/>
                    <a:pt x="4695" y="2884"/>
                    <a:pt x="3430" y="2206"/>
                  </a:cubicBezTo>
                  <a:cubicBezTo>
                    <a:pt x="2165" y="1529"/>
                    <a:pt x="833" y="852"/>
                    <a:pt x="266" y="36"/>
                  </a:cubicBezTo>
                  <a:cubicBezTo>
                    <a:pt x="253" y="11"/>
                    <a:pt x="207" y="0"/>
                    <a:pt x="15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09" name="Google Shape;211;p15">
              <a:extLst>
                <a:ext uri="{FF2B5EF4-FFF2-40B4-BE49-F238E27FC236}">
                  <a16:creationId xmlns:a16="http://schemas.microsoft.com/office/drawing/2014/main" id="{3B32B055-C4A7-1C7F-C056-51B2F6FB159C}"/>
                </a:ext>
              </a:extLst>
            </p:cNvPr>
            <p:cNvSpPr>
              <a:spLocks/>
            </p:cNvSpPr>
            <p:nvPr/>
          </p:nvSpPr>
          <p:spPr bwMode="auto">
            <a:xfrm>
              <a:off x="3853571" y="2062839"/>
              <a:ext cx="578491" cy="1630562"/>
            </a:xfrm>
            <a:custGeom>
              <a:avLst/>
              <a:gdLst>
                <a:gd name="T0" fmla="*/ 2147483647 w 21464"/>
                <a:gd name="T1" fmla="*/ 2147483647 h 21600"/>
                <a:gd name="T2" fmla="*/ 2147483647 w 21464"/>
                <a:gd name="T3" fmla="*/ 2147483647 h 21600"/>
                <a:gd name="T4" fmla="*/ 2147483647 w 21464"/>
                <a:gd name="T5" fmla="*/ 2147483647 h 21600"/>
                <a:gd name="T6" fmla="*/ 2147483647 w 2146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64" h="21600" extrusionOk="0">
                  <a:moveTo>
                    <a:pt x="56" y="0"/>
                  </a:moveTo>
                  <a:cubicBezTo>
                    <a:pt x="12" y="0"/>
                    <a:pt x="-16" y="18"/>
                    <a:pt x="10" y="36"/>
                  </a:cubicBezTo>
                  <a:cubicBezTo>
                    <a:pt x="511" y="407"/>
                    <a:pt x="1119" y="764"/>
                    <a:pt x="1620" y="1147"/>
                  </a:cubicBezTo>
                  <a:cubicBezTo>
                    <a:pt x="2121" y="1518"/>
                    <a:pt x="2550" y="1888"/>
                    <a:pt x="2908" y="2285"/>
                  </a:cubicBezTo>
                  <a:cubicBezTo>
                    <a:pt x="3624" y="3064"/>
                    <a:pt x="4018" y="3882"/>
                    <a:pt x="4089" y="4712"/>
                  </a:cubicBezTo>
                  <a:cubicBezTo>
                    <a:pt x="4268" y="6245"/>
                    <a:pt x="3660" y="7804"/>
                    <a:pt x="4483" y="9324"/>
                  </a:cubicBezTo>
                  <a:cubicBezTo>
                    <a:pt x="4912" y="10078"/>
                    <a:pt x="5700" y="10768"/>
                    <a:pt x="6952" y="11381"/>
                  </a:cubicBezTo>
                  <a:cubicBezTo>
                    <a:pt x="8312" y="12046"/>
                    <a:pt x="9922" y="12621"/>
                    <a:pt x="10996" y="13362"/>
                  </a:cubicBezTo>
                  <a:cubicBezTo>
                    <a:pt x="13036" y="14767"/>
                    <a:pt x="13358" y="16377"/>
                    <a:pt x="14431" y="17885"/>
                  </a:cubicBezTo>
                  <a:cubicBezTo>
                    <a:pt x="15470" y="19316"/>
                    <a:pt x="17366" y="20810"/>
                    <a:pt x="21088" y="21590"/>
                  </a:cubicBezTo>
                  <a:cubicBezTo>
                    <a:pt x="21127" y="21597"/>
                    <a:pt x="21167" y="21600"/>
                    <a:pt x="21204" y="21600"/>
                  </a:cubicBezTo>
                  <a:cubicBezTo>
                    <a:pt x="21434" y="21600"/>
                    <a:pt x="21584" y="21481"/>
                    <a:pt x="21338" y="21437"/>
                  </a:cubicBezTo>
                  <a:cubicBezTo>
                    <a:pt x="17867" y="20708"/>
                    <a:pt x="16149" y="19341"/>
                    <a:pt x="15148" y="18000"/>
                  </a:cubicBezTo>
                  <a:cubicBezTo>
                    <a:pt x="14002" y="16530"/>
                    <a:pt x="13645" y="14997"/>
                    <a:pt x="11962" y="13579"/>
                  </a:cubicBezTo>
                  <a:cubicBezTo>
                    <a:pt x="11067" y="12851"/>
                    <a:pt x="9779" y="12250"/>
                    <a:pt x="8383" y="11650"/>
                  </a:cubicBezTo>
                  <a:cubicBezTo>
                    <a:pt x="6952" y="11011"/>
                    <a:pt x="5878" y="10347"/>
                    <a:pt x="5341" y="9542"/>
                  </a:cubicBezTo>
                  <a:cubicBezTo>
                    <a:pt x="4304" y="8034"/>
                    <a:pt x="4912" y="6450"/>
                    <a:pt x="4770" y="4904"/>
                  </a:cubicBezTo>
                  <a:cubicBezTo>
                    <a:pt x="4662" y="4035"/>
                    <a:pt x="4304" y="3166"/>
                    <a:pt x="3553" y="2323"/>
                  </a:cubicBezTo>
                  <a:cubicBezTo>
                    <a:pt x="2801" y="1518"/>
                    <a:pt x="1763" y="637"/>
                    <a:pt x="117" y="10"/>
                  </a:cubicBezTo>
                  <a:cubicBezTo>
                    <a:pt x="96" y="3"/>
                    <a:pt x="76" y="0"/>
                    <a:pt x="56"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10" name="Google Shape;212;p15">
              <a:extLst>
                <a:ext uri="{FF2B5EF4-FFF2-40B4-BE49-F238E27FC236}">
                  <a16:creationId xmlns:a16="http://schemas.microsoft.com/office/drawing/2014/main" id="{3D868326-A648-118D-9A4B-F269F44829A4}"/>
                </a:ext>
              </a:extLst>
            </p:cNvPr>
            <p:cNvSpPr>
              <a:spLocks/>
            </p:cNvSpPr>
            <p:nvPr/>
          </p:nvSpPr>
          <p:spPr bwMode="auto">
            <a:xfrm>
              <a:off x="3953183" y="1733772"/>
              <a:ext cx="1063578" cy="1481942"/>
            </a:xfrm>
            <a:custGeom>
              <a:avLst/>
              <a:gdLst>
                <a:gd name="T0" fmla="*/ 2147483647 w 21561"/>
                <a:gd name="T1" fmla="*/ 2147483647 h 21600"/>
                <a:gd name="T2" fmla="*/ 2147483647 w 21561"/>
                <a:gd name="T3" fmla="*/ 2147483647 h 21600"/>
                <a:gd name="T4" fmla="*/ 2147483647 w 21561"/>
                <a:gd name="T5" fmla="*/ 2147483647 h 21600"/>
                <a:gd name="T6" fmla="*/ 2147483647 w 2156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61" h="21600" extrusionOk="0">
                  <a:moveTo>
                    <a:pt x="235" y="0"/>
                  </a:moveTo>
                  <a:lnTo>
                    <a:pt x="0" y="183"/>
                  </a:lnTo>
                  <a:cubicBezTo>
                    <a:pt x="78" y="309"/>
                    <a:pt x="136" y="436"/>
                    <a:pt x="215" y="562"/>
                  </a:cubicBezTo>
                  <a:cubicBezTo>
                    <a:pt x="1075" y="1982"/>
                    <a:pt x="2307" y="3318"/>
                    <a:pt x="4106" y="4203"/>
                  </a:cubicBezTo>
                  <a:cubicBezTo>
                    <a:pt x="5025" y="4653"/>
                    <a:pt x="6041" y="4991"/>
                    <a:pt x="6921" y="5511"/>
                  </a:cubicBezTo>
                  <a:cubicBezTo>
                    <a:pt x="7703" y="5974"/>
                    <a:pt x="8271" y="6579"/>
                    <a:pt x="8564" y="7296"/>
                  </a:cubicBezTo>
                  <a:cubicBezTo>
                    <a:pt x="9639" y="9854"/>
                    <a:pt x="7703" y="13046"/>
                    <a:pt x="10402" y="15253"/>
                  </a:cubicBezTo>
                  <a:cubicBezTo>
                    <a:pt x="11751" y="16363"/>
                    <a:pt x="13804" y="16841"/>
                    <a:pt x="15603" y="17460"/>
                  </a:cubicBezTo>
                  <a:cubicBezTo>
                    <a:pt x="17597" y="18149"/>
                    <a:pt x="19337" y="19147"/>
                    <a:pt x="20549" y="20496"/>
                  </a:cubicBezTo>
                  <a:cubicBezTo>
                    <a:pt x="20842" y="20833"/>
                    <a:pt x="21097" y="21185"/>
                    <a:pt x="21312" y="21550"/>
                  </a:cubicBezTo>
                  <a:cubicBezTo>
                    <a:pt x="21330" y="21586"/>
                    <a:pt x="21367" y="21600"/>
                    <a:pt x="21407" y="21600"/>
                  </a:cubicBezTo>
                  <a:cubicBezTo>
                    <a:pt x="21496" y="21600"/>
                    <a:pt x="21600" y="21529"/>
                    <a:pt x="21546" y="21452"/>
                  </a:cubicBezTo>
                  <a:cubicBezTo>
                    <a:pt x="20647" y="20018"/>
                    <a:pt x="19200" y="18753"/>
                    <a:pt x="17381" y="17896"/>
                  </a:cubicBezTo>
                  <a:cubicBezTo>
                    <a:pt x="15622" y="17080"/>
                    <a:pt x="13530" y="16714"/>
                    <a:pt x="11848" y="15843"/>
                  </a:cubicBezTo>
                  <a:cubicBezTo>
                    <a:pt x="11007" y="15407"/>
                    <a:pt x="10323" y="14845"/>
                    <a:pt x="9913" y="14170"/>
                  </a:cubicBezTo>
                  <a:cubicBezTo>
                    <a:pt x="9521" y="13524"/>
                    <a:pt x="9365" y="12821"/>
                    <a:pt x="9326" y="12118"/>
                  </a:cubicBezTo>
                  <a:cubicBezTo>
                    <a:pt x="9209" y="10726"/>
                    <a:pt x="9444" y="9292"/>
                    <a:pt x="9092" y="7900"/>
                  </a:cubicBezTo>
                  <a:cubicBezTo>
                    <a:pt x="8916" y="7268"/>
                    <a:pt x="8603" y="6635"/>
                    <a:pt x="8075" y="6101"/>
                  </a:cubicBezTo>
                  <a:cubicBezTo>
                    <a:pt x="7449" y="5497"/>
                    <a:pt x="6550" y="5089"/>
                    <a:pt x="5650" y="4709"/>
                  </a:cubicBezTo>
                  <a:cubicBezTo>
                    <a:pt x="4672" y="4288"/>
                    <a:pt x="3715" y="3852"/>
                    <a:pt x="2913" y="3261"/>
                  </a:cubicBezTo>
                  <a:cubicBezTo>
                    <a:pt x="2131" y="2671"/>
                    <a:pt x="1505" y="1982"/>
                    <a:pt x="997" y="1251"/>
                  </a:cubicBezTo>
                  <a:cubicBezTo>
                    <a:pt x="704" y="843"/>
                    <a:pt x="449" y="422"/>
                    <a:pt x="235"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11" name="Google Shape;213;p15">
              <a:extLst>
                <a:ext uri="{FF2B5EF4-FFF2-40B4-BE49-F238E27FC236}">
                  <a16:creationId xmlns:a16="http://schemas.microsoft.com/office/drawing/2014/main" id="{2819D3A6-C0CA-5347-24B7-46A08CD0295D}"/>
                </a:ext>
              </a:extLst>
            </p:cNvPr>
            <p:cNvSpPr>
              <a:spLocks/>
            </p:cNvSpPr>
            <p:nvPr/>
          </p:nvSpPr>
          <p:spPr bwMode="auto">
            <a:xfrm>
              <a:off x="3893370" y="1798398"/>
              <a:ext cx="872135" cy="1593559"/>
            </a:xfrm>
            <a:custGeom>
              <a:avLst/>
              <a:gdLst>
                <a:gd name="T0" fmla="*/ 2147483647 w 21525"/>
                <a:gd name="T1" fmla="*/ 2147483647 h 21600"/>
                <a:gd name="T2" fmla="*/ 2147483647 w 21525"/>
                <a:gd name="T3" fmla="*/ 2147483647 h 21600"/>
                <a:gd name="T4" fmla="*/ 2147483647 w 21525"/>
                <a:gd name="T5" fmla="*/ 2147483647 h 21600"/>
                <a:gd name="T6" fmla="*/ 2147483647 w 21525"/>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25" h="21600" extrusionOk="0">
                  <a:moveTo>
                    <a:pt x="310" y="0"/>
                  </a:moveTo>
                  <a:cubicBezTo>
                    <a:pt x="214" y="65"/>
                    <a:pt x="95" y="131"/>
                    <a:pt x="0" y="196"/>
                  </a:cubicBezTo>
                  <a:cubicBezTo>
                    <a:pt x="214" y="418"/>
                    <a:pt x="428" y="627"/>
                    <a:pt x="691" y="824"/>
                  </a:cubicBezTo>
                  <a:cubicBezTo>
                    <a:pt x="3570" y="3255"/>
                    <a:pt x="9879" y="4942"/>
                    <a:pt x="9593" y="8223"/>
                  </a:cubicBezTo>
                  <a:cubicBezTo>
                    <a:pt x="9474" y="9674"/>
                    <a:pt x="8331" y="11112"/>
                    <a:pt x="8902" y="12576"/>
                  </a:cubicBezTo>
                  <a:cubicBezTo>
                    <a:pt x="9331" y="13714"/>
                    <a:pt x="10879" y="14524"/>
                    <a:pt x="12521" y="15191"/>
                  </a:cubicBezTo>
                  <a:cubicBezTo>
                    <a:pt x="14187" y="15884"/>
                    <a:pt x="16115" y="16485"/>
                    <a:pt x="17353" y="17427"/>
                  </a:cubicBezTo>
                  <a:cubicBezTo>
                    <a:pt x="18734" y="18472"/>
                    <a:pt x="18924" y="19806"/>
                    <a:pt x="20162" y="20891"/>
                  </a:cubicBezTo>
                  <a:cubicBezTo>
                    <a:pt x="20448" y="21152"/>
                    <a:pt x="20805" y="21375"/>
                    <a:pt x="21209" y="21571"/>
                  </a:cubicBezTo>
                  <a:cubicBezTo>
                    <a:pt x="21247" y="21591"/>
                    <a:pt x="21290" y="21600"/>
                    <a:pt x="21332" y="21600"/>
                  </a:cubicBezTo>
                  <a:cubicBezTo>
                    <a:pt x="21473" y="21600"/>
                    <a:pt x="21600" y="21501"/>
                    <a:pt x="21471" y="21440"/>
                  </a:cubicBezTo>
                  <a:cubicBezTo>
                    <a:pt x="19662" y="20538"/>
                    <a:pt x="19400" y="19113"/>
                    <a:pt x="18377" y="17949"/>
                  </a:cubicBezTo>
                  <a:cubicBezTo>
                    <a:pt x="17449" y="16877"/>
                    <a:pt x="15734" y="16171"/>
                    <a:pt x="13997" y="15492"/>
                  </a:cubicBezTo>
                  <a:cubicBezTo>
                    <a:pt x="12354" y="14838"/>
                    <a:pt x="10497" y="14158"/>
                    <a:pt x="9665" y="13086"/>
                  </a:cubicBezTo>
                  <a:cubicBezTo>
                    <a:pt x="8594" y="11687"/>
                    <a:pt x="9665" y="10131"/>
                    <a:pt x="9950" y="8706"/>
                  </a:cubicBezTo>
                  <a:cubicBezTo>
                    <a:pt x="10093" y="7961"/>
                    <a:pt x="10022" y="7229"/>
                    <a:pt x="9569" y="6524"/>
                  </a:cubicBezTo>
                  <a:cubicBezTo>
                    <a:pt x="9141" y="5844"/>
                    <a:pt x="8451" y="5242"/>
                    <a:pt x="7665" y="4680"/>
                  </a:cubicBezTo>
                  <a:cubicBezTo>
                    <a:pt x="5879" y="3438"/>
                    <a:pt x="3547" y="2484"/>
                    <a:pt x="1785" y="1255"/>
                  </a:cubicBezTo>
                  <a:cubicBezTo>
                    <a:pt x="1238" y="863"/>
                    <a:pt x="738" y="445"/>
                    <a:pt x="31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12" name="Google Shape;214;p15">
              <a:extLst>
                <a:ext uri="{FF2B5EF4-FFF2-40B4-BE49-F238E27FC236}">
                  <a16:creationId xmlns:a16="http://schemas.microsoft.com/office/drawing/2014/main" id="{4AB9FFF5-5729-A184-0F08-4D6A63BA50D4}"/>
                </a:ext>
              </a:extLst>
            </p:cNvPr>
            <p:cNvSpPr>
              <a:spLocks/>
            </p:cNvSpPr>
            <p:nvPr/>
          </p:nvSpPr>
          <p:spPr bwMode="auto">
            <a:xfrm>
              <a:off x="4363960" y="696886"/>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21600" y="0"/>
                    <a:pt x="21600" y="21600"/>
                  </a:cubicBezTo>
                  <a:cubicBezTo>
                    <a:pt x="21600" y="21600"/>
                    <a:pt x="21600" y="0"/>
                    <a:pt x="21600" y="0"/>
                  </a:cubicBezTo>
                  <a:lnTo>
                    <a:pt x="0" y="0"/>
                  </a:lnTo>
                  <a:close/>
                </a:path>
              </a:pathLst>
            </a:custGeom>
            <a:solidFill>
              <a:srgbClr val="D14BF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13" name="Google Shape;215;p15">
              <a:extLst>
                <a:ext uri="{FF2B5EF4-FFF2-40B4-BE49-F238E27FC236}">
                  <a16:creationId xmlns:a16="http://schemas.microsoft.com/office/drawing/2014/main" id="{ADD83BA6-2B8C-164C-FE2C-C65B22919AF4}"/>
                </a:ext>
              </a:extLst>
            </p:cNvPr>
            <p:cNvSpPr>
              <a:spLocks/>
            </p:cNvSpPr>
            <p:nvPr/>
          </p:nvSpPr>
          <p:spPr bwMode="auto">
            <a:xfrm>
              <a:off x="3755654" y="2096674"/>
              <a:ext cx="357370" cy="1308318"/>
            </a:xfrm>
            <a:custGeom>
              <a:avLst/>
              <a:gdLst>
                <a:gd name="T0" fmla="*/ 2147483647 w 20440"/>
                <a:gd name="T1" fmla="*/ 2147483647 h 21600"/>
                <a:gd name="T2" fmla="*/ 2147483647 w 20440"/>
                <a:gd name="T3" fmla="*/ 2147483647 h 21600"/>
                <a:gd name="T4" fmla="*/ 2147483647 w 20440"/>
                <a:gd name="T5" fmla="*/ 2147483647 h 21600"/>
                <a:gd name="T6" fmla="*/ 2147483647 w 2044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40" h="21600" extrusionOk="0">
                  <a:moveTo>
                    <a:pt x="2738" y="0"/>
                  </a:moveTo>
                  <a:cubicBezTo>
                    <a:pt x="2662" y="0"/>
                    <a:pt x="2582" y="21"/>
                    <a:pt x="2582" y="59"/>
                  </a:cubicBezTo>
                  <a:cubicBezTo>
                    <a:pt x="3409" y="1779"/>
                    <a:pt x="3519" y="3499"/>
                    <a:pt x="2251" y="5219"/>
                  </a:cubicBezTo>
                  <a:cubicBezTo>
                    <a:pt x="1146" y="6715"/>
                    <a:pt x="-1005" y="8180"/>
                    <a:pt x="540" y="9741"/>
                  </a:cubicBezTo>
                  <a:cubicBezTo>
                    <a:pt x="1808" y="10951"/>
                    <a:pt x="4623" y="11954"/>
                    <a:pt x="7215" y="12957"/>
                  </a:cubicBezTo>
                  <a:cubicBezTo>
                    <a:pt x="8539" y="13483"/>
                    <a:pt x="9809" y="14008"/>
                    <a:pt x="10856" y="14581"/>
                  </a:cubicBezTo>
                  <a:cubicBezTo>
                    <a:pt x="12126" y="15282"/>
                    <a:pt x="12732" y="16014"/>
                    <a:pt x="13173" y="16779"/>
                  </a:cubicBezTo>
                  <a:cubicBezTo>
                    <a:pt x="13669" y="17671"/>
                    <a:pt x="14056" y="18546"/>
                    <a:pt x="15214" y="19390"/>
                  </a:cubicBezTo>
                  <a:cubicBezTo>
                    <a:pt x="16263" y="20187"/>
                    <a:pt x="17808" y="20903"/>
                    <a:pt x="19738" y="21556"/>
                  </a:cubicBezTo>
                  <a:cubicBezTo>
                    <a:pt x="19820" y="21587"/>
                    <a:pt x="19917" y="21600"/>
                    <a:pt x="20013" y="21600"/>
                  </a:cubicBezTo>
                  <a:cubicBezTo>
                    <a:pt x="20311" y="21600"/>
                    <a:pt x="20595" y="21477"/>
                    <a:pt x="20344" y="21381"/>
                  </a:cubicBezTo>
                  <a:cubicBezTo>
                    <a:pt x="18635" y="20760"/>
                    <a:pt x="17200" y="20091"/>
                    <a:pt x="16207" y="19358"/>
                  </a:cubicBezTo>
                  <a:cubicBezTo>
                    <a:pt x="15214" y="18610"/>
                    <a:pt x="14718" y="17846"/>
                    <a:pt x="14277" y="17066"/>
                  </a:cubicBezTo>
                  <a:cubicBezTo>
                    <a:pt x="13835" y="16317"/>
                    <a:pt x="13338" y="15553"/>
                    <a:pt x="12291" y="14836"/>
                  </a:cubicBezTo>
                  <a:cubicBezTo>
                    <a:pt x="11464" y="14247"/>
                    <a:pt x="10305" y="13706"/>
                    <a:pt x="9036" y="13196"/>
                  </a:cubicBezTo>
                  <a:cubicBezTo>
                    <a:pt x="6553" y="12177"/>
                    <a:pt x="3575" y="11190"/>
                    <a:pt x="1975" y="10011"/>
                  </a:cubicBezTo>
                  <a:cubicBezTo>
                    <a:pt x="1092" y="9327"/>
                    <a:pt x="815" y="8610"/>
                    <a:pt x="1146" y="7894"/>
                  </a:cubicBezTo>
                  <a:cubicBezTo>
                    <a:pt x="1477" y="7066"/>
                    <a:pt x="2416" y="6286"/>
                    <a:pt x="3022" y="5474"/>
                  </a:cubicBezTo>
                  <a:cubicBezTo>
                    <a:pt x="4292" y="3706"/>
                    <a:pt x="4458" y="1795"/>
                    <a:pt x="2857" y="28"/>
                  </a:cubicBezTo>
                  <a:cubicBezTo>
                    <a:pt x="2836" y="9"/>
                    <a:pt x="2787" y="0"/>
                    <a:pt x="273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14" name="Google Shape;216;p15">
              <a:extLst>
                <a:ext uri="{FF2B5EF4-FFF2-40B4-BE49-F238E27FC236}">
                  <a16:creationId xmlns:a16="http://schemas.microsoft.com/office/drawing/2014/main" id="{21C72A41-46E5-5F4D-0C31-8A7D9414D1DC}"/>
                </a:ext>
              </a:extLst>
            </p:cNvPr>
            <p:cNvSpPr>
              <a:spLocks/>
            </p:cNvSpPr>
            <p:nvPr/>
          </p:nvSpPr>
          <p:spPr bwMode="auto">
            <a:xfrm>
              <a:off x="3611345" y="2078005"/>
              <a:ext cx="228973" cy="1344742"/>
            </a:xfrm>
            <a:custGeom>
              <a:avLst/>
              <a:gdLst>
                <a:gd name="T0" fmla="*/ 1586478837 w 21104"/>
                <a:gd name="T1" fmla="*/ 2147483647 h 21600"/>
                <a:gd name="T2" fmla="*/ 1586478837 w 21104"/>
                <a:gd name="T3" fmla="*/ 2147483647 h 21600"/>
                <a:gd name="T4" fmla="*/ 1586478837 w 21104"/>
                <a:gd name="T5" fmla="*/ 2147483647 h 21600"/>
                <a:gd name="T6" fmla="*/ 1586478837 w 2110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04" h="21600" extrusionOk="0">
                  <a:moveTo>
                    <a:pt x="6934" y="0"/>
                  </a:moveTo>
                  <a:cubicBezTo>
                    <a:pt x="6861" y="0"/>
                    <a:pt x="6794" y="13"/>
                    <a:pt x="6794" y="32"/>
                  </a:cubicBezTo>
                  <a:cubicBezTo>
                    <a:pt x="10614" y="2852"/>
                    <a:pt x="3058" y="5594"/>
                    <a:pt x="658" y="8351"/>
                  </a:cubicBezTo>
                  <a:cubicBezTo>
                    <a:pt x="-496" y="9684"/>
                    <a:pt x="-319" y="11047"/>
                    <a:pt x="2704" y="12302"/>
                  </a:cubicBezTo>
                  <a:cubicBezTo>
                    <a:pt x="6081" y="13712"/>
                    <a:pt x="12127" y="14858"/>
                    <a:pt x="15681" y="16253"/>
                  </a:cubicBezTo>
                  <a:cubicBezTo>
                    <a:pt x="17817" y="17074"/>
                    <a:pt x="19150" y="17972"/>
                    <a:pt x="19504" y="18886"/>
                  </a:cubicBezTo>
                  <a:cubicBezTo>
                    <a:pt x="19684" y="19320"/>
                    <a:pt x="19594" y="19769"/>
                    <a:pt x="19327" y="20219"/>
                  </a:cubicBezTo>
                  <a:cubicBezTo>
                    <a:pt x="19150" y="20652"/>
                    <a:pt x="18350" y="21086"/>
                    <a:pt x="18260" y="21535"/>
                  </a:cubicBezTo>
                  <a:cubicBezTo>
                    <a:pt x="18260" y="21574"/>
                    <a:pt x="18463" y="21600"/>
                    <a:pt x="18682" y="21600"/>
                  </a:cubicBezTo>
                  <a:cubicBezTo>
                    <a:pt x="18816" y="21600"/>
                    <a:pt x="18959" y="21590"/>
                    <a:pt x="19060" y="21566"/>
                  </a:cubicBezTo>
                  <a:cubicBezTo>
                    <a:pt x="20127" y="21225"/>
                    <a:pt x="20394" y="20838"/>
                    <a:pt x="20660" y="20466"/>
                  </a:cubicBezTo>
                  <a:cubicBezTo>
                    <a:pt x="21017" y="20094"/>
                    <a:pt x="21104" y="19723"/>
                    <a:pt x="21104" y="19336"/>
                  </a:cubicBezTo>
                  <a:cubicBezTo>
                    <a:pt x="21104" y="18561"/>
                    <a:pt x="20484" y="17786"/>
                    <a:pt x="19150" y="17043"/>
                  </a:cubicBezTo>
                  <a:cubicBezTo>
                    <a:pt x="16571" y="15524"/>
                    <a:pt x="10794" y="14332"/>
                    <a:pt x="6437" y="12983"/>
                  </a:cubicBezTo>
                  <a:cubicBezTo>
                    <a:pt x="4304" y="12318"/>
                    <a:pt x="2704" y="11621"/>
                    <a:pt x="1991" y="10877"/>
                  </a:cubicBezTo>
                  <a:cubicBezTo>
                    <a:pt x="1371" y="10195"/>
                    <a:pt x="1458" y="9482"/>
                    <a:pt x="1904" y="8785"/>
                  </a:cubicBezTo>
                  <a:cubicBezTo>
                    <a:pt x="2791" y="7360"/>
                    <a:pt x="5281" y="5966"/>
                    <a:pt x="6971" y="4556"/>
                  </a:cubicBezTo>
                  <a:cubicBezTo>
                    <a:pt x="8837" y="3053"/>
                    <a:pt x="9904" y="1504"/>
                    <a:pt x="7060" y="17"/>
                  </a:cubicBezTo>
                  <a:cubicBezTo>
                    <a:pt x="7024" y="5"/>
                    <a:pt x="6979" y="0"/>
                    <a:pt x="6934"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15" name="Google Shape;217;p15">
              <a:extLst>
                <a:ext uri="{FF2B5EF4-FFF2-40B4-BE49-F238E27FC236}">
                  <a16:creationId xmlns:a16="http://schemas.microsoft.com/office/drawing/2014/main" id="{C70B9101-1FF5-801A-D1F5-78A9BA24853B}"/>
                </a:ext>
              </a:extLst>
            </p:cNvPr>
            <p:cNvSpPr>
              <a:spLocks/>
            </p:cNvSpPr>
            <p:nvPr/>
          </p:nvSpPr>
          <p:spPr bwMode="auto">
            <a:xfrm>
              <a:off x="3472482" y="2290033"/>
              <a:ext cx="108383" cy="1002397"/>
            </a:xfrm>
            <a:custGeom>
              <a:avLst/>
              <a:gdLst>
                <a:gd name="T0" fmla="*/ 46180219 w 20060"/>
                <a:gd name="T1" fmla="*/ 2147483647 h 21600"/>
                <a:gd name="T2" fmla="*/ 46180219 w 20060"/>
                <a:gd name="T3" fmla="*/ 2147483647 h 21600"/>
                <a:gd name="T4" fmla="*/ 46180219 w 20060"/>
                <a:gd name="T5" fmla="*/ 2147483647 h 21600"/>
                <a:gd name="T6" fmla="*/ 46180219 w 2006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60" h="21600" extrusionOk="0">
                  <a:moveTo>
                    <a:pt x="19526" y="0"/>
                  </a:moveTo>
                  <a:cubicBezTo>
                    <a:pt x="19351" y="0"/>
                    <a:pt x="19170" y="16"/>
                    <a:pt x="19170" y="47"/>
                  </a:cubicBezTo>
                  <a:cubicBezTo>
                    <a:pt x="18455" y="1481"/>
                    <a:pt x="13816" y="2790"/>
                    <a:pt x="9176" y="4079"/>
                  </a:cubicBezTo>
                  <a:cubicBezTo>
                    <a:pt x="4532" y="5347"/>
                    <a:pt x="783" y="6614"/>
                    <a:pt x="67" y="8007"/>
                  </a:cubicBezTo>
                  <a:cubicBezTo>
                    <a:pt x="-468" y="9441"/>
                    <a:pt x="2209" y="10812"/>
                    <a:pt x="6854" y="12143"/>
                  </a:cubicBezTo>
                  <a:cubicBezTo>
                    <a:pt x="11493" y="13514"/>
                    <a:pt x="15422" y="14865"/>
                    <a:pt x="16493" y="16361"/>
                  </a:cubicBezTo>
                  <a:cubicBezTo>
                    <a:pt x="17564" y="18065"/>
                    <a:pt x="15957" y="19749"/>
                    <a:pt x="13460" y="21412"/>
                  </a:cubicBezTo>
                  <a:cubicBezTo>
                    <a:pt x="13348" y="21525"/>
                    <a:pt x="14159" y="21600"/>
                    <a:pt x="14892" y="21600"/>
                  </a:cubicBezTo>
                  <a:cubicBezTo>
                    <a:pt x="15371" y="21600"/>
                    <a:pt x="15817" y="21568"/>
                    <a:pt x="15957" y="21495"/>
                  </a:cubicBezTo>
                  <a:cubicBezTo>
                    <a:pt x="20777" y="18648"/>
                    <a:pt x="21132" y="15655"/>
                    <a:pt x="12209" y="12932"/>
                  </a:cubicBezTo>
                  <a:cubicBezTo>
                    <a:pt x="9887" y="12246"/>
                    <a:pt x="7390" y="11582"/>
                    <a:pt x="5603" y="10896"/>
                  </a:cubicBezTo>
                  <a:cubicBezTo>
                    <a:pt x="3641" y="10147"/>
                    <a:pt x="2745" y="9379"/>
                    <a:pt x="2570" y="8588"/>
                  </a:cubicBezTo>
                  <a:cubicBezTo>
                    <a:pt x="2390" y="7113"/>
                    <a:pt x="5958" y="5762"/>
                    <a:pt x="10603" y="4411"/>
                  </a:cubicBezTo>
                  <a:cubicBezTo>
                    <a:pt x="15422" y="3019"/>
                    <a:pt x="21132" y="1585"/>
                    <a:pt x="19886" y="47"/>
                  </a:cubicBezTo>
                  <a:cubicBezTo>
                    <a:pt x="19886" y="16"/>
                    <a:pt x="19706" y="0"/>
                    <a:pt x="19526"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16" name="Google Shape;218;p15">
              <a:extLst>
                <a:ext uri="{FF2B5EF4-FFF2-40B4-BE49-F238E27FC236}">
                  <a16:creationId xmlns:a16="http://schemas.microsoft.com/office/drawing/2014/main" id="{2595DCD6-33CB-51F6-5D4C-A6F1955120CA}"/>
                </a:ext>
              </a:extLst>
            </p:cNvPr>
            <p:cNvSpPr>
              <a:spLocks/>
            </p:cNvSpPr>
            <p:nvPr/>
          </p:nvSpPr>
          <p:spPr bwMode="auto">
            <a:xfrm>
              <a:off x="3358283" y="2432014"/>
              <a:ext cx="114931" cy="748159"/>
            </a:xfrm>
            <a:custGeom>
              <a:avLst/>
              <a:gdLst>
                <a:gd name="T0" fmla="*/ 80505011 w 18786"/>
                <a:gd name="T1" fmla="*/ 2147483647 h 21600"/>
                <a:gd name="T2" fmla="*/ 80505011 w 18786"/>
                <a:gd name="T3" fmla="*/ 2147483647 h 21600"/>
                <a:gd name="T4" fmla="*/ 80505011 w 18786"/>
                <a:gd name="T5" fmla="*/ 2147483647 h 21600"/>
                <a:gd name="T6" fmla="*/ 80505011 w 1878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786" h="21600" extrusionOk="0">
                  <a:moveTo>
                    <a:pt x="9557" y="0"/>
                  </a:moveTo>
                  <a:cubicBezTo>
                    <a:pt x="9443" y="0"/>
                    <a:pt x="9323" y="10"/>
                    <a:pt x="9268" y="29"/>
                  </a:cubicBezTo>
                  <a:cubicBezTo>
                    <a:pt x="2488" y="2618"/>
                    <a:pt x="-2714" y="5570"/>
                    <a:pt x="1542" y="8438"/>
                  </a:cubicBezTo>
                  <a:cubicBezTo>
                    <a:pt x="3593" y="9803"/>
                    <a:pt x="7377" y="11084"/>
                    <a:pt x="10373" y="12392"/>
                  </a:cubicBezTo>
                  <a:cubicBezTo>
                    <a:pt x="13370" y="13757"/>
                    <a:pt x="15416" y="15205"/>
                    <a:pt x="16048" y="16652"/>
                  </a:cubicBezTo>
                  <a:cubicBezTo>
                    <a:pt x="16521" y="17460"/>
                    <a:pt x="16521" y="18268"/>
                    <a:pt x="16208" y="19076"/>
                  </a:cubicBezTo>
                  <a:cubicBezTo>
                    <a:pt x="16048" y="19521"/>
                    <a:pt x="15735" y="19994"/>
                    <a:pt x="15262" y="20412"/>
                  </a:cubicBezTo>
                  <a:cubicBezTo>
                    <a:pt x="15103" y="20606"/>
                    <a:pt x="14789" y="20773"/>
                    <a:pt x="14630" y="20969"/>
                  </a:cubicBezTo>
                  <a:cubicBezTo>
                    <a:pt x="14470" y="21164"/>
                    <a:pt x="14789" y="21331"/>
                    <a:pt x="14943" y="21553"/>
                  </a:cubicBezTo>
                  <a:cubicBezTo>
                    <a:pt x="14943" y="21586"/>
                    <a:pt x="15053" y="21600"/>
                    <a:pt x="15172" y="21600"/>
                  </a:cubicBezTo>
                  <a:cubicBezTo>
                    <a:pt x="15262" y="21600"/>
                    <a:pt x="15352" y="21593"/>
                    <a:pt x="15416" y="21582"/>
                  </a:cubicBezTo>
                  <a:cubicBezTo>
                    <a:pt x="16362" y="21275"/>
                    <a:pt x="16994" y="21108"/>
                    <a:pt x="17308" y="20773"/>
                  </a:cubicBezTo>
                  <a:cubicBezTo>
                    <a:pt x="17627" y="20412"/>
                    <a:pt x="17940" y="20050"/>
                    <a:pt x="18254" y="19716"/>
                  </a:cubicBezTo>
                  <a:cubicBezTo>
                    <a:pt x="18727" y="18992"/>
                    <a:pt x="18886" y="18296"/>
                    <a:pt x="18727" y="17599"/>
                  </a:cubicBezTo>
                  <a:cubicBezTo>
                    <a:pt x="18572" y="16207"/>
                    <a:pt x="17154" y="14815"/>
                    <a:pt x="14943" y="13478"/>
                  </a:cubicBezTo>
                  <a:cubicBezTo>
                    <a:pt x="12424" y="12114"/>
                    <a:pt x="8795" y="10833"/>
                    <a:pt x="5958" y="9496"/>
                  </a:cubicBezTo>
                  <a:cubicBezTo>
                    <a:pt x="2961" y="8076"/>
                    <a:pt x="1702" y="6629"/>
                    <a:pt x="2807" y="5124"/>
                  </a:cubicBezTo>
                  <a:cubicBezTo>
                    <a:pt x="3907" y="3398"/>
                    <a:pt x="7377" y="1728"/>
                    <a:pt x="9901" y="84"/>
                  </a:cubicBezTo>
                  <a:cubicBezTo>
                    <a:pt x="10000" y="31"/>
                    <a:pt x="9776" y="0"/>
                    <a:pt x="955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17" name="Google Shape;219;p15">
              <a:extLst>
                <a:ext uri="{FF2B5EF4-FFF2-40B4-BE49-F238E27FC236}">
                  <a16:creationId xmlns:a16="http://schemas.microsoft.com/office/drawing/2014/main" id="{7105DDDC-5D91-A5C6-7535-CA5C7179B9EA}"/>
                </a:ext>
              </a:extLst>
            </p:cNvPr>
            <p:cNvSpPr>
              <a:spLocks/>
            </p:cNvSpPr>
            <p:nvPr/>
          </p:nvSpPr>
          <p:spPr bwMode="auto">
            <a:xfrm>
              <a:off x="1359754" y="2947039"/>
              <a:ext cx="738878" cy="1690802"/>
            </a:xfrm>
            <a:custGeom>
              <a:avLst/>
              <a:gdLst>
                <a:gd name="T0" fmla="*/ 2147483647 w 21106"/>
                <a:gd name="T1" fmla="*/ 2147483647 h 21600"/>
                <a:gd name="T2" fmla="*/ 2147483647 w 21106"/>
                <a:gd name="T3" fmla="*/ 2147483647 h 21600"/>
                <a:gd name="T4" fmla="*/ 2147483647 w 21106"/>
                <a:gd name="T5" fmla="*/ 2147483647 h 21600"/>
                <a:gd name="T6" fmla="*/ 2147483647 w 2110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06" h="21600" extrusionOk="0">
                  <a:moveTo>
                    <a:pt x="3063" y="0"/>
                  </a:moveTo>
                  <a:cubicBezTo>
                    <a:pt x="1852" y="0"/>
                    <a:pt x="731" y="569"/>
                    <a:pt x="219" y="1233"/>
                  </a:cubicBezTo>
                  <a:cubicBezTo>
                    <a:pt x="-305" y="1910"/>
                    <a:pt x="246" y="4227"/>
                    <a:pt x="494" y="4954"/>
                  </a:cubicBezTo>
                  <a:cubicBezTo>
                    <a:pt x="2285" y="9784"/>
                    <a:pt x="2670" y="12519"/>
                    <a:pt x="6032" y="16671"/>
                  </a:cubicBezTo>
                  <a:cubicBezTo>
                    <a:pt x="7409" y="18384"/>
                    <a:pt x="9007" y="20146"/>
                    <a:pt x="11790" y="21082"/>
                  </a:cubicBezTo>
                  <a:cubicBezTo>
                    <a:pt x="12808" y="21423"/>
                    <a:pt x="14028" y="21600"/>
                    <a:pt x="15243" y="21600"/>
                  </a:cubicBezTo>
                  <a:cubicBezTo>
                    <a:pt x="17315" y="21600"/>
                    <a:pt x="19368" y="21086"/>
                    <a:pt x="20358" y="19998"/>
                  </a:cubicBezTo>
                  <a:cubicBezTo>
                    <a:pt x="21239" y="19037"/>
                    <a:pt x="21295" y="17866"/>
                    <a:pt x="20771" y="16831"/>
                  </a:cubicBezTo>
                  <a:cubicBezTo>
                    <a:pt x="17383" y="10141"/>
                    <a:pt x="10853" y="6346"/>
                    <a:pt x="7933" y="3475"/>
                  </a:cubicBezTo>
                  <a:cubicBezTo>
                    <a:pt x="6500" y="2071"/>
                    <a:pt x="3883" y="13"/>
                    <a:pt x="3139" y="1"/>
                  </a:cubicBezTo>
                  <a:cubicBezTo>
                    <a:pt x="3113" y="0"/>
                    <a:pt x="3088" y="0"/>
                    <a:pt x="3063" y="0"/>
                  </a:cubicBezTo>
                  <a:close/>
                </a:path>
              </a:pathLst>
            </a:custGeom>
            <a:solidFill>
              <a:srgbClr val="C65A3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18" name="Google Shape;220;p15">
              <a:extLst>
                <a:ext uri="{FF2B5EF4-FFF2-40B4-BE49-F238E27FC236}">
                  <a16:creationId xmlns:a16="http://schemas.microsoft.com/office/drawing/2014/main" id="{769B174F-9175-B878-450D-B8CAE4C9C3FD}"/>
                </a:ext>
              </a:extLst>
            </p:cNvPr>
            <p:cNvSpPr>
              <a:spLocks/>
            </p:cNvSpPr>
            <p:nvPr/>
          </p:nvSpPr>
          <p:spPr bwMode="auto">
            <a:xfrm>
              <a:off x="2754322" y="2410848"/>
              <a:ext cx="657769" cy="730891"/>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438" y="0"/>
                  </a:moveTo>
                  <a:cubicBezTo>
                    <a:pt x="14949" y="855"/>
                    <a:pt x="13365" y="1539"/>
                    <a:pt x="11655" y="1967"/>
                  </a:cubicBezTo>
                  <a:cubicBezTo>
                    <a:pt x="9853" y="2410"/>
                    <a:pt x="8016" y="2629"/>
                    <a:pt x="6194" y="2629"/>
                  </a:cubicBezTo>
                  <a:cubicBezTo>
                    <a:pt x="4973" y="2629"/>
                    <a:pt x="3759" y="2531"/>
                    <a:pt x="2565" y="2336"/>
                  </a:cubicBezTo>
                  <a:cubicBezTo>
                    <a:pt x="2882" y="2936"/>
                    <a:pt x="3103" y="3733"/>
                    <a:pt x="3420" y="4674"/>
                  </a:cubicBezTo>
                  <a:cubicBezTo>
                    <a:pt x="5035" y="9720"/>
                    <a:pt x="2818" y="11572"/>
                    <a:pt x="0" y="11572"/>
                  </a:cubicBezTo>
                  <a:cubicBezTo>
                    <a:pt x="0" y="18894"/>
                    <a:pt x="3286" y="21600"/>
                    <a:pt x="7297" y="21600"/>
                  </a:cubicBezTo>
                  <a:cubicBezTo>
                    <a:pt x="13340" y="21600"/>
                    <a:pt x="21029" y="15459"/>
                    <a:pt x="21600" y="9720"/>
                  </a:cubicBezTo>
                  <a:cubicBezTo>
                    <a:pt x="19478" y="9007"/>
                    <a:pt x="17737" y="7097"/>
                    <a:pt x="17293" y="5700"/>
                  </a:cubicBezTo>
                  <a:cubicBezTo>
                    <a:pt x="16660" y="3819"/>
                    <a:pt x="16152" y="1823"/>
                    <a:pt x="16438" y="0"/>
                  </a:cubicBezTo>
                  <a:close/>
                </a:path>
              </a:pathLst>
            </a:custGeom>
            <a:solidFill>
              <a:srgbClr val="C65A3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19" name="Google Shape;221;p15">
              <a:extLst>
                <a:ext uri="{FF2B5EF4-FFF2-40B4-BE49-F238E27FC236}">
                  <a16:creationId xmlns:a16="http://schemas.microsoft.com/office/drawing/2014/main" id="{5D00A126-3281-E872-859F-E1845B000AA0}"/>
                </a:ext>
              </a:extLst>
            </p:cNvPr>
            <p:cNvSpPr>
              <a:spLocks/>
            </p:cNvSpPr>
            <p:nvPr/>
          </p:nvSpPr>
          <p:spPr bwMode="auto">
            <a:xfrm>
              <a:off x="2839201" y="2433994"/>
              <a:ext cx="431122" cy="334671"/>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lnTo>
                    <a:pt x="580" y="7469"/>
                  </a:lnTo>
                  <a:cubicBezTo>
                    <a:pt x="580" y="7469"/>
                    <a:pt x="676" y="7780"/>
                    <a:pt x="1546" y="13384"/>
                  </a:cubicBezTo>
                  <a:cubicBezTo>
                    <a:pt x="2464" y="19733"/>
                    <a:pt x="0" y="21600"/>
                    <a:pt x="0" y="21600"/>
                  </a:cubicBezTo>
                  <a:cubicBezTo>
                    <a:pt x="0" y="21600"/>
                    <a:pt x="9230" y="21537"/>
                    <a:pt x="14013" y="14068"/>
                  </a:cubicBezTo>
                  <a:cubicBezTo>
                    <a:pt x="18797" y="6659"/>
                    <a:pt x="21600" y="0"/>
                    <a:pt x="21600" y="0"/>
                  </a:cubicBezTo>
                  <a:close/>
                </a:path>
              </a:pathLst>
            </a:custGeom>
            <a:solidFill>
              <a:srgbClr val="AC514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20" name="Google Shape;222;p15">
              <a:extLst>
                <a:ext uri="{FF2B5EF4-FFF2-40B4-BE49-F238E27FC236}">
                  <a16:creationId xmlns:a16="http://schemas.microsoft.com/office/drawing/2014/main" id="{0F533646-A8F9-9682-4EF8-CD4E8947CB9D}"/>
                </a:ext>
              </a:extLst>
            </p:cNvPr>
            <p:cNvSpPr>
              <a:spLocks/>
            </p:cNvSpPr>
            <p:nvPr/>
          </p:nvSpPr>
          <p:spPr bwMode="auto">
            <a:xfrm>
              <a:off x="1775366" y="2814955"/>
              <a:ext cx="1172727" cy="1823769"/>
            </a:xfrm>
            <a:custGeom>
              <a:avLst/>
              <a:gdLst>
                <a:gd name="T0" fmla="*/ 2147483647 w 19806"/>
                <a:gd name="T1" fmla="*/ 2147483647 h 21600"/>
                <a:gd name="T2" fmla="*/ 2147483647 w 19806"/>
                <a:gd name="T3" fmla="*/ 2147483647 h 21600"/>
                <a:gd name="T4" fmla="*/ 2147483647 w 19806"/>
                <a:gd name="T5" fmla="*/ 2147483647 h 21600"/>
                <a:gd name="T6" fmla="*/ 2147483647 w 1980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806" h="21600" extrusionOk="0">
                  <a:moveTo>
                    <a:pt x="15450" y="0"/>
                  </a:moveTo>
                  <a:cubicBezTo>
                    <a:pt x="14417" y="0"/>
                    <a:pt x="13294" y="117"/>
                    <a:pt x="12217" y="457"/>
                  </a:cubicBezTo>
                  <a:cubicBezTo>
                    <a:pt x="8796" y="1542"/>
                    <a:pt x="4887" y="10897"/>
                    <a:pt x="2883" y="13114"/>
                  </a:cubicBezTo>
                  <a:cubicBezTo>
                    <a:pt x="1254" y="14930"/>
                    <a:pt x="1156" y="17329"/>
                    <a:pt x="309" y="19362"/>
                  </a:cubicBezTo>
                  <a:cubicBezTo>
                    <a:pt x="49" y="20001"/>
                    <a:pt x="-424" y="21258"/>
                    <a:pt x="814" y="21555"/>
                  </a:cubicBezTo>
                  <a:cubicBezTo>
                    <a:pt x="939" y="21586"/>
                    <a:pt x="1069" y="21600"/>
                    <a:pt x="1202" y="21600"/>
                  </a:cubicBezTo>
                  <a:cubicBezTo>
                    <a:pt x="2102" y="21600"/>
                    <a:pt x="3163" y="20966"/>
                    <a:pt x="3730" y="20618"/>
                  </a:cubicBezTo>
                  <a:cubicBezTo>
                    <a:pt x="5766" y="19350"/>
                    <a:pt x="7362" y="17682"/>
                    <a:pt x="8812" y="16072"/>
                  </a:cubicBezTo>
                  <a:cubicBezTo>
                    <a:pt x="14823" y="9435"/>
                    <a:pt x="21176" y="3347"/>
                    <a:pt x="19547" y="560"/>
                  </a:cubicBezTo>
                  <a:cubicBezTo>
                    <a:pt x="19547" y="560"/>
                    <a:pt x="17712" y="0"/>
                    <a:pt x="15450" y="0"/>
                  </a:cubicBezTo>
                  <a:close/>
                </a:path>
              </a:pathLst>
            </a:custGeom>
            <a:solidFill>
              <a:srgbClr val="C65A3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21" name="Google Shape;223;p15">
              <a:extLst>
                <a:ext uri="{FF2B5EF4-FFF2-40B4-BE49-F238E27FC236}">
                  <a16:creationId xmlns:a16="http://schemas.microsoft.com/office/drawing/2014/main" id="{EFCDF7A0-D6F4-F86B-A93E-CC6F770CF680}"/>
                </a:ext>
              </a:extLst>
            </p:cNvPr>
            <p:cNvSpPr>
              <a:spLocks/>
            </p:cNvSpPr>
            <p:nvPr/>
          </p:nvSpPr>
          <p:spPr bwMode="auto">
            <a:xfrm>
              <a:off x="2375980" y="2722037"/>
              <a:ext cx="1537643" cy="1731551"/>
            </a:xfrm>
            <a:custGeom>
              <a:avLst/>
              <a:gdLst>
                <a:gd name="T0" fmla="*/ 2147483647 w 20670"/>
                <a:gd name="T1" fmla="*/ 2147483647 h 21600"/>
                <a:gd name="T2" fmla="*/ 2147483647 w 20670"/>
                <a:gd name="T3" fmla="*/ 2147483647 h 21600"/>
                <a:gd name="T4" fmla="*/ 2147483647 w 20670"/>
                <a:gd name="T5" fmla="*/ 2147483647 h 21600"/>
                <a:gd name="T6" fmla="*/ 2147483647 w 2067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70" h="21600" extrusionOk="0">
                  <a:moveTo>
                    <a:pt x="16391" y="0"/>
                  </a:moveTo>
                  <a:cubicBezTo>
                    <a:pt x="15697" y="0"/>
                    <a:pt x="14911" y="61"/>
                    <a:pt x="14019" y="196"/>
                  </a:cubicBezTo>
                  <a:cubicBezTo>
                    <a:pt x="14019" y="196"/>
                    <a:pt x="12218" y="4639"/>
                    <a:pt x="8863" y="4639"/>
                  </a:cubicBezTo>
                  <a:cubicBezTo>
                    <a:pt x="8814" y="4639"/>
                    <a:pt x="8765" y="4638"/>
                    <a:pt x="8716" y="4636"/>
                  </a:cubicBezTo>
                  <a:cubicBezTo>
                    <a:pt x="5255" y="4504"/>
                    <a:pt x="5125" y="1027"/>
                    <a:pt x="5125" y="1027"/>
                  </a:cubicBezTo>
                  <a:lnTo>
                    <a:pt x="2454" y="1267"/>
                  </a:lnTo>
                  <a:cubicBezTo>
                    <a:pt x="2454" y="1267"/>
                    <a:pt x="-930" y="7488"/>
                    <a:pt x="250" y="13696"/>
                  </a:cubicBezTo>
                  <a:cubicBezTo>
                    <a:pt x="872" y="17016"/>
                    <a:pt x="1780" y="19651"/>
                    <a:pt x="2532" y="21600"/>
                  </a:cubicBezTo>
                  <a:cubicBezTo>
                    <a:pt x="8029" y="21372"/>
                    <a:pt x="13526" y="21347"/>
                    <a:pt x="19037" y="21347"/>
                  </a:cubicBezTo>
                  <a:cubicBezTo>
                    <a:pt x="18985" y="20806"/>
                    <a:pt x="18971" y="20241"/>
                    <a:pt x="19023" y="19735"/>
                  </a:cubicBezTo>
                  <a:cubicBezTo>
                    <a:pt x="19231" y="17943"/>
                    <a:pt x="19970" y="14742"/>
                    <a:pt x="20670" y="11686"/>
                  </a:cubicBezTo>
                  <a:cubicBezTo>
                    <a:pt x="19062" y="9834"/>
                    <a:pt x="18077" y="7488"/>
                    <a:pt x="17960" y="4973"/>
                  </a:cubicBezTo>
                  <a:cubicBezTo>
                    <a:pt x="17882" y="3349"/>
                    <a:pt x="18284" y="1797"/>
                    <a:pt x="19037" y="401"/>
                  </a:cubicBezTo>
                  <a:cubicBezTo>
                    <a:pt x="18347" y="151"/>
                    <a:pt x="17483" y="0"/>
                    <a:pt x="16391"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22" name="Google Shape;224;p15">
              <a:extLst>
                <a:ext uri="{FF2B5EF4-FFF2-40B4-BE49-F238E27FC236}">
                  <a16:creationId xmlns:a16="http://schemas.microsoft.com/office/drawing/2014/main" id="{F4E0C967-0B0F-F96D-8EB3-3B1D9D2EB1CD}"/>
                </a:ext>
              </a:extLst>
            </p:cNvPr>
            <p:cNvSpPr>
              <a:spLocks/>
            </p:cNvSpPr>
            <p:nvPr/>
          </p:nvSpPr>
          <p:spPr bwMode="auto">
            <a:xfrm>
              <a:off x="2782126" y="3339117"/>
              <a:ext cx="101596" cy="163057"/>
            </a:xfrm>
            <a:custGeom>
              <a:avLst/>
              <a:gdLst>
                <a:gd name="T0" fmla="*/ 26671281 w 21224"/>
                <a:gd name="T1" fmla="*/ 264761486 h 21600"/>
                <a:gd name="T2" fmla="*/ 26671281 w 21224"/>
                <a:gd name="T3" fmla="*/ 264761486 h 21600"/>
                <a:gd name="T4" fmla="*/ 26671281 w 21224"/>
                <a:gd name="T5" fmla="*/ 264761486 h 21600"/>
                <a:gd name="T6" fmla="*/ 26671281 w 21224"/>
                <a:gd name="T7" fmla="*/ 26476148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24" h="21600" extrusionOk="0">
                  <a:moveTo>
                    <a:pt x="15950" y="3006"/>
                  </a:moveTo>
                  <a:cubicBezTo>
                    <a:pt x="15931" y="3018"/>
                    <a:pt x="15912" y="3030"/>
                    <a:pt x="15893" y="3042"/>
                  </a:cubicBezTo>
                  <a:cubicBezTo>
                    <a:pt x="15759" y="3006"/>
                    <a:pt x="15556" y="3006"/>
                    <a:pt x="15950" y="3006"/>
                  </a:cubicBezTo>
                  <a:close/>
                  <a:moveTo>
                    <a:pt x="15950" y="3006"/>
                  </a:moveTo>
                  <a:cubicBezTo>
                    <a:pt x="16109" y="3006"/>
                    <a:pt x="16052" y="3026"/>
                    <a:pt x="15963" y="3050"/>
                  </a:cubicBezTo>
                  <a:cubicBezTo>
                    <a:pt x="15957" y="3038"/>
                    <a:pt x="15950" y="3022"/>
                    <a:pt x="15950" y="3006"/>
                  </a:cubicBezTo>
                  <a:close/>
                  <a:moveTo>
                    <a:pt x="18788" y="17029"/>
                  </a:moveTo>
                  <a:cubicBezTo>
                    <a:pt x="18781" y="17090"/>
                    <a:pt x="18775" y="17150"/>
                    <a:pt x="18775" y="17150"/>
                  </a:cubicBezTo>
                  <a:cubicBezTo>
                    <a:pt x="18775" y="17150"/>
                    <a:pt x="18775" y="17126"/>
                    <a:pt x="18775" y="17061"/>
                  </a:cubicBezTo>
                  <a:cubicBezTo>
                    <a:pt x="18775" y="17049"/>
                    <a:pt x="18781" y="17041"/>
                    <a:pt x="18788" y="17029"/>
                  </a:cubicBezTo>
                  <a:close/>
                  <a:moveTo>
                    <a:pt x="14990" y="0"/>
                  </a:moveTo>
                  <a:cubicBezTo>
                    <a:pt x="14073" y="0"/>
                    <a:pt x="13157" y="157"/>
                    <a:pt x="12324" y="452"/>
                  </a:cubicBezTo>
                  <a:cubicBezTo>
                    <a:pt x="8296" y="1856"/>
                    <a:pt x="6280" y="5051"/>
                    <a:pt x="4670" y="7605"/>
                  </a:cubicBezTo>
                  <a:cubicBezTo>
                    <a:pt x="2857" y="10288"/>
                    <a:pt x="1043" y="13100"/>
                    <a:pt x="32" y="16037"/>
                  </a:cubicBezTo>
                  <a:cubicBezTo>
                    <a:pt x="-210" y="17045"/>
                    <a:pt x="954" y="17675"/>
                    <a:pt x="2131" y="17675"/>
                  </a:cubicBezTo>
                  <a:cubicBezTo>
                    <a:pt x="2895" y="17675"/>
                    <a:pt x="3665" y="17408"/>
                    <a:pt x="4065" y="16803"/>
                  </a:cubicBezTo>
                  <a:cubicBezTo>
                    <a:pt x="5675" y="14633"/>
                    <a:pt x="6680" y="12462"/>
                    <a:pt x="8093" y="10288"/>
                  </a:cubicBezTo>
                  <a:cubicBezTo>
                    <a:pt x="8296" y="9904"/>
                    <a:pt x="8494" y="9650"/>
                    <a:pt x="8901" y="9267"/>
                  </a:cubicBezTo>
                  <a:cubicBezTo>
                    <a:pt x="8901" y="9186"/>
                    <a:pt x="8977" y="9009"/>
                    <a:pt x="8990" y="8948"/>
                  </a:cubicBezTo>
                  <a:cubicBezTo>
                    <a:pt x="9155" y="8811"/>
                    <a:pt x="9302" y="8609"/>
                    <a:pt x="9302" y="8500"/>
                  </a:cubicBezTo>
                  <a:cubicBezTo>
                    <a:pt x="9906" y="7863"/>
                    <a:pt x="10307" y="7222"/>
                    <a:pt x="10911" y="6584"/>
                  </a:cubicBezTo>
                  <a:cubicBezTo>
                    <a:pt x="11516" y="5947"/>
                    <a:pt x="11923" y="5434"/>
                    <a:pt x="12527" y="4922"/>
                  </a:cubicBezTo>
                  <a:cubicBezTo>
                    <a:pt x="12725" y="4668"/>
                    <a:pt x="13132" y="4414"/>
                    <a:pt x="13329" y="4284"/>
                  </a:cubicBezTo>
                  <a:cubicBezTo>
                    <a:pt x="13386" y="4216"/>
                    <a:pt x="13399" y="4196"/>
                    <a:pt x="13386" y="4196"/>
                  </a:cubicBezTo>
                  <a:cubicBezTo>
                    <a:pt x="13386" y="4196"/>
                    <a:pt x="13386" y="4196"/>
                    <a:pt x="13380" y="4196"/>
                  </a:cubicBezTo>
                  <a:cubicBezTo>
                    <a:pt x="13412" y="4172"/>
                    <a:pt x="13456" y="4155"/>
                    <a:pt x="13533" y="4155"/>
                  </a:cubicBezTo>
                  <a:cubicBezTo>
                    <a:pt x="13533" y="4030"/>
                    <a:pt x="13736" y="3901"/>
                    <a:pt x="13933" y="3901"/>
                  </a:cubicBezTo>
                  <a:cubicBezTo>
                    <a:pt x="14137" y="3647"/>
                    <a:pt x="14544" y="3518"/>
                    <a:pt x="14741" y="3389"/>
                  </a:cubicBezTo>
                  <a:cubicBezTo>
                    <a:pt x="14945" y="3264"/>
                    <a:pt x="15149" y="3264"/>
                    <a:pt x="15149" y="3135"/>
                  </a:cubicBezTo>
                  <a:cubicBezTo>
                    <a:pt x="15206" y="3135"/>
                    <a:pt x="15269" y="3135"/>
                    <a:pt x="15327" y="3131"/>
                  </a:cubicBezTo>
                  <a:cubicBezTo>
                    <a:pt x="15352" y="3135"/>
                    <a:pt x="15422" y="3135"/>
                    <a:pt x="15549" y="3135"/>
                  </a:cubicBezTo>
                  <a:cubicBezTo>
                    <a:pt x="15651" y="3135"/>
                    <a:pt x="15702" y="3135"/>
                    <a:pt x="15753" y="3119"/>
                  </a:cubicBezTo>
                  <a:cubicBezTo>
                    <a:pt x="15759" y="3127"/>
                    <a:pt x="15810" y="3135"/>
                    <a:pt x="15950" y="3135"/>
                  </a:cubicBezTo>
                  <a:cubicBezTo>
                    <a:pt x="16007" y="3098"/>
                    <a:pt x="15988" y="3074"/>
                    <a:pt x="15938" y="3054"/>
                  </a:cubicBezTo>
                  <a:cubicBezTo>
                    <a:pt x="15899" y="3062"/>
                    <a:pt x="15861" y="3074"/>
                    <a:pt x="15829" y="3082"/>
                  </a:cubicBezTo>
                  <a:cubicBezTo>
                    <a:pt x="15848" y="3070"/>
                    <a:pt x="15868" y="3058"/>
                    <a:pt x="15893" y="3042"/>
                  </a:cubicBezTo>
                  <a:cubicBezTo>
                    <a:pt x="15912" y="3046"/>
                    <a:pt x="15925" y="3050"/>
                    <a:pt x="15938" y="3054"/>
                  </a:cubicBezTo>
                  <a:cubicBezTo>
                    <a:pt x="15944" y="3054"/>
                    <a:pt x="15957" y="3050"/>
                    <a:pt x="15963" y="3050"/>
                  </a:cubicBezTo>
                  <a:cubicBezTo>
                    <a:pt x="16001" y="3135"/>
                    <a:pt x="16179" y="3135"/>
                    <a:pt x="16357" y="3135"/>
                  </a:cubicBezTo>
                  <a:cubicBezTo>
                    <a:pt x="16504" y="3183"/>
                    <a:pt x="16758" y="3264"/>
                    <a:pt x="16758" y="3264"/>
                  </a:cubicBezTo>
                  <a:cubicBezTo>
                    <a:pt x="16637" y="3236"/>
                    <a:pt x="16561" y="3227"/>
                    <a:pt x="16529" y="3227"/>
                  </a:cubicBezTo>
                  <a:cubicBezTo>
                    <a:pt x="16377" y="3227"/>
                    <a:pt x="16796" y="3389"/>
                    <a:pt x="16962" y="3389"/>
                  </a:cubicBezTo>
                  <a:cubicBezTo>
                    <a:pt x="16962" y="3518"/>
                    <a:pt x="17159" y="3518"/>
                    <a:pt x="17363" y="3647"/>
                  </a:cubicBezTo>
                  <a:cubicBezTo>
                    <a:pt x="17534" y="3647"/>
                    <a:pt x="17700" y="3736"/>
                    <a:pt x="17872" y="3764"/>
                  </a:cubicBezTo>
                  <a:cubicBezTo>
                    <a:pt x="18088" y="3982"/>
                    <a:pt x="18400" y="4216"/>
                    <a:pt x="18572" y="4539"/>
                  </a:cubicBezTo>
                  <a:cubicBezTo>
                    <a:pt x="19577" y="5563"/>
                    <a:pt x="19176" y="6967"/>
                    <a:pt x="18775" y="8117"/>
                  </a:cubicBezTo>
                  <a:cubicBezTo>
                    <a:pt x="18368" y="9779"/>
                    <a:pt x="17566" y="11312"/>
                    <a:pt x="16758" y="12970"/>
                  </a:cubicBezTo>
                  <a:cubicBezTo>
                    <a:pt x="16357" y="13737"/>
                    <a:pt x="15753" y="14633"/>
                    <a:pt x="15346" y="15528"/>
                  </a:cubicBezTo>
                  <a:cubicBezTo>
                    <a:pt x="15149" y="15782"/>
                    <a:pt x="15149" y="15782"/>
                    <a:pt x="14945" y="15912"/>
                  </a:cubicBezTo>
                  <a:cubicBezTo>
                    <a:pt x="14945" y="15912"/>
                    <a:pt x="14945" y="16037"/>
                    <a:pt x="14741" y="16166"/>
                  </a:cubicBezTo>
                  <a:cubicBezTo>
                    <a:pt x="14341" y="16678"/>
                    <a:pt x="13933" y="17061"/>
                    <a:pt x="13736" y="17699"/>
                  </a:cubicBezTo>
                  <a:cubicBezTo>
                    <a:pt x="13329" y="18336"/>
                    <a:pt x="13132" y="18849"/>
                    <a:pt x="12928" y="19615"/>
                  </a:cubicBezTo>
                  <a:cubicBezTo>
                    <a:pt x="12928" y="19615"/>
                    <a:pt x="12928" y="19744"/>
                    <a:pt x="12928" y="19744"/>
                  </a:cubicBezTo>
                  <a:lnTo>
                    <a:pt x="12725" y="19998"/>
                  </a:lnTo>
                  <a:cubicBezTo>
                    <a:pt x="12725" y="20119"/>
                    <a:pt x="12737" y="20176"/>
                    <a:pt x="12756" y="20192"/>
                  </a:cubicBezTo>
                  <a:cubicBezTo>
                    <a:pt x="12648" y="20777"/>
                    <a:pt x="13494" y="21427"/>
                    <a:pt x="14341" y="21531"/>
                  </a:cubicBezTo>
                  <a:cubicBezTo>
                    <a:pt x="14557" y="21580"/>
                    <a:pt x="14760" y="21600"/>
                    <a:pt x="14958" y="21600"/>
                  </a:cubicBezTo>
                  <a:cubicBezTo>
                    <a:pt x="15632" y="21600"/>
                    <a:pt x="16160" y="21342"/>
                    <a:pt x="16593" y="20983"/>
                  </a:cubicBezTo>
                  <a:cubicBezTo>
                    <a:pt x="16510" y="21076"/>
                    <a:pt x="16434" y="21176"/>
                    <a:pt x="16357" y="21277"/>
                  </a:cubicBezTo>
                  <a:cubicBezTo>
                    <a:pt x="17363" y="20511"/>
                    <a:pt x="17967" y="19486"/>
                    <a:pt x="18368" y="18594"/>
                  </a:cubicBezTo>
                  <a:cubicBezTo>
                    <a:pt x="18775" y="18082"/>
                    <a:pt x="18972" y="17699"/>
                    <a:pt x="18972" y="17186"/>
                  </a:cubicBezTo>
                  <a:cubicBezTo>
                    <a:pt x="18921" y="16989"/>
                    <a:pt x="18883" y="16908"/>
                    <a:pt x="18851" y="16896"/>
                  </a:cubicBezTo>
                  <a:cubicBezTo>
                    <a:pt x="18972" y="16634"/>
                    <a:pt x="18972" y="16509"/>
                    <a:pt x="18972" y="16295"/>
                  </a:cubicBezTo>
                  <a:cubicBezTo>
                    <a:pt x="19380" y="15399"/>
                    <a:pt x="19577" y="14633"/>
                    <a:pt x="19780" y="13737"/>
                  </a:cubicBezTo>
                  <a:cubicBezTo>
                    <a:pt x="20385" y="11950"/>
                    <a:pt x="20989" y="10163"/>
                    <a:pt x="21193" y="8246"/>
                  </a:cubicBezTo>
                  <a:cubicBezTo>
                    <a:pt x="21193" y="6967"/>
                    <a:pt x="21390" y="5563"/>
                    <a:pt x="20786" y="4155"/>
                  </a:cubicBezTo>
                  <a:cubicBezTo>
                    <a:pt x="20588" y="3901"/>
                    <a:pt x="20385" y="3518"/>
                    <a:pt x="20181" y="3264"/>
                  </a:cubicBezTo>
                  <a:cubicBezTo>
                    <a:pt x="20181" y="3006"/>
                    <a:pt x="19984" y="2881"/>
                    <a:pt x="19984" y="2622"/>
                  </a:cubicBezTo>
                  <a:cubicBezTo>
                    <a:pt x="20041" y="2780"/>
                    <a:pt x="20067" y="2840"/>
                    <a:pt x="20073" y="2840"/>
                  </a:cubicBezTo>
                  <a:cubicBezTo>
                    <a:pt x="20079" y="2840"/>
                    <a:pt x="19984" y="2546"/>
                    <a:pt x="19984" y="2368"/>
                  </a:cubicBezTo>
                  <a:cubicBezTo>
                    <a:pt x="19577" y="1602"/>
                    <a:pt x="19176" y="1218"/>
                    <a:pt x="18171" y="706"/>
                  </a:cubicBezTo>
                  <a:cubicBezTo>
                    <a:pt x="17185" y="222"/>
                    <a:pt x="16084" y="0"/>
                    <a:pt x="1499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23" name="Google Shape;225;p15">
              <a:extLst>
                <a:ext uri="{FF2B5EF4-FFF2-40B4-BE49-F238E27FC236}">
                  <a16:creationId xmlns:a16="http://schemas.microsoft.com/office/drawing/2014/main" id="{DE2F86D5-910C-B271-E8CB-CABE9E78D350}"/>
                </a:ext>
              </a:extLst>
            </p:cNvPr>
            <p:cNvSpPr>
              <a:spLocks/>
            </p:cNvSpPr>
            <p:nvPr/>
          </p:nvSpPr>
          <p:spPr bwMode="auto">
            <a:xfrm>
              <a:off x="2754558" y="3292185"/>
              <a:ext cx="169348" cy="219551"/>
            </a:xfrm>
            <a:custGeom>
              <a:avLst/>
              <a:gdLst>
                <a:gd name="T0" fmla="*/ 361245494 w 20954"/>
                <a:gd name="T1" fmla="*/ 1171747682 h 21600"/>
                <a:gd name="T2" fmla="*/ 361245494 w 20954"/>
                <a:gd name="T3" fmla="*/ 1171747682 h 21600"/>
                <a:gd name="T4" fmla="*/ 361245494 w 20954"/>
                <a:gd name="T5" fmla="*/ 1171747682 h 21600"/>
                <a:gd name="T6" fmla="*/ 361245494 w 20954"/>
                <a:gd name="T7" fmla="*/ 117174768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4" h="21600" extrusionOk="0">
                  <a:moveTo>
                    <a:pt x="13374" y="0"/>
                  </a:moveTo>
                  <a:cubicBezTo>
                    <a:pt x="12896" y="0"/>
                    <a:pt x="12402" y="36"/>
                    <a:pt x="11905" y="114"/>
                  </a:cubicBezTo>
                  <a:cubicBezTo>
                    <a:pt x="7846" y="683"/>
                    <a:pt x="4862" y="3907"/>
                    <a:pt x="3313" y="6757"/>
                  </a:cubicBezTo>
                  <a:cubicBezTo>
                    <a:pt x="2356" y="8464"/>
                    <a:pt x="1640" y="10361"/>
                    <a:pt x="924" y="12165"/>
                  </a:cubicBezTo>
                  <a:cubicBezTo>
                    <a:pt x="687" y="13019"/>
                    <a:pt x="329" y="13777"/>
                    <a:pt x="208" y="14631"/>
                  </a:cubicBezTo>
                  <a:cubicBezTo>
                    <a:pt x="-29" y="15296"/>
                    <a:pt x="-150" y="16054"/>
                    <a:pt x="329" y="16623"/>
                  </a:cubicBezTo>
                  <a:cubicBezTo>
                    <a:pt x="502" y="16761"/>
                    <a:pt x="679" y="16851"/>
                    <a:pt x="898" y="16851"/>
                  </a:cubicBezTo>
                  <a:cubicBezTo>
                    <a:pt x="980" y="16851"/>
                    <a:pt x="1067" y="16839"/>
                    <a:pt x="1165" y="16812"/>
                  </a:cubicBezTo>
                  <a:cubicBezTo>
                    <a:pt x="2239" y="16434"/>
                    <a:pt x="2597" y="14915"/>
                    <a:pt x="3072" y="13873"/>
                  </a:cubicBezTo>
                  <a:cubicBezTo>
                    <a:pt x="3550" y="12354"/>
                    <a:pt x="4146" y="10930"/>
                    <a:pt x="4745" y="9507"/>
                  </a:cubicBezTo>
                  <a:cubicBezTo>
                    <a:pt x="5461" y="8084"/>
                    <a:pt x="6294" y="6565"/>
                    <a:pt x="7368" y="5237"/>
                  </a:cubicBezTo>
                  <a:cubicBezTo>
                    <a:pt x="8325" y="4003"/>
                    <a:pt x="9158" y="2864"/>
                    <a:pt x="10710" y="2010"/>
                  </a:cubicBezTo>
                  <a:cubicBezTo>
                    <a:pt x="11641" y="1579"/>
                    <a:pt x="12677" y="1366"/>
                    <a:pt x="13683" y="1366"/>
                  </a:cubicBezTo>
                  <a:cubicBezTo>
                    <a:pt x="15771" y="1366"/>
                    <a:pt x="17742" y="2274"/>
                    <a:pt x="18469" y="4003"/>
                  </a:cubicBezTo>
                  <a:cubicBezTo>
                    <a:pt x="19660" y="6661"/>
                    <a:pt x="18827" y="9981"/>
                    <a:pt x="18111" y="12542"/>
                  </a:cubicBezTo>
                  <a:cubicBezTo>
                    <a:pt x="17753" y="14157"/>
                    <a:pt x="17154" y="15769"/>
                    <a:pt x="16559" y="17288"/>
                  </a:cubicBezTo>
                  <a:cubicBezTo>
                    <a:pt x="16201" y="18331"/>
                    <a:pt x="15364" y="19566"/>
                    <a:pt x="15364" y="20704"/>
                  </a:cubicBezTo>
                  <a:cubicBezTo>
                    <a:pt x="15364" y="21178"/>
                    <a:pt x="15971" y="21600"/>
                    <a:pt x="16532" y="21600"/>
                  </a:cubicBezTo>
                  <a:cubicBezTo>
                    <a:pt x="16762" y="21600"/>
                    <a:pt x="16985" y="21531"/>
                    <a:pt x="17154" y="21369"/>
                  </a:cubicBezTo>
                  <a:cubicBezTo>
                    <a:pt x="18111" y="20419"/>
                    <a:pt x="18469" y="19185"/>
                    <a:pt x="18827" y="18142"/>
                  </a:cubicBezTo>
                  <a:cubicBezTo>
                    <a:pt x="19302" y="16623"/>
                    <a:pt x="19781" y="15104"/>
                    <a:pt x="20139" y="13588"/>
                  </a:cubicBezTo>
                  <a:cubicBezTo>
                    <a:pt x="20975" y="10457"/>
                    <a:pt x="21450" y="7041"/>
                    <a:pt x="20139" y="3907"/>
                  </a:cubicBezTo>
                  <a:cubicBezTo>
                    <a:pt x="19106" y="1528"/>
                    <a:pt x="16465" y="0"/>
                    <a:pt x="13374"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24" name="Google Shape;226;p15">
              <a:extLst>
                <a:ext uri="{FF2B5EF4-FFF2-40B4-BE49-F238E27FC236}">
                  <a16:creationId xmlns:a16="http://schemas.microsoft.com/office/drawing/2014/main" id="{351F9F78-D3AE-B09A-E71E-6ABABA3376D4}"/>
                </a:ext>
              </a:extLst>
            </p:cNvPr>
            <p:cNvSpPr>
              <a:spLocks/>
            </p:cNvSpPr>
            <p:nvPr/>
          </p:nvSpPr>
          <p:spPr bwMode="auto">
            <a:xfrm>
              <a:off x="2706716" y="3248087"/>
              <a:ext cx="271320" cy="278207"/>
            </a:xfrm>
            <a:custGeom>
              <a:avLst/>
              <a:gdLst>
                <a:gd name="T0" fmla="*/ 2147483647 w 21336"/>
                <a:gd name="T1" fmla="*/ 2147483647 h 21600"/>
                <a:gd name="T2" fmla="*/ 2147483647 w 21336"/>
                <a:gd name="T3" fmla="*/ 2147483647 h 21600"/>
                <a:gd name="T4" fmla="*/ 2147483647 w 21336"/>
                <a:gd name="T5" fmla="*/ 2147483647 h 21600"/>
                <a:gd name="T6" fmla="*/ 2147483647 w 2133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36" h="21600" extrusionOk="0">
                  <a:moveTo>
                    <a:pt x="13201" y="0"/>
                  </a:moveTo>
                  <a:cubicBezTo>
                    <a:pt x="12648" y="0"/>
                    <a:pt x="12095" y="47"/>
                    <a:pt x="11556" y="144"/>
                  </a:cubicBezTo>
                  <a:cubicBezTo>
                    <a:pt x="8445" y="667"/>
                    <a:pt x="6323" y="3289"/>
                    <a:pt x="4349" y="5535"/>
                  </a:cubicBezTo>
                  <a:cubicBezTo>
                    <a:pt x="3212" y="6956"/>
                    <a:pt x="2378" y="8756"/>
                    <a:pt x="1772" y="10402"/>
                  </a:cubicBezTo>
                  <a:cubicBezTo>
                    <a:pt x="1090" y="12125"/>
                    <a:pt x="558" y="13771"/>
                    <a:pt x="27" y="15495"/>
                  </a:cubicBezTo>
                  <a:cubicBezTo>
                    <a:pt x="-110" y="16034"/>
                    <a:pt x="300" y="16384"/>
                    <a:pt x="714" y="16384"/>
                  </a:cubicBezTo>
                  <a:cubicBezTo>
                    <a:pt x="992" y="16384"/>
                    <a:pt x="1272" y="16228"/>
                    <a:pt x="1392" y="15868"/>
                  </a:cubicBezTo>
                  <a:cubicBezTo>
                    <a:pt x="2378" y="13173"/>
                    <a:pt x="3439" y="10477"/>
                    <a:pt x="4804" y="7931"/>
                  </a:cubicBezTo>
                  <a:cubicBezTo>
                    <a:pt x="5487" y="6659"/>
                    <a:pt x="6019" y="5235"/>
                    <a:pt x="7080" y="4112"/>
                  </a:cubicBezTo>
                  <a:cubicBezTo>
                    <a:pt x="7990" y="3064"/>
                    <a:pt x="9127" y="2315"/>
                    <a:pt x="10418" y="1790"/>
                  </a:cubicBezTo>
                  <a:cubicBezTo>
                    <a:pt x="11300" y="1459"/>
                    <a:pt x="12269" y="1284"/>
                    <a:pt x="13235" y="1284"/>
                  </a:cubicBezTo>
                  <a:cubicBezTo>
                    <a:pt x="15100" y="1284"/>
                    <a:pt x="16956" y="1934"/>
                    <a:pt x="18154" y="3362"/>
                  </a:cubicBezTo>
                  <a:cubicBezTo>
                    <a:pt x="19823" y="5535"/>
                    <a:pt x="19670" y="8456"/>
                    <a:pt x="19368" y="11002"/>
                  </a:cubicBezTo>
                  <a:cubicBezTo>
                    <a:pt x="19141" y="12648"/>
                    <a:pt x="18836" y="14220"/>
                    <a:pt x="18458" y="15793"/>
                  </a:cubicBezTo>
                  <a:cubicBezTo>
                    <a:pt x="18077" y="17140"/>
                    <a:pt x="17850" y="18713"/>
                    <a:pt x="17244" y="19912"/>
                  </a:cubicBezTo>
                  <a:cubicBezTo>
                    <a:pt x="16765" y="20905"/>
                    <a:pt x="17555" y="21600"/>
                    <a:pt x="18281" y="21600"/>
                  </a:cubicBezTo>
                  <a:cubicBezTo>
                    <a:pt x="18705" y="21600"/>
                    <a:pt x="19105" y="21364"/>
                    <a:pt x="19215" y="20810"/>
                  </a:cubicBezTo>
                  <a:cubicBezTo>
                    <a:pt x="19519" y="19387"/>
                    <a:pt x="20125" y="18039"/>
                    <a:pt x="20429" y="16618"/>
                  </a:cubicBezTo>
                  <a:cubicBezTo>
                    <a:pt x="20807" y="15046"/>
                    <a:pt x="21112" y="13397"/>
                    <a:pt x="21262" y="11749"/>
                  </a:cubicBezTo>
                  <a:cubicBezTo>
                    <a:pt x="21490" y="8905"/>
                    <a:pt x="21262" y="5460"/>
                    <a:pt x="19519" y="2989"/>
                  </a:cubicBezTo>
                  <a:cubicBezTo>
                    <a:pt x="18154" y="969"/>
                    <a:pt x="15675" y="0"/>
                    <a:pt x="13201"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25" name="Google Shape;227;p15">
              <a:extLst>
                <a:ext uri="{FF2B5EF4-FFF2-40B4-BE49-F238E27FC236}">
                  <a16:creationId xmlns:a16="http://schemas.microsoft.com/office/drawing/2014/main" id="{D1DAA64B-278E-14EA-FF03-9B74BE157A92}"/>
                </a:ext>
              </a:extLst>
            </p:cNvPr>
            <p:cNvSpPr>
              <a:spLocks/>
            </p:cNvSpPr>
            <p:nvPr/>
          </p:nvSpPr>
          <p:spPr bwMode="auto">
            <a:xfrm>
              <a:off x="2791897" y="3872231"/>
              <a:ext cx="99786" cy="174509"/>
            </a:xfrm>
            <a:custGeom>
              <a:avLst/>
              <a:gdLst>
                <a:gd name="T0" fmla="*/ 23728044 w 21368"/>
                <a:gd name="T1" fmla="*/ 371746440 h 21600"/>
                <a:gd name="T2" fmla="*/ 23728044 w 21368"/>
                <a:gd name="T3" fmla="*/ 371746440 h 21600"/>
                <a:gd name="T4" fmla="*/ 23728044 w 21368"/>
                <a:gd name="T5" fmla="*/ 371746440 h 21600"/>
                <a:gd name="T6" fmla="*/ 23728044 w 21368"/>
                <a:gd name="T7" fmla="*/ 37174644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8" h="21600" extrusionOk="0">
                  <a:moveTo>
                    <a:pt x="14995" y="3144"/>
                  </a:moveTo>
                  <a:cubicBezTo>
                    <a:pt x="14950" y="3148"/>
                    <a:pt x="14963" y="3163"/>
                    <a:pt x="15087" y="3197"/>
                  </a:cubicBezTo>
                  <a:cubicBezTo>
                    <a:pt x="15048" y="3174"/>
                    <a:pt x="15021" y="3159"/>
                    <a:pt x="14995" y="3144"/>
                  </a:cubicBezTo>
                  <a:close/>
                  <a:moveTo>
                    <a:pt x="12237" y="4365"/>
                  </a:moveTo>
                  <a:cubicBezTo>
                    <a:pt x="12237" y="4365"/>
                    <a:pt x="12217" y="4380"/>
                    <a:pt x="12184" y="4403"/>
                  </a:cubicBezTo>
                  <a:cubicBezTo>
                    <a:pt x="12191" y="4399"/>
                    <a:pt x="12191" y="4395"/>
                    <a:pt x="12191" y="4392"/>
                  </a:cubicBezTo>
                  <a:cubicBezTo>
                    <a:pt x="12224" y="4373"/>
                    <a:pt x="12237" y="4365"/>
                    <a:pt x="12237" y="4365"/>
                  </a:cubicBezTo>
                  <a:close/>
                  <a:moveTo>
                    <a:pt x="19215" y="20507"/>
                  </a:moveTo>
                  <a:cubicBezTo>
                    <a:pt x="19104" y="20571"/>
                    <a:pt x="18993" y="20673"/>
                    <a:pt x="18876" y="20793"/>
                  </a:cubicBezTo>
                  <a:cubicBezTo>
                    <a:pt x="18934" y="20703"/>
                    <a:pt x="18980" y="20609"/>
                    <a:pt x="19013" y="20507"/>
                  </a:cubicBezTo>
                  <a:lnTo>
                    <a:pt x="19215" y="20507"/>
                  </a:lnTo>
                  <a:close/>
                  <a:moveTo>
                    <a:pt x="13698" y="0"/>
                  </a:moveTo>
                  <a:cubicBezTo>
                    <a:pt x="12504" y="0"/>
                    <a:pt x="11330" y="241"/>
                    <a:pt x="10332" y="690"/>
                  </a:cubicBezTo>
                  <a:cubicBezTo>
                    <a:pt x="6204" y="2480"/>
                    <a:pt x="4554" y="5703"/>
                    <a:pt x="3106" y="8331"/>
                  </a:cubicBezTo>
                  <a:cubicBezTo>
                    <a:pt x="1658" y="11196"/>
                    <a:pt x="419" y="14181"/>
                    <a:pt x="8" y="17046"/>
                  </a:cubicBezTo>
                  <a:cubicBezTo>
                    <a:pt x="-109" y="18049"/>
                    <a:pt x="1071" y="18599"/>
                    <a:pt x="2278" y="18599"/>
                  </a:cubicBezTo>
                  <a:cubicBezTo>
                    <a:pt x="3224" y="18599"/>
                    <a:pt x="4189" y="18260"/>
                    <a:pt x="4554" y="17521"/>
                  </a:cubicBezTo>
                  <a:cubicBezTo>
                    <a:pt x="5793" y="15373"/>
                    <a:pt x="6615" y="12986"/>
                    <a:pt x="7652" y="10838"/>
                  </a:cubicBezTo>
                  <a:lnTo>
                    <a:pt x="8271" y="9763"/>
                  </a:lnTo>
                  <a:cubicBezTo>
                    <a:pt x="8271" y="9673"/>
                    <a:pt x="8389" y="9443"/>
                    <a:pt x="8356" y="9443"/>
                  </a:cubicBezTo>
                  <a:cubicBezTo>
                    <a:pt x="8343" y="9443"/>
                    <a:pt x="8317" y="9466"/>
                    <a:pt x="8271" y="9526"/>
                  </a:cubicBezTo>
                  <a:cubicBezTo>
                    <a:pt x="8474" y="9285"/>
                    <a:pt x="8474" y="9168"/>
                    <a:pt x="8682" y="8926"/>
                  </a:cubicBezTo>
                  <a:cubicBezTo>
                    <a:pt x="9093" y="8210"/>
                    <a:pt x="9511" y="7615"/>
                    <a:pt x="9921" y="6898"/>
                  </a:cubicBezTo>
                  <a:cubicBezTo>
                    <a:pt x="10332" y="6299"/>
                    <a:pt x="10952" y="5703"/>
                    <a:pt x="11369" y="5225"/>
                  </a:cubicBezTo>
                  <a:cubicBezTo>
                    <a:pt x="11532" y="4938"/>
                    <a:pt x="11832" y="4727"/>
                    <a:pt x="12054" y="4531"/>
                  </a:cubicBezTo>
                  <a:cubicBezTo>
                    <a:pt x="12054" y="4535"/>
                    <a:pt x="12061" y="4535"/>
                    <a:pt x="12074" y="4535"/>
                  </a:cubicBezTo>
                  <a:cubicBezTo>
                    <a:pt x="12093" y="4535"/>
                    <a:pt x="12132" y="4527"/>
                    <a:pt x="12191" y="4508"/>
                  </a:cubicBezTo>
                  <a:cubicBezTo>
                    <a:pt x="12191" y="4392"/>
                    <a:pt x="12191" y="4392"/>
                    <a:pt x="12400" y="4392"/>
                  </a:cubicBezTo>
                  <a:cubicBezTo>
                    <a:pt x="12400" y="4271"/>
                    <a:pt x="12608" y="4150"/>
                    <a:pt x="12817" y="4034"/>
                  </a:cubicBezTo>
                  <a:cubicBezTo>
                    <a:pt x="13019" y="3792"/>
                    <a:pt x="13228" y="3675"/>
                    <a:pt x="13437" y="3434"/>
                  </a:cubicBezTo>
                  <a:cubicBezTo>
                    <a:pt x="13639" y="3434"/>
                    <a:pt x="13848" y="3317"/>
                    <a:pt x="14056" y="3197"/>
                  </a:cubicBezTo>
                  <a:cubicBezTo>
                    <a:pt x="14056" y="3197"/>
                    <a:pt x="14063" y="3197"/>
                    <a:pt x="14076" y="3197"/>
                  </a:cubicBezTo>
                  <a:cubicBezTo>
                    <a:pt x="14115" y="3197"/>
                    <a:pt x="14174" y="3197"/>
                    <a:pt x="14258" y="3197"/>
                  </a:cubicBezTo>
                  <a:cubicBezTo>
                    <a:pt x="14337" y="3151"/>
                    <a:pt x="14415" y="3125"/>
                    <a:pt x="14480" y="3106"/>
                  </a:cubicBezTo>
                  <a:cubicBezTo>
                    <a:pt x="14467" y="3110"/>
                    <a:pt x="14467" y="3114"/>
                    <a:pt x="14474" y="3114"/>
                  </a:cubicBezTo>
                  <a:cubicBezTo>
                    <a:pt x="14487" y="3114"/>
                    <a:pt x="14539" y="3102"/>
                    <a:pt x="14676" y="3076"/>
                  </a:cubicBezTo>
                  <a:cubicBezTo>
                    <a:pt x="14676" y="3076"/>
                    <a:pt x="14676" y="3076"/>
                    <a:pt x="14676" y="3076"/>
                  </a:cubicBezTo>
                  <a:cubicBezTo>
                    <a:pt x="14845" y="3076"/>
                    <a:pt x="14871" y="3076"/>
                    <a:pt x="14995" y="3144"/>
                  </a:cubicBezTo>
                  <a:cubicBezTo>
                    <a:pt x="14995" y="3144"/>
                    <a:pt x="15002" y="3144"/>
                    <a:pt x="15008" y="3144"/>
                  </a:cubicBezTo>
                  <a:cubicBezTo>
                    <a:pt x="15067" y="3144"/>
                    <a:pt x="15171" y="3155"/>
                    <a:pt x="15269" y="3166"/>
                  </a:cubicBezTo>
                  <a:cubicBezTo>
                    <a:pt x="15263" y="3189"/>
                    <a:pt x="15706" y="3317"/>
                    <a:pt x="15706" y="3317"/>
                  </a:cubicBezTo>
                  <a:cubicBezTo>
                    <a:pt x="15915" y="3434"/>
                    <a:pt x="16117" y="3434"/>
                    <a:pt x="16326" y="3555"/>
                  </a:cubicBezTo>
                  <a:lnTo>
                    <a:pt x="16945" y="3555"/>
                  </a:lnTo>
                  <a:cubicBezTo>
                    <a:pt x="17082" y="3596"/>
                    <a:pt x="17108" y="3608"/>
                    <a:pt x="17076" y="3608"/>
                  </a:cubicBezTo>
                  <a:cubicBezTo>
                    <a:pt x="17011" y="3608"/>
                    <a:pt x="16737" y="3555"/>
                    <a:pt x="16737" y="3555"/>
                  </a:cubicBezTo>
                  <a:cubicBezTo>
                    <a:pt x="17154" y="3792"/>
                    <a:pt x="17565" y="4034"/>
                    <a:pt x="17976" y="4271"/>
                  </a:cubicBezTo>
                  <a:cubicBezTo>
                    <a:pt x="19013" y="5225"/>
                    <a:pt x="19013" y="6778"/>
                    <a:pt x="18804" y="7852"/>
                  </a:cubicBezTo>
                  <a:cubicBezTo>
                    <a:pt x="18595" y="9526"/>
                    <a:pt x="18184" y="11196"/>
                    <a:pt x="17565" y="12866"/>
                  </a:cubicBezTo>
                  <a:cubicBezTo>
                    <a:pt x="17154" y="13703"/>
                    <a:pt x="16945" y="14656"/>
                    <a:pt x="16326" y="15493"/>
                  </a:cubicBezTo>
                  <a:cubicBezTo>
                    <a:pt x="16326" y="15731"/>
                    <a:pt x="16326" y="15731"/>
                    <a:pt x="16117" y="15851"/>
                  </a:cubicBezTo>
                  <a:cubicBezTo>
                    <a:pt x="16117" y="15972"/>
                    <a:pt x="16117" y="16089"/>
                    <a:pt x="15915" y="16209"/>
                  </a:cubicBezTo>
                  <a:cubicBezTo>
                    <a:pt x="15498" y="16688"/>
                    <a:pt x="15295" y="17163"/>
                    <a:pt x="15087" y="17763"/>
                  </a:cubicBezTo>
                  <a:cubicBezTo>
                    <a:pt x="14676" y="18479"/>
                    <a:pt x="14676" y="19074"/>
                    <a:pt x="14676" y="19670"/>
                  </a:cubicBezTo>
                  <a:cubicBezTo>
                    <a:pt x="14676" y="19726"/>
                    <a:pt x="14676" y="19764"/>
                    <a:pt x="14676" y="19791"/>
                  </a:cubicBezTo>
                  <a:cubicBezTo>
                    <a:pt x="14539" y="19870"/>
                    <a:pt x="14493" y="19945"/>
                    <a:pt x="14474" y="20024"/>
                  </a:cubicBezTo>
                  <a:cubicBezTo>
                    <a:pt x="14474" y="20028"/>
                    <a:pt x="14467" y="20028"/>
                    <a:pt x="14467" y="20028"/>
                  </a:cubicBezTo>
                  <a:cubicBezTo>
                    <a:pt x="14258" y="20744"/>
                    <a:pt x="15295" y="21461"/>
                    <a:pt x="16326" y="21581"/>
                  </a:cubicBezTo>
                  <a:cubicBezTo>
                    <a:pt x="16476" y="21592"/>
                    <a:pt x="16619" y="21600"/>
                    <a:pt x="16756" y="21600"/>
                  </a:cubicBezTo>
                  <a:cubicBezTo>
                    <a:pt x="17584" y="21600"/>
                    <a:pt x="18243" y="21393"/>
                    <a:pt x="18641" y="21053"/>
                  </a:cubicBezTo>
                  <a:cubicBezTo>
                    <a:pt x="18628" y="21072"/>
                    <a:pt x="18608" y="21087"/>
                    <a:pt x="18595" y="21102"/>
                  </a:cubicBezTo>
                  <a:cubicBezTo>
                    <a:pt x="19632" y="20386"/>
                    <a:pt x="20043" y="19195"/>
                    <a:pt x="20454" y="18358"/>
                  </a:cubicBezTo>
                  <a:cubicBezTo>
                    <a:pt x="20663" y="17879"/>
                    <a:pt x="20663" y="17404"/>
                    <a:pt x="20663" y="16926"/>
                  </a:cubicBezTo>
                  <a:cubicBezTo>
                    <a:pt x="20656" y="16895"/>
                    <a:pt x="20643" y="16869"/>
                    <a:pt x="20637" y="16843"/>
                  </a:cubicBezTo>
                  <a:cubicBezTo>
                    <a:pt x="20643" y="16835"/>
                    <a:pt x="20656" y="16820"/>
                    <a:pt x="20663" y="16805"/>
                  </a:cubicBezTo>
                  <a:cubicBezTo>
                    <a:pt x="20663" y="16330"/>
                    <a:pt x="20663" y="16330"/>
                    <a:pt x="20663" y="15972"/>
                  </a:cubicBezTo>
                  <a:cubicBezTo>
                    <a:pt x="20663" y="15135"/>
                    <a:pt x="20871" y="14298"/>
                    <a:pt x="21074" y="13345"/>
                  </a:cubicBezTo>
                  <a:cubicBezTo>
                    <a:pt x="21282" y="11554"/>
                    <a:pt x="21491" y="9763"/>
                    <a:pt x="21282" y="7852"/>
                  </a:cubicBezTo>
                  <a:cubicBezTo>
                    <a:pt x="21282" y="6540"/>
                    <a:pt x="21074" y="5108"/>
                    <a:pt x="20043" y="3792"/>
                  </a:cubicBezTo>
                  <a:cubicBezTo>
                    <a:pt x="19834" y="3555"/>
                    <a:pt x="19632" y="3197"/>
                    <a:pt x="19424" y="2839"/>
                  </a:cubicBezTo>
                  <a:cubicBezTo>
                    <a:pt x="19215" y="2718"/>
                    <a:pt x="19013" y="2601"/>
                    <a:pt x="19013" y="2360"/>
                  </a:cubicBezTo>
                  <a:cubicBezTo>
                    <a:pt x="19071" y="2511"/>
                    <a:pt x="19098" y="2567"/>
                    <a:pt x="19104" y="2567"/>
                  </a:cubicBezTo>
                  <a:cubicBezTo>
                    <a:pt x="19111" y="2567"/>
                    <a:pt x="19013" y="2288"/>
                    <a:pt x="19013" y="2122"/>
                  </a:cubicBezTo>
                  <a:cubicBezTo>
                    <a:pt x="18393" y="1285"/>
                    <a:pt x="17774" y="1048"/>
                    <a:pt x="16737" y="569"/>
                  </a:cubicBezTo>
                  <a:cubicBezTo>
                    <a:pt x="15778" y="181"/>
                    <a:pt x="14728" y="0"/>
                    <a:pt x="13698"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26" name="Google Shape;228;p15">
              <a:extLst>
                <a:ext uri="{FF2B5EF4-FFF2-40B4-BE49-F238E27FC236}">
                  <a16:creationId xmlns:a16="http://schemas.microsoft.com/office/drawing/2014/main" id="{55AA0D25-FDD9-D290-4B43-52C0E9597CD5}"/>
                </a:ext>
              </a:extLst>
            </p:cNvPr>
            <p:cNvSpPr>
              <a:spLocks/>
            </p:cNvSpPr>
            <p:nvPr/>
          </p:nvSpPr>
          <p:spPr bwMode="auto">
            <a:xfrm>
              <a:off x="2760572" y="3821676"/>
              <a:ext cx="173075" cy="231033"/>
            </a:xfrm>
            <a:custGeom>
              <a:avLst/>
              <a:gdLst>
                <a:gd name="T0" fmla="*/ 369208714 w 21415"/>
                <a:gd name="T1" fmla="*/ 1511914008 h 21600"/>
                <a:gd name="T2" fmla="*/ 369208714 w 21415"/>
                <a:gd name="T3" fmla="*/ 1511914008 h 21600"/>
                <a:gd name="T4" fmla="*/ 369208714 w 21415"/>
                <a:gd name="T5" fmla="*/ 1511914008 h 21600"/>
                <a:gd name="T6" fmla="*/ 369208714 w 21415"/>
                <a:gd name="T7" fmla="*/ 1511914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15" h="21600" extrusionOk="0">
                  <a:moveTo>
                    <a:pt x="12947" y="0"/>
                  </a:moveTo>
                  <a:cubicBezTo>
                    <a:pt x="12137" y="0"/>
                    <a:pt x="11297" y="94"/>
                    <a:pt x="10445" y="288"/>
                  </a:cubicBezTo>
                  <a:cubicBezTo>
                    <a:pt x="6149" y="1190"/>
                    <a:pt x="3523" y="4707"/>
                    <a:pt x="2328" y="7773"/>
                  </a:cubicBezTo>
                  <a:cubicBezTo>
                    <a:pt x="1496" y="9576"/>
                    <a:pt x="1017" y="11560"/>
                    <a:pt x="538" y="13454"/>
                  </a:cubicBezTo>
                  <a:cubicBezTo>
                    <a:pt x="422" y="14356"/>
                    <a:pt x="180" y="15168"/>
                    <a:pt x="64" y="15979"/>
                  </a:cubicBezTo>
                  <a:cubicBezTo>
                    <a:pt x="-57" y="16791"/>
                    <a:pt x="-57" y="17511"/>
                    <a:pt x="538" y="17961"/>
                  </a:cubicBezTo>
                  <a:cubicBezTo>
                    <a:pt x="689" y="18135"/>
                    <a:pt x="889" y="18197"/>
                    <a:pt x="1077" y="18197"/>
                  </a:cubicBezTo>
                  <a:cubicBezTo>
                    <a:pt x="1183" y="18197"/>
                    <a:pt x="1288" y="18175"/>
                    <a:pt x="1375" y="18143"/>
                  </a:cubicBezTo>
                  <a:cubicBezTo>
                    <a:pt x="2570" y="17602"/>
                    <a:pt x="2807" y="16068"/>
                    <a:pt x="3044" y="14986"/>
                  </a:cubicBezTo>
                  <a:cubicBezTo>
                    <a:pt x="3402" y="13454"/>
                    <a:pt x="3760" y="11922"/>
                    <a:pt x="4239" y="10478"/>
                  </a:cubicBezTo>
                  <a:cubicBezTo>
                    <a:pt x="4834" y="8855"/>
                    <a:pt x="5433" y="7321"/>
                    <a:pt x="6387" y="5880"/>
                  </a:cubicBezTo>
                  <a:cubicBezTo>
                    <a:pt x="7223" y="4527"/>
                    <a:pt x="7819" y="3263"/>
                    <a:pt x="9488" y="2363"/>
                  </a:cubicBezTo>
                  <a:cubicBezTo>
                    <a:pt x="10641" y="1711"/>
                    <a:pt x="11983" y="1378"/>
                    <a:pt x="13287" y="1378"/>
                  </a:cubicBezTo>
                  <a:cubicBezTo>
                    <a:pt x="15227" y="1378"/>
                    <a:pt x="17081" y="2116"/>
                    <a:pt x="18084" y="3625"/>
                  </a:cubicBezTo>
                  <a:cubicBezTo>
                    <a:pt x="19632" y="6150"/>
                    <a:pt x="19274" y="9576"/>
                    <a:pt x="18916" y="12372"/>
                  </a:cubicBezTo>
                  <a:cubicBezTo>
                    <a:pt x="18679" y="13995"/>
                    <a:pt x="18442" y="15618"/>
                    <a:pt x="17963" y="17241"/>
                  </a:cubicBezTo>
                  <a:cubicBezTo>
                    <a:pt x="17605" y="18323"/>
                    <a:pt x="17010" y="19675"/>
                    <a:pt x="17127" y="20757"/>
                  </a:cubicBezTo>
                  <a:cubicBezTo>
                    <a:pt x="17206" y="21238"/>
                    <a:pt x="17816" y="21600"/>
                    <a:pt x="18393" y="21600"/>
                  </a:cubicBezTo>
                  <a:cubicBezTo>
                    <a:pt x="18679" y="21600"/>
                    <a:pt x="18958" y="21509"/>
                    <a:pt x="19158" y="21298"/>
                  </a:cubicBezTo>
                  <a:cubicBezTo>
                    <a:pt x="20111" y="20307"/>
                    <a:pt x="20232" y="19043"/>
                    <a:pt x="20469" y="17873"/>
                  </a:cubicBezTo>
                  <a:cubicBezTo>
                    <a:pt x="20827" y="16338"/>
                    <a:pt x="21064" y="14715"/>
                    <a:pt x="21306" y="13092"/>
                  </a:cubicBezTo>
                  <a:cubicBezTo>
                    <a:pt x="21543" y="9846"/>
                    <a:pt x="21543" y="6421"/>
                    <a:pt x="19753" y="3354"/>
                  </a:cubicBezTo>
                  <a:cubicBezTo>
                    <a:pt x="18442" y="1233"/>
                    <a:pt x="15887" y="0"/>
                    <a:pt x="1294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27" name="Google Shape;229;p15">
              <a:extLst>
                <a:ext uri="{FF2B5EF4-FFF2-40B4-BE49-F238E27FC236}">
                  <a16:creationId xmlns:a16="http://schemas.microsoft.com/office/drawing/2014/main" id="{5497BFEF-22B4-E888-22DC-EA646DBE74F4}"/>
                </a:ext>
              </a:extLst>
            </p:cNvPr>
            <p:cNvSpPr>
              <a:spLocks/>
            </p:cNvSpPr>
            <p:nvPr/>
          </p:nvSpPr>
          <p:spPr bwMode="auto">
            <a:xfrm>
              <a:off x="2709808" y="3772430"/>
              <a:ext cx="282033" cy="289750"/>
            </a:xfrm>
            <a:custGeom>
              <a:avLst/>
              <a:gdLst>
                <a:gd name="T0" fmla="*/ 2147483647 w 21474"/>
                <a:gd name="T1" fmla="*/ 2147483647 h 21600"/>
                <a:gd name="T2" fmla="*/ 2147483647 w 21474"/>
                <a:gd name="T3" fmla="*/ 2147483647 h 21600"/>
                <a:gd name="T4" fmla="*/ 2147483647 w 21474"/>
                <a:gd name="T5" fmla="*/ 2147483647 h 21600"/>
                <a:gd name="T6" fmla="*/ 2147483647 w 2147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74" h="21600" extrusionOk="0">
                  <a:moveTo>
                    <a:pt x="12794" y="0"/>
                  </a:moveTo>
                  <a:cubicBezTo>
                    <a:pt x="11895" y="0"/>
                    <a:pt x="10995" y="127"/>
                    <a:pt x="10144" y="377"/>
                  </a:cubicBezTo>
                  <a:cubicBezTo>
                    <a:pt x="6988" y="1312"/>
                    <a:pt x="5077" y="4189"/>
                    <a:pt x="3389" y="6777"/>
                  </a:cubicBezTo>
                  <a:cubicBezTo>
                    <a:pt x="2288" y="8287"/>
                    <a:pt x="1701" y="10228"/>
                    <a:pt x="1186" y="12026"/>
                  </a:cubicBezTo>
                  <a:cubicBezTo>
                    <a:pt x="746" y="13824"/>
                    <a:pt x="305" y="15620"/>
                    <a:pt x="10" y="17418"/>
                  </a:cubicBezTo>
                  <a:cubicBezTo>
                    <a:pt x="-73" y="17949"/>
                    <a:pt x="342" y="18249"/>
                    <a:pt x="757" y="18249"/>
                  </a:cubicBezTo>
                  <a:cubicBezTo>
                    <a:pt x="1073" y="18249"/>
                    <a:pt x="1386" y="18076"/>
                    <a:pt x="1481" y="17706"/>
                  </a:cubicBezTo>
                  <a:cubicBezTo>
                    <a:pt x="2213" y="14830"/>
                    <a:pt x="2948" y="11953"/>
                    <a:pt x="4050" y="9149"/>
                  </a:cubicBezTo>
                  <a:cubicBezTo>
                    <a:pt x="4565" y="7783"/>
                    <a:pt x="5005" y="6203"/>
                    <a:pt x="5958" y="4979"/>
                  </a:cubicBezTo>
                  <a:cubicBezTo>
                    <a:pt x="6839" y="3830"/>
                    <a:pt x="7869" y="2895"/>
                    <a:pt x="9117" y="2248"/>
                  </a:cubicBezTo>
                  <a:cubicBezTo>
                    <a:pt x="10250" y="1678"/>
                    <a:pt x="11568" y="1358"/>
                    <a:pt x="12864" y="1358"/>
                  </a:cubicBezTo>
                  <a:cubicBezTo>
                    <a:pt x="14508" y="1358"/>
                    <a:pt x="16117" y="1873"/>
                    <a:pt x="17267" y="3038"/>
                  </a:cubicBezTo>
                  <a:cubicBezTo>
                    <a:pt x="19324" y="5052"/>
                    <a:pt x="19470" y="7998"/>
                    <a:pt x="19470" y="10659"/>
                  </a:cubicBezTo>
                  <a:cubicBezTo>
                    <a:pt x="19470" y="12385"/>
                    <a:pt x="19324" y="13967"/>
                    <a:pt x="19104" y="15693"/>
                  </a:cubicBezTo>
                  <a:cubicBezTo>
                    <a:pt x="18884" y="17059"/>
                    <a:pt x="18809" y="18712"/>
                    <a:pt x="18297" y="20006"/>
                  </a:cubicBezTo>
                  <a:cubicBezTo>
                    <a:pt x="17944" y="20996"/>
                    <a:pt x="18751" y="21600"/>
                    <a:pt x="19489" y="21600"/>
                  </a:cubicBezTo>
                  <a:cubicBezTo>
                    <a:pt x="19980" y="21600"/>
                    <a:pt x="20439" y="21330"/>
                    <a:pt x="20500" y="20726"/>
                  </a:cubicBezTo>
                  <a:cubicBezTo>
                    <a:pt x="20572" y="19216"/>
                    <a:pt x="21015" y="17777"/>
                    <a:pt x="21161" y="16267"/>
                  </a:cubicBezTo>
                  <a:cubicBezTo>
                    <a:pt x="21381" y="14614"/>
                    <a:pt x="21527" y="12889"/>
                    <a:pt x="21455" y="11234"/>
                  </a:cubicBezTo>
                  <a:cubicBezTo>
                    <a:pt x="21455" y="8287"/>
                    <a:pt x="20720" y="4763"/>
                    <a:pt x="18663" y="2463"/>
                  </a:cubicBezTo>
                  <a:cubicBezTo>
                    <a:pt x="17202" y="776"/>
                    <a:pt x="14999" y="0"/>
                    <a:pt x="12794"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28" name="Google Shape;230;p15">
              <a:extLst>
                <a:ext uri="{FF2B5EF4-FFF2-40B4-BE49-F238E27FC236}">
                  <a16:creationId xmlns:a16="http://schemas.microsoft.com/office/drawing/2014/main" id="{2A0637AA-451E-D50D-551C-63256700BF39}"/>
                </a:ext>
              </a:extLst>
            </p:cNvPr>
            <p:cNvSpPr>
              <a:spLocks/>
            </p:cNvSpPr>
            <p:nvPr/>
          </p:nvSpPr>
          <p:spPr bwMode="auto">
            <a:xfrm>
              <a:off x="3236515" y="3207124"/>
              <a:ext cx="142776" cy="155809"/>
            </a:xfrm>
            <a:custGeom>
              <a:avLst/>
              <a:gdLst>
                <a:gd name="T0" fmla="*/ 152273618 w 21009"/>
                <a:gd name="T1" fmla="*/ 210921175 h 21600"/>
                <a:gd name="T2" fmla="*/ 152273618 w 21009"/>
                <a:gd name="T3" fmla="*/ 210921175 h 21600"/>
                <a:gd name="T4" fmla="*/ 152273618 w 21009"/>
                <a:gd name="T5" fmla="*/ 210921175 h 21600"/>
                <a:gd name="T6" fmla="*/ 152273618 w 21009"/>
                <a:gd name="T7" fmla="*/ 21092117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09" h="21600" extrusionOk="0">
                  <a:moveTo>
                    <a:pt x="4293" y="2964"/>
                  </a:moveTo>
                  <a:cubicBezTo>
                    <a:pt x="4293" y="2964"/>
                    <a:pt x="4280" y="2981"/>
                    <a:pt x="4257" y="3006"/>
                  </a:cubicBezTo>
                  <a:lnTo>
                    <a:pt x="4266" y="2993"/>
                  </a:lnTo>
                  <a:cubicBezTo>
                    <a:pt x="4284" y="2972"/>
                    <a:pt x="4293" y="2964"/>
                    <a:pt x="4293" y="2964"/>
                  </a:cubicBezTo>
                  <a:close/>
                  <a:moveTo>
                    <a:pt x="4101" y="3302"/>
                  </a:moveTo>
                  <a:cubicBezTo>
                    <a:pt x="4087" y="3365"/>
                    <a:pt x="4065" y="3407"/>
                    <a:pt x="4060" y="3407"/>
                  </a:cubicBezTo>
                  <a:cubicBezTo>
                    <a:pt x="4056" y="3407"/>
                    <a:pt x="4065" y="3373"/>
                    <a:pt x="4101" y="3302"/>
                  </a:cubicBezTo>
                  <a:close/>
                  <a:moveTo>
                    <a:pt x="20726" y="15161"/>
                  </a:moveTo>
                  <a:cubicBezTo>
                    <a:pt x="20726" y="15212"/>
                    <a:pt x="20731" y="15267"/>
                    <a:pt x="20744" y="15318"/>
                  </a:cubicBezTo>
                  <a:cubicBezTo>
                    <a:pt x="20735" y="15309"/>
                    <a:pt x="20731" y="15301"/>
                    <a:pt x="20726" y="15292"/>
                  </a:cubicBezTo>
                  <a:cubicBezTo>
                    <a:pt x="20726" y="15161"/>
                    <a:pt x="20726" y="15161"/>
                    <a:pt x="20726" y="15161"/>
                  </a:cubicBezTo>
                  <a:close/>
                  <a:moveTo>
                    <a:pt x="4275" y="0"/>
                  </a:moveTo>
                  <a:cubicBezTo>
                    <a:pt x="3935" y="0"/>
                    <a:pt x="3576" y="63"/>
                    <a:pt x="3128" y="186"/>
                  </a:cubicBezTo>
                  <a:cubicBezTo>
                    <a:pt x="1569" y="452"/>
                    <a:pt x="430" y="1524"/>
                    <a:pt x="148" y="3129"/>
                  </a:cubicBezTo>
                  <a:cubicBezTo>
                    <a:pt x="-560" y="6337"/>
                    <a:pt x="1425" y="9677"/>
                    <a:pt x="2846" y="12485"/>
                  </a:cubicBezTo>
                  <a:cubicBezTo>
                    <a:pt x="4405" y="15427"/>
                    <a:pt x="6108" y="18370"/>
                    <a:pt x="8237" y="20912"/>
                  </a:cubicBezTo>
                  <a:cubicBezTo>
                    <a:pt x="8667" y="21397"/>
                    <a:pt x="9173" y="21600"/>
                    <a:pt x="9648" y="21600"/>
                  </a:cubicBezTo>
                  <a:cubicBezTo>
                    <a:pt x="10733" y="21600"/>
                    <a:pt x="11629" y="20519"/>
                    <a:pt x="10935" y="19303"/>
                  </a:cubicBezTo>
                  <a:cubicBezTo>
                    <a:pt x="9801" y="17032"/>
                    <a:pt x="8237" y="14760"/>
                    <a:pt x="6960" y="12485"/>
                  </a:cubicBezTo>
                  <a:cubicBezTo>
                    <a:pt x="6821" y="12084"/>
                    <a:pt x="6677" y="11682"/>
                    <a:pt x="6395" y="11416"/>
                  </a:cubicBezTo>
                  <a:cubicBezTo>
                    <a:pt x="6395" y="11336"/>
                    <a:pt x="6296" y="11121"/>
                    <a:pt x="6243" y="11036"/>
                  </a:cubicBezTo>
                  <a:cubicBezTo>
                    <a:pt x="6211" y="10808"/>
                    <a:pt x="6090" y="10597"/>
                    <a:pt x="5969" y="10479"/>
                  </a:cubicBezTo>
                  <a:cubicBezTo>
                    <a:pt x="5682" y="9677"/>
                    <a:pt x="5400" y="9010"/>
                    <a:pt x="4974" y="8208"/>
                  </a:cubicBezTo>
                  <a:cubicBezTo>
                    <a:pt x="4831" y="7541"/>
                    <a:pt x="4549" y="6869"/>
                    <a:pt x="4266" y="6202"/>
                  </a:cubicBezTo>
                  <a:cubicBezTo>
                    <a:pt x="4266" y="5936"/>
                    <a:pt x="4123" y="5535"/>
                    <a:pt x="4123" y="5265"/>
                  </a:cubicBezTo>
                  <a:cubicBezTo>
                    <a:pt x="4123" y="5231"/>
                    <a:pt x="4123" y="5197"/>
                    <a:pt x="4123" y="5134"/>
                  </a:cubicBezTo>
                  <a:cubicBezTo>
                    <a:pt x="4123" y="4999"/>
                    <a:pt x="3980" y="4864"/>
                    <a:pt x="3980" y="4598"/>
                  </a:cubicBezTo>
                  <a:cubicBezTo>
                    <a:pt x="3980" y="4374"/>
                    <a:pt x="3980" y="4150"/>
                    <a:pt x="3980" y="3931"/>
                  </a:cubicBezTo>
                  <a:cubicBezTo>
                    <a:pt x="3980" y="3796"/>
                    <a:pt x="3980" y="3661"/>
                    <a:pt x="3980" y="3530"/>
                  </a:cubicBezTo>
                  <a:cubicBezTo>
                    <a:pt x="4069" y="3441"/>
                    <a:pt x="4105" y="3357"/>
                    <a:pt x="4114" y="3272"/>
                  </a:cubicBezTo>
                  <a:cubicBezTo>
                    <a:pt x="4119" y="3268"/>
                    <a:pt x="4119" y="3264"/>
                    <a:pt x="4123" y="3259"/>
                  </a:cubicBezTo>
                  <a:lnTo>
                    <a:pt x="4177" y="3154"/>
                  </a:lnTo>
                  <a:cubicBezTo>
                    <a:pt x="4181" y="3154"/>
                    <a:pt x="4181" y="3154"/>
                    <a:pt x="4181" y="3154"/>
                  </a:cubicBezTo>
                  <a:cubicBezTo>
                    <a:pt x="4195" y="3154"/>
                    <a:pt x="4222" y="3145"/>
                    <a:pt x="4266" y="3129"/>
                  </a:cubicBezTo>
                  <a:cubicBezTo>
                    <a:pt x="4405" y="2993"/>
                    <a:pt x="4405" y="2993"/>
                    <a:pt x="4549" y="2858"/>
                  </a:cubicBezTo>
                  <a:cubicBezTo>
                    <a:pt x="4598" y="2837"/>
                    <a:pt x="4661" y="2808"/>
                    <a:pt x="4715" y="2782"/>
                  </a:cubicBezTo>
                  <a:cubicBezTo>
                    <a:pt x="4795" y="2765"/>
                    <a:pt x="4974" y="2727"/>
                    <a:pt x="4974" y="2727"/>
                  </a:cubicBezTo>
                  <a:cubicBezTo>
                    <a:pt x="5118" y="2727"/>
                    <a:pt x="5257" y="2727"/>
                    <a:pt x="5400" y="2592"/>
                  </a:cubicBezTo>
                  <a:cubicBezTo>
                    <a:pt x="5512" y="2592"/>
                    <a:pt x="5624" y="2508"/>
                    <a:pt x="5736" y="2474"/>
                  </a:cubicBezTo>
                  <a:cubicBezTo>
                    <a:pt x="5933" y="2525"/>
                    <a:pt x="6126" y="2525"/>
                    <a:pt x="6305" y="2525"/>
                  </a:cubicBezTo>
                  <a:cubicBezTo>
                    <a:pt x="6498" y="2525"/>
                    <a:pt x="6677" y="2525"/>
                    <a:pt x="6821" y="2592"/>
                  </a:cubicBezTo>
                  <a:cubicBezTo>
                    <a:pt x="8237" y="2858"/>
                    <a:pt x="9375" y="4197"/>
                    <a:pt x="10227" y="5134"/>
                  </a:cubicBezTo>
                  <a:cubicBezTo>
                    <a:pt x="11504" y="6468"/>
                    <a:pt x="12638" y="8073"/>
                    <a:pt x="13632" y="9677"/>
                  </a:cubicBezTo>
                  <a:cubicBezTo>
                    <a:pt x="14197" y="10614"/>
                    <a:pt x="14766" y="11416"/>
                    <a:pt x="15192" y="12354"/>
                  </a:cubicBezTo>
                  <a:cubicBezTo>
                    <a:pt x="15335" y="12620"/>
                    <a:pt x="15335" y="12620"/>
                    <a:pt x="15474" y="12755"/>
                  </a:cubicBezTo>
                  <a:cubicBezTo>
                    <a:pt x="15474" y="12886"/>
                    <a:pt x="15618" y="13021"/>
                    <a:pt x="15618" y="13156"/>
                  </a:cubicBezTo>
                  <a:cubicBezTo>
                    <a:pt x="15761" y="13823"/>
                    <a:pt x="16043" y="14224"/>
                    <a:pt x="16469" y="14891"/>
                  </a:cubicBezTo>
                  <a:cubicBezTo>
                    <a:pt x="16895" y="15427"/>
                    <a:pt x="17177" y="16094"/>
                    <a:pt x="17746" y="16631"/>
                  </a:cubicBezTo>
                  <a:cubicBezTo>
                    <a:pt x="17782" y="16652"/>
                    <a:pt x="17809" y="16669"/>
                    <a:pt x="17836" y="16681"/>
                  </a:cubicBezTo>
                  <a:cubicBezTo>
                    <a:pt x="17845" y="16702"/>
                    <a:pt x="17863" y="16732"/>
                    <a:pt x="17890" y="16766"/>
                  </a:cubicBezTo>
                  <a:cubicBezTo>
                    <a:pt x="18029" y="16766"/>
                    <a:pt x="18029" y="16897"/>
                    <a:pt x="18172" y="16897"/>
                  </a:cubicBezTo>
                  <a:cubicBezTo>
                    <a:pt x="18297" y="17057"/>
                    <a:pt x="18338" y="17108"/>
                    <a:pt x="18329" y="17108"/>
                  </a:cubicBezTo>
                  <a:cubicBezTo>
                    <a:pt x="18315" y="17108"/>
                    <a:pt x="18100" y="16880"/>
                    <a:pt x="18046" y="16880"/>
                  </a:cubicBezTo>
                  <a:cubicBezTo>
                    <a:pt x="18038" y="16880"/>
                    <a:pt x="18029" y="16884"/>
                    <a:pt x="18029" y="16897"/>
                  </a:cubicBezTo>
                  <a:cubicBezTo>
                    <a:pt x="18297" y="17315"/>
                    <a:pt x="18840" y="17526"/>
                    <a:pt x="19382" y="17526"/>
                  </a:cubicBezTo>
                  <a:cubicBezTo>
                    <a:pt x="19709" y="17526"/>
                    <a:pt x="20036" y="17450"/>
                    <a:pt x="20301" y="17298"/>
                  </a:cubicBezTo>
                  <a:cubicBezTo>
                    <a:pt x="20825" y="16905"/>
                    <a:pt x="21040" y="16360"/>
                    <a:pt x="20946" y="15837"/>
                  </a:cubicBezTo>
                  <a:cubicBezTo>
                    <a:pt x="20964" y="15879"/>
                    <a:pt x="20986" y="15921"/>
                    <a:pt x="21009" y="15964"/>
                  </a:cubicBezTo>
                  <a:cubicBezTo>
                    <a:pt x="20870" y="14891"/>
                    <a:pt x="20157" y="13823"/>
                    <a:pt x="19593" y="12886"/>
                  </a:cubicBezTo>
                  <a:cubicBezTo>
                    <a:pt x="19306" y="12354"/>
                    <a:pt x="19023" y="11953"/>
                    <a:pt x="18454" y="11682"/>
                  </a:cubicBezTo>
                  <a:cubicBezTo>
                    <a:pt x="18400" y="11632"/>
                    <a:pt x="18356" y="11590"/>
                    <a:pt x="18320" y="11560"/>
                  </a:cubicBezTo>
                  <a:cubicBezTo>
                    <a:pt x="18320" y="11556"/>
                    <a:pt x="18315" y="11556"/>
                    <a:pt x="18315" y="11552"/>
                  </a:cubicBezTo>
                  <a:cubicBezTo>
                    <a:pt x="18172" y="11150"/>
                    <a:pt x="18029" y="11150"/>
                    <a:pt x="17890" y="10880"/>
                  </a:cubicBezTo>
                  <a:cubicBezTo>
                    <a:pt x="17177" y="10213"/>
                    <a:pt x="16469" y="9411"/>
                    <a:pt x="15900" y="8609"/>
                  </a:cubicBezTo>
                  <a:cubicBezTo>
                    <a:pt x="14484" y="7004"/>
                    <a:pt x="13063" y="5400"/>
                    <a:pt x="11504" y="4062"/>
                  </a:cubicBezTo>
                  <a:cubicBezTo>
                    <a:pt x="10365" y="2858"/>
                    <a:pt x="9088" y="1790"/>
                    <a:pt x="7529" y="1254"/>
                  </a:cubicBezTo>
                  <a:cubicBezTo>
                    <a:pt x="7246" y="1123"/>
                    <a:pt x="6821" y="988"/>
                    <a:pt x="6395" y="853"/>
                  </a:cubicBezTo>
                  <a:cubicBezTo>
                    <a:pt x="6252" y="718"/>
                    <a:pt x="5969" y="718"/>
                    <a:pt x="5826" y="587"/>
                  </a:cubicBezTo>
                  <a:cubicBezTo>
                    <a:pt x="5929" y="650"/>
                    <a:pt x="5983" y="676"/>
                    <a:pt x="6001" y="676"/>
                  </a:cubicBezTo>
                  <a:cubicBezTo>
                    <a:pt x="6054" y="676"/>
                    <a:pt x="5759" y="422"/>
                    <a:pt x="5544" y="317"/>
                  </a:cubicBezTo>
                  <a:cubicBezTo>
                    <a:pt x="5073" y="97"/>
                    <a:pt x="4692" y="0"/>
                    <a:pt x="4275"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29" name="Google Shape;231;p15">
              <a:extLst>
                <a:ext uri="{FF2B5EF4-FFF2-40B4-BE49-F238E27FC236}">
                  <a16:creationId xmlns:a16="http://schemas.microsoft.com/office/drawing/2014/main" id="{0E99C5CC-7A0E-C0EF-EA35-E84EF882E3A2}"/>
                </a:ext>
              </a:extLst>
            </p:cNvPr>
            <p:cNvSpPr>
              <a:spLocks/>
            </p:cNvSpPr>
            <p:nvPr/>
          </p:nvSpPr>
          <p:spPr bwMode="auto">
            <a:xfrm>
              <a:off x="3194087" y="3154651"/>
              <a:ext cx="215328" cy="224880"/>
            </a:xfrm>
            <a:custGeom>
              <a:avLst/>
              <a:gdLst>
                <a:gd name="T0" fmla="*/ 1270431959 w 20660"/>
                <a:gd name="T1" fmla="*/ 1321018935 h 21600"/>
                <a:gd name="T2" fmla="*/ 1270431959 w 20660"/>
                <a:gd name="T3" fmla="*/ 1321018935 h 21600"/>
                <a:gd name="T4" fmla="*/ 1270431959 w 20660"/>
                <a:gd name="T5" fmla="*/ 1321018935 h 21600"/>
                <a:gd name="T6" fmla="*/ 1270431959 w 20660"/>
                <a:gd name="T7" fmla="*/ 13210189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60" h="21600" extrusionOk="0">
                  <a:moveTo>
                    <a:pt x="6029" y="0"/>
                  </a:moveTo>
                  <a:cubicBezTo>
                    <a:pt x="3972" y="0"/>
                    <a:pt x="2078" y="1074"/>
                    <a:pt x="930" y="3036"/>
                  </a:cubicBezTo>
                  <a:cubicBezTo>
                    <a:pt x="-829" y="6096"/>
                    <a:pt x="188" y="10077"/>
                    <a:pt x="1669" y="13044"/>
                  </a:cubicBezTo>
                  <a:cubicBezTo>
                    <a:pt x="2502" y="14802"/>
                    <a:pt x="3613" y="16563"/>
                    <a:pt x="4723" y="18230"/>
                  </a:cubicBezTo>
                  <a:cubicBezTo>
                    <a:pt x="5185" y="18970"/>
                    <a:pt x="5743" y="19620"/>
                    <a:pt x="6204" y="20363"/>
                  </a:cubicBezTo>
                  <a:cubicBezTo>
                    <a:pt x="6666" y="20918"/>
                    <a:pt x="7221" y="21565"/>
                    <a:pt x="7870" y="21565"/>
                  </a:cubicBezTo>
                  <a:cubicBezTo>
                    <a:pt x="7940" y="21588"/>
                    <a:pt x="8007" y="21600"/>
                    <a:pt x="8075" y="21600"/>
                  </a:cubicBezTo>
                  <a:cubicBezTo>
                    <a:pt x="8273" y="21600"/>
                    <a:pt x="8449" y="21495"/>
                    <a:pt x="8519" y="21287"/>
                  </a:cubicBezTo>
                  <a:cubicBezTo>
                    <a:pt x="8796" y="20269"/>
                    <a:pt x="7777" y="18970"/>
                    <a:pt x="7131" y="18046"/>
                  </a:cubicBezTo>
                  <a:cubicBezTo>
                    <a:pt x="6298" y="16747"/>
                    <a:pt x="5462" y="15358"/>
                    <a:pt x="4629" y="13968"/>
                  </a:cubicBezTo>
                  <a:cubicBezTo>
                    <a:pt x="3797" y="12579"/>
                    <a:pt x="3151" y="11098"/>
                    <a:pt x="2596" y="9522"/>
                  </a:cubicBezTo>
                  <a:cubicBezTo>
                    <a:pt x="2131" y="8041"/>
                    <a:pt x="1576" y="6743"/>
                    <a:pt x="1853" y="5169"/>
                  </a:cubicBezTo>
                  <a:cubicBezTo>
                    <a:pt x="2230" y="2916"/>
                    <a:pt x="4001" y="1272"/>
                    <a:pt x="6090" y="1272"/>
                  </a:cubicBezTo>
                  <a:cubicBezTo>
                    <a:pt x="6578" y="1272"/>
                    <a:pt x="7084" y="1363"/>
                    <a:pt x="7592" y="1556"/>
                  </a:cubicBezTo>
                  <a:cubicBezTo>
                    <a:pt x="10275" y="2574"/>
                    <a:pt x="12496" y="5260"/>
                    <a:pt x="14255" y="7576"/>
                  </a:cubicBezTo>
                  <a:cubicBezTo>
                    <a:pt x="15272" y="8875"/>
                    <a:pt x="16198" y="10265"/>
                    <a:pt x="17124" y="11745"/>
                  </a:cubicBezTo>
                  <a:cubicBezTo>
                    <a:pt x="17770" y="12766"/>
                    <a:pt x="18325" y="14062"/>
                    <a:pt x="19161" y="14802"/>
                  </a:cubicBezTo>
                  <a:cubicBezTo>
                    <a:pt x="19325" y="14939"/>
                    <a:pt x="19538" y="15004"/>
                    <a:pt x="19754" y="15004"/>
                  </a:cubicBezTo>
                  <a:cubicBezTo>
                    <a:pt x="20260" y="15004"/>
                    <a:pt x="20771" y="14647"/>
                    <a:pt x="20640" y="14062"/>
                  </a:cubicBezTo>
                  <a:cubicBezTo>
                    <a:pt x="20455" y="12856"/>
                    <a:pt x="19716" y="11838"/>
                    <a:pt x="19067" y="10911"/>
                  </a:cubicBezTo>
                  <a:cubicBezTo>
                    <a:pt x="18141" y="9522"/>
                    <a:pt x="17124" y="8132"/>
                    <a:pt x="16104" y="6930"/>
                  </a:cubicBezTo>
                  <a:cubicBezTo>
                    <a:pt x="13977" y="4335"/>
                    <a:pt x="11572" y="1741"/>
                    <a:pt x="8332" y="445"/>
                  </a:cubicBezTo>
                  <a:cubicBezTo>
                    <a:pt x="7560" y="146"/>
                    <a:pt x="6783" y="0"/>
                    <a:pt x="602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30" name="Google Shape;232;p15">
              <a:extLst>
                <a:ext uri="{FF2B5EF4-FFF2-40B4-BE49-F238E27FC236}">
                  <a16:creationId xmlns:a16="http://schemas.microsoft.com/office/drawing/2014/main" id="{8BC1A462-775A-455B-7ABE-3AE341D77954}"/>
                </a:ext>
              </a:extLst>
            </p:cNvPr>
            <p:cNvSpPr>
              <a:spLocks/>
            </p:cNvSpPr>
            <p:nvPr/>
          </p:nvSpPr>
          <p:spPr bwMode="auto">
            <a:xfrm>
              <a:off x="3156260" y="3097152"/>
              <a:ext cx="303159" cy="319199"/>
            </a:xfrm>
            <a:custGeom>
              <a:avLst/>
              <a:gdLst>
                <a:gd name="T0" fmla="*/ 2147483647 w 20714"/>
                <a:gd name="T1" fmla="*/ 2147483647 h 21600"/>
                <a:gd name="T2" fmla="*/ 2147483647 w 20714"/>
                <a:gd name="T3" fmla="*/ 2147483647 h 21600"/>
                <a:gd name="T4" fmla="*/ 2147483647 w 20714"/>
                <a:gd name="T5" fmla="*/ 2147483647 h 21600"/>
                <a:gd name="T6" fmla="*/ 2147483647 w 2071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14" h="21600" extrusionOk="0">
                  <a:moveTo>
                    <a:pt x="7234" y="0"/>
                  </a:moveTo>
                  <a:cubicBezTo>
                    <a:pt x="4616" y="0"/>
                    <a:pt x="2232" y="1684"/>
                    <a:pt x="939" y="3877"/>
                  </a:cubicBezTo>
                  <a:cubicBezTo>
                    <a:pt x="-509" y="6422"/>
                    <a:pt x="17" y="9490"/>
                    <a:pt x="544" y="12231"/>
                  </a:cubicBezTo>
                  <a:cubicBezTo>
                    <a:pt x="808" y="13927"/>
                    <a:pt x="1666" y="15560"/>
                    <a:pt x="2456" y="17060"/>
                  </a:cubicBezTo>
                  <a:cubicBezTo>
                    <a:pt x="3247" y="18496"/>
                    <a:pt x="4102" y="19933"/>
                    <a:pt x="5091" y="21303"/>
                  </a:cubicBezTo>
                  <a:cubicBezTo>
                    <a:pt x="5226" y="21513"/>
                    <a:pt x="5413" y="21600"/>
                    <a:pt x="5599" y="21600"/>
                  </a:cubicBezTo>
                  <a:cubicBezTo>
                    <a:pt x="6046" y="21600"/>
                    <a:pt x="6491" y="21093"/>
                    <a:pt x="6212" y="20586"/>
                  </a:cubicBezTo>
                  <a:cubicBezTo>
                    <a:pt x="4893" y="18237"/>
                    <a:pt x="3576" y="15885"/>
                    <a:pt x="2521" y="13406"/>
                  </a:cubicBezTo>
                  <a:cubicBezTo>
                    <a:pt x="1994" y="12101"/>
                    <a:pt x="1270" y="10861"/>
                    <a:pt x="1073" y="9490"/>
                  </a:cubicBezTo>
                  <a:cubicBezTo>
                    <a:pt x="939" y="8186"/>
                    <a:pt x="1006" y="6945"/>
                    <a:pt x="1468" y="5704"/>
                  </a:cubicBezTo>
                  <a:cubicBezTo>
                    <a:pt x="2246" y="3390"/>
                    <a:pt x="4496" y="1265"/>
                    <a:pt x="7147" y="1265"/>
                  </a:cubicBezTo>
                  <a:cubicBezTo>
                    <a:pt x="7186" y="1265"/>
                    <a:pt x="7226" y="1265"/>
                    <a:pt x="7267" y="1267"/>
                  </a:cubicBezTo>
                  <a:cubicBezTo>
                    <a:pt x="9837" y="1331"/>
                    <a:pt x="11814" y="3225"/>
                    <a:pt x="13460" y="4987"/>
                  </a:cubicBezTo>
                  <a:cubicBezTo>
                    <a:pt x="14515" y="6096"/>
                    <a:pt x="15504" y="7271"/>
                    <a:pt x="16361" y="8511"/>
                  </a:cubicBezTo>
                  <a:cubicBezTo>
                    <a:pt x="17152" y="9556"/>
                    <a:pt x="18140" y="10665"/>
                    <a:pt x="18667" y="11840"/>
                  </a:cubicBezTo>
                  <a:cubicBezTo>
                    <a:pt x="18860" y="12305"/>
                    <a:pt x="19212" y="12491"/>
                    <a:pt x="19572" y="12491"/>
                  </a:cubicBezTo>
                  <a:cubicBezTo>
                    <a:pt x="20317" y="12491"/>
                    <a:pt x="21091" y="11695"/>
                    <a:pt x="20513" y="10991"/>
                  </a:cubicBezTo>
                  <a:cubicBezTo>
                    <a:pt x="19591" y="9948"/>
                    <a:pt x="18998" y="8707"/>
                    <a:pt x="18140" y="7596"/>
                  </a:cubicBezTo>
                  <a:cubicBezTo>
                    <a:pt x="17218" y="6358"/>
                    <a:pt x="16230" y="5183"/>
                    <a:pt x="15175" y="4072"/>
                  </a:cubicBezTo>
                  <a:cubicBezTo>
                    <a:pt x="13263" y="2180"/>
                    <a:pt x="10562" y="289"/>
                    <a:pt x="7794" y="27"/>
                  </a:cubicBezTo>
                  <a:cubicBezTo>
                    <a:pt x="7607" y="10"/>
                    <a:pt x="7419" y="0"/>
                    <a:pt x="7234"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31" name="Google Shape;233;p15">
              <a:extLst>
                <a:ext uri="{FF2B5EF4-FFF2-40B4-BE49-F238E27FC236}">
                  <a16:creationId xmlns:a16="http://schemas.microsoft.com/office/drawing/2014/main" id="{930F377A-C7B1-5AAC-F44B-605B6858AB3A}"/>
                </a:ext>
              </a:extLst>
            </p:cNvPr>
            <p:cNvSpPr>
              <a:spLocks/>
            </p:cNvSpPr>
            <p:nvPr/>
          </p:nvSpPr>
          <p:spPr bwMode="auto">
            <a:xfrm>
              <a:off x="3370493" y="3658498"/>
              <a:ext cx="111843" cy="161748"/>
            </a:xfrm>
            <a:custGeom>
              <a:avLst/>
              <a:gdLst>
                <a:gd name="T0" fmla="*/ 47658074 w 20700"/>
                <a:gd name="T1" fmla="*/ 254301696 h 21600"/>
                <a:gd name="T2" fmla="*/ 47658074 w 20700"/>
                <a:gd name="T3" fmla="*/ 254301696 h 21600"/>
                <a:gd name="T4" fmla="*/ 47658074 w 20700"/>
                <a:gd name="T5" fmla="*/ 254301696 h 21600"/>
                <a:gd name="T6" fmla="*/ 47658074 w 20700"/>
                <a:gd name="T7" fmla="*/ 25430169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00" h="21600" extrusionOk="0">
                  <a:moveTo>
                    <a:pt x="5810" y="3591"/>
                  </a:moveTo>
                  <a:cubicBezTo>
                    <a:pt x="5771" y="3632"/>
                    <a:pt x="5737" y="3656"/>
                    <a:pt x="5737" y="3656"/>
                  </a:cubicBezTo>
                  <a:cubicBezTo>
                    <a:pt x="5737" y="3677"/>
                    <a:pt x="5743" y="3685"/>
                    <a:pt x="5748" y="3685"/>
                  </a:cubicBezTo>
                  <a:cubicBezTo>
                    <a:pt x="5765" y="3685"/>
                    <a:pt x="5799" y="3628"/>
                    <a:pt x="5810" y="3591"/>
                  </a:cubicBezTo>
                  <a:close/>
                  <a:moveTo>
                    <a:pt x="5692" y="0"/>
                  </a:moveTo>
                  <a:cubicBezTo>
                    <a:pt x="3995" y="0"/>
                    <a:pt x="2383" y="732"/>
                    <a:pt x="1453" y="1855"/>
                  </a:cubicBezTo>
                  <a:cubicBezTo>
                    <a:pt x="-689" y="4559"/>
                    <a:pt x="21" y="8293"/>
                    <a:pt x="557" y="11127"/>
                  </a:cubicBezTo>
                  <a:cubicBezTo>
                    <a:pt x="1092" y="14344"/>
                    <a:pt x="1808" y="17566"/>
                    <a:pt x="3240" y="20530"/>
                  </a:cubicBezTo>
                  <a:cubicBezTo>
                    <a:pt x="3606" y="21275"/>
                    <a:pt x="4401" y="21600"/>
                    <a:pt x="5184" y="21600"/>
                  </a:cubicBezTo>
                  <a:cubicBezTo>
                    <a:pt x="6295" y="21600"/>
                    <a:pt x="7372" y="20941"/>
                    <a:pt x="7163" y="19884"/>
                  </a:cubicBezTo>
                  <a:cubicBezTo>
                    <a:pt x="6808" y="17435"/>
                    <a:pt x="5917" y="14991"/>
                    <a:pt x="5557" y="12413"/>
                  </a:cubicBezTo>
                  <a:cubicBezTo>
                    <a:pt x="5382" y="12026"/>
                    <a:pt x="5382" y="11640"/>
                    <a:pt x="5382" y="11253"/>
                  </a:cubicBezTo>
                  <a:cubicBezTo>
                    <a:pt x="5235" y="11253"/>
                    <a:pt x="5207" y="10924"/>
                    <a:pt x="5201" y="10924"/>
                  </a:cubicBezTo>
                  <a:cubicBezTo>
                    <a:pt x="5201" y="10924"/>
                    <a:pt x="5201" y="10944"/>
                    <a:pt x="5201" y="10997"/>
                  </a:cubicBezTo>
                  <a:cubicBezTo>
                    <a:pt x="5201" y="10741"/>
                    <a:pt x="5201" y="10611"/>
                    <a:pt x="5201" y="10355"/>
                  </a:cubicBezTo>
                  <a:cubicBezTo>
                    <a:pt x="5021" y="9582"/>
                    <a:pt x="5021" y="8809"/>
                    <a:pt x="5021" y="8036"/>
                  </a:cubicBezTo>
                  <a:cubicBezTo>
                    <a:pt x="5021" y="7390"/>
                    <a:pt x="5021" y="6617"/>
                    <a:pt x="5021" y="5974"/>
                  </a:cubicBezTo>
                  <a:cubicBezTo>
                    <a:pt x="5021" y="5588"/>
                    <a:pt x="5201" y="5332"/>
                    <a:pt x="5201" y="5072"/>
                  </a:cubicBezTo>
                  <a:cubicBezTo>
                    <a:pt x="5201" y="5072"/>
                    <a:pt x="5201" y="4946"/>
                    <a:pt x="5201" y="4946"/>
                  </a:cubicBezTo>
                  <a:cubicBezTo>
                    <a:pt x="5382" y="4815"/>
                    <a:pt x="5382" y="4559"/>
                    <a:pt x="5382" y="4429"/>
                  </a:cubicBezTo>
                  <a:cubicBezTo>
                    <a:pt x="5382" y="4173"/>
                    <a:pt x="5557" y="3912"/>
                    <a:pt x="5737" y="3656"/>
                  </a:cubicBezTo>
                  <a:cubicBezTo>
                    <a:pt x="5782" y="3587"/>
                    <a:pt x="5805" y="3567"/>
                    <a:pt x="5810" y="3567"/>
                  </a:cubicBezTo>
                  <a:cubicBezTo>
                    <a:pt x="5816" y="3567"/>
                    <a:pt x="5816" y="3575"/>
                    <a:pt x="5810" y="3591"/>
                  </a:cubicBezTo>
                  <a:cubicBezTo>
                    <a:pt x="5861" y="3542"/>
                    <a:pt x="5917" y="3469"/>
                    <a:pt x="5917" y="3400"/>
                  </a:cubicBezTo>
                  <a:cubicBezTo>
                    <a:pt x="5962" y="3363"/>
                    <a:pt x="5996" y="3339"/>
                    <a:pt x="6024" y="3319"/>
                  </a:cubicBezTo>
                  <a:cubicBezTo>
                    <a:pt x="6030" y="3331"/>
                    <a:pt x="6036" y="3335"/>
                    <a:pt x="6047" y="3335"/>
                  </a:cubicBezTo>
                  <a:cubicBezTo>
                    <a:pt x="6092" y="3335"/>
                    <a:pt x="6182" y="3270"/>
                    <a:pt x="6272" y="3140"/>
                  </a:cubicBezTo>
                  <a:cubicBezTo>
                    <a:pt x="6137" y="3237"/>
                    <a:pt x="6103" y="3262"/>
                    <a:pt x="6024" y="3319"/>
                  </a:cubicBezTo>
                  <a:cubicBezTo>
                    <a:pt x="6013" y="3294"/>
                    <a:pt x="6030" y="3233"/>
                    <a:pt x="6092" y="3140"/>
                  </a:cubicBezTo>
                  <a:cubicBezTo>
                    <a:pt x="6272" y="3140"/>
                    <a:pt x="6453" y="3140"/>
                    <a:pt x="6453" y="3014"/>
                  </a:cubicBezTo>
                  <a:lnTo>
                    <a:pt x="8234" y="3014"/>
                  </a:lnTo>
                  <a:cubicBezTo>
                    <a:pt x="8769" y="3140"/>
                    <a:pt x="9305" y="3140"/>
                    <a:pt x="9666" y="3400"/>
                  </a:cubicBezTo>
                  <a:cubicBezTo>
                    <a:pt x="11092" y="4043"/>
                    <a:pt x="11982" y="5588"/>
                    <a:pt x="12698" y="6747"/>
                  </a:cubicBezTo>
                  <a:cubicBezTo>
                    <a:pt x="13414" y="8423"/>
                    <a:pt x="14124" y="10225"/>
                    <a:pt x="14660" y="11900"/>
                  </a:cubicBezTo>
                  <a:cubicBezTo>
                    <a:pt x="14840" y="12799"/>
                    <a:pt x="15195" y="13832"/>
                    <a:pt x="15195" y="14861"/>
                  </a:cubicBezTo>
                  <a:cubicBezTo>
                    <a:pt x="15376" y="15117"/>
                    <a:pt x="15376" y="15117"/>
                    <a:pt x="15376" y="15247"/>
                  </a:cubicBezTo>
                  <a:cubicBezTo>
                    <a:pt x="15376" y="15377"/>
                    <a:pt x="15376" y="15504"/>
                    <a:pt x="15376" y="15634"/>
                  </a:cubicBezTo>
                  <a:cubicBezTo>
                    <a:pt x="15376" y="16276"/>
                    <a:pt x="15376" y="16793"/>
                    <a:pt x="15556" y="17435"/>
                  </a:cubicBezTo>
                  <a:cubicBezTo>
                    <a:pt x="15731" y="18212"/>
                    <a:pt x="15911" y="18725"/>
                    <a:pt x="16447" y="19497"/>
                  </a:cubicBezTo>
                  <a:cubicBezTo>
                    <a:pt x="16458" y="19510"/>
                    <a:pt x="16464" y="19518"/>
                    <a:pt x="16475" y="19526"/>
                  </a:cubicBezTo>
                  <a:cubicBezTo>
                    <a:pt x="16452" y="19510"/>
                    <a:pt x="16435" y="19497"/>
                    <a:pt x="16424" y="19497"/>
                  </a:cubicBezTo>
                  <a:cubicBezTo>
                    <a:pt x="16402" y="19497"/>
                    <a:pt x="16402" y="19530"/>
                    <a:pt x="16447" y="19627"/>
                  </a:cubicBezTo>
                  <a:cubicBezTo>
                    <a:pt x="16627" y="19627"/>
                    <a:pt x="16627" y="19758"/>
                    <a:pt x="16627" y="19884"/>
                  </a:cubicBezTo>
                  <a:cubicBezTo>
                    <a:pt x="16700" y="19989"/>
                    <a:pt x="16740" y="20046"/>
                    <a:pt x="16762" y="20071"/>
                  </a:cubicBezTo>
                  <a:cubicBezTo>
                    <a:pt x="17072" y="20539"/>
                    <a:pt x="17783" y="20852"/>
                    <a:pt x="18448" y="20852"/>
                  </a:cubicBezTo>
                  <a:cubicBezTo>
                    <a:pt x="18617" y="20852"/>
                    <a:pt x="18786" y="20831"/>
                    <a:pt x="18944" y="20787"/>
                  </a:cubicBezTo>
                  <a:cubicBezTo>
                    <a:pt x="20195" y="20656"/>
                    <a:pt x="20550" y="19884"/>
                    <a:pt x="20550" y="19111"/>
                  </a:cubicBezTo>
                  <a:cubicBezTo>
                    <a:pt x="20550" y="19371"/>
                    <a:pt x="20550" y="19497"/>
                    <a:pt x="20550" y="19884"/>
                  </a:cubicBezTo>
                  <a:cubicBezTo>
                    <a:pt x="20911" y="18855"/>
                    <a:pt x="20550" y="17566"/>
                    <a:pt x="20195" y="16663"/>
                  </a:cubicBezTo>
                  <a:cubicBezTo>
                    <a:pt x="20020" y="16158"/>
                    <a:pt x="19846" y="15650"/>
                    <a:pt x="19496" y="15142"/>
                  </a:cubicBezTo>
                  <a:cubicBezTo>
                    <a:pt x="19519" y="15137"/>
                    <a:pt x="19519" y="15097"/>
                    <a:pt x="19479" y="14991"/>
                  </a:cubicBezTo>
                  <a:cubicBezTo>
                    <a:pt x="19305" y="14605"/>
                    <a:pt x="19124" y="14605"/>
                    <a:pt x="19124" y="14344"/>
                  </a:cubicBezTo>
                  <a:cubicBezTo>
                    <a:pt x="18589" y="13446"/>
                    <a:pt x="18234" y="12543"/>
                    <a:pt x="17698" y="11640"/>
                  </a:cubicBezTo>
                  <a:cubicBezTo>
                    <a:pt x="16802" y="9708"/>
                    <a:pt x="15911" y="7906"/>
                    <a:pt x="14660" y="6105"/>
                  </a:cubicBezTo>
                  <a:cubicBezTo>
                    <a:pt x="13769" y="4815"/>
                    <a:pt x="12698" y="3400"/>
                    <a:pt x="11272" y="2367"/>
                  </a:cubicBezTo>
                  <a:cubicBezTo>
                    <a:pt x="10911" y="2111"/>
                    <a:pt x="10556" y="1855"/>
                    <a:pt x="10021" y="1724"/>
                  </a:cubicBezTo>
                  <a:cubicBezTo>
                    <a:pt x="9840" y="1594"/>
                    <a:pt x="9666" y="1468"/>
                    <a:pt x="9485" y="1338"/>
                  </a:cubicBezTo>
                  <a:cubicBezTo>
                    <a:pt x="9570" y="1399"/>
                    <a:pt x="9615" y="1423"/>
                    <a:pt x="9632" y="1423"/>
                  </a:cubicBezTo>
                  <a:cubicBezTo>
                    <a:pt x="9683" y="1423"/>
                    <a:pt x="9440" y="1179"/>
                    <a:pt x="9305" y="1082"/>
                  </a:cubicBezTo>
                  <a:cubicBezTo>
                    <a:pt x="8234" y="435"/>
                    <a:pt x="7698" y="179"/>
                    <a:pt x="6453" y="49"/>
                  </a:cubicBezTo>
                  <a:cubicBezTo>
                    <a:pt x="6199" y="16"/>
                    <a:pt x="5945" y="0"/>
                    <a:pt x="5692"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32" name="Google Shape;234;p15">
              <a:extLst>
                <a:ext uri="{FF2B5EF4-FFF2-40B4-BE49-F238E27FC236}">
                  <a16:creationId xmlns:a16="http://schemas.microsoft.com/office/drawing/2014/main" id="{FDEDFA6F-1B1B-389C-4FE2-D27C1D333DF5}"/>
                </a:ext>
              </a:extLst>
            </p:cNvPr>
            <p:cNvSpPr>
              <a:spLocks/>
            </p:cNvSpPr>
            <p:nvPr/>
          </p:nvSpPr>
          <p:spPr bwMode="auto">
            <a:xfrm>
              <a:off x="3332188" y="3605354"/>
              <a:ext cx="185473" cy="222384"/>
            </a:xfrm>
            <a:custGeom>
              <a:avLst/>
              <a:gdLst>
                <a:gd name="T0" fmla="*/ 544009252 w 21193"/>
                <a:gd name="T1" fmla="*/ 1249316660 h 21600"/>
                <a:gd name="T2" fmla="*/ 544009252 w 21193"/>
                <a:gd name="T3" fmla="*/ 1249316660 h 21600"/>
                <a:gd name="T4" fmla="*/ 544009252 w 21193"/>
                <a:gd name="T5" fmla="*/ 1249316660 h 21600"/>
                <a:gd name="T6" fmla="*/ 544009252 w 21193"/>
                <a:gd name="T7" fmla="*/ 124931666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93" h="21600" extrusionOk="0">
                  <a:moveTo>
                    <a:pt x="8016" y="0"/>
                  </a:moveTo>
                  <a:cubicBezTo>
                    <a:pt x="6377" y="0"/>
                    <a:pt x="4721" y="515"/>
                    <a:pt x="3291" y="1544"/>
                  </a:cubicBezTo>
                  <a:cubicBezTo>
                    <a:pt x="204" y="3792"/>
                    <a:pt x="-238" y="7916"/>
                    <a:pt x="93" y="11193"/>
                  </a:cubicBezTo>
                  <a:cubicBezTo>
                    <a:pt x="423" y="13255"/>
                    <a:pt x="865" y="15314"/>
                    <a:pt x="1526" y="17281"/>
                  </a:cubicBezTo>
                  <a:cubicBezTo>
                    <a:pt x="1746" y="18127"/>
                    <a:pt x="2076" y="18970"/>
                    <a:pt x="2407" y="19719"/>
                  </a:cubicBezTo>
                  <a:cubicBezTo>
                    <a:pt x="2629" y="20467"/>
                    <a:pt x="3068" y="21218"/>
                    <a:pt x="3729" y="21499"/>
                  </a:cubicBezTo>
                  <a:cubicBezTo>
                    <a:pt x="3858" y="21570"/>
                    <a:pt x="3983" y="21600"/>
                    <a:pt x="4105" y="21600"/>
                  </a:cubicBezTo>
                  <a:cubicBezTo>
                    <a:pt x="4296" y="21600"/>
                    <a:pt x="4477" y="21520"/>
                    <a:pt x="4613" y="21405"/>
                  </a:cubicBezTo>
                  <a:cubicBezTo>
                    <a:pt x="5274" y="20562"/>
                    <a:pt x="4721" y="18970"/>
                    <a:pt x="4390" y="17843"/>
                  </a:cubicBezTo>
                  <a:cubicBezTo>
                    <a:pt x="3952" y="16346"/>
                    <a:pt x="3510" y="14752"/>
                    <a:pt x="3179" y="13161"/>
                  </a:cubicBezTo>
                  <a:cubicBezTo>
                    <a:pt x="2849" y="11569"/>
                    <a:pt x="2629" y="9883"/>
                    <a:pt x="2629" y="8197"/>
                  </a:cubicBezTo>
                  <a:cubicBezTo>
                    <a:pt x="2737" y="6602"/>
                    <a:pt x="2629" y="5197"/>
                    <a:pt x="3510" y="3792"/>
                  </a:cubicBezTo>
                  <a:cubicBezTo>
                    <a:pt x="4561" y="2245"/>
                    <a:pt x="6412" y="1302"/>
                    <a:pt x="8302" y="1302"/>
                  </a:cubicBezTo>
                  <a:cubicBezTo>
                    <a:pt x="9388" y="1302"/>
                    <a:pt x="10480" y="1612"/>
                    <a:pt x="11444" y="2293"/>
                  </a:cubicBezTo>
                  <a:cubicBezTo>
                    <a:pt x="14089" y="4168"/>
                    <a:pt x="15411" y="7540"/>
                    <a:pt x="16514" y="10256"/>
                  </a:cubicBezTo>
                  <a:cubicBezTo>
                    <a:pt x="17064" y="11942"/>
                    <a:pt x="17618" y="13536"/>
                    <a:pt x="18056" y="15222"/>
                  </a:cubicBezTo>
                  <a:cubicBezTo>
                    <a:pt x="18387" y="16438"/>
                    <a:pt x="18498" y="17843"/>
                    <a:pt x="19159" y="18876"/>
                  </a:cubicBezTo>
                  <a:cubicBezTo>
                    <a:pt x="19371" y="19148"/>
                    <a:pt x="19793" y="19310"/>
                    <a:pt x="20193" y="19310"/>
                  </a:cubicBezTo>
                  <a:cubicBezTo>
                    <a:pt x="20621" y="19310"/>
                    <a:pt x="21028" y="19124"/>
                    <a:pt x="21143" y="18689"/>
                  </a:cubicBezTo>
                  <a:cubicBezTo>
                    <a:pt x="21362" y="17471"/>
                    <a:pt x="20812" y="16252"/>
                    <a:pt x="20482" y="15033"/>
                  </a:cubicBezTo>
                  <a:cubicBezTo>
                    <a:pt x="20040" y="13442"/>
                    <a:pt x="19490" y="11850"/>
                    <a:pt x="18829" y="10256"/>
                  </a:cubicBezTo>
                  <a:cubicBezTo>
                    <a:pt x="17506" y="7165"/>
                    <a:pt x="15742" y="3792"/>
                    <a:pt x="12659" y="1544"/>
                  </a:cubicBezTo>
                  <a:cubicBezTo>
                    <a:pt x="11281" y="515"/>
                    <a:pt x="9655" y="0"/>
                    <a:pt x="801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33" name="Google Shape;235;p15">
              <a:extLst>
                <a:ext uri="{FF2B5EF4-FFF2-40B4-BE49-F238E27FC236}">
                  <a16:creationId xmlns:a16="http://schemas.microsoft.com/office/drawing/2014/main" id="{1792BC90-D983-2BC6-C833-C61E5133C381}"/>
                </a:ext>
              </a:extLst>
            </p:cNvPr>
            <p:cNvSpPr>
              <a:spLocks/>
            </p:cNvSpPr>
            <p:nvPr/>
          </p:nvSpPr>
          <p:spPr bwMode="auto">
            <a:xfrm>
              <a:off x="3291639" y="3550840"/>
              <a:ext cx="284315" cy="298612"/>
            </a:xfrm>
            <a:custGeom>
              <a:avLst/>
              <a:gdLst>
                <a:gd name="T0" fmla="*/ 2147483647 w 21233"/>
                <a:gd name="T1" fmla="*/ 2147483647 h 21600"/>
                <a:gd name="T2" fmla="*/ 2147483647 w 21233"/>
                <a:gd name="T3" fmla="*/ 2147483647 h 21600"/>
                <a:gd name="T4" fmla="*/ 2147483647 w 21233"/>
                <a:gd name="T5" fmla="*/ 2147483647 h 21600"/>
                <a:gd name="T6" fmla="*/ 2147483647 w 2123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33" h="21600" extrusionOk="0">
                  <a:moveTo>
                    <a:pt x="9282" y="0"/>
                  </a:moveTo>
                  <a:cubicBezTo>
                    <a:pt x="7258" y="0"/>
                    <a:pt x="5218" y="826"/>
                    <a:pt x="3667" y="2093"/>
                  </a:cubicBezTo>
                  <a:cubicBezTo>
                    <a:pt x="1217" y="4117"/>
                    <a:pt x="642" y="7395"/>
                    <a:pt x="137" y="10325"/>
                  </a:cubicBezTo>
                  <a:cubicBezTo>
                    <a:pt x="-152" y="12140"/>
                    <a:pt x="64" y="14092"/>
                    <a:pt x="353" y="15837"/>
                  </a:cubicBezTo>
                  <a:cubicBezTo>
                    <a:pt x="642" y="17582"/>
                    <a:pt x="1001" y="19327"/>
                    <a:pt x="1506" y="21069"/>
                  </a:cubicBezTo>
                  <a:cubicBezTo>
                    <a:pt x="1592" y="21439"/>
                    <a:pt x="1872" y="21600"/>
                    <a:pt x="2157" y="21600"/>
                  </a:cubicBezTo>
                  <a:cubicBezTo>
                    <a:pt x="2573" y="21600"/>
                    <a:pt x="3003" y="21259"/>
                    <a:pt x="2873" y="20721"/>
                  </a:cubicBezTo>
                  <a:cubicBezTo>
                    <a:pt x="2370" y="17930"/>
                    <a:pt x="1865" y="15070"/>
                    <a:pt x="1722" y="12209"/>
                  </a:cubicBezTo>
                  <a:cubicBezTo>
                    <a:pt x="1649" y="10744"/>
                    <a:pt x="1433" y="9211"/>
                    <a:pt x="1722" y="7746"/>
                  </a:cubicBezTo>
                  <a:cubicBezTo>
                    <a:pt x="2009" y="6349"/>
                    <a:pt x="2586" y="5164"/>
                    <a:pt x="3521" y="4047"/>
                  </a:cubicBezTo>
                  <a:cubicBezTo>
                    <a:pt x="4836" y="2456"/>
                    <a:pt x="6981" y="1309"/>
                    <a:pt x="9105" y="1309"/>
                  </a:cubicBezTo>
                  <a:cubicBezTo>
                    <a:pt x="9776" y="1309"/>
                    <a:pt x="10444" y="1423"/>
                    <a:pt x="11086" y="1674"/>
                  </a:cubicBezTo>
                  <a:cubicBezTo>
                    <a:pt x="13749" y="2652"/>
                    <a:pt x="15118" y="5232"/>
                    <a:pt x="16199" y="7605"/>
                  </a:cubicBezTo>
                  <a:cubicBezTo>
                    <a:pt x="16847" y="9070"/>
                    <a:pt x="17425" y="10605"/>
                    <a:pt x="17857" y="12209"/>
                  </a:cubicBezTo>
                  <a:cubicBezTo>
                    <a:pt x="18289" y="13535"/>
                    <a:pt x="18864" y="14929"/>
                    <a:pt x="18937" y="16326"/>
                  </a:cubicBezTo>
                  <a:cubicBezTo>
                    <a:pt x="19001" y="17071"/>
                    <a:pt x="19549" y="17386"/>
                    <a:pt x="20092" y="17386"/>
                  </a:cubicBezTo>
                  <a:cubicBezTo>
                    <a:pt x="20773" y="17386"/>
                    <a:pt x="21448" y="16892"/>
                    <a:pt x="21168" y="16117"/>
                  </a:cubicBezTo>
                  <a:cubicBezTo>
                    <a:pt x="20666" y="14791"/>
                    <a:pt x="20450" y="13326"/>
                    <a:pt x="20017" y="11861"/>
                  </a:cubicBezTo>
                  <a:cubicBezTo>
                    <a:pt x="19512" y="10325"/>
                    <a:pt x="18937" y="8792"/>
                    <a:pt x="18216" y="7327"/>
                  </a:cubicBezTo>
                  <a:cubicBezTo>
                    <a:pt x="16990" y="4745"/>
                    <a:pt x="14902" y="1884"/>
                    <a:pt x="12166" y="628"/>
                  </a:cubicBezTo>
                  <a:cubicBezTo>
                    <a:pt x="11247" y="196"/>
                    <a:pt x="10267" y="0"/>
                    <a:pt x="928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34" name="Google Shape;236;p15">
              <a:extLst>
                <a:ext uri="{FF2B5EF4-FFF2-40B4-BE49-F238E27FC236}">
                  <a16:creationId xmlns:a16="http://schemas.microsoft.com/office/drawing/2014/main" id="{B9C19B57-C1FB-D27D-74B7-E83D78C17303}"/>
                </a:ext>
              </a:extLst>
            </p:cNvPr>
            <p:cNvSpPr>
              <a:spLocks/>
            </p:cNvSpPr>
            <p:nvPr/>
          </p:nvSpPr>
          <p:spPr bwMode="auto">
            <a:xfrm>
              <a:off x="2557474" y="3648265"/>
              <a:ext cx="90819" cy="139668"/>
            </a:xfrm>
            <a:custGeom>
              <a:avLst/>
              <a:gdLst>
                <a:gd name="T0" fmla="*/ 16638594 w 20758"/>
                <a:gd name="T1" fmla="*/ 122078484 h 21600"/>
                <a:gd name="T2" fmla="*/ 16638594 w 20758"/>
                <a:gd name="T3" fmla="*/ 122078484 h 21600"/>
                <a:gd name="T4" fmla="*/ 16638594 w 20758"/>
                <a:gd name="T5" fmla="*/ 122078484 h 21600"/>
                <a:gd name="T6" fmla="*/ 16638594 w 20758"/>
                <a:gd name="T7" fmla="*/ 12207848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58" h="21600" extrusionOk="0">
                  <a:moveTo>
                    <a:pt x="10160" y="2685"/>
                  </a:moveTo>
                  <a:cubicBezTo>
                    <a:pt x="11483" y="4922"/>
                    <a:pt x="13912" y="6712"/>
                    <a:pt x="15235" y="8949"/>
                  </a:cubicBezTo>
                  <a:cubicBezTo>
                    <a:pt x="15450" y="9547"/>
                    <a:pt x="15896" y="9995"/>
                    <a:pt x="16112" y="10588"/>
                  </a:cubicBezTo>
                  <a:cubicBezTo>
                    <a:pt x="16334" y="11035"/>
                    <a:pt x="16557" y="11483"/>
                    <a:pt x="16996" y="11784"/>
                  </a:cubicBezTo>
                  <a:cubicBezTo>
                    <a:pt x="15450" y="12976"/>
                    <a:pt x="14351" y="14318"/>
                    <a:pt x="13028" y="15811"/>
                  </a:cubicBezTo>
                  <a:cubicBezTo>
                    <a:pt x="11928" y="17003"/>
                    <a:pt x="10821" y="18345"/>
                    <a:pt x="9060" y="19391"/>
                  </a:cubicBezTo>
                  <a:cubicBezTo>
                    <a:pt x="7299" y="16706"/>
                    <a:pt x="4431" y="14318"/>
                    <a:pt x="2224" y="11784"/>
                  </a:cubicBezTo>
                  <a:cubicBezTo>
                    <a:pt x="2002" y="11784"/>
                    <a:pt x="2002" y="11634"/>
                    <a:pt x="1786" y="11634"/>
                  </a:cubicBezTo>
                  <a:cubicBezTo>
                    <a:pt x="2002" y="11483"/>
                    <a:pt x="2224" y="11337"/>
                    <a:pt x="2224" y="11186"/>
                  </a:cubicBezTo>
                  <a:cubicBezTo>
                    <a:pt x="3324" y="9246"/>
                    <a:pt x="4431" y="7607"/>
                    <a:pt x="6192" y="5968"/>
                  </a:cubicBezTo>
                  <a:cubicBezTo>
                    <a:pt x="7076" y="5219"/>
                    <a:pt x="7960" y="4474"/>
                    <a:pt x="8837" y="3730"/>
                  </a:cubicBezTo>
                  <a:cubicBezTo>
                    <a:pt x="9283" y="3283"/>
                    <a:pt x="9721" y="2981"/>
                    <a:pt x="10160" y="2685"/>
                  </a:cubicBezTo>
                  <a:close/>
                  <a:moveTo>
                    <a:pt x="10334" y="0"/>
                  </a:moveTo>
                  <a:cubicBezTo>
                    <a:pt x="10090" y="0"/>
                    <a:pt x="9868" y="47"/>
                    <a:pt x="9721" y="151"/>
                  </a:cubicBezTo>
                  <a:cubicBezTo>
                    <a:pt x="9060" y="598"/>
                    <a:pt x="8399" y="744"/>
                    <a:pt x="7960" y="1192"/>
                  </a:cubicBezTo>
                  <a:cubicBezTo>
                    <a:pt x="7515" y="1639"/>
                    <a:pt x="6853" y="1941"/>
                    <a:pt x="6415" y="2388"/>
                  </a:cubicBezTo>
                  <a:cubicBezTo>
                    <a:pt x="5531" y="3283"/>
                    <a:pt x="4431" y="4178"/>
                    <a:pt x="3324" y="5073"/>
                  </a:cubicBezTo>
                  <a:cubicBezTo>
                    <a:pt x="1563" y="6712"/>
                    <a:pt x="-198" y="8798"/>
                    <a:pt x="18" y="10889"/>
                  </a:cubicBezTo>
                  <a:cubicBezTo>
                    <a:pt x="18" y="11186"/>
                    <a:pt x="241" y="11483"/>
                    <a:pt x="679" y="11634"/>
                  </a:cubicBezTo>
                  <a:cubicBezTo>
                    <a:pt x="241" y="11784"/>
                    <a:pt x="-198" y="12232"/>
                    <a:pt x="241" y="12529"/>
                  </a:cubicBezTo>
                  <a:cubicBezTo>
                    <a:pt x="2663" y="15364"/>
                    <a:pt x="5754" y="17898"/>
                    <a:pt x="7299" y="21030"/>
                  </a:cubicBezTo>
                  <a:cubicBezTo>
                    <a:pt x="7452" y="21355"/>
                    <a:pt x="7960" y="21600"/>
                    <a:pt x="8552" y="21600"/>
                  </a:cubicBezTo>
                  <a:cubicBezTo>
                    <a:pt x="8789" y="21600"/>
                    <a:pt x="9032" y="21562"/>
                    <a:pt x="9283" y="21478"/>
                  </a:cubicBezTo>
                  <a:cubicBezTo>
                    <a:pt x="14573" y="19391"/>
                    <a:pt x="16112" y="15063"/>
                    <a:pt x="20302" y="12232"/>
                  </a:cubicBezTo>
                  <a:cubicBezTo>
                    <a:pt x="21402" y="11634"/>
                    <a:pt x="20302" y="10588"/>
                    <a:pt x="19202" y="10588"/>
                  </a:cubicBezTo>
                  <a:cubicBezTo>
                    <a:pt x="18980" y="10291"/>
                    <a:pt x="18757" y="10141"/>
                    <a:pt x="18757" y="9995"/>
                  </a:cubicBezTo>
                  <a:cubicBezTo>
                    <a:pt x="18096" y="8949"/>
                    <a:pt x="17657" y="7903"/>
                    <a:pt x="16996" y="7008"/>
                  </a:cubicBezTo>
                  <a:cubicBezTo>
                    <a:pt x="15235" y="4771"/>
                    <a:pt x="12589" y="3132"/>
                    <a:pt x="11705" y="598"/>
                  </a:cubicBezTo>
                  <a:cubicBezTo>
                    <a:pt x="11413" y="198"/>
                    <a:pt x="10821" y="0"/>
                    <a:pt x="10334"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35" name="Google Shape;237;p15">
              <a:extLst>
                <a:ext uri="{FF2B5EF4-FFF2-40B4-BE49-F238E27FC236}">
                  <a16:creationId xmlns:a16="http://schemas.microsoft.com/office/drawing/2014/main" id="{854D532A-37FD-595F-D144-411290B05056}"/>
                </a:ext>
              </a:extLst>
            </p:cNvPr>
            <p:cNvSpPr>
              <a:spLocks/>
            </p:cNvSpPr>
            <p:nvPr/>
          </p:nvSpPr>
          <p:spPr bwMode="auto">
            <a:xfrm>
              <a:off x="2557474" y="3732412"/>
              <a:ext cx="90819" cy="140033"/>
            </a:xfrm>
            <a:custGeom>
              <a:avLst/>
              <a:gdLst>
                <a:gd name="T0" fmla="*/ 16638594 w 20758"/>
                <a:gd name="T1" fmla="*/ 123683052 h 21600"/>
                <a:gd name="T2" fmla="*/ 16638594 w 20758"/>
                <a:gd name="T3" fmla="*/ 123683052 h 21600"/>
                <a:gd name="T4" fmla="*/ 16638594 w 20758"/>
                <a:gd name="T5" fmla="*/ 123683052 h 21600"/>
                <a:gd name="T6" fmla="*/ 16638594 w 20758"/>
                <a:gd name="T7" fmla="*/ 1236830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58" h="21600" extrusionOk="0">
                  <a:moveTo>
                    <a:pt x="10160" y="2790"/>
                  </a:moveTo>
                  <a:cubicBezTo>
                    <a:pt x="11483" y="4872"/>
                    <a:pt x="13912" y="6657"/>
                    <a:pt x="15235" y="8888"/>
                  </a:cubicBezTo>
                  <a:cubicBezTo>
                    <a:pt x="15450" y="9485"/>
                    <a:pt x="15896" y="10081"/>
                    <a:pt x="16112" y="10673"/>
                  </a:cubicBezTo>
                  <a:cubicBezTo>
                    <a:pt x="16334" y="10974"/>
                    <a:pt x="16557" y="11420"/>
                    <a:pt x="16996" y="11716"/>
                  </a:cubicBezTo>
                  <a:cubicBezTo>
                    <a:pt x="15450" y="13055"/>
                    <a:pt x="14351" y="14394"/>
                    <a:pt x="13028" y="15733"/>
                  </a:cubicBezTo>
                  <a:cubicBezTo>
                    <a:pt x="11928" y="17071"/>
                    <a:pt x="10821" y="18410"/>
                    <a:pt x="9060" y="19303"/>
                  </a:cubicBezTo>
                  <a:cubicBezTo>
                    <a:pt x="7299" y="16625"/>
                    <a:pt x="4431" y="14243"/>
                    <a:pt x="2224" y="11866"/>
                  </a:cubicBezTo>
                  <a:cubicBezTo>
                    <a:pt x="2002" y="11716"/>
                    <a:pt x="2002" y="11716"/>
                    <a:pt x="1786" y="11566"/>
                  </a:cubicBezTo>
                  <a:cubicBezTo>
                    <a:pt x="2002" y="11566"/>
                    <a:pt x="2224" y="11420"/>
                    <a:pt x="2224" y="11119"/>
                  </a:cubicBezTo>
                  <a:cubicBezTo>
                    <a:pt x="3324" y="9334"/>
                    <a:pt x="4431" y="7700"/>
                    <a:pt x="6192" y="6060"/>
                  </a:cubicBezTo>
                  <a:cubicBezTo>
                    <a:pt x="7076" y="5167"/>
                    <a:pt x="7960" y="4425"/>
                    <a:pt x="8837" y="3683"/>
                  </a:cubicBezTo>
                  <a:cubicBezTo>
                    <a:pt x="9283" y="3382"/>
                    <a:pt x="9721" y="3086"/>
                    <a:pt x="10160" y="2790"/>
                  </a:cubicBezTo>
                  <a:close/>
                  <a:moveTo>
                    <a:pt x="10473" y="0"/>
                  </a:moveTo>
                  <a:cubicBezTo>
                    <a:pt x="10174" y="0"/>
                    <a:pt x="9895" y="85"/>
                    <a:pt x="9721" y="258"/>
                  </a:cubicBezTo>
                  <a:cubicBezTo>
                    <a:pt x="9060" y="559"/>
                    <a:pt x="8399" y="855"/>
                    <a:pt x="7960" y="1301"/>
                  </a:cubicBezTo>
                  <a:cubicBezTo>
                    <a:pt x="7515" y="1597"/>
                    <a:pt x="6853" y="2043"/>
                    <a:pt x="6415" y="2344"/>
                  </a:cubicBezTo>
                  <a:cubicBezTo>
                    <a:pt x="5531" y="3237"/>
                    <a:pt x="4431" y="4129"/>
                    <a:pt x="3324" y="5167"/>
                  </a:cubicBezTo>
                  <a:cubicBezTo>
                    <a:pt x="1563" y="6807"/>
                    <a:pt x="-198" y="8888"/>
                    <a:pt x="18" y="10974"/>
                  </a:cubicBezTo>
                  <a:cubicBezTo>
                    <a:pt x="18" y="11270"/>
                    <a:pt x="241" y="11420"/>
                    <a:pt x="679" y="11566"/>
                  </a:cubicBezTo>
                  <a:cubicBezTo>
                    <a:pt x="241" y="11866"/>
                    <a:pt x="-198" y="12162"/>
                    <a:pt x="241" y="12609"/>
                  </a:cubicBezTo>
                  <a:cubicBezTo>
                    <a:pt x="2663" y="15286"/>
                    <a:pt x="5754" y="17814"/>
                    <a:pt x="7299" y="20938"/>
                  </a:cubicBezTo>
                  <a:cubicBezTo>
                    <a:pt x="7445" y="21337"/>
                    <a:pt x="7884" y="21600"/>
                    <a:pt x="8420" y="21600"/>
                  </a:cubicBezTo>
                  <a:cubicBezTo>
                    <a:pt x="8691" y="21600"/>
                    <a:pt x="8984" y="21534"/>
                    <a:pt x="9283" y="21384"/>
                  </a:cubicBezTo>
                  <a:cubicBezTo>
                    <a:pt x="14573" y="19303"/>
                    <a:pt x="16112" y="15136"/>
                    <a:pt x="20302" y="12313"/>
                  </a:cubicBezTo>
                  <a:cubicBezTo>
                    <a:pt x="21402" y="11566"/>
                    <a:pt x="20302" y="10528"/>
                    <a:pt x="19202" y="10528"/>
                  </a:cubicBezTo>
                  <a:cubicBezTo>
                    <a:pt x="18980" y="10377"/>
                    <a:pt x="18757" y="10227"/>
                    <a:pt x="18757" y="9931"/>
                  </a:cubicBezTo>
                  <a:cubicBezTo>
                    <a:pt x="18096" y="9038"/>
                    <a:pt x="17657" y="7995"/>
                    <a:pt x="16996" y="7103"/>
                  </a:cubicBezTo>
                  <a:cubicBezTo>
                    <a:pt x="15235" y="4872"/>
                    <a:pt x="12589" y="3086"/>
                    <a:pt x="11705" y="559"/>
                  </a:cubicBezTo>
                  <a:cubicBezTo>
                    <a:pt x="11441" y="197"/>
                    <a:pt x="10926" y="0"/>
                    <a:pt x="10473"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36" name="Google Shape;238;p15">
              <a:extLst>
                <a:ext uri="{FF2B5EF4-FFF2-40B4-BE49-F238E27FC236}">
                  <a16:creationId xmlns:a16="http://schemas.microsoft.com/office/drawing/2014/main" id="{AAF6F47C-A296-FD3C-01FA-F5A03877D81E}"/>
                </a:ext>
              </a:extLst>
            </p:cNvPr>
            <p:cNvSpPr>
              <a:spLocks/>
            </p:cNvSpPr>
            <p:nvPr/>
          </p:nvSpPr>
          <p:spPr bwMode="auto">
            <a:xfrm>
              <a:off x="3449623" y="4034039"/>
              <a:ext cx="90818" cy="139668"/>
            </a:xfrm>
            <a:custGeom>
              <a:avLst/>
              <a:gdLst>
                <a:gd name="T0" fmla="*/ 16637461 w 20758"/>
                <a:gd name="T1" fmla="*/ 122078484 h 21600"/>
                <a:gd name="T2" fmla="*/ 16637461 w 20758"/>
                <a:gd name="T3" fmla="*/ 122078484 h 21600"/>
                <a:gd name="T4" fmla="*/ 16637461 w 20758"/>
                <a:gd name="T5" fmla="*/ 122078484 h 21600"/>
                <a:gd name="T6" fmla="*/ 16637461 w 20758"/>
                <a:gd name="T7" fmla="*/ 12207848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58" h="21600" extrusionOk="0">
                  <a:moveTo>
                    <a:pt x="10160" y="2685"/>
                  </a:moveTo>
                  <a:cubicBezTo>
                    <a:pt x="11483" y="4922"/>
                    <a:pt x="13905" y="6712"/>
                    <a:pt x="15228" y="8954"/>
                  </a:cubicBezTo>
                  <a:cubicBezTo>
                    <a:pt x="15450" y="9547"/>
                    <a:pt x="15889" y="9995"/>
                    <a:pt x="16112" y="10593"/>
                  </a:cubicBezTo>
                  <a:cubicBezTo>
                    <a:pt x="16334" y="11040"/>
                    <a:pt x="16557" y="11488"/>
                    <a:pt x="16996" y="11784"/>
                  </a:cubicBezTo>
                  <a:cubicBezTo>
                    <a:pt x="15450" y="12981"/>
                    <a:pt x="14351" y="14323"/>
                    <a:pt x="13028" y="15811"/>
                  </a:cubicBezTo>
                  <a:cubicBezTo>
                    <a:pt x="11921" y="17008"/>
                    <a:pt x="10821" y="18350"/>
                    <a:pt x="9060" y="19391"/>
                  </a:cubicBezTo>
                  <a:cubicBezTo>
                    <a:pt x="7292" y="16706"/>
                    <a:pt x="4431" y="14323"/>
                    <a:pt x="2224" y="11784"/>
                  </a:cubicBezTo>
                  <a:cubicBezTo>
                    <a:pt x="2002" y="11784"/>
                    <a:pt x="2002" y="11638"/>
                    <a:pt x="1786" y="11638"/>
                  </a:cubicBezTo>
                  <a:cubicBezTo>
                    <a:pt x="2002" y="11488"/>
                    <a:pt x="2224" y="11337"/>
                    <a:pt x="2224" y="11191"/>
                  </a:cubicBezTo>
                  <a:cubicBezTo>
                    <a:pt x="3324" y="9250"/>
                    <a:pt x="4431" y="7611"/>
                    <a:pt x="6192" y="5968"/>
                  </a:cubicBezTo>
                  <a:cubicBezTo>
                    <a:pt x="7076" y="5223"/>
                    <a:pt x="7953" y="4474"/>
                    <a:pt x="8837" y="3730"/>
                  </a:cubicBezTo>
                  <a:cubicBezTo>
                    <a:pt x="9276" y="3283"/>
                    <a:pt x="9721" y="2986"/>
                    <a:pt x="10160" y="2685"/>
                  </a:cubicBezTo>
                  <a:close/>
                  <a:moveTo>
                    <a:pt x="10334" y="0"/>
                  </a:moveTo>
                  <a:cubicBezTo>
                    <a:pt x="10090" y="0"/>
                    <a:pt x="9868" y="52"/>
                    <a:pt x="9721" y="151"/>
                  </a:cubicBezTo>
                  <a:cubicBezTo>
                    <a:pt x="9060" y="598"/>
                    <a:pt x="8399" y="749"/>
                    <a:pt x="7953" y="1196"/>
                  </a:cubicBezTo>
                  <a:cubicBezTo>
                    <a:pt x="7515" y="1644"/>
                    <a:pt x="6853" y="1941"/>
                    <a:pt x="6415" y="2388"/>
                  </a:cubicBezTo>
                  <a:cubicBezTo>
                    <a:pt x="5531" y="3283"/>
                    <a:pt x="4431" y="4178"/>
                    <a:pt x="3324" y="5073"/>
                  </a:cubicBezTo>
                  <a:cubicBezTo>
                    <a:pt x="1563" y="6712"/>
                    <a:pt x="-198" y="8803"/>
                    <a:pt x="18" y="10889"/>
                  </a:cubicBezTo>
                  <a:cubicBezTo>
                    <a:pt x="18" y="11191"/>
                    <a:pt x="241" y="11488"/>
                    <a:pt x="679" y="11638"/>
                  </a:cubicBezTo>
                  <a:cubicBezTo>
                    <a:pt x="241" y="11784"/>
                    <a:pt x="-198" y="12232"/>
                    <a:pt x="241" y="12533"/>
                  </a:cubicBezTo>
                  <a:cubicBezTo>
                    <a:pt x="2663" y="15364"/>
                    <a:pt x="5754" y="17903"/>
                    <a:pt x="7292" y="21035"/>
                  </a:cubicBezTo>
                  <a:cubicBezTo>
                    <a:pt x="7452" y="21355"/>
                    <a:pt x="7953" y="21600"/>
                    <a:pt x="8552" y="21600"/>
                  </a:cubicBezTo>
                  <a:cubicBezTo>
                    <a:pt x="8789" y="21600"/>
                    <a:pt x="9032" y="21562"/>
                    <a:pt x="9276" y="21482"/>
                  </a:cubicBezTo>
                  <a:cubicBezTo>
                    <a:pt x="14566" y="19391"/>
                    <a:pt x="16112" y="15067"/>
                    <a:pt x="20302" y="12232"/>
                  </a:cubicBezTo>
                  <a:cubicBezTo>
                    <a:pt x="21402" y="11638"/>
                    <a:pt x="20302" y="10593"/>
                    <a:pt x="19202" y="10593"/>
                  </a:cubicBezTo>
                  <a:cubicBezTo>
                    <a:pt x="18980" y="10296"/>
                    <a:pt x="18757" y="10145"/>
                    <a:pt x="18757" y="9995"/>
                  </a:cubicBezTo>
                  <a:cubicBezTo>
                    <a:pt x="18096" y="8954"/>
                    <a:pt x="17657" y="7908"/>
                    <a:pt x="16996" y="7013"/>
                  </a:cubicBezTo>
                  <a:cubicBezTo>
                    <a:pt x="15228" y="4776"/>
                    <a:pt x="12582" y="3132"/>
                    <a:pt x="11705" y="598"/>
                  </a:cubicBezTo>
                  <a:cubicBezTo>
                    <a:pt x="11413" y="203"/>
                    <a:pt x="10821" y="0"/>
                    <a:pt x="10334"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37" name="Google Shape;239;p15">
              <a:extLst>
                <a:ext uri="{FF2B5EF4-FFF2-40B4-BE49-F238E27FC236}">
                  <a16:creationId xmlns:a16="http://schemas.microsoft.com/office/drawing/2014/main" id="{AA0BA789-BA51-DB93-E9BF-ABDCB1E38371}"/>
                </a:ext>
              </a:extLst>
            </p:cNvPr>
            <p:cNvSpPr>
              <a:spLocks/>
            </p:cNvSpPr>
            <p:nvPr/>
          </p:nvSpPr>
          <p:spPr bwMode="auto">
            <a:xfrm>
              <a:off x="3449623" y="4118216"/>
              <a:ext cx="90818" cy="140033"/>
            </a:xfrm>
            <a:custGeom>
              <a:avLst/>
              <a:gdLst>
                <a:gd name="T0" fmla="*/ 16637461 w 20758"/>
                <a:gd name="T1" fmla="*/ 123683052 h 21600"/>
                <a:gd name="T2" fmla="*/ 16637461 w 20758"/>
                <a:gd name="T3" fmla="*/ 123683052 h 21600"/>
                <a:gd name="T4" fmla="*/ 16637461 w 20758"/>
                <a:gd name="T5" fmla="*/ 123683052 h 21600"/>
                <a:gd name="T6" fmla="*/ 16637461 w 20758"/>
                <a:gd name="T7" fmla="*/ 1236830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58" h="21600" extrusionOk="0">
                  <a:moveTo>
                    <a:pt x="10160" y="2786"/>
                  </a:moveTo>
                  <a:cubicBezTo>
                    <a:pt x="11483" y="4872"/>
                    <a:pt x="13905" y="6657"/>
                    <a:pt x="15228" y="8888"/>
                  </a:cubicBezTo>
                  <a:cubicBezTo>
                    <a:pt x="15450" y="9480"/>
                    <a:pt x="15889" y="10077"/>
                    <a:pt x="16112" y="10673"/>
                  </a:cubicBezTo>
                  <a:cubicBezTo>
                    <a:pt x="16334" y="10969"/>
                    <a:pt x="16557" y="11415"/>
                    <a:pt x="16996" y="11711"/>
                  </a:cubicBezTo>
                  <a:cubicBezTo>
                    <a:pt x="15450" y="13050"/>
                    <a:pt x="14351" y="14389"/>
                    <a:pt x="13028" y="15728"/>
                  </a:cubicBezTo>
                  <a:cubicBezTo>
                    <a:pt x="11921" y="17071"/>
                    <a:pt x="10821" y="18410"/>
                    <a:pt x="9060" y="19303"/>
                  </a:cubicBezTo>
                  <a:cubicBezTo>
                    <a:pt x="7292" y="16625"/>
                    <a:pt x="4431" y="14243"/>
                    <a:pt x="2224" y="11862"/>
                  </a:cubicBezTo>
                  <a:cubicBezTo>
                    <a:pt x="2002" y="11711"/>
                    <a:pt x="2002" y="11711"/>
                    <a:pt x="1786" y="11566"/>
                  </a:cubicBezTo>
                  <a:cubicBezTo>
                    <a:pt x="2002" y="11566"/>
                    <a:pt x="2224" y="11415"/>
                    <a:pt x="2224" y="11119"/>
                  </a:cubicBezTo>
                  <a:cubicBezTo>
                    <a:pt x="3324" y="9334"/>
                    <a:pt x="4431" y="7695"/>
                    <a:pt x="6192" y="6060"/>
                  </a:cubicBezTo>
                  <a:cubicBezTo>
                    <a:pt x="7076" y="5167"/>
                    <a:pt x="7953" y="4425"/>
                    <a:pt x="8837" y="3678"/>
                  </a:cubicBezTo>
                  <a:cubicBezTo>
                    <a:pt x="9276" y="3382"/>
                    <a:pt x="9721" y="3086"/>
                    <a:pt x="10160" y="2786"/>
                  </a:cubicBezTo>
                  <a:close/>
                  <a:moveTo>
                    <a:pt x="10466" y="0"/>
                  </a:moveTo>
                  <a:cubicBezTo>
                    <a:pt x="10174" y="0"/>
                    <a:pt x="9895" y="80"/>
                    <a:pt x="9721" y="258"/>
                  </a:cubicBezTo>
                  <a:cubicBezTo>
                    <a:pt x="9060" y="554"/>
                    <a:pt x="8399" y="855"/>
                    <a:pt x="7953" y="1301"/>
                  </a:cubicBezTo>
                  <a:cubicBezTo>
                    <a:pt x="7515" y="1597"/>
                    <a:pt x="6853" y="2043"/>
                    <a:pt x="6415" y="2339"/>
                  </a:cubicBezTo>
                  <a:cubicBezTo>
                    <a:pt x="5531" y="3232"/>
                    <a:pt x="4431" y="4125"/>
                    <a:pt x="3324" y="5167"/>
                  </a:cubicBezTo>
                  <a:cubicBezTo>
                    <a:pt x="1563" y="6802"/>
                    <a:pt x="-198" y="8888"/>
                    <a:pt x="18" y="10969"/>
                  </a:cubicBezTo>
                  <a:cubicBezTo>
                    <a:pt x="18" y="11265"/>
                    <a:pt x="241" y="11415"/>
                    <a:pt x="679" y="11566"/>
                  </a:cubicBezTo>
                  <a:cubicBezTo>
                    <a:pt x="241" y="11862"/>
                    <a:pt x="-198" y="12158"/>
                    <a:pt x="241" y="12604"/>
                  </a:cubicBezTo>
                  <a:cubicBezTo>
                    <a:pt x="2663" y="15282"/>
                    <a:pt x="5754" y="17814"/>
                    <a:pt x="7292" y="20938"/>
                  </a:cubicBezTo>
                  <a:cubicBezTo>
                    <a:pt x="7445" y="21332"/>
                    <a:pt x="7884" y="21600"/>
                    <a:pt x="8420" y="21600"/>
                  </a:cubicBezTo>
                  <a:cubicBezTo>
                    <a:pt x="8691" y="21600"/>
                    <a:pt x="8984" y="21534"/>
                    <a:pt x="9276" y="21384"/>
                  </a:cubicBezTo>
                  <a:cubicBezTo>
                    <a:pt x="14566" y="19303"/>
                    <a:pt x="16112" y="15136"/>
                    <a:pt x="20302" y="12308"/>
                  </a:cubicBezTo>
                  <a:cubicBezTo>
                    <a:pt x="21402" y="11566"/>
                    <a:pt x="20302" y="10523"/>
                    <a:pt x="19202" y="10523"/>
                  </a:cubicBezTo>
                  <a:cubicBezTo>
                    <a:pt x="18980" y="10373"/>
                    <a:pt x="18757" y="10227"/>
                    <a:pt x="18757" y="9926"/>
                  </a:cubicBezTo>
                  <a:cubicBezTo>
                    <a:pt x="18096" y="9034"/>
                    <a:pt x="17657" y="7995"/>
                    <a:pt x="16996" y="7103"/>
                  </a:cubicBezTo>
                  <a:cubicBezTo>
                    <a:pt x="15228" y="4872"/>
                    <a:pt x="12582" y="3086"/>
                    <a:pt x="11705" y="554"/>
                  </a:cubicBezTo>
                  <a:cubicBezTo>
                    <a:pt x="11434" y="197"/>
                    <a:pt x="10926" y="0"/>
                    <a:pt x="10466"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38" name="Google Shape;240;p15">
              <a:extLst>
                <a:ext uri="{FF2B5EF4-FFF2-40B4-BE49-F238E27FC236}">
                  <a16:creationId xmlns:a16="http://schemas.microsoft.com/office/drawing/2014/main" id="{A168B106-9BA4-8AAA-8427-2ED081BBB480}"/>
                </a:ext>
              </a:extLst>
            </p:cNvPr>
            <p:cNvSpPr>
              <a:spLocks/>
            </p:cNvSpPr>
            <p:nvPr/>
          </p:nvSpPr>
          <p:spPr bwMode="auto">
            <a:xfrm>
              <a:off x="3136175" y="3732412"/>
              <a:ext cx="90807" cy="140033"/>
            </a:xfrm>
            <a:custGeom>
              <a:avLst/>
              <a:gdLst>
                <a:gd name="T0" fmla="*/ 16659679 w 20748"/>
                <a:gd name="T1" fmla="*/ 123683052 h 21600"/>
                <a:gd name="T2" fmla="*/ 16659679 w 20748"/>
                <a:gd name="T3" fmla="*/ 123683052 h 21600"/>
                <a:gd name="T4" fmla="*/ 16659679 w 20748"/>
                <a:gd name="T5" fmla="*/ 123683052 h 21600"/>
                <a:gd name="T6" fmla="*/ 16659679 w 20748"/>
                <a:gd name="T7" fmla="*/ 1236830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48" h="21600" extrusionOk="0">
                  <a:moveTo>
                    <a:pt x="10158" y="2790"/>
                  </a:moveTo>
                  <a:cubicBezTo>
                    <a:pt x="11480" y="4872"/>
                    <a:pt x="13901" y="6657"/>
                    <a:pt x="15224" y="8888"/>
                  </a:cubicBezTo>
                  <a:cubicBezTo>
                    <a:pt x="15446" y="9485"/>
                    <a:pt x="15885" y="10081"/>
                    <a:pt x="16107" y="10673"/>
                  </a:cubicBezTo>
                  <a:cubicBezTo>
                    <a:pt x="16323" y="10974"/>
                    <a:pt x="16546" y="11420"/>
                    <a:pt x="16984" y="11716"/>
                  </a:cubicBezTo>
                  <a:cubicBezTo>
                    <a:pt x="15446" y="13055"/>
                    <a:pt x="14340" y="14394"/>
                    <a:pt x="13018" y="15733"/>
                  </a:cubicBezTo>
                  <a:cubicBezTo>
                    <a:pt x="11918" y="17071"/>
                    <a:pt x="10819" y="18410"/>
                    <a:pt x="9051" y="19303"/>
                  </a:cubicBezTo>
                  <a:cubicBezTo>
                    <a:pt x="7291" y="16625"/>
                    <a:pt x="4424" y="14243"/>
                    <a:pt x="2225" y="11866"/>
                  </a:cubicBezTo>
                  <a:cubicBezTo>
                    <a:pt x="2002" y="11716"/>
                    <a:pt x="2002" y="11716"/>
                    <a:pt x="1779" y="11566"/>
                  </a:cubicBezTo>
                  <a:cubicBezTo>
                    <a:pt x="2002" y="11566"/>
                    <a:pt x="2225" y="11420"/>
                    <a:pt x="2225" y="11119"/>
                  </a:cubicBezTo>
                  <a:cubicBezTo>
                    <a:pt x="3324" y="9334"/>
                    <a:pt x="4424" y="7700"/>
                    <a:pt x="6191" y="6060"/>
                  </a:cubicBezTo>
                  <a:cubicBezTo>
                    <a:pt x="7068" y="5167"/>
                    <a:pt x="7952" y="4425"/>
                    <a:pt x="8835" y="3683"/>
                  </a:cubicBezTo>
                  <a:cubicBezTo>
                    <a:pt x="9274" y="3382"/>
                    <a:pt x="9712" y="3086"/>
                    <a:pt x="10158" y="2790"/>
                  </a:cubicBezTo>
                  <a:close/>
                  <a:moveTo>
                    <a:pt x="10464" y="0"/>
                  </a:moveTo>
                  <a:cubicBezTo>
                    <a:pt x="10165" y="0"/>
                    <a:pt x="9886" y="85"/>
                    <a:pt x="9712" y="258"/>
                  </a:cubicBezTo>
                  <a:cubicBezTo>
                    <a:pt x="9051" y="559"/>
                    <a:pt x="8390" y="855"/>
                    <a:pt x="7952" y="1301"/>
                  </a:cubicBezTo>
                  <a:cubicBezTo>
                    <a:pt x="7513" y="1597"/>
                    <a:pt x="6852" y="2043"/>
                    <a:pt x="6407" y="2344"/>
                  </a:cubicBezTo>
                  <a:cubicBezTo>
                    <a:pt x="5530" y="3237"/>
                    <a:pt x="4424" y="4129"/>
                    <a:pt x="3324" y="5167"/>
                  </a:cubicBezTo>
                  <a:cubicBezTo>
                    <a:pt x="1564" y="6807"/>
                    <a:pt x="-204" y="8888"/>
                    <a:pt x="19" y="10974"/>
                  </a:cubicBezTo>
                  <a:cubicBezTo>
                    <a:pt x="19" y="11270"/>
                    <a:pt x="241" y="11420"/>
                    <a:pt x="680" y="11566"/>
                  </a:cubicBezTo>
                  <a:cubicBezTo>
                    <a:pt x="241" y="11866"/>
                    <a:pt x="-204" y="12162"/>
                    <a:pt x="241" y="12609"/>
                  </a:cubicBezTo>
                  <a:cubicBezTo>
                    <a:pt x="2663" y="15286"/>
                    <a:pt x="5746" y="17814"/>
                    <a:pt x="7291" y="20938"/>
                  </a:cubicBezTo>
                  <a:cubicBezTo>
                    <a:pt x="7437" y="21337"/>
                    <a:pt x="7875" y="21600"/>
                    <a:pt x="8418" y="21600"/>
                  </a:cubicBezTo>
                  <a:cubicBezTo>
                    <a:pt x="8689" y="21600"/>
                    <a:pt x="8982" y="21534"/>
                    <a:pt x="9274" y="21384"/>
                  </a:cubicBezTo>
                  <a:cubicBezTo>
                    <a:pt x="14562" y="19303"/>
                    <a:pt x="16107" y="15136"/>
                    <a:pt x="20290" y="12313"/>
                  </a:cubicBezTo>
                  <a:cubicBezTo>
                    <a:pt x="21396" y="11566"/>
                    <a:pt x="20290" y="10528"/>
                    <a:pt x="19190" y="10528"/>
                  </a:cubicBezTo>
                  <a:cubicBezTo>
                    <a:pt x="18967" y="10377"/>
                    <a:pt x="18752" y="10227"/>
                    <a:pt x="18752" y="9931"/>
                  </a:cubicBezTo>
                  <a:cubicBezTo>
                    <a:pt x="18091" y="9038"/>
                    <a:pt x="17645" y="7995"/>
                    <a:pt x="16984" y="7103"/>
                  </a:cubicBezTo>
                  <a:cubicBezTo>
                    <a:pt x="15224" y="4872"/>
                    <a:pt x="12579" y="3086"/>
                    <a:pt x="11695" y="559"/>
                  </a:cubicBezTo>
                  <a:cubicBezTo>
                    <a:pt x="11431" y="197"/>
                    <a:pt x="10923" y="0"/>
                    <a:pt x="10464"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39" name="Google Shape;241;p15">
              <a:extLst>
                <a:ext uri="{FF2B5EF4-FFF2-40B4-BE49-F238E27FC236}">
                  <a16:creationId xmlns:a16="http://schemas.microsoft.com/office/drawing/2014/main" id="{2D8AC556-10A6-A49E-CC5A-0DA3C3D0F504}"/>
                </a:ext>
              </a:extLst>
            </p:cNvPr>
            <p:cNvSpPr>
              <a:spLocks/>
            </p:cNvSpPr>
            <p:nvPr/>
          </p:nvSpPr>
          <p:spPr bwMode="auto">
            <a:xfrm>
              <a:off x="3136175" y="3817047"/>
              <a:ext cx="90807" cy="139667"/>
            </a:xfrm>
            <a:custGeom>
              <a:avLst/>
              <a:gdLst>
                <a:gd name="T0" fmla="*/ 16659679 w 20748"/>
                <a:gd name="T1" fmla="*/ 122075062 h 21600"/>
                <a:gd name="T2" fmla="*/ 16659679 w 20748"/>
                <a:gd name="T3" fmla="*/ 122075062 h 21600"/>
                <a:gd name="T4" fmla="*/ 16659679 w 20748"/>
                <a:gd name="T5" fmla="*/ 122075062 h 21600"/>
                <a:gd name="T6" fmla="*/ 16659679 w 20748"/>
                <a:gd name="T7" fmla="*/ 12207506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48" h="21600" extrusionOk="0">
                  <a:moveTo>
                    <a:pt x="10158" y="2685"/>
                  </a:moveTo>
                  <a:cubicBezTo>
                    <a:pt x="11480" y="4922"/>
                    <a:pt x="13901" y="6712"/>
                    <a:pt x="15224" y="8949"/>
                  </a:cubicBezTo>
                  <a:cubicBezTo>
                    <a:pt x="15446" y="9547"/>
                    <a:pt x="15885" y="9995"/>
                    <a:pt x="16107" y="10588"/>
                  </a:cubicBezTo>
                  <a:cubicBezTo>
                    <a:pt x="16323" y="11035"/>
                    <a:pt x="16546" y="11483"/>
                    <a:pt x="16984" y="11784"/>
                  </a:cubicBezTo>
                  <a:cubicBezTo>
                    <a:pt x="15446" y="12976"/>
                    <a:pt x="14340" y="14318"/>
                    <a:pt x="13018" y="15811"/>
                  </a:cubicBezTo>
                  <a:cubicBezTo>
                    <a:pt x="11918" y="17003"/>
                    <a:pt x="10819" y="18345"/>
                    <a:pt x="9051" y="19391"/>
                  </a:cubicBezTo>
                  <a:cubicBezTo>
                    <a:pt x="7291" y="16706"/>
                    <a:pt x="4424" y="14318"/>
                    <a:pt x="2225" y="11784"/>
                  </a:cubicBezTo>
                  <a:cubicBezTo>
                    <a:pt x="2002" y="11784"/>
                    <a:pt x="2002" y="11634"/>
                    <a:pt x="1779" y="11634"/>
                  </a:cubicBezTo>
                  <a:cubicBezTo>
                    <a:pt x="2002" y="11483"/>
                    <a:pt x="2225" y="11337"/>
                    <a:pt x="2225" y="11186"/>
                  </a:cubicBezTo>
                  <a:cubicBezTo>
                    <a:pt x="3324" y="9246"/>
                    <a:pt x="4424" y="7607"/>
                    <a:pt x="6191" y="5968"/>
                  </a:cubicBezTo>
                  <a:cubicBezTo>
                    <a:pt x="7068" y="5219"/>
                    <a:pt x="7952" y="4474"/>
                    <a:pt x="8835" y="3730"/>
                  </a:cubicBezTo>
                  <a:cubicBezTo>
                    <a:pt x="9274" y="3283"/>
                    <a:pt x="9712" y="2981"/>
                    <a:pt x="10158" y="2685"/>
                  </a:cubicBezTo>
                  <a:close/>
                  <a:moveTo>
                    <a:pt x="10325" y="0"/>
                  </a:moveTo>
                  <a:cubicBezTo>
                    <a:pt x="10081" y="0"/>
                    <a:pt x="9858" y="47"/>
                    <a:pt x="9712" y="151"/>
                  </a:cubicBezTo>
                  <a:cubicBezTo>
                    <a:pt x="9051" y="598"/>
                    <a:pt x="8390" y="744"/>
                    <a:pt x="7952" y="1192"/>
                  </a:cubicBezTo>
                  <a:cubicBezTo>
                    <a:pt x="7513" y="1639"/>
                    <a:pt x="6852" y="1941"/>
                    <a:pt x="6407" y="2388"/>
                  </a:cubicBezTo>
                  <a:cubicBezTo>
                    <a:pt x="5530" y="3283"/>
                    <a:pt x="4424" y="4178"/>
                    <a:pt x="3324" y="5073"/>
                  </a:cubicBezTo>
                  <a:cubicBezTo>
                    <a:pt x="1564" y="6712"/>
                    <a:pt x="-204" y="8798"/>
                    <a:pt x="19" y="10889"/>
                  </a:cubicBezTo>
                  <a:cubicBezTo>
                    <a:pt x="19" y="11186"/>
                    <a:pt x="241" y="11483"/>
                    <a:pt x="680" y="11634"/>
                  </a:cubicBezTo>
                  <a:cubicBezTo>
                    <a:pt x="241" y="11784"/>
                    <a:pt x="-204" y="12232"/>
                    <a:pt x="241" y="12529"/>
                  </a:cubicBezTo>
                  <a:cubicBezTo>
                    <a:pt x="2663" y="15364"/>
                    <a:pt x="5746" y="17898"/>
                    <a:pt x="7291" y="21030"/>
                  </a:cubicBezTo>
                  <a:cubicBezTo>
                    <a:pt x="7451" y="21355"/>
                    <a:pt x="7952" y="21600"/>
                    <a:pt x="8550" y="21600"/>
                  </a:cubicBezTo>
                  <a:cubicBezTo>
                    <a:pt x="8780" y="21600"/>
                    <a:pt x="9030" y="21562"/>
                    <a:pt x="9274" y="21478"/>
                  </a:cubicBezTo>
                  <a:cubicBezTo>
                    <a:pt x="14562" y="19391"/>
                    <a:pt x="16107" y="15063"/>
                    <a:pt x="20290" y="12232"/>
                  </a:cubicBezTo>
                  <a:cubicBezTo>
                    <a:pt x="21396" y="11634"/>
                    <a:pt x="20290" y="10588"/>
                    <a:pt x="19190" y="10588"/>
                  </a:cubicBezTo>
                  <a:cubicBezTo>
                    <a:pt x="18967" y="10291"/>
                    <a:pt x="18752" y="10141"/>
                    <a:pt x="18752" y="9995"/>
                  </a:cubicBezTo>
                  <a:cubicBezTo>
                    <a:pt x="18091" y="8949"/>
                    <a:pt x="17645" y="7903"/>
                    <a:pt x="16984" y="7008"/>
                  </a:cubicBezTo>
                  <a:cubicBezTo>
                    <a:pt x="15224" y="4771"/>
                    <a:pt x="12579" y="3132"/>
                    <a:pt x="11695" y="598"/>
                  </a:cubicBezTo>
                  <a:cubicBezTo>
                    <a:pt x="11403" y="198"/>
                    <a:pt x="10819" y="0"/>
                    <a:pt x="10325"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40" name="Google Shape;242;p15">
              <a:extLst>
                <a:ext uri="{FF2B5EF4-FFF2-40B4-BE49-F238E27FC236}">
                  <a16:creationId xmlns:a16="http://schemas.microsoft.com/office/drawing/2014/main" id="{D8070D92-50C7-EBEB-CA35-8CC8AB5F3B1E}"/>
                </a:ext>
              </a:extLst>
            </p:cNvPr>
            <p:cNvSpPr>
              <a:spLocks/>
            </p:cNvSpPr>
            <p:nvPr/>
          </p:nvSpPr>
          <p:spPr bwMode="auto">
            <a:xfrm>
              <a:off x="2653925" y="2852567"/>
              <a:ext cx="90819" cy="139638"/>
            </a:xfrm>
            <a:custGeom>
              <a:avLst/>
              <a:gdLst>
                <a:gd name="T0" fmla="*/ 16638594 w 20758"/>
                <a:gd name="T1" fmla="*/ 121947436 h 21600"/>
                <a:gd name="T2" fmla="*/ 16638594 w 20758"/>
                <a:gd name="T3" fmla="*/ 121947436 h 21600"/>
                <a:gd name="T4" fmla="*/ 16638594 w 20758"/>
                <a:gd name="T5" fmla="*/ 121947436 h 21600"/>
                <a:gd name="T6" fmla="*/ 16638594 w 20758"/>
                <a:gd name="T7" fmla="*/ 12194743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58" h="21600" extrusionOk="0">
                  <a:moveTo>
                    <a:pt x="10160" y="2685"/>
                  </a:moveTo>
                  <a:cubicBezTo>
                    <a:pt x="11483" y="4923"/>
                    <a:pt x="13905" y="6713"/>
                    <a:pt x="15235" y="8951"/>
                  </a:cubicBezTo>
                  <a:cubicBezTo>
                    <a:pt x="15450" y="9549"/>
                    <a:pt x="15896" y="9997"/>
                    <a:pt x="16112" y="10590"/>
                  </a:cubicBezTo>
                  <a:cubicBezTo>
                    <a:pt x="16334" y="11043"/>
                    <a:pt x="16557" y="11490"/>
                    <a:pt x="16996" y="11787"/>
                  </a:cubicBezTo>
                  <a:cubicBezTo>
                    <a:pt x="15450" y="12979"/>
                    <a:pt x="14351" y="14321"/>
                    <a:pt x="13028" y="15815"/>
                  </a:cubicBezTo>
                  <a:cubicBezTo>
                    <a:pt x="11921" y="17007"/>
                    <a:pt x="10821" y="18349"/>
                    <a:pt x="9060" y="19395"/>
                  </a:cubicBezTo>
                  <a:cubicBezTo>
                    <a:pt x="7292" y="16710"/>
                    <a:pt x="4431" y="14321"/>
                    <a:pt x="2224" y="11787"/>
                  </a:cubicBezTo>
                  <a:cubicBezTo>
                    <a:pt x="2002" y="11787"/>
                    <a:pt x="2002" y="11636"/>
                    <a:pt x="1786" y="11636"/>
                  </a:cubicBezTo>
                  <a:cubicBezTo>
                    <a:pt x="2002" y="11490"/>
                    <a:pt x="2224" y="11339"/>
                    <a:pt x="2224" y="11189"/>
                  </a:cubicBezTo>
                  <a:cubicBezTo>
                    <a:pt x="3324" y="9248"/>
                    <a:pt x="4431" y="7608"/>
                    <a:pt x="6192" y="5969"/>
                  </a:cubicBezTo>
                  <a:cubicBezTo>
                    <a:pt x="7076" y="5220"/>
                    <a:pt x="7953" y="4475"/>
                    <a:pt x="8837" y="3731"/>
                  </a:cubicBezTo>
                  <a:cubicBezTo>
                    <a:pt x="9276" y="3284"/>
                    <a:pt x="9721" y="2982"/>
                    <a:pt x="10160" y="2685"/>
                  </a:cubicBezTo>
                  <a:close/>
                  <a:moveTo>
                    <a:pt x="10334" y="0"/>
                  </a:moveTo>
                  <a:cubicBezTo>
                    <a:pt x="10090" y="0"/>
                    <a:pt x="9868" y="52"/>
                    <a:pt x="9721" y="151"/>
                  </a:cubicBezTo>
                  <a:cubicBezTo>
                    <a:pt x="9060" y="598"/>
                    <a:pt x="8399" y="744"/>
                    <a:pt x="7953" y="1192"/>
                  </a:cubicBezTo>
                  <a:cubicBezTo>
                    <a:pt x="7515" y="1639"/>
                    <a:pt x="6853" y="1941"/>
                    <a:pt x="6415" y="2388"/>
                  </a:cubicBezTo>
                  <a:cubicBezTo>
                    <a:pt x="5531" y="3284"/>
                    <a:pt x="4431" y="4179"/>
                    <a:pt x="3324" y="5074"/>
                  </a:cubicBezTo>
                  <a:cubicBezTo>
                    <a:pt x="1563" y="6713"/>
                    <a:pt x="-198" y="8800"/>
                    <a:pt x="18" y="10892"/>
                  </a:cubicBezTo>
                  <a:cubicBezTo>
                    <a:pt x="18" y="11189"/>
                    <a:pt x="241" y="11490"/>
                    <a:pt x="679" y="11636"/>
                  </a:cubicBezTo>
                  <a:cubicBezTo>
                    <a:pt x="241" y="11787"/>
                    <a:pt x="-198" y="12235"/>
                    <a:pt x="241" y="12531"/>
                  </a:cubicBezTo>
                  <a:cubicBezTo>
                    <a:pt x="2663" y="15367"/>
                    <a:pt x="5754" y="17902"/>
                    <a:pt x="7292" y="20889"/>
                  </a:cubicBezTo>
                  <a:cubicBezTo>
                    <a:pt x="7459" y="21322"/>
                    <a:pt x="7974" y="21600"/>
                    <a:pt x="8580" y="21600"/>
                  </a:cubicBezTo>
                  <a:cubicBezTo>
                    <a:pt x="8810" y="21600"/>
                    <a:pt x="9046" y="21562"/>
                    <a:pt x="9276" y="21482"/>
                  </a:cubicBezTo>
                  <a:cubicBezTo>
                    <a:pt x="14573" y="19395"/>
                    <a:pt x="16112" y="15071"/>
                    <a:pt x="20302" y="12235"/>
                  </a:cubicBezTo>
                  <a:cubicBezTo>
                    <a:pt x="21402" y="11636"/>
                    <a:pt x="20302" y="10590"/>
                    <a:pt x="19202" y="10590"/>
                  </a:cubicBezTo>
                  <a:cubicBezTo>
                    <a:pt x="18980" y="10294"/>
                    <a:pt x="18757" y="10143"/>
                    <a:pt x="18757" y="9997"/>
                  </a:cubicBezTo>
                  <a:cubicBezTo>
                    <a:pt x="18096" y="8951"/>
                    <a:pt x="17657" y="7905"/>
                    <a:pt x="16996" y="7010"/>
                  </a:cubicBezTo>
                  <a:cubicBezTo>
                    <a:pt x="15235" y="4772"/>
                    <a:pt x="12582" y="3133"/>
                    <a:pt x="11705" y="598"/>
                  </a:cubicBezTo>
                  <a:cubicBezTo>
                    <a:pt x="11413" y="198"/>
                    <a:pt x="10821" y="0"/>
                    <a:pt x="10334"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41" name="Google Shape;243;p15">
              <a:extLst>
                <a:ext uri="{FF2B5EF4-FFF2-40B4-BE49-F238E27FC236}">
                  <a16:creationId xmlns:a16="http://schemas.microsoft.com/office/drawing/2014/main" id="{482574BE-A85C-99B0-76A7-31DF5D6C108A}"/>
                </a:ext>
              </a:extLst>
            </p:cNvPr>
            <p:cNvSpPr>
              <a:spLocks/>
            </p:cNvSpPr>
            <p:nvPr/>
          </p:nvSpPr>
          <p:spPr bwMode="auto">
            <a:xfrm>
              <a:off x="2653925" y="2936715"/>
              <a:ext cx="90819" cy="139606"/>
            </a:xfrm>
            <a:custGeom>
              <a:avLst/>
              <a:gdLst>
                <a:gd name="T0" fmla="*/ 16638594 w 20758"/>
                <a:gd name="T1" fmla="*/ 121808006 h 21600"/>
                <a:gd name="T2" fmla="*/ 16638594 w 20758"/>
                <a:gd name="T3" fmla="*/ 121808006 h 21600"/>
                <a:gd name="T4" fmla="*/ 16638594 w 20758"/>
                <a:gd name="T5" fmla="*/ 121808006 h 21600"/>
                <a:gd name="T6" fmla="*/ 16638594 w 20758"/>
                <a:gd name="T7" fmla="*/ 12180800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58" h="21600" extrusionOk="0">
                  <a:moveTo>
                    <a:pt x="10160" y="2799"/>
                  </a:moveTo>
                  <a:cubicBezTo>
                    <a:pt x="11483" y="4886"/>
                    <a:pt x="13905" y="6677"/>
                    <a:pt x="15235" y="8915"/>
                  </a:cubicBezTo>
                  <a:cubicBezTo>
                    <a:pt x="15450" y="9514"/>
                    <a:pt x="15896" y="10112"/>
                    <a:pt x="16112" y="10706"/>
                  </a:cubicBezTo>
                  <a:cubicBezTo>
                    <a:pt x="16334" y="11007"/>
                    <a:pt x="16557" y="11455"/>
                    <a:pt x="16996" y="11752"/>
                  </a:cubicBezTo>
                  <a:cubicBezTo>
                    <a:pt x="15450" y="13095"/>
                    <a:pt x="14351" y="14438"/>
                    <a:pt x="13028" y="15781"/>
                  </a:cubicBezTo>
                  <a:cubicBezTo>
                    <a:pt x="11921" y="17124"/>
                    <a:pt x="10821" y="18466"/>
                    <a:pt x="9060" y="19362"/>
                  </a:cubicBezTo>
                  <a:cubicBezTo>
                    <a:pt x="7292" y="16676"/>
                    <a:pt x="4431" y="14287"/>
                    <a:pt x="2224" y="11903"/>
                  </a:cubicBezTo>
                  <a:cubicBezTo>
                    <a:pt x="2002" y="11752"/>
                    <a:pt x="2002" y="11752"/>
                    <a:pt x="1786" y="11601"/>
                  </a:cubicBezTo>
                  <a:cubicBezTo>
                    <a:pt x="2002" y="11601"/>
                    <a:pt x="2224" y="11455"/>
                    <a:pt x="2224" y="11153"/>
                  </a:cubicBezTo>
                  <a:cubicBezTo>
                    <a:pt x="3324" y="9363"/>
                    <a:pt x="4431" y="7723"/>
                    <a:pt x="6192" y="6083"/>
                  </a:cubicBezTo>
                  <a:cubicBezTo>
                    <a:pt x="7076" y="5188"/>
                    <a:pt x="7953" y="4439"/>
                    <a:pt x="8837" y="3694"/>
                  </a:cubicBezTo>
                  <a:cubicBezTo>
                    <a:pt x="9276" y="3397"/>
                    <a:pt x="9721" y="3096"/>
                    <a:pt x="10160" y="2799"/>
                  </a:cubicBezTo>
                  <a:close/>
                  <a:moveTo>
                    <a:pt x="10466" y="0"/>
                  </a:moveTo>
                  <a:cubicBezTo>
                    <a:pt x="10174" y="0"/>
                    <a:pt x="9895" y="85"/>
                    <a:pt x="9721" y="264"/>
                  </a:cubicBezTo>
                  <a:cubicBezTo>
                    <a:pt x="9060" y="561"/>
                    <a:pt x="8399" y="858"/>
                    <a:pt x="7953" y="1305"/>
                  </a:cubicBezTo>
                  <a:cubicBezTo>
                    <a:pt x="7515" y="1607"/>
                    <a:pt x="6853" y="2054"/>
                    <a:pt x="6415" y="2351"/>
                  </a:cubicBezTo>
                  <a:cubicBezTo>
                    <a:pt x="5531" y="3247"/>
                    <a:pt x="4431" y="4142"/>
                    <a:pt x="3324" y="5188"/>
                  </a:cubicBezTo>
                  <a:cubicBezTo>
                    <a:pt x="1563" y="6828"/>
                    <a:pt x="-198" y="8915"/>
                    <a:pt x="18" y="11007"/>
                  </a:cubicBezTo>
                  <a:cubicBezTo>
                    <a:pt x="18" y="11304"/>
                    <a:pt x="241" y="11455"/>
                    <a:pt x="679" y="11601"/>
                  </a:cubicBezTo>
                  <a:cubicBezTo>
                    <a:pt x="241" y="11903"/>
                    <a:pt x="-198" y="12199"/>
                    <a:pt x="241" y="12647"/>
                  </a:cubicBezTo>
                  <a:cubicBezTo>
                    <a:pt x="2663" y="15333"/>
                    <a:pt x="5754" y="17868"/>
                    <a:pt x="7292" y="21006"/>
                  </a:cubicBezTo>
                  <a:cubicBezTo>
                    <a:pt x="7445" y="21402"/>
                    <a:pt x="7884" y="21600"/>
                    <a:pt x="8420" y="21600"/>
                  </a:cubicBezTo>
                  <a:cubicBezTo>
                    <a:pt x="8691" y="21600"/>
                    <a:pt x="8984" y="21553"/>
                    <a:pt x="9276" y="21454"/>
                  </a:cubicBezTo>
                  <a:cubicBezTo>
                    <a:pt x="14573" y="19362"/>
                    <a:pt x="16112" y="15182"/>
                    <a:pt x="20302" y="12350"/>
                  </a:cubicBezTo>
                  <a:cubicBezTo>
                    <a:pt x="21402" y="11601"/>
                    <a:pt x="20302" y="10560"/>
                    <a:pt x="19202" y="10560"/>
                  </a:cubicBezTo>
                  <a:cubicBezTo>
                    <a:pt x="18980" y="10409"/>
                    <a:pt x="18757" y="10258"/>
                    <a:pt x="18757" y="9961"/>
                  </a:cubicBezTo>
                  <a:cubicBezTo>
                    <a:pt x="18096" y="9066"/>
                    <a:pt x="17657" y="8020"/>
                    <a:pt x="16996" y="7125"/>
                  </a:cubicBezTo>
                  <a:cubicBezTo>
                    <a:pt x="15235" y="4886"/>
                    <a:pt x="12582" y="3096"/>
                    <a:pt x="11705" y="561"/>
                  </a:cubicBezTo>
                  <a:cubicBezTo>
                    <a:pt x="11434" y="198"/>
                    <a:pt x="10926" y="0"/>
                    <a:pt x="10466"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42" name="Google Shape;244;p15">
              <a:extLst>
                <a:ext uri="{FF2B5EF4-FFF2-40B4-BE49-F238E27FC236}">
                  <a16:creationId xmlns:a16="http://schemas.microsoft.com/office/drawing/2014/main" id="{235F614A-8F54-08BE-E669-7A9F44BD926E}"/>
                </a:ext>
              </a:extLst>
            </p:cNvPr>
            <p:cNvSpPr>
              <a:spLocks/>
            </p:cNvSpPr>
            <p:nvPr/>
          </p:nvSpPr>
          <p:spPr bwMode="auto">
            <a:xfrm>
              <a:off x="3091946" y="3522517"/>
              <a:ext cx="123520" cy="120481"/>
            </a:xfrm>
            <a:custGeom>
              <a:avLst/>
              <a:gdLst>
                <a:gd name="T0" fmla="*/ 74517221 w 20958"/>
                <a:gd name="T1" fmla="*/ 58311175 h 21600"/>
                <a:gd name="T2" fmla="*/ 74517221 w 20958"/>
                <a:gd name="T3" fmla="*/ 58311175 h 21600"/>
                <a:gd name="T4" fmla="*/ 74517221 w 20958"/>
                <a:gd name="T5" fmla="*/ 58311175 h 21600"/>
                <a:gd name="T6" fmla="*/ 74517221 w 20958"/>
                <a:gd name="T7" fmla="*/ 5831117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8" h="21600" extrusionOk="0">
                  <a:moveTo>
                    <a:pt x="10598" y="0"/>
                  </a:moveTo>
                  <a:cubicBezTo>
                    <a:pt x="10309" y="0"/>
                    <a:pt x="10051" y="175"/>
                    <a:pt x="9973" y="584"/>
                  </a:cubicBezTo>
                  <a:cubicBezTo>
                    <a:pt x="9648" y="2484"/>
                    <a:pt x="9157" y="4559"/>
                    <a:pt x="8991" y="6634"/>
                  </a:cubicBezTo>
                  <a:cubicBezTo>
                    <a:pt x="8826" y="7153"/>
                    <a:pt x="8666" y="7671"/>
                    <a:pt x="8666" y="8365"/>
                  </a:cubicBezTo>
                  <a:cubicBezTo>
                    <a:pt x="7684" y="8540"/>
                    <a:pt x="6702" y="8709"/>
                    <a:pt x="5720" y="9058"/>
                  </a:cubicBezTo>
                  <a:cubicBezTo>
                    <a:pt x="5229" y="9228"/>
                    <a:pt x="4899" y="9402"/>
                    <a:pt x="4408" y="9577"/>
                  </a:cubicBezTo>
                  <a:cubicBezTo>
                    <a:pt x="3591" y="9746"/>
                    <a:pt x="2770" y="9921"/>
                    <a:pt x="1953" y="10265"/>
                  </a:cubicBezTo>
                  <a:cubicBezTo>
                    <a:pt x="1462" y="10265"/>
                    <a:pt x="1137" y="10784"/>
                    <a:pt x="1137" y="11133"/>
                  </a:cubicBezTo>
                  <a:cubicBezTo>
                    <a:pt x="971" y="11302"/>
                    <a:pt x="806" y="11302"/>
                    <a:pt x="646" y="11477"/>
                  </a:cubicBezTo>
                  <a:cubicBezTo>
                    <a:pt x="-336" y="11821"/>
                    <a:pt x="-176" y="13377"/>
                    <a:pt x="971" y="13552"/>
                  </a:cubicBezTo>
                  <a:cubicBezTo>
                    <a:pt x="1225" y="13574"/>
                    <a:pt x="1478" y="13579"/>
                    <a:pt x="1731" y="13579"/>
                  </a:cubicBezTo>
                  <a:cubicBezTo>
                    <a:pt x="3798" y="13579"/>
                    <a:pt x="5968" y="13017"/>
                    <a:pt x="8009" y="12858"/>
                  </a:cubicBezTo>
                  <a:cubicBezTo>
                    <a:pt x="8500" y="15627"/>
                    <a:pt x="9482" y="18395"/>
                    <a:pt x="10464" y="20988"/>
                  </a:cubicBezTo>
                  <a:cubicBezTo>
                    <a:pt x="10686" y="21382"/>
                    <a:pt x="11084" y="21600"/>
                    <a:pt x="11451" y="21600"/>
                  </a:cubicBezTo>
                  <a:cubicBezTo>
                    <a:pt x="11880" y="21600"/>
                    <a:pt x="12262" y="21300"/>
                    <a:pt x="12262" y="20639"/>
                  </a:cubicBezTo>
                  <a:cubicBezTo>
                    <a:pt x="12428" y="18220"/>
                    <a:pt x="12753" y="15627"/>
                    <a:pt x="12919" y="13033"/>
                  </a:cubicBezTo>
                  <a:cubicBezTo>
                    <a:pt x="15373" y="12514"/>
                    <a:pt x="17828" y="12514"/>
                    <a:pt x="20282" y="11652"/>
                  </a:cubicBezTo>
                  <a:cubicBezTo>
                    <a:pt x="21099" y="11477"/>
                    <a:pt x="21264" y="9921"/>
                    <a:pt x="20282" y="9746"/>
                  </a:cubicBezTo>
                  <a:cubicBezTo>
                    <a:pt x="17828" y="9228"/>
                    <a:pt x="15538" y="8540"/>
                    <a:pt x="12919" y="8190"/>
                  </a:cubicBezTo>
                  <a:cubicBezTo>
                    <a:pt x="12753" y="5597"/>
                    <a:pt x="12262" y="3003"/>
                    <a:pt x="11446" y="584"/>
                  </a:cubicBezTo>
                  <a:cubicBezTo>
                    <a:pt x="11275" y="218"/>
                    <a:pt x="10919" y="0"/>
                    <a:pt x="1059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43" name="Google Shape;245;p15">
              <a:extLst>
                <a:ext uri="{FF2B5EF4-FFF2-40B4-BE49-F238E27FC236}">
                  <a16:creationId xmlns:a16="http://schemas.microsoft.com/office/drawing/2014/main" id="{2FEB2C10-30B6-FB74-B7DC-8978A6584687}"/>
                </a:ext>
              </a:extLst>
            </p:cNvPr>
            <p:cNvSpPr>
              <a:spLocks/>
            </p:cNvSpPr>
            <p:nvPr/>
          </p:nvSpPr>
          <p:spPr bwMode="auto">
            <a:xfrm>
              <a:off x="3537544" y="3848263"/>
              <a:ext cx="124384" cy="120573"/>
            </a:xfrm>
            <a:custGeom>
              <a:avLst/>
              <a:gdLst>
                <a:gd name="T0" fmla="*/ 77351811 w 20945"/>
                <a:gd name="T1" fmla="*/ 58534094 h 21600"/>
                <a:gd name="T2" fmla="*/ 77351811 w 20945"/>
                <a:gd name="T3" fmla="*/ 58534094 h 21600"/>
                <a:gd name="T4" fmla="*/ 77351811 w 20945"/>
                <a:gd name="T5" fmla="*/ 58534094 h 21600"/>
                <a:gd name="T6" fmla="*/ 77351811 w 20945"/>
                <a:gd name="T7" fmla="*/ 585340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45" h="21600" extrusionOk="0">
                  <a:moveTo>
                    <a:pt x="10650" y="0"/>
                  </a:moveTo>
                  <a:cubicBezTo>
                    <a:pt x="10383" y="0"/>
                    <a:pt x="10132" y="131"/>
                    <a:pt x="10060" y="453"/>
                  </a:cubicBezTo>
                  <a:cubicBezTo>
                    <a:pt x="9573" y="2526"/>
                    <a:pt x="9244" y="4430"/>
                    <a:pt x="8921" y="6503"/>
                  </a:cubicBezTo>
                  <a:cubicBezTo>
                    <a:pt x="8921" y="7022"/>
                    <a:pt x="8757" y="7709"/>
                    <a:pt x="8598" y="8228"/>
                  </a:cubicBezTo>
                  <a:cubicBezTo>
                    <a:pt x="7624" y="8402"/>
                    <a:pt x="6650" y="8746"/>
                    <a:pt x="5834" y="9095"/>
                  </a:cubicBezTo>
                  <a:cubicBezTo>
                    <a:pt x="5347" y="9095"/>
                    <a:pt x="4860" y="9439"/>
                    <a:pt x="4537" y="9613"/>
                  </a:cubicBezTo>
                  <a:cubicBezTo>
                    <a:pt x="3562" y="9782"/>
                    <a:pt x="2752" y="9957"/>
                    <a:pt x="1937" y="10132"/>
                  </a:cubicBezTo>
                  <a:cubicBezTo>
                    <a:pt x="1450" y="10301"/>
                    <a:pt x="1291" y="10650"/>
                    <a:pt x="1291" y="11168"/>
                  </a:cubicBezTo>
                  <a:cubicBezTo>
                    <a:pt x="1127" y="11168"/>
                    <a:pt x="962" y="11337"/>
                    <a:pt x="639" y="11337"/>
                  </a:cubicBezTo>
                  <a:cubicBezTo>
                    <a:pt x="-335" y="11856"/>
                    <a:pt x="-171" y="13242"/>
                    <a:pt x="962" y="13411"/>
                  </a:cubicBezTo>
                  <a:cubicBezTo>
                    <a:pt x="1362" y="13471"/>
                    <a:pt x="1757" y="13492"/>
                    <a:pt x="2152" y="13492"/>
                  </a:cubicBezTo>
                  <a:cubicBezTo>
                    <a:pt x="4152" y="13492"/>
                    <a:pt x="6075" y="12865"/>
                    <a:pt x="8111" y="12723"/>
                  </a:cubicBezTo>
                  <a:cubicBezTo>
                    <a:pt x="8598" y="15484"/>
                    <a:pt x="9573" y="18250"/>
                    <a:pt x="10547" y="20842"/>
                  </a:cubicBezTo>
                  <a:cubicBezTo>
                    <a:pt x="10701" y="21344"/>
                    <a:pt x="11121" y="21600"/>
                    <a:pt x="11511" y="21600"/>
                  </a:cubicBezTo>
                  <a:cubicBezTo>
                    <a:pt x="11937" y="21600"/>
                    <a:pt x="12332" y="21300"/>
                    <a:pt x="12332" y="20672"/>
                  </a:cubicBezTo>
                  <a:cubicBezTo>
                    <a:pt x="12332" y="18081"/>
                    <a:pt x="12655" y="15658"/>
                    <a:pt x="12819" y="13067"/>
                  </a:cubicBezTo>
                  <a:cubicBezTo>
                    <a:pt x="15255" y="12549"/>
                    <a:pt x="17855" y="12549"/>
                    <a:pt x="20127" y="11687"/>
                  </a:cubicBezTo>
                  <a:cubicBezTo>
                    <a:pt x="21101" y="11337"/>
                    <a:pt x="21265" y="9957"/>
                    <a:pt x="20291" y="9613"/>
                  </a:cubicBezTo>
                  <a:cubicBezTo>
                    <a:pt x="17855" y="9095"/>
                    <a:pt x="15419" y="8402"/>
                    <a:pt x="12983" y="8228"/>
                  </a:cubicBezTo>
                  <a:cubicBezTo>
                    <a:pt x="12819" y="5467"/>
                    <a:pt x="12332" y="3044"/>
                    <a:pt x="11357" y="453"/>
                  </a:cubicBezTo>
                  <a:cubicBezTo>
                    <a:pt x="11270" y="175"/>
                    <a:pt x="10952" y="0"/>
                    <a:pt x="1065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44" name="Google Shape;246;p15">
              <a:extLst>
                <a:ext uri="{FF2B5EF4-FFF2-40B4-BE49-F238E27FC236}">
                  <a16:creationId xmlns:a16="http://schemas.microsoft.com/office/drawing/2014/main" id="{785DB695-48B4-9853-15BA-E51F5F9BEE91}"/>
                </a:ext>
              </a:extLst>
            </p:cNvPr>
            <p:cNvSpPr>
              <a:spLocks/>
            </p:cNvSpPr>
            <p:nvPr/>
          </p:nvSpPr>
          <p:spPr bwMode="auto">
            <a:xfrm>
              <a:off x="2561392" y="3269679"/>
              <a:ext cx="124236" cy="120481"/>
            </a:xfrm>
            <a:custGeom>
              <a:avLst/>
              <a:gdLst>
                <a:gd name="T0" fmla="*/ 77260943 w 20920"/>
                <a:gd name="T1" fmla="*/ 58311175 h 21600"/>
                <a:gd name="T2" fmla="*/ 77260943 w 20920"/>
                <a:gd name="T3" fmla="*/ 58311175 h 21600"/>
                <a:gd name="T4" fmla="*/ 77260943 w 20920"/>
                <a:gd name="T5" fmla="*/ 58311175 h 21600"/>
                <a:gd name="T6" fmla="*/ 77260943 w 20920"/>
                <a:gd name="T7" fmla="*/ 5831117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20" h="21600" extrusionOk="0">
                  <a:moveTo>
                    <a:pt x="9487" y="0"/>
                  </a:moveTo>
                  <a:cubicBezTo>
                    <a:pt x="9041" y="0"/>
                    <a:pt x="8615" y="300"/>
                    <a:pt x="8615" y="956"/>
                  </a:cubicBezTo>
                  <a:cubicBezTo>
                    <a:pt x="8451" y="3374"/>
                    <a:pt x="8287" y="5968"/>
                    <a:pt x="8128" y="8561"/>
                  </a:cubicBezTo>
                  <a:cubicBezTo>
                    <a:pt x="5692" y="9080"/>
                    <a:pt x="3092" y="9080"/>
                    <a:pt x="815" y="9948"/>
                  </a:cubicBezTo>
                  <a:cubicBezTo>
                    <a:pt x="-159" y="10117"/>
                    <a:pt x="-318" y="11674"/>
                    <a:pt x="656" y="11848"/>
                  </a:cubicBezTo>
                  <a:cubicBezTo>
                    <a:pt x="3092" y="12367"/>
                    <a:pt x="5528" y="13060"/>
                    <a:pt x="7964" y="13404"/>
                  </a:cubicBezTo>
                  <a:cubicBezTo>
                    <a:pt x="8128" y="15998"/>
                    <a:pt x="8615" y="18592"/>
                    <a:pt x="9590" y="21016"/>
                  </a:cubicBezTo>
                  <a:cubicBezTo>
                    <a:pt x="9672" y="21376"/>
                    <a:pt x="9985" y="21600"/>
                    <a:pt x="10282" y="21600"/>
                  </a:cubicBezTo>
                  <a:cubicBezTo>
                    <a:pt x="10554" y="21600"/>
                    <a:pt x="10810" y="21420"/>
                    <a:pt x="10887" y="21016"/>
                  </a:cubicBezTo>
                  <a:cubicBezTo>
                    <a:pt x="11374" y="19110"/>
                    <a:pt x="11697" y="17035"/>
                    <a:pt x="12026" y="14961"/>
                  </a:cubicBezTo>
                  <a:cubicBezTo>
                    <a:pt x="12026" y="14442"/>
                    <a:pt x="12185" y="13923"/>
                    <a:pt x="12185" y="13230"/>
                  </a:cubicBezTo>
                  <a:cubicBezTo>
                    <a:pt x="13159" y="13060"/>
                    <a:pt x="14133" y="12886"/>
                    <a:pt x="15108" y="12542"/>
                  </a:cubicBezTo>
                  <a:cubicBezTo>
                    <a:pt x="15595" y="12367"/>
                    <a:pt x="16082" y="12192"/>
                    <a:pt x="16410" y="12023"/>
                  </a:cubicBezTo>
                  <a:cubicBezTo>
                    <a:pt x="17220" y="11848"/>
                    <a:pt x="18195" y="11674"/>
                    <a:pt x="19005" y="11330"/>
                  </a:cubicBezTo>
                  <a:cubicBezTo>
                    <a:pt x="19333" y="11330"/>
                    <a:pt x="19656" y="10811"/>
                    <a:pt x="19656" y="10467"/>
                  </a:cubicBezTo>
                  <a:cubicBezTo>
                    <a:pt x="19820" y="10292"/>
                    <a:pt x="19979" y="10292"/>
                    <a:pt x="20144" y="10117"/>
                  </a:cubicBezTo>
                  <a:cubicBezTo>
                    <a:pt x="21282" y="9774"/>
                    <a:pt x="21118" y="8217"/>
                    <a:pt x="19979" y="8043"/>
                  </a:cubicBezTo>
                  <a:cubicBezTo>
                    <a:pt x="19713" y="8026"/>
                    <a:pt x="19446" y="8015"/>
                    <a:pt x="19179" y="8015"/>
                  </a:cubicBezTo>
                  <a:cubicBezTo>
                    <a:pt x="17015" y="8015"/>
                    <a:pt x="14861" y="8583"/>
                    <a:pt x="12836" y="8736"/>
                  </a:cubicBezTo>
                  <a:cubicBezTo>
                    <a:pt x="12349" y="5968"/>
                    <a:pt x="11374" y="3374"/>
                    <a:pt x="10400" y="612"/>
                  </a:cubicBezTo>
                  <a:cubicBezTo>
                    <a:pt x="10251" y="213"/>
                    <a:pt x="9861" y="0"/>
                    <a:pt x="948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45" name="Google Shape;247;p15">
              <a:extLst>
                <a:ext uri="{FF2B5EF4-FFF2-40B4-BE49-F238E27FC236}">
                  <a16:creationId xmlns:a16="http://schemas.microsoft.com/office/drawing/2014/main" id="{39AD0EB8-6D02-37AD-1573-47BD66F651FB}"/>
                </a:ext>
              </a:extLst>
            </p:cNvPr>
            <p:cNvSpPr>
              <a:spLocks/>
            </p:cNvSpPr>
            <p:nvPr/>
          </p:nvSpPr>
          <p:spPr bwMode="auto">
            <a:xfrm>
              <a:off x="3176638" y="4101192"/>
              <a:ext cx="123521" cy="120938"/>
            </a:xfrm>
            <a:custGeom>
              <a:avLst/>
              <a:gdLst>
                <a:gd name="T0" fmla="*/ 74520859 w 20958"/>
                <a:gd name="T1" fmla="*/ 59424992 h 21600"/>
                <a:gd name="T2" fmla="*/ 74520859 w 20958"/>
                <a:gd name="T3" fmla="*/ 59424992 h 21600"/>
                <a:gd name="T4" fmla="*/ 74520859 w 20958"/>
                <a:gd name="T5" fmla="*/ 59424992 h 21600"/>
                <a:gd name="T6" fmla="*/ 74520859 w 20958"/>
                <a:gd name="T7" fmla="*/ 594249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8" h="21600" extrusionOk="0">
                  <a:moveTo>
                    <a:pt x="9437" y="0"/>
                  </a:moveTo>
                  <a:cubicBezTo>
                    <a:pt x="9008" y="0"/>
                    <a:pt x="8615" y="299"/>
                    <a:pt x="8532" y="930"/>
                  </a:cubicBezTo>
                  <a:cubicBezTo>
                    <a:pt x="8532" y="3514"/>
                    <a:pt x="8202" y="6098"/>
                    <a:pt x="8041" y="8507"/>
                  </a:cubicBezTo>
                  <a:cubicBezTo>
                    <a:pt x="5587" y="9024"/>
                    <a:pt x="2967" y="9024"/>
                    <a:pt x="678" y="9883"/>
                  </a:cubicBezTo>
                  <a:cubicBezTo>
                    <a:pt x="-144" y="10232"/>
                    <a:pt x="-304" y="11608"/>
                    <a:pt x="678" y="11950"/>
                  </a:cubicBezTo>
                  <a:cubicBezTo>
                    <a:pt x="3132" y="12467"/>
                    <a:pt x="5422" y="13158"/>
                    <a:pt x="7876" y="13332"/>
                  </a:cubicBezTo>
                  <a:cubicBezTo>
                    <a:pt x="8041" y="16084"/>
                    <a:pt x="8532" y="18500"/>
                    <a:pt x="9514" y="21083"/>
                  </a:cubicBezTo>
                  <a:cubicBezTo>
                    <a:pt x="9674" y="21426"/>
                    <a:pt x="9964" y="21600"/>
                    <a:pt x="10248" y="21600"/>
                  </a:cubicBezTo>
                  <a:cubicBezTo>
                    <a:pt x="10537" y="21600"/>
                    <a:pt x="10822" y="21426"/>
                    <a:pt x="10987" y="21083"/>
                  </a:cubicBezTo>
                  <a:cubicBezTo>
                    <a:pt x="11312" y="19016"/>
                    <a:pt x="11638" y="17118"/>
                    <a:pt x="11969" y="15051"/>
                  </a:cubicBezTo>
                  <a:cubicBezTo>
                    <a:pt x="12129" y="14534"/>
                    <a:pt x="12294" y="13849"/>
                    <a:pt x="12294" y="13332"/>
                  </a:cubicBezTo>
                  <a:cubicBezTo>
                    <a:pt x="13276" y="13158"/>
                    <a:pt x="14258" y="12815"/>
                    <a:pt x="15240" y="12641"/>
                  </a:cubicBezTo>
                  <a:cubicBezTo>
                    <a:pt x="15570" y="12467"/>
                    <a:pt x="16061" y="12299"/>
                    <a:pt x="16552" y="11950"/>
                  </a:cubicBezTo>
                  <a:cubicBezTo>
                    <a:pt x="17369" y="11782"/>
                    <a:pt x="18185" y="11608"/>
                    <a:pt x="19007" y="11434"/>
                  </a:cubicBezTo>
                  <a:cubicBezTo>
                    <a:pt x="19498" y="11265"/>
                    <a:pt x="19658" y="10917"/>
                    <a:pt x="19823" y="10400"/>
                  </a:cubicBezTo>
                  <a:cubicBezTo>
                    <a:pt x="19989" y="10400"/>
                    <a:pt x="20149" y="10232"/>
                    <a:pt x="20314" y="10232"/>
                  </a:cubicBezTo>
                  <a:cubicBezTo>
                    <a:pt x="21296" y="9715"/>
                    <a:pt x="21131" y="8333"/>
                    <a:pt x="19989" y="8165"/>
                  </a:cubicBezTo>
                  <a:cubicBezTo>
                    <a:pt x="19611" y="8105"/>
                    <a:pt x="19229" y="8083"/>
                    <a:pt x="18847" y="8083"/>
                  </a:cubicBezTo>
                  <a:cubicBezTo>
                    <a:pt x="16888" y="8083"/>
                    <a:pt x="14837" y="8709"/>
                    <a:pt x="12785" y="8850"/>
                  </a:cubicBezTo>
                  <a:cubicBezTo>
                    <a:pt x="12294" y="6098"/>
                    <a:pt x="11478" y="3340"/>
                    <a:pt x="10496" y="756"/>
                  </a:cubicBezTo>
                  <a:cubicBezTo>
                    <a:pt x="10258" y="261"/>
                    <a:pt x="9835" y="0"/>
                    <a:pt x="943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46" name="Google Shape;248;p15">
              <a:extLst>
                <a:ext uri="{FF2B5EF4-FFF2-40B4-BE49-F238E27FC236}">
                  <a16:creationId xmlns:a16="http://schemas.microsoft.com/office/drawing/2014/main" id="{978389D5-B5F5-4F24-6858-52D86A6C5414}"/>
                </a:ext>
              </a:extLst>
            </p:cNvPr>
            <p:cNvSpPr>
              <a:spLocks/>
            </p:cNvSpPr>
            <p:nvPr/>
          </p:nvSpPr>
          <p:spPr bwMode="auto">
            <a:xfrm>
              <a:off x="2718514" y="3546606"/>
              <a:ext cx="123510" cy="120938"/>
            </a:xfrm>
            <a:custGeom>
              <a:avLst/>
              <a:gdLst>
                <a:gd name="T0" fmla="*/ 74515523 w 20956"/>
                <a:gd name="T1" fmla="*/ 59424992 h 21600"/>
                <a:gd name="T2" fmla="*/ 74515523 w 20956"/>
                <a:gd name="T3" fmla="*/ 59424992 h 21600"/>
                <a:gd name="T4" fmla="*/ 74515523 w 20956"/>
                <a:gd name="T5" fmla="*/ 59424992 h 21600"/>
                <a:gd name="T6" fmla="*/ 74515523 w 20956"/>
                <a:gd name="T7" fmla="*/ 594249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6" h="21600" extrusionOk="0">
                  <a:moveTo>
                    <a:pt x="9435" y="0"/>
                  </a:moveTo>
                  <a:cubicBezTo>
                    <a:pt x="9011" y="0"/>
                    <a:pt x="8613" y="305"/>
                    <a:pt x="8530" y="930"/>
                  </a:cubicBezTo>
                  <a:cubicBezTo>
                    <a:pt x="8530" y="3514"/>
                    <a:pt x="8205" y="6098"/>
                    <a:pt x="8039" y="8507"/>
                  </a:cubicBezTo>
                  <a:cubicBezTo>
                    <a:pt x="5585" y="9024"/>
                    <a:pt x="2965" y="9024"/>
                    <a:pt x="676" y="9889"/>
                  </a:cubicBezTo>
                  <a:cubicBezTo>
                    <a:pt x="-141" y="10232"/>
                    <a:pt x="-306" y="11608"/>
                    <a:pt x="676" y="11956"/>
                  </a:cubicBezTo>
                  <a:cubicBezTo>
                    <a:pt x="3130" y="12473"/>
                    <a:pt x="5420" y="13158"/>
                    <a:pt x="7874" y="13332"/>
                  </a:cubicBezTo>
                  <a:cubicBezTo>
                    <a:pt x="8039" y="16090"/>
                    <a:pt x="8530" y="18500"/>
                    <a:pt x="9512" y="21083"/>
                  </a:cubicBezTo>
                  <a:cubicBezTo>
                    <a:pt x="9678" y="21431"/>
                    <a:pt x="9962" y="21600"/>
                    <a:pt x="10246" y="21600"/>
                  </a:cubicBezTo>
                  <a:cubicBezTo>
                    <a:pt x="10535" y="21600"/>
                    <a:pt x="10820" y="21431"/>
                    <a:pt x="10985" y="21083"/>
                  </a:cubicBezTo>
                  <a:cubicBezTo>
                    <a:pt x="11310" y="19016"/>
                    <a:pt x="11641" y="17123"/>
                    <a:pt x="11967" y="15056"/>
                  </a:cubicBezTo>
                  <a:cubicBezTo>
                    <a:pt x="12132" y="14540"/>
                    <a:pt x="12292" y="13849"/>
                    <a:pt x="12292" y="13332"/>
                  </a:cubicBezTo>
                  <a:cubicBezTo>
                    <a:pt x="13274" y="13158"/>
                    <a:pt x="14256" y="12815"/>
                    <a:pt x="15238" y="12641"/>
                  </a:cubicBezTo>
                  <a:cubicBezTo>
                    <a:pt x="15568" y="12473"/>
                    <a:pt x="16059" y="12299"/>
                    <a:pt x="16550" y="11956"/>
                  </a:cubicBezTo>
                  <a:cubicBezTo>
                    <a:pt x="17367" y="11782"/>
                    <a:pt x="18183" y="11608"/>
                    <a:pt x="19005" y="11439"/>
                  </a:cubicBezTo>
                  <a:cubicBezTo>
                    <a:pt x="19496" y="11265"/>
                    <a:pt x="19656" y="10922"/>
                    <a:pt x="19821" y="10406"/>
                  </a:cubicBezTo>
                  <a:cubicBezTo>
                    <a:pt x="19987" y="10406"/>
                    <a:pt x="20147" y="10232"/>
                    <a:pt x="20312" y="10232"/>
                  </a:cubicBezTo>
                  <a:cubicBezTo>
                    <a:pt x="21294" y="9715"/>
                    <a:pt x="21129" y="8339"/>
                    <a:pt x="19987" y="8165"/>
                  </a:cubicBezTo>
                  <a:cubicBezTo>
                    <a:pt x="19609" y="8110"/>
                    <a:pt x="19232" y="8083"/>
                    <a:pt x="18845" y="8083"/>
                  </a:cubicBezTo>
                  <a:cubicBezTo>
                    <a:pt x="16891" y="8083"/>
                    <a:pt x="14835" y="8709"/>
                    <a:pt x="12783" y="8855"/>
                  </a:cubicBezTo>
                  <a:cubicBezTo>
                    <a:pt x="12292" y="6098"/>
                    <a:pt x="11476" y="3340"/>
                    <a:pt x="10494" y="756"/>
                  </a:cubicBezTo>
                  <a:cubicBezTo>
                    <a:pt x="10256" y="261"/>
                    <a:pt x="9833" y="0"/>
                    <a:pt x="9435"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47" name="Google Shape;249;p15">
              <a:extLst>
                <a:ext uri="{FF2B5EF4-FFF2-40B4-BE49-F238E27FC236}">
                  <a16:creationId xmlns:a16="http://schemas.microsoft.com/office/drawing/2014/main" id="{B0AD9BAC-1FE3-FA10-C4D7-28CD024A0A07}"/>
                </a:ext>
              </a:extLst>
            </p:cNvPr>
            <p:cNvSpPr>
              <a:spLocks/>
            </p:cNvSpPr>
            <p:nvPr/>
          </p:nvSpPr>
          <p:spPr bwMode="auto">
            <a:xfrm>
              <a:off x="2790845" y="3028567"/>
              <a:ext cx="123520" cy="120481"/>
            </a:xfrm>
            <a:custGeom>
              <a:avLst/>
              <a:gdLst>
                <a:gd name="T0" fmla="*/ 74517221 w 20958"/>
                <a:gd name="T1" fmla="*/ 58311175 h 21600"/>
                <a:gd name="T2" fmla="*/ 74517221 w 20958"/>
                <a:gd name="T3" fmla="*/ 58311175 h 21600"/>
                <a:gd name="T4" fmla="*/ 74517221 w 20958"/>
                <a:gd name="T5" fmla="*/ 58311175 h 21600"/>
                <a:gd name="T6" fmla="*/ 74517221 w 20958"/>
                <a:gd name="T7" fmla="*/ 5831117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8" h="21600" extrusionOk="0">
                  <a:moveTo>
                    <a:pt x="9492" y="0"/>
                  </a:moveTo>
                  <a:cubicBezTo>
                    <a:pt x="9047" y="0"/>
                    <a:pt x="8618" y="300"/>
                    <a:pt x="8530" y="956"/>
                  </a:cubicBezTo>
                  <a:cubicBezTo>
                    <a:pt x="8530" y="3374"/>
                    <a:pt x="8205" y="5968"/>
                    <a:pt x="8039" y="8561"/>
                  </a:cubicBezTo>
                  <a:cubicBezTo>
                    <a:pt x="5585" y="9080"/>
                    <a:pt x="2965" y="9080"/>
                    <a:pt x="676" y="9948"/>
                  </a:cubicBezTo>
                  <a:cubicBezTo>
                    <a:pt x="-141" y="10117"/>
                    <a:pt x="-306" y="11674"/>
                    <a:pt x="676" y="11848"/>
                  </a:cubicBezTo>
                  <a:cubicBezTo>
                    <a:pt x="3130" y="12367"/>
                    <a:pt x="5420" y="13060"/>
                    <a:pt x="7874" y="13404"/>
                  </a:cubicBezTo>
                  <a:cubicBezTo>
                    <a:pt x="8039" y="15998"/>
                    <a:pt x="8530" y="18592"/>
                    <a:pt x="9512" y="21010"/>
                  </a:cubicBezTo>
                  <a:cubicBezTo>
                    <a:pt x="9688" y="21376"/>
                    <a:pt x="9993" y="21600"/>
                    <a:pt x="10298" y="21600"/>
                  </a:cubicBezTo>
                  <a:cubicBezTo>
                    <a:pt x="10566" y="21600"/>
                    <a:pt x="10830" y="21420"/>
                    <a:pt x="10985" y="21010"/>
                  </a:cubicBezTo>
                  <a:cubicBezTo>
                    <a:pt x="11316" y="19110"/>
                    <a:pt x="11641" y="17035"/>
                    <a:pt x="11967" y="14961"/>
                  </a:cubicBezTo>
                  <a:cubicBezTo>
                    <a:pt x="12132" y="14442"/>
                    <a:pt x="12297" y="13923"/>
                    <a:pt x="12297" y="13230"/>
                  </a:cubicBezTo>
                  <a:cubicBezTo>
                    <a:pt x="13279" y="13060"/>
                    <a:pt x="14261" y="12886"/>
                    <a:pt x="15243" y="12542"/>
                  </a:cubicBezTo>
                  <a:cubicBezTo>
                    <a:pt x="15568" y="12367"/>
                    <a:pt x="16059" y="12192"/>
                    <a:pt x="16550" y="12023"/>
                  </a:cubicBezTo>
                  <a:cubicBezTo>
                    <a:pt x="17367" y="11848"/>
                    <a:pt x="18188" y="11674"/>
                    <a:pt x="19005" y="11330"/>
                  </a:cubicBezTo>
                  <a:cubicBezTo>
                    <a:pt x="19496" y="11330"/>
                    <a:pt x="19661" y="10811"/>
                    <a:pt x="19821" y="10467"/>
                  </a:cubicBezTo>
                  <a:cubicBezTo>
                    <a:pt x="19987" y="10292"/>
                    <a:pt x="20152" y="10292"/>
                    <a:pt x="20312" y="10117"/>
                  </a:cubicBezTo>
                  <a:cubicBezTo>
                    <a:pt x="21294" y="9774"/>
                    <a:pt x="21134" y="8217"/>
                    <a:pt x="19987" y="8043"/>
                  </a:cubicBezTo>
                  <a:cubicBezTo>
                    <a:pt x="19733" y="8026"/>
                    <a:pt x="19480" y="8015"/>
                    <a:pt x="19227" y="8015"/>
                  </a:cubicBezTo>
                  <a:cubicBezTo>
                    <a:pt x="17155" y="8015"/>
                    <a:pt x="14974" y="8583"/>
                    <a:pt x="12788" y="8736"/>
                  </a:cubicBezTo>
                  <a:cubicBezTo>
                    <a:pt x="12297" y="5968"/>
                    <a:pt x="11476" y="3374"/>
                    <a:pt x="10494" y="606"/>
                  </a:cubicBezTo>
                  <a:cubicBezTo>
                    <a:pt x="10272" y="213"/>
                    <a:pt x="9874" y="0"/>
                    <a:pt x="949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48" name="Google Shape;250;p15">
              <a:extLst>
                <a:ext uri="{FF2B5EF4-FFF2-40B4-BE49-F238E27FC236}">
                  <a16:creationId xmlns:a16="http://schemas.microsoft.com/office/drawing/2014/main" id="{A4C480D3-2321-04E5-5A93-E69A00180E80}"/>
                </a:ext>
              </a:extLst>
            </p:cNvPr>
            <p:cNvSpPr>
              <a:spLocks/>
            </p:cNvSpPr>
            <p:nvPr/>
          </p:nvSpPr>
          <p:spPr bwMode="auto">
            <a:xfrm>
              <a:off x="2826624" y="4113587"/>
              <a:ext cx="124237" cy="120481"/>
            </a:xfrm>
            <a:custGeom>
              <a:avLst/>
              <a:gdLst>
                <a:gd name="T0" fmla="*/ 77264730 w 20920"/>
                <a:gd name="T1" fmla="*/ 58311175 h 21600"/>
                <a:gd name="T2" fmla="*/ 77264730 w 20920"/>
                <a:gd name="T3" fmla="*/ 58311175 h 21600"/>
                <a:gd name="T4" fmla="*/ 77264730 w 20920"/>
                <a:gd name="T5" fmla="*/ 58311175 h 21600"/>
                <a:gd name="T6" fmla="*/ 77264730 w 20920"/>
                <a:gd name="T7" fmla="*/ 5831117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20" h="21600" extrusionOk="0">
                  <a:moveTo>
                    <a:pt x="9487" y="0"/>
                  </a:moveTo>
                  <a:cubicBezTo>
                    <a:pt x="9041" y="0"/>
                    <a:pt x="8615" y="300"/>
                    <a:pt x="8615" y="956"/>
                  </a:cubicBezTo>
                  <a:cubicBezTo>
                    <a:pt x="8451" y="3380"/>
                    <a:pt x="8287" y="5973"/>
                    <a:pt x="8128" y="8567"/>
                  </a:cubicBezTo>
                  <a:cubicBezTo>
                    <a:pt x="5692" y="9086"/>
                    <a:pt x="3092" y="9086"/>
                    <a:pt x="815" y="9948"/>
                  </a:cubicBezTo>
                  <a:cubicBezTo>
                    <a:pt x="-159" y="10123"/>
                    <a:pt x="-318" y="11679"/>
                    <a:pt x="656" y="11848"/>
                  </a:cubicBezTo>
                  <a:cubicBezTo>
                    <a:pt x="3092" y="12367"/>
                    <a:pt x="5528" y="13060"/>
                    <a:pt x="7964" y="13404"/>
                  </a:cubicBezTo>
                  <a:cubicBezTo>
                    <a:pt x="8128" y="15998"/>
                    <a:pt x="8615" y="18592"/>
                    <a:pt x="9590" y="21016"/>
                  </a:cubicBezTo>
                  <a:cubicBezTo>
                    <a:pt x="9672" y="21382"/>
                    <a:pt x="9985" y="21600"/>
                    <a:pt x="10282" y="21600"/>
                  </a:cubicBezTo>
                  <a:cubicBezTo>
                    <a:pt x="10554" y="21600"/>
                    <a:pt x="10810" y="21425"/>
                    <a:pt x="10887" y="21016"/>
                  </a:cubicBezTo>
                  <a:cubicBezTo>
                    <a:pt x="11374" y="19110"/>
                    <a:pt x="11697" y="17035"/>
                    <a:pt x="12026" y="14961"/>
                  </a:cubicBezTo>
                  <a:cubicBezTo>
                    <a:pt x="12026" y="14442"/>
                    <a:pt x="12185" y="13923"/>
                    <a:pt x="12185" y="13235"/>
                  </a:cubicBezTo>
                  <a:cubicBezTo>
                    <a:pt x="13159" y="13060"/>
                    <a:pt x="14133" y="12886"/>
                    <a:pt x="15108" y="12542"/>
                  </a:cubicBezTo>
                  <a:cubicBezTo>
                    <a:pt x="15595" y="12367"/>
                    <a:pt x="16082" y="12198"/>
                    <a:pt x="16410" y="12023"/>
                  </a:cubicBezTo>
                  <a:cubicBezTo>
                    <a:pt x="17220" y="11848"/>
                    <a:pt x="18195" y="11679"/>
                    <a:pt x="19005" y="11330"/>
                  </a:cubicBezTo>
                  <a:cubicBezTo>
                    <a:pt x="19333" y="11330"/>
                    <a:pt x="19656" y="10811"/>
                    <a:pt x="19656" y="10467"/>
                  </a:cubicBezTo>
                  <a:cubicBezTo>
                    <a:pt x="19820" y="10292"/>
                    <a:pt x="19979" y="10292"/>
                    <a:pt x="20144" y="10123"/>
                  </a:cubicBezTo>
                  <a:cubicBezTo>
                    <a:pt x="21282" y="9774"/>
                    <a:pt x="21118" y="8217"/>
                    <a:pt x="19979" y="8048"/>
                  </a:cubicBezTo>
                  <a:cubicBezTo>
                    <a:pt x="19713" y="8026"/>
                    <a:pt x="19446" y="8021"/>
                    <a:pt x="19179" y="8021"/>
                  </a:cubicBezTo>
                  <a:cubicBezTo>
                    <a:pt x="17015" y="8021"/>
                    <a:pt x="14861" y="8583"/>
                    <a:pt x="12836" y="8736"/>
                  </a:cubicBezTo>
                  <a:cubicBezTo>
                    <a:pt x="12349" y="5973"/>
                    <a:pt x="11374" y="3380"/>
                    <a:pt x="10400" y="612"/>
                  </a:cubicBezTo>
                  <a:cubicBezTo>
                    <a:pt x="10251" y="213"/>
                    <a:pt x="9861" y="0"/>
                    <a:pt x="948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49" name="Google Shape;251;p15">
              <a:extLst>
                <a:ext uri="{FF2B5EF4-FFF2-40B4-BE49-F238E27FC236}">
                  <a16:creationId xmlns:a16="http://schemas.microsoft.com/office/drawing/2014/main" id="{D3ED6129-44D3-AAE9-8EBD-3DADE699180A}"/>
                </a:ext>
              </a:extLst>
            </p:cNvPr>
            <p:cNvSpPr>
              <a:spLocks/>
            </p:cNvSpPr>
            <p:nvPr/>
          </p:nvSpPr>
          <p:spPr bwMode="auto">
            <a:xfrm>
              <a:off x="2434119" y="4003431"/>
              <a:ext cx="79280" cy="179138"/>
            </a:xfrm>
            <a:custGeom>
              <a:avLst/>
              <a:gdLst>
                <a:gd name="T0" fmla="*/ 9026123 w 20409"/>
                <a:gd name="T1" fmla="*/ 423734377 h 21600"/>
                <a:gd name="T2" fmla="*/ 9026123 w 20409"/>
                <a:gd name="T3" fmla="*/ 423734377 h 21600"/>
                <a:gd name="T4" fmla="*/ 9026123 w 20409"/>
                <a:gd name="T5" fmla="*/ 423734377 h 21600"/>
                <a:gd name="T6" fmla="*/ 9026123 w 20409"/>
                <a:gd name="T7" fmla="*/ 42373437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09" h="21600" extrusionOk="0">
                  <a:moveTo>
                    <a:pt x="8734" y="0"/>
                  </a:moveTo>
                  <a:cubicBezTo>
                    <a:pt x="6892" y="0"/>
                    <a:pt x="5002" y="180"/>
                    <a:pt x="3222" y="551"/>
                  </a:cubicBezTo>
                  <a:cubicBezTo>
                    <a:pt x="1984" y="900"/>
                    <a:pt x="988" y="1135"/>
                    <a:pt x="0" y="1484"/>
                  </a:cubicBezTo>
                  <a:cubicBezTo>
                    <a:pt x="494" y="2530"/>
                    <a:pt x="988" y="3577"/>
                    <a:pt x="1490" y="4506"/>
                  </a:cubicBezTo>
                  <a:cubicBezTo>
                    <a:pt x="1733" y="4506"/>
                    <a:pt x="1984" y="4388"/>
                    <a:pt x="2234" y="4388"/>
                  </a:cubicBezTo>
                  <a:cubicBezTo>
                    <a:pt x="3144" y="4175"/>
                    <a:pt x="4124" y="4072"/>
                    <a:pt x="5088" y="4072"/>
                  </a:cubicBezTo>
                  <a:cubicBezTo>
                    <a:pt x="6766" y="4072"/>
                    <a:pt x="8420" y="4381"/>
                    <a:pt x="9683" y="4972"/>
                  </a:cubicBezTo>
                  <a:cubicBezTo>
                    <a:pt x="10922" y="5552"/>
                    <a:pt x="11423" y="5901"/>
                    <a:pt x="11666" y="6830"/>
                  </a:cubicBezTo>
                  <a:cubicBezTo>
                    <a:pt x="11666" y="6948"/>
                    <a:pt x="11666" y="7179"/>
                    <a:pt x="11666" y="7179"/>
                  </a:cubicBezTo>
                  <a:cubicBezTo>
                    <a:pt x="11666" y="7297"/>
                    <a:pt x="11917" y="7414"/>
                    <a:pt x="11917" y="7528"/>
                  </a:cubicBezTo>
                  <a:cubicBezTo>
                    <a:pt x="12168" y="7877"/>
                    <a:pt x="12168" y="8226"/>
                    <a:pt x="12411" y="8575"/>
                  </a:cubicBezTo>
                  <a:cubicBezTo>
                    <a:pt x="12913" y="9856"/>
                    <a:pt x="12411" y="11252"/>
                    <a:pt x="11917" y="12530"/>
                  </a:cubicBezTo>
                  <a:cubicBezTo>
                    <a:pt x="11172" y="14274"/>
                    <a:pt x="10177" y="16018"/>
                    <a:pt x="9189" y="17763"/>
                  </a:cubicBezTo>
                  <a:cubicBezTo>
                    <a:pt x="8938" y="17880"/>
                    <a:pt x="8938" y="17880"/>
                    <a:pt x="8938" y="17998"/>
                  </a:cubicBezTo>
                  <a:cubicBezTo>
                    <a:pt x="9683" y="19158"/>
                    <a:pt x="10428" y="20440"/>
                    <a:pt x="11172" y="21600"/>
                  </a:cubicBezTo>
                  <a:cubicBezTo>
                    <a:pt x="11172" y="21486"/>
                    <a:pt x="11423" y="21251"/>
                    <a:pt x="11423" y="21137"/>
                  </a:cubicBezTo>
                  <a:cubicBezTo>
                    <a:pt x="13407" y="19158"/>
                    <a:pt x="15147" y="17182"/>
                    <a:pt x="16386" y="15207"/>
                  </a:cubicBezTo>
                  <a:cubicBezTo>
                    <a:pt x="18872" y="11832"/>
                    <a:pt x="21600" y="7528"/>
                    <a:pt x="19859" y="4039"/>
                  </a:cubicBezTo>
                  <a:cubicBezTo>
                    <a:pt x="18581" y="1392"/>
                    <a:pt x="13822" y="0"/>
                    <a:pt x="8734"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50" name="Google Shape;252;p15">
              <a:extLst>
                <a:ext uri="{FF2B5EF4-FFF2-40B4-BE49-F238E27FC236}">
                  <a16:creationId xmlns:a16="http://schemas.microsoft.com/office/drawing/2014/main" id="{22A26E75-448C-454E-DBF9-E64DE031178E}"/>
                </a:ext>
              </a:extLst>
            </p:cNvPr>
            <p:cNvSpPr>
              <a:spLocks/>
            </p:cNvSpPr>
            <p:nvPr/>
          </p:nvSpPr>
          <p:spPr bwMode="auto">
            <a:xfrm>
              <a:off x="3529768" y="3135159"/>
              <a:ext cx="66545" cy="85854"/>
            </a:xfrm>
            <a:custGeom>
              <a:avLst/>
              <a:gdLst>
                <a:gd name="T0" fmla="*/ 2997356 w 21600"/>
                <a:gd name="T1" fmla="*/ 10714154 h 21600"/>
                <a:gd name="T2" fmla="*/ 2997356 w 21600"/>
                <a:gd name="T3" fmla="*/ 10714154 h 21600"/>
                <a:gd name="T4" fmla="*/ 2997356 w 21600"/>
                <a:gd name="T5" fmla="*/ 10714154 h 21600"/>
                <a:gd name="T6" fmla="*/ 2997356 w 21600"/>
                <a:gd name="T7" fmla="*/ 1071415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892" y="0"/>
                  </a:moveTo>
                  <a:cubicBezTo>
                    <a:pt x="11586" y="483"/>
                    <a:pt x="10953" y="1211"/>
                    <a:pt x="10330" y="1701"/>
                  </a:cubicBezTo>
                  <a:cubicBezTo>
                    <a:pt x="8769" y="2912"/>
                    <a:pt x="7513" y="4122"/>
                    <a:pt x="6258" y="5341"/>
                  </a:cubicBezTo>
                  <a:cubicBezTo>
                    <a:pt x="3757" y="8007"/>
                    <a:pt x="2195" y="10674"/>
                    <a:pt x="623" y="13830"/>
                  </a:cubicBezTo>
                  <a:cubicBezTo>
                    <a:pt x="623" y="14076"/>
                    <a:pt x="316" y="14313"/>
                    <a:pt x="0" y="14558"/>
                  </a:cubicBezTo>
                  <a:cubicBezTo>
                    <a:pt x="316" y="14558"/>
                    <a:pt x="316" y="14804"/>
                    <a:pt x="623" y="14804"/>
                  </a:cubicBezTo>
                  <a:cubicBezTo>
                    <a:pt x="2501" y="16987"/>
                    <a:pt x="4379" y="19171"/>
                    <a:pt x="6258" y="21355"/>
                  </a:cubicBezTo>
                  <a:cubicBezTo>
                    <a:pt x="6258" y="21110"/>
                    <a:pt x="6574" y="20872"/>
                    <a:pt x="6890" y="20872"/>
                  </a:cubicBezTo>
                  <a:cubicBezTo>
                    <a:pt x="7513" y="20144"/>
                    <a:pt x="8136" y="19409"/>
                    <a:pt x="8769" y="18926"/>
                  </a:cubicBezTo>
                  <a:cubicBezTo>
                    <a:pt x="9391" y="18198"/>
                    <a:pt x="10330" y="17715"/>
                    <a:pt x="11270" y="17225"/>
                  </a:cubicBezTo>
                  <a:cubicBezTo>
                    <a:pt x="11517" y="16941"/>
                    <a:pt x="11962" y="16803"/>
                    <a:pt x="12426" y="16803"/>
                  </a:cubicBezTo>
                  <a:cubicBezTo>
                    <a:pt x="13138" y="16803"/>
                    <a:pt x="13899" y="17125"/>
                    <a:pt x="14087" y="17715"/>
                  </a:cubicBezTo>
                  <a:cubicBezTo>
                    <a:pt x="14403" y="19171"/>
                    <a:pt x="15026" y="20382"/>
                    <a:pt x="15965" y="21600"/>
                  </a:cubicBezTo>
                  <a:cubicBezTo>
                    <a:pt x="15965" y="21355"/>
                    <a:pt x="15965" y="21355"/>
                    <a:pt x="16282" y="21355"/>
                  </a:cubicBezTo>
                  <a:cubicBezTo>
                    <a:pt x="17843" y="18926"/>
                    <a:pt x="19405" y="16742"/>
                    <a:pt x="21600" y="14804"/>
                  </a:cubicBezTo>
                  <a:cubicBezTo>
                    <a:pt x="20977" y="14076"/>
                    <a:pt x="20661" y="13585"/>
                    <a:pt x="20345" y="12857"/>
                  </a:cubicBezTo>
                  <a:cubicBezTo>
                    <a:pt x="20038" y="11892"/>
                    <a:pt x="19722" y="11164"/>
                    <a:pt x="19099" y="10191"/>
                  </a:cubicBezTo>
                  <a:cubicBezTo>
                    <a:pt x="17527" y="6551"/>
                    <a:pt x="14087" y="3640"/>
                    <a:pt x="11892"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51" name="Google Shape;253;p15">
              <a:extLst>
                <a:ext uri="{FF2B5EF4-FFF2-40B4-BE49-F238E27FC236}">
                  <a16:creationId xmlns:a16="http://schemas.microsoft.com/office/drawing/2014/main" id="{BD54C021-6992-555C-D94D-768BF0892E1D}"/>
                </a:ext>
              </a:extLst>
            </p:cNvPr>
            <p:cNvSpPr>
              <a:spLocks noChangeArrowheads="1"/>
            </p:cNvSpPr>
            <p:nvPr/>
          </p:nvSpPr>
          <p:spPr bwMode="auto">
            <a:xfrm>
              <a:off x="3552906" y="2802408"/>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52" name="Google Shape;254;p15">
              <a:extLst>
                <a:ext uri="{FF2B5EF4-FFF2-40B4-BE49-F238E27FC236}">
                  <a16:creationId xmlns:a16="http://schemas.microsoft.com/office/drawing/2014/main" id="{4B2E76D7-E271-5A34-C28B-6BD431427D50}"/>
                </a:ext>
              </a:extLst>
            </p:cNvPr>
            <p:cNvSpPr>
              <a:spLocks/>
            </p:cNvSpPr>
            <p:nvPr/>
          </p:nvSpPr>
          <p:spPr bwMode="auto">
            <a:xfrm>
              <a:off x="2447610" y="4062971"/>
              <a:ext cx="25346" cy="62708"/>
            </a:xfrm>
            <a:custGeom>
              <a:avLst/>
              <a:gdLst>
                <a:gd name="T0" fmla="*/ 31007 w 20266"/>
                <a:gd name="T1" fmla="*/ 2227246 h 21600"/>
                <a:gd name="T2" fmla="*/ 31007 w 20266"/>
                <a:gd name="T3" fmla="*/ 2227246 h 21600"/>
                <a:gd name="T4" fmla="*/ 31007 w 20266"/>
                <a:gd name="T5" fmla="*/ 2227246 h 21600"/>
                <a:gd name="T6" fmla="*/ 31007 w 20266"/>
                <a:gd name="T7" fmla="*/ 222724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66" h="21600" extrusionOk="0">
                  <a:moveTo>
                    <a:pt x="6940" y="0"/>
                  </a:moveTo>
                  <a:cubicBezTo>
                    <a:pt x="6940" y="0"/>
                    <a:pt x="6185" y="0"/>
                    <a:pt x="6185" y="336"/>
                  </a:cubicBezTo>
                  <a:cubicBezTo>
                    <a:pt x="5406" y="336"/>
                    <a:pt x="4627" y="336"/>
                    <a:pt x="3872" y="671"/>
                  </a:cubicBezTo>
                  <a:cubicBezTo>
                    <a:pt x="3093" y="997"/>
                    <a:pt x="1559" y="1332"/>
                    <a:pt x="779" y="1668"/>
                  </a:cubicBezTo>
                  <a:cubicBezTo>
                    <a:pt x="0" y="1668"/>
                    <a:pt x="0" y="1993"/>
                    <a:pt x="0" y="1993"/>
                  </a:cubicBezTo>
                  <a:cubicBezTo>
                    <a:pt x="3872" y="8644"/>
                    <a:pt x="7720" y="15285"/>
                    <a:pt x="11567" y="21600"/>
                  </a:cubicBezTo>
                  <a:cubicBezTo>
                    <a:pt x="13880" y="19271"/>
                    <a:pt x="15439" y="16953"/>
                    <a:pt x="17752" y="14288"/>
                  </a:cubicBezTo>
                  <a:cubicBezTo>
                    <a:pt x="19287" y="11634"/>
                    <a:pt x="21600" y="7312"/>
                    <a:pt x="19287" y="4322"/>
                  </a:cubicBezTo>
                  <a:cubicBezTo>
                    <a:pt x="18507" y="3661"/>
                    <a:pt x="16973" y="2990"/>
                    <a:pt x="16194" y="1993"/>
                  </a:cubicBezTo>
                  <a:lnTo>
                    <a:pt x="14660" y="1668"/>
                  </a:lnTo>
                  <a:cubicBezTo>
                    <a:pt x="13880" y="1668"/>
                    <a:pt x="13126" y="1332"/>
                    <a:pt x="12346" y="997"/>
                  </a:cubicBezTo>
                  <a:cubicBezTo>
                    <a:pt x="12346" y="997"/>
                    <a:pt x="11567" y="671"/>
                    <a:pt x="11567" y="671"/>
                  </a:cubicBezTo>
                  <a:cubicBezTo>
                    <a:pt x="10812" y="336"/>
                    <a:pt x="10033" y="336"/>
                    <a:pt x="10033" y="336"/>
                  </a:cubicBezTo>
                  <a:cubicBezTo>
                    <a:pt x="10033" y="0"/>
                    <a:pt x="9254" y="0"/>
                    <a:pt x="9254" y="0"/>
                  </a:cubicBezTo>
                  <a:lnTo>
                    <a:pt x="6940" y="0"/>
                  </a:ln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53" name="Google Shape;255;p15">
              <a:extLst>
                <a:ext uri="{FF2B5EF4-FFF2-40B4-BE49-F238E27FC236}">
                  <a16:creationId xmlns:a16="http://schemas.microsoft.com/office/drawing/2014/main" id="{A33CAB56-B04B-5391-7CDD-F324E6C539B0}"/>
                </a:ext>
              </a:extLst>
            </p:cNvPr>
            <p:cNvSpPr>
              <a:spLocks/>
            </p:cNvSpPr>
            <p:nvPr/>
          </p:nvSpPr>
          <p:spPr bwMode="auto">
            <a:xfrm>
              <a:off x="3548265" y="2798357"/>
              <a:ext cx="12701" cy="12701"/>
            </a:xfrm>
            <a:custGeom>
              <a:avLst/>
              <a:gdLst>
                <a:gd name="T0" fmla="*/ 1216 w 19200"/>
                <a:gd name="T1" fmla="*/ 759 h 21600"/>
                <a:gd name="T2" fmla="*/ 1216 w 19200"/>
                <a:gd name="T3" fmla="*/ 759 h 21600"/>
                <a:gd name="T4" fmla="*/ 1216 w 19200"/>
                <a:gd name="T5" fmla="*/ 759 h 21600"/>
                <a:gd name="T6" fmla="*/ 1216 w 192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200" h="21600" extrusionOk="0">
                  <a:moveTo>
                    <a:pt x="19200" y="0"/>
                  </a:moveTo>
                  <a:cubicBezTo>
                    <a:pt x="-2400" y="14087"/>
                    <a:pt x="-2400" y="21600"/>
                    <a:pt x="3000" y="21600"/>
                  </a:cubicBezTo>
                  <a:cubicBezTo>
                    <a:pt x="8400" y="21600"/>
                    <a:pt x="19200" y="14087"/>
                    <a:pt x="19200"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54" name="Google Shape;256;p15">
              <a:extLst>
                <a:ext uri="{FF2B5EF4-FFF2-40B4-BE49-F238E27FC236}">
                  <a16:creationId xmlns:a16="http://schemas.microsoft.com/office/drawing/2014/main" id="{827D126A-55C2-C634-7FC3-0B03E909ABC3}"/>
                </a:ext>
              </a:extLst>
            </p:cNvPr>
            <p:cNvSpPr>
              <a:spLocks noChangeArrowheads="1"/>
            </p:cNvSpPr>
            <p:nvPr/>
          </p:nvSpPr>
          <p:spPr bwMode="auto">
            <a:xfrm>
              <a:off x="2449586" y="4062971"/>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55" name="Google Shape;258;p15">
              <a:extLst>
                <a:ext uri="{FF2B5EF4-FFF2-40B4-BE49-F238E27FC236}">
                  <a16:creationId xmlns:a16="http://schemas.microsoft.com/office/drawing/2014/main" id="{B679AE7A-CDE3-823F-DA3F-F86D7C15A831}"/>
                </a:ext>
              </a:extLst>
            </p:cNvPr>
            <p:cNvSpPr>
              <a:spLocks/>
            </p:cNvSpPr>
            <p:nvPr/>
          </p:nvSpPr>
          <p:spPr bwMode="auto">
            <a:xfrm>
              <a:off x="3555807" y="3219063"/>
              <a:ext cx="16386" cy="24121"/>
            </a:xfrm>
            <a:custGeom>
              <a:avLst/>
              <a:gdLst>
                <a:gd name="T0" fmla="*/ 2714 w 21600"/>
                <a:gd name="T1" fmla="*/ 18756 h 21600"/>
                <a:gd name="T2" fmla="*/ 2714 w 21600"/>
                <a:gd name="T3" fmla="*/ 18756 h 21600"/>
                <a:gd name="T4" fmla="*/ 2714 w 21600"/>
                <a:gd name="T5" fmla="*/ 18756 h 21600"/>
                <a:gd name="T6" fmla="*/ 2714 w 21600"/>
                <a:gd name="T7" fmla="*/ 1875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972" y="0"/>
                  </a:moveTo>
                  <a:cubicBezTo>
                    <a:pt x="11442" y="2591"/>
                    <a:pt x="10158" y="4336"/>
                    <a:pt x="7628" y="6055"/>
                  </a:cubicBezTo>
                  <a:cubicBezTo>
                    <a:pt x="5099" y="7773"/>
                    <a:pt x="2529" y="9518"/>
                    <a:pt x="0" y="12109"/>
                  </a:cubicBezTo>
                  <a:cubicBezTo>
                    <a:pt x="2529" y="14700"/>
                    <a:pt x="5099" y="18136"/>
                    <a:pt x="7628" y="21600"/>
                  </a:cubicBezTo>
                  <a:cubicBezTo>
                    <a:pt x="12727" y="18136"/>
                    <a:pt x="17786" y="14700"/>
                    <a:pt x="21600" y="10364"/>
                  </a:cubicBezTo>
                  <a:cubicBezTo>
                    <a:pt x="19071" y="6927"/>
                    <a:pt x="16541" y="3464"/>
                    <a:pt x="13972"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56" name="Google Shape;259;p15">
              <a:extLst>
                <a:ext uri="{FF2B5EF4-FFF2-40B4-BE49-F238E27FC236}">
                  <a16:creationId xmlns:a16="http://schemas.microsoft.com/office/drawing/2014/main" id="{2DF1A21C-DB7C-5A97-ECAD-B4C15A4F0136}"/>
                </a:ext>
              </a:extLst>
            </p:cNvPr>
            <p:cNvSpPr>
              <a:spLocks/>
            </p:cNvSpPr>
            <p:nvPr/>
          </p:nvSpPr>
          <p:spPr bwMode="auto">
            <a:xfrm>
              <a:off x="3529768" y="3241265"/>
              <a:ext cx="66545" cy="85823"/>
            </a:xfrm>
            <a:custGeom>
              <a:avLst/>
              <a:gdLst>
                <a:gd name="T0" fmla="*/ 2997356 w 21600"/>
                <a:gd name="T1" fmla="*/ 10694956 h 21600"/>
                <a:gd name="T2" fmla="*/ 2997356 w 21600"/>
                <a:gd name="T3" fmla="*/ 10694956 h 21600"/>
                <a:gd name="T4" fmla="*/ 2997356 w 21600"/>
                <a:gd name="T5" fmla="*/ 10694956 h 21600"/>
                <a:gd name="T6" fmla="*/ 2997356 w 21600"/>
                <a:gd name="T7" fmla="*/ 1069495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258" y="0"/>
                  </a:moveTo>
                  <a:cubicBezTo>
                    <a:pt x="3757" y="2667"/>
                    <a:pt x="2195" y="5335"/>
                    <a:pt x="623" y="8493"/>
                  </a:cubicBezTo>
                  <a:cubicBezTo>
                    <a:pt x="623" y="8738"/>
                    <a:pt x="316" y="8976"/>
                    <a:pt x="0" y="8976"/>
                  </a:cubicBezTo>
                  <a:cubicBezTo>
                    <a:pt x="316" y="9221"/>
                    <a:pt x="316" y="9221"/>
                    <a:pt x="623" y="9466"/>
                  </a:cubicBezTo>
                  <a:cubicBezTo>
                    <a:pt x="3757" y="13590"/>
                    <a:pt x="7829" y="17231"/>
                    <a:pt x="10330" y="21600"/>
                  </a:cubicBezTo>
                  <a:cubicBezTo>
                    <a:pt x="12831" y="20144"/>
                    <a:pt x="14710" y="17959"/>
                    <a:pt x="16282" y="15775"/>
                  </a:cubicBezTo>
                  <a:cubicBezTo>
                    <a:pt x="17843" y="13590"/>
                    <a:pt x="19405" y="11406"/>
                    <a:pt x="21600" y="9221"/>
                  </a:cubicBezTo>
                  <a:cubicBezTo>
                    <a:pt x="21284" y="8738"/>
                    <a:pt x="20661" y="8010"/>
                    <a:pt x="20661" y="7519"/>
                  </a:cubicBezTo>
                  <a:cubicBezTo>
                    <a:pt x="20038" y="6554"/>
                    <a:pt x="19722" y="5580"/>
                    <a:pt x="19099" y="4607"/>
                  </a:cubicBezTo>
                  <a:cubicBezTo>
                    <a:pt x="18466" y="3150"/>
                    <a:pt x="17221" y="1456"/>
                    <a:pt x="15965" y="0"/>
                  </a:cubicBezTo>
                  <a:cubicBezTo>
                    <a:pt x="14403" y="1456"/>
                    <a:pt x="12831" y="2913"/>
                    <a:pt x="10330" y="3878"/>
                  </a:cubicBezTo>
                  <a:cubicBezTo>
                    <a:pt x="10064" y="4016"/>
                    <a:pt x="9777" y="4078"/>
                    <a:pt x="9500" y="4078"/>
                  </a:cubicBezTo>
                  <a:cubicBezTo>
                    <a:pt x="8769" y="4078"/>
                    <a:pt x="8047" y="3679"/>
                    <a:pt x="7829" y="3150"/>
                  </a:cubicBezTo>
                  <a:cubicBezTo>
                    <a:pt x="7197" y="1939"/>
                    <a:pt x="6890" y="966"/>
                    <a:pt x="6258"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nvGrpSpPr>
            <p:cNvPr id="23757" name="Google Shape;260;p15">
              <a:extLst>
                <a:ext uri="{FF2B5EF4-FFF2-40B4-BE49-F238E27FC236}">
                  <a16:creationId xmlns:a16="http://schemas.microsoft.com/office/drawing/2014/main" id="{03B02371-2D31-5116-A429-99433C1B1498}"/>
                </a:ext>
              </a:extLst>
            </p:cNvPr>
            <p:cNvGrpSpPr>
              <a:grpSpLocks/>
            </p:cNvGrpSpPr>
            <p:nvPr/>
          </p:nvGrpSpPr>
          <p:grpSpPr bwMode="auto">
            <a:xfrm>
              <a:off x="3548102" y="2855384"/>
              <a:ext cx="1" cy="12701"/>
              <a:chOff x="0" y="0"/>
              <a:chExt cx="0" cy="12700"/>
            </a:xfrm>
          </p:grpSpPr>
          <p:sp>
            <p:nvSpPr>
              <p:cNvPr id="24000" name="Line">
                <a:extLst>
                  <a:ext uri="{FF2B5EF4-FFF2-40B4-BE49-F238E27FC236}">
                    <a16:creationId xmlns:a16="http://schemas.microsoft.com/office/drawing/2014/main" id="{64B1EBF9-6EEC-5A95-E496-0895E7E0BBCF}"/>
                  </a:ext>
                </a:extLst>
              </p:cNvPr>
              <p:cNvSpPr>
                <a:spLocks noChangeShapeType="1"/>
              </p:cNvSpPr>
              <p:nvPr/>
            </p:nvSpPr>
            <p:spPr bwMode="auto">
              <a:xfrm flipV="1">
                <a:off x="-1" y="0"/>
                <a:ext cx="2"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sp>
            <p:nvSpPr>
              <p:cNvPr id="24001" name="Line">
                <a:extLst>
                  <a:ext uri="{FF2B5EF4-FFF2-40B4-BE49-F238E27FC236}">
                    <a16:creationId xmlns:a16="http://schemas.microsoft.com/office/drawing/2014/main" id="{C4540103-FE1F-BB90-54D0-987B5850A60A}"/>
                  </a:ext>
                </a:extLst>
              </p:cNvPr>
              <p:cNvSpPr>
                <a:spLocks noChangeShapeType="1"/>
              </p:cNvSpPr>
              <p:nvPr/>
            </p:nvSpPr>
            <p:spPr bwMode="auto">
              <a:xfrm flipH="1">
                <a:off x="-1" y="0"/>
                <a:ext cx="2"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grpSp>
        <p:sp>
          <p:nvSpPr>
            <p:cNvPr id="23758" name="Google Shape;261;p15">
              <a:extLst>
                <a:ext uri="{FF2B5EF4-FFF2-40B4-BE49-F238E27FC236}">
                  <a16:creationId xmlns:a16="http://schemas.microsoft.com/office/drawing/2014/main" id="{D81D7397-E1A0-C11E-C5BE-1444D68FF9CB}"/>
                </a:ext>
              </a:extLst>
            </p:cNvPr>
            <p:cNvSpPr>
              <a:spLocks/>
            </p:cNvSpPr>
            <p:nvPr/>
          </p:nvSpPr>
          <p:spPr bwMode="auto">
            <a:xfrm>
              <a:off x="3567303" y="2784698"/>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14175" y="0"/>
                    <a:pt x="18900" y="21600"/>
                    <a:pt x="20250" y="21600"/>
                  </a:cubicBezTo>
                  <a:cubicBezTo>
                    <a:pt x="21600" y="21600"/>
                    <a:pt x="21600" y="16971"/>
                    <a:pt x="21600" y="0"/>
                  </a:cubicBezTo>
                  <a:lnTo>
                    <a:pt x="0" y="0"/>
                  </a:ln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59" name="Google Shape;262;p15">
              <a:extLst>
                <a:ext uri="{FF2B5EF4-FFF2-40B4-BE49-F238E27FC236}">
                  <a16:creationId xmlns:a16="http://schemas.microsoft.com/office/drawing/2014/main" id="{048B70A0-B7BA-1478-8933-2D96FAD4325E}"/>
                </a:ext>
              </a:extLst>
            </p:cNvPr>
            <p:cNvSpPr>
              <a:spLocks/>
            </p:cNvSpPr>
            <p:nvPr/>
          </p:nvSpPr>
          <p:spPr bwMode="auto">
            <a:xfrm>
              <a:off x="3546780" y="2801202"/>
              <a:ext cx="12701" cy="12701"/>
            </a:xfrm>
            <a:custGeom>
              <a:avLst/>
              <a:gdLst>
                <a:gd name="T0" fmla="*/ 19459 w 9600"/>
                <a:gd name="T1" fmla="*/ 19459 h 9600"/>
                <a:gd name="T2" fmla="*/ 19459 w 9600"/>
                <a:gd name="T3" fmla="*/ 19459 h 9600"/>
                <a:gd name="T4" fmla="*/ 19459 w 9600"/>
                <a:gd name="T5" fmla="*/ 19459 h 9600"/>
                <a:gd name="T6" fmla="*/ 19459 w 9600"/>
                <a:gd name="T7" fmla="*/ 19459 h 9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9600" h="9600" extrusionOk="0">
                  <a:moveTo>
                    <a:pt x="0" y="9600"/>
                  </a:moveTo>
                  <a:cubicBezTo>
                    <a:pt x="0" y="9600"/>
                    <a:pt x="0" y="9600"/>
                    <a:pt x="0" y="9600"/>
                  </a:cubicBezTo>
                  <a:cubicBezTo>
                    <a:pt x="21600" y="-12000"/>
                    <a:pt x="0" y="9600"/>
                    <a:pt x="0" y="960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60" name="Google Shape;263;p15">
              <a:extLst>
                <a:ext uri="{FF2B5EF4-FFF2-40B4-BE49-F238E27FC236}">
                  <a16:creationId xmlns:a16="http://schemas.microsoft.com/office/drawing/2014/main" id="{A2B02E41-B2E4-12BF-25CF-F6F19BAD114A}"/>
                </a:ext>
              </a:extLst>
            </p:cNvPr>
            <p:cNvSpPr>
              <a:spLocks/>
            </p:cNvSpPr>
            <p:nvPr/>
          </p:nvSpPr>
          <p:spPr bwMode="auto">
            <a:xfrm>
              <a:off x="3543450" y="2811499"/>
              <a:ext cx="12701" cy="12701"/>
            </a:xfrm>
            <a:custGeom>
              <a:avLst/>
              <a:gdLst>
                <a:gd name="T0" fmla="*/ 1824 w 17348"/>
                <a:gd name="T1" fmla="*/ 759 h 21600"/>
                <a:gd name="T2" fmla="*/ 1824 w 17348"/>
                <a:gd name="T3" fmla="*/ 759 h 21600"/>
                <a:gd name="T4" fmla="*/ 1824 w 17348"/>
                <a:gd name="T5" fmla="*/ 759 h 21600"/>
                <a:gd name="T6" fmla="*/ 1824 w 17348"/>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7348" h="21600" extrusionOk="0">
                  <a:moveTo>
                    <a:pt x="13748" y="0"/>
                  </a:moveTo>
                  <a:cubicBezTo>
                    <a:pt x="6548" y="0"/>
                    <a:pt x="-4252" y="21600"/>
                    <a:pt x="1748" y="21600"/>
                  </a:cubicBezTo>
                  <a:cubicBezTo>
                    <a:pt x="4148" y="21600"/>
                    <a:pt x="8948" y="18600"/>
                    <a:pt x="17348" y="10800"/>
                  </a:cubicBezTo>
                  <a:cubicBezTo>
                    <a:pt x="17348" y="3000"/>
                    <a:pt x="14948" y="0"/>
                    <a:pt x="13748"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61" name="Google Shape;264;p15">
              <a:extLst>
                <a:ext uri="{FF2B5EF4-FFF2-40B4-BE49-F238E27FC236}">
                  <a16:creationId xmlns:a16="http://schemas.microsoft.com/office/drawing/2014/main" id="{5ABC0D9E-41AB-439D-3AF3-74415C69D3FC}"/>
                </a:ext>
              </a:extLst>
            </p:cNvPr>
            <p:cNvSpPr>
              <a:spLocks/>
            </p:cNvSpPr>
            <p:nvPr/>
          </p:nvSpPr>
          <p:spPr bwMode="auto">
            <a:xfrm>
              <a:off x="3548969" y="2797520"/>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0" y="21600"/>
                    <a:pt x="0" y="21600"/>
                    <a:pt x="0" y="21600"/>
                  </a:cubicBezTo>
                  <a:cubicBezTo>
                    <a:pt x="0" y="21600"/>
                    <a:pt x="21600" y="21600"/>
                    <a:pt x="2160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62" name="Google Shape;265;p15">
              <a:extLst>
                <a:ext uri="{FF2B5EF4-FFF2-40B4-BE49-F238E27FC236}">
                  <a16:creationId xmlns:a16="http://schemas.microsoft.com/office/drawing/2014/main" id="{E7B38E09-793F-588B-8329-75B10D62DB52}"/>
                </a:ext>
              </a:extLst>
            </p:cNvPr>
            <p:cNvSpPr>
              <a:spLocks/>
            </p:cNvSpPr>
            <p:nvPr/>
          </p:nvSpPr>
          <p:spPr bwMode="auto">
            <a:xfrm>
              <a:off x="3616544" y="2889631"/>
              <a:ext cx="12701" cy="12701"/>
            </a:xfrm>
            <a:custGeom>
              <a:avLst/>
              <a:gdLst>
                <a:gd name="T0" fmla="*/ 1982 w 16994"/>
                <a:gd name="T1" fmla="*/ 759 h 21600"/>
                <a:gd name="T2" fmla="*/ 1982 w 16994"/>
                <a:gd name="T3" fmla="*/ 759 h 21600"/>
                <a:gd name="T4" fmla="*/ 1982 w 16994"/>
                <a:gd name="T5" fmla="*/ 759 h 21600"/>
                <a:gd name="T6" fmla="*/ 1982 w 16994"/>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6994" h="21600" extrusionOk="0">
                  <a:moveTo>
                    <a:pt x="1994" y="0"/>
                  </a:moveTo>
                  <a:cubicBezTo>
                    <a:pt x="-4606" y="0"/>
                    <a:pt x="6794" y="21600"/>
                    <a:pt x="12794" y="21600"/>
                  </a:cubicBezTo>
                  <a:cubicBezTo>
                    <a:pt x="15194" y="21600"/>
                    <a:pt x="16994" y="18458"/>
                    <a:pt x="16994" y="10604"/>
                  </a:cubicBezTo>
                  <a:cubicBezTo>
                    <a:pt x="8594" y="2749"/>
                    <a:pt x="4394" y="0"/>
                    <a:pt x="1994"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63" name="Google Shape;266;p15">
              <a:extLst>
                <a:ext uri="{FF2B5EF4-FFF2-40B4-BE49-F238E27FC236}">
                  <a16:creationId xmlns:a16="http://schemas.microsoft.com/office/drawing/2014/main" id="{BA3EF7CE-BE90-BD3A-ED97-4158EA23E576}"/>
                </a:ext>
              </a:extLst>
            </p:cNvPr>
            <p:cNvSpPr>
              <a:spLocks noChangeArrowheads="1"/>
            </p:cNvSpPr>
            <p:nvPr/>
          </p:nvSpPr>
          <p:spPr bwMode="auto">
            <a:xfrm>
              <a:off x="3606910" y="2924822"/>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64" name="Google Shape;267;p15">
              <a:extLst>
                <a:ext uri="{FF2B5EF4-FFF2-40B4-BE49-F238E27FC236}">
                  <a16:creationId xmlns:a16="http://schemas.microsoft.com/office/drawing/2014/main" id="{6CDD35D6-85B7-4A69-7C15-8A40FAB1F09C}"/>
                </a:ext>
              </a:extLst>
            </p:cNvPr>
            <p:cNvSpPr>
              <a:spLocks/>
            </p:cNvSpPr>
            <p:nvPr/>
          </p:nvSpPr>
          <p:spPr bwMode="auto">
            <a:xfrm>
              <a:off x="3600784" y="2925857"/>
              <a:ext cx="12701" cy="12701"/>
            </a:xfrm>
            <a:custGeom>
              <a:avLst/>
              <a:gdLst>
                <a:gd name="T0" fmla="*/ 1078 w 19787"/>
                <a:gd name="T1" fmla="*/ 759 h 21600"/>
                <a:gd name="T2" fmla="*/ 1078 w 19787"/>
                <a:gd name="T3" fmla="*/ 759 h 21600"/>
                <a:gd name="T4" fmla="*/ 1078 w 19787"/>
                <a:gd name="T5" fmla="*/ 759 h 21600"/>
                <a:gd name="T6" fmla="*/ 1078 w 19787"/>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787" h="21600" extrusionOk="0">
                  <a:moveTo>
                    <a:pt x="0" y="0"/>
                  </a:moveTo>
                  <a:cubicBezTo>
                    <a:pt x="0" y="10800"/>
                    <a:pt x="14850" y="21600"/>
                    <a:pt x="18900" y="21600"/>
                  </a:cubicBezTo>
                  <a:cubicBezTo>
                    <a:pt x="21600" y="21600"/>
                    <a:pt x="18900" y="16200"/>
                    <a:pt x="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65" name="Google Shape;268;p15">
              <a:extLst>
                <a:ext uri="{FF2B5EF4-FFF2-40B4-BE49-F238E27FC236}">
                  <a16:creationId xmlns:a16="http://schemas.microsoft.com/office/drawing/2014/main" id="{C451BD8C-F755-A9C3-A0A3-335D7F278B7A}"/>
                </a:ext>
              </a:extLst>
            </p:cNvPr>
            <p:cNvSpPr>
              <a:spLocks noChangeArrowheads="1"/>
            </p:cNvSpPr>
            <p:nvPr/>
          </p:nvSpPr>
          <p:spPr bwMode="auto">
            <a:xfrm>
              <a:off x="3606910" y="2924822"/>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66" name="Google Shape;269;p15">
              <a:extLst>
                <a:ext uri="{FF2B5EF4-FFF2-40B4-BE49-F238E27FC236}">
                  <a16:creationId xmlns:a16="http://schemas.microsoft.com/office/drawing/2014/main" id="{214C7C11-4123-7A34-DFC5-F86CB4B6F791}"/>
                </a:ext>
              </a:extLst>
            </p:cNvPr>
            <p:cNvSpPr>
              <a:spLocks/>
            </p:cNvSpPr>
            <p:nvPr/>
          </p:nvSpPr>
          <p:spPr bwMode="auto">
            <a:xfrm>
              <a:off x="3561297" y="2803383"/>
              <a:ext cx="12701" cy="1"/>
            </a:xfrm>
            <a:custGeom>
              <a:avLst/>
              <a:gdLst>
                <a:gd name="T0" fmla="*/ 4468 w 13868"/>
                <a:gd name="T1" fmla="*/ 1 h 1"/>
                <a:gd name="T2" fmla="*/ 4468 w 13868"/>
                <a:gd name="T3" fmla="*/ 1 h 1"/>
                <a:gd name="T4" fmla="*/ 4468 w 13868"/>
                <a:gd name="T5" fmla="*/ 1 h 1"/>
                <a:gd name="T6" fmla="*/ 4468 w 13868"/>
                <a:gd name="T7" fmla="*/ 1 h 1"/>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3868" h="1" extrusionOk="0">
                  <a:moveTo>
                    <a:pt x="0" y="0"/>
                  </a:moveTo>
                  <a:cubicBezTo>
                    <a:pt x="5443" y="0"/>
                    <a:pt x="5443" y="0"/>
                    <a:pt x="5443" y="0"/>
                  </a:cubicBezTo>
                  <a:lnTo>
                    <a:pt x="10885" y="0"/>
                  </a:lnTo>
                  <a:cubicBezTo>
                    <a:pt x="21600" y="0"/>
                    <a:pt x="0" y="0"/>
                    <a:pt x="0" y="0"/>
                  </a:cubicBez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67" name="Google Shape;270;p15">
              <a:extLst>
                <a:ext uri="{FF2B5EF4-FFF2-40B4-BE49-F238E27FC236}">
                  <a16:creationId xmlns:a16="http://schemas.microsoft.com/office/drawing/2014/main" id="{726AEC2B-4F1E-2157-F760-CED3D0866F67}"/>
                </a:ext>
              </a:extLst>
            </p:cNvPr>
            <p:cNvSpPr>
              <a:spLocks noChangeArrowheads="1"/>
            </p:cNvSpPr>
            <p:nvPr/>
          </p:nvSpPr>
          <p:spPr bwMode="auto">
            <a:xfrm>
              <a:off x="3553915" y="2802408"/>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68" name="Google Shape;271;p15">
              <a:extLst>
                <a:ext uri="{FF2B5EF4-FFF2-40B4-BE49-F238E27FC236}">
                  <a16:creationId xmlns:a16="http://schemas.microsoft.com/office/drawing/2014/main" id="{5CCCD5BB-C8B4-73A9-5D5C-4757EA15073A}"/>
                </a:ext>
              </a:extLst>
            </p:cNvPr>
            <p:cNvSpPr>
              <a:spLocks/>
            </p:cNvSpPr>
            <p:nvPr/>
          </p:nvSpPr>
          <p:spPr bwMode="auto">
            <a:xfrm>
              <a:off x="3599822" y="2922644"/>
              <a:ext cx="12701" cy="12701"/>
            </a:xfrm>
            <a:custGeom>
              <a:avLst/>
              <a:gdLst>
                <a:gd name="T0" fmla="*/ 1475 w 18296"/>
                <a:gd name="T1" fmla="*/ 759 h 21600"/>
                <a:gd name="T2" fmla="*/ 1475 w 18296"/>
                <a:gd name="T3" fmla="*/ 759 h 21600"/>
                <a:gd name="T4" fmla="*/ 1475 w 18296"/>
                <a:gd name="T5" fmla="*/ 759 h 21600"/>
                <a:gd name="T6" fmla="*/ 1475 w 18296"/>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296" h="21600" extrusionOk="0">
                  <a:moveTo>
                    <a:pt x="2700" y="0"/>
                  </a:moveTo>
                  <a:cubicBezTo>
                    <a:pt x="0" y="0"/>
                    <a:pt x="0" y="1490"/>
                    <a:pt x="0" y="5214"/>
                  </a:cubicBezTo>
                  <a:cubicBezTo>
                    <a:pt x="10800" y="17131"/>
                    <a:pt x="16200" y="21600"/>
                    <a:pt x="17550" y="21600"/>
                  </a:cubicBezTo>
                  <a:cubicBezTo>
                    <a:pt x="21600" y="21600"/>
                    <a:pt x="8100" y="0"/>
                    <a:pt x="270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69" name="Google Shape;272;p15">
              <a:extLst>
                <a:ext uri="{FF2B5EF4-FFF2-40B4-BE49-F238E27FC236}">
                  <a16:creationId xmlns:a16="http://schemas.microsoft.com/office/drawing/2014/main" id="{983D5BEA-4427-3C3C-5BDB-2DF780767D67}"/>
                </a:ext>
              </a:extLst>
            </p:cNvPr>
            <p:cNvSpPr>
              <a:spLocks/>
            </p:cNvSpPr>
            <p:nvPr/>
          </p:nvSpPr>
          <p:spPr bwMode="auto">
            <a:xfrm>
              <a:off x="3621300" y="2921929"/>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0" y="8613"/>
                    <a:pt x="0" y="12987"/>
                    <a:pt x="0" y="21600"/>
                  </a:cubicBezTo>
                  <a:cubicBezTo>
                    <a:pt x="21600" y="17362"/>
                    <a:pt x="21600" y="8613"/>
                    <a:pt x="2160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70" name="Google Shape;273;p15">
              <a:extLst>
                <a:ext uri="{FF2B5EF4-FFF2-40B4-BE49-F238E27FC236}">
                  <a16:creationId xmlns:a16="http://schemas.microsoft.com/office/drawing/2014/main" id="{08019DBF-E259-653E-8D52-079512CF4FDF}"/>
                </a:ext>
              </a:extLst>
            </p:cNvPr>
            <p:cNvSpPr>
              <a:spLocks/>
            </p:cNvSpPr>
            <p:nvPr/>
          </p:nvSpPr>
          <p:spPr bwMode="auto">
            <a:xfrm>
              <a:off x="3549868" y="2796545"/>
              <a:ext cx="12701" cy="12701"/>
            </a:xfrm>
            <a:custGeom>
              <a:avLst/>
              <a:gdLst>
                <a:gd name="T0" fmla="*/ 6832 w 12471"/>
                <a:gd name="T1" fmla="*/ 759 h 21600"/>
                <a:gd name="T2" fmla="*/ 6832 w 12471"/>
                <a:gd name="T3" fmla="*/ 759 h 21600"/>
                <a:gd name="T4" fmla="*/ 6832 w 12471"/>
                <a:gd name="T5" fmla="*/ 759 h 21600"/>
                <a:gd name="T6" fmla="*/ 6832 w 12471"/>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2471" h="21600" extrusionOk="0">
                  <a:moveTo>
                    <a:pt x="12471" y="0"/>
                  </a:moveTo>
                  <a:cubicBezTo>
                    <a:pt x="1671" y="21600"/>
                    <a:pt x="-9129" y="21600"/>
                    <a:pt x="12471" y="21600"/>
                  </a:cubicBezTo>
                  <a:cubicBezTo>
                    <a:pt x="12471" y="21600"/>
                    <a:pt x="12471" y="21600"/>
                    <a:pt x="12471"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71" name="Google Shape;274;p15">
              <a:extLst>
                <a:ext uri="{FF2B5EF4-FFF2-40B4-BE49-F238E27FC236}">
                  <a16:creationId xmlns:a16="http://schemas.microsoft.com/office/drawing/2014/main" id="{B77E3A01-A229-CE98-8EB7-EDFEA3FA94F8}"/>
                </a:ext>
              </a:extLst>
            </p:cNvPr>
            <p:cNvSpPr>
              <a:spLocks/>
            </p:cNvSpPr>
            <p:nvPr/>
          </p:nvSpPr>
          <p:spPr bwMode="auto">
            <a:xfrm>
              <a:off x="3521287" y="2779810"/>
              <a:ext cx="107418" cy="161687"/>
            </a:xfrm>
            <a:custGeom>
              <a:avLst/>
              <a:gdLst>
                <a:gd name="T0" fmla="*/ 38174077 w 20804"/>
                <a:gd name="T1" fmla="*/ 253824494 h 21600"/>
                <a:gd name="T2" fmla="*/ 38174077 w 20804"/>
                <a:gd name="T3" fmla="*/ 253824494 h 21600"/>
                <a:gd name="T4" fmla="*/ 38174077 w 20804"/>
                <a:gd name="T5" fmla="*/ 253824494 h 21600"/>
                <a:gd name="T6" fmla="*/ 38174077 w 20804"/>
                <a:gd name="T7" fmla="*/ 2538244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04" h="21600" extrusionOk="0">
                  <a:moveTo>
                    <a:pt x="6497" y="3279"/>
                  </a:moveTo>
                  <a:cubicBezTo>
                    <a:pt x="6497" y="3279"/>
                    <a:pt x="6497" y="3328"/>
                    <a:pt x="6450" y="3369"/>
                  </a:cubicBezTo>
                  <a:cubicBezTo>
                    <a:pt x="6473" y="3357"/>
                    <a:pt x="6497" y="3324"/>
                    <a:pt x="6497" y="3279"/>
                  </a:cubicBezTo>
                  <a:close/>
                  <a:moveTo>
                    <a:pt x="20641" y="19895"/>
                  </a:moveTo>
                  <a:cubicBezTo>
                    <a:pt x="20606" y="19985"/>
                    <a:pt x="20559" y="20070"/>
                    <a:pt x="20506" y="20156"/>
                  </a:cubicBezTo>
                  <a:cubicBezTo>
                    <a:pt x="20570" y="20066"/>
                    <a:pt x="20612" y="19981"/>
                    <a:pt x="20641" y="19895"/>
                  </a:cubicBezTo>
                  <a:close/>
                  <a:moveTo>
                    <a:pt x="6161" y="0"/>
                  </a:moveTo>
                  <a:cubicBezTo>
                    <a:pt x="4426" y="0"/>
                    <a:pt x="2787" y="631"/>
                    <a:pt x="1831" y="1733"/>
                  </a:cubicBezTo>
                  <a:cubicBezTo>
                    <a:pt x="-599" y="4439"/>
                    <a:pt x="-39" y="8044"/>
                    <a:pt x="333" y="11010"/>
                  </a:cubicBezTo>
                  <a:cubicBezTo>
                    <a:pt x="522" y="14228"/>
                    <a:pt x="1082" y="17450"/>
                    <a:pt x="2574" y="20542"/>
                  </a:cubicBezTo>
                  <a:cubicBezTo>
                    <a:pt x="2899" y="21262"/>
                    <a:pt x="3736" y="21600"/>
                    <a:pt x="4568" y="21600"/>
                  </a:cubicBezTo>
                  <a:cubicBezTo>
                    <a:pt x="5683" y="21600"/>
                    <a:pt x="6792" y="21002"/>
                    <a:pt x="6686" y="19899"/>
                  </a:cubicBezTo>
                  <a:cubicBezTo>
                    <a:pt x="6314" y="17450"/>
                    <a:pt x="5754" y="15001"/>
                    <a:pt x="5376" y="12425"/>
                  </a:cubicBezTo>
                  <a:lnTo>
                    <a:pt x="5193" y="11266"/>
                  </a:lnTo>
                  <a:cubicBezTo>
                    <a:pt x="5193" y="11266"/>
                    <a:pt x="5193" y="11010"/>
                    <a:pt x="5193" y="10879"/>
                  </a:cubicBezTo>
                  <a:cubicBezTo>
                    <a:pt x="5193" y="10749"/>
                    <a:pt x="5193" y="10493"/>
                    <a:pt x="5193" y="10363"/>
                  </a:cubicBezTo>
                  <a:cubicBezTo>
                    <a:pt x="5193" y="9590"/>
                    <a:pt x="5004" y="8817"/>
                    <a:pt x="5193" y="8044"/>
                  </a:cubicBezTo>
                  <a:cubicBezTo>
                    <a:pt x="5193" y="7271"/>
                    <a:pt x="5193" y="6628"/>
                    <a:pt x="5376" y="5985"/>
                  </a:cubicBezTo>
                  <a:cubicBezTo>
                    <a:pt x="5376" y="5659"/>
                    <a:pt x="5376" y="5427"/>
                    <a:pt x="5488" y="5135"/>
                  </a:cubicBezTo>
                  <a:cubicBezTo>
                    <a:pt x="5488" y="5139"/>
                    <a:pt x="5494" y="5143"/>
                    <a:pt x="5500" y="5143"/>
                  </a:cubicBezTo>
                  <a:cubicBezTo>
                    <a:pt x="5512" y="5143"/>
                    <a:pt x="5529" y="5126"/>
                    <a:pt x="5565" y="5082"/>
                  </a:cubicBezTo>
                  <a:cubicBezTo>
                    <a:pt x="5565" y="5082"/>
                    <a:pt x="5565" y="5082"/>
                    <a:pt x="5565" y="4951"/>
                  </a:cubicBezTo>
                  <a:cubicBezTo>
                    <a:pt x="5535" y="5017"/>
                    <a:pt x="5506" y="5078"/>
                    <a:pt x="5488" y="5135"/>
                  </a:cubicBezTo>
                  <a:cubicBezTo>
                    <a:pt x="5465" y="5090"/>
                    <a:pt x="5524" y="4890"/>
                    <a:pt x="5553" y="4890"/>
                  </a:cubicBezTo>
                  <a:cubicBezTo>
                    <a:pt x="5559" y="4890"/>
                    <a:pt x="5565" y="4907"/>
                    <a:pt x="5565" y="4951"/>
                  </a:cubicBezTo>
                  <a:cubicBezTo>
                    <a:pt x="5565" y="4695"/>
                    <a:pt x="5754" y="4565"/>
                    <a:pt x="5754" y="4439"/>
                  </a:cubicBezTo>
                  <a:cubicBezTo>
                    <a:pt x="5754" y="4178"/>
                    <a:pt x="5936" y="3922"/>
                    <a:pt x="6125" y="3666"/>
                  </a:cubicBezTo>
                  <a:cubicBezTo>
                    <a:pt x="6125" y="3666"/>
                    <a:pt x="6314" y="3536"/>
                    <a:pt x="6314" y="3405"/>
                  </a:cubicBezTo>
                  <a:cubicBezTo>
                    <a:pt x="6379" y="3405"/>
                    <a:pt x="6426" y="3389"/>
                    <a:pt x="6450" y="3369"/>
                  </a:cubicBezTo>
                  <a:cubicBezTo>
                    <a:pt x="6444" y="3373"/>
                    <a:pt x="6432" y="3373"/>
                    <a:pt x="6426" y="3373"/>
                  </a:cubicBezTo>
                  <a:cubicBezTo>
                    <a:pt x="6402" y="3373"/>
                    <a:pt x="6402" y="3340"/>
                    <a:pt x="6497" y="3279"/>
                  </a:cubicBezTo>
                  <a:cubicBezTo>
                    <a:pt x="6497" y="3279"/>
                    <a:pt x="6497" y="3279"/>
                    <a:pt x="6497" y="3279"/>
                  </a:cubicBezTo>
                  <a:lnTo>
                    <a:pt x="6686" y="3279"/>
                  </a:lnTo>
                  <a:cubicBezTo>
                    <a:pt x="6686" y="3149"/>
                    <a:pt x="6686" y="3149"/>
                    <a:pt x="6874" y="3149"/>
                  </a:cubicBezTo>
                  <a:cubicBezTo>
                    <a:pt x="6686" y="3149"/>
                    <a:pt x="6686" y="3149"/>
                    <a:pt x="6874" y="3019"/>
                  </a:cubicBezTo>
                  <a:lnTo>
                    <a:pt x="8927" y="3019"/>
                  </a:lnTo>
                  <a:cubicBezTo>
                    <a:pt x="9299" y="3149"/>
                    <a:pt x="9859" y="3279"/>
                    <a:pt x="10236" y="3536"/>
                  </a:cubicBezTo>
                  <a:cubicBezTo>
                    <a:pt x="11729" y="4178"/>
                    <a:pt x="12478" y="5724"/>
                    <a:pt x="13038" y="6884"/>
                  </a:cubicBezTo>
                  <a:cubicBezTo>
                    <a:pt x="13970" y="8560"/>
                    <a:pt x="14342" y="10363"/>
                    <a:pt x="14902" y="12169"/>
                  </a:cubicBezTo>
                  <a:cubicBezTo>
                    <a:pt x="15091" y="13068"/>
                    <a:pt x="15280" y="14102"/>
                    <a:pt x="15462" y="15131"/>
                  </a:cubicBezTo>
                  <a:cubicBezTo>
                    <a:pt x="15462" y="15387"/>
                    <a:pt x="15462" y="15387"/>
                    <a:pt x="15462" y="15517"/>
                  </a:cubicBezTo>
                  <a:cubicBezTo>
                    <a:pt x="15462" y="15648"/>
                    <a:pt x="15462" y="15774"/>
                    <a:pt x="15462" y="15904"/>
                  </a:cubicBezTo>
                  <a:cubicBezTo>
                    <a:pt x="15462" y="16547"/>
                    <a:pt x="15462" y="17064"/>
                    <a:pt x="15651" y="17706"/>
                  </a:cubicBezTo>
                  <a:cubicBezTo>
                    <a:pt x="15840" y="18479"/>
                    <a:pt x="16023" y="19126"/>
                    <a:pt x="16400" y="19769"/>
                  </a:cubicBezTo>
                  <a:cubicBezTo>
                    <a:pt x="16400" y="19749"/>
                    <a:pt x="16400" y="19745"/>
                    <a:pt x="16412" y="19745"/>
                  </a:cubicBezTo>
                  <a:cubicBezTo>
                    <a:pt x="16436" y="19745"/>
                    <a:pt x="16495" y="19859"/>
                    <a:pt x="16477" y="19859"/>
                  </a:cubicBezTo>
                  <a:cubicBezTo>
                    <a:pt x="16471" y="19859"/>
                    <a:pt x="16447" y="19838"/>
                    <a:pt x="16400" y="19769"/>
                  </a:cubicBezTo>
                  <a:cubicBezTo>
                    <a:pt x="16400" y="19769"/>
                    <a:pt x="16400" y="19769"/>
                    <a:pt x="16400" y="19899"/>
                  </a:cubicBezTo>
                  <a:cubicBezTo>
                    <a:pt x="16400" y="19899"/>
                    <a:pt x="16583" y="20030"/>
                    <a:pt x="16583" y="20030"/>
                  </a:cubicBezTo>
                  <a:cubicBezTo>
                    <a:pt x="16583" y="20156"/>
                    <a:pt x="16583" y="20156"/>
                    <a:pt x="16583" y="20156"/>
                  </a:cubicBezTo>
                  <a:cubicBezTo>
                    <a:pt x="16748" y="20831"/>
                    <a:pt x="17763" y="21213"/>
                    <a:pt x="18642" y="21213"/>
                  </a:cubicBezTo>
                  <a:cubicBezTo>
                    <a:pt x="18771" y="21213"/>
                    <a:pt x="18895" y="21205"/>
                    <a:pt x="19013" y="21189"/>
                  </a:cubicBezTo>
                  <a:cubicBezTo>
                    <a:pt x="19762" y="21059"/>
                    <a:pt x="20323" y="20672"/>
                    <a:pt x="20506" y="20156"/>
                  </a:cubicBezTo>
                  <a:cubicBezTo>
                    <a:pt x="20506" y="19899"/>
                    <a:pt x="20506" y="19643"/>
                    <a:pt x="20694" y="19513"/>
                  </a:cubicBezTo>
                  <a:cubicBezTo>
                    <a:pt x="20694" y="19598"/>
                    <a:pt x="20694" y="19737"/>
                    <a:pt x="20641" y="19895"/>
                  </a:cubicBezTo>
                  <a:cubicBezTo>
                    <a:pt x="21001" y="19037"/>
                    <a:pt x="20677" y="17999"/>
                    <a:pt x="20506" y="17064"/>
                  </a:cubicBezTo>
                  <a:cubicBezTo>
                    <a:pt x="20323" y="16547"/>
                    <a:pt x="20134" y="16034"/>
                    <a:pt x="19762" y="15648"/>
                  </a:cubicBezTo>
                  <a:cubicBezTo>
                    <a:pt x="19762" y="15517"/>
                    <a:pt x="19762" y="15517"/>
                    <a:pt x="19762" y="15517"/>
                  </a:cubicBezTo>
                  <a:cubicBezTo>
                    <a:pt x="19762" y="15599"/>
                    <a:pt x="19745" y="15631"/>
                    <a:pt x="19721" y="15631"/>
                  </a:cubicBezTo>
                  <a:cubicBezTo>
                    <a:pt x="19662" y="15631"/>
                    <a:pt x="19550" y="15408"/>
                    <a:pt x="19615" y="15408"/>
                  </a:cubicBezTo>
                  <a:cubicBezTo>
                    <a:pt x="19638" y="15408"/>
                    <a:pt x="19680" y="15436"/>
                    <a:pt x="19762" y="15517"/>
                  </a:cubicBezTo>
                  <a:cubicBezTo>
                    <a:pt x="19574" y="15001"/>
                    <a:pt x="19574" y="15001"/>
                    <a:pt x="19385" y="14744"/>
                  </a:cubicBezTo>
                  <a:cubicBezTo>
                    <a:pt x="19013" y="13841"/>
                    <a:pt x="18642" y="12942"/>
                    <a:pt x="18081" y="12039"/>
                  </a:cubicBezTo>
                  <a:cubicBezTo>
                    <a:pt x="17332" y="10106"/>
                    <a:pt x="16400" y="8304"/>
                    <a:pt x="15280" y="6371"/>
                  </a:cubicBezTo>
                  <a:cubicBezTo>
                    <a:pt x="14342" y="5082"/>
                    <a:pt x="13410" y="3666"/>
                    <a:pt x="11917" y="2632"/>
                  </a:cubicBezTo>
                  <a:cubicBezTo>
                    <a:pt x="11540" y="2376"/>
                    <a:pt x="11168" y="2120"/>
                    <a:pt x="10797" y="1859"/>
                  </a:cubicBezTo>
                  <a:cubicBezTo>
                    <a:pt x="10608" y="1733"/>
                    <a:pt x="10419" y="1603"/>
                    <a:pt x="10236" y="1603"/>
                  </a:cubicBezTo>
                  <a:cubicBezTo>
                    <a:pt x="10236" y="1603"/>
                    <a:pt x="10236" y="1546"/>
                    <a:pt x="10183" y="1509"/>
                  </a:cubicBezTo>
                  <a:cubicBezTo>
                    <a:pt x="10213" y="1530"/>
                    <a:pt x="10236" y="1558"/>
                    <a:pt x="10236" y="1599"/>
                  </a:cubicBezTo>
                  <a:cubicBezTo>
                    <a:pt x="10230" y="1473"/>
                    <a:pt x="10048" y="1343"/>
                    <a:pt x="9859" y="1217"/>
                  </a:cubicBezTo>
                  <a:cubicBezTo>
                    <a:pt x="8927" y="443"/>
                    <a:pt x="8178" y="313"/>
                    <a:pt x="7057" y="57"/>
                  </a:cubicBezTo>
                  <a:cubicBezTo>
                    <a:pt x="6756" y="20"/>
                    <a:pt x="6461" y="0"/>
                    <a:pt x="6161"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72" name="Google Shape;275;p15">
              <a:extLst>
                <a:ext uri="{FF2B5EF4-FFF2-40B4-BE49-F238E27FC236}">
                  <a16:creationId xmlns:a16="http://schemas.microsoft.com/office/drawing/2014/main" id="{72728487-1A39-4466-3FFF-B1694848A307}"/>
                </a:ext>
              </a:extLst>
            </p:cNvPr>
            <p:cNvSpPr>
              <a:spLocks/>
            </p:cNvSpPr>
            <p:nvPr/>
          </p:nvSpPr>
          <p:spPr bwMode="auto">
            <a:xfrm>
              <a:off x="3551985" y="2796545"/>
              <a:ext cx="12701" cy="12701"/>
            </a:xfrm>
            <a:custGeom>
              <a:avLst/>
              <a:gdLst>
                <a:gd name="T0" fmla="*/ 2400 w 16200"/>
                <a:gd name="T1" fmla="*/ 759 h 21600"/>
                <a:gd name="T2" fmla="*/ 2400 w 16200"/>
                <a:gd name="T3" fmla="*/ 759 h 21600"/>
                <a:gd name="T4" fmla="*/ 2400 w 16200"/>
                <a:gd name="T5" fmla="*/ 759 h 21600"/>
                <a:gd name="T6" fmla="*/ 2400 w 162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6200" h="21600" extrusionOk="0">
                  <a:moveTo>
                    <a:pt x="16200" y="0"/>
                  </a:moveTo>
                  <a:cubicBezTo>
                    <a:pt x="-5400" y="21600"/>
                    <a:pt x="-5400" y="21600"/>
                    <a:pt x="16200" y="21600"/>
                  </a:cubicBezTo>
                  <a:cubicBezTo>
                    <a:pt x="16200" y="21600"/>
                    <a:pt x="16200" y="21600"/>
                    <a:pt x="1620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73" name="Google Shape;276;p15">
              <a:extLst>
                <a:ext uri="{FF2B5EF4-FFF2-40B4-BE49-F238E27FC236}">
                  <a16:creationId xmlns:a16="http://schemas.microsoft.com/office/drawing/2014/main" id="{AAD386D8-122F-CED7-BC24-30209AB74690}"/>
                </a:ext>
              </a:extLst>
            </p:cNvPr>
            <p:cNvSpPr>
              <a:spLocks/>
            </p:cNvSpPr>
            <p:nvPr/>
          </p:nvSpPr>
          <p:spPr bwMode="auto">
            <a:xfrm>
              <a:off x="3556781" y="2796545"/>
              <a:ext cx="1" cy="12701"/>
            </a:xfrm>
            <a:custGeom>
              <a:avLst/>
              <a:gdLst>
                <a:gd name="T0" fmla="*/ 1 w 1"/>
                <a:gd name="T1" fmla="*/ 759 h 21600"/>
                <a:gd name="T2" fmla="*/ 1 w 1"/>
                <a:gd name="T3" fmla="*/ 759 h 21600"/>
                <a:gd name="T4" fmla="*/ 1 w 1"/>
                <a:gd name="T5" fmla="*/ 759 h 21600"/>
                <a:gd name="T6" fmla="*/ 1 w 1"/>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 h="21600" extrusionOk="0">
                  <a:moveTo>
                    <a:pt x="0" y="21600"/>
                  </a:moveTo>
                  <a:lnTo>
                    <a:pt x="0" y="0"/>
                  </a:lnTo>
                  <a:cubicBezTo>
                    <a:pt x="0" y="0"/>
                    <a:pt x="0" y="0"/>
                    <a:pt x="0" y="0"/>
                  </a:cubicBezTo>
                  <a:cubicBezTo>
                    <a:pt x="0" y="0"/>
                    <a:pt x="0" y="21600"/>
                    <a:pt x="0" y="21600"/>
                  </a:cubicBezTo>
                  <a:cubicBezTo>
                    <a:pt x="0" y="21600"/>
                    <a:pt x="0" y="21600"/>
                    <a:pt x="0" y="21600"/>
                  </a:cubicBezTo>
                  <a:cubicBezTo>
                    <a:pt x="0" y="21600"/>
                    <a:pt x="0" y="21600"/>
                    <a:pt x="0" y="21600"/>
                  </a:cubicBez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74" name="Google Shape;277;p15">
              <a:extLst>
                <a:ext uri="{FF2B5EF4-FFF2-40B4-BE49-F238E27FC236}">
                  <a16:creationId xmlns:a16="http://schemas.microsoft.com/office/drawing/2014/main" id="{941C1065-FD25-11D0-D5CD-BF74F0222472}"/>
                </a:ext>
              </a:extLst>
            </p:cNvPr>
            <p:cNvSpPr>
              <a:spLocks noChangeArrowheads="1"/>
            </p:cNvSpPr>
            <p:nvPr/>
          </p:nvSpPr>
          <p:spPr bwMode="auto">
            <a:xfrm>
              <a:off x="3556781" y="2796667"/>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75" name="Google Shape;278;p15">
              <a:extLst>
                <a:ext uri="{FF2B5EF4-FFF2-40B4-BE49-F238E27FC236}">
                  <a16:creationId xmlns:a16="http://schemas.microsoft.com/office/drawing/2014/main" id="{C23DD51C-62E2-3B37-4C58-2FFBFF73F4A4}"/>
                </a:ext>
              </a:extLst>
            </p:cNvPr>
            <p:cNvSpPr>
              <a:spLocks noChangeArrowheads="1"/>
            </p:cNvSpPr>
            <p:nvPr/>
          </p:nvSpPr>
          <p:spPr bwMode="auto">
            <a:xfrm>
              <a:off x="3556781" y="2796545"/>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grpSp>
          <p:nvGrpSpPr>
            <p:cNvPr id="23776" name="Google Shape;279;p15">
              <a:extLst>
                <a:ext uri="{FF2B5EF4-FFF2-40B4-BE49-F238E27FC236}">
                  <a16:creationId xmlns:a16="http://schemas.microsoft.com/office/drawing/2014/main" id="{2B2C1193-772E-0340-AAEC-3FAC0CABC279}"/>
                </a:ext>
              </a:extLst>
            </p:cNvPr>
            <p:cNvGrpSpPr>
              <a:grpSpLocks/>
            </p:cNvGrpSpPr>
            <p:nvPr/>
          </p:nvGrpSpPr>
          <p:grpSpPr bwMode="auto">
            <a:xfrm>
              <a:off x="3549944" y="2803383"/>
              <a:ext cx="12701" cy="1"/>
              <a:chOff x="0" y="0"/>
              <a:chExt cx="12700" cy="0"/>
            </a:xfrm>
          </p:grpSpPr>
          <p:sp>
            <p:nvSpPr>
              <p:cNvPr id="23998" name="Line">
                <a:extLst>
                  <a:ext uri="{FF2B5EF4-FFF2-40B4-BE49-F238E27FC236}">
                    <a16:creationId xmlns:a16="http://schemas.microsoft.com/office/drawing/2014/main" id="{D01F203D-4C6A-3060-A237-25DC0CDF746D}"/>
                  </a:ext>
                </a:extLst>
              </p:cNvPr>
              <p:cNvSpPr>
                <a:spLocks noChangeShapeType="1"/>
              </p:cNvSpPr>
              <p:nvPr/>
            </p:nvSpPr>
            <p:spPr bwMode="auto">
              <a:xfrm>
                <a:off x="0" y="0"/>
                <a:ext cx="1270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sp>
            <p:nvSpPr>
              <p:cNvPr id="23999" name="Line">
                <a:extLst>
                  <a:ext uri="{FF2B5EF4-FFF2-40B4-BE49-F238E27FC236}">
                    <a16:creationId xmlns:a16="http://schemas.microsoft.com/office/drawing/2014/main" id="{C8EDB774-B02F-33FB-4D8F-B1601A309982}"/>
                  </a:ext>
                </a:extLst>
              </p:cNvPr>
              <p:cNvSpPr>
                <a:spLocks noChangeShapeType="1"/>
              </p:cNvSpPr>
              <p:nvPr/>
            </p:nvSpPr>
            <p:spPr bwMode="auto">
              <a:xfrm flipH="1" flipV="1">
                <a:off x="0" y="0"/>
                <a:ext cx="1270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grpSp>
        <p:sp>
          <p:nvSpPr>
            <p:cNvPr id="23777" name="Google Shape;280;p15">
              <a:extLst>
                <a:ext uri="{FF2B5EF4-FFF2-40B4-BE49-F238E27FC236}">
                  <a16:creationId xmlns:a16="http://schemas.microsoft.com/office/drawing/2014/main" id="{71308A88-C11B-7181-3497-8ABC9B79D630}"/>
                </a:ext>
              </a:extLst>
            </p:cNvPr>
            <p:cNvSpPr>
              <a:spLocks noChangeArrowheads="1"/>
            </p:cNvSpPr>
            <p:nvPr/>
          </p:nvSpPr>
          <p:spPr bwMode="auto">
            <a:xfrm>
              <a:off x="3550066" y="2803383"/>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78" name="Google Shape;281;p15">
              <a:extLst>
                <a:ext uri="{FF2B5EF4-FFF2-40B4-BE49-F238E27FC236}">
                  <a16:creationId xmlns:a16="http://schemas.microsoft.com/office/drawing/2014/main" id="{A873224C-6244-4608-66FB-8C0B5935C9AD}"/>
                </a:ext>
              </a:extLst>
            </p:cNvPr>
            <p:cNvSpPr>
              <a:spLocks/>
            </p:cNvSpPr>
            <p:nvPr/>
          </p:nvSpPr>
          <p:spPr bwMode="auto">
            <a:xfrm>
              <a:off x="3482809" y="2726636"/>
              <a:ext cx="181545" cy="221074"/>
            </a:xfrm>
            <a:custGeom>
              <a:avLst/>
              <a:gdLst>
                <a:gd name="T0" fmla="*/ 490178306 w 21178"/>
                <a:gd name="T1" fmla="*/ 1212951271 h 21600"/>
                <a:gd name="T2" fmla="*/ 490178306 w 21178"/>
                <a:gd name="T3" fmla="*/ 1212951271 h 21600"/>
                <a:gd name="T4" fmla="*/ 490178306 w 21178"/>
                <a:gd name="T5" fmla="*/ 1212951271 h 21600"/>
                <a:gd name="T6" fmla="*/ 490178306 w 21178"/>
                <a:gd name="T7" fmla="*/ 121295127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78" h="21600" extrusionOk="0">
                  <a:moveTo>
                    <a:pt x="8355" y="0"/>
                  </a:moveTo>
                  <a:cubicBezTo>
                    <a:pt x="6792" y="0"/>
                    <a:pt x="5204" y="452"/>
                    <a:pt x="3790" y="1372"/>
                  </a:cubicBezTo>
                  <a:cubicBezTo>
                    <a:pt x="415" y="3633"/>
                    <a:pt x="-260" y="7781"/>
                    <a:pt x="77" y="11078"/>
                  </a:cubicBezTo>
                  <a:cubicBezTo>
                    <a:pt x="301" y="13057"/>
                    <a:pt x="639" y="15131"/>
                    <a:pt x="1200" y="17110"/>
                  </a:cubicBezTo>
                  <a:cubicBezTo>
                    <a:pt x="1427" y="18053"/>
                    <a:pt x="1651" y="18901"/>
                    <a:pt x="1875" y="19749"/>
                  </a:cubicBezTo>
                  <a:cubicBezTo>
                    <a:pt x="2213" y="20502"/>
                    <a:pt x="2550" y="21258"/>
                    <a:pt x="3225" y="21540"/>
                  </a:cubicBezTo>
                  <a:cubicBezTo>
                    <a:pt x="3367" y="21579"/>
                    <a:pt x="3488" y="21600"/>
                    <a:pt x="3595" y="21600"/>
                  </a:cubicBezTo>
                  <a:cubicBezTo>
                    <a:pt x="3751" y="21600"/>
                    <a:pt x="3882" y="21555"/>
                    <a:pt x="4014" y="21445"/>
                  </a:cubicBezTo>
                  <a:cubicBezTo>
                    <a:pt x="4916" y="20597"/>
                    <a:pt x="4351" y="18993"/>
                    <a:pt x="4014" y="17863"/>
                  </a:cubicBezTo>
                  <a:cubicBezTo>
                    <a:pt x="3676" y="16262"/>
                    <a:pt x="3339" y="14661"/>
                    <a:pt x="3001" y="13152"/>
                  </a:cubicBezTo>
                  <a:cubicBezTo>
                    <a:pt x="2777" y="11456"/>
                    <a:pt x="2664" y="9760"/>
                    <a:pt x="2777" y="8064"/>
                  </a:cubicBezTo>
                  <a:cubicBezTo>
                    <a:pt x="2888" y="6555"/>
                    <a:pt x="2888" y="5047"/>
                    <a:pt x="3900" y="3728"/>
                  </a:cubicBezTo>
                  <a:cubicBezTo>
                    <a:pt x="4934" y="2232"/>
                    <a:pt x="6764" y="1333"/>
                    <a:pt x="8618" y="1333"/>
                  </a:cubicBezTo>
                  <a:cubicBezTo>
                    <a:pt x="9801" y="1333"/>
                    <a:pt x="10995" y="1696"/>
                    <a:pt x="12004" y="2502"/>
                  </a:cubicBezTo>
                  <a:cubicBezTo>
                    <a:pt x="14590" y="4481"/>
                    <a:pt x="15826" y="7876"/>
                    <a:pt x="16729" y="10703"/>
                  </a:cubicBezTo>
                  <a:cubicBezTo>
                    <a:pt x="17290" y="12304"/>
                    <a:pt x="17741" y="14000"/>
                    <a:pt x="18189" y="15696"/>
                  </a:cubicBezTo>
                  <a:cubicBezTo>
                    <a:pt x="18416" y="16922"/>
                    <a:pt x="18416" y="18336"/>
                    <a:pt x="19091" y="19371"/>
                  </a:cubicBezTo>
                  <a:cubicBezTo>
                    <a:pt x="19258" y="19702"/>
                    <a:pt x="19709" y="19889"/>
                    <a:pt x="20146" y="19889"/>
                  </a:cubicBezTo>
                  <a:cubicBezTo>
                    <a:pt x="20580" y="19889"/>
                    <a:pt x="21003" y="19702"/>
                    <a:pt x="21116" y="19279"/>
                  </a:cubicBezTo>
                  <a:cubicBezTo>
                    <a:pt x="21340" y="18053"/>
                    <a:pt x="20892" y="16827"/>
                    <a:pt x="20665" y="15601"/>
                  </a:cubicBezTo>
                  <a:cubicBezTo>
                    <a:pt x="20217" y="14000"/>
                    <a:pt x="19766" y="12399"/>
                    <a:pt x="19201" y="10796"/>
                  </a:cubicBezTo>
                  <a:cubicBezTo>
                    <a:pt x="17965" y="7499"/>
                    <a:pt x="16391" y="4106"/>
                    <a:pt x="13354" y="1750"/>
                  </a:cubicBezTo>
                  <a:cubicBezTo>
                    <a:pt x="11911" y="592"/>
                    <a:pt x="10149" y="0"/>
                    <a:pt x="8355"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79" name="Google Shape;282;p15">
              <a:extLst>
                <a:ext uri="{FF2B5EF4-FFF2-40B4-BE49-F238E27FC236}">
                  <a16:creationId xmlns:a16="http://schemas.microsoft.com/office/drawing/2014/main" id="{EE7BE361-39C5-AD7A-915B-1A9355D51F31}"/>
                </a:ext>
              </a:extLst>
            </p:cNvPr>
            <p:cNvSpPr>
              <a:spLocks/>
            </p:cNvSpPr>
            <p:nvPr/>
          </p:nvSpPr>
          <p:spPr bwMode="auto">
            <a:xfrm>
              <a:off x="3441549" y="2728159"/>
              <a:ext cx="49633" cy="239164"/>
            </a:xfrm>
            <a:custGeom>
              <a:avLst/>
              <a:gdLst>
                <a:gd name="T0" fmla="*/ 838577 w 20586"/>
                <a:gd name="T1" fmla="*/ 1797356269 h 21600"/>
                <a:gd name="T2" fmla="*/ 838577 w 20586"/>
                <a:gd name="T3" fmla="*/ 1797356269 h 21600"/>
                <a:gd name="T4" fmla="*/ 838577 w 20586"/>
                <a:gd name="T5" fmla="*/ 1797356269 h 21600"/>
                <a:gd name="T6" fmla="*/ 838577 w 20586"/>
                <a:gd name="T7" fmla="*/ 17973562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86" h="21600" extrusionOk="0">
                  <a:moveTo>
                    <a:pt x="20586" y="0"/>
                  </a:moveTo>
                  <a:cubicBezTo>
                    <a:pt x="17782" y="85"/>
                    <a:pt x="14990" y="85"/>
                    <a:pt x="11782" y="173"/>
                  </a:cubicBezTo>
                  <a:cubicBezTo>
                    <a:pt x="6186" y="2437"/>
                    <a:pt x="3786" y="5053"/>
                    <a:pt x="1386" y="7490"/>
                  </a:cubicBezTo>
                  <a:cubicBezTo>
                    <a:pt x="-1014" y="9668"/>
                    <a:pt x="186" y="12108"/>
                    <a:pt x="1386" y="14372"/>
                  </a:cubicBezTo>
                  <a:cubicBezTo>
                    <a:pt x="2182" y="16550"/>
                    <a:pt x="4190" y="18728"/>
                    <a:pt x="6186" y="20904"/>
                  </a:cubicBezTo>
                  <a:cubicBezTo>
                    <a:pt x="6691" y="21385"/>
                    <a:pt x="8359" y="21600"/>
                    <a:pt x="10051" y="21600"/>
                  </a:cubicBezTo>
                  <a:cubicBezTo>
                    <a:pt x="12325" y="21600"/>
                    <a:pt x="14649" y="21207"/>
                    <a:pt x="14182" y="20558"/>
                  </a:cubicBezTo>
                  <a:cubicBezTo>
                    <a:pt x="12186" y="16985"/>
                    <a:pt x="9786" y="13500"/>
                    <a:pt x="9786" y="9841"/>
                  </a:cubicBezTo>
                  <a:cubicBezTo>
                    <a:pt x="9786" y="8012"/>
                    <a:pt x="8586" y="6183"/>
                    <a:pt x="10582" y="4354"/>
                  </a:cubicBezTo>
                  <a:cubicBezTo>
                    <a:pt x="12590" y="2698"/>
                    <a:pt x="15786" y="1307"/>
                    <a:pt x="2058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80" name="Google Shape;283;p15">
              <a:extLst>
                <a:ext uri="{FF2B5EF4-FFF2-40B4-BE49-F238E27FC236}">
                  <a16:creationId xmlns:a16="http://schemas.microsoft.com/office/drawing/2014/main" id="{D16EE39E-5218-C547-F518-0E7B37E5CE96}"/>
                </a:ext>
              </a:extLst>
            </p:cNvPr>
            <p:cNvSpPr>
              <a:spLocks/>
            </p:cNvSpPr>
            <p:nvPr/>
          </p:nvSpPr>
          <p:spPr bwMode="auto">
            <a:xfrm>
              <a:off x="3629112" y="2723316"/>
              <a:ext cx="94206" cy="196253"/>
            </a:xfrm>
            <a:custGeom>
              <a:avLst/>
              <a:gdLst>
                <a:gd name="T0" fmla="*/ 18895325 w 21050"/>
                <a:gd name="T1" fmla="*/ 668711364 h 21600"/>
                <a:gd name="T2" fmla="*/ 18895325 w 21050"/>
                <a:gd name="T3" fmla="*/ 668711364 h 21600"/>
                <a:gd name="T4" fmla="*/ 18895325 w 21050"/>
                <a:gd name="T5" fmla="*/ 668711364 h 21600"/>
                <a:gd name="T6" fmla="*/ 18895325 w 21050"/>
                <a:gd name="T7" fmla="*/ 66871136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50" h="21600" extrusionOk="0">
                  <a:moveTo>
                    <a:pt x="0" y="0"/>
                  </a:moveTo>
                  <a:cubicBezTo>
                    <a:pt x="3233" y="1807"/>
                    <a:pt x="5172" y="4247"/>
                    <a:pt x="7112" y="6476"/>
                  </a:cubicBezTo>
                  <a:cubicBezTo>
                    <a:pt x="8833" y="8705"/>
                    <a:pt x="10344" y="11041"/>
                    <a:pt x="11637" y="13482"/>
                  </a:cubicBezTo>
                  <a:cubicBezTo>
                    <a:pt x="12501" y="15499"/>
                    <a:pt x="14005" y="17728"/>
                    <a:pt x="14223" y="19850"/>
                  </a:cubicBezTo>
                  <a:cubicBezTo>
                    <a:pt x="14325" y="21077"/>
                    <a:pt x="16026" y="21600"/>
                    <a:pt x="17714" y="21600"/>
                  </a:cubicBezTo>
                  <a:cubicBezTo>
                    <a:pt x="19674" y="21600"/>
                    <a:pt x="21600" y="20889"/>
                    <a:pt x="20906" y="19746"/>
                  </a:cubicBezTo>
                  <a:cubicBezTo>
                    <a:pt x="19613" y="17621"/>
                    <a:pt x="19177" y="15392"/>
                    <a:pt x="18102" y="13163"/>
                  </a:cubicBezTo>
                  <a:cubicBezTo>
                    <a:pt x="16809" y="10830"/>
                    <a:pt x="15087" y="8387"/>
                    <a:pt x="13148" y="6158"/>
                  </a:cubicBezTo>
                  <a:cubicBezTo>
                    <a:pt x="11419" y="4140"/>
                    <a:pt x="9269" y="2018"/>
                    <a:pt x="6465" y="107"/>
                  </a:cubicBezTo>
                  <a:cubicBezTo>
                    <a:pt x="4308" y="107"/>
                    <a:pt x="2150" y="0"/>
                    <a:pt x="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81" name="Google Shape;285;p15">
              <a:extLst>
                <a:ext uri="{FF2B5EF4-FFF2-40B4-BE49-F238E27FC236}">
                  <a16:creationId xmlns:a16="http://schemas.microsoft.com/office/drawing/2014/main" id="{225A55E4-3DD1-48C2-B6B1-74C8FE729309}"/>
                </a:ext>
              </a:extLst>
            </p:cNvPr>
            <p:cNvSpPr>
              <a:spLocks/>
            </p:cNvSpPr>
            <p:nvPr/>
          </p:nvSpPr>
          <p:spPr bwMode="auto">
            <a:xfrm>
              <a:off x="2446575" y="3066666"/>
              <a:ext cx="12701" cy="1"/>
            </a:xfrm>
            <a:custGeom>
              <a:avLst/>
              <a:gdLst>
                <a:gd name="T0" fmla="*/ 759 w 21600"/>
                <a:gd name="T1" fmla="*/ 1 h 1"/>
                <a:gd name="T2" fmla="*/ 759 w 21600"/>
                <a:gd name="T3" fmla="*/ 1 h 1"/>
                <a:gd name="T4" fmla="*/ 759 w 21600"/>
                <a:gd name="T5" fmla="*/ 1 h 1"/>
                <a:gd name="T6" fmla="*/ 759 w 21600"/>
                <a:gd name="T7" fmla="*/ 1 h 1"/>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 extrusionOk="0">
                  <a:moveTo>
                    <a:pt x="0" y="0"/>
                  </a:moveTo>
                  <a:lnTo>
                    <a:pt x="21600" y="0"/>
                  </a:lnTo>
                  <a:cubicBezTo>
                    <a:pt x="21600" y="0"/>
                    <a:pt x="21600" y="0"/>
                    <a:pt x="21600" y="0"/>
                  </a:cubicBezTo>
                  <a:cubicBezTo>
                    <a:pt x="0" y="0"/>
                    <a:pt x="0" y="0"/>
                    <a:pt x="0" y="0"/>
                  </a:cubicBezTo>
                  <a:cubicBezTo>
                    <a:pt x="0" y="0"/>
                    <a:pt x="0" y="0"/>
                    <a:pt x="0" y="0"/>
                  </a:cubicBezTo>
                  <a:cubicBezTo>
                    <a:pt x="0" y="0"/>
                    <a:pt x="0" y="0"/>
                    <a:pt x="0" y="0"/>
                  </a:cubicBez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82" name="Google Shape;286;p15">
              <a:extLst>
                <a:ext uri="{FF2B5EF4-FFF2-40B4-BE49-F238E27FC236}">
                  <a16:creationId xmlns:a16="http://schemas.microsoft.com/office/drawing/2014/main" id="{D31006B4-B4D1-4E0F-4238-3803CC9F0CA7}"/>
                </a:ext>
              </a:extLst>
            </p:cNvPr>
            <p:cNvSpPr>
              <a:spLocks noChangeArrowheads="1"/>
            </p:cNvSpPr>
            <p:nvPr/>
          </p:nvSpPr>
          <p:spPr bwMode="auto">
            <a:xfrm>
              <a:off x="2446575" y="3066666"/>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83" name="Google Shape;288;p15">
              <a:extLst>
                <a:ext uri="{FF2B5EF4-FFF2-40B4-BE49-F238E27FC236}">
                  <a16:creationId xmlns:a16="http://schemas.microsoft.com/office/drawing/2014/main" id="{A0EF4A9D-4AF9-04F4-DB45-11B838FAD14E}"/>
                </a:ext>
              </a:extLst>
            </p:cNvPr>
            <p:cNvSpPr>
              <a:spLocks/>
            </p:cNvSpPr>
            <p:nvPr/>
          </p:nvSpPr>
          <p:spPr bwMode="auto">
            <a:xfrm>
              <a:off x="2457188" y="3059844"/>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21600"/>
                    <a:pt x="0" y="21600"/>
                    <a:pt x="21600" y="21600"/>
                  </a:cubicBezTo>
                  <a:lnTo>
                    <a:pt x="21600" y="0"/>
                  </a:lnTo>
                  <a:lnTo>
                    <a:pt x="0" y="0"/>
                  </a:ln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84" name="Google Shape;290;p15">
              <a:extLst>
                <a:ext uri="{FF2B5EF4-FFF2-40B4-BE49-F238E27FC236}">
                  <a16:creationId xmlns:a16="http://schemas.microsoft.com/office/drawing/2014/main" id="{29EC21FC-B169-B541-5FC2-CFF4989A7BF4}"/>
                </a:ext>
              </a:extLst>
            </p:cNvPr>
            <p:cNvSpPr>
              <a:spLocks noChangeArrowheads="1"/>
            </p:cNvSpPr>
            <p:nvPr/>
          </p:nvSpPr>
          <p:spPr bwMode="auto">
            <a:xfrm>
              <a:off x="2450427" y="3065722"/>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85" name="Google Shape;292;p15">
              <a:extLst>
                <a:ext uri="{FF2B5EF4-FFF2-40B4-BE49-F238E27FC236}">
                  <a16:creationId xmlns:a16="http://schemas.microsoft.com/office/drawing/2014/main" id="{C50AA64A-BAE2-E806-A4A9-F0C1E7981C8D}"/>
                </a:ext>
              </a:extLst>
            </p:cNvPr>
            <p:cNvSpPr>
              <a:spLocks/>
            </p:cNvSpPr>
            <p:nvPr/>
          </p:nvSpPr>
          <p:spPr bwMode="auto">
            <a:xfrm>
              <a:off x="2440077" y="3075270"/>
              <a:ext cx="12701" cy="12701"/>
            </a:xfrm>
            <a:custGeom>
              <a:avLst/>
              <a:gdLst>
                <a:gd name="T0" fmla="*/ 2828 w 15549"/>
                <a:gd name="T1" fmla="*/ 759 h 21600"/>
                <a:gd name="T2" fmla="*/ 2828 w 15549"/>
                <a:gd name="T3" fmla="*/ 759 h 21600"/>
                <a:gd name="T4" fmla="*/ 2828 w 15549"/>
                <a:gd name="T5" fmla="*/ 759 h 21600"/>
                <a:gd name="T6" fmla="*/ 2828 w 15549"/>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5549" h="21600" extrusionOk="0">
                  <a:moveTo>
                    <a:pt x="13275" y="0"/>
                  </a:moveTo>
                  <a:cubicBezTo>
                    <a:pt x="7591" y="0"/>
                    <a:pt x="-6051" y="21600"/>
                    <a:pt x="3044" y="21600"/>
                  </a:cubicBezTo>
                  <a:cubicBezTo>
                    <a:pt x="5317" y="21600"/>
                    <a:pt x="9865" y="20206"/>
                    <a:pt x="15549" y="16374"/>
                  </a:cubicBezTo>
                  <a:cubicBezTo>
                    <a:pt x="15549" y="16374"/>
                    <a:pt x="15549" y="5574"/>
                    <a:pt x="15549" y="5574"/>
                  </a:cubicBezTo>
                  <a:cubicBezTo>
                    <a:pt x="15549" y="1742"/>
                    <a:pt x="15549" y="0"/>
                    <a:pt x="13275"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86" name="Google Shape;294;p15">
              <a:extLst>
                <a:ext uri="{FF2B5EF4-FFF2-40B4-BE49-F238E27FC236}">
                  <a16:creationId xmlns:a16="http://schemas.microsoft.com/office/drawing/2014/main" id="{33FFEA37-F6D9-CBE3-2296-F338E15B1A6E}"/>
                </a:ext>
              </a:extLst>
            </p:cNvPr>
            <p:cNvSpPr>
              <a:spLocks/>
            </p:cNvSpPr>
            <p:nvPr/>
          </p:nvSpPr>
          <p:spPr bwMode="auto">
            <a:xfrm>
              <a:off x="2442451" y="3064732"/>
              <a:ext cx="12701" cy="12701"/>
            </a:xfrm>
            <a:custGeom>
              <a:avLst/>
              <a:gdLst>
                <a:gd name="T0" fmla="*/ 19459 w 9600"/>
                <a:gd name="T1" fmla="*/ 19459 h 9600"/>
                <a:gd name="T2" fmla="*/ 19459 w 9600"/>
                <a:gd name="T3" fmla="*/ 19459 h 9600"/>
                <a:gd name="T4" fmla="*/ 19459 w 9600"/>
                <a:gd name="T5" fmla="*/ 19459 h 9600"/>
                <a:gd name="T6" fmla="*/ 19459 w 9600"/>
                <a:gd name="T7" fmla="*/ 19459 h 9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9600" h="9600" extrusionOk="0">
                  <a:moveTo>
                    <a:pt x="0" y="9600"/>
                  </a:moveTo>
                  <a:cubicBezTo>
                    <a:pt x="0" y="9600"/>
                    <a:pt x="0" y="9600"/>
                    <a:pt x="0" y="9600"/>
                  </a:cubicBezTo>
                  <a:cubicBezTo>
                    <a:pt x="21600" y="-12000"/>
                    <a:pt x="0" y="9600"/>
                    <a:pt x="0" y="960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87" name="Google Shape;295;p15">
              <a:extLst>
                <a:ext uri="{FF2B5EF4-FFF2-40B4-BE49-F238E27FC236}">
                  <a16:creationId xmlns:a16="http://schemas.microsoft.com/office/drawing/2014/main" id="{3D1509EE-96A4-1F49-8455-2B78F73A3125}"/>
                </a:ext>
              </a:extLst>
            </p:cNvPr>
            <p:cNvSpPr>
              <a:spLocks noChangeArrowheads="1"/>
            </p:cNvSpPr>
            <p:nvPr/>
          </p:nvSpPr>
          <p:spPr bwMode="auto">
            <a:xfrm>
              <a:off x="2446372" y="3066666"/>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88" name="Google Shape;297;p15">
              <a:extLst>
                <a:ext uri="{FF2B5EF4-FFF2-40B4-BE49-F238E27FC236}">
                  <a16:creationId xmlns:a16="http://schemas.microsoft.com/office/drawing/2014/main" id="{1206F4FD-500C-FDA5-697B-3230945A7B33}"/>
                </a:ext>
              </a:extLst>
            </p:cNvPr>
            <p:cNvSpPr>
              <a:spLocks noChangeArrowheads="1"/>
            </p:cNvSpPr>
            <p:nvPr/>
          </p:nvSpPr>
          <p:spPr bwMode="auto">
            <a:xfrm>
              <a:off x="2451478" y="3061778"/>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89" name="Google Shape;298;p15">
              <a:extLst>
                <a:ext uri="{FF2B5EF4-FFF2-40B4-BE49-F238E27FC236}">
                  <a16:creationId xmlns:a16="http://schemas.microsoft.com/office/drawing/2014/main" id="{5661661E-C8AE-66CA-DAE0-29D48C886396}"/>
                </a:ext>
              </a:extLst>
            </p:cNvPr>
            <p:cNvSpPr>
              <a:spLocks/>
            </p:cNvSpPr>
            <p:nvPr/>
          </p:nvSpPr>
          <p:spPr bwMode="auto">
            <a:xfrm>
              <a:off x="2446575" y="3066666"/>
              <a:ext cx="12701" cy="1"/>
            </a:xfrm>
            <a:custGeom>
              <a:avLst/>
              <a:gdLst>
                <a:gd name="T0" fmla="*/ 759 w 21600"/>
                <a:gd name="T1" fmla="*/ 1 h 1"/>
                <a:gd name="T2" fmla="*/ 759 w 21600"/>
                <a:gd name="T3" fmla="*/ 1 h 1"/>
                <a:gd name="T4" fmla="*/ 759 w 21600"/>
                <a:gd name="T5" fmla="*/ 1 h 1"/>
                <a:gd name="T6" fmla="*/ 759 w 21600"/>
                <a:gd name="T7" fmla="*/ 1 h 1"/>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 extrusionOk="0">
                  <a:moveTo>
                    <a:pt x="0" y="0"/>
                  </a:moveTo>
                  <a:lnTo>
                    <a:pt x="21600" y="0"/>
                  </a:lnTo>
                  <a:cubicBezTo>
                    <a:pt x="21600" y="0"/>
                    <a:pt x="21600" y="0"/>
                    <a:pt x="21600" y="0"/>
                  </a:cubicBezTo>
                  <a:cubicBezTo>
                    <a:pt x="21600" y="0"/>
                    <a:pt x="0" y="0"/>
                    <a:pt x="0" y="0"/>
                  </a:cubicBez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90" name="Google Shape;299;p15">
              <a:extLst>
                <a:ext uri="{FF2B5EF4-FFF2-40B4-BE49-F238E27FC236}">
                  <a16:creationId xmlns:a16="http://schemas.microsoft.com/office/drawing/2014/main" id="{FBF69475-C6AA-EC70-7190-CEC7BA2DBF3C}"/>
                </a:ext>
              </a:extLst>
            </p:cNvPr>
            <p:cNvSpPr>
              <a:spLocks/>
            </p:cNvSpPr>
            <p:nvPr/>
          </p:nvSpPr>
          <p:spPr bwMode="auto">
            <a:xfrm>
              <a:off x="2501546" y="3186187"/>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21600" y="0"/>
                    <a:pt x="21600" y="21600"/>
                  </a:cubicBezTo>
                  <a:cubicBezTo>
                    <a:pt x="21600" y="0"/>
                    <a:pt x="21600" y="0"/>
                    <a:pt x="21600" y="0"/>
                  </a:cubicBezTo>
                  <a:lnTo>
                    <a:pt x="0" y="0"/>
                  </a:ln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91" name="Google Shape;300;p15">
              <a:extLst>
                <a:ext uri="{FF2B5EF4-FFF2-40B4-BE49-F238E27FC236}">
                  <a16:creationId xmlns:a16="http://schemas.microsoft.com/office/drawing/2014/main" id="{521CA87A-3E47-6E59-95CC-B5B58A69B5E2}"/>
                </a:ext>
              </a:extLst>
            </p:cNvPr>
            <p:cNvSpPr>
              <a:spLocks noChangeArrowheads="1"/>
            </p:cNvSpPr>
            <p:nvPr/>
          </p:nvSpPr>
          <p:spPr bwMode="auto">
            <a:xfrm>
              <a:off x="2508368" y="3186187"/>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92" name="Google Shape;301;p15">
              <a:extLst>
                <a:ext uri="{FF2B5EF4-FFF2-40B4-BE49-F238E27FC236}">
                  <a16:creationId xmlns:a16="http://schemas.microsoft.com/office/drawing/2014/main" id="{7C441F63-3637-73FD-9475-9E6AADD18012}"/>
                </a:ext>
              </a:extLst>
            </p:cNvPr>
            <p:cNvSpPr>
              <a:spLocks noChangeArrowheads="1"/>
            </p:cNvSpPr>
            <p:nvPr/>
          </p:nvSpPr>
          <p:spPr bwMode="auto">
            <a:xfrm>
              <a:off x="2528621" y="3182334"/>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793" name="Google Shape;302;p15">
              <a:extLst>
                <a:ext uri="{FF2B5EF4-FFF2-40B4-BE49-F238E27FC236}">
                  <a16:creationId xmlns:a16="http://schemas.microsoft.com/office/drawing/2014/main" id="{ADC2BC11-D987-3842-2282-B1CC1869CBFB}"/>
                </a:ext>
              </a:extLst>
            </p:cNvPr>
            <p:cNvSpPr>
              <a:spLocks/>
            </p:cNvSpPr>
            <p:nvPr/>
          </p:nvSpPr>
          <p:spPr bwMode="auto">
            <a:xfrm>
              <a:off x="2516257" y="3150021"/>
              <a:ext cx="12701" cy="12701"/>
            </a:xfrm>
            <a:custGeom>
              <a:avLst/>
              <a:gdLst>
                <a:gd name="T0" fmla="*/ 1668 w 17742"/>
                <a:gd name="T1" fmla="*/ 759 h 21600"/>
                <a:gd name="T2" fmla="*/ 1668 w 17742"/>
                <a:gd name="T3" fmla="*/ 759 h 21600"/>
                <a:gd name="T4" fmla="*/ 1668 w 17742"/>
                <a:gd name="T5" fmla="*/ 759 h 21600"/>
                <a:gd name="T6" fmla="*/ 1668 w 17742"/>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7742" h="21600" extrusionOk="0">
                  <a:moveTo>
                    <a:pt x="518" y="0"/>
                  </a:moveTo>
                  <a:cubicBezTo>
                    <a:pt x="-3185" y="0"/>
                    <a:pt x="14095" y="21600"/>
                    <a:pt x="17181" y="21600"/>
                  </a:cubicBezTo>
                  <a:cubicBezTo>
                    <a:pt x="18415" y="21600"/>
                    <a:pt x="17798" y="18851"/>
                    <a:pt x="13478" y="10996"/>
                  </a:cubicBezTo>
                  <a:cubicBezTo>
                    <a:pt x="5455" y="3142"/>
                    <a:pt x="1752" y="0"/>
                    <a:pt x="518"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94" name="Google Shape;303;p15">
              <a:extLst>
                <a:ext uri="{FF2B5EF4-FFF2-40B4-BE49-F238E27FC236}">
                  <a16:creationId xmlns:a16="http://schemas.microsoft.com/office/drawing/2014/main" id="{C50F6D88-DFEB-1482-1848-B2A549629B12}"/>
                </a:ext>
              </a:extLst>
            </p:cNvPr>
            <p:cNvSpPr>
              <a:spLocks/>
            </p:cNvSpPr>
            <p:nvPr/>
          </p:nvSpPr>
          <p:spPr bwMode="auto">
            <a:xfrm>
              <a:off x="2502241" y="3187237"/>
              <a:ext cx="12701" cy="12701"/>
            </a:xfrm>
            <a:custGeom>
              <a:avLst/>
              <a:gdLst>
                <a:gd name="T0" fmla="*/ 1078 w 19787"/>
                <a:gd name="T1" fmla="*/ 759 h 21600"/>
                <a:gd name="T2" fmla="*/ 1078 w 19787"/>
                <a:gd name="T3" fmla="*/ 759 h 21600"/>
                <a:gd name="T4" fmla="*/ 1078 w 19787"/>
                <a:gd name="T5" fmla="*/ 759 h 21600"/>
                <a:gd name="T6" fmla="*/ 1078 w 19787"/>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787" h="21600" extrusionOk="0">
                  <a:moveTo>
                    <a:pt x="0" y="0"/>
                  </a:moveTo>
                  <a:cubicBezTo>
                    <a:pt x="0" y="10508"/>
                    <a:pt x="14850" y="21600"/>
                    <a:pt x="18900" y="21600"/>
                  </a:cubicBezTo>
                  <a:cubicBezTo>
                    <a:pt x="21600" y="21600"/>
                    <a:pt x="18900" y="15762"/>
                    <a:pt x="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95" name="Google Shape;304;p15">
              <a:extLst>
                <a:ext uri="{FF2B5EF4-FFF2-40B4-BE49-F238E27FC236}">
                  <a16:creationId xmlns:a16="http://schemas.microsoft.com/office/drawing/2014/main" id="{AC947DE1-66AF-0286-B26B-E0E2ABB386F9}"/>
                </a:ext>
              </a:extLst>
            </p:cNvPr>
            <p:cNvSpPr>
              <a:spLocks/>
            </p:cNvSpPr>
            <p:nvPr/>
          </p:nvSpPr>
          <p:spPr bwMode="auto">
            <a:xfrm>
              <a:off x="2458148" y="3059844"/>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lnTo>
                    <a:pt x="0" y="21600"/>
                  </a:lnTo>
                  <a:lnTo>
                    <a:pt x="21600" y="21600"/>
                  </a:lnTo>
                  <a:cubicBezTo>
                    <a:pt x="21600" y="0"/>
                    <a:pt x="21600" y="0"/>
                    <a:pt x="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96" name="Google Shape;305;p15">
              <a:extLst>
                <a:ext uri="{FF2B5EF4-FFF2-40B4-BE49-F238E27FC236}">
                  <a16:creationId xmlns:a16="http://schemas.microsoft.com/office/drawing/2014/main" id="{C8FEC70E-8C6D-65A6-47E8-D25BEE8C5DB5}"/>
                </a:ext>
              </a:extLst>
            </p:cNvPr>
            <p:cNvSpPr>
              <a:spLocks/>
            </p:cNvSpPr>
            <p:nvPr/>
          </p:nvSpPr>
          <p:spPr bwMode="auto">
            <a:xfrm>
              <a:off x="2501280" y="3184009"/>
              <a:ext cx="12701" cy="12701"/>
            </a:xfrm>
            <a:custGeom>
              <a:avLst/>
              <a:gdLst>
                <a:gd name="T0" fmla="*/ 1475 w 18294"/>
                <a:gd name="T1" fmla="*/ 759 h 21600"/>
                <a:gd name="T2" fmla="*/ 1475 w 18294"/>
                <a:gd name="T3" fmla="*/ 759 h 21600"/>
                <a:gd name="T4" fmla="*/ 1475 w 18294"/>
                <a:gd name="T5" fmla="*/ 759 h 21600"/>
                <a:gd name="T6" fmla="*/ 1475 w 18294"/>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294" h="21600" extrusionOk="0">
                  <a:moveTo>
                    <a:pt x="1350" y="0"/>
                  </a:moveTo>
                  <a:cubicBezTo>
                    <a:pt x="0" y="0"/>
                    <a:pt x="0" y="1490"/>
                    <a:pt x="0" y="5214"/>
                  </a:cubicBezTo>
                  <a:cubicBezTo>
                    <a:pt x="10800" y="17876"/>
                    <a:pt x="16200" y="21600"/>
                    <a:pt x="17550" y="21600"/>
                  </a:cubicBezTo>
                  <a:cubicBezTo>
                    <a:pt x="21600" y="21600"/>
                    <a:pt x="8100" y="0"/>
                    <a:pt x="135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nvGrpSpPr>
            <p:cNvPr id="23797" name="Google Shape;306;p15">
              <a:extLst>
                <a:ext uri="{FF2B5EF4-FFF2-40B4-BE49-F238E27FC236}">
                  <a16:creationId xmlns:a16="http://schemas.microsoft.com/office/drawing/2014/main" id="{46B35FAB-AEA0-D794-C9DC-E93F64FD6227}"/>
                </a:ext>
              </a:extLst>
            </p:cNvPr>
            <p:cNvGrpSpPr>
              <a:grpSpLocks/>
            </p:cNvGrpSpPr>
            <p:nvPr/>
          </p:nvGrpSpPr>
          <p:grpSpPr bwMode="auto">
            <a:xfrm>
              <a:off x="2446636" y="3119642"/>
              <a:ext cx="1" cy="12701"/>
              <a:chOff x="0" y="0"/>
              <a:chExt cx="0" cy="12700"/>
            </a:xfrm>
          </p:grpSpPr>
          <p:sp>
            <p:nvSpPr>
              <p:cNvPr id="23996" name="Line">
                <a:extLst>
                  <a:ext uri="{FF2B5EF4-FFF2-40B4-BE49-F238E27FC236}">
                    <a16:creationId xmlns:a16="http://schemas.microsoft.com/office/drawing/2014/main" id="{0B08D892-723F-CDEF-2518-2CACD6E86A75}"/>
                  </a:ext>
                </a:extLst>
              </p:cNvPr>
              <p:cNvSpPr>
                <a:spLocks noChangeShapeType="1"/>
              </p:cNvSpPr>
              <p:nvPr/>
            </p:nvSpPr>
            <p:spPr bwMode="auto">
              <a:xfrm flipV="1">
                <a:off x="-1" y="0"/>
                <a:ext cx="2"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sp>
            <p:nvSpPr>
              <p:cNvPr id="23997" name="Line">
                <a:extLst>
                  <a:ext uri="{FF2B5EF4-FFF2-40B4-BE49-F238E27FC236}">
                    <a16:creationId xmlns:a16="http://schemas.microsoft.com/office/drawing/2014/main" id="{0D3A211D-EF39-93A7-E0DF-65529AF641C7}"/>
                  </a:ext>
                </a:extLst>
              </p:cNvPr>
              <p:cNvSpPr>
                <a:spLocks noChangeShapeType="1"/>
              </p:cNvSpPr>
              <p:nvPr/>
            </p:nvSpPr>
            <p:spPr bwMode="auto">
              <a:xfrm flipH="1">
                <a:off x="-1" y="0"/>
                <a:ext cx="2"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grpSp>
        <p:sp>
          <p:nvSpPr>
            <p:cNvPr id="23798" name="Google Shape;307;p15">
              <a:extLst>
                <a:ext uri="{FF2B5EF4-FFF2-40B4-BE49-F238E27FC236}">
                  <a16:creationId xmlns:a16="http://schemas.microsoft.com/office/drawing/2014/main" id="{1142B518-2F9E-FF29-E75C-40D7E33914D8}"/>
                </a:ext>
              </a:extLst>
            </p:cNvPr>
            <p:cNvSpPr>
              <a:spLocks/>
            </p:cNvSpPr>
            <p:nvPr/>
          </p:nvSpPr>
          <p:spPr bwMode="auto">
            <a:xfrm>
              <a:off x="2431226" y="3125505"/>
              <a:ext cx="25215" cy="79976"/>
            </a:xfrm>
            <a:custGeom>
              <a:avLst/>
              <a:gdLst>
                <a:gd name="T0" fmla="*/ 27255 w 20795"/>
                <a:gd name="T1" fmla="*/ 7515408 h 21600"/>
                <a:gd name="T2" fmla="*/ 27255 w 20795"/>
                <a:gd name="T3" fmla="*/ 7515408 h 21600"/>
                <a:gd name="T4" fmla="*/ 27255 w 20795"/>
                <a:gd name="T5" fmla="*/ 7515408 h 21600"/>
                <a:gd name="T6" fmla="*/ 27255 w 20795"/>
                <a:gd name="T7" fmla="*/ 75154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95" h="21600" extrusionOk="0">
                  <a:moveTo>
                    <a:pt x="12709" y="0"/>
                  </a:moveTo>
                  <a:cubicBezTo>
                    <a:pt x="7937" y="4952"/>
                    <a:pt x="3968" y="10158"/>
                    <a:pt x="0" y="15628"/>
                  </a:cubicBezTo>
                  <a:cubicBezTo>
                    <a:pt x="779" y="16936"/>
                    <a:pt x="2386" y="18236"/>
                    <a:pt x="3968" y="19535"/>
                  </a:cubicBezTo>
                  <a:cubicBezTo>
                    <a:pt x="5626" y="20958"/>
                    <a:pt x="9117" y="21600"/>
                    <a:pt x="12483" y="21600"/>
                  </a:cubicBezTo>
                  <a:cubicBezTo>
                    <a:pt x="17154" y="21600"/>
                    <a:pt x="21600" y="20358"/>
                    <a:pt x="20671" y="18236"/>
                  </a:cubicBezTo>
                  <a:cubicBezTo>
                    <a:pt x="19088" y="13029"/>
                    <a:pt x="15899" y="8077"/>
                    <a:pt x="13513" y="3126"/>
                  </a:cubicBezTo>
                  <a:cubicBezTo>
                    <a:pt x="13513" y="2344"/>
                    <a:pt x="12709" y="1563"/>
                    <a:pt x="12709" y="781"/>
                  </a:cubicBezTo>
                  <a:cubicBezTo>
                    <a:pt x="12709" y="526"/>
                    <a:pt x="12709" y="263"/>
                    <a:pt x="12709"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799" name="Google Shape;308;p15">
              <a:extLst>
                <a:ext uri="{FF2B5EF4-FFF2-40B4-BE49-F238E27FC236}">
                  <a16:creationId xmlns:a16="http://schemas.microsoft.com/office/drawing/2014/main" id="{DD20CB2D-8F41-B6A0-FF8F-A404BF47B5F5}"/>
                </a:ext>
              </a:extLst>
            </p:cNvPr>
            <p:cNvSpPr>
              <a:spLocks/>
            </p:cNvSpPr>
            <p:nvPr/>
          </p:nvSpPr>
          <p:spPr bwMode="auto">
            <a:xfrm>
              <a:off x="2464025" y="3052200"/>
              <a:ext cx="65405" cy="147769"/>
            </a:xfrm>
            <a:custGeom>
              <a:avLst/>
              <a:gdLst>
                <a:gd name="T0" fmla="*/ 2945998 w 21230"/>
                <a:gd name="T1" fmla="*/ 161835849 h 21600"/>
                <a:gd name="T2" fmla="*/ 2945998 w 21230"/>
                <a:gd name="T3" fmla="*/ 161835849 h 21600"/>
                <a:gd name="T4" fmla="*/ 2945998 w 21230"/>
                <a:gd name="T5" fmla="*/ 161835849 h 21600"/>
                <a:gd name="T6" fmla="*/ 2945998 w 21230"/>
                <a:gd name="T7" fmla="*/ 1618358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30" h="21600" extrusionOk="0">
                  <a:moveTo>
                    <a:pt x="1858" y="236"/>
                  </a:moveTo>
                  <a:cubicBezTo>
                    <a:pt x="1878" y="267"/>
                    <a:pt x="1878" y="285"/>
                    <a:pt x="1878" y="285"/>
                  </a:cubicBezTo>
                  <a:cubicBezTo>
                    <a:pt x="1878" y="267"/>
                    <a:pt x="1868" y="249"/>
                    <a:pt x="1858" y="236"/>
                  </a:cubicBezTo>
                  <a:close/>
                  <a:moveTo>
                    <a:pt x="1562" y="0"/>
                  </a:moveTo>
                  <a:cubicBezTo>
                    <a:pt x="939" y="708"/>
                    <a:pt x="623" y="1411"/>
                    <a:pt x="0" y="1977"/>
                  </a:cubicBezTo>
                  <a:cubicBezTo>
                    <a:pt x="306" y="1977"/>
                    <a:pt x="306" y="1977"/>
                    <a:pt x="306" y="2115"/>
                  </a:cubicBezTo>
                  <a:lnTo>
                    <a:pt x="0" y="2115"/>
                  </a:lnTo>
                  <a:cubicBezTo>
                    <a:pt x="939" y="2257"/>
                    <a:pt x="1562" y="2257"/>
                    <a:pt x="2185" y="2542"/>
                  </a:cubicBezTo>
                  <a:cubicBezTo>
                    <a:pt x="4696" y="3245"/>
                    <a:pt x="6258" y="4937"/>
                    <a:pt x="7197" y="6206"/>
                  </a:cubicBezTo>
                  <a:cubicBezTo>
                    <a:pt x="8759" y="8040"/>
                    <a:pt x="9698" y="9870"/>
                    <a:pt x="10637" y="11846"/>
                  </a:cubicBezTo>
                  <a:cubicBezTo>
                    <a:pt x="11270" y="12830"/>
                    <a:pt x="11576" y="13961"/>
                    <a:pt x="11892" y="14945"/>
                  </a:cubicBezTo>
                  <a:cubicBezTo>
                    <a:pt x="11892" y="15368"/>
                    <a:pt x="11892" y="15368"/>
                    <a:pt x="11892" y="15510"/>
                  </a:cubicBezTo>
                  <a:cubicBezTo>
                    <a:pt x="12209" y="15652"/>
                    <a:pt x="12209" y="15790"/>
                    <a:pt x="12209" y="15933"/>
                  </a:cubicBezTo>
                  <a:cubicBezTo>
                    <a:pt x="11892" y="16636"/>
                    <a:pt x="12209" y="17202"/>
                    <a:pt x="12515" y="17905"/>
                  </a:cubicBezTo>
                  <a:cubicBezTo>
                    <a:pt x="12831" y="18613"/>
                    <a:pt x="13148" y="19316"/>
                    <a:pt x="14087" y="20020"/>
                  </a:cubicBezTo>
                  <a:cubicBezTo>
                    <a:pt x="14087" y="20020"/>
                    <a:pt x="14087" y="20020"/>
                    <a:pt x="14087" y="20162"/>
                  </a:cubicBezTo>
                  <a:cubicBezTo>
                    <a:pt x="14087" y="20140"/>
                    <a:pt x="14087" y="20131"/>
                    <a:pt x="14097" y="20131"/>
                  </a:cubicBezTo>
                  <a:cubicBezTo>
                    <a:pt x="14146" y="20131"/>
                    <a:pt x="14245" y="20260"/>
                    <a:pt x="14215" y="20260"/>
                  </a:cubicBezTo>
                  <a:cubicBezTo>
                    <a:pt x="14206" y="20260"/>
                    <a:pt x="14166" y="20238"/>
                    <a:pt x="14087" y="20162"/>
                  </a:cubicBezTo>
                  <a:cubicBezTo>
                    <a:pt x="14087" y="20305"/>
                    <a:pt x="14087" y="20305"/>
                    <a:pt x="14393" y="20443"/>
                  </a:cubicBezTo>
                  <a:cubicBezTo>
                    <a:pt x="14393" y="20443"/>
                    <a:pt x="14393" y="20585"/>
                    <a:pt x="14393" y="20585"/>
                  </a:cubicBezTo>
                  <a:cubicBezTo>
                    <a:pt x="14937" y="21199"/>
                    <a:pt x="16440" y="21600"/>
                    <a:pt x="17843" y="21600"/>
                  </a:cubicBezTo>
                  <a:cubicBezTo>
                    <a:pt x="18061" y="21600"/>
                    <a:pt x="18269" y="21591"/>
                    <a:pt x="18466" y="21573"/>
                  </a:cubicBezTo>
                  <a:cubicBezTo>
                    <a:pt x="20028" y="21431"/>
                    <a:pt x="20661" y="20865"/>
                    <a:pt x="20967" y="20305"/>
                  </a:cubicBezTo>
                  <a:lnTo>
                    <a:pt x="20967" y="20443"/>
                  </a:lnTo>
                  <a:cubicBezTo>
                    <a:pt x="21600" y="19316"/>
                    <a:pt x="20967" y="18047"/>
                    <a:pt x="20345" y="16921"/>
                  </a:cubicBezTo>
                  <a:cubicBezTo>
                    <a:pt x="20345" y="16356"/>
                    <a:pt x="20028" y="15790"/>
                    <a:pt x="19405" y="15368"/>
                  </a:cubicBezTo>
                  <a:cubicBezTo>
                    <a:pt x="19099" y="15230"/>
                    <a:pt x="19089" y="15230"/>
                    <a:pt x="19089" y="15230"/>
                  </a:cubicBezTo>
                  <a:cubicBezTo>
                    <a:pt x="19158" y="15319"/>
                    <a:pt x="19168" y="15350"/>
                    <a:pt x="19148" y="15350"/>
                  </a:cubicBezTo>
                  <a:cubicBezTo>
                    <a:pt x="19099" y="15350"/>
                    <a:pt x="18822" y="15105"/>
                    <a:pt x="18881" y="15105"/>
                  </a:cubicBezTo>
                  <a:cubicBezTo>
                    <a:pt x="18901" y="15105"/>
                    <a:pt x="18961" y="15140"/>
                    <a:pt x="19089" y="15230"/>
                  </a:cubicBezTo>
                  <a:cubicBezTo>
                    <a:pt x="18783" y="14664"/>
                    <a:pt x="18783" y="14664"/>
                    <a:pt x="18466" y="14384"/>
                  </a:cubicBezTo>
                  <a:cubicBezTo>
                    <a:pt x="17527" y="13395"/>
                    <a:pt x="16904" y="12407"/>
                    <a:pt x="15965" y="11423"/>
                  </a:cubicBezTo>
                  <a:cubicBezTo>
                    <a:pt x="14393" y="9309"/>
                    <a:pt x="12831" y="7332"/>
                    <a:pt x="10637" y="5360"/>
                  </a:cubicBezTo>
                  <a:cubicBezTo>
                    <a:pt x="9075" y="3949"/>
                    <a:pt x="7513" y="2400"/>
                    <a:pt x="4696" y="1269"/>
                  </a:cubicBezTo>
                  <a:cubicBezTo>
                    <a:pt x="4063" y="1131"/>
                    <a:pt x="3440" y="846"/>
                    <a:pt x="2817" y="565"/>
                  </a:cubicBezTo>
                  <a:cubicBezTo>
                    <a:pt x="2501" y="423"/>
                    <a:pt x="2185" y="423"/>
                    <a:pt x="1878" y="285"/>
                  </a:cubicBezTo>
                  <a:cubicBezTo>
                    <a:pt x="1878" y="285"/>
                    <a:pt x="1878" y="285"/>
                    <a:pt x="1562" y="142"/>
                  </a:cubicBezTo>
                  <a:cubicBezTo>
                    <a:pt x="1562" y="142"/>
                    <a:pt x="1799" y="142"/>
                    <a:pt x="1858" y="236"/>
                  </a:cubicBezTo>
                  <a:cubicBezTo>
                    <a:pt x="1829" y="183"/>
                    <a:pt x="1760" y="93"/>
                    <a:pt x="1562"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00" name="Google Shape;309;p15">
              <a:extLst>
                <a:ext uri="{FF2B5EF4-FFF2-40B4-BE49-F238E27FC236}">
                  <a16:creationId xmlns:a16="http://schemas.microsoft.com/office/drawing/2014/main" id="{A7A38031-4B62-601A-0874-F8A03B2EE8F4}"/>
                </a:ext>
              </a:extLst>
            </p:cNvPr>
            <p:cNvSpPr>
              <a:spLocks/>
            </p:cNvSpPr>
            <p:nvPr/>
          </p:nvSpPr>
          <p:spPr bwMode="auto">
            <a:xfrm>
              <a:off x="2462975" y="3047312"/>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21600" y="21600"/>
                    <a:pt x="0" y="0"/>
                    <a:pt x="0" y="0"/>
                  </a:cubicBezTo>
                  <a:cubicBezTo>
                    <a:pt x="21600" y="21600"/>
                    <a:pt x="21600" y="21600"/>
                    <a:pt x="21600" y="2160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01" name="Google Shape;310;p15">
              <a:extLst>
                <a:ext uri="{FF2B5EF4-FFF2-40B4-BE49-F238E27FC236}">
                  <a16:creationId xmlns:a16="http://schemas.microsoft.com/office/drawing/2014/main" id="{75BC8EE0-A651-3D56-57F1-5EAFC784CD87}"/>
                </a:ext>
              </a:extLst>
            </p:cNvPr>
            <p:cNvSpPr>
              <a:spLocks/>
            </p:cNvSpPr>
            <p:nvPr/>
          </p:nvSpPr>
          <p:spPr bwMode="auto">
            <a:xfrm>
              <a:off x="2481385" y="3003015"/>
              <a:ext cx="83823" cy="186294"/>
            </a:xfrm>
            <a:custGeom>
              <a:avLst/>
              <a:gdLst>
                <a:gd name="T0" fmla="*/ 10445020 w 21097"/>
                <a:gd name="T1" fmla="*/ 515405827 h 21600"/>
                <a:gd name="T2" fmla="*/ 10445020 w 21097"/>
                <a:gd name="T3" fmla="*/ 515405827 h 21600"/>
                <a:gd name="T4" fmla="*/ 10445020 w 21097"/>
                <a:gd name="T5" fmla="*/ 515405827 h 21600"/>
                <a:gd name="T6" fmla="*/ 10445020 w 21097"/>
                <a:gd name="T7" fmla="*/ 51540582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97" h="21600" extrusionOk="0">
                  <a:moveTo>
                    <a:pt x="966" y="0"/>
                  </a:moveTo>
                  <a:cubicBezTo>
                    <a:pt x="728" y="448"/>
                    <a:pt x="238" y="1006"/>
                    <a:pt x="0" y="1455"/>
                  </a:cubicBezTo>
                  <a:cubicBezTo>
                    <a:pt x="5580" y="3803"/>
                    <a:pt x="8493" y="7719"/>
                    <a:pt x="10677" y="10848"/>
                  </a:cubicBezTo>
                  <a:cubicBezTo>
                    <a:pt x="12134" y="12751"/>
                    <a:pt x="13345" y="14764"/>
                    <a:pt x="14318" y="16776"/>
                  </a:cubicBezTo>
                  <a:cubicBezTo>
                    <a:pt x="14801" y="18118"/>
                    <a:pt x="15046" y="19796"/>
                    <a:pt x="16748" y="21024"/>
                  </a:cubicBezTo>
                  <a:cubicBezTo>
                    <a:pt x="17101" y="21402"/>
                    <a:pt x="17959" y="21600"/>
                    <a:pt x="18810" y="21600"/>
                  </a:cubicBezTo>
                  <a:cubicBezTo>
                    <a:pt x="19722" y="21600"/>
                    <a:pt x="20619" y="21374"/>
                    <a:pt x="20872" y="20911"/>
                  </a:cubicBezTo>
                  <a:cubicBezTo>
                    <a:pt x="21600" y="19460"/>
                    <a:pt x="20389" y="17892"/>
                    <a:pt x="19661" y="16550"/>
                  </a:cubicBezTo>
                  <a:cubicBezTo>
                    <a:pt x="18442" y="14651"/>
                    <a:pt x="17231" y="12751"/>
                    <a:pt x="15775" y="10848"/>
                  </a:cubicBezTo>
                  <a:cubicBezTo>
                    <a:pt x="12862" y="7045"/>
                    <a:pt x="9221" y="3132"/>
                    <a:pt x="2422" y="448"/>
                  </a:cubicBezTo>
                  <a:cubicBezTo>
                    <a:pt x="1939" y="226"/>
                    <a:pt x="1456" y="113"/>
                    <a:pt x="96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02" name="Google Shape;311;p15">
              <a:extLst>
                <a:ext uri="{FF2B5EF4-FFF2-40B4-BE49-F238E27FC236}">
                  <a16:creationId xmlns:a16="http://schemas.microsoft.com/office/drawing/2014/main" id="{FCB4AC39-BCF0-93DE-4C56-9DB6FB32057E}"/>
                </a:ext>
              </a:extLst>
            </p:cNvPr>
            <p:cNvSpPr>
              <a:spLocks/>
            </p:cNvSpPr>
            <p:nvPr/>
          </p:nvSpPr>
          <p:spPr bwMode="auto">
            <a:xfrm>
              <a:off x="2499688" y="2947100"/>
              <a:ext cx="123590" cy="229418"/>
            </a:xfrm>
            <a:custGeom>
              <a:avLst/>
              <a:gdLst>
                <a:gd name="T0" fmla="*/ 73486563 w 21046"/>
                <a:gd name="T1" fmla="*/ 1459797313 h 21600"/>
                <a:gd name="T2" fmla="*/ 73486563 w 21046"/>
                <a:gd name="T3" fmla="*/ 1459797313 h 21600"/>
                <a:gd name="T4" fmla="*/ 73486563 w 21046"/>
                <a:gd name="T5" fmla="*/ 1459797313 h 21600"/>
                <a:gd name="T6" fmla="*/ 73486563 w 21046"/>
                <a:gd name="T7" fmla="*/ 145979731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46" h="21600" extrusionOk="0">
                  <a:moveTo>
                    <a:pt x="1151" y="0"/>
                  </a:moveTo>
                  <a:cubicBezTo>
                    <a:pt x="659" y="545"/>
                    <a:pt x="332" y="1090"/>
                    <a:pt x="0" y="1634"/>
                  </a:cubicBezTo>
                  <a:cubicBezTo>
                    <a:pt x="4766" y="3177"/>
                    <a:pt x="7390" y="6173"/>
                    <a:pt x="9527" y="8806"/>
                  </a:cubicBezTo>
                  <a:cubicBezTo>
                    <a:pt x="11005" y="10804"/>
                    <a:pt x="12317" y="12803"/>
                    <a:pt x="13468" y="14801"/>
                  </a:cubicBezTo>
                  <a:cubicBezTo>
                    <a:pt x="14293" y="16525"/>
                    <a:pt x="15605" y="18432"/>
                    <a:pt x="15932" y="20249"/>
                  </a:cubicBezTo>
                  <a:cubicBezTo>
                    <a:pt x="16004" y="21204"/>
                    <a:pt x="17213" y="21600"/>
                    <a:pt x="18431" y="21600"/>
                  </a:cubicBezTo>
                  <a:cubicBezTo>
                    <a:pt x="20003" y="21600"/>
                    <a:pt x="21600" y="20946"/>
                    <a:pt x="20858" y="19977"/>
                  </a:cubicBezTo>
                  <a:cubicBezTo>
                    <a:pt x="19712" y="18159"/>
                    <a:pt x="19380" y="16252"/>
                    <a:pt x="18234" y="14437"/>
                  </a:cubicBezTo>
                  <a:cubicBezTo>
                    <a:pt x="17249" y="12439"/>
                    <a:pt x="15771" y="10351"/>
                    <a:pt x="14127" y="8444"/>
                  </a:cubicBezTo>
                  <a:cubicBezTo>
                    <a:pt x="11498" y="5176"/>
                    <a:pt x="7063" y="1723"/>
                    <a:pt x="1151"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03" name="Google Shape;312;p15">
              <a:extLst>
                <a:ext uri="{FF2B5EF4-FFF2-40B4-BE49-F238E27FC236}">
                  <a16:creationId xmlns:a16="http://schemas.microsoft.com/office/drawing/2014/main" id="{D4D559AC-4722-4C79-2C79-561774D6F278}"/>
                </a:ext>
              </a:extLst>
            </p:cNvPr>
            <p:cNvSpPr>
              <a:spLocks/>
            </p:cNvSpPr>
            <p:nvPr/>
          </p:nvSpPr>
          <p:spPr bwMode="auto">
            <a:xfrm>
              <a:off x="3851342" y="4079782"/>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157" y="0"/>
                  </a:moveTo>
                  <a:cubicBezTo>
                    <a:pt x="16157" y="1020"/>
                    <a:pt x="15987" y="2041"/>
                    <a:pt x="15647" y="3402"/>
                  </a:cubicBezTo>
                  <a:cubicBezTo>
                    <a:pt x="17348" y="2211"/>
                    <a:pt x="19389" y="1191"/>
                    <a:pt x="21600" y="0"/>
                  </a:cubicBezTo>
                  <a:lnTo>
                    <a:pt x="16157" y="0"/>
                  </a:lnTo>
                  <a:close/>
                  <a:moveTo>
                    <a:pt x="15647" y="3402"/>
                  </a:moveTo>
                  <a:cubicBezTo>
                    <a:pt x="8674" y="7824"/>
                    <a:pt x="4252" y="12926"/>
                    <a:pt x="0" y="21600"/>
                  </a:cubicBezTo>
                  <a:cubicBezTo>
                    <a:pt x="8844" y="17178"/>
                    <a:pt x="14117" y="9014"/>
                    <a:pt x="15647" y="3402"/>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04" name="Google Shape;313;p15">
              <a:extLst>
                <a:ext uri="{FF2B5EF4-FFF2-40B4-BE49-F238E27FC236}">
                  <a16:creationId xmlns:a16="http://schemas.microsoft.com/office/drawing/2014/main" id="{B1251C10-3E60-61FF-83DF-BEAF47A74C08}"/>
                </a:ext>
              </a:extLst>
            </p:cNvPr>
            <p:cNvSpPr>
              <a:spLocks/>
            </p:cNvSpPr>
            <p:nvPr/>
          </p:nvSpPr>
          <p:spPr bwMode="auto">
            <a:xfrm>
              <a:off x="3833236" y="4067890"/>
              <a:ext cx="12701" cy="12701"/>
            </a:xfrm>
            <a:custGeom>
              <a:avLst/>
              <a:gdLst>
                <a:gd name="T0" fmla="*/ 3844 w 14400"/>
                <a:gd name="T1" fmla="*/ 759 h 21600"/>
                <a:gd name="T2" fmla="*/ 3844 w 14400"/>
                <a:gd name="T3" fmla="*/ 759 h 21600"/>
                <a:gd name="T4" fmla="*/ 3844 w 14400"/>
                <a:gd name="T5" fmla="*/ 759 h 21600"/>
                <a:gd name="T6" fmla="*/ 3844 w 144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4400" h="21600" extrusionOk="0">
                  <a:moveTo>
                    <a:pt x="0" y="0"/>
                  </a:moveTo>
                  <a:cubicBezTo>
                    <a:pt x="0" y="15943"/>
                    <a:pt x="3086" y="21600"/>
                    <a:pt x="7200" y="21600"/>
                  </a:cubicBezTo>
                  <a:cubicBezTo>
                    <a:pt x="14400" y="21600"/>
                    <a:pt x="21600" y="0"/>
                    <a:pt x="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05" name="Google Shape;314;p15">
              <a:extLst>
                <a:ext uri="{FF2B5EF4-FFF2-40B4-BE49-F238E27FC236}">
                  <a16:creationId xmlns:a16="http://schemas.microsoft.com/office/drawing/2014/main" id="{19A113BC-B919-407B-6E3A-8E5F07973609}"/>
                </a:ext>
              </a:extLst>
            </p:cNvPr>
            <p:cNvSpPr>
              <a:spLocks/>
            </p:cNvSpPr>
            <p:nvPr/>
          </p:nvSpPr>
          <p:spPr bwMode="auto">
            <a:xfrm>
              <a:off x="3866280" y="3937633"/>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700" y="0"/>
                  </a:moveTo>
                  <a:cubicBezTo>
                    <a:pt x="0" y="0"/>
                    <a:pt x="0" y="7200"/>
                    <a:pt x="0" y="21600"/>
                  </a:cubicBezTo>
                  <a:lnTo>
                    <a:pt x="21600" y="21600"/>
                  </a:lnTo>
                  <a:cubicBezTo>
                    <a:pt x="10800" y="7200"/>
                    <a:pt x="5400" y="0"/>
                    <a:pt x="270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06" name="Google Shape;315;p15">
              <a:extLst>
                <a:ext uri="{FF2B5EF4-FFF2-40B4-BE49-F238E27FC236}">
                  <a16:creationId xmlns:a16="http://schemas.microsoft.com/office/drawing/2014/main" id="{9A1BF7B9-496A-B970-EFF3-5BB9278AFD8B}"/>
                </a:ext>
              </a:extLst>
            </p:cNvPr>
            <p:cNvSpPr>
              <a:spLocks/>
            </p:cNvSpPr>
            <p:nvPr/>
          </p:nvSpPr>
          <p:spPr bwMode="auto">
            <a:xfrm>
              <a:off x="3872067" y="3942354"/>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13500" y="13500"/>
                    <a:pt x="21600" y="21600"/>
                  </a:cubicBezTo>
                  <a:cubicBezTo>
                    <a:pt x="21600" y="21600"/>
                    <a:pt x="21600" y="0"/>
                    <a:pt x="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07" name="Google Shape;316;p15">
              <a:extLst>
                <a:ext uri="{FF2B5EF4-FFF2-40B4-BE49-F238E27FC236}">
                  <a16:creationId xmlns:a16="http://schemas.microsoft.com/office/drawing/2014/main" id="{9314FFCC-1D59-95E4-FD64-5E91F2EAF14F}"/>
                </a:ext>
              </a:extLst>
            </p:cNvPr>
            <p:cNvSpPr>
              <a:spLocks/>
            </p:cNvSpPr>
            <p:nvPr/>
          </p:nvSpPr>
          <p:spPr bwMode="auto">
            <a:xfrm>
              <a:off x="3890477" y="3935593"/>
              <a:ext cx="1" cy="12701"/>
            </a:xfrm>
            <a:custGeom>
              <a:avLst/>
              <a:gdLst>
                <a:gd name="T0" fmla="*/ 1 w 1"/>
                <a:gd name="T1" fmla="*/ 759 h 21600"/>
                <a:gd name="T2" fmla="*/ 1 w 1"/>
                <a:gd name="T3" fmla="*/ 759 h 21600"/>
                <a:gd name="T4" fmla="*/ 1 w 1"/>
                <a:gd name="T5" fmla="*/ 759 h 21600"/>
                <a:gd name="T6" fmla="*/ 1 w 1"/>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 h="21600" extrusionOk="0">
                  <a:moveTo>
                    <a:pt x="0" y="21600"/>
                  </a:moveTo>
                  <a:lnTo>
                    <a:pt x="0" y="0"/>
                  </a:lnTo>
                  <a:cubicBezTo>
                    <a:pt x="0" y="21600"/>
                    <a:pt x="0" y="21600"/>
                    <a:pt x="0" y="21600"/>
                  </a:cubicBez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08" name="Google Shape;318;p15">
              <a:extLst>
                <a:ext uri="{FF2B5EF4-FFF2-40B4-BE49-F238E27FC236}">
                  <a16:creationId xmlns:a16="http://schemas.microsoft.com/office/drawing/2014/main" id="{C4B6DB4C-4E11-2926-1D76-4BDB392F0C9D}"/>
                </a:ext>
              </a:extLst>
            </p:cNvPr>
            <p:cNvSpPr>
              <a:spLocks/>
            </p:cNvSpPr>
            <p:nvPr/>
          </p:nvSpPr>
          <p:spPr bwMode="auto">
            <a:xfrm>
              <a:off x="3857546" y="3937572"/>
              <a:ext cx="12701" cy="12701"/>
            </a:xfrm>
            <a:custGeom>
              <a:avLst/>
              <a:gdLst>
                <a:gd name="T0" fmla="*/ 19459 w 9600"/>
                <a:gd name="T1" fmla="*/ 19459 h 9600"/>
                <a:gd name="T2" fmla="*/ 19459 w 9600"/>
                <a:gd name="T3" fmla="*/ 19459 h 9600"/>
                <a:gd name="T4" fmla="*/ 19459 w 9600"/>
                <a:gd name="T5" fmla="*/ 19459 h 9600"/>
                <a:gd name="T6" fmla="*/ 19459 w 9600"/>
                <a:gd name="T7" fmla="*/ 19459 h 9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9600" h="9600" extrusionOk="0">
                  <a:moveTo>
                    <a:pt x="0" y="9600"/>
                  </a:moveTo>
                  <a:cubicBezTo>
                    <a:pt x="21600" y="-12000"/>
                    <a:pt x="0" y="9600"/>
                    <a:pt x="0" y="960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09" name="Google Shape;319;p15">
              <a:extLst>
                <a:ext uri="{FF2B5EF4-FFF2-40B4-BE49-F238E27FC236}">
                  <a16:creationId xmlns:a16="http://schemas.microsoft.com/office/drawing/2014/main" id="{C511AD04-8C43-2F76-F493-C73F62E56986}"/>
                </a:ext>
              </a:extLst>
            </p:cNvPr>
            <p:cNvSpPr>
              <a:spLocks noChangeArrowheads="1"/>
            </p:cNvSpPr>
            <p:nvPr/>
          </p:nvSpPr>
          <p:spPr bwMode="auto">
            <a:xfrm>
              <a:off x="3863265" y="3942430"/>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810" name="Google Shape;320;p15">
              <a:extLst>
                <a:ext uri="{FF2B5EF4-FFF2-40B4-BE49-F238E27FC236}">
                  <a16:creationId xmlns:a16="http://schemas.microsoft.com/office/drawing/2014/main" id="{E69BD5F2-5110-C412-C062-35F321242F6E}"/>
                </a:ext>
              </a:extLst>
            </p:cNvPr>
            <p:cNvSpPr>
              <a:spLocks/>
            </p:cNvSpPr>
            <p:nvPr/>
          </p:nvSpPr>
          <p:spPr bwMode="auto">
            <a:xfrm>
              <a:off x="3848927" y="3944278"/>
              <a:ext cx="12701" cy="12701"/>
            </a:xfrm>
            <a:custGeom>
              <a:avLst/>
              <a:gdLst>
                <a:gd name="T0" fmla="*/ 15091 w 10230"/>
                <a:gd name="T1" fmla="*/ 15091 h 10230"/>
                <a:gd name="T2" fmla="*/ 15091 w 10230"/>
                <a:gd name="T3" fmla="*/ 15091 h 10230"/>
                <a:gd name="T4" fmla="*/ 15091 w 10230"/>
                <a:gd name="T5" fmla="*/ 15091 h 10230"/>
                <a:gd name="T6" fmla="*/ 15091 w 10230"/>
                <a:gd name="T7" fmla="*/ 15091 h 1023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0230" h="10230" extrusionOk="0">
                  <a:moveTo>
                    <a:pt x="1434" y="8710"/>
                  </a:moveTo>
                  <a:lnTo>
                    <a:pt x="8710" y="1434"/>
                  </a:lnTo>
                  <a:cubicBezTo>
                    <a:pt x="15986" y="-5614"/>
                    <a:pt x="-5614" y="15986"/>
                    <a:pt x="1434" y="871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nvGrpSpPr>
            <p:cNvPr id="23811" name="Google Shape;321;p15">
              <a:extLst>
                <a:ext uri="{FF2B5EF4-FFF2-40B4-BE49-F238E27FC236}">
                  <a16:creationId xmlns:a16="http://schemas.microsoft.com/office/drawing/2014/main" id="{466A8DDE-6668-5DF7-F989-B9AA4F144F4D}"/>
                </a:ext>
              </a:extLst>
            </p:cNvPr>
            <p:cNvGrpSpPr>
              <a:grpSpLocks/>
            </p:cNvGrpSpPr>
            <p:nvPr/>
          </p:nvGrpSpPr>
          <p:grpSpPr bwMode="auto">
            <a:xfrm>
              <a:off x="3861468" y="3942430"/>
              <a:ext cx="12701" cy="1"/>
              <a:chOff x="0" y="0"/>
              <a:chExt cx="12700" cy="0"/>
            </a:xfrm>
          </p:grpSpPr>
          <p:sp>
            <p:nvSpPr>
              <p:cNvPr id="23994" name="Line">
                <a:extLst>
                  <a:ext uri="{FF2B5EF4-FFF2-40B4-BE49-F238E27FC236}">
                    <a16:creationId xmlns:a16="http://schemas.microsoft.com/office/drawing/2014/main" id="{44AAB3B0-0AEB-F899-B379-A7423FE840B2}"/>
                  </a:ext>
                </a:extLst>
              </p:cNvPr>
              <p:cNvSpPr>
                <a:spLocks noChangeShapeType="1"/>
              </p:cNvSpPr>
              <p:nvPr/>
            </p:nvSpPr>
            <p:spPr bwMode="auto">
              <a:xfrm>
                <a:off x="0" y="0"/>
                <a:ext cx="1270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sp>
            <p:nvSpPr>
              <p:cNvPr id="23995" name="Line">
                <a:extLst>
                  <a:ext uri="{FF2B5EF4-FFF2-40B4-BE49-F238E27FC236}">
                    <a16:creationId xmlns:a16="http://schemas.microsoft.com/office/drawing/2014/main" id="{D18ACF7E-8F5D-D7F5-A901-CDD415948FD6}"/>
                  </a:ext>
                </a:extLst>
              </p:cNvPr>
              <p:cNvSpPr>
                <a:spLocks noChangeShapeType="1"/>
              </p:cNvSpPr>
              <p:nvPr/>
            </p:nvSpPr>
            <p:spPr bwMode="auto">
              <a:xfrm flipH="1" flipV="1">
                <a:off x="0" y="0"/>
                <a:ext cx="1270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grpSp>
        <p:sp>
          <p:nvSpPr>
            <p:cNvPr id="23812" name="Google Shape;322;p15">
              <a:extLst>
                <a:ext uri="{FF2B5EF4-FFF2-40B4-BE49-F238E27FC236}">
                  <a16:creationId xmlns:a16="http://schemas.microsoft.com/office/drawing/2014/main" id="{D47FA0E5-9622-D217-96E9-B4C837DA85D6}"/>
                </a:ext>
              </a:extLst>
            </p:cNvPr>
            <p:cNvSpPr>
              <a:spLocks/>
            </p:cNvSpPr>
            <p:nvPr/>
          </p:nvSpPr>
          <p:spPr bwMode="auto">
            <a:xfrm>
              <a:off x="3832536" y="4071057"/>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12600"/>
                    <a:pt x="0" y="21600"/>
                    <a:pt x="3375" y="21600"/>
                  </a:cubicBezTo>
                  <a:cubicBezTo>
                    <a:pt x="6075" y="21600"/>
                    <a:pt x="11475" y="15480"/>
                    <a:pt x="21600" y="0"/>
                  </a:cubicBezTo>
                  <a:lnTo>
                    <a:pt x="0" y="0"/>
                  </a:ln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13" name="Google Shape;323;p15">
              <a:extLst>
                <a:ext uri="{FF2B5EF4-FFF2-40B4-BE49-F238E27FC236}">
                  <a16:creationId xmlns:a16="http://schemas.microsoft.com/office/drawing/2014/main" id="{31A8E5CA-C546-A66C-CC36-805165B16BBF}"/>
                </a:ext>
              </a:extLst>
            </p:cNvPr>
            <p:cNvSpPr>
              <a:spLocks noChangeArrowheads="1"/>
            </p:cNvSpPr>
            <p:nvPr/>
          </p:nvSpPr>
          <p:spPr bwMode="auto">
            <a:xfrm>
              <a:off x="3839373" y="4069656"/>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814" name="Google Shape;324;p15">
              <a:extLst>
                <a:ext uri="{FF2B5EF4-FFF2-40B4-BE49-F238E27FC236}">
                  <a16:creationId xmlns:a16="http://schemas.microsoft.com/office/drawing/2014/main" id="{B14972FD-5C58-8D90-FF3A-D4D23AA3C8F0}"/>
                </a:ext>
              </a:extLst>
            </p:cNvPr>
            <p:cNvSpPr>
              <a:spLocks/>
            </p:cNvSpPr>
            <p:nvPr/>
          </p:nvSpPr>
          <p:spPr bwMode="auto">
            <a:xfrm>
              <a:off x="3832536" y="4069656"/>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21600" y="21600"/>
                    <a:pt x="21600" y="21600"/>
                    <a:pt x="0" y="21600"/>
                  </a:cubicBezTo>
                  <a:lnTo>
                    <a:pt x="21600" y="21600"/>
                  </a:lnTo>
                  <a:cubicBezTo>
                    <a:pt x="21600" y="21600"/>
                    <a:pt x="21600" y="21600"/>
                    <a:pt x="2160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15" name="Google Shape;326;p15">
              <a:extLst>
                <a:ext uri="{FF2B5EF4-FFF2-40B4-BE49-F238E27FC236}">
                  <a16:creationId xmlns:a16="http://schemas.microsoft.com/office/drawing/2014/main" id="{F0F017F8-B96F-D69D-4BBF-3EA70D139FED}"/>
                </a:ext>
              </a:extLst>
            </p:cNvPr>
            <p:cNvSpPr>
              <a:spLocks noChangeArrowheads="1"/>
            </p:cNvSpPr>
            <p:nvPr/>
          </p:nvSpPr>
          <p:spPr bwMode="auto">
            <a:xfrm>
              <a:off x="3864483" y="3943405"/>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816" name="Google Shape;328;p15">
              <a:extLst>
                <a:ext uri="{FF2B5EF4-FFF2-40B4-BE49-F238E27FC236}">
                  <a16:creationId xmlns:a16="http://schemas.microsoft.com/office/drawing/2014/main" id="{848A4169-33CB-9262-1F6F-8CE08EAB1E75}"/>
                </a:ext>
              </a:extLst>
            </p:cNvPr>
            <p:cNvSpPr>
              <a:spLocks/>
            </p:cNvSpPr>
            <p:nvPr/>
          </p:nvSpPr>
          <p:spPr bwMode="auto">
            <a:xfrm>
              <a:off x="3862428" y="3942430"/>
              <a:ext cx="12701" cy="1"/>
            </a:xfrm>
            <a:custGeom>
              <a:avLst/>
              <a:gdLst>
                <a:gd name="T0" fmla="*/ 759 w 21600"/>
                <a:gd name="T1" fmla="*/ 1 h 1"/>
                <a:gd name="T2" fmla="*/ 759 w 21600"/>
                <a:gd name="T3" fmla="*/ 1 h 1"/>
                <a:gd name="T4" fmla="*/ 759 w 21600"/>
                <a:gd name="T5" fmla="*/ 1 h 1"/>
                <a:gd name="T6" fmla="*/ 759 w 21600"/>
                <a:gd name="T7" fmla="*/ 1 h 1"/>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 extrusionOk="0">
                  <a:moveTo>
                    <a:pt x="0" y="0"/>
                  </a:moveTo>
                  <a:lnTo>
                    <a:pt x="21600" y="0"/>
                  </a:lnTo>
                  <a:cubicBezTo>
                    <a:pt x="21600" y="0"/>
                    <a:pt x="21600" y="0"/>
                    <a:pt x="21600" y="0"/>
                  </a:cubicBezTo>
                  <a:cubicBezTo>
                    <a:pt x="21600" y="0"/>
                    <a:pt x="21600" y="0"/>
                    <a:pt x="0" y="0"/>
                  </a:cubicBez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17" name="Google Shape;329;p15">
              <a:extLst>
                <a:ext uri="{FF2B5EF4-FFF2-40B4-BE49-F238E27FC236}">
                  <a16:creationId xmlns:a16="http://schemas.microsoft.com/office/drawing/2014/main" id="{30BD741E-CF22-0501-A35D-E91648D7DA52}"/>
                </a:ext>
              </a:extLst>
            </p:cNvPr>
            <p:cNvSpPr>
              <a:spLocks/>
            </p:cNvSpPr>
            <p:nvPr/>
          </p:nvSpPr>
          <p:spPr bwMode="auto">
            <a:xfrm>
              <a:off x="3862428" y="3942430"/>
              <a:ext cx="12701" cy="1"/>
            </a:xfrm>
            <a:custGeom>
              <a:avLst/>
              <a:gdLst>
                <a:gd name="T0" fmla="*/ 759 w 21600"/>
                <a:gd name="T1" fmla="*/ 1 h 1"/>
                <a:gd name="T2" fmla="*/ 759 w 21600"/>
                <a:gd name="T3" fmla="*/ 1 h 1"/>
                <a:gd name="T4" fmla="*/ 759 w 21600"/>
                <a:gd name="T5" fmla="*/ 1 h 1"/>
                <a:gd name="T6" fmla="*/ 759 w 21600"/>
                <a:gd name="T7" fmla="*/ 1 h 1"/>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 extrusionOk="0">
                  <a:moveTo>
                    <a:pt x="21600" y="0"/>
                  </a:moveTo>
                  <a:cubicBezTo>
                    <a:pt x="0" y="0"/>
                    <a:pt x="0" y="0"/>
                    <a:pt x="0" y="0"/>
                  </a:cubicBezTo>
                  <a:lnTo>
                    <a:pt x="2160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18" name="Google Shape;330;p15">
              <a:extLst>
                <a:ext uri="{FF2B5EF4-FFF2-40B4-BE49-F238E27FC236}">
                  <a16:creationId xmlns:a16="http://schemas.microsoft.com/office/drawing/2014/main" id="{C9EB187E-6F5F-602A-F3C2-609D0639D7DD}"/>
                </a:ext>
              </a:extLst>
            </p:cNvPr>
            <p:cNvSpPr>
              <a:spLocks/>
            </p:cNvSpPr>
            <p:nvPr/>
          </p:nvSpPr>
          <p:spPr bwMode="auto">
            <a:xfrm>
              <a:off x="3822611" y="3979966"/>
              <a:ext cx="12701" cy="12701"/>
            </a:xfrm>
            <a:custGeom>
              <a:avLst/>
              <a:gdLst>
                <a:gd name="T0" fmla="*/ 19459 w 9600"/>
                <a:gd name="T1" fmla="*/ 759 h 21600"/>
                <a:gd name="T2" fmla="*/ 19459 w 9600"/>
                <a:gd name="T3" fmla="*/ 759 h 21600"/>
                <a:gd name="T4" fmla="*/ 19459 w 9600"/>
                <a:gd name="T5" fmla="*/ 759 h 21600"/>
                <a:gd name="T6" fmla="*/ 19459 w 9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9600" h="21600" extrusionOk="0">
                  <a:moveTo>
                    <a:pt x="0" y="0"/>
                  </a:moveTo>
                  <a:cubicBezTo>
                    <a:pt x="0" y="0"/>
                    <a:pt x="0" y="0"/>
                    <a:pt x="0" y="21600"/>
                  </a:cubicBezTo>
                  <a:cubicBezTo>
                    <a:pt x="0" y="0"/>
                    <a:pt x="21600" y="0"/>
                    <a:pt x="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19" name="Google Shape;331;p15">
              <a:extLst>
                <a:ext uri="{FF2B5EF4-FFF2-40B4-BE49-F238E27FC236}">
                  <a16:creationId xmlns:a16="http://schemas.microsoft.com/office/drawing/2014/main" id="{D2CBD824-C00C-A0FD-C0C9-E622A47536A3}"/>
                </a:ext>
              </a:extLst>
            </p:cNvPr>
            <p:cNvSpPr>
              <a:spLocks/>
            </p:cNvSpPr>
            <p:nvPr/>
          </p:nvSpPr>
          <p:spPr bwMode="auto">
            <a:xfrm>
              <a:off x="3777086" y="3917335"/>
              <a:ext cx="82541" cy="134917"/>
            </a:xfrm>
            <a:custGeom>
              <a:avLst/>
              <a:gdLst>
                <a:gd name="T0" fmla="*/ 9630118 w 21119"/>
                <a:gd name="T1" fmla="*/ 102681475 h 21600"/>
                <a:gd name="T2" fmla="*/ 9630118 w 21119"/>
                <a:gd name="T3" fmla="*/ 102681475 h 21600"/>
                <a:gd name="T4" fmla="*/ 9630118 w 21119"/>
                <a:gd name="T5" fmla="*/ 102681475 h 21600"/>
                <a:gd name="T6" fmla="*/ 9630118 w 21119"/>
                <a:gd name="T7" fmla="*/ 10268147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19" h="21600" extrusionOk="0">
                  <a:moveTo>
                    <a:pt x="21119" y="0"/>
                  </a:moveTo>
                  <a:cubicBezTo>
                    <a:pt x="20620" y="0"/>
                    <a:pt x="19880" y="156"/>
                    <a:pt x="19389" y="312"/>
                  </a:cubicBezTo>
                  <a:cubicBezTo>
                    <a:pt x="13958" y="1853"/>
                    <a:pt x="10506" y="5714"/>
                    <a:pt x="7794" y="8806"/>
                  </a:cubicBezTo>
                  <a:cubicBezTo>
                    <a:pt x="4833" y="12048"/>
                    <a:pt x="1864" y="15598"/>
                    <a:pt x="142" y="19303"/>
                  </a:cubicBezTo>
                  <a:cubicBezTo>
                    <a:pt x="-481" y="20669"/>
                    <a:pt x="1054" y="21600"/>
                    <a:pt x="2706" y="21600"/>
                  </a:cubicBezTo>
                  <a:cubicBezTo>
                    <a:pt x="3680" y="21600"/>
                    <a:pt x="4685" y="21278"/>
                    <a:pt x="5324" y="20537"/>
                  </a:cubicBezTo>
                  <a:cubicBezTo>
                    <a:pt x="7545" y="17914"/>
                    <a:pt x="9516" y="15291"/>
                    <a:pt x="11737" y="12511"/>
                  </a:cubicBezTo>
                  <a:cubicBezTo>
                    <a:pt x="12236" y="12199"/>
                    <a:pt x="12477" y="11736"/>
                    <a:pt x="12976" y="11429"/>
                  </a:cubicBezTo>
                  <a:cubicBezTo>
                    <a:pt x="12976" y="11273"/>
                    <a:pt x="13218" y="10966"/>
                    <a:pt x="13218" y="10966"/>
                  </a:cubicBezTo>
                  <a:cubicBezTo>
                    <a:pt x="13467" y="10810"/>
                    <a:pt x="13716" y="10659"/>
                    <a:pt x="13958" y="10347"/>
                  </a:cubicBezTo>
                  <a:cubicBezTo>
                    <a:pt x="14698" y="9576"/>
                    <a:pt x="15438" y="8806"/>
                    <a:pt x="16428" y="8031"/>
                  </a:cubicBezTo>
                  <a:cubicBezTo>
                    <a:pt x="17168" y="7416"/>
                    <a:pt x="17909" y="6797"/>
                    <a:pt x="18898" y="6027"/>
                  </a:cubicBezTo>
                  <a:lnTo>
                    <a:pt x="19140" y="6027"/>
                  </a:lnTo>
                  <a:cubicBezTo>
                    <a:pt x="19638" y="4018"/>
                    <a:pt x="20379" y="2009"/>
                    <a:pt x="21119"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20" name="Google Shape;332;p15">
              <a:extLst>
                <a:ext uri="{FF2B5EF4-FFF2-40B4-BE49-F238E27FC236}">
                  <a16:creationId xmlns:a16="http://schemas.microsoft.com/office/drawing/2014/main" id="{2F051034-22E2-EADB-6E71-DBCAE1D27802}"/>
                </a:ext>
              </a:extLst>
            </p:cNvPr>
            <p:cNvSpPr>
              <a:spLocks/>
            </p:cNvSpPr>
            <p:nvPr/>
          </p:nvSpPr>
          <p:spPr bwMode="auto">
            <a:xfrm>
              <a:off x="3748466" y="3868150"/>
              <a:ext cx="120785" cy="170976"/>
            </a:xfrm>
            <a:custGeom>
              <a:avLst/>
              <a:gdLst>
                <a:gd name="T0" fmla="*/ 62459966 w 21299"/>
                <a:gd name="T1" fmla="*/ 335606819 h 21600"/>
                <a:gd name="T2" fmla="*/ 62459966 w 21299"/>
                <a:gd name="T3" fmla="*/ 335606819 h 21600"/>
                <a:gd name="T4" fmla="*/ 62459966 w 21299"/>
                <a:gd name="T5" fmla="*/ 335606819 h 21600"/>
                <a:gd name="T6" fmla="*/ 62459966 w 21299"/>
                <a:gd name="T7" fmla="*/ 33560681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99" h="21600" extrusionOk="0">
                  <a:moveTo>
                    <a:pt x="21299" y="0"/>
                  </a:moveTo>
                  <a:cubicBezTo>
                    <a:pt x="15010" y="366"/>
                    <a:pt x="9908" y="4386"/>
                    <a:pt x="7014" y="8041"/>
                  </a:cubicBezTo>
                  <a:cubicBezTo>
                    <a:pt x="5145" y="10358"/>
                    <a:pt x="3614" y="12797"/>
                    <a:pt x="2250" y="15232"/>
                  </a:cubicBezTo>
                  <a:cubicBezTo>
                    <a:pt x="1573" y="16329"/>
                    <a:pt x="1063" y="17302"/>
                    <a:pt x="553" y="18399"/>
                  </a:cubicBezTo>
                  <a:cubicBezTo>
                    <a:pt x="43" y="19376"/>
                    <a:pt x="-301" y="20350"/>
                    <a:pt x="381" y="21204"/>
                  </a:cubicBezTo>
                  <a:cubicBezTo>
                    <a:pt x="521" y="21400"/>
                    <a:pt x="886" y="21600"/>
                    <a:pt x="1203" y="21600"/>
                  </a:cubicBezTo>
                  <a:cubicBezTo>
                    <a:pt x="1273" y="21600"/>
                    <a:pt x="1337" y="21592"/>
                    <a:pt x="1401" y="21569"/>
                  </a:cubicBezTo>
                  <a:cubicBezTo>
                    <a:pt x="3270" y="21081"/>
                    <a:pt x="4291" y="19130"/>
                    <a:pt x="4973" y="17791"/>
                  </a:cubicBezTo>
                  <a:cubicBezTo>
                    <a:pt x="6165" y="15840"/>
                    <a:pt x="7357" y="13893"/>
                    <a:pt x="8544" y="12066"/>
                  </a:cubicBezTo>
                  <a:cubicBezTo>
                    <a:pt x="9908" y="10115"/>
                    <a:pt x="11439" y="8164"/>
                    <a:pt x="13308" y="6460"/>
                  </a:cubicBezTo>
                  <a:cubicBezTo>
                    <a:pt x="15010" y="4875"/>
                    <a:pt x="16541" y="3290"/>
                    <a:pt x="19092" y="2439"/>
                  </a:cubicBezTo>
                  <a:cubicBezTo>
                    <a:pt x="19602" y="2316"/>
                    <a:pt x="20112" y="2193"/>
                    <a:pt x="20622" y="2074"/>
                  </a:cubicBezTo>
                  <a:cubicBezTo>
                    <a:pt x="20789" y="1343"/>
                    <a:pt x="21133" y="612"/>
                    <a:pt x="2129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21" name="Google Shape;333;p15">
              <a:extLst>
                <a:ext uri="{FF2B5EF4-FFF2-40B4-BE49-F238E27FC236}">
                  <a16:creationId xmlns:a16="http://schemas.microsoft.com/office/drawing/2014/main" id="{D2E3082D-C060-8D40-436E-454092021F0A}"/>
                </a:ext>
              </a:extLst>
            </p:cNvPr>
            <p:cNvSpPr>
              <a:spLocks/>
            </p:cNvSpPr>
            <p:nvPr/>
          </p:nvSpPr>
          <p:spPr bwMode="auto">
            <a:xfrm>
              <a:off x="3697713" y="3821859"/>
              <a:ext cx="181192" cy="206882"/>
            </a:xfrm>
            <a:custGeom>
              <a:avLst/>
              <a:gdLst>
                <a:gd name="T0" fmla="*/ 471827256 w 21329"/>
                <a:gd name="T1" fmla="*/ 870499115 h 21600"/>
                <a:gd name="T2" fmla="*/ 471827256 w 21329"/>
                <a:gd name="T3" fmla="*/ 870499115 h 21600"/>
                <a:gd name="T4" fmla="*/ 471827256 w 21329"/>
                <a:gd name="T5" fmla="*/ 870499115 h 21600"/>
                <a:gd name="T6" fmla="*/ 471827256 w 21329"/>
                <a:gd name="T7" fmla="*/ 8704991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29" h="21600" extrusionOk="0">
                  <a:moveTo>
                    <a:pt x="21214" y="0"/>
                  </a:moveTo>
                  <a:cubicBezTo>
                    <a:pt x="16106" y="302"/>
                    <a:pt x="12248" y="3727"/>
                    <a:pt x="8728" y="6646"/>
                  </a:cubicBezTo>
                  <a:cubicBezTo>
                    <a:pt x="6684" y="8458"/>
                    <a:pt x="5092" y="10976"/>
                    <a:pt x="3730" y="13295"/>
                  </a:cubicBezTo>
                  <a:cubicBezTo>
                    <a:pt x="2368" y="15508"/>
                    <a:pt x="1235" y="17826"/>
                    <a:pt x="98" y="20242"/>
                  </a:cubicBezTo>
                  <a:cubicBezTo>
                    <a:pt x="-271" y="21028"/>
                    <a:pt x="464" y="21600"/>
                    <a:pt x="1210" y="21600"/>
                  </a:cubicBezTo>
                  <a:cubicBezTo>
                    <a:pt x="1611" y="21600"/>
                    <a:pt x="2016" y="21435"/>
                    <a:pt x="2256" y="21047"/>
                  </a:cubicBezTo>
                  <a:cubicBezTo>
                    <a:pt x="4300" y="17320"/>
                    <a:pt x="6455" y="13597"/>
                    <a:pt x="8953" y="10172"/>
                  </a:cubicBezTo>
                  <a:cubicBezTo>
                    <a:pt x="10316" y="8360"/>
                    <a:pt x="11452" y="6445"/>
                    <a:pt x="13270" y="5037"/>
                  </a:cubicBezTo>
                  <a:cubicBezTo>
                    <a:pt x="14973" y="3625"/>
                    <a:pt x="16901" y="2719"/>
                    <a:pt x="19060" y="2216"/>
                  </a:cubicBezTo>
                  <a:cubicBezTo>
                    <a:pt x="19741" y="2016"/>
                    <a:pt x="20307" y="1914"/>
                    <a:pt x="20874" y="1914"/>
                  </a:cubicBezTo>
                  <a:cubicBezTo>
                    <a:pt x="21103" y="1310"/>
                    <a:pt x="21214" y="604"/>
                    <a:pt x="21329" y="0"/>
                  </a:cubicBezTo>
                  <a:lnTo>
                    <a:pt x="21214"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22" name="Google Shape;334;p15">
              <a:extLst>
                <a:ext uri="{FF2B5EF4-FFF2-40B4-BE49-F238E27FC236}">
                  <a16:creationId xmlns:a16="http://schemas.microsoft.com/office/drawing/2014/main" id="{6BC482B1-3D19-118F-1F8F-8A0C3521D575}"/>
                </a:ext>
              </a:extLst>
            </p:cNvPr>
            <p:cNvSpPr>
              <a:spLocks noChangeArrowheads="1"/>
            </p:cNvSpPr>
            <p:nvPr/>
          </p:nvSpPr>
          <p:spPr bwMode="auto">
            <a:xfrm>
              <a:off x="2429276" y="4188434"/>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823" name="Google Shape;335;p15">
              <a:extLst>
                <a:ext uri="{FF2B5EF4-FFF2-40B4-BE49-F238E27FC236}">
                  <a16:creationId xmlns:a16="http://schemas.microsoft.com/office/drawing/2014/main" id="{BD58899F-47F5-375D-8EE2-8CB3B85F53BB}"/>
                </a:ext>
              </a:extLst>
            </p:cNvPr>
            <p:cNvSpPr>
              <a:spLocks/>
            </p:cNvSpPr>
            <p:nvPr/>
          </p:nvSpPr>
          <p:spPr bwMode="auto">
            <a:xfrm>
              <a:off x="2455515" y="4170446"/>
              <a:ext cx="12701" cy="12701"/>
            </a:xfrm>
            <a:custGeom>
              <a:avLst/>
              <a:gdLst>
                <a:gd name="T0" fmla="*/ 2159 w 16633"/>
                <a:gd name="T1" fmla="*/ 759 h 21600"/>
                <a:gd name="T2" fmla="*/ 2159 w 16633"/>
                <a:gd name="T3" fmla="*/ 759 h 21600"/>
                <a:gd name="T4" fmla="*/ 2159 w 16633"/>
                <a:gd name="T5" fmla="*/ 759 h 21600"/>
                <a:gd name="T6" fmla="*/ 2159 w 16633"/>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6633" h="21600" extrusionOk="0">
                  <a:moveTo>
                    <a:pt x="13033" y="0"/>
                  </a:moveTo>
                  <a:cubicBezTo>
                    <a:pt x="7033" y="0"/>
                    <a:pt x="-4967" y="21600"/>
                    <a:pt x="2233" y="21600"/>
                  </a:cubicBezTo>
                  <a:cubicBezTo>
                    <a:pt x="4633" y="21600"/>
                    <a:pt x="9433" y="18458"/>
                    <a:pt x="16633" y="10604"/>
                  </a:cubicBezTo>
                  <a:cubicBezTo>
                    <a:pt x="16633" y="2749"/>
                    <a:pt x="15433" y="0"/>
                    <a:pt x="13033"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24" name="Google Shape;336;p15">
              <a:extLst>
                <a:ext uri="{FF2B5EF4-FFF2-40B4-BE49-F238E27FC236}">
                  <a16:creationId xmlns:a16="http://schemas.microsoft.com/office/drawing/2014/main" id="{200ECC43-9786-64FA-B2A3-740E659B7BF2}"/>
                </a:ext>
              </a:extLst>
            </p:cNvPr>
            <p:cNvSpPr>
              <a:spLocks noChangeArrowheads="1"/>
            </p:cNvSpPr>
            <p:nvPr/>
          </p:nvSpPr>
          <p:spPr bwMode="auto">
            <a:xfrm>
              <a:off x="2428332" y="4190212"/>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825" name="Google Shape;337;p15">
              <a:extLst>
                <a:ext uri="{FF2B5EF4-FFF2-40B4-BE49-F238E27FC236}">
                  <a16:creationId xmlns:a16="http://schemas.microsoft.com/office/drawing/2014/main" id="{A55F0947-6DE5-1FC9-0295-EA7F68363791}"/>
                </a:ext>
              </a:extLst>
            </p:cNvPr>
            <p:cNvSpPr>
              <a:spLocks noChangeArrowheads="1"/>
            </p:cNvSpPr>
            <p:nvPr/>
          </p:nvSpPr>
          <p:spPr bwMode="auto">
            <a:xfrm>
              <a:off x="2428332" y="4190212"/>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826" name="Google Shape;338;p15">
              <a:extLst>
                <a:ext uri="{FF2B5EF4-FFF2-40B4-BE49-F238E27FC236}">
                  <a16:creationId xmlns:a16="http://schemas.microsoft.com/office/drawing/2014/main" id="{6D29B8BB-82A1-8F50-F839-D4108C4FE7ED}"/>
                </a:ext>
              </a:extLst>
            </p:cNvPr>
            <p:cNvSpPr>
              <a:spLocks noChangeArrowheads="1"/>
            </p:cNvSpPr>
            <p:nvPr/>
          </p:nvSpPr>
          <p:spPr bwMode="auto">
            <a:xfrm>
              <a:off x="2418678" y="4100522"/>
              <a:ext cx="1271" cy="1270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827" name="Google Shape;339;p15">
              <a:extLst>
                <a:ext uri="{FF2B5EF4-FFF2-40B4-BE49-F238E27FC236}">
                  <a16:creationId xmlns:a16="http://schemas.microsoft.com/office/drawing/2014/main" id="{594525FA-59D6-81DC-4488-4D43709A0ED5}"/>
                </a:ext>
              </a:extLst>
            </p:cNvPr>
            <p:cNvSpPr>
              <a:spLocks/>
            </p:cNvSpPr>
            <p:nvPr/>
          </p:nvSpPr>
          <p:spPr bwMode="auto">
            <a:xfrm>
              <a:off x="2421763" y="4191598"/>
              <a:ext cx="12701" cy="12701"/>
            </a:xfrm>
            <a:custGeom>
              <a:avLst/>
              <a:gdLst>
                <a:gd name="T0" fmla="*/ 1170 w 19386"/>
                <a:gd name="T1" fmla="*/ 759 h 21600"/>
                <a:gd name="T2" fmla="*/ 1170 w 19386"/>
                <a:gd name="T3" fmla="*/ 759 h 21600"/>
                <a:gd name="T4" fmla="*/ 1170 w 19386"/>
                <a:gd name="T5" fmla="*/ 759 h 21600"/>
                <a:gd name="T6" fmla="*/ 1170 w 19386"/>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386" h="21600" extrusionOk="0">
                  <a:moveTo>
                    <a:pt x="19386" y="0"/>
                  </a:moveTo>
                  <a:cubicBezTo>
                    <a:pt x="-864" y="15480"/>
                    <a:pt x="-2214" y="21600"/>
                    <a:pt x="1836" y="21600"/>
                  </a:cubicBezTo>
                  <a:cubicBezTo>
                    <a:pt x="5886" y="21600"/>
                    <a:pt x="19386" y="12600"/>
                    <a:pt x="19386"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28" name="Google Shape;340;p15">
              <a:extLst>
                <a:ext uri="{FF2B5EF4-FFF2-40B4-BE49-F238E27FC236}">
                  <a16:creationId xmlns:a16="http://schemas.microsoft.com/office/drawing/2014/main" id="{60F7E572-E100-8971-261E-7252382D2F67}"/>
                </a:ext>
              </a:extLst>
            </p:cNvPr>
            <p:cNvSpPr>
              <a:spLocks/>
            </p:cNvSpPr>
            <p:nvPr/>
          </p:nvSpPr>
          <p:spPr bwMode="auto">
            <a:xfrm>
              <a:off x="2438373" y="4064829"/>
              <a:ext cx="12701" cy="12701"/>
            </a:xfrm>
            <a:custGeom>
              <a:avLst/>
              <a:gdLst>
                <a:gd name="T0" fmla="*/ 1690 w 17685"/>
                <a:gd name="T1" fmla="*/ 759 h 21600"/>
                <a:gd name="T2" fmla="*/ 1690 w 17685"/>
                <a:gd name="T3" fmla="*/ 759 h 21600"/>
                <a:gd name="T4" fmla="*/ 1690 w 17685"/>
                <a:gd name="T5" fmla="*/ 759 h 21600"/>
                <a:gd name="T6" fmla="*/ 1690 w 17685"/>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7685" h="21600" extrusionOk="0">
                  <a:moveTo>
                    <a:pt x="16916" y="0"/>
                  </a:moveTo>
                  <a:cubicBezTo>
                    <a:pt x="15956" y="0"/>
                    <a:pt x="13076" y="960"/>
                    <a:pt x="8756" y="3360"/>
                  </a:cubicBezTo>
                  <a:lnTo>
                    <a:pt x="8756" y="11040"/>
                  </a:lnTo>
                  <a:cubicBezTo>
                    <a:pt x="14036" y="5280"/>
                    <a:pt x="19796" y="0"/>
                    <a:pt x="16916" y="0"/>
                  </a:cubicBezTo>
                  <a:close/>
                  <a:moveTo>
                    <a:pt x="8756" y="11040"/>
                  </a:moveTo>
                  <a:cubicBezTo>
                    <a:pt x="3476" y="16320"/>
                    <a:pt x="-1804" y="21600"/>
                    <a:pt x="596" y="21600"/>
                  </a:cubicBezTo>
                  <a:cubicBezTo>
                    <a:pt x="2036" y="21600"/>
                    <a:pt x="4436" y="20640"/>
                    <a:pt x="8756" y="18240"/>
                  </a:cubicBezTo>
                  <a:lnTo>
                    <a:pt x="8756" y="11040"/>
                  </a:ln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29" name="Google Shape;341;p15">
              <a:extLst>
                <a:ext uri="{FF2B5EF4-FFF2-40B4-BE49-F238E27FC236}">
                  <a16:creationId xmlns:a16="http://schemas.microsoft.com/office/drawing/2014/main" id="{AA846782-6F40-2CDE-AB4A-8627A41504DC}"/>
                </a:ext>
              </a:extLst>
            </p:cNvPr>
            <p:cNvSpPr>
              <a:spLocks/>
            </p:cNvSpPr>
            <p:nvPr/>
          </p:nvSpPr>
          <p:spPr bwMode="auto">
            <a:xfrm>
              <a:off x="2452156" y="4056408"/>
              <a:ext cx="12701" cy="12701"/>
            </a:xfrm>
            <a:custGeom>
              <a:avLst/>
              <a:gdLst>
                <a:gd name="T0" fmla="*/ 867 w 20894"/>
                <a:gd name="T1" fmla="*/ 759 h 21600"/>
                <a:gd name="T2" fmla="*/ 867 w 20894"/>
                <a:gd name="T3" fmla="*/ 759 h 21600"/>
                <a:gd name="T4" fmla="*/ 867 w 20894"/>
                <a:gd name="T5" fmla="*/ 759 h 21600"/>
                <a:gd name="T6" fmla="*/ 867 w 20894"/>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94" h="21600" extrusionOk="0">
                  <a:moveTo>
                    <a:pt x="233" y="0"/>
                  </a:moveTo>
                  <a:cubicBezTo>
                    <a:pt x="-706" y="0"/>
                    <a:pt x="1172" y="6171"/>
                    <a:pt x="6337" y="21600"/>
                  </a:cubicBezTo>
                  <a:lnTo>
                    <a:pt x="20894" y="21600"/>
                  </a:lnTo>
                  <a:cubicBezTo>
                    <a:pt x="11033" y="21600"/>
                    <a:pt x="1172" y="0"/>
                    <a:pt x="233"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30" name="Google Shape;342;p15">
              <a:extLst>
                <a:ext uri="{FF2B5EF4-FFF2-40B4-BE49-F238E27FC236}">
                  <a16:creationId xmlns:a16="http://schemas.microsoft.com/office/drawing/2014/main" id="{0F12D4B5-D2ED-C823-45F7-A4189448A8D2}"/>
                </a:ext>
              </a:extLst>
            </p:cNvPr>
            <p:cNvSpPr>
              <a:spLocks/>
            </p:cNvSpPr>
            <p:nvPr/>
          </p:nvSpPr>
          <p:spPr bwMode="auto">
            <a:xfrm>
              <a:off x="2440849" y="4037206"/>
              <a:ext cx="42289" cy="115487"/>
            </a:xfrm>
            <a:custGeom>
              <a:avLst/>
              <a:gdLst>
                <a:gd name="T0" fmla="*/ 345550 w 21033"/>
                <a:gd name="T1" fmla="*/ 47187170 h 21600"/>
                <a:gd name="T2" fmla="*/ 345550 w 21033"/>
                <a:gd name="T3" fmla="*/ 47187170 h 21600"/>
                <a:gd name="T4" fmla="*/ 345550 w 21033"/>
                <a:gd name="T5" fmla="*/ 47187170 h 21600"/>
                <a:gd name="T6" fmla="*/ 345550 w 21033"/>
                <a:gd name="T7" fmla="*/ 471871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33" h="21600" extrusionOk="0">
                  <a:moveTo>
                    <a:pt x="9603" y="5001"/>
                  </a:moveTo>
                  <a:cubicBezTo>
                    <a:pt x="9770" y="5035"/>
                    <a:pt x="9891" y="5053"/>
                    <a:pt x="9982" y="5070"/>
                  </a:cubicBezTo>
                  <a:cubicBezTo>
                    <a:pt x="9846" y="5001"/>
                    <a:pt x="9603" y="5001"/>
                    <a:pt x="9603" y="5001"/>
                  </a:cubicBezTo>
                  <a:close/>
                  <a:moveTo>
                    <a:pt x="10103" y="5058"/>
                  </a:moveTo>
                  <a:cubicBezTo>
                    <a:pt x="10103" y="5064"/>
                    <a:pt x="10088" y="5070"/>
                    <a:pt x="10088" y="5081"/>
                  </a:cubicBezTo>
                  <a:cubicBezTo>
                    <a:pt x="10058" y="5075"/>
                    <a:pt x="10027" y="5075"/>
                    <a:pt x="9982" y="5070"/>
                  </a:cubicBezTo>
                  <a:cubicBezTo>
                    <a:pt x="10043" y="5092"/>
                    <a:pt x="10088" y="5132"/>
                    <a:pt x="10088" y="5184"/>
                  </a:cubicBezTo>
                  <a:cubicBezTo>
                    <a:pt x="10088" y="5138"/>
                    <a:pt x="10088" y="5104"/>
                    <a:pt x="10088" y="5081"/>
                  </a:cubicBezTo>
                  <a:cubicBezTo>
                    <a:pt x="10103" y="5081"/>
                    <a:pt x="10118" y="5081"/>
                    <a:pt x="10134" y="5081"/>
                  </a:cubicBezTo>
                  <a:cubicBezTo>
                    <a:pt x="10179" y="5081"/>
                    <a:pt x="10149" y="5070"/>
                    <a:pt x="10103" y="5058"/>
                  </a:cubicBezTo>
                  <a:close/>
                  <a:moveTo>
                    <a:pt x="6483" y="0"/>
                  </a:moveTo>
                  <a:cubicBezTo>
                    <a:pt x="4620" y="0"/>
                    <a:pt x="2727" y="159"/>
                    <a:pt x="969" y="490"/>
                  </a:cubicBezTo>
                  <a:cubicBezTo>
                    <a:pt x="485" y="490"/>
                    <a:pt x="0" y="672"/>
                    <a:pt x="0" y="672"/>
                  </a:cubicBezTo>
                  <a:cubicBezTo>
                    <a:pt x="969" y="2478"/>
                    <a:pt x="1924" y="4101"/>
                    <a:pt x="3363" y="5901"/>
                  </a:cubicBezTo>
                  <a:cubicBezTo>
                    <a:pt x="3363" y="5901"/>
                    <a:pt x="3363" y="5725"/>
                    <a:pt x="3847" y="5725"/>
                  </a:cubicBezTo>
                  <a:cubicBezTo>
                    <a:pt x="4332" y="5542"/>
                    <a:pt x="5286" y="5360"/>
                    <a:pt x="5771" y="5184"/>
                  </a:cubicBezTo>
                  <a:cubicBezTo>
                    <a:pt x="6241" y="5001"/>
                    <a:pt x="6725" y="5001"/>
                    <a:pt x="7210" y="5001"/>
                  </a:cubicBezTo>
                  <a:cubicBezTo>
                    <a:pt x="7210" y="4819"/>
                    <a:pt x="7680" y="4819"/>
                    <a:pt x="7680" y="4819"/>
                  </a:cubicBezTo>
                  <a:lnTo>
                    <a:pt x="8649" y="4819"/>
                  </a:lnTo>
                  <a:cubicBezTo>
                    <a:pt x="8407" y="4734"/>
                    <a:pt x="8407" y="4688"/>
                    <a:pt x="8528" y="4688"/>
                  </a:cubicBezTo>
                  <a:cubicBezTo>
                    <a:pt x="8649" y="4688"/>
                    <a:pt x="8876" y="4734"/>
                    <a:pt x="9119" y="4819"/>
                  </a:cubicBezTo>
                  <a:lnTo>
                    <a:pt x="8649" y="4819"/>
                  </a:lnTo>
                  <a:cubicBezTo>
                    <a:pt x="9119" y="4819"/>
                    <a:pt x="9119" y="5001"/>
                    <a:pt x="9603" y="5001"/>
                  </a:cubicBezTo>
                  <a:cubicBezTo>
                    <a:pt x="9800" y="5001"/>
                    <a:pt x="10012" y="5035"/>
                    <a:pt x="10103" y="5058"/>
                  </a:cubicBezTo>
                  <a:cubicBezTo>
                    <a:pt x="10118" y="5053"/>
                    <a:pt x="10118" y="5047"/>
                    <a:pt x="10134" y="5047"/>
                  </a:cubicBezTo>
                  <a:cubicBezTo>
                    <a:pt x="10194" y="5047"/>
                    <a:pt x="10315" y="5092"/>
                    <a:pt x="10558" y="5184"/>
                  </a:cubicBezTo>
                  <a:lnTo>
                    <a:pt x="10088" y="5184"/>
                  </a:lnTo>
                  <a:cubicBezTo>
                    <a:pt x="10558" y="5184"/>
                    <a:pt x="11042" y="5360"/>
                    <a:pt x="11042" y="5360"/>
                  </a:cubicBezTo>
                  <a:cubicBezTo>
                    <a:pt x="11527" y="5542"/>
                    <a:pt x="11997" y="5725"/>
                    <a:pt x="12481" y="5725"/>
                  </a:cubicBezTo>
                  <a:lnTo>
                    <a:pt x="12966" y="5901"/>
                  </a:lnTo>
                  <a:cubicBezTo>
                    <a:pt x="12966" y="5901"/>
                    <a:pt x="13208" y="5970"/>
                    <a:pt x="13436" y="6027"/>
                  </a:cubicBezTo>
                  <a:cubicBezTo>
                    <a:pt x="13436" y="6004"/>
                    <a:pt x="13436" y="5964"/>
                    <a:pt x="13436" y="5901"/>
                  </a:cubicBezTo>
                  <a:cubicBezTo>
                    <a:pt x="13496" y="5964"/>
                    <a:pt x="13557" y="6021"/>
                    <a:pt x="13617" y="6078"/>
                  </a:cubicBezTo>
                  <a:cubicBezTo>
                    <a:pt x="13557" y="6061"/>
                    <a:pt x="13496" y="6044"/>
                    <a:pt x="13436" y="6027"/>
                  </a:cubicBezTo>
                  <a:cubicBezTo>
                    <a:pt x="13436" y="6084"/>
                    <a:pt x="13436" y="6084"/>
                    <a:pt x="13436" y="6084"/>
                  </a:cubicBezTo>
                  <a:cubicBezTo>
                    <a:pt x="13542" y="6106"/>
                    <a:pt x="13617" y="6118"/>
                    <a:pt x="13678" y="6123"/>
                  </a:cubicBezTo>
                  <a:cubicBezTo>
                    <a:pt x="13648" y="6112"/>
                    <a:pt x="13633" y="6095"/>
                    <a:pt x="13617" y="6078"/>
                  </a:cubicBezTo>
                  <a:cubicBezTo>
                    <a:pt x="13723" y="6112"/>
                    <a:pt x="13799" y="6135"/>
                    <a:pt x="13754" y="6135"/>
                  </a:cubicBezTo>
                  <a:cubicBezTo>
                    <a:pt x="13739" y="6135"/>
                    <a:pt x="13708" y="6129"/>
                    <a:pt x="13678" y="6123"/>
                  </a:cubicBezTo>
                  <a:cubicBezTo>
                    <a:pt x="14178" y="6551"/>
                    <a:pt x="14950" y="6858"/>
                    <a:pt x="15359" y="7166"/>
                  </a:cubicBezTo>
                  <a:cubicBezTo>
                    <a:pt x="16798" y="8789"/>
                    <a:pt x="15359" y="11136"/>
                    <a:pt x="13920" y="12759"/>
                  </a:cubicBezTo>
                  <a:cubicBezTo>
                    <a:pt x="12966" y="14024"/>
                    <a:pt x="11527" y="15283"/>
                    <a:pt x="10558" y="16547"/>
                  </a:cubicBezTo>
                  <a:cubicBezTo>
                    <a:pt x="11527" y="18353"/>
                    <a:pt x="12966" y="19977"/>
                    <a:pt x="13920" y="21600"/>
                  </a:cubicBezTo>
                  <a:cubicBezTo>
                    <a:pt x="13920" y="21418"/>
                    <a:pt x="14405" y="21418"/>
                    <a:pt x="14405" y="21235"/>
                  </a:cubicBezTo>
                  <a:cubicBezTo>
                    <a:pt x="16314" y="18530"/>
                    <a:pt x="18722" y="15824"/>
                    <a:pt x="19676" y="13118"/>
                  </a:cubicBezTo>
                  <a:cubicBezTo>
                    <a:pt x="20631" y="11136"/>
                    <a:pt x="21600" y="8972"/>
                    <a:pt x="20631" y="6807"/>
                  </a:cubicBezTo>
                  <a:cubicBezTo>
                    <a:pt x="20161" y="6442"/>
                    <a:pt x="20161" y="5901"/>
                    <a:pt x="19676" y="5360"/>
                  </a:cubicBezTo>
                  <a:cubicBezTo>
                    <a:pt x="19676" y="5184"/>
                    <a:pt x="19676" y="5001"/>
                    <a:pt x="19192" y="4819"/>
                  </a:cubicBezTo>
                  <a:cubicBezTo>
                    <a:pt x="19676" y="4819"/>
                    <a:pt x="19676" y="4460"/>
                    <a:pt x="19192" y="4101"/>
                  </a:cubicBezTo>
                  <a:cubicBezTo>
                    <a:pt x="18722" y="2837"/>
                    <a:pt x="17753" y="2296"/>
                    <a:pt x="15359" y="1396"/>
                  </a:cubicBezTo>
                  <a:cubicBezTo>
                    <a:pt x="12921" y="478"/>
                    <a:pt x="9725" y="0"/>
                    <a:pt x="6483"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31" name="Google Shape;344;p15">
              <a:extLst>
                <a:ext uri="{FF2B5EF4-FFF2-40B4-BE49-F238E27FC236}">
                  <a16:creationId xmlns:a16="http://schemas.microsoft.com/office/drawing/2014/main" id="{EB80F8CE-6B3E-C610-B37A-2FBAB42E49CC}"/>
                </a:ext>
              </a:extLst>
            </p:cNvPr>
            <p:cNvSpPr>
              <a:spLocks/>
            </p:cNvSpPr>
            <p:nvPr/>
          </p:nvSpPr>
          <p:spPr bwMode="auto">
            <a:xfrm>
              <a:off x="2446529" y="4058137"/>
              <a:ext cx="12701" cy="12701"/>
            </a:xfrm>
            <a:custGeom>
              <a:avLst/>
              <a:gdLst>
                <a:gd name="T0" fmla="*/ 19459 w 9600"/>
                <a:gd name="T1" fmla="*/ 19459 h 9600"/>
                <a:gd name="T2" fmla="*/ 19459 w 9600"/>
                <a:gd name="T3" fmla="*/ 19459 h 9600"/>
                <a:gd name="T4" fmla="*/ 19459 w 9600"/>
                <a:gd name="T5" fmla="*/ 19459 h 9600"/>
                <a:gd name="T6" fmla="*/ 19459 w 9600"/>
                <a:gd name="T7" fmla="*/ 19459 h 9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9600" h="9600" extrusionOk="0">
                  <a:moveTo>
                    <a:pt x="0" y="9600"/>
                  </a:moveTo>
                  <a:cubicBezTo>
                    <a:pt x="21600" y="-12000"/>
                    <a:pt x="0" y="9600"/>
                    <a:pt x="0" y="960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32" name="Google Shape;345;p15">
              <a:extLst>
                <a:ext uri="{FF2B5EF4-FFF2-40B4-BE49-F238E27FC236}">
                  <a16:creationId xmlns:a16="http://schemas.microsoft.com/office/drawing/2014/main" id="{12CC0314-EA70-929B-7768-01B9E6A63A9A}"/>
                </a:ext>
              </a:extLst>
            </p:cNvPr>
            <p:cNvSpPr>
              <a:spLocks/>
            </p:cNvSpPr>
            <p:nvPr/>
          </p:nvSpPr>
          <p:spPr bwMode="auto">
            <a:xfrm>
              <a:off x="2455372" y="4058205"/>
              <a:ext cx="12701" cy="12701"/>
            </a:xfrm>
            <a:custGeom>
              <a:avLst/>
              <a:gdLst>
                <a:gd name="T0" fmla="*/ 2400 w 16200"/>
                <a:gd name="T1" fmla="*/ 2400 h 16200"/>
                <a:gd name="T2" fmla="*/ 2400 w 16200"/>
                <a:gd name="T3" fmla="*/ 2400 h 16200"/>
                <a:gd name="T4" fmla="*/ 2400 w 16200"/>
                <a:gd name="T5" fmla="*/ 2400 h 16200"/>
                <a:gd name="T6" fmla="*/ 2400 w 16200"/>
                <a:gd name="T7" fmla="*/ 2400 h 162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6200" h="16200" extrusionOk="0">
                  <a:moveTo>
                    <a:pt x="16200" y="16200"/>
                  </a:moveTo>
                  <a:cubicBezTo>
                    <a:pt x="16200" y="16200"/>
                    <a:pt x="16200" y="16200"/>
                    <a:pt x="16200" y="16200"/>
                  </a:cubicBezTo>
                  <a:cubicBezTo>
                    <a:pt x="-5400" y="-5400"/>
                    <a:pt x="-5400" y="-5400"/>
                    <a:pt x="16200" y="1620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33" name="Google Shape;346;p15">
              <a:extLst>
                <a:ext uri="{FF2B5EF4-FFF2-40B4-BE49-F238E27FC236}">
                  <a16:creationId xmlns:a16="http://schemas.microsoft.com/office/drawing/2014/main" id="{5D4FEC54-BEAE-C979-8D4A-0E99FD787B54}"/>
                </a:ext>
              </a:extLst>
            </p:cNvPr>
            <p:cNvSpPr>
              <a:spLocks/>
            </p:cNvSpPr>
            <p:nvPr/>
          </p:nvSpPr>
          <p:spPr bwMode="auto">
            <a:xfrm>
              <a:off x="2461373" y="4063032"/>
              <a:ext cx="12701" cy="12701"/>
            </a:xfrm>
            <a:custGeom>
              <a:avLst/>
              <a:gdLst>
                <a:gd name="T0" fmla="*/ 962 w 20359"/>
                <a:gd name="T1" fmla="*/ 759 h 21600"/>
                <a:gd name="T2" fmla="*/ 962 w 20359"/>
                <a:gd name="T3" fmla="*/ 759 h 21600"/>
                <a:gd name="T4" fmla="*/ 962 w 20359"/>
                <a:gd name="T5" fmla="*/ 759 h 21600"/>
                <a:gd name="T6" fmla="*/ 962 w 20359"/>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59" h="21600" extrusionOk="0">
                  <a:moveTo>
                    <a:pt x="0" y="0"/>
                  </a:moveTo>
                  <a:cubicBezTo>
                    <a:pt x="0" y="0"/>
                    <a:pt x="6171" y="6322"/>
                    <a:pt x="11957" y="11590"/>
                  </a:cubicBezTo>
                  <a:cubicBezTo>
                    <a:pt x="11957" y="6849"/>
                    <a:pt x="11957" y="0"/>
                    <a:pt x="11957" y="0"/>
                  </a:cubicBezTo>
                  <a:lnTo>
                    <a:pt x="0" y="0"/>
                  </a:lnTo>
                  <a:close/>
                  <a:moveTo>
                    <a:pt x="11957" y="11590"/>
                  </a:moveTo>
                  <a:cubicBezTo>
                    <a:pt x="11957" y="14751"/>
                    <a:pt x="11957" y="16859"/>
                    <a:pt x="11957" y="16859"/>
                  </a:cubicBezTo>
                  <a:cubicBezTo>
                    <a:pt x="16971" y="20020"/>
                    <a:pt x="19286" y="21600"/>
                    <a:pt x="20057" y="21600"/>
                  </a:cubicBezTo>
                  <a:cubicBezTo>
                    <a:pt x="21600" y="21600"/>
                    <a:pt x="16971" y="16859"/>
                    <a:pt x="11957" y="1159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34" name="Google Shape;347;p15">
              <a:extLst>
                <a:ext uri="{FF2B5EF4-FFF2-40B4-BE49-F238E27FC236}">
                  <a16:creationId xmlns:a16="http://schemas.microsoft.com/office/drawing/2014/main" id="{FC14B114-932A-B6B8-8873-90F63E3936D7}"/>
                </a:ext>
              </a:extLst>
            </p:cNvPr>
            <p:cNvSpPr>
              <a:spLocks/>
            </p:cNvSpPr>
            <p:nvPr/>
          </p:nvSpPr>
          <p:spPr bwMode="auto">
            <a:xfrm>
              <a:off x="2452361" y="4062971"/>
              <a:ext cx="12701" cy="1"/>
            </a:xfrm>
            <a:custGeom>
              <a:avLst/>
              <a:gdLst>
                <a:gd name="T0" fmla="*/ 759 w 21600"/>
                <a:gd name="T1" fmla="*/ 1 h 1"/>
                <a:gd name="T2" fmla="*/ 759 w 21600"/>
                <a:gd name="T3" fmla="*/ 1 h 1"/>
                <a:gd name="T4" fmla="*/ 759 w 21600"/>
                <a:gd name="T5" fmla="*/ 1 h 1"/>
                <a:gd name="T6" fmla="*/ 759 w 21600"/>
                <a:gd name="T7" fmla="*/ 1 h 1"/>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 extrusionOk="0">
                  <a:moveTo>
                    <a:pt x="0" y="0"/>
                  </a:moveTo>
                  <a:lnTo>
                    <a:pt x="21600" y="0"/>
                  </a:lnTo>
                  <a:lnTo>
                    <a:pt x="0" y="0"/>
                  </a:lnTo>
                  <a:cubicBezTo>
                    <a:pt x="0" y="0"/>
                    <a:pt x="0" y="0"/>
                    <a:pt x="0" y="0"/>
                  </a:cubicBez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35" name="Google Shape;349;p15">
              <a:extLst>
                <a:ext uri="{FF2B5EF4-FFF2-40B4-BE49-F238E27FC236}">
                  <a16:creationId xmlns:a16="http://schemas.microsoft.com/office/drawing/2014/main" id="{FAC3E225-96CA-301A-B08C-C5303B25F7B2}"/>
                </a:ext>
              </a:extLst>
            </p:cNvPr>
            <p:cNvSpPr>
              <a:spLocks/>
            </p:cNvSpPr>
            <p:nvPr/>
          </p:nvSpPr>
          <p:spPr bwMode="auto">
            <a:xfrm>
              <a:off x="2479436" y="4056149"/>
              <a:ext cx="1" cy="12701"/>
            </a:xfrm>
            <a:custGeom>
              <a:avLst/>
              <a:gdLst>
                <a:gd name="T0" fmla="*/ 1 w 1"/>
                <a:gd name="T1" fmla="*/ 759 h 21600"/>
                <a:gd name="T2" fmla="*/ 1 w 1"/>
                <a:gd name="T3" fmla="*/ 759 h 21600"/>
                <a:gd name="T4" fmla="*/ 1 w 1"/>
                <a:gd name="T5" fmla="*/ 759 h 21600"/>
                <a:gd name="T6" fmla="*/ 1 w 1"/>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 h="21600" extrusionOk="0">
                  <a:moveTo>
                    <a:pt x="0" y="21600"/>
                  </a:moveTo>
                  <a:lnTo>
                    <a:pt x="0" y="0"/>
                  </a:lnTo>
                  <a:cubicBezTo>
                    <a:pt x="0" y="21600"/>
                    <a:pt x="0" y="21600"/>
                    <a:pt x="0" y="21600"/>
                  </a:cubicBez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36" name="Google Shape;350;p15">
              <a:extLst>
                <a:ext uri="{FF2B5EF4-FFF2-40B4-BE49-F238E27FC236}">
                  <a16:creationId xmlns:a16="http://schemas.microsoft.com/office/drawing/2014/main" id="{55B160C4-0046-5253-3DCA-F258D5E76168}"/>
                </a:ext>
              </a:extLst>
            </p:cNvPr>
            <p:cNvSpPr>
              <a:spLocks/>
            </p:cNvSpPr>
            <p:nvPr/>
          </p:nvSpPr>
          <p:spPr bwMode="auto">
            <a:xfrm>
              <a:off x="2452361" y="4062971"/>
              <a:ext cx="12701" cy="1"/>
            </a:xfrm>
            <a:custGeom>
              <a:avLst/>
              <a:gdLst>
                <a:gd name="T0" fmla="*/ 759 w 21600"/>
                <a:gd name="T1" fmla="*/ 1 h 1"/>
                <a:gd name="T2" fmla="*/ 759 w 21600"/>
                <a:gd name="T3" fmla="*/ 1 h 1"/>
                <a:gd name="T4" fmla="*/ 759 w 21600"/>
                <a:gd name="T5" fmla="*/ 1 h 1"/>
                <a:gd name="T6" fmla="*/ 759 w 21600"/>
                <a:gd name="T7" fmla="*/ 1 h 1"/>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 extrusionOk="0">
                  <a:moveTo>
                    <a:pt x="0" y="0"/>
                  </a:moveTo>
                  <a:lnTo>
                    <a:pt x="21600" y="0"/>
                  </a:lnTo>
                  <a:cubicBezTo>
                    <a:pt x="0" y="0"/>
                    <a:pt x="0" y="0"/>
                    <a:pt x="0" y="0"/>
                  </a:cubicBez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37" name="Google Shape;351;p15">
              <a:extLst>
                <a:ext uri="{FF2B5EF4-FFF2-40B4-BE49-F238E27FC236}">
                  <a16:creationId xmlns:a16="http://schemas.microsoft.com/office/drawing/2014/main" id="{E387FF9D-B4FA-43B0-2840-704ED01CAC58}"/>
                </a:ext>
              </a:extLst>
            </p:cNvPr>
            <p:cNvSpPr>
              <a:spLocks noChangeArrowheads="1"/>
            </p:cNvSpPr>
            <p:nvPr/>
          </p:nvSpPr>
          <p:spPr bwMode="auto">
            <a:xfrm>
              <a:off x="2452361" y="4062971"/>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23838" name="Google Shape;352;p15">
              <a:extLst>
                <a:ext uri="{FF2B5EF4-FFF2-40B4-BE49-F238E27FC236}">
                  <a16:creationId xmlns:a16="http://schemas.microsoft.com/office/drawing/2014/main" id="{62BC58AC-075B-1CF1-DF66-C88DE089D31D}"/>
                </a:ext>
              </a:extLst>
            </p:cNvPr>
            <p:cNvSpPr>
              <a:spLocks noChangeArrowheads="1"/>
            </p:cNvSpPr>
            <p:nvPr/>
          </p:nvSpPr>
          <p:spPr bwMode="auto">
            <a:xfrm>
              <a:off x="2450427" y="4062971"/>
              <a:ext cx="12701" cy="1271"/>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grpSp>
          <p:nvGrpSpPr>
            <p:cNvPr id="23839" name="Google Shape;353;p15">
              <a:extLst>
                <a:ext uri="{FF2B5EF4-FFF2-40B4-BE49-F238E27FC236}">
                  <a16:creationId xmlns:a16="http://schemas.microsoft.com/office/drawing/2014/main" id="{078D4EA8-009D-A1C6-1CCC-64B1D8EA2002}"/>
                </a:ext>
              </a:extLst>
            </p:cNvPr>
            <p:cNvGrpSpPr>
              <a:grpSpLocks/>
            </p:cNvGrpSpPr>
            <p:nvPr/>
          </p:nvGrpSpPr>
          <p:grpSpPr bwMode="auto">
            <a:xfrm>
              <a:off x="2454295" y="4063946"/>
              <a:ext cx="12701" cy="1"/>
              <a:chOff x="0" y="0"/>
              <a:chExt cx="12700" cy="0"/>
            </a:xfrm>
          </p:grpSpPr>
          <p:sp>
            <p:nvSpPr>
              <p:cNvPr id="23992" name="Line">
                <a:extLst>
                  <a:ext uri="{FF2B5EF4-FFF2-40B4-BE49-F238E27FC236}">
                    <a16:creationId xmlns:a16="http://schemas.microsoft.com/office/drawing/2014/main" id="{B65AE6BD-8E1D-3A31-401C-CF412C926E19}"/>
                  </a:ext>
                </a:extLst>
              </p:cNvPr>
              <p:cNvSpPr>
                <a:spLocks noChangeShapeType="1"/>
              </p:cNvSpPr>
              <p:nvPr/>
            </p:nvSpPr>
            <p:spPr bwMode="auto">
              <a:xfrm>
                <a:off x="0" y="0"/>
                <a:ext cx="1270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sp>
            <p:nvSpPr>
              <p:cNvPr id="23993" name="Line">
                <a:extLst>
                  <a:ext uri="{FF2B5EF4-FFF2-40B4-BE49-F238E27FC236}">
                    <a16:creationId xmlns:a16="http://schemas.microsoft.com/office/drawing/2014/main" id="{C6FBA21B-D6A9-4960-DF2A-2F13DCAC215D}"/>
                  </a:ext>
                </a:extLst>
              </p:cNvPr>
              <p:cNvSpPr>
                <a:spLocks noChangeShapeType="1"/>
              </p:cNvSpPr>
              <p:nvPr/>
            </p:nvSpPr>
            <p:spPr bwMode="auto">
              <a:xfrm flipH="1" flipV="1">
                <a:off x="0" y="0"/>
                <a:ext cx="1270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miter lim="400000"/>
                    <a:headEnd/>
                    <a:tailEnd/>
                  </a14:hiddenLine>
                </a:ext>
              </a:extLst>
            </p:spPr>
            <p:txBody>
              <a:bodyPr lIns="45719" tIns="45719" rIns="45719" bIns="45719"/>
              <a:lstStyle/>
              <a:p>
                <a:endParaRPr lang="en-GB"/>
              </a:p>
            </p:txBody>
          </p:sp>
        </p:grpSp>
        <p:sp>
          <p:nvSpPr>
            <p:cNvPr id="23840" name="Google Shape;354;p15">
              <a:extLst>
                <a:ext uri="{FF2B5EF4-FFF2-40B4-BE49-F238E27FC236}">
                  <a16:creationId xmlns:a16="http://schemas.microsoft.com/office/drawing/2014/main" id="{454659E9-5E14-A55F-70F8-F6399176102C}"/>
                </a:ext>
              </a:extLst>
            </p:cNvPr>
            <p:cNvSpPr>
              <a:spLocks/>
            </p:cNvSpPr>
            <p:nvPr/>
          </p:nvSpPr>
          <p:spPr bwMode="auto">
            <a:xfrm>
              <a:off x="2464902" y="4182568"/>
              <a:ext cx="21296" cy="42546"/>
            </a:xfrm>
            <a:custGeom>
              <a:avLst/>
              <a:gdLst>
                <a:gd name="T0" fmla="*/ 11374 w 20948"/>
                <a:gd name="T1" fmla="*/ 320220 h 21600"/>
                <a:gd name="T2" fmla="*/ 11374 w 20948"/>
                <a:gd name="T3" fmla="*/ 320220 h 21600"/>
                <a:gd name="T4" fmla="*/ 11374 w 20948"/>
                <a:gd name="T5" fmla="*/ 320220 h 21600"/>
                <a:gd name="T6" fmla="*/ 11374 w 20948"/>
                <a:gd name="T7" fmla="*/ 32022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48" h="21600" extrusionOk="0">
                  <a:moveTo>
                    <a:pt x="12410" y="0"/>
                  </a:moveTo>
                  <a:cubicBezTo>
                    <a:pt x="7676" y="4901"/>
                    <a:pt x="1026" y="10777"/>
                    <a:pt x="67" y="16157"/>
                  </a:cubicBezTo>
                  <a:cubicBezTo>
                    <a:pt x="-652" y="18740"/>
                    <a:pt x="4561" y="21600"/>
                    <a:pt x="9594" y="21600"/>
                  </a:cubicBezTo>
                  <a:cubicBezTo>
                    <a:pt x="11271" y="21600"/>
                    <a:pt x="12889" y="21291"/>
                    <a:pt x="14297" y="20564"/>
                  </a:cubicBezTo>
                  <a:cubicBezTo>
                    <a:pt x="17143" y="19095"/>
                    <a:pt x="19061" y="17626"/>
                    <a:pt x="20948" y="16157"/>
                  </a:cubicBezTo>
                  <a:cubicBezTo>
                    <a:pt x="18102" y="10777"/>
                    <a:pt x="15256" y="5396"/>
                    <a:pt x="1241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41" name="Google Shape;355;p15">
              <a:extLst>
                <a:ext uri="{FF2B5EF4-FFF2-40B4-BE49-F238E27FC236}">
                  <a16:creationId xmlns:a16="http://schemas.microsoft.com/office/drawing/2014/main" id="{A110B4C1-38DA-19EE-FEE1-53B53A07B09A}"/>
                </a:ext>
              </a:extLst>
            </p:cNvPr>
            <p:cNvSpPr>
              <a:spLocks/>
            </p:cNvSpPr>
            <p:nvPr/>
          </p:nvSpPr>
          <p:spPr bwMode="auto">
            <a:xfrm>
              <a:off x="2430251" y="3988448"/>
              <a:ext cx="97678" cy="225946"/>
            </a:xfrm>
            <a:custGeom>
              <a:avLst/>
              <a:gdLst>
                <a:gd name="T0" fmla="*/ 24516061 w 20636"/>
                <a:gd name="T1" fmla="*/ 1352627852 h 21600"/>
                <a:gd name="T2" fmla="*/ 24516061 w 20636"/>
                <a:gd name="T3" fmla="*/ 1352627852 h 21600"/>
                <a:gd name="T4" fmla="*/ 24516061 w 20636"/>
                <a:gd name="T5" fmla="*/ 1352627852 h 21600"/>
                <a:gd name="T6" fmla="*/ 24516061 w 20636"/>
                <a:gd name="T7" fmla="*/ 13526278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36" h="21600" extrusionOk="0">
                  <a:moveTo>
                    <a:pt x="7419" y="0"/>
                  </a:moveTo>
                  <a:cubicBezTo>
                    <a:pt x="6988" y="0"/>
                    <a:pt x="6557" y="9"/>
                    <a:pt x="6113" y="26"/>
                  </a:cubicBezTo>
                  <a:cubicBezTo>
                    <a:pt x="4079" y="26"/>
                    <a:pt x="1834" y="396"/>
                    <a:pt x="0" y="856"/>
                  </a:cubicBezTo>
                  <a:cubicBezTo>
                    <a:pt x="405" y="1409"/>
                    <a:pt x="611" y="2055"/>
                    <a:pt x="1017" y="2609"/>
                  </a:cubicBezTo>
                  <a:cubicBezTo>
                    <a:pt x="1628" y="2332"/>
                    <a:pt x="2445" y="2055"/>
                    <a:pt x="3462" y="1869"/>
                  </a:cubicBezTo>
                  <a:cubicBezTo>
                    <a:pt x="4980" y="1575"/>
                    <a:pt x="6550" y="1432"/>
                    <a:pt x="8069" y="1432"/>
                  </a:cubicBezTo>
                  <a:cubicBezTo>
                    <a:pt x="12270" y="1432"/>
                    <a:pt x="16066" y="2536"/>
                    <a:pt x="17115" y="4635"/>
                  </a:cubicBezTo>
                  <a:cubicBezTo>
                    <a:pt x="18544" y="7401"/>
                    <a:pt x="16305" y="10813"/>
                    <a:pt x="14471" y="13489"/>
                  </a:cubicBezTo>
                  <a:cubicBezTo>
                    <a:pt x="13248" y="15055"/>
                    <a:pt x="11820" y="16621"/>
                    <a:pt x="10391" y="18191"/>
                  </a:cubicBezTo>
                  <a:cubicBezTo>
                    <a:pt x="10192" y="18281"/>
                    <a:pt x="10192" y="18374"/>
                    <a:pt x="9986" y="18558"/>
                  </a:cubicBezTo>
                  <a:cubicBezTo>
                    <a:pt x="10597" y="19574"/>
                    <a:pt x="11209" y="20587"/>
                    <a:pt x="11820" y="21600"/>
                  </a:cubicBezTo>
                  <a:cubicBezTo>
                    <a:pt x="12836" y="20863"/>
                    <a:pt x="13448" y="20034"/>
                    <a:pt x="14265" y="19297"/>
                  </a:cubicBezTo>
                  <a:cubicBezTo>
                    <a:pt x="15487" y="17728"/>
                    <a:pt x="16710" y="16255"/>
                    <a:pt x="17932" y="14685"/>
                  </a:cubicBezTo>
                  <a:cubicBezTo>
                    <a:pt x="19972" y="11459"/>
                    <a:pt x="21600" y="7954"/>
                    <a:pt x="19972" y="4635"/>
                  </a:cubicBezTo>
                  <a:cubicBezTo>
                    <a:pt x="18634" y="1872"/>
                    <a:pt x="13724" y="0"/>
                    <a:pt x="741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42" name="Google Shape;356;p15">
              <a:extLst>
                <a:ext uri="{FF2B5EF4-FFF2-40B4-BE49-F238E27FC236}">
                  <a16:creationId xmlns:a16="http://schemas.microsoft.com/office/drawing/2014/main" id="{F0B2DD4B-3FAA-1CC6-D4FC-F6E1FCCE4B02}"/>
                </a:ext>
              </a:extLst>
            </p:cNvPr>
            <p:cNvSpPr>
              <a:spLocks/>
            </p:cNvSpPr>
            <p:nvPr/>
          </p:nvSpPr>
          <p:spPr bwMode="auto">
            <a:xfrm>
              <a:off x="2421571" y="3942126"/>
              <a:ext cx="164659" cy="305251"/>
            </a:xfrm>
            <a:custGeom>
              <a:avLst/>
              <a:gdLst>
                <a:gd name="T0" fmla="*/ 306956648 w 21072"/>
                <a:gd name="T1" fmla="*/ 2147483647 h 21600"/>
                <a:gd name="T2" fmla="*/ 306956648 w 21072"/>
                <a:gd name="T3" fmla="*/ 2147483647 h 21600"/>
                <a:gd name="T4" fmla="*/ 306956648 w 21072"/>
                <a:gd name="T5" fmla="*/ 2147483647 h 21600"/>
                <a:gd name="T6" fmla="*/ 306956648 w 2107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72" h="21600" extrusionOk="0">
                  <a:moveTo>
                    <a:pt x="6918" y="0"/>
                  </a:moveTo>
                  <a:cubicBezTo>
                    <a:pt x="6544" y="0"/>
                    <a:pt x="6174" y="6"/>
                    <a:pt x="5803" y="22"/>
                  </a:cubicBezTo>
                  <a:cubicBezTo>
                    <a:pt x="3703" y="91"/>
                    <a:pt x="1727" y="500"/>
                    <a:pt x="0" y="1114"/>
                  </a:cubicBezTo>
                  <a:cubicBezTo>
                    <a:pt x="125" y="1455"/>
                    <a:pt x="246" y="1864"/>
                    <a:pt x="370" y="2205"/>
                  </a:cubicBezTo>
                  <a:cubicBezTo>
                    <a:pt x="1356" y="1933"/>
                    <a:pt x="2346" y="1659"/>
                    <a:pt x="3582" y="1524"/>
                  </a:cubicBezTo>
                  <a:cubicBezTo>
                    <a:pt x="4654" y="1362"/>
                    <a:pt x="5799" y="1280"/>
                    <a:pt x="6953" y="1280"/>
                  </a:cubicBezTo>
                  <a:cubicBezTo>
                    <a:pt x="10703" y="1280"/>
                    <a:pt x="14557" y="2138"/>
                    <a:pt x="16541" y="3911"/>
                  </a:cubicBezTo>
                  <a:cubicBezTo>
                    <a:pt x="19133" y="6163"/>
                    <a:pt x="18268" y="8961"/>
                    <a:pt x="17282" y="11420"/>
                  </a:cubicBezTo>
                  <a:cubicBezTo>
                    <a:pt x="16662" y="12988"/>
                    <a:pt x="15801" y="14491"/>
                    <a:pt x="14811" y="15990"/>
                  </a:cubicBezTo>
                  <a:cubicBezTo>
                    <a:pt x="13949" y="17288"/>
                    <a:pt x="13209" y="18721"/>
                    <a:pt x="11973" y="19880"/>
                  </a:cubicBezTo>
                  <a:cubicBezTo>
                    <a:pt x="10890" y="20803"/>
                    <a:pt x="12394" y="21600"/>
                    <a:pt x="13715" y="21600"/>
                  </a:cubicBezTo>
                  <a:cubicBezTo>
                    <a:pt x="14351" y="21600"/>
                    <a:pt x="14943" y="21417"/>
                    <a:pt x="15181" y="20973"/>
                  </a:cubicBezTo>
                  <a:cubicBezTo>
                    <a:pt x="15921" y="19609"/>
                    <a:pt x="17157" y="18311"/>
                    <a:pt x="18143" y="16947"/>
                  </a:cubicBezTo>
                  <a:cubicBezTo>
                    <a:pt x="19008" y="15445"/>
                    <a:pt x="19873" y="13943"/>
                    <a:pt x="20364" y="12374"/>
                  </a:cubicBezTo>
                  <a:cubicBezTo>
                    <a:pt x="21354" y="9575"/>
                    <a:pt x="21600" y="6232"/>
                    <a:pt x="19133" y="3638"/>
                  </a:cubicBezTo>
                  <a:cubicBezTo>
                    <a:pt x="16724" y="1231"/>
                    <a:pt x="11767" y="0"/>
                    <a:pt x="6918"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43" name="Google Shape;357;p15">
              <a:extLst>
                <a:ext uri="{FF2B5EF4-FFF2-40B4-BE49-F238E27FC236}">
                  <a16:creationId xmlns:a16="http://schemas.microsoft.com/office/drawing/2014/main" id="{F8771B27-88CA-E433-6B30-BD8646758F95}"/>
                </a:ext>
              </a:extLst>
            </p:cNvPr>
            <p:cNvSpPr>
              <a:spLocks/>
            </p:cNvSpPr>
            <p:nvPr/>
          </p:nvSpPr>
          <p:spPr bwMode="auto">
            <a:xfrm>
              <a:off x="3521966" y="3117800"/>
              <a:ext cx="90783" cy="113811"/>
            </a:xfrm>
            <a:custGeom>
              <a:avLst/>
              <a:gdLst>
                <a:gd name="T0" fmla="*/ 16631262 w 20750"/>
                <a:gd name="T1" fmla="*/ 43861105 h 21600"/>
                <a:gd name="T2" fmla="*/ 16631262 w 20750"/>
                <a:gd name="T3" fmla="*/ 43861105 h 21600"/>
                <a:gd name="T4" fmla="*/ 16631262 w 20750"/>
                <a:gd name="T5" fmla="*/ 43861105 h 21600"/>
                <a:gd name="T6" fmla="*/ 16631262 w 20750"/>
                <a:gd name="T7" fmla="*/ 4386110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50" h="21600" extrusionOk="0">
                  <a:moveTo>
                    <a:pt x="10254" y="0"/>
                  </a:moveTo>
                  <a:cubicBezTo>
                    <a:pt x="9990" y="0"/>
                    <a:pt x="9718" y="64"/>
                    <a:pt x="9496" y="185"/>
                  </a:cubicBezTo>
                  <a:cubicBezTo>
                    <a:pt x="9057" y="734"/>
                    <a:pt x="8396" y="913"/>
                    <a:pt x="7957" y="1462"/>
                  </a:cubicBezTo>
                  <a:cubicBezTo>
                    <a:pt x="7296" y="2011"/>
                    <a:pt x="6850" y="2381"/>
                    <a:pt x="6412" y="2930"/>
                  </a:cubicBezTo>
                  <a:cubicBezTo>
                    <a:pt x="5312" y="4029"/>
                    <a:pt x="4205" y="5127"/>
                    <a:pt x="3328" y="6225"/>
                  </a:cubicBezTo>
                  <a:cubicBezTo>
                    <a:pt x="1560" y="8237"/>
                    <a:pt x="-201" y="10797"/>
                    <a:pt x="22" y="13363"/>
                  </a:cubicBezTo>
                  <a:cubicBezTo>
                    <a:pt x="22" y="13728"/>
                    <a:pt x="238" y="14092"/>
                    <a:pt x="460" y="14277"/>
                  </a:cubicBezTo>
                  <a:cubicBezTo>
                    <a:pt x="22" y="14462"/>
                    <a:pt x="-201" y="15011"/>
                    <a:pt x="238" y="15375"/>
                  </a:cubicBezTo>
                  <a:cubicBezTo>
                    <a:pt x="1560" y="17207"/>
                    <a:pt x="3105" y="19039"/>
                    <a:pt x="4428" y="21051"/>
                  </a:cubicBezTo>
                  <a:cubicBezTo>
                    <a:pt x="5089" y="20502"/>
                    <a:pt x="5528" y="19953"/>
                    <a:pt x="5973" y="19404"/>
                  </a:cubicBezTo>
                  <a:cubicBezTo>
                    <a:pt x="4867" y="17756"/>
                    <a:pt x="3328" y="16109"/>
                    <a:pt x="2221" y="14462"/>
                  </a:cubicBezTo>
                  <a:cubicBezTo>
                    <a:pt x="2006" y="14462"/>
                    <a:pt x="2006" y="14277"/>
                    <a:pt x="1783" y="14277"/>
                  </a:cubicBezTo>
                  <a:cubicBezTo>
                    <a:pt x="2006" y="14092"/>
                    <a:pt x="2221" y="13913"/>
                    <a:pt x="2221" y="13728"/>
                  </a:cubicBezTo>
                  <a:cubicBezTo>
                    <a:pt x="3328" y="11346"/>
                    <a:pt x="4428" y="9335"/>
                    <a:pt x="6189" y="7323"/>
                  </a:cubicBezTo>
                  <a:cubicBezTo>
                    <a:pt x="7073" y="6404"/>
                    <a:pt x="7957" y="5491"/>
                    <a:pt x="8834" y="4578"/>
                  </a:cubicBezTo>
                  <a:cubicBezTo>
                    <a:pt x="9280" y="4029"/>
                    <a:pt x="9718" y="3659"/>
                    <a:pt x="10157" y="3295"/>
                  </a:cubicBezTo>
                  <a:cubicBezTo>
                    <a:pt x="11480" y="5855"/>
                    <a:pt x="13909" y="8237"/>
                    <a:pt x="15232" y="10982"/>
                  </a:cubicBezTo>
                  <a:cubicBezTo>
                    <a:pt x="15447" y="11531"/>
                    <a:pt x="15893" y="12265"/>
                    <a:pt x="16109" y="12994"/>
                  </a:cubicBezTo>
                  <a:cubicBezTo>
                    <a:pt x="16331" y="13543"/>
                    <a:pt x="16554" y="13913"/>
                    <a:pt x="16993" y="14462"/>
                  </a:cubicBezTo>
                  <a:cubicBezTo>
                    <a:pt x="15447" y="15924"/>
                    <a:pt x="14348" y="17571"/>
                    <a:pt x="13025" y="19219"/>
                  </a:cubicBezTo>
                  <a:cubicBezTo>
                    <a:pt x="13025" y="19404"/>
                    <a:pt x="13025" y="19404"/>
                    <a:pt x="13025" y="19404"/>
                  </a:cubicBezTo>
                  <a:cubicBezTo>
                    <a:pt x="13463" y="20138"/>
                    <a:pt x="14125" y="20866"/>
                    <a:pt x="14570" y="21600"/>
                  </a:cubicBezTo>
                  <a:cubicBezTo>
                    <a:pt x="16331" y="19404"/>
                    <a:pt x="17877" y="17022"/>
                    <a:pt x="20299" y="15190"/>
                  </a:cubicBezTo>
                  <a:cubicBezTo>
                    <a:pt x="21399" y="14277"/>
                    <a:pt x="20299" y="12994"/>
                    <a:pt x="18977" y="12994"/>
                  </a:cubicBezTo>
                  <a:cubicBezTo>
                    <a:pt x="18977" y="12629"/>
                    <a:pt x="18754" y="12444"/>
                    <a:pt x="18754" y="12265"/>
                  </a:cubicBezTo>
                  <a:cubicBezTo>
                    <a:pt x="18093" y="10982"/>
                    <a:pt x="17654" y="9699"/>
                    <a:pt x="16770" y="8601"/>
                  </a:cubicBezTo>
                  <a:cubicBezTo>
                    <a:pt x="15232" y="5855"/>
                    <a:pt x="12364" y="3844"/>
                    <a:pt x="11480" y="734"/>
                  </a:cubicBezTo>
                  <a:cubicBezTo>
                    <a:pt x="11333" y="243"/>
                    <a:pt x="10797" y="0"/>
                    <a:pt x="10254"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44" name="Google Shape;358;p15">
              <a:extLst>
                <a:ext uri="{FF2B5EF4-FFF2-40B4-BE49-F238E27FC236}">
                  <a16:creationId xmlns:a16="http://schemas.microsoft.com/office/drawing/2014/main" id="{964437E1-B0C7-45C3-3D61-0F4604912F34}"/>
                </a:ext>
              </a:extLst>
            </p:cNvPr>
            <p:cNvSpPr>
              <a:spLocks/>
            </p:cNvSpPr>
            <p:nvPr/>
          </p:nvSpPr>
          <p:spPr bwMode="auto">
            <a:xfrm>
              <a:off x="3549046" y="3230636"/>
              <a:ext cx="29907" cy="26832"/>
            </a:xfrm>
            <a:custGeom>
              <a:avLst/>
              <a:gdLst>
                <a:gd name="T0" fmla="*/ 54958 w 21600"/>
                <a:gd name="T1" fmla="*/ 31947 h 21600"/>
                <a:gd name="T2" fmla="*/ 54958 w 21600"/>
                <a:gd name="T3" fmla="*/ 31947 h 21600"/>
                <a:gd name="T4" fmla="*/ 54958 w 21600"/>
                <a:gd name="T5" fmla="*/ 31947 h 21600"/>
                <a:gd name="T6" fmla="*/ 54958 w 21600"/>
                <a:gd name="T7" fmla="*/ 319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717" y="0"/>
                  </a:moveTo>
                  <a:cubicBezTo>
                    <a:pt x="14627" y="3898"/>
                    <a:pt x="11856" y="6988"/>
                    <a:pt x="9062" y="10101"/>
                  </a:cubicBezTo>
                  <a:cubicBezTo>
                    <a:pt x="7677" y="6988"/>
                    <a:pt x="6269" y="4658"/>
                    <a:pt x="4883" y="1569"/>
                  </a:cubicBezTo>
                  <a:cubicBezTo>
                    <a:pt x="3497" y="3898"/>
                    <a:pt x="1408" y="6227"/>
                    <a:pt x="0" y="8557"/>
                  </a:cubicBezTo>
                  <a:cubicBezTo>
                    <a:pt x="704" y="11646"/>
                    <a:pt x="2090" y="14760"/>
                    <a:pt x="3497" y="18633"/>
                  </a:cubicBezTo>
                  <a:cubicBezTo>
                    <a:pt x="3981" y="20325"/>
                    <a:pt x="5587" y="21600"/>
                    <a:pt x="7215" y="21600"/>
                  </a:cubicBezTo>
                  <a:cubicBezTo>
                    <a:pt x="7831" y="21600"/>
                    <a:pt x="8468" y="21404"/>
                    <a:pt x="9062" y="20963"/>
                  </a:cubicBezTo>
                  <a:cubicBezTo>
                    <a:pt x="14627" y="17873"/>
                    <a:pt x="18125" y="13215"/>
                    <a:pt x="21600" y="8557"/>
                  </a:cubicBezTo>
                  <a:cubicBezTo>
                    <a:pt x="20214" y="6227"/>
                    <a:pt x="18125" y="3114"/>
                    <a:pt x="16717"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45" name="Google Shape;359;p15">
              <a:extLst>
                <a:ext uri="{FF2B5EF4-FFF2-40B4-BE49-F238E27FC236}">
                  <a16:creationId xmlns:a16="http://schemas.microsoft.com/office/drawing/2014/main" id="{5CD9DD35-5C92-728F-0A74-7C1D0BEDA675}"/>
                </a:ext>
              </a:extLst>
            </p:cNvPr>
            <p:cNvSpPr>
              <a:spLocks/>
            </p:cNvSpPr>
            <p:nvPr/>
          </p:nvSpPr>
          <p:spPr bwMode="auto">
            <a:xfrm>
              <a:off x="3549046" y="3201947"/>
              <a:ext cx="29907" cy="30639"/>
            </a:xfrm>
            <a:custGeom>
              <a:avLst/>
              <a:gdLst>
                <a:gd name="T0" fmla="*/ 54958 w 21600"/>
                <a:gd name="T1" fmla="*/ 62021 h 21600"/>
                <a:gd name="T2" fmla="*/ 54958 w 21600"/>
                <a:gd name="T3" fmla="*/ 62021 h 21600"/>
                <a:gd name="T4" fmla="*/ 54958 w 21600"/>
                <a:gd name="T5" fmla="*/ 62021 h 21600"/>
                <a:gd name="T6" fmla="*/ 54958 w 21600"/>
                <a:gd name="T7" fmla="*/ 620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527" y="0"/>
                  </a:moveTo>
                  <a:cubicBezTo>
                    <a:pt x="12582" y="0"/>
                    <a:pt x="11702" y="386"/>
                    <a:pt x="11152" y="1181"/>
                  </a:cubicBezTo>
                  <a:cubicBezTo>
                    <a:pt x="9062" y="2555"/>
                    <a:pt x="6973" y="3908"/>
                    <a:pt x="5587" y="5948"/>
                  </a:cubicBezTo>
                  <a:cubicBezTo>
                    <a:pt x="4179" y="7300"/>
                    <a:pt x="2090" y="9361"/>
                    <a:pt x="704" y="10714"/>
                  </a:cubicBezTo>
                  <a:cubicBezTo>
                    <a:pt x="704" y="11401"/>
                    <a:pt x="0" y="12067"/>
                    <a:pt x="0" y="12754"/>
                  </a:cubicBezTo>
                  <a:cubicBezTo>
                    <a:pt x="1408" y="15481"/>
                    <a:pt x="3497" y="18186"/>
                    <a:pt x="4883" y="21600"/>
                  </a:cubicBezTo>
                  <a:cubicBezTo>
                    <a:pt x="6269" y="20226"/>
                    <a:pt x="7677" y="18186"/>
                    <a:pt x="9062" y="16833"/>
                  </a:cubicBezTo>
                  <a:cubicBezTo>
                    <a:pt x="10448" y="15481"/>
                    <a:pt x="11152" y="14107"/>
                    <a:pt x="12538" y="12067"/>
                  </a:cubicBezTo>
                  <a:cubicBezTo>
                    <a:pt x="13945" y="14794"/>
                    <a:pt x="15331" y="17520"/>
                    <a:pt x="16717" y="20226"/>
                  </a:cubicBezTo>
                  <a:cubicBezTo>
                    <a:pt x="18807" y="18186"/>
                    <a:pt x="20214" y="15481"/>
                    <a:pt x="21600" y="12754"/>
                  </a:cubicBezTo>
                  <a:cubicBezTo>
                    <a:pt x="19510" y="10027"/>
                    <a:pt x="18125" y="6635"/>
                    <a:pt x="17421" y="2555"/>
                  </a:cubicBezTo>
                  <a:cubicBezTo>
                    <a:pt x="16585" y="902"/>
                    <a:pt x="14957" y="0"/>
                    <a:pt x="13527"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46" name="Google Shape;360;p15">
              <a:extLst>
                <a:ext uri="{FF2B5EF4-FFF2-40B4-BE49-F238E27FC236}">
                  <a16:creationId xmlns:a16="http://schemas.microsoft.com/office/drawing/2014/main" id="{232C5FC0-0B72-4384-BD1E-05FA13D1D6D1}"/>
                </a:ext>
              </a:extLst>
            </p:cNvPr>
            <p:cNvSpPr>
              <a:spLocks/>
            </p:cNvSpPr>
            <p:nvPr/>
          </p:nvSpPr>
          <p:spPr bwMode="auto">
            <a:xfrm>
              <a:off x="3521966" y="3228717"/>
              <a:ext cx="90806" cy="112837"/>
            </a:xfrm>
            <a:custGeom>
              <a:avLst/>
              <a:gdLst>
                <a:gd name="T0" fmla="*/ 16636075 w 20755"/>
                <a:gd name="T1" fmla="*/ 42016142 h 21600"/>
                <a:gd name="T2" fmla="*/ 16636075 w 20755"/>
                <a:gd name="T3" fmla="*/ 42016142 h 21600"/>
                <a:gd name="T4" fmla="*/ 16636075 w 20755"/>
                <a:gd name="T5" fmla="*/ 42016142 h 21600"/>
                <a:gd name="T6" fmla="*/ 16636075 w 20755"/>
                <a:gd name="T7" fmla="*/ 4201614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55" h="21600" extrusionOk="0">
                  <a:moveTo>
                    <a:pt x="4428" y="0"/>
                  </a:moveTo>
                  <a:cubicBezTo>
                    <a:pt x="4205" y="367"/>
                    <a:pt x="3767" y="740"/>
                    <a:pt x="3328" y="1294"/>
                  </a:cubicBezTo>
                  <a:cubicBezTo>
                    <a:pt x="1560" y="3323"/>
                    <a:pt x="-201" y="5906"/>
                    <a:pt x="22" y="8494"/>
                  </a:cubicBezTo>
                  <a:cubicBezTo>
                    <a:pt x="22" y="8862"/>
                    <a:pt x="238" y="9048"/>
                    <a:pt x="460" y="9229"/>
                  </a:cubicBezTo>
                  <a:cubicBezTo>
                    <a:pt x="22" y="9602"/>
                    <a:pt x="-201" y="9969"/>
                    <a:pt x="238" y="10523"/>
                  </a:cubicBezTo>
                  <a:cubicBezTo>
                    <a:pt x="2667" y="13846"/>
                    <a:pt x="5751" y="16983"/>
                    <a:pt x="7296" y="20860"/>
                  </a:cubicBezTo>
                  <a:cubicBezTo>
                    <a:pt x="7442" y="21355"/>
                    <a:pt x="7881" y="21600"/>
                    <a:pt x="8354" y="21600"/>
                  </a:cubicBezTo>
                  <a:cubicBezTo>
                    <a:pt x="8591" y="21600"/>
                    <a:pt x="8834" y="21542"/>
                    <a:pt x="9057" y="21413"/>
                  </a:cubicBezTo>
                  <a:cubicBezTo>
                    <a:pt x="14570" y="18831"/>
                    <a:pt x="16109" y="13660"/>
                    <a:pt x="20299" y="10156"/>
                  </a:cubicBezTo>
                  <a:cubicBezTo>
                    <a:pt x="21399" y="9229"/>
                    <a:pt x="20299" y="7940"/>
                    <a:pt x="19199" y="7940"/>
                  </a:cubicBezTo>
                  <a:cubicBezTo>
                    <a:pt x="18977" y="7754"/>
                    <a:pt x="18754" y="7567"/>
                    <a:pt x="18754" y="7200"/>
                  </a:cubicBezTo>
                  <a:cubicBezTo>
                    <a:pt x="18093" y="6092"/>
                    <a:pt x="17654" y="4798"/>
                    <a:pt x="16993" y="3690"/>
                  </a:cubicBezTo>
                  <a:cubicBezTo>
                    <a:pt x="16331" y="2583"/>
                    <a:pt x="15447" y="1662"/>
                    <a:pt x="14786" y="554"/>
                  </a:cubicBezTo>
                  <a:cubicBezTo>
                    <a:pt x="14125" y="1294"/>
                    <a:pt x="13686" y="1848"/>
                    <a:pt x="13025" y="2402"/>
                  </a:cubicBezTo>
                  <a:cubicBezTo>
                    <a:pt x="13909" y="3510"/>
                    <a:pt x="14786" y="4617"/>
                    <a:pt x="15232" y="5906"/>
                  </a:cubicBezTo>
                  <a:cubicBezTo>
                    <a:pt x="15670" y="6646"/>
                    <a:pt x="15893" y="7387"/>
                    <a:pt x="16109" y="8121"/>
                  </a:cubicBezTo>
                  <a:cubicBezTo>
                    <a:pt x="16331" y="8494"/>
                    <a:pt x="16554" y="9048"/>
                    <a:pt x="16993" y="9415"/>
                  </a:cubicBezTo>
                  <a:cubicBezTo>
                    <a:pt x="15447" y="11077"/>
                    <a:pt x="14348" y="12738"/>
                    <a:pt x="13025" y="14400"/>
                  </a:cubicBezTo>
                  <a:cubicBezTo>
                    <a:pt x="11925" y="16062"/>
                    <a:pt x="10818" y="17723"/>
                    <a:pt x="9057" y="18831"/>
                  </a:cubicBezTo>
                  <a:cubicBezTo>
                    <a:pt x="7296" y="15508"/>
                    <a:pt x="4428" y="12552"/>
                    <a:pt x="2006" y="9602"/>
                  </a:cubicBezTo>
                  <a:cubicBezTo>
                    <a:pt x="2006" y="9415"/>
                    <a:pt x="2006" y="9415"/>
                    <a:pt x="1783" y="9229"/>
                  </a:cubicBezTo>
                  <a:cubicBezTo>
                    <a:pt x="2006" y="9229"/>
                    <a:pt x="2221" y="9048"/>
                    <a:pt x="2221" y="8675"/>
                  </a:cubicBezTo>
                  <a:cubicBezTo>
                    <a:pt x="3105" y="6460"/>
                    <a:pt x="4428" y="4431"/>
                    <a:pt x="6189" y="2402"/>
                  </a:cubicBezTo>
                  <a:cubicBezTo>
                    <a:pt x="5528" y="1662"/>
                    <a:pt x="5089" y="740"/>
                    <a:pt x="4428"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47" name="Google Shape;361;p15">
              <a:extLst>
                <a:ext uri="{FF2B5EF4-FFF2-40B4-BE49-F238E27FC236}">
                  <a16:creationId xmlns:a16="http://schemas.microsoft.com/office/drawing/2014/main" id="{613B89AF-28EC-8180-3066-E09205298E85}"/>
                </a:ext>
              </a:extLst>
            </p:cNvPr>
            <p:cNvSpPr>
              <a:spLocks/>
            </p:cNvSpPr>
            <p:nvPr/>
          </p:nvSpPr>
          <p:spPr bwMode="auto">
            <a:xfrm>
              <a:off x="3542315" y="3220037"/>
              <a:ext cx="13493" cy="21229"/>
            </a:xfrm>
            <a:custGeom>
              <a:avLst/>
              <a:gdLst>
                <a:gd name="T0" fmla="*/ 1028 w 21600"/>
                <a:gd name="T1" fmla="*/ 9905 h 21600"/>
                <a:gd name="T2" fmla="*/ 1028 w 21600"/>
                <a:gd name="T3" fmla="*/ 9905 h 21600"/>
                <a:gd name="T4" fmla="*/ 1028 w 21600"/>
                <a:gd name="T5" fmla="*/ 9905 h 21600"/>
                <a:gd name="T6" fmla="*/ 1028 w 21600"/>
                <a:gd name="T7" fmla="*/ 990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76" y="0"/>
                  </a:moveTo>
                  <a:cubicBezTo>
                    <a:pt x="6144" y="2944"/>
                    <a:pt x="3072" y="5888"/>
                    <a:pt x="0" y="8832"/>
                  </a:cubicBezTo>
                  <a:cubicBezTo>
                    <a:pt x="3072" y="12768"/>
                    <a:pt x="7704" y="17664"/>
                    <a:pt x="10776" y="21600"/>
                  </a:cubicBezTo>
                  <a:cubicBezTo>
                    <a:pt x="13896" y="18656"/>
                    <a:pt x="18528" y="15712"/>
                    <a:pt x="21600" y="12768"/>
                  </a:cubicBezTo>
                  <a:cubicBezTo>
                    <a:pt x="18528" y="8832"/>
                    <a:pt x="13896" y="3936"/>
                    <a:pt x="10776"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48" name="Google Shape;362;p15">
              <a:extLst>
                <a:ext uri="{FF2B5EF4-FFF2-40B4-BE49-F238E27FC236}">
                  <a16:creationId xmlns:a16="http://schemas.microsoft.com/office/drawing/2014/main" id="{47BB1B56-08BF-6215-4135-E743455EBE9A}"/>
                </a:ext>
              </a:extLst>
            </p:cNvPr>
            <p:cNvSpPr>
              <a:spLocks/>
            </p:cNvSpPr>
            <p:nvPr/>
          </p:nvSpPr>
          <p:spPr bwMode="auto">
            <a:xfrm>
              <a:off x="3572192" y="3220037"/>
              <a:ext cx="14467" cy="21229"/>
            </a:xfrm>
            <a:custGeom>
              <a:avLst/>
              <a:gdLst>
                <a:gd name="T0" fmla="*/ 1455 w 21600"/>
                <a:gd name="T1" fmla="*/ 9905 h 21600"/>
                <a:gd name="T2" fmla="*/ 1455 w 21600"/>
                <a:gd name="T3" fmla="*/ 9905 h 21600"/>
                <a:gd name="T4" fmla="*/ 1455 w 21600"/>
                <a:gd name="T5" fmla="*/ 9905 h 21600"/>
                <a:gd name="T6" fmla="*/ 1455 w 21600"/>
                <a:gd name="T7" fmla="*/ 990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095" y="0"/>
                  </a:moveTo>
                  <a:cubicBezTo>
                    <a:pt x="7230" y="3936"/>
                    <a:pt x="4320" y="7840"/>
                    <a:pt x="0" y="10785"/>
                  </a:cubicBezTo>
                  <a:cubicBezTo>
                    <a:pt x="2910" y="14720"/>
                    <a:pt x="7230" y="18656"/>
                    <a:pt x="10095" y="21600"/>
                  </a:cubicBezTo>
                  <a:cubicBezTo>
                    <a:pt x="14415" y="18656"/>
                    <a:pt x="17280" y="15712"/>
                    <a:pt x="21600" y="11776"/>
                  </a:cubicBezTo>
                  <a:cubicBezTo>
                    <a:pt x="17280" y="7840"/>
                    <a:pt x="12960" y="4896"/>
                    <a:pt x="10095"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49" name="Google Shape;363;p15">
              <a:extLst>
                <a:ext uri="{FF2B5EF4-FFF2-40B4-BE49-F238E27FC236}">
                  <a16:creationId xmlns:a16="http://schemas.microsoft.com/office/drawing/2014/main" id="{DD89D33D-88D4-89F1-6E50-F1B652A9C77B}"/>
                </a:ext>
              </a:extLst>
            </p:cNvPr>
            <p:cNvSpPr>
              <a:spLocks/>
            </p:cNvSpPr>
            <p:nvPr/>
          </p:nvSpPr>
          <p:spPr bwMode="auto">
            <a:xfrm>
              <a:off x="3598301" y="3462459"/>
              <a:ext cx="123521" cy="120573"/>
            </a:xfrm>
            <a:custGeom>
              <a:avLst/>
              <a:gdLst>
                <a:gd name="T0" fmla="*/ 74520859 w 20958"/>
                <a:gd name="T1" fmla="*/ 58534094 h 21600"/>
                <a:gd name="T2" fmla="*/ 74520859 w 20958"/>
                <a:gd name="T3" fmla="*/ 58534094 h 21600"/>
                <a:gd name="T4" fmla="*/ 74520859 w 20958"/>
                <a:gd name="T5" fmla="*/ 58534094 h 21600"/>
                <a:gd name="T6" fmla="*/ 74520859 w 20958"/>
                <a:gd name="T7" fmla="*/ 585340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8" h="21600" extrusionOk="0">
                  <a:moveTo>
                    <a:pt x="10581" y="0"/>
                  </a:moveTo>
                  <a:cubicBezTo>
                    <a:pt x="10302" y="0"/>
                    <a:pt x="10049" y="136"/>
                    <a:pt x="9971" y="458"/>
                  </a:cubicBezTo>
                  <a:cubicBezTo>
                    <a:pt x="9646" y="2532"/>
                    <a:pt x="9155" y="4430"/>
                    <a:pt x="8989" y="6503"/>
                  </a:cubicBezTo>
                  <a:cubicBezTo>
                    <a:pt x="8824" y="7022"/>
                    <a:pt x="8664" y="7715"/>
                    <a:pt x="8664" y="8233"/>
                  </a:cubicBezTo>
                  <a:cubicBezTo>
                    <a:pt x="7682" y="8408"/>
                    <a:pt x="6700" y="8751"/>
                    <a:pt x="5718" y="9095"/>
                  </a:cubicBezTo>
                  <a:cubicBezTo>
                    <a:pt x="5227" y="9095"/>
                    <a:pt x="4897" y="9444"/>
                    <a:pt x="4406" y="9613"/>
                  </a:cubicBezTo>
                  <a:cubicBezTo>
                    <a:pt x="3589" y="9788"/>
                    <a:pt x="2773" y="9963"/>
                    <a:pt x="1951" y="10132"/>
                  </a:cubicBezTo>
                  <a:cubicBezTo>
                    <a:pt x="1460" y="10306"/>
                    <a:pt x="1135" y="10650"/>
                    <a:pt x="1135" y="11168"/>
                  </a:cubicBezTo>
                  <a:cubicBezTo>
                    <a:pt x="969" y="11168"/>
                    <a:pt x="809" y="11343"/>
                    <a:pt x="644" y="11343"/>
                  </a:cubicBezTo>
                  <a:cubicBezTo>
                    <a:pt x="-338" y="11861"/>
                    <a:pt x="-173" y="13242"/>
                    <a:pt x="969" y="13416"/>
                  </a:cubicBezTo>
                  <a:cubicBezTo>
                    <a:pt x="1347" y="13471"/>
                    <a:pt x="1729" y="13498"/>
                    <a:pt x="2111" y="13498"/>
                  </a:cubicBezTo>
                  <a:cubicBezTo>
                    <a:pt x="4065" y="13498"/>
                    <a:pt x="6090" y="12871"/>
                    <a:pt x="8007" y="12723"/>
                  </a:cubicBezTo>
                  <a:cubicBezTo>
                    <a:pt x="8498" y="15489"/>
                    <a:pt x="9480" y="18256"/>
                    <a:pt x="10462" y="20847"/>
                  </a:cubicBezTo>
                  <a:cubicBezTo>
                    <a:pt x="10700" y="21344"/>
                    <a:pt x="11123" y="21600"/>
                    <a:pt x="11501" y="21600"/>
                  </a:cubicBezTo>
                  <a:cubicBezTo>
                    <a:pt x="11909" y="21600"/>
                    <a:pt x="12265" y="21300"/>
                    <a:pt x="12265" y="20672"/>
                  </a:cubicBezTo>
                  <a:cubicBezTo>
                    <a:pt x="12426" y="18081"/>
                    <a:pt x="12756" y="15664"/>
                    <a:pt x="12917" y="13072"/>
                  </a:cubicBezTo>
                  <a:cubicBezTo>
                    <a:pt x="15371" y="12554"/>
                    <a:pt x="17826" y="12554"/>
                    <a:pt x="20280" y="11687"/>
                  </a:cubicBezTo>
                  <a:cubicBezTo>
                    <a:pt x="21102" y="11343"/>
                    <a:pt x="21262" y="9963"/>
                    <a:pt x="20280" y="9613"/>
                  </a:cubicBezTo>
                  <a:cubicBezTo>
                    <a:pt x="17826" y="9095"/>
                    <a:pt x="15536" y="8408"/>
                    <a:pt x="12917" y="8233"/>
                  </a:cubicBezTo>
                  <a:cubicBezTo>
                    <a:pt x="12756" y="5467"/>
                    <a:pt x="12265" y="3050"/>
                    <a:pt x="11444" y="458"/>
                  </a:cubicBezTo>
                  <a:cubicBezTo>
                    <a:pt x="11268" y="180"/>
                    <a:pt x="10906" y="0"/>
                    <a:pt x="1058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50" name="Google Shape;364;p15">
              <a:extLst>
                <a:ext uri="{FF2B5EF4-FFF2-40B4-BE49-F238E27FC236}">
                  <a16:creationId xmlns:a16="http://schemas.microsoft.com/office/drawing/2014/main" id="{B67FF622-8EC8-C3D5-E371-3CB91CD7EBA7}"/>
                </a:ext>
              </a:extLst>
            </p:cNvPr>
            <p:cNvSpPr>
              <a:spLocks/>
            </p:cNvSpPr>
            <p:nvPr/>
          </p:nvSpPr>
          <p:spPr bwMode="auto">
            <a:xfrm>
              <a:off x="2561420" y="2816874"/>
              <a:ext cx="71388" cy="54911"/>
            </a:xfrm>
            <a:custGeom>
              <a:avLst/>
              <a:gdLst>
                <a:gd name="T0" fmla="*/ 4258757 w 21600"/>
                <a:gd name="T1" fmla="*/ 1146727 h 21600"/>
                <a:gd name="T2" fmla="*/ 4258757 w 21600"/>
                <a:gd name="T3" fmla="*/ 1146727 h 21600"/>
                <a:gd name="T4" fmla="*/ 4258757 w 21600"/>
                <a:gd name="T5" fmla="*/ 1146727 h 21600"/>
                <a:gd name="T6" fmla="*/ 4258757 w 21600"/>
                <a:gd name="T7" fmla="*/ 114672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lnTo>
                    <a:pt x="0" y="2660"/>
                  </a:lnTo>
                  <a:cubicBezTo>
                    <a:pt x="875" y="8733"/>
                    <a:pt x="2331" y="14424"/>
                    <a:pt x="4082" y="20114"/>
                  </a:cubicBezTo>
                  <a:cubicBezTo>
                    <a:pt x="4478" y="21121"/>
                    <a:pt x="5206" y="21600"/>
                    <a:pt x="5898" y="21600"/>
                  </a:cubicBezTo>
                  <a:cubicBezTo>
                    <a:pt x="6773" y="21600"/>
                    <a:pt x="7593" y="20833"/>
                    <a:pt x="7593" y="19348"/>
                  </a:cubicBezTo>
                  <a:cubicBezTo>
                    <a:pt x="7593" y="14041"/>
                    <a:pt x="8174" y="8350"/>
                    <a:pt x="8469" y="3043"/>
                  </a:cubicBezTo>
                  <a:cubicBezTo>
                    <a:pt x="12846" y="1905"/>
                    <a:pt x="17223" y="1905"/>
                    <a:pt x="2160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51" name="Google Shape;365;p15">
              <a:extLst>
                <a:ext uri="{FF2B5EF4-FFF2-40B4-BE49-F238E27FC236}">
                  <a16:creationId xmlns:a16="http://schemas.microsoft.com/office/drawing/2014/main" id="{2CE0099A-3921-2CE6-EB70-47A2CC52A760}"/>
                </a:ext>
              </a:extLst>
            </p:cNvPr>
            <p:cNvSpPr>
              <a:spLocks/>
            </p:cNvSpPr>
            <p:nvPr/>
          </p:nvSpPr>
          <p:spPr bwMode="auto">
            <a:xfrm>
              <a:off x="2376254" y="3486580"/>
              <a:ext cx="80182" cy="120572"/>
            </a:xfrm>
            <a:custGeom>
              <a:avLst/>
              <a:gdLst>
                <a:gd name="T0" fmla="*/ 8320827 w 21125"/>
                <a:gd name="T1" fmla="*/ 58531253 h 21600"/>
                <a:gd name="T2" fmla="*/ 8320827 w 21125"/>
                <a:gd name="T3" fmla="*/ 58531253 h 21600"/>
                <a:gd name="T4" fmla="*/ 8320827 w 21125"/>
                <a:gd name="T5" fmla="*/ 58531253 h 21600"/>
                <a:gd name="T6" fmla="*/ 8320827 w 21125"/>
                <a:gd name="T7" fmla="*/ 5853125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25" h="21600" extrusionOk="0">
                  <a:moveTo>
                    <a:pt x="4983" y="0"/>
                  </a:moveTo>
                  <a:cubicBezTo>
                    <a:pt x="4574" y="0"/>
                    <a:pt x="4180" y="136"/>
                    <a:pt x="4060" y="453"/>
                  </a:cubicBezTo>
                  <a:cubicBezTo>
                    <a:pt x="3298" y="2526"/>
                    <a:pt x="2792" y="4430"/>
                    <a:pt x="2287" y="6503"/>
                  </a:cubicBezTo>
                  <a:cubicBezTo>
                    <a:pt x="2030" y="7022"/>
                    <a:pt x="2030" y="7715"/>
                    <a:pt x="1773" y="8233"/>
                  </a:cubicBezTo>
                  <a:lnTo>
                    <a:pt x="249" y="8577"/>
                  </a:lnTo>
                  <a:cubicBezTo>
                    <a:pt x="249" y="9957"/>
                    <a:pt x="0" y="11343"/>
                    <a:pt x="0" y="12898"/>
                  </a:cubicBezTo>
                  <a:cubicBezTo>
                    <a:pt x="505" y="12898"/>
                    <a:pt x="762" y="12723"/>
                    <a:pt x="1011" y="12723"/>
                  </a:cubicBezTo>
                  <a:cubicBezTo>
                    <a:pt x="1773" y="15659"/>
                    <a:pt x="3298" y="18250"/>
                    <a:pt x="4822" y="20842"/>
                  </a:cubicBezTo>
                  <a:cubicBezTo>
                    <a:pt x="5071" y="21344"/>
                    <a:pt x="5721" y="21600"/>
                    <a:pt x="6339" y="21600"/>
                  </a:cubicBezTo>
                  <a:cubicBezTo>
                    <a:pt x="7005" y="21600"/>
                    <a:pt x="7623" y="21300"/>
                    <a:pt x="7623" y="20672"/>
                  </a:cubicBezTo>
                  <a:cubicBezTo>
                    <a:pt x="7871" y="18081"/>
                    <a:pt x="8128" y="15659"/>
                    <a:pt x="8634" y="13067"/>
                  </a:cubicBezTo>
                  <a:cubicBezTo>
                    <a:pt x="12196" y="12549"/>
                    <a:pt x="16256" y="12549"/>
                    <a:pt x="20075" y="11687"/>
                  </a:cubicBezTo>
                  <a:cubicBezTo>
                    <a:pt x="21343" y="11343"/>
                    <a:pt x="21600" y="9957"/>
                    <a:pt x="20075" y="9613"/>
                  </a:cubicBezTo>
                  <a:cubicBezTo>
                    <a:pt x="16256" y="9095"/>
                    <a:pt x="12445" y="8402"/>
                    <a:pt x="8634" y="8233"/>
                  </a:cubicBezTo>
                  <a:cubicBezTo>
                    <a:pt x="8385" y="5467"/>
                    <a:pt x="7623" y="3050"/>
                    <a:pt x="6098" y="453"/>
                  </a:cubicBezTo>
                  <a:cubicBezTo>
                    <a:pt x="5962" y="180"/>
                    <a:pt x="5456" y="0"/>
                    <a:pt x="498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52" name="Google Shape;366;p15">
              <a:extLst>
                <a:ext uri="{FF2B5EF4-FFF2-40B4-BE49-F238E27FC236}">
                  <a16:creationId xmlns:a16="http://schemas.microsoft.com/office/drawing/2014/main" id="{7058B38F-8AB3-EE4C-5F76-6CF651ACA333}"/>
                </a:ext>
              </a:extLst>
            </p:cNvPr>
            <p:cNvSpPr>
              <a:spLocks/>
            </p:cNvSpPr>
            <p:nvPr/>
          </p:nvSpPr>
          <p:spPr bwMode="auto">
            <a:xfrm>
              <a:off x="3224859" y="2919721"/>
              <a:ext cx="70528" cy="72697"/>
            </a:xfrm>
            <a:custGeom>
              <a:avLst/>
              <a:gdLst>
                <a:gd name="T0" fmla="*/ 4434668 w 21061"/>
                <a:gd name="T1" fmla="*/ 4663826 h 21600"/>
                <a:gd name="T2" fmla="*/ 4434668 w 21061"/>
                <a:gd name="T3" fmla="*/ 4663826 h 21600"/>
                <a:gd name="T4" fmla="*/ 4434668 w 21061"/>
                <a:gd name="T5" fmla="*/ 4663826 h 21600"/>
                <a:gd name="T6" fmla="*/ 4434668 w 21061"/>
                <a:gd name="T7" fmla="*/ 46638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61" h="21600" extrusionOk="0">
                  <a:moveTo>
                    <a:pt x="16468" y="0"/>
                  </a:moveTo>
                  <a:cubicBezTo>
                    <a:pt x="15713" y="0"/>
                    <a:pt x="15013" y="498"/>
                    <a:pt x="15013" y="1538"/>
                  </a:cubicBezTo>
                  <a:cubicBezTo>
                    <a:pt x="15013" y="5837"/>
                    <a:pt x="14440" y="9854"/>
                    <a:pt x="14149" y="14153"/>
                  </a:cubicBezTo>
                  <a:cubicBezTo>
                    <a:pt x="9829" y="15012"/>
                    <a:pt x="5218" y="15012"/>
                    <a:pt x="1189" y="16442"/>
                  </a:cubicBezTo>
                  <a:cubicBezTo>
                    <a:pt x="-248" y="17012"/>
                    <a:pt x="-539" y="19311"/>
                    <a:pt x="1189" y="19881"/>
                  </a:cubicBezTo>
                  <a:cubicBezTo>
                    <a:pt x="3781" y="20451"/>
                    <a:pt x="6373" y="21030"/>
                    <a:pt x="9256" y="21600"/>
                  </a:cubicBezTo>
                  <a:cubicBezTo>
                    <a:pt x="13285" y="17302"/>
                    <a:pt x="17323" y="13003"/>
                    <a:pt x="21061" y="8705"/>
                  </a:cubicBezTo>
                  <a:cubicBezTo>
                    <a:pt x="20197" y="6126"/>
                    <a:pt x="19333" y="3547"/>
                    <a:pt x="18187" y="1258"/>
                  </a:cubicBezTo>
                  <a:cubicBezTo>
                    <a:pt x="17905" y="425"/>
                    <a:pt x="17159" y="0"/>
                    <a:pt x="1646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53" name="Google Shape;367;p15">
              <a:extLst>
                <a:ext uri="{FF2B5EF4-FFF2-40B4-BE49-F238E27FC236}">
                  <a16:creationId xmlns:a16="http://schemas.microsoft.com/office/drawing/2014/main" id="{61641072-93BB-87E5-8E5C-C93E39BB9ABC}"/>
                </a:ext>
              </a:extLst>
            </p:cNvPr>
            <p:cNvSpPr>
              <a:spLocks/>
            </p:cNvSpPr>
            <p:nvPr/>
          </p:nvSpPr>
          <p:spPr bwMode="auto">
            <a:xfrm>
              <a:off x="3255855" y="2949018"/>
              <a:ext cx="92524" cy="91610"/>
            </a:xfrm>
            <a:custGeom>
              <a:avLst/>
              <a:gdLst>
                <a:gd name="T0" fmla="*/ 16949843 w 21148"/>
                <a:gd name="T1" fmla="*/ 14820695 h 21600"/>
                <a:gd name="T2" fmla="*/ 16949843 w 21148"/>
                <a:gd name="T3" fmla="*/ 14820695 h 21600"/>
                <a:gd name="T4" fmla="*/ 16949843 w 21148"/>
                <a:gd name="T5" fmla="*/ 14820695 h 21600"/>
                <a:gd name="T6" fmla="*/ 16949843 w 21148"/>
                <a:gd name="T7" fmla="*/ 1482069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48" h="21600" extrusionOk="0">
                  <a:moveTo>
                    <a:pt x="9035" y="0"/>
                  </a:moveTo>
                  <a:cubicBezTo>
                    <a:pt x="6174" y="3411"/>
                    <a:pt x="3084" y="7052"/>
                    <a:pt x="0" y="10233"/>
                  </a:cubicBezTo>
                  <a:cubicBezTo>
                    <a:pt x="1100" y="10463"/>
                    <a:pt x="2422" y="10685"/>
                    <a:pt x="3745" y="10915"/>
                  </a:cubicBezTo>
                  <a:cubicBezTo>
                    <a:pt x="3745" y="14326"/>
                    <a:pt x="4406" y="17507"/>
                    <a:pt x="5729" y="20918"/>
                  </a:cubicBezTo>
                  <a:cubicBezTo>
                    <a:pt x="5952" y="21377"/>
                    <a:pt x="6335" y="21600"/>
                    <a:pt x="6724" y="21600"/>
                  </a:cubicBezTo>
                  <a:cubicBezTo>
                    <a:pt x="7107" y="21600"/>
                    <a:pt x="7497" y="21377"/>
                    <a:pt x="7713" y="20918"/>
                  </a:cubicBezTo>
                  <a:cubicBezTo>
                    <a:pt x="8158" y="18189"/>
                    <a:pt x="8597" y="15690"/>
                    <a:pt x="9035" y="12961"/>
                  </a:cubicBezTo>
                  <a:cubicBezTo>
                    <a:pt x="9258" y="12279"/>
                    <a:pt x="9481" y="11367"/>
                    <a:pt x="9481" y="10685"/>
                  </a:cubicBezTo>
                  <a:cubicBezTo>
                    <a:pt x="10803" y="10463"/>
                    <a:pt x="12126" y="10003"/>
                    <a:pt x="13449" y="9780"/>
                  </a:cubicBezTo>
                  <a:cubicBezTo>
                    <a:pt x="13887" y="9551"/>
                    <a:pt x="14549" y="9098"/>
                    <a:pt x="15210" y="8868"/>
                  </a:cubicBezTo>
                  <a:cubicBezTo>
                    <a:pt x="16310" y="8639"/>
                    <a:pt x="17416" y="8416"/>
                    <a:pt x="18516" y="8186"/>
                  </a:cubicBezTo>
                  <a:cubicBezTo>
                    <a:pt x="19178" y="7956"/>
                    <a:pt x="19400" y="7504"/>
                    <a:pt x="19616" y="6822"/>
                  </a:cubicBezTo>
                  <a:cubicBezTo>
                    <a:pt x="19839" y="6822"/>
                    <a:pt x="20062" y="6592"/>
                    <a:pt x="20277" y="6592"/>
                  </a:cubicBezTo>
                  <a:cubicBezTo>
                    <a:pt x="21600" y="5910"/>
                    <a:pt x="21384" y="4093"/>
                    <a:pt x="19839" y="3863"/>
                  </a:cubicBezTo>
                  <a:cubicBezTo>
                    <a:pt x="19331" y="3791"/>
                    <a:pt x="18823" y="3756"/>
                    <a:pt x="18307" y="3756"/>
                  </a:cubicBezTo>
                  <a:cubicBezTo>
                    <a:pt x="15669" y="3756"/>
                    <a:pt x="12906" y="4581"/>
                    <a:pt x="10142" y="4775"/>
                  </a:cubicBezTo>
                  <a:cubicBezTo>
                    <a:pt x="9919" y="3181"/>
                    <a:pt x="9481" y="1594"/>
                    <a:pt x="9035"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54" name="Google Shape;368;p15">
              <a:extLst>
                <a:ext uri="{FF2B5EF4-FFF2-40B4-BE49-F238E27FC236}">
                  <a16:creationId xmlns:a16="http://schemas.microsoft.com/office/drawing/2014/main" id="{83027AEF-4229-6ADA-2B31-9CB868D046FD}"/>
                </a:ext>
              </a:extLst>
            </p:cNvPr>
            <p:cNvSpPr>
              <a:spLocks/>
            </p:cNvSpPr>
            <p:nvPr/>
          </p:nvSpPr>
          <p:spPr bwMode="auto">
            <a:xfrm>
              <a:off x="2525612" y="4197643"/>
              <a:ext cx="123520" cy="120938"/>
            </a:xfrm>
            <a:custGeom>
              <a:avLst/>
              <a:gdLst>
                <a:gd name="T0" fmla="*/ 74517221 w 20958"/>
                <a:gd name="T1" fmla="*/ 59424992 h 21600"/>
                <a:gd name="T2" fmla="*/ 74517221 w 20958"/>
                <a:gd name="T3" fmla="*/ 59424992 h 21600"/>
                <a:gd name="T4" fmla="*/ 74517221 w 20958"/>
                <a:gd name="T5" fmla="*/ 59424992 h 21600"/>
                <a:gd name="T6" fmla="*/ 74517221 w 20958"/>
                <a:gd name="T7" fmla="*/ 594249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8" h="21600" extrusionOk="0">
                  <a:moveTo>
                    <a:pt x="9440" y="0"/>
                  </a:moveTo>
                  <a:cubicBezTo>
                    <a:pt x="9011" y="0"/>
                    <a:pt x="8618" y="299"/>
                    <a:pt x="8530" y="925"/>
                  </a:cubicBezTo>
                  <a:cubicBezTo>
                    <a:pt x="8530" y="3508"/>
                    <a:pt x="8205" y="6098"/>
                    <a:pt x="8039" y="8507"/>
                  </a:cubicBezTo>
                  <a:cubicBezTo>
                    <a:pt x="5585" y="9024"/>
                    <a:pt x="2965" y="9024"/>
                    <a:pt x="676" y="9883"/>
                  </a:cubicBezTo>
                  <a:cubicBezTo>
                    <a:pt x="-141" y="10232"/>
                    <a:pt x="-306" y="11608"/>
                    <a:pt x="676" y="11950"/>
                  </a:cubicBezTo>
                  <a:cubicBezTo>
                    <a:pt x="3130" y="12467"/>
                    <a:pt x="5420" y="13158"/>
                    <a:pt x="7874" y="13332"/>
                  </a:cubicBezTo>
                  <a:cubicBezTo>
                    <a:pt x="8039" y="16084"/>
                    <a:pt x="8530" y="18500"/>
                    <a:pt x="9512" y="21083"/>
                  </a:cubicBezTo>
                  <a:cubicBezTo>
                    <a:pt x="9678" y="21426"/>
                    <a:pt x="9962" y="21600"/>
                    <a:pt x="10251" y="21600"/>
                  </a:cubicBezTo>
                  <a:cubicBezTo>
                    <a:pt x="10535" y="21600"/>
                    <a:pt x="10825" y="21426"/>
                    <a:pt x="10985" y="21083"/>
                  </a:cubicBezTo>
                  <a:cubicBezTo>
                    <a:pt x="11316" y="19016"/>
                    <a:pt x="11641" y="17118"/>
                    <a:pt x="11967" y="15051"/>
                  </a:cubicBezTo>
                  <a:cubicBezTo>
                    <a:pt x="12132" y="14534"/>
                    <a:pt x="12297" y="13849"/>
                    <a:pt x="12297" y="13332"/>
                  </a:cubicBezTo>
                  <a:cubicBezTo>
                    <a:pt x="13279" y="13158"/>
                    <a:pt x="14261" y="12815"/>
                    <a:pt x="15243" y="12641"/>
                  </a:cubicBezTo>
                  <a:cubicBezTo>
                    <a:pt x="15568" y="12467"/>
                    <a:pt x="16059" y="12299"/>
                    <a:pt x="16550" y="11950"/>
                  </a:cubicBezTo>
                  <a:cubicBezTo>
                    <a:pt x="17367" y="11782"/>
                    <a:pt x="18188" y="11608"/>
                    <a:pt x="19005" y="11434"/>
                  </a:cubicBezTo>
                  <a:cubicBezTo>
                    <a:pt x="19496" y="11265"/>
                    <a:pt x="19661" y="10917"/>
                    <a:pt x="19821" y="10400"/>
                  </a:cubicBezTo>
                  <a:cubicBezTo>
                    <a:pt x="19987" y="10400"/>
                    <a:pt x="20152" y="10232"/>
                    <a:pt x="20312" y="10232"/>
                  </a:cubicBezTo>
                  <a:cubicBezTo>
                    <a:pt x="21294" y="9715"/>
                    <a:pt x="21134" y="8333"/>
                    <a:pt x="19987" y="8165"/>
                  </a:cubicBezTo>
                  <a:cubicBezTo>
                    <a:pt x="19609" y="8105"/>
                    <a:pt x="19232" y="8083"/>
                    <a:pt x="18845" y="8083"/>
                  </a:cubicBezTo>
                  <a:cubicBezTo>
                    <a:pt x="16891" y="8083"/>
                    <a:pt x="14840" y="8709"/>
                    <a:pt x="12788" y="8850"/>
                  </a:cubicBezTo>
                  <a:cubicBezTo>
                    <a:pt x="12297" y="6098"/>
                    <a:pt x="11476" y="3340"/>
                    <a:pt x="10494" y="756"/>
                  </a:cubicBezTo>
                  <a:cubicBezTo>
                    <a:pt x="10261" y="256"/>
                    <a:pt x="9833" y="0"/>
                    <a:pt x="944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55" name="Google Shape;369;p15">
              <a:extLst>
                <a:ext uri="{FF2B5EF4-FFF2-40B4-BE49-F238E27FC236}">
                  <a16:creationId xmlns:a16="http://schemas.microsoft.com/office/drawing/2014/main" id="{DA7E6005-A515-2CCE-C0B8-1A6CF1B464E0}"/>
                </a:ext>
              </a:extLst>
            </p:cNvPr>
            <p:cNvSpPr>
              <a:spLocks/>
            </p:cNvSpPr>
            <p:nvPr/>
          </p:nvSpPr>
          <p:spPr bwMode="auto">
            <a:xfrm>
              <a:off x="3557575" y="2748716"/>
              <a:ext cx="1134387" cy="1979759"/>
            </a:xfrm>
            <a:custGeom>
              <a:avLst/>
              <a:gdLst>
                <a:gd name="T0" fmla="*/ 2147483647 w 20131"/>
                <a:gd name="T1" fmla="*/ 2147483647 h 21600"/>
                <a:gd name="T2" fmla="*/ 2147483647 w 20131"/>
                <a:gd name="T3" fmla="*/ 2147483647 h 21600"/>
                <a:gd name="T4" fmla="*/ 2147483647 w 20131"/>
                <a:gd name="T5" fmla="*/ 2147483647 h 21600"/>
                <a:gd name="T6" fmla="*/ 2147483647 w 2013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131" h="21600" extrusionOk="0">
                  <a:moveTo>
                    <a:pt x="3974" y="0"/>
                  </a:moveTo>
                  <a:cubicBezTo>
                    <a:pt x="3283" y="0"/>
                    <a:pt x="2536" y="196"/>
                    <a:pt x="1732" y="691"/>
                  </a:cubicBezTo>
                  <a:cubicBezTo>
                    <a:pt x="-1469" y="2659"/>
                    <a:pt x="482" y="6510"/>
                    <a:pt x="1903" y="8152"/>
                  </a:cubicBezTo>
                  <a:cubicBezTo>
                    <a:pt x="3323" y="9804"/>
                    <a:pt x="15116" y="21600"/>
                    <a:pt x="15116" y="21600"/>
                  </a:cubicBezTo>
                  <a:lnTo>
                    <a:pt x="20131" y="19569"/>
                  </a:lnTo>
                  <a:cubicBezTo>
                    <a:pt x="20131" y="19569"/>
                    <a:pt x="15681" y="12866"/>
                    <a:pt x="14295" y="10993"/>
                  </a:cubicBezTo>
                  <a:cubicBezTo>
                    <a:pt x="12891" y="9120"/>
                    <a:pt x="8201" y="2038"/>
                    <a:pt x="6867" y="1081"/>
                  </a:cubicBezTo>
                  <a:cubicBezTo>
                    <a:pt x="6035" y="498"/>
                    <a:pt x="5075" y="0"/>
                    <a:pt x="3974" y="0"/>
                  </a:cubicBezTo>
                  <a:close/>
                </a:path>
              </a:pathLst>
            </a:custGeom>
            <a:solidFill>
              <a:srgbClr val="C65A3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56" name="Google Shape;370;p15">
              <a:extLst>
                <a:ext uri="{FF2B5EF4-FFF2-40B4-BE49-F238E27FC236}">
                  <a16:creationId xmlns:a16="http://schemas.microsoft.com/office/drawing/2014/main" id="{01CCC1CB-949F-8092-FA64-E332BEF6A575}"/>
                </a:ext>
              </a:extLst>
            </p:cNvPr>
            <p:cNvSpPr>
              <a:spLocks/>
            </p:cNvSpPr>
            <p:nvPr/>
          </p:nvSpPr>
          <p:spPr bwMode="auto">
            <a:xfrm>
              <a:off x="3045366" y="771181"/>
              <a:ext cx="157363" cy="306013"/>
            </a:xfrm>
            <a:custGeom>
              <a:avLst/>
              <a:gdLst>
                <a:gd name="T0" fmla="*/ 253259705 w 20892"/>
                <a:gd name="T1" fmla="*/ 2147483647 h 21600"/>
                <a:gd name="T2" fmla="*/ 253259705 w 20892"/>
                <a:gd name="T3" fmla="*/ 2147483647 h 21600"/>
                <a:gd name="T4" fmla="*/ 253259705 w 20892"/>
                <a:gd name="T5" fmla="*/ 2147483647 h 21600"/>
                <a:gd name="T6" fmla="*/ 253259705 w 2089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92" h="21600" extrusionOk="0">
                  <a:moveTo>
                    <a:pt x="19779" y="0"/>
                  </a:moveTo>
                  <a:cubicBezTo>
                    <a:pt x="19609" y="0"/>
                    <a:pt x="19427" y="21"/>
                    <a:pt x="19237" y="71"/>
                  </a:cubicBezTo>
                  <a:cubicBezTo>
                    <a:pt x="16164" y="1092"/>
                    <a:pt x="14118" y="2522"/>
                    <a:pt x="12197" y="4089"/>
                  </a:cubicBezTo>
                  <a:cubicBezTo>
                    <a:pt x="9893" y="5858"/>
                    <a:pt x="7843" y="7765"/>
                    <a:pt x="6177" y="9738"/>
                  </a:cubicBezTo>
                  <a:cubicBezTo>
                    <a:pt x="4640" y="11576"/>
                    <a:pt x="3233" y="13414"/>
                    <a:pt x="2206" y="15390"/>
                  </a:cubicBezTo>
                  <a:cubicBezTo>
                    <a:pt x="1183" y="17228"/>
                    <a:pt x="-224" y="19474"/>
                    <a:pt x="31" y="21447"/>
                  </a:cubicBezTo>
                  <a:cubicBezTo>
                    <a:pt x="31" y="21551"/>
                    <a:pt x="160" y="21600"/>
                    <a:pt x="318" y="21600"/>
                  </a:cubicBezTo>
                  <a:cubicBezTo>
                    <a:pt x="480" y="21600"/>
                    <a:pt x="670" y="21551"/>
                    <a:pt x="799" y="21447"/>
                  </a:cubicBezTo>
                  <a:cubicBezTo>
                    <a:pt x="2081" y="19747"/>
                    <a:pt x="2465" y="17703"/>
                    <a:pt x="3488" y="15933"/>
                  </a:cubicBezTo>
                  <a:cubicBezTo>
                    <a:pt x="4640" y="14027"/>
                    <a:pt x="5922" y="12122"/>
                    <a:pt x="7584" y="10351"/>
                  </a:cubicBezTo>
                  <a:cubicBezTo>
                    <a:pt x="9120" y="8648"/>
                    <a:pt x="10916" y="6948"/>
                    <a:pt x="12966" y="5381"/>
                  </a:cubicBezTo>
                  <a:cubicBezTo>
                    <a:pt x="15012" y="3747"/>
                    <a:pt x="17191" y="2113"/>
                    <a:pt x="20389" y="1092"/>
                  </a:cubicBezTo>
                  <a:cubicBezTo>
                    <a:pt x="21376" y="744"/>
                    <a:pt x="20774" y="0"/>
                    <a:pt x="19779" y="0"/>
                  </a:cubicBezTo>
                  <a:close/>
                </a:path>
              </a:pathLst>
            </a:custGeom>
            <a:solidFill>
              <a:srgbClr val="D4E5E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57" name="Google Shape;371;p15">
              <a:extLst>
                <a:ext uri="{FF2B5EF4-FFF2-40B4-BE49-F238E27FC236}">
                  <a16:creationId xmlns:a16="http://schemas.microsoft.com/office/drawing/2014/main" id="{97835AD5-791A-97BC-5416-FFF0A4941AA7}"/>
                </a:ext>
              </a:extLst>
            </p:cNvPr>
            <p:cNvSpPr>
              <a:spLocks/>
            </p:cNvSpPr>
            <p:nvPr/>
          </p:nvSpPr>
          <p:spPr bwMode="auto">
            <a:xfrm>
              <a:off x="2413559" y="873906"/>
              <a:ext cx="1349688" cy="1681817"/>
            </a:xfrm>
            <a:custGeom>
              <a:avLst/>
              <a:gdLst>
                <a:gd name="T0" fmla="*/ 2147483647 w 21332"/>
                <a:gd name="T1" fmla="*/ 2147483647 h 21600"/>
                <a:gd name="T2" fmla="*/ 2147483647 w 21332"/>
                <a:gd name="T3" fmla="*/ 2147483647 h 21600"/>
                <a:gd name="T4" fmla="*/ 2147483647 w 21332"/>
                <a:gd name="T5" fmla="*/ 2147483647 h 21600"/>
                <a:gd name="T6" fmla="*/ 2147483647 w 2133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32" h="21600" extrusionOk="0">
                  <a:moveTo>
                    <a:pt x="10828" y="0"/>
                  </a:moveTo>
                  <a:cubicBezTo>
                    <a:pt x="7683" y="0"/>
                    <a:pt x="4658" y="994"/>
                    <a:pt x="3160" y="3029"/>
                  </a:cubicBezTo>
                  <a:cubicBezTo>
                    <a:pt x="2489" y="3946"/>
                    <a:pt x="2047" y="4962"/>
                    <a:pt x="1864" y="6027"/>
                  </a:cubicBezTo>
                  <a:cubicBezTo>
                    <a:pt x="1666" y="7104"/>
                    <a:pt x="1803" y="8194"/>
                    <a:pt x="1589" y="9272"/>
                  </a:cubicBezTo>
                  <a:cubicBezTo>
                    <a:pt x="1376" y="10387"/>
                    <a:pt x="645" y="11353"/>
                    <a:pt x="248" y="12406"/>
                  </a:cubicBezTo>
                  <a:cubicBezTo>
                    <a:pt x="172" y="12604"/>
                    <a:pt x="111" y="12815"/>
                    <a:pt x="65" y="13025"/>
                  </a:cubicBezTo>
                  <a:cubicBezTo>
                    <a:pt x="-255" y="14437"/>
                    <a:pt x="660" y="16543"/>
                    <a:pt x="1468" y="17745"/>
                  </a:cubicBezTo>
                  <a:cubicBezTo>
                    <a:pt x="2230" y="18909"/>
                    <a:pt x="3068" y="19801"/>
                    <a:pt x="4364" y="20606"/>
                  </a:cubicBezTo>
                  <a:cubicBezTo>
                    <a:pt x="5549" y="21348"/>
                    <a:pt x="6734" y="21600"/>
                    <a:pt x="7998" y="21600"/>
                  </a:cubicBezTo>
                  <a:cubicBezTo>
                    <a:pt x="9076" y="21600"/>
                    <a:pt x="10211" y="21417"/>
                    <a:pt x="11452" y="21201"/>
                  </a:cubicBezTo>
                  <a:cubicBezTo>
                    <a:pt x="15004" y="20569"/>
                    <a:pt x="18556" y="18909"/>
                    <a:pt x="19623" y="16060"/>
                  </a:cubicBezTo>
                  <a:cubicBezTo>
                    <a:pt x="20080" y="14846"/>
                    <a:pt x="20050" y="13571"/>
                    <a:pt x="20400" y="12344"/>
                  </a:cubicBezTo>
                  <a:cubicBezTo>
                    <a:pt x="20857" y="10722"/>
                    <a:pt x="21299" y="9074"/>
                    <a:pt x="21330" y="7402"/>
                  </a:cubicBezTo>
                  <a:cubicBezTo>
                    <a:pt x="21345" y="6832"/>
                    <a:pt x="21208" y="6262"/>
                    <a:pt x="21071" y="5692"/>
                  </a:cubicBezTo>
                  <a:cubicBezTo>
                    <a:pt x="20339" y="2794"/>
                    <a:pt x="18373" y="1766"/>
                    <a:pt x="15598" y="787"/>
                  </a:cubicBezTo>
                  <a:cubicBezTo>
                    <a:pt x="14105" y="264"/>
                    <a:pt x="12450" y="0"/>
                    <a:pt x="10828" y="0"/>
                  </a:cubicBezTo>
                  <a:close/>
                </a:path>
              </a:pathLst>
            </a:custGeom>
            <a:solidFill>
              <a:srgbClr val="C65A3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605" name="Google Shape;372;p15">
              <a:extLst>
                <a:ext uri="{FF2B5EF4-FFF2-40B4-BE49-F238E27FC236}">
                  <a16:creationId xmlns:a16="http://schemas.microsoft.com/office/drawing/2014/main" id="{6D2753D9-2217-FA16-CF4E-9834D75B1835}"/>
                </a:ext>
              </a:extLst>
            </p:cNvPr>
            <p:cNvSpPr/>
            <p:nvPr/>
          </p:nvSpPr>
          <p:spPr>
            <a:xfrm>
              <a:off x="2730701" y="2325349"/>
              <a:ext cx="47629" cy="39682"/>
            </a:xfrm>
            <a:custGeom>
              <a:avLst/>
              <a:gdLst/>
              <a:ahLst/>
              <a:cxnLst>
                <a:cxn ang="0">
                  <a:pos x="wd2" y="hd2"/>
                </a:cxn>
                <a:cxn ang="5400000">
                  <a:pos x="wd2" y="hd2"/>
                </a:cxn>
                <a:cxn ang="10800000">
                  <a:pos x="wd2" y="hd2"/>
                </a:cxn>
                <a:cxn ang="16200000">
                  <a:pos x="wd2" y="hd2"/>
                </a:cxn>
              </a:cxnLst>
              <a:rect l="0" t="0" r="r" b="b"/>
              <a:pathLst>
                <a:path w="21290" h="21600" extrusionOk="0">
                  <a:moveTo>
                    <a:pt x="10339" y="0"/>
                  </a:moveTo>
                  <a:cubicBezTo>
                    <a:pt x="8252" y="0"/>
                    <a:pt x="6233" y="447"/>
                    <a:pt x="4668" y="1258"/>
                  </a:cubicBezTo>
                  <a:cubicBezTo>
                    <a:pt x="1699" y="2830"/>
                    <a:pt x="0" y="5975"/>
                    <a:pt x="0" y="10179"/>
                  </a:cubicBezTo>
                  <a:cubicBezTo>
                    <a:pt x="0" y="14367"/>
                    <a:pt x="2541" y="18041"/>
                    <a:pt x="5938" y="20143"/>
                  </a:cubicBezTo>
                  <a:cubicBezTo>
                    <a:pt x="7450" y="21070"/>
                    <a:pt x="9242" y="21600"/>
                    <a:pt x="11047" y="21600"/>
                  </a:cubicBezTo>
                  <a:cubicBezTo>
                    <a:pt x="13254" y="21600"/>
                    <a:pt x="15501" y="20822"/>
                    <a:pt x="17374" y="19084"/>
                  </a:cubicBezTo>
                  <a:cubicBezTo>
                    <a:pt x="18216" y="18041"/>
                    <a:pt x="18644" y="16999"/>
                    <a:pt x="19059" y="15426"/>
                  </a:cubicBezTo>
                  <a:cubicBezTo>
                    <a:pt x="20757" y="13854"/>
                    <a:pt x="21600" y="10692"/>
                    <a:pt x="21185" y="8077"/>
                  </a:cubicBezTo>
                  <a:cubicBezTo>
                    <a:pt x="20008" y="2284"/>
                    <a:pt x="15006" y="0"/>
                    <a:pt x="10339"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3859" name="Google Shape;373;p15">
              <a:extLst>
                <a:ext uri="{FF2B5EF4-FFF2-40B4-BE49-F238E27FC236}">
                  <a16:creationId xmlns:a16="http://schemas.microsoft.com/office/drawing/2014/main" id="{1D53ADAF-D368-FFE6-6CC0-13DB1085F60B}"/>
                </a:ext>
              </a:extLst>
            </p:cNvPr>
            <p:cNvSpPr>
              <a:spLocks/>
            </p:cNvSpPr>
            <p:nvPr/>
          </p:nvSpPr>
          <p:spPr bwMode="auto">
            <a:xfrm>
              <a:off x="2718803" y="1766816"/>
              <a:ext cx="96278" cy="279060"/>
            </a:xfrm>
            <a:custGeom>
              <a:avLst/>
              <a:gdLst>
                <a:gd name="T0" fmla="*/ 22397960 w 20730"/>
                <a:gd name="T1" fmla="*/ 2147483647 h 21600"/>
                <a:gd name="T2" fmla="*/ 22397960 w 20730"/>
                <a:gd name="T3" fmla="*/ 2147483647 h 21600"/>
                <a:gd name="T4" fmla="*/ 22397960 w 20730"/>
                <a:gd name="T5" fmla="*/ 2147483647 h 21600"/>
                <a:gd name="T6" fmla="*/ 22397960 w 2073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30" h="21600" extrusionOk="0">
                  <a:moveTo>
                    <a:pt x="20599" y="0"/>
                  </a:moveTo>
                  <a:cubicBezTo>
                    <a:pt x="20520" y="0"/>
                    <a:pt x="20422" y="19"/>
                    <a:pt x="20317" y="57"/>
                  </a:cubicBezTo>
                  <a:cubicBezTo>
                    <a:pt x="16160" y="2145"/>
                    <a:pt x="13255" y="4684"/>
                    <a:pt x="10140" y="7072"/>
                  </a:cubicBezTo>
                  <a:cubicBezTo>
                    <a:pt x="7235" y="9462"/>
                    <a:pt x="4120" y="11850"/>
                    <a:pt x="1209" y="14240"/>
                  </a:cubicBezTo>
                  <a:cubicBezTo>
                    <a:pt x="-870" y="16105"/>
                    <a:pt x="-450" y="17897"/>
                    <a:pt x="3910" y="19240"/>
                  </a:cubicBezTo>
                  <a:cubicBezTo>
                    <a:pt x="5989" y="19839"/>
                    <a:pt x="8481" y="20212"/>
                    <a:pt x="10973" y="20659"/>
                  </a:cubicBezTo>
                  <a:cubicBezTo>
                    <a:pt x="13300" y="21046"/>
                    <a:pt x="15786" y="21600"/>
                    <a:pt x="18428" y="21600"/>
                  </a:cubicBezTo>
                  <a:cubicBezTo>
                    <a:pt x="18841" y="21600"/>
                    <a:pt x="19268" y="21586"/>
                    <a:pt x="19694" y="21555"/>
                  </a:cubicBezTo>
                  <a:cubicBezTo>
                    <a:pt x="20317" y="21555"/>
                    <a:pt x="20520" y="21256"/>
                    <a:pt x="20107" y="21032"/>
                  </a:cubicBezTo>
                  <a:cubicBezTo>
                    <a:pt x="19071" y="20212"/>
                    <a:pt x="16369" y="19912"/>
                    <a:pt x="14087" y="19540"/>
                  </a:cubicBezTo>
                  <a:cubicBezTo>
                    <a:pt x="11799" y="19167"/>
                    <a:pt x="9517" y="18868"/>
                    <a:pt x="7438" y="18345"/>
                  </a:cubicBezTo>
                  <a:cubicBezTo>
                    <a:pt x="4946" y="17824"/>
                    <a:pt x="3078" y="17001"/>
                    <a:pt x="3078" y="15881"/>
                  </a:cubicBezTo>
                  <a:cubicBezTo>
                    <a:pt x="3078" y="14613"/>
                    <a:pt x="4946" y="13345"/>
                    <a:pt x="6402" y="12298"/>
                  </a:cubicBezTo>
                  <a:cubicBezTo>
                    <a:pt x="8894" y="10358"/>
                    <a:pt x="11596" y="8416"/>
                    <a:pt x="13878" y="6476"/>
                  </a:cubicBezTo>
                  <a:cubicBezTo>
                    <a:pt x="16160" y="4385"/>
                    <a:pt x="19071" y="2296"/>
                    <a:pt x="20730" y="57"/>
                  </a:cubicBezTo>
                  <a:cubicBezTo>
                    <a:pt x="20730" y="19"/>
                    <a:pt x="20678" y="0"/>
                    <a:pt x="20599" y="0"/>
                  </a:cubicBezTo>
                  <a:close/>
                </a:path>
              </a:pathLst>
            </a:custGeom>
            <a:solidFill>
              <a:srgbClr val="81254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60" name="Google Shape;374;p15">
              <a:extLst>
                <a:ext uri="{FF2B5EF4-FFF2-40B4-BE49-F238E27FC236}">
                  <a16:creationId xmlns:a16="http://schemas.microsoft.com/office/drawing/2014/main" id="{766EA384-2844-E115-2DEA-9BD62DCF3AF6}"/>
                </a:ext>
              </a:extLst>
            </p:cNvPr>
            <p:cNvSpPr>
              <a:spLocks/>
            </p:cNvSpPr>
            <p:nvPr/>
          </p:nvSpPr>
          <p:spPr bwMode="auto">
            <a:xfrm>
              <a:off x="3271391" y="1925700"/>
              <a:ext cx="99313" cy="101446"/>
            </a:xfrm>
            <a:custGeom>
              <a:avLst/>
              <a:gdLst>
                <a:gd name="T0" fmla="*/ 26850763 w 20595"/>
                <a:gd name="T1" fmla="*/ 24679092 h 21600"/>
                <a:gd name="T2" fmla="*/ 26850763 w 20595"/>
                <a:gd name="T3" fmla="*/ 24679092 h 21600"/>
                <a:gd name="T4" fmla="*/ 26850763 w 20595"/>
                <a:gd name="T5" fmla="*/ 24679092 h 21600"/>
                <a:gd name="T6" fmla="*/ 26850763 w 20595"/>
                <a:gd name="T7" fmla="*/ 246790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95" h="21600" extrusionOk="0">
                  <a:moveTo>
                    <a:pt x="10180" y="0"/>
                  </a:moveTo>
                  <a:cubicBezTo>
                    <a:pt x="8633" y="0"/>
                    <a:pt x="6978" y="389"/>
                    <a:pt x="5178" y="1232"/>
                  </a:cubicBezTo>
                  <a:cubicBezTo>
                    <a:pt x="1578" y="2672"/>
                    <a:pt x="378" y="7392"/>
                    <a:pt x="176" y="9240"/>
                  </a:cubicBezTo>
                  <a:cubicBezTo>
                    <a:pt x="-20" y="11296"/>
                    <a:pt x="-222" y="13352"/>
                    <a:pt x="580" y="15401"/>
                  </a:cubicBezTo>
                  <a:cubicBezTo>
                    <a:pt x="1376" y="17249"/>
                    <a:pt x="2778" y="18688"/>
                    <a:pt x="4578" y="19713"/>
                  </a:cubicBezTo>
                  <a:cubicBezTo>
                    <a:pt x="6176" y="20744"/>
                    <a:pt x="7976" y="21360"/>
                    <a:pt x="9776" y="21561"/>
                  </a:cubicBezTo>
                  <a:cubicBezTo>
                    <a:pt x="10047" y="21587"/>
                    <a:pt x="10313" y="21600"/>
                    <a:pt x="10584" y="21600"/>
                  </a:cubicBezTo>
                  <a:cubicBezTo>
                    <a:pt x="14532" y="21600"/>
                    <a:pt x="18479" y="18851"/>
                    <a:pt x="19976" y="15200"/>
                  </a:cubicBezTo>
                  <a:cubicBezTo>
                    <a:pt x="21378" y="11089"/>
                    <a:pt x="20380" y="5959"/>
                    <a:pt x="17178" y="2879"/>
                  </a:cubicBezTo>
                  <a:cubicBezTo>
                    <a:pt x="15050" y="1076"/>
                    <a:pt x="12770" y="0"/>
                    <a:pt x="10180" y="0"/>
                  </a:cubicBezTo>
                  <a:close/>
                </a:path>
              </a:pathLst>
            </a:custGeom>
            <a:solidFill>
              <a:srgbClr val="FF969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61" name="Google Shape;375;p15">
              <a:extLst>
                <a:ext uri="{FF2B5EF4-FFF2-40B4-BE49-F238E27FC236}">
                  <a16:creationId xmlns:a16="http://schemas.microsoft.com/office/drawing/2014/main" id="{0B6A473D-522B-397E-6A28-696CDD5B477C}"/>
                </a:ext>
              </a:extLst>
            </p:cNvPr>
            <p:cNvSpPr>
              <a:spLocks/>
            </p:cNvSpPr>
            <p:nvPr/>
          </p:nvSpPr>
          <p:spPr bwMode="auto">
            <a:xfrm>
              <a:off x="2408072" y="1807717"/>
              <a:ext cx="71164" cy="101629"/>
            </a:xfrm>
            <a:custGeom>
              <a:avLst/>
              <a:gdLst>
                <a:gd name="T0" fmla="*/ 5234305 w 20434"/>
                <a:gd name="T1" fmla="*/ 24902761 h 21600"/>
                <a:gd name="T2" fmla="*/ 5234305 w 20434"/>
                <a:gd name="T3" fmla="*/ 24902761 h 21600"/>
                <a:gd name="T4" fmla="*/ 5234305 w 20434"/>
                <a:gd name="T5" fmla="*/ 24902761 h 21600"/>
                <a:gd name="T6" fmla="*/ 5234305 w 20434"/>
                <a:gd name="T7" fmla="*/ 2490276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34" h="21600" extrusionOk="0">
                  <a:moveTo>
                    <a:pt x="10697" y="0"/>
                  </a:moveTo>
                  <a:cubicBezTo>
                    <a:pt x="9105" y="0"/>
                    <a:pt x="7383" y="414"/>
                    <a:pt x="5537" y="1301"/>
                  </a:cubicBezTo>
                  <a:cubicBezTo>
                    <a:pt x="1663" y="2939"/>
                    <a:pt x="553" y="7651"/>
                    <a:pt x="273" y="9295"/>
                  </a:cubicBezTo>
                  <a:cubicBezTo>
                    <a:pt x="2" y="11340"/>
                    <a:pt x="-278" y="13600"/>
                    <a:pt x="553" y="15444"/>
                  </a:cubicBezTo>
                  <a:cubicBezTo>
                    <a:pt x="1104" y="17289"/>
                    <a:pt x="2494" y="18720"/>
                    <a:pt x="4156" y="19749"/>
                  </a:cubicBezTo>
                  <a:cubicBezTo>
                    <a:pt x="5817" y="20771"/>
                    <a:pt x="7479" y="21386"/>
                    <a:pt x="9411" y="21594"/>
                  </a:cubicBezTo>
                  <a:cubicBezTo>
                    <a:pt x="9551" y="21600"/>
                    <a:pt x="9700" y="21600"/>
                    <a:pt x="9840" y="21600"/>
                  </a:cubicBezTo>
                  <a:cubicBezTo>
                    <a:pt x="13863" y="21600"/>
                    <a:pt x="18060" y="18791"/>
                    <a:pt x="19660" y="14829"/>
                  </a:cubicBezTo>
                  <a:cubicBezTo>
                    <a:pt x="21322" y="10726"/>
                    <a:pt x="20220" y="5606"/>
                    <a:pt x="17168" y="2732"/>
                  </a:cubicBezTo>
                  <a:cubicBezTo>
                    <a:pt x="15323" y="990"/>
                    <a:pt x="13163" y="0"/>
                    <a:pt x="10697" y="0"/>
                  </a:cubicBezTo>
                  <a:close/>
                </a:path>
              </a:pathLst>
            </a:custGeom>
            <a:solidFill>
              <a:srgbClr val="FF969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62" name="Google Shape;376;p15">
              <a:extLst>
                <a:ext uri="{FF2B5EF4-FFF2-40B4-BE49-F238E27FC236}">
                  <a16:creationId xmlns:a16="http://schemas.microsoft.com/office/drawing/2014/main" id="{B8173095-E42D-AC34-072E-9D4D7904AA09}"/>
                </a:ext>
              </a:extLst>
            </p:cNvPr>
            <p:cNvSpPr>
              <a:spLocks/>
            </p:cNvSpPr>
            <p:nvPr/>
          </p:nvSpPr>
          <p:spPr bwMode="auto">
            <a:xfrm>
              <a:off x="2680345" y="2084797"/>
              <a:ext cx="251854" cy="176305"/>
            </a:xfrm>
            <a:custGeom>
              <a:avLst/>
              <a:gdLst>
                <a:gd name="T0" fmla="*/ 2147483647 w 20643"/>
                <a:gd name="T1" fmla="*/ 391273425 h 21600"/>
                <a:gd name="T2" fmla="*/ 2147483647 w 20643"/>
                <a:gd name="T3" fmla="*/ 391273425 h 21600"/>
                <a:gd name="T4" fmla="*/ 2147483647 w 20643"/>
                <a:gd name="T5" fmla="*/ 391273425 h 21600"/>
                <a:gd name="T6" fmla="*/ 2147483647 w 20643"/>
                <a:gd name="T7" fmla="*/ 39127342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43" h="21600" extrusionOk="0">
                  <a:moveTo>
                    <a:pt x="6925" y="0"/>
                  </a:moveTo>
                  <a:cubicBezTo>
                    <a:pt x="6875" y="0"/>
                    <a:pt x="6825" y="0"/>
                    <a:pt x="6775" y="7"/>
                  </a:cubicBezTo>
                  <a:cubicBezTo>
                    <a:pt x="5906" y="123"/>
                    <a:pt x="5195" y="832"/>
                    <a:pt x="4404" y="1541"/>
                  </a:cubicBezTo>
                  <a:cubicBezTo>
                    <a:pt x="4009" y="1895"/>
                    <a:pt x="3612" y="2369"/>
                    <a:pt x="3138" y="2724"/>
                  </a:cubicBezTo>
                  <a:cubicBezTo>
                    <a:pt x="2584" y="2959"/>
                    <a:pt x="1952" y="3078"/>
                    <a:pt x="1398" y="3198"/>
                  </a:cubicBezTo>
                  <a:cubicBezTo>
                    <a:pt x="847" y="3313"/>
                    <a:pt x="135" y="3313"/>
                    <a:pt x="55" y="3907"/>
                  </a:cubicBezTo>
                  <a:cubicBezTo>
                    <a:pt x="55" y="4142"/>
                    <a:pt x="55" y="4377"/>
                    <a:pt x="55" y="4616"/>
                  </a:cubicBezTo>
                  <a:cubicBezTo>
                    <a:pt x="-419" y="11820"/>
                    <a:pt x="2190" y="19384"/>
                    <a:pt x="7092" y="21156"/>
                  </a:cubicBezTo>
                  <a:cubicBezTo>
                    <a:pt x="7918" y="21454"/>
                    <a:pt x="8770" y="21600"/>
                    <a:pt x="9623" y="21600"/>
                  </a:cubicBezTo>
                  <a:cubicBezTo>
                    <a:pt x="13832" y="21600"/>
                    <a:pt x="18111" y="18093"/>
                    <a:pt x="19818" y="12294"/>
                  </a:cubicBezTo>
                  <a:cubicBezTo>
                    <a:pt x="19973" y="11835"/>
                    <a:pt x="21181" y="7324"/>
                    <a:pt x="20360" y="7324"/>
                  </a:cubicBezTo>
                  <a:cubicBezTo>
                    <a:pt x="20337" y="7324"/>
                    <a:pt x="20317" y="7324"/>
                    <a:pt x="20292" y="7332"/>
                  </a:cubicBezTo>
                  <a:cubicBezTo>
                    <a:pt x="19968" y="7466"/>
                    <a:pt x="19731" y="7530"/>
                    <a:pt x="19523" y="7530"/>
                  </a:cubicBezTo>
                  <a:cubicBezTo>
                    <a:pt x="19179" y="7530"/>
                    <a:pt x="18919" y="7347"/>
                    <a:pt x="18475" y="6977"/>
                  </a:cubicBezTo>
                  <a:cubicBezTo>
                    <a:pt x="17921" y="6504"/>
                    <a:pt x="17447" y="5914"/>
                    <a:pt x="17052" y="5205"/>
                  </a:cubicBezTo>
                  <a:cubicBezTo>
                    <a:pt x="16578" y="4261"/>
                    <a:pt x="16104" y="3313"/>
                    <a:pt x="15549" y="2489"/>
                  </a:cubicBezTo>
                  <a:cubicBezTo>
                    <a:pt x="14663" y="1164"/>
                    <a:pt x="13557" y="743"/>
                    <a:pt x="12636" y="743"/>
                  </a:cubicBezTo>
                  <a:cubicBezTo>
                    <a:pt x="11997" y="743"/>
                    <a:pt x="11448" y="944"/>
                    <a:pt x="11124" y="1187"/>
                  </a:cubicBezTo>
                  <a:cubicBezTo>
                    <a:pt x="10490" y="1660"/>
                    <a:pt x="9938" y="2604"/>
                    <a:pt x="9701" y="3313"/>
                  </a:cubicBezTo>
                  <a:cubicBezTo>
                    <a:pt x="9241" y="1601"/>
                    <a:pt x="8340" y="0"/>
                    <a:pt x="6925" y="0"/>
                  </a:cubicBezTo>
                  <a:close/>
                </a:path>
              </a:pathLst>
            </a:custGeom>
            <a:solidFill>
              <a:srgbClr val="BF4739"/>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63" name="Google Shape;377;p15">
              <a:extLst>
                <a:ext uri="{FF2B5EF4-FFF2-40B4-BE49-F238E27FC236}">
                  <a16:creationId xmlns:a16="http://schemas.microsoft.com/office/drawing/2014/main" id="{41BF2F1A-4B45-D06D-7F5D-B425CCB88D40}"/>
                </a:ext>
              </a:extLst>
            </p:cNvPr>
            <p:cNvSpPr>
              <a:spLocks/>
            </p:cNvSpPr>
            <p:nvPr/>
          </p:nvSpPr>
          <p:spPr bwMode="auto">
            <a:xfrm>
              <a:off x="2670834" y="2089670"/>
              <a:ext cx="289325" cy="90635"/>
            </a:xfrm>
            <a:custGeom>
              <a:avLst/>
              <a:gdLst>
                <a:gd name="T0" fmla="*/ 2147483647 w 21402"/>
                <a:gd name="T1" fmla="*/ 14048786 h 21600"/>
                <a:gd name="T2" fmla="*/ 2147483647 w 21402"/>
                <a:gd name="T3" fmla="*/ 14048786 h 21600"/>
                <a:gd name="T4" fmla="*/ 2147483647 w 21402"/>
                <a:gd name="T5" fmla="*/ 14048786 h 21600"/>
                <a:gd name="T6" fmla="*/ 2147483647 w 21402"/>
                <a:gd name="T7" fmla="*/ 1404878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02" h="21600" extrusionOk="0">
                  <a:moveTo>
                    <a:pt x="397" y="0"/>
                  </a:moveTo>
                  <a:cubicBezTo>
                    <a:pt x="253" y="0"/>
                    <a:pt x="111" y="232"/>
                    <a:pt x="39" y="690"/>
                  </a:cubicBezTo>
                  <a:cubicBezTo>
                    <a:pt x="-175" y="2758"/>
                    <a:pt x="539" y="5059"/>
                    <a:pt x="967" y="6663"/>
                  </a:cubicBezTo>
                  <a:cubicBezTo>
                    <a:pt x="1467" y="8731"/>
                    <a:pt x="1965" y="10800"/>
                    <a:pt x="2607" y="12644"/>
                  </a:cubicBezTo>
                  <a:cubicBezTo>
                    <a:pt x="3821" y="16316"/>
                    <a:pt x="5248" y="19074"/>
                    <a:pt x="6960" y="20228"/>
                  </a:cubicBezTo>
                  <a:cubicBezTo>
                    <a:pt x="8372" y="21099"/>
                    <a:pt x="9809" y="21600"/>
                    <a:pt x="11247" y="21600"/>
                  </a:cubicBezTo>
                  <a:cubicBezTo>
                    <a:pt x="13220" y="21600"/>
                    <a:pt x="15191" y="20649"/>
                    <a:pt x="17091" y="18385"/>
                  </a:cubicBezTo>
                  <a:cubicBezTo>
                    <a:pt x="18661" y="16548"/>
                    <a:pt x="20801" y="13558"/>
                    <a:pt x="21371" y="8042"/>
                  </a:cubicBezTo>
                  <a:cubicBezTo>
                    <a:pt x="21425" y="7708"/>
                    <a:pt x="21400" y="7498"/>
                    <a:pt x="21355" y="7498"/>
                  </a:cubicBezTo>
                  <a:cubicBezTo>
                    <a:pt x="21339" y="7498"/>
                    <a:pt x="21319" y="7519"/>
                    <a:pt x="21301" y="7585"/>
                  </a:cubicBezTo>
                  <a:cubicBezTo>
                    <a:pt x="20587" y="8274"/>
                    <a:pt x="20087" y="10110"/>
                    <a:pt x="19445" y="11490"/>
                  </a:cubicBezTo>
                  <a:cubicBezTo>
                    <a:pt x="18803" y="12869"/>
                    <a:pt x="18019" y="13790"/>
                    <a:pt x="17305" y="14712"/>
                  </a:cubicBezTo>
                  <a:cubicBezTo>
                    <a:pt x="15879" y="16316"/>
                    <a:pt x="14522" y="17238"/>
                    <a:pt x="13024" y="17695"/>
                  </a:cubicBezTo>
                  <a:cubicBezTo>
                    <a:pt x="12567" y="17826"/>
                    <a:pt x="12107" y="17884"/>
                    <a:pt x="11652" y="17884"/>
                  </a:cubicBezTo>
                  <a:cubicBezTo>
                    <a:pt x="10472" y="17884"/>
                    <a:pt x="9305" y="17506"/>
                    <a:pt x="8174" y="17006"/>
                  </a:cubicBezTo>
                  <a:cubicBezTo>
                    <a:pt x="6532" y="16091"/>
                    <a:pt x="5106" y="14480"/>
                    <a:pt x="3749" y="11265"/>
                  </a:cubicBezTo>
                  <a:cubicBezTo>
                    <a:pt x="3107" y="9653"/>
                    <a:pt x="2537" y="7585"/>
                    <a:pt x="1965" y="5516"/>
                  </a:cubicBezTo>
                  <a:cubicBezTo>
                    <a:pt x="1681" y="4594"/>
                    <a:pt x="1395" y="3448"/>
                    <a:pt x="1181" y="2301"/>
                  </a:cubicBezTo>
                  <a:cubicBezTo>
                    <a:pt x="967" y="1147"/>
                    <a:pt x="753" y="0"/>
                    <a:pt x="397" y="0"/>
                  </a:cubicBezTo>
                  <a:close/>
                </a:path>
              </a:pathLst>
            </a:custGeom>
            <a:solidFill>
              <a:srgbClr val="81254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64" name="Google Shape;378;p15">
              <a:extLst>
                <a:ext uri="{FF2B5EF4-FFF2-40B4-BE49-F238E27FC236}">
                  <a16:creationId xmlns:a16="http://schemas.microsoft.com/office/drawing/2014/main" id="{0C6F9548-A810-11B4-535E-28100A1044B8}"/>
                </a:ext>
              </a:extLst>
            </p:cNvPr>
            <p:cNvSpPr>
              <a:spLocks/>
            </p:cNvSpPr>
            <p:nvPr/>
          </p:nvSpPr>
          <p:spPr bwMode="auto">
            <a:xfrm>
              <a:off x="2746617" y="2097862"/>
              <a:ext cx="21353" cy="21715"/>
            </a:xfrm>
            <a:custGeom>
              <a:avLst/>
              <a:gdLst>
                <a:gd name="T0" fmla="*/ 11857 w 20801"/>
                <a:gd name="T1" fmla="*/ 11091 h 21600"/>
                <a:gd name="T2" fmla="*/ 11857 w 20801"/>
                <a:gd name="T3" fmla="*/ 11091 h 21600"/>
                <a:gd name="T4" fmla="*/ 11857 w 20801"/>
                <a:gd name="T5" fmla="*/ 11091 h 21600"/>
                <a:gd name="T6" fmla="*/ 11857 w 20801"/>
                <a:gd name="T7" fmla="*/ 1109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01" h="21600" extrusionOk="0">
                  <a:moveTo>
                    <a:pt x="6438" y="0"/>
                  </a:moveTo>
                  <a:cubicBezTo>
                    <a:pt x="4925" y="0"/>
                    <a:pt x="3264" y="485"/>
                    <a:pt x="1869" y="1454"/>
                  </a:cubicBezTo>
                  <a:cubicBezTo>
                    <a:pt x="920" y="3363"/>
                    <a:pt x="0" y="5271"/>
                    <a:pt x="0" y="6241"/>
                  </a:cubicBezTo>
                  <a:cubicBezTo>
                    <a:pt x="0" y="11997"/>
                    <a:pt x="7507" y="17753"/>
                    <a:pt x="11275" y="20631"/>
                  </a:cubicBezTo>
                  <a:cubicBezTo>
                    <a:pt x="12195" y="21600"/>
                    <a:pt x="14093" y="21600"/>
                    <a:pt x="15963" y="21600"/>
                  </a:cubicBezTo>
                  <a:cubicBezTo>
                    <a:pt x="17832" y="21600"/>
                    <a:pt x="19731" y="20631"/>
                    <a:pt x="20651" y="18722"/>
                  </a:cubicBezTo>
                  <a:cubicBezTo>
                    <a:pt x="21600" y="14875"/>
                    <a:pt x="17832" y="10088"/>
                    <a:pt x="15963" y="7210"/>
                  </a:cubicBezTo>
                  <a:cubicBezTo>
                    <a:pt x="14093" y="5271"/>
                    <a:pt x="12195" y="3363"/>
                    <a:pt x="10325" y="1454"/>
                  </a:cubicBezTo>
                  <a:cubicBezTo>
                    <a:pt x="9376" y="485"/>
                    <a:pt x="7981" y="0"/>
                    <a:pt x="6438" y="0"/>
                  </a:cubicBezTo>
                  <a:close/>
                </a:path>
              </a:pathLst>
            </a:custGeom>
            <a:solidFill>
              <a:srgbClr val="C65A3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65" name="Google Shape;379;p15">
              <a:extLst>
                <a:ext uri="{FF2B5EF4-FFF2-40B4-BE49-F238E27FC236}">
                  <a16:creationId xmlns:a16="http://schemas.microsoft.com/office/drawing/2014/main" id="{3463CC71-00A8-36E6-2BB8-18219FBB79EC}"/>
                </a:ext>
              </a:extLst>
            </p:cNvPr>
            <p:cNvSpPr>
              <a:spLocks/>
            </p:cNvSpPr>
            <p:nvPr/>
          </p:nvSpPr>
          <p:spPr bwMode="auto">
            <a:xfrm>
              <a:off x="2713545" y="2171289"/>
              <a:ext cx="38350" cy="44222"/>
            </a:xfrm>
            <a:custGeom>
              <a:avLst/>
              <a:gdLst>
                <a:gd name="T0" fmla="*/ 285331 w 19526"/>
                <a:gd name="T1" fmla="*/ 388460 h 21600"/>
                <a:gd name="T2" fmla="*/ 285331 w 19526"/>
                <a:gd name="T3" fmla="*/ 388460 h 21600"/>
                <a:gd name="T4" fmla="*/ 285331 w 19526"/>
                <a:gd name="T5" fmla="*/ 388460 h 21600"/>
                <a:gd name="T6" fmla="*/ 285331 w 19526"/>
                <a:gd name="T7" fmla="*/ 38846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26" h="21600" extrusionOk="0">
                  <a:moveTo>
                    <a:pt x="8218" y="0"/>
                  </a:moveTo>
                  <a:cubicBezTo>
                    <a:pt x="6388" y="0"/>
                    <a:pt x="4496" y="640"/>
                    <a:pt x="2589" y="2053"/>
                  </a:cubicBezTo>
                  <a:cubicBezTo>
                    <a:pt x="-1334" y="5355"/>
                    <a:pt x="-357" y="10532"/>
                    <a:pt x="2589" y="13835"/>
                  </a:cubicBezTo>
                  <a:cubicBezTo>
                    <a:pt x="4341" y="16780"/>
                    <a:pt x="8838" y="21600"/>
                    <a:pt x="13273" y="21600"/>
                  </a:cubicBezTo>
                  <a:cubicBezTo>
                    <a:pt x="13800" y="21600"/>
                    <a:pt x="14343" y="21526"/>
                    <a:pt x="14870" y="21377"/>
                  </a:cubicBezTo>
                  <a:cubicBezTo>
                    <a:pt x="19785" y="19964"/>
                    <a:pt x="20266" y="12421"/>
                    <a:pt x="18793" y="8658"/>
                  </a:cubicBezTo>
                  <a:cubicBezTo>
                    <a:pt x="17816" y="6293"/>
                    <a:pt x="16343" y="4418"/>
                    <a:pt x="14870" y="3005"/>
                  </a:cubicBezTo>
                  <a:cubicBezTo>
                    <a:pt x="12916" y="1116"/>
                    <a:pt x="10637" y="0"/>
                    <a:pt x="8218" y="0"/>
                  </a:cubicBezTo>
                  <a:close/>
                </a:path>
              </a:pathLst>
            </a:custGeom>
            <a:solidFill>
              <a:srgbClr val="C65A3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66" name="Google Shape;380;p15">
              <a:extLst>
                <a:ext uri="{FF2B5EF4-FFF2-40B4-BE49-F238E27FC236}">
                  <a16:creationId xmlns:a16="http://schemas.microsoft.com/office/drawing/2014/main" id="{DF2035F8-8D90-113E-DA4C-B26692C71568}"/>
                </a:ext>
              </a:extLst>
            </p:cNvPr>
            <p:cNvSpPr>
              <a:spLocks/>
            </p:cNvSpPr>
            <p:nvPr/>
          </p:nvSpPr>
          <p:spPr bwMode="auto">
            <a:xfrm>
              <a:off x="2504394" y="1603790"/>
              <a:ext cx="236075" cy="146368"/>
            </a:xfrm>
            <a:custGeom>
              <a:avLst/>
              <a:gdLst>
                <a:gd name="T0" fmla="*/ 1775153992 w 21318"/>
                <a:gd name="T1" fmla="*/ 154306892 h 21600"/>
                <a:gd name="T2" fmla="*/ 1775153992 w 21318"/>
                <a:gd name="T3" fmla="*/ 154306892 h 21600"/>
                <a:gd name="T4" fmla="*/ 1775153992 w 21318"/>
                <a:gd name="T5" fmla="*/ 154306892 h 21600"/>
                <a:gd name="T6" fmla="*/ 1775153992 w 21318"/>
                <a:gd name="T7" fmla="*/ 1543068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8" h="21600" extrusionOk="0">
                  <a:moveTo>
                    <a:pt x="1217" y="0"/>
                  </a:moveTo>
                  <a:cubicBezTo>
                    <a:pt x="1107" y="0"/>
                    <a:pt x="994" y="36"/>
                    <a:pt x="881" y="108"/>
                  </a:cubicBezTo>
                  <a:cubicBezTo>
                    <a:pt x="447" y="535"/>
                    <a:pt x="97" y="1533"/>
                    <a:pt x="12" y="2670"/>
                  </a:cubicBezTo>
                  <a:cubicBezTo>
                    <a:pt x="-164" y="7510"/>
                    <a:pt x="1580" y="12207"/>
                    <a:pt x="2537" y="14485"/>
                  </a:cubicBezTo>
                  <a:cubicBezTo>
                    <a:pt x="3843" y="17474"/>
                    <a:pt x="5672" y="19753"/>
                    <a:pt x="7677" y="20890"/>
                  </a:cubicBezTo>
                  <a:cubicBezTo>
                    <a:pt x="8199" y="21173"/>
                    <a:pt x="8722" y="21317"/>
                    <a:pt x="9156" y="21461"/>
                  </a:cubicBezTo>
                  <a:cubicBezTo>
                    <a:pt x="9566" y="21555"/>
                    <a:pt x="9979" y="21600"/>
                    <a:pt x="10388" y="21600"/>
                  </a:cubicBezTo>
                  <a:cubicBezTo>
                    <a:pt x="14321" y="21600"/>
                    <a:pt x="18144" y="17497"/>
                    <a:pt x="20828" y="13631"/>
                  </a:cubicBezTo>
                  <a:cubicBezTo>
                    <a:pt x="21351" y="12778"/>
                    <a:pt x="21436" y="11353"/>
                    <a:pt x="21175" y="10499"/>
                  </a:cubicBezTo>
                  <a:cubicBezTo>
                    <a:pt x="21015" y="9978"/>
                    <a:pt x="20759" y="9672"/>
                    <a:pt x="20484" y="9672"/>
                  </a:cubicBezTo>
                  <a:cubicBezTo>
                    <a:pt x="20308" y="9672"/>
                    <a:pt x="20127" y="9798"/>
                    <a:pt x="19956" y="10072"/>
                  </a:cubicBezTo>
                  <a:cubicBezTo>
                    <a:pt x="17393" y="13663"/>
                    <a:pt x="14662" y="15506"/>
                    <a:pt x="12058" y="15506"/>
                  </a:cubicBezTo>
                  <a:cubicBezTo>
                    <a:pt x="10941" y="15506"/>
                    <a:pt x="9852" y="15169"/>
                    <a:pt x="8807" y="14485"/>
                  </a:cubicBezTo>
                  <a:cubicBezTo>
                    <a:pt x="7328" y="13488"/>
                    <a:pt x="6021" y="11924"/>
                    <a:pt x="4800" y="9506"/>
                  </a:cubicBezTo>
                  <a:cubicBezTo>
                    <a:pt x="4278" y="8364"/>
                    <a:pt x="3755" y="7083"/>
                    <a:pt x="3320" y="5519"/>
                  </a:cubicBezTo>
                  <a:cubicBezTo>
                    <a:pt x="3147" y="4948"/>
                    <a:pt x="2971" y="4238"/>
                    <a:pt x="2798" y="3667"/>
                  </a:cubicBezTo>
                  <a:cubicBezTo>
                    <a:pt x="2625" y="2670"/>
                    <a:pt x="2363" y="1676"/>
                    <a:pt x="2014" y="822"/>
                  </a:cubicBezTo>
                  <a:cubicBezTo>
                    <a:pt x="1822" y="292"/>
                    <a:pt x="1530" y="0"/>
                    <a:pt x="1217" y="0"/>
                  </a:cubicBezTo>
                  <a:close/>
                </a:path>
              </a:pathLst>
            </a:custGeom>
            <a:solidFill>
              <a:srgbClr val="44130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67" name="Google Shape;381;p15">
              <a:extLst>
                <a:ext uri="{FF2B5EF4-FFF2-40B4-BE49-F238E27FC236}">
                  <a16:creationId xmlns:a16="http://schemas.microsoft.com/office/drawing/2014/main" id="{2688DA71-633F-01C3-4634-2CD1A97B40EA}"/>
                </a:ext>
              </a:extLst>
            </p:cNvPr>
            <p:cNvSpPr>
              <a:spLocks/>
            </p:cNvSpPr>
            <p:nvPr/>
          </p:nvSpPr>
          <p:spPr bwMode="auto">
            <a:xfrm>
              <a:off x="2990641" y="1713581"/>
              <a:ext cx="376714" cy="140764"/>
            </a:xfrm>
            <a:custGeom>
              <a:avLst/>
              <a:gdLst>
                <a:gd name="T0" fmla="*/ 2147483647 w 21359"/>
                <a:gd name="T1" fmla="*/ 126944221 h 21600"/>
                <a:gd name="T2" fmla="*/ 2147483647 w 21359"/>
                <a:gd name="T3" fmla="*/ 126944221 h 21600"/>
                <a:gd name="T4" fmla="*/ 2147483647 w 21359"/>
                <a:gd name="T5" fmla="*/ 126944221 h 21600"/>
                <a:gd name="T6" fmla="*/ 2147483647 w 21359"/>
                <a:gd name="T7" fmla="*/ 1269442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59" h="21600" extrusionOk="0">
                  <a:moveTo>
                    <a:pt x="930" y="0"/>
                  </a:moveTo>
                  <a:cubicBezTo>
                    <a:pt x="742" y="0"/>
                    <a:pt x="552" y="192"/>
                    <a:pt x="382" y="584"/>
                  </a:cubicBezTo>
                  <a:cubicBezTo>
                    <a:pt x="-1" y="1472"/>
                    <a:pt x="-165" y="3248"/>
                    <a:pt x="218" y="4580"/>
                  </a:cubicBezTo>
                  <a:cubicBezTo>
                    <a:pt x="2404" y="11534"/>
                    <a:pt x="5796" y="19675"/>
                    <a:pt x="10006" y="21301"/>
                  </a:cubicBezTo>
                  <a:cubicBezTo>
                    <a:pt x="10498" y="21450"/>
                    <a:pt x="10990" y="21600"/>
                    <a:pt x="11482" y="21600"/>
                  </a:cubicBezTo>
                  <a:cubicBezTo>
                    <a:pt x="13506" y="21600"/>
                    <a:pt x="15529" y="20119"/>
                    <a:pt x="17225" y="17305"/>
                  </a:cubicBezTo>
                  <a:cubicBezTo>
                    <a:pt x="18538" y="15235"/>
                    <a:pt x="20779" y="10795"/>
                    <a:pt x="21326" y="4874"/>
                  </a:cubicBezTo>
                  <a:cubicBezTo>
                    <a:pt x="21435" y="3692"/>
                    <a:pt x="21271" y="2210"/>
                    <a:pt x="20888" y="1472"/>
                  </a:cubicBezTo>
                  <a:cubicBezTo>
                    <a:pt x="20708" y="1122"/>
                    <a:pt x="20515" y="972"/>
                    <a:pt x="20321" y="972"/>
                  </a:cubicBezTo>
                  <a:cubicBezTo>
                    <a:pt x="20104" y="972"/>
                    <a:pt x="19888" y="1159"/>
                    <a:pt x="19686" y="1472"/>
                  </a:cubicBezTo>
                  <a:cubicBezTo>
                    <a:pt x="19247" y="2360"/>
                    <a:pt x="18919" y="3393"/>
                    <a:pt x="18538" y="4281"/>
                  </a:cubicBezTo>
                  <a:cubicBezTo>
                    <a:pt x="18318" y="5024"/>
                    <a:pt x="18045" y="5762"/>
                    <a:pt x="17826" y="6356"/>
                  </a:cubicBezTo>
                  <a:cubicBezTo>
                    <a:pt x="17170" y="7832"/>
                    <a:pt x="16514" y="9019"/>
                    <a:pt x="15802" y="10057"/>
                  </a:cubicBezTo>
                  <a:cubicBezTo>
                    <a:pt x="14381" y="12127"/>
                    <a:pt x="12905" y="13165"/>
                    <a:pt x="11373" y="13310"/>
                  </a:cubicBezTo>
                  <a:cubicBezTo>
                    <a:pt x="11209" y="13333"/>
                    <a:pt x="11043" y="13342"/>
                    <a:pt x="10879" y="13342"/>
                  </a:cubicBezTo>
                  <a:cubicBezTo>
                    <a:pt x="7441" y="13342"/>
                    <a:pt x="4090" y="8931"/>
                    <a:pt x="1584" y="879"/>
                  </a:cubicBezTo>
                  <a:cubicBezTo>
                    <a:pt x="1401" y="299"/>
                    <a:pt x="1168" y="0"/>
                    <a:pt x="930" y="0"/>
                  </a:cubicBezTo>
                  <a:close/>
                </a:path>
              </a:pathLst>
            </a:custGeom>
            <a:solidFill>
              <a:srgbClr val="44130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68" name="Google Shape;382;p15">
              <a:extLst>
                <a:ext uri="{FF2B5EF4-FFF2-40B4-BE49-F238E27FC236}">
                  <a16:creationId xmlns:a16="http://schemas.microsoft.com/office/drawing/2014/main" id="{7DDED64D-B666-D710-9EC7-D37560BE2D40}"/>
                </a:ext>
              </a:extLst>
            </p:cNvPr>
            <p:cNvSpPr>
              <a:spLocks/>
            </p:cNvSpPr>
            <p:nvPr/>
          </p:nvSpPr>
          <p:spPr bwMode="auto">
            <a:xfrm>
              <a:off x="3063899" y="1480448"/>
              <a:ext cx="200066" cy="90026"/>
            </a:xfrm>
            <a:custGeom>
              <a:avLst/>
              <a:gdLst>
                <a:gd name="T0" fmla="*/ 865331741 w 20745"/>
                <a:gd name="T1" fmla="*/ 13582948 h 21600"/>
                <a:gd name="T2" fmla="*/ 865331741 w 20745"/>
                <a:gd name="T3" fmla="*/ 13582948 h 21600"/>
                <a:gd name="T4" fmla="*/ 865331741 w 20745"/>
                <a:gd name="T5" fmla="*/ 13582948 h 21600"/>
                <a:gd name="T6" fmla="*/ 865331741 w 20745"/>
                <a:gd name="T7" fmla="*/ 1358294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45" h="21600" extrusionOk="0">
                  <a:moveTo>
                    <a:pt x="3357" y="0"/>
                  </a:moveTo>
                  <a:cubicBezTo>
                    <a:pt x="2646" y="0"/>
                    <a:pt x="1936" y="307"/>
                    <a:pt x="1402" y="1542"/>
                  </a:cubicBezTo>
                  <a:cubicBezTo>
                    <a:pt x="1203" y="2002"/>
                    <a:pt x="1102" y="2470"/>
                    <a:pt x="1001" y="2930"/>
                  </a:cubicBezTo>
                  <a:cubicBezTo>
                    <a:pt x="903" y="2930"/>
                    <a:pt x="802" y="3164"/>
                    <a:pt x="701" y="3391"/>
                  </a:cubicBezTo>
                  <a:cubicBezTo>
                    <a:pt x="-297" y="5707"/>
                    <a:pt x="-199" y="9638"/>
                    <a:pt x="802" y="11955"/>
                  </a:cubicBezTo>
                  <a:cubicBezTo>
                    <a:pt x="3701" y="18663"/>
                    <a:pt x="10304" y="20285"/>
                    <a:pt x="14002" y="20979"/>
                  </a:cubicBezTo>
                  <a:cubicBezTo>
                    <a:pt x="14874" y="21191"/>
                    <a:pt x="15976" y="21600"/>
                    <a:pt x="17037" y="21600"/>
                  </a:cubicBezTo>
                  <a:cubicBezTo>
                    <a:pt x="18294" y="21600"/>
                    <a:pt x="19500" y="21030"/>
                    <a:pt x="20204" y="18896"/>
                  </a:cubicBezTo>
                  <a:cubicBezTo>
                    <a:pt x="21303" y="15659"/>
                    <a:pt x="20605" y="11027"/>
                    <a:pt x="19203" y="8717"/>
                  </a:cubicBezTo>
                  <a:cubicBezTo>
                    <a:pt x="17302" y="5473"/>
                    <a:pt x="14103" y="4779"/>
                    <a:pt x="11804" y="3624"/>
                  </a:cubicBezTo>
                  <a:cubicBezTo>
                    <a:pt x="9303" y="2236"/>
                    <a:pt x="6802" y="1081"/>
                    <a:pt x="4402" y="153"/>
                  </a:cubicBezTo>
                  <a:cubicBezTo>
                    <a:pt x="4070" y="73"/>
                    <a:pt x="3714" y="0"/>
                    <a:pt x="3357" y="0"/>
                  </a:cubicBezTo>
                  <a:close/>
                </a:path>
              </a:pathLst>
            </a:custGeom>
            <a:solidFill>
              <a:srgbClr val="44130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69" name="Google Shape;383;p15">
              <a:extLst>
                <a:ext uri="{FF2B5EF4-FFF2-40B4-BE49-F238E27FC236}">
                  <a16:creationId xmlns:a16="http://schemas.microsoft.com/office/drawing/2014/main" id="{DAFB2DA6-A375-2684-AC2D-DE5D532C6C9F}"/>
                </a:ext>
              </a:extLst>
            </p:cNvPr>
            <p:cNvSpPr>
              <a:spLocks/>
            </p:cNvSpPr>
            <p:nvPr/>
          </p:nvSpPr>
          <p:spPr bwMode="auto">
            <a:xfrm>
              <a:off x="2565053" y="1435344"/>
              <a:ext cx="179987" cy="68281"/>
            </a:xfrm>
            <a:custGeom>
              <a:avLst/>
              <a:gdLst>
                <a:gd name="T0" fmla="*/ 506811807 w 20777"/>
                <a:gd name="T1" fmla="*/ 3520040 h 21428"/>
                <a:gd name="T2" fmla="*/ 506811807 w 20777"/>
                <a:gd name="T3" fmla="*/ 3520040 h 21428"/>
                <a:gd name="T4" fmla="*/ 506811807 w 20777"/>
                <a:gd name="T5" fmla="*/ 3520040 h 21428"/>
                <a:gd name="T6" fmla="*/ 506811807 w 20777"/>
                <a:gd name="T7" fmla="*/ 3520040 h 21428"/>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77" h="21428" extrusionOk="0">
                  <a:moveTo>
                    <a:pt x="15243" y="0"/>
                  </a:moveTo>
                  <a:cubicBezTo>
                    <a:pt x="13510" y="0"/>
                    <a:pt x="11780" y="220"/>
                    <a:pt x="10047" y="430"/>
                  </a:cubicBezTo>
                  <a:cubicBezTo>
                    <a:pt x="7709" y="736"/>
                    <a:pt x="4591" y="-172"/>
                    <a:pt x="2365" y="2848"/>
                  </a:cubicBezTo>
                  <a:cubicBezTo>
                    <a:pt x="804" y="4970"/>
                    <a:pt x="-419" y="10418"/>
                    <a:pt x="136" y="14661"/>
                  </a:cubicBezTo>
                  <a:cubicBezTo>
                    <a:pt x="917" y="20405"/>
                    <a:pt x="3923" y="20109"/>
                    <a:pt x="5818" y="20711"/>
                  </a:cubicBezTo>
                  <a:cubicBezTo>
                    <a:pt x="7101" y="21046"/>
                    <a:pt x="8802" y="21428"/>
                    <a:pt x="10620" y="21428"/>
                  </a:cubicBezTo>
                  <a:cubicBezTo>
                    <a:pt x="13675" y="21428"/>
                    <a:pt x="17054" y="20348"/>
                    <a:pt x="19290" y="16171"/>
                  </a:cubicBezTo>
                  <a:cubicBezTo>
                    <a:pt x="20513" y="13753"/>
                    <a:pt x="21181" y="9204"/>
                    <a:pt x="20513" y="5572"/>
                  </a:cubicBezTo>
                  <a:cubicBezTo>
                    <a:pt x="20513" y="5276"/>
                    <a:pt x="20401" y="5276"/>
                    <a:pt x="20292" y="4970"/>
                  </a:cubicBezTo>
                  <a:cubicBezTo>
                    <a:pt x="20292" y="4368"/>
                    <a:pt x="20179" y="3460"/>
                    <a:pt x="20067" y="3154"/>
                  </a:cubicBezTo>
                  <a:cubicBezTo>
                    <a:pt x="19511" y="430"/>
                    <a:pt x="18397" y="124"/>
                    <a:pt x="17395" y="124"/>
                  </a:cubicBezTo>
                  <a:cubicBezTo>
                    <a:pt x="16677" y="38"/>
                    <a:pt x="15960" y="0"/>
                    <a:pt x="15243" y="0"/>
                  </a:cubicBezTo>
                  <a:close/>
                </a:path>
              </a:pathLst>
            </a:custGeom>
            <a:solidFill>
              <a:srgbClr val="44130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70" name="Google Shape;384;p15">
              <a:extLst>
                <a:ext uri="{FF2B5EF4-FFF2-40B4-BE49-F238E27FC236}">
                  <a16:creationId xmlns:a16="http://schemas.microsoft.com/office/drawing/2014/main" id="{BEEE6294-F5B5-4C42-6667-43C9700C2660}"/>
                </a:ext>
              </a:extLst>
            </p:cNvPr>
            <p:cNvSpPr>
              <a:spLocks/>
            </p:cNvSpPr>
            <p:nvPr/>
          </p:nvSpPr>
          <p:spPr bwMode="auto">
            <a:xfrm>
              <a:off x="3644885" y="1782622"/>
              <a:ext cx="274891" cy="324621"/>
            </a:xfrm>
            <a:custGeom>
              <a:avLst/>
              <a:gdLst>
                <a:gd name="T0" fmla="*/ 2147483647 w 20551"/>
                <a:gd name="T1" fmla="*/ 2147483647 h 21600"/>
                <a:gd name="T2" fmla="*/ 2147483647 w 20551"/>
                <a:gd name="T3" fmla="*/ 2147483647 h 21600"/>
                <a:gd name="T4" fmla="*/ 2147483647 w 20551"/>
                <a:gd name="T5" fmla="*/ 2147483647 h 21600"/>
                <a:gd name="T6" fmla="*/ 2147483647 w 2055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51" h="21600" extrusionOk="0">
                  <a:moveTo>
                    <a:pt x="12571" y="0"/>
                  </a:moveTo>
                  <a:cubicBezTo>
                    <a:pt x="7949" y="0"/>
                    <a:pt x="3912" y="3086"/>
                    <a:pt x="335" y="5413"/>
                  </a:cubicBezTo>
                  <a:cubicBezTo>
                    <a:pt x="-243" y="5798"/>
                    <a:pt x="46" y="6505"/>
                    <a:pt x="552" y="6760"/>
                  </a:cubicBezTo>
                  <a:cubicBezTo>
                    <a:pt x="-97" y="8493"/>
                    <a:pt x="-27" y="10548"/>
                    <a:pt x="46" y="12408"/>
                  </a:cubicBezTo>
                  <a:cubicBezTo>
                    <a:pt x="46" y="12473"/>
                    <a:pt x="119" y="12601"/>
                    <a:pt x="119" y="12665"/>
                  </a:cubicBezTo>
                  <a:cubicBezTo>
                    <a:pt x="-97" y="14463"/>
                    <a:pt x="335" y="16258"/>
                    <a:pt x="1633" y="17928"/>
                  </a:cubicBezTo>
                  <a:cubicBezTo>
                    <a:pt x="2066" y="18506"/>
                    <a:pt x="2715" y="19276"/>
                    <a:pt x="3507" y="19788"/>
                  </a:cubicBezTo>
                  <a:cubicBezTo>
                    <a:pt x="4229" y="20431"/>
                    <a:pt x="5094" y="20881"/>
                    <a:pt x="6175" y="21201"/>
                  </a:cubicBezTo>
                  <a:cubicBezTo>
                    <a:pt x="7061" y="21474"/>
                    <a:pt x="7926" y="21600"/>
                    <a:pt x="8766" y="21600"/>
                  </a:cubicBezTo>
                  <a:cubicBezTo>
                    <a:pt x="16009" y="21600"/>
                    <a:pt x="21357" y="12203"/>
                    <a:pt x="20451" y="6568"/>
                  </a:cubicBezTo>
                  <a:cubicBezTo>
                    <a:pt x="19875" y="3167"/>
                    <a:pt x="17279" y="344"/>
                    <a:pt x="13242" y="22"/>
                  </a:cubicBezTo>
                  <a:cubicBezTo>
                    <a:pt x="13017" y="8"/>
                    <a:pt x="12792" y="0"/>
                    <a:pt x="12571" y="0"/>
                  </a:cubicBezTo>
                  <a:close/>
                </a:path>
              </a:pathLst>
            </a:custGeom>
            <a:solidFill>
              <a:srgbClr val="C65A3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71" name="Google Shape;385;p15">
              <a:extLst>
                <a:ext uri="{FF2B5EF4-FFF2-40B4-BE49-F238E27FC236}">
                  <a16:creationId xmlns:a16="http://schemas.microsoft.com/office/drawing/2014/main" id="{BC06925E-58E3-792B-32A1-3E5A9DA54F74}"/>
                </a:ext>
              </a:extLst>
            </p:cNvPr>
            <p:cNvSpPr>
              <a:spLocks/>
            </p:cNvSpPr>
            <p:nvPr/>
          </p:nvSpPr>
          <p:spPr bwMode="auto">
            <a:xfrm>
              <a:off x="3723466" y="1842649"/>
              <a:ext cx="145232" cy="155717"/>
            </a:xfrm>
            <a:custGeom>
              <a:avLst/>
              <a:gdLst>
                <a:gd name="T0" fmla="*/ 162370029 w 21120"/>
                <a:gd name="T1" fmla="*/ 210299377 h 21600"/>
                <a:gd name="T2" fmla="*/ 162370029 w 21120"/>
                <a:gd name="T3" fmla="*/ 210299377 h 21600"/>
                <a:gd name="T4" fmla="*/ 162370029 w 21120"/>
                <a:gd name="T5" fmla="*/ 210299377 h 21600"/>
                <a:gd name="T6" fmla="*/ 162370029 w 21120"/>
                <a:gd name="T7" fmla="*/ 21029937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20" h="21600" extrusionOk="0">
                  <a:moveTo>
                    <a:pt x="13016" y="0"/>
                  </a:moveTo>
                  <a:cubicBezTo>
                    <a:pt x="10726" y="0"/>
                    <a:pt x="8463" y="904"/>
                    <a:pt x="6753" y="2425"/>
                  </a:cubicBezTo>
                  <a:cubicBezTo>
                    <a:pt x="4512" y="4432"/>
                    <a:pt x="3250" y="7642"/>
                    <a:pt x="2125" y="10316"/>
                  </a:cubicBezTo>
                  <a:cubicBezTo>
                    <a:pt x="1425" y="12057"/>
                    <a:pt x="863" y="13928"/>
                    <a:pt x="442" y="15804"/>
                  </a:cubicBezTo>
                  <a:cubicBezTo>
                    <a:pt x="305" y="16738"/>
                    <a:pt x="163" y="17675"/>
                    <a:pt x="21" y="18613"/>
                  </a:cubicBezTo>
                  <a:cubicBezTo>
                    <a:pt x="21" y="19547"/>
                    <a:pt x="-116" y="20620"/>
                    <a:pt x="305" y="21287"/>
                  </a:cubicBezTo>
                  <a:cubicBezTo>
                    <a:pt x="442" y="21511"/>
                    <a:pt x="615" y="21600"/>
                    <a:pt x="788" y="21600"/>
                  </a:cubicBezTo>
                  <a:cubicBezTo>
                    <a:pt x="1129" y="21600"/>
                    <a:pt x="1474" y="21241"/>
                    <a:pt x="1567" y="20886"/>
                  </a:cubicBezTo>
                  <a:cubicBezTo>
                    <a:pt x="1704" y="20083"/>
                    <a:pt x="1567" y="19146"/>
                    <a:pt x="1567" y="18343"/>
                  </a:cubicBezTo>
                  <a:cubicBezTo>
                    <a:pt x="1567" y="17540"/>
                    <a:pt x="1704" y="16873"/>
                    <a:pt x="1846" y="16205"/>
                  </a:cubicBezTo>
                  <a:cubicBezTo>
                    <a:pt x="2125" y="14600"/>
                    <a:pt x="2688" y="12995"/>
                    <a:pt x="3250" y="11520"/>
                  </a:cubicBezTo>
                  <a:cubicBezTo>
                    <a:pt x="4229" y="8846"/>
                    <a:pt x="5212" y="5636"/>
                    <a:pt x="7174" y="3494"/>
                  </a:cubicBezTo>
                  <a:cubicBezTo>
                    <a:pt x="8684" y="1960"/>
                    <a:pt x="10770" y="1043"/>
                    <a:pt x="12918" y="1043"/>
                  </a:cubicBezTo>
                  <a:cubicBezTo>
                    <a:pt x="13764" y="1043"/>
                    <a:pt x="14619" y="1183"/>
                    <a:pt x="15452" y="1487"/>
                  </a:cubicBezTo>
                  <a:cubicBezTo>
                    <a:pt x="16714" y="2024"/>
                    <a:pt x="17835" y="2826"/>
                    <a:pt x="18676" y="3895"/>
                  </a:cubicBezTo>
                  <a:cubicBezTo>
                    <a:pt x="19097" y="4432"/>
                    <a:pt x="19518" y="4964"/>
                    <a:pt x="19801" y="5500"/>
                  </a:cubicBezTo>
                  <a:cubicBezTo>
                    <a:pt x="19938" y="5766"/>
                    <a:pt x="19938" y="6168"/>
                    <a:pt x="20080" y="6438"/>
                  </a:cubicBezTo>
                  <a:cubicBezTo>
                    <a:pt x="20222" y="6704"/>
                    <a:pt x="20222" y="6840"/>
                    <a:pt x="20222" y="6970"/>
                  </a:cubicBezTo>
                  <a:cubicBezTo>
                    <a:pt x="20111" y="7283"/>
                    <a:pt x="20257" y="7596"/>
                    <a:pt x="20523" y="7596"/>
                  </a:cubicBezTo>
                  <a:cubicBezTo>
                    <a:pt x="20598" y="7596"/>
                    <a:pt x="20687" y="7566"/>
                    <a:pt x="20780" y="7507"/>
                  </a:cubicBezTo>
                  <a:cubicBezTo>
                    <a:pt x="21484" y="6970"/>
                    <a:pt x="20922" y="5500"/>
                    <a:pt x="20642" y="4964"/>
                  </a:cubicBezTo>
                  <a:cubicBezTo>
                    <a:pt x="19659" y="2556"/>
                    <a:pt x="17276" y="684"/>
                    <a:pt x="14610" y="148"/>
                  </a:cubicBezTo>
                  <a:cubicBezTo>
                    <a:pt x="14083" y="46"/>
                    <a:pt x="13547" y="0"/>
                    <a:pt x="13016" y="0"/>
                  </a:cubicBezTo>
                  <a:close/>
                </a:path>
              </a:pathLst>
            </a:custGeom>
            <a:solidFill>
              <a:srgbClr val="A0425D"/>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72" name="Google Shape;386;p15">
              <a:extLst>
                <a:ext uri="{FF2B5EF4-FFF2-40B4-BE49-F238E27FC236}">
                  <a16:creationId xmlns:a16="http://schemas.microsoft.com/office/drawing/2014/main" id="{CBB44496-AB01-42E3-1F23-62FEDC585018}"/>
                </a:ext>
              </a:extLst>
            </p:cNvPr>
            <p:cNvSpPr>
              <a:spLocks/>
            </p:cNvSpPr>
            <p:nvPr/>
          </p:nvSpPr>
          <p:spPr bwMode="auto">
            <a:xfrm>
              <a:off x="3738270" y="1889580"/>
              <a:ext cx="96666" cy="38923"/>
            </a:xfrm>
            <a:custGeom>
              <a:avLst/>
              <a:gdLst>
                <a:gd name="T0" fmla="*/ 20790577 w 21226"/>
                <a:gd name="T1" fmla="*/ 205209 h 21600"/>
                <a:gd name="T2" fmla="*/ 20790577 w 21226"/>
                <a:gd name="T3" fmla="*/ 205209 h 21600"/>
                <a:gd name="T4" fmla="*/ 20790577 w 21226"/>
                <a:gd name="T5" fmla="*/ 205209 h 21600"/>
                <a:gd name="T6" fmla="*/ 20790577 w 21226"/>
                <a:gd name="T7" fmla="*/ 20520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26" h="21600" extrusionOk="0">
                  <a:moveTo>
                    <a:pt x="13179" y="0"/>
                  </a:moveTo>
                  <a:cubicBezTo>
                    <a:pt x="12209" y="0"/>
                    <a:pt x="11253" y="270"/>
                    <a:pt x="10337" y="777"/>
                  </a:cubicBezTo>
                  <a:cubicBezTo>
                    <a:pt x="6104" y="2924"/>
                    <a:pt x="2713" y="9870"/>
                    <a:pt x="172" y="18980"/>
                  </a:cubicBezTo>
                  <a:cubicBezTo>
                    <a:pt x="-249" y="20400"/>
                    <a:pt x="172" y="21600"/>
                    <a:pt x="687" y="21600"/>
                  </a:cubicBezTo>
                  <a:cubicBezTo>
                    <a:pt x="948" y="21600"/>
                    <a:pt x="1229" y="21296"/>
                    <a:pt x="1443" y="20586"/>
                  </a:cubicBezTo>
                  <a:cubicBezTo>
                    <a:pt x="3563" y="12558"/>
                    <a:pt x="6739" y="6135"/>
                    <a:pt x="10551" y="3448"/>
                  </a:cubicBezTo>
                  <a:cubicBezTo>
                    <a:pt x="11434" y="2958"/>
                    <a:pt x="12290" y="2721"/>
                    <a:pt x="13126" y="2721"/>
                  </a:cubicBezTo>
                  <a:cubicBezTo>
                    <a:pt x="15914" y="2721"/>
                    <a:pt x="18482" y="5358"/>
                    <a:pt x="20930" y="9870"/>
                  </a:cubicBezTo>
                  <a:cubicBezTo>
                    <a:pt x="21137" y="9870"/>
                    <a:pt x="21351" y="9346"/>
                    <a:pt x="21137" y="8806"/>
                  </a:cubicBezTo>
                  <a:cubicBezTo>
                    <a:pt x="19365" y="2704"/>
                    <a:pt x="16249" y="0"/>
                    <a:pt x="13179" y="0"/>
                  </a:cubicBezTo>
                  <a:close/>
                </a:path>
              </a:pathLst>
            </a:custGeom>
            <a:solidFill>
              <a:srgbClr val="A0425D"/>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73" name="Google Shape;387;p15">
              <a:extLst>
                <a:ext uri="{FF2B5EF4-FFF2-40B4-BE49-F238E27FC236}">
                  <a16:creationId xmlns:a16="http://schemas.microsoft.com/office/drawing/2014/main" id="{1A928586-FC03-E79F-7A3B-017655D56FE0}"/>
                </a:ext>
              </a:extLst>
            </p:cNvPr>
            <p:cNvSpPr>
              <a:spLocks/>
            </p:cNvSpPr>
            <p:nvPr/>
          </p:nvSpPr>
          <p:spPr bwMode="auto">
            <a:xfrm>
              <a:off x="3742922" y="1994193"/>
              <a:ext cx="79483" cy="34111"/>
            </a:xfrm>
            <a:custGeom>
              <a:avLst/>
              <a:gdLst>
                <a:gd name="T0" fmla="*/ 7491288 w 21451"/>
                <a:gd name="T1" fmla="*/ 106080 h 21600"/>
                <a:gd name="T2" fmla="*/ 7491288 w 21451"/>
                <a:gd name="T3" fmla="*/ 106080 h 21600"/>
                <a:gd name="T4" fmla="*/ 7491288 w 21451"/>
                <a:gd name="T5" fmla="*/ 106080 h 21600"/>
                <a:gd name="T6" fmla="*/ 7491288 w 21451"/>
                <a:gd name="T7" fmla="*/ 1060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1" h="21600" extrusionOk="0">
                  <a:moveTo>
                    <a:pt x="15879" y="0"/>
                  </a:moveTo>
                  <a:cubicBezTo>
                    <a:pt x="13792" y="0"/>
                    <a:pt x="11712" y="598"/>
                    <a:pt x="9625" y="1832"/>
                  </a:cubicBezTo>
                  <a:cubicBezTo>
                    <a:pt x="7545" y="3664"/>
                    <a:pt x="5721" y="5496"/>
                    <a:pt x="4159" y="8544"/>
                  </a:cubicBezTo>
                  <a:cubicBezTo>
                    <a:pt x="3123" y="9759"/>
                    <a:pt x="2342" y="11591"/>
                    <a:pt x="1816" y="13423"/>
                  </a:cubicBezTo>
                  <a:cubicBezTo>
                    <a:pt x="1036" y="15255"/>
                    <a:pt x="0" y="17087"/>
                    <a:pt x="0" y="19536"/>
                  </a:cubicBezTo>
                  <a:cubicBezTo>
                    <a:pt x="0" y="20906"/>
                    <a:pt x="436" y="21600"/>
                    <a:pt x="879" y="21600"/>
                  </a:cubicBezTo>
                  <a:cubicBezTo>
                    <a:pt x="1019" y="21600"/>
                    <a:pt x="1167" y="21523"/>
                    <a:pt x="1299" y="21369"/>
                  </a:cubicBezTo>
                  <a:cubicBezTo>
                    <a:pt x="2079" y="20154"/>
                    <a:pt x="2342" y="18321"/>
                    <a:pt x="3123" y="16489"/>
                  </a:cubicBezTo>
                  <a:cubicBezTo>
                    <a:pt x="3641" y="14657"/>
                    <a:pt x="4422" y="13423"/>
                    <a:pt x="4940" y="11591"/>
                  </a:cubicBezTo>
                  <a:cubicBezTo>
                    <a:pt x="6501" y="9161"/>
                    <a:pt x="8326" y="6711"/>
                    <a:pt x="10151" y="5496"/>
                  </a:cubicBezTo>
                  <a:cubicBezTo>
                    <a:pt x="11712" y="4262"/>
                    <a:pt x="13537" y="3047"/>
                    <a:pt x="15616" y="3047"/>
                  </a:cubicBezTo>
                  <a:cubicBezTo>
                    <a:pt x="16397" y="3047"/>
                    <a:pt x="17441" y="3047"/>
                    <a:pt x="18477" y="3664"/>
                  </a:cubicBezTo>
                  <a:cubicBezTo>
                    <a:pt x="19258" y="3664"/>
                    <a:pt x="20301" y="4879"/>
                    <a:pt x="21082" y="4879"/>
                  </a:cubicBezTo>
                  <a:cubicBezTo>
                    <a:pt x="21345" y="4879"/>
                    <a:pt x="21600" y="3664"/>
                    <a:pt x="21345" y="3664"/>
                  </a:cubicBezTo>
                  <a:cubicBezTo>
                    <a:pt x="20819" y="1832"/>
                    <a:pt x="19784" y="1832"/>
                    <a:pt x="18740" y="1215"/>
                  </a:cubicBezTo>
                  <a:cubicBezTo>
                    <a:pt x="17696" y="598"/>
                    <a:pt x="16915" y="0"/>
                    <a:pt x="15879" y="0"/>
                  </a:cubicBezTo>
                  <a:close/>
                </a:path>
              </a:pathLst>
            </a:custGeom>
            <a:solidFill>
              <a:srgbClr val="A0425D"/>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74" name="Google Shape;388;p15">
              <a:extLst>
                <a:ext uri="{FF2B5EF4-FFF2-40B4-BE49-F238E27FC236}">
                  <a16:creationId xmlns:a16="http://schemas.microsoft.com/office/drawing/2014/main" id="{63CB20AA-0AFF-7320-B7C3-49F6CB44018F}"/>
                </a:ext>
              </a:extLst>
            </p:cNvPr>
            <p:cNvSpPr>
              <a:spLocks/>
            </p:cNvSpPr>
            <p:nvPr/>
          </p:nvSpPr>
          <p:spPr bwMode="auto">
            <a:xfrm>
              <a:off x="3653777" y="2033724"/>
              <a:ext cx="299649" cy="298216"/>
            </a:xfrm>
            <a:custGeom>
              <a:avLst/>
              <a:gdLst>
                <a:gd name="T0" fmla="*/ 2147483647 w 19737"/>
                <a:gd name="T1" fmla="*/ 2147483647 h 21600"/>
                <a:gd name="T2" fmla="*/ 2147483647 w 19737"/>
                <a:gd name="T3" fmla="*/ 2147483647 h 21600"/>
                <a:gd name="T4" fmla="*/ 2147483647 w 19737"/>
                <a:gd name="T5" fmla="*/ 2147483647 h 21600"/>
                <a:gd name="T6" fmla="*/ 2147483647 w 1973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737" h="21600" extrusionOk="0">
                  <a:moveTo>
                    <a:pt x="4736" y="0"/>
                  </a:moveTo>
                  <a:cubicBezTo>
                    <a:pt x="4672" y="0"/>
                    <a:pt x="4604" y="22"/>
                    <a:pt x="4538" y="71"/>
                  </a:cubicBezTo>
                  <a:cubicBezTo>
                    <a:pt x="-1753" y="4610"/>
                    <a:pt x="-1308" y="14949"/>
                    <a:pt x="4664" y="19560"/>
                  </a:cubicBezTo>
                  <a:cubicBezTo>
                    <a:pt x="6403" y="20863"/>
                    <a:pt x="8485" y="21600"/>
                    <a:pt x="10578" y="21600"/>
                  </a:cubicBezTo>
                  <a:cubicBezTo>
                    <a:pt x="11847" y="21600"/>
                    <a:pt x="13119" y="21329"/>
                    <a:pt x="14321" y="20749"/>
                  </a:cubicBezTo>
                  <a:cubicBezTo>
                    <a:pt x="17241" y="19350"/>
                    <a:pt x="19466" y="16207"/>
                    <a:pt x="19721" y="12644"/>
                  </a:cubicBezTo>
                  <a:cubicBezTo>
                    <a:pt x="19847" y="10410"/>
                    <a:pt x="19211" y="8034"/>
                    <a:pt x="18132" y="6148"/>
                  </a:cubicBezTo>
                  <a:cubicBezTo>
                    <a:pt x="17115" y="4332"/>
                    <a:pt x="15400" y="2934"/>
                    <a:pt x="13811" y="1818"/>
                  </a:cubicBezTo>
                  <a:cubicBezTo>
                    <a:pt x="13725" y="1745"/>
                    <a:pt x="13639" y="1714"/>
                    <a:pt x="13556" y="1714"/>
                  </a:cubicBezTo>
                  <a:cubicBezTo>
                    <a:pt x="13159" y="1714"/>
                    <a:pt x="12882" y="2435"/>
                    <a:pt x="13304" y="2724"/>
                  </a:cubicBezTo>
                  <a:cubicBezTo>
                    <a:pt x="14573" y="3563"/>
                    <a:pt x="15655" y="4751"/>
                    <a:pt x="16288" y="6218"/>
                  </a:cubicBezTo>
                  <a:cubicBezTo>
                    <a:pt x="16924" y="7754"/>
                    <a:pt x="17560" y="9221"/>
                    <a:pt x="17751" y="10829"/>
                  </a:cubicBezTo>
                  <a:cubicBezTo>
                    <a:pt x="18068" y="13972"/>
                    <a:pt x="16798" y="16906"/>
                    <a:pt x="14256" y="18512"/>
                  </a:cubicBezTo>
                  <a:cubicBezTo>
                    <a:pt x="13117" y="19271"/>
                    <a:pt x="11835" y="19626"/>
                    <a:pt x="10545" y="19626"/>
                  </a:cubicBezTo>
                  <a:cubicBezTo>
                    <a:pt x="9103" y="19626"/>
                    <a:pt x="7653" y="19185"/>
                    <a:pt x="6379" y="18373"/>
                  </a:cubicBezTo>
                  <a:cubicBezTo>
                    <a:pt x="3775" y="16767"/>
                    <a:pt x="1996" y="13763"/>
                    <a:pt x="1679" y="10478"/>
                  </a:cubicBezTo>
                  <a:cubicBezTo>
                    <a:pt x="1234" y="6847"/>
                    <a:pt x="2694" y="3285"/>
                    <a:pt x="5045" y="768"/>
                  </a:cubicBezTo>
                  <a:cubicBezTo>
                    <a:pt x="5308" y="481"/>
                    <a:pt x="5049" y="0"/>
                    <a:pt x="473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75" name="Google Shape;389;p15">
              <a:extLst>
                <a:ext uri="{FF2B5EF4-FFF2-40B4-BE49-F238E27FC236}">
                  <a16:creationId xmlns:a16="http://schemas.microsoft.com/office/drawing/2014/main" id="{A712C267-DD48-C89B-B700-A2382B7508C4}"/>
                </a:ext>
              </a:extLst>
            </p:cNvPr>
            <p:cNvSpPr>
              <a:spLocks/>
            </p:cNvSpPr>
            <p:nvPr/>
          </p:nvSpPr>
          <p:spPr bwMode="auto">
            <a:xfrm>
              <a:off x="1327255" y="2681014"/>
              <a:ext cx="233411" cy="428899"/>
            </a:xfrm>
            <a:custGeom>
              <a:avLst/>
              <a:gdLst>
                <a:gd name="T0" fmla="*/ 1671577012 w 21336"/>
                <a:gd name="T1" fmla="*/ 2147483647 h 21600"/>
                <a:gd name="T2" fmla="*/ 1671577012 w 21336"/>
                <a:gd name="T3" fmla="*/ 2147483647 h 21600"/>
                <a:gd name="T4" fmla="*/ 1671577012 w 21336"/>
                <a:gd name="T5" fmla="*/ 2147483647 h 21600"/>
                <a:gd name="T6" fmla="*/ 1671577012 w 2133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36" h="21600" extrusionOk="0">
                  <a:moveTo>
                    <a:pt x="14866" y="0"/>
                  </a:moveTo>
                  <a:cubicBezTo>
                    <a:pt x="12517" y="0"/>
                    <a:pt x="8650" y="5086"/>
                    <a:pt x="7812" y="5871"/>
                  </a:cubicBezTo>
                  <a:cubicBezTo>
                    <a:pt x="5875" y="7523"/>
                    <a:pt x="4374" y="9319"/>
                    <a:pt x="2963" y="11117"/>
                  </a:cubicBezTo>
                  <a:cubicBezTo>
                    <a:pt x="1640" y="12818"/>
                    <a:pt x="318" y="14614"/>
                    <a:pt x="53" y="16460"/>
                  </a:cubicBezTo>
                  <a:cubicBezTo>
                    <a:pt x="-211" y="17965"/>
                    <a:pt x="496" y="19471"/>
                    <a:pt x="2347" y="20540"/>
                  </a:cubicBezTo>
                  <a:cubicBezTo>
                    <a:pt x="3820" y="21352"/>
                    <a:pt x="5482" y="21600"/>
                    <a:pt x="7294" y="21600"/>
                  </a:cubicBezTo>
                  <a:cubicBezTo>
                    <a:pt x="7974" y="21600"/>
                    <a:pt x="8678" y="21565"/>
                    <a:pt x="9399" y="21511"/>
                  </a:cubicBezTo>
                  <a:cubicBezTo>
                    <a:pt x="11339" y="21365"/>
                    <a:pt x="13191" y="21172"/>
                    <a:pt x="15131" y="21026"/>
                  </a:cubicBezTo>
                  <a:cubicBezTo>
                    <a:pt x="16364" y="20928"/>
                    <a:pt x="17686" y="20832"/>
                    <a:pt x="18833" y="20491"/>
                  </a:cubicBezTo>
                  <a:cubicBezTo>
                    <a:pt x="19802" y="20249"/>
                    <a:pt x="20509" y="19812"/>
                    <a:pt x="20949" y="19375"/>
                  </a:cubicBezTo>
                  <a:cubicBezTo>
                    <a:pt x="21038" y="19325"/>
                    <a:pt x="21214" y="19276"/>
                    <a:pt x="21214" y="19131"/>
                  </a:cubicBezTo>
                  <a:cubicBezTo>
                    <a:pt x="21214" y="19131"/>
                    <a:pt x="21214" y="19083"/>
                    <a:pt x="21214" y="19034"/>
                  </a:cubicBezTo>
                  <a:cubicBezTo>
                    <a:pt x="21389" y="18646"/>
                    <a:pt x="21389" y="18209"/>
                    <a:pt x="21125" y="17723"/>
                  </a:cubicBezTo>
                  <a:cubicBezTo>
                    <a:pt x="20860" y="15295"/>
                    <a:pt x="20860" y="12818"/>
                    <a:pt x="20509" y="10339"/>
                  </a:cubicBezTo>
                  <a:cubicBezTo>
                    <a:pt x="20245" y="8736"/>
                    <a:pt x="19627" y="7134"/>
                    <a:pt x="19098" y="5531"/>
                  </a:cubicBezTo>
                  <a:cubicBezTo>
                    <a:pt x="18569" y="4170"/>
                    <a:pt x="18394" y="2713"/>
                    <a:pt x="17247" y="1451"/>
                  </a:cubicBezTo>
                  <a:cubicBezTo>
                    <a:pt x="16718" y="965"/>
                    <a:pt x="16275" y="285"/>
                    <a:pt x="15217" y="43"/>
                  </a:cubicBezTo>
                  <a:cubicBezTo>
                    <a:pt x="15106" y="14"/>
                    <a:pt x="14986" y="0"/>
                    <a:pt x="14866" y="0"/>
                  </a:cubicBezTo>
                  <a:close/>
                </a:path>
              </a:pathLst>
            </a:custGeom>
            <a:solidFill>
              <a:srgbClr val="C65A3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76" name="Google Shape;390;p15">
              <a:extLst>
                <a:ext uri="{FF2B5EF4-FFF2-40B4-BE49-F238E27FC236}">
                  <a16:creationId xmlns:a16="http://schemas.microsoft.com/office/drawing/2014/main" id="{2F45AD28-6040-A645-3AE8-8A64422818CC}"/>
                </a:ext>
              </a:extLst>
            </p:cNvPr>
            <p:cNvSpPr>
              <a:spLocks/>
            </p:cNvSpPr>
            <p:nvPr/>
          </p:nvSpPr>
          <p:spPr bwMode="auto">
            <a:xfrm>
              <a:off x="904021" y="2880677"/>
              <a:ext cx="433350" cy="332235"/>
            </a:xfrm>
            <a:custGeom>
              <a:avLst/>
              <a:gdLst>
                <a:gd name="T0" fmla="*/ 2147483647 w 21189"/>
                <a:gd name="T1" fmla="*/ 2147483647 h 21600"/>
                <a:gd name="T2" fmla="*/ 2147483647 w 21189"/>
                <a:gd name="T3" fmla="*/ 2147483647 h 21600"/>
                <a:gd name="T4" fmla="*/ 2147483647 w 21189"/>
                <a:gd name="T5" fmla="*/ 2147483647 h 21600"/>
                <a:gd name="T6" fmla="*/ 2147483647 w 21189"/>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89" h="21600" extrusionOk="0">
                  <a:moveTo>
                    <a:pt x="4253" y="0"/>
                  </a:moveTo>
                  <a:cubicBezTo>
                    <a:pt x="3602" y="0"/>
                    <a:pt x="3026" y="529"/>
                    <a:pt x="2802" y="1370"/>
                  </a:cubicBezTo>
                  <a:lnTo>
                    <a:pt x="67" y="11779"/>
                  </a:lnTo>
                  <a:cubicBezTo>
                    <a:pt x="-216" y="12846"/>
                    <a:pt x="445" y="13599"/>
                    <a:pt x="1057" y="14413"/>
                  </a:cubicBezTo>
                  <a:cubicBezTo>
                    <a:pt x="4013" y="18343"/>
                    <a:pt x="10667" y="21600"/>
                    <a:pt x="15147" y="21600"/>
                  </a:cubicBezTo>
                  <a:cubicBezTo>
                    <a:pt x="15600" y="21600"/>
                    <a:pt x="16031" y="21568"/>
                    <a:pt x="16431" y="21499"/>
                  </a:cubicBezTo>
                  <a:cubicBezTo>
                    <a:pt x="17281" y="21372"/>
                    <a:pt x="18130" y="21311"/>
                    <a:pt x="18413" y="20182"/>
                  </a:cubicBezTo>
                  <a:lnTo>
                    <a:pt x="21101" y="9773"/>
                  </a:lnTo>
                  <a:cubicBezTo>
                    <a:pt x="21384" y="8706"/>
                    <a:pt x="20960" y="7516"/>
                    <a:pt x="20157" y="7140"/>
                  </a:cubicBezTo>
                  <a:lnTo>
                    <a:pt x="4783" y="117"/>
                  </a:lnTo>
                  <a:cubicBezTo>
                    <a:pt x="4604" y="38"/>
                    <a:pt x="4426" y="0"/>
                    <a:pt x="4253"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77" name="Google Shape;391;p15">
              <a:extLst>
                <a:ext uri="{FF2B5EF4-FFF2-40B4-BE49-F238E27FC236}">
                  <a16:creationId xmlns:a16="http://schemas.microsoft.com/office/drawing/2014/main" id="{82B2B36D-5787-849D-4105-B67083AD2730}"/>
                </a:ext>
              </a:extLst>
            </p:cNvPr>
            <p:cNvSpPr>
              <a:spLocks/>
            </p:cNvSpPr>
            <p:nvPr/>
          </p:nvSpPr>
          <p:spPr bwMode="auto">
            <a:xfrm>
              <a:off x="1196185" y="1771384"/>
              <a:ext cx="621632" cy="312987"/>
            </a:xfrm>
            <a:custGeom>
              <a:avLst/>
              <a:gdLst>
                <a:gd name="T0" fmla="*/ 2147483647 w 21484"/>
                <a:gd name="T1" fmla="*/ 2147483647 h 21600"/>
                <a:gd name="T2" fmla="*/ 2147483647 w 21484"/>
                <a:gd name="T3" fmla="*/ 2147483647 h 21600"/>
                <a:gd name="T4" fmla="*/ 2147483647 w 21484"/>
                <a:gd name="T5" fmla="*/ 2147483647 h 21600"/>
                <a:gd name="T6" fmla="*/ 2147483647 w 2148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4" h="21600" extrusionOk="0">
                  <a:moveTo>
                    <a:pt x="1569" y="0"/>
                  </a:moveTo>
                  <a:cubicBezTo>
                    <a:pt x="1359" y="0"/>
                    <a:pt x="1161" y="254"/>
                    <a:pt x="1085" y="666"/>
                  </a:cubicBezTo>
                  <a:lnTo>
                    <a:pt x="17" y="6856"/>
                  </a:lnTo>
                  <a:cubicBezTo>
                    <a:pt x="-49" y="7388"/>
                    <a:pt x="85" y="7987"/>
                    <a:pt x="351" y="8186"/>
                  </a:cubicBezTo>
                  <a:lnTo>
                    <a:pt x="19750" y="21566"/>
                  </a:lnTo>
                  <a:cubicBezTo>
                    <a:pt x="19796" y="21589"/>
                    <a:pt x="19843" y="21600"/>
                    <a:pt x="19889" y="21600"/>
                  </a:cubicBezTo>
                  <a:cubicBezTo>
                    <a:pt x="20113" y="21600"/>
                    <a:pt x="20329" y="21341"/>
                    <a:pt x="20384" y="20900"/>
                  </a:cubicBezTo>
                  <a:lnTo>
                    <a:pt x="21451" y="14710"/>
                  </a:lnTo>
                  <a:cubicBezTo>
                    <a:pt x="21551" y="14179"/>
                    <a:pt x="21417" y="13580"/>
                    <a:pt x="21151" y="13445"/>
                  </a:cubicBezTo>
                  <a:lnTo>
                    <a:pt x="1751" y="67"/>
                  </a:lnTo>
                  <a:cubicBezTo>
                    <a:pt x="1691" y="21"/>
                    <a:pt x="1629" y="0"/>
                    <a:pt x="1569"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78" name="Google Shape;392;p15">
              <a:extLst>
                <a:ext uri="{FF2B5EF4-FFF2-40B4-BE49-F238E27FC236}">
                  <a16:creationId xmlns:a16="http://schemas.microsoft.com/office/drawing/2014/main" id="{C3C1E119-E845-379C-53DE-36734A7D9EA2}"/>
                </a:ext>
              </a:extLst>
            </p:cNvPr>
            <p:cNvSpPr>
              <a:spLocks/>
            </p:cNvSpPr>
            <p:nvPr/>
          </p:nvSpPr>
          <p:spPr bwMode="auto">
            <a:xfrm>
              <a:off x="1245482" y="1810945"/>
              <a:ext cx="24764" cy="54455"/>
            </a:xfrm>
            <a:custGeom>
              <a:avLst/>
              <a:gdLst>
                <a:gd name="T0" fmla="*/ 24835 w 20809"/>
                <a:gd name="T1" fmla="*/ 1099903 h 21600"/>
                <a:gd name="T2" fmla="*/ 24835 w 20809"/>
                <a:gd name="T3" fmla="*/ 1099903 h 21600"/>
                <a:gd name="T4" fmla="*/ 24835 w 20809"/>
                <a:gd name="T5" fmla="*/ 1099903 h 21600"/>
                <a:gd name="T6" fmla="*/ 24835 w 20809"/>
                <a:gd name="T7" fmla="*/ 10999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09" h="21600" extrusionOk="0">
                  <a:moveTo>
                    <a:pt x="16540" y="1909"/>
                  </a:moveTo>
                  <a:cubicBezTo>
                    <a:pt x="16642" y="2066"/>
                    <a:pt x="16770" y="2223"/>
                    <a:pt x="16924" y="2368"/>
                  </a:cubicBezTo>
                  <a:cubicBezTo>
                    <a:pt x="16694" y="2235"/>
                    <a:pt x="16540" y="2078"/>
                    <a:pt x="16540" y="1909"/>
                  </a:cubicBezTo>
                  <a:close/>
                  <a:moveTo>
                    <a:pt x="15721" y="0"/>
                  </a:moveTo>
                  <a:cubicBezTo>
                    <a:pt x="13290" y="0"/>
                    <a:pt x="10858" y="374"/>
                    <a:pt x="9246" y="1522"/>
                  </a:cubicBezTo>
                  <a:cubicBezTo>
                    <a:pt x="8913" y="1679"/>
                    <a:pt x="8581" y="1909"/>
                    <a:pt x="8248" y="2174"/>
                  </a:cubicBezTo>
                  <a:cubicBezTo>
                    <a:pt x="6508" y="2658"/>
                    <a:pt x="4998" y="3733"/>
                    <a:pt x="4384" y="4591"/>
                  </a:cubicBezTo>
                  <a:cubicBezTo>
                    <a:pt x="2771" y="6886"/>
                    <a:pt x="1952" y="9181"/>
                    <a:pt x="1133" y="11851"/>
                  </a:cubicBezTo>
                  <a:cubicBezTo>
                    <a:pt x="340" y="12999"/>
                    <a:pt x="-479" y="14533"/>
                    <a:pt x="340" y="16067"/>
                  </a:cubicBezTo>
                  <a:cubicBezTo>
                    <a:pt x="340" y="16442"/>
                    <a:pt x="340" y="17215"/>
                    <a:pt x="340" y="17589"/>
                  </a:cubicBezTo>
                  <a:cubicBezTo>
                    <a:pt x="1133" y="18737"/>
                    <a:pt x="1133" y="19123"/>
                    <a:pt x="1952" y="19885"/>
                  </a:cubicBezTo>
                  <a:cubicBezTo>
                    <a:pt x="2899" y="21008"/>
                    <a:pt x="4947" y="21600"/>
                    <a:pt x="6968" y="21600"/>
                  </a:cubicBezTo>
                  <a:cubicBezTo>
                    <a:pt x="8402" y="21600"/>
                    <a:pt x="9860" y="21298"/>
                    <a:pt x="10858" y="20658"/>
                  </a:cubicBezTo>
                  <a:cubicBezTo>
                    <a:pt x="11677" y="19885"/>
                    <a:pt x="12496" y="19510"/>
                    <a:pt x="12496" y="18737"/>
                  </a:cubicBezTo>
                  <a:cubicBezTo>
                    <a:pt x="13239" y="18024"/>
                    <a:pt x="14006" y="17638"/>
                    <a:pt x="14109" y="16961"/>
                  </a:cubicBezTo>
                  <a:cubicBezTo>
                    <a:pt x="14390" y="16732"/>
                    <a:pt x="14928" y="16285"/>
                    <a:pt x="14928" y="16067"/>
                  </a:cubicBezTo>
                  <a:cubicBezTo>
                    <a:pt x="14928" y="15681"/>
                    <a:pt x="14928" y="15681"/>
                    <a:pt x="14928" y="15294"/>
                  </a:cubicBezTo>
                  <a:cubicBezTo>
                    <a:pt x="15721" y="14919"/>
                    <a:pt x="15721" y="14146"/>
                    <a:pt x="15721" y="13385"/>
                  </a:cubicBezTo>
                  <a:cubicBezTo>
                    <a:pt x="17359" y="11090"/>
                    <a:pt x="18971" y="8795"/>
                    <a:pt x="20584" y="6499"/>
                  </a:cubicBezTo>
                  <a:cubicBezTo>
                    <a:pt x="21121" y="5762"/>
                    <a:pt x="20635" y="4856"/>
                    <a:pt x="19790" y="4011"/>
                  </a:cubicBezTo>
                  <a:cubicBezTo>
                    <a:pt x="19790" y="3564"/>
                    <a:pt x="19790" y="3117"/>
                    <a:pt x="19790" y="2670"/>
                  </a:cubicBezTo>
                  <a:cubicBezTo>
                    <a:pt x="20584" y="1522"/>
                    <a:pt x="18152" y="374"/>
                    <a:pt x="1572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79" name="Google Shape;393;p15">
              <a:extLst>
                <a:ext uri="{FF2B5EF4-FFF2-40B4-BE49-F238E27FC236}">
                  <a16:creationId xmlns:a16="http://schemas.microsoft.com/office/drawing/2014/main" id="{961F32F6-3D01-64B1-897C-366FFF547E97}"/>
                </a:ext>
              </a:extLst>
            </p:cNvPr>
            <p:cNvSpPr>
              <a:spLocks/>
            </p:cNvSpPr>
            <p:nvPr/>
          </p:nvSpPr>
          <p:spPr bwMode="auto">
            <a:xfrm>
              <a:off x="1277712" y="1819503"/>
              <a:ext cx="26040" cy="54790"/>
            </a:xfrm>
            <a:custGeom>
              <a:avLst/>
              <a:gdLst>
                <a:gd name="T0" fmla="*/ 27501 w 21600"/>
                <a:gd name="T1" fmla="*/ 1134120 h 21600"/>
                <a:gd name="T2" fmla="*/ 27501 w 21600"/>
                <a:gd name="T3" fmla="*/ 1134120 h 21600"/>
                <a:gd name="T4" fmla="*/ 27501 w 21600"/>
                <a:gd name="T5" fmla="*/ 1134120 h 21600"/>
                <a:gd name="T6" fmla="*/ 27501 w 21600"/>
                <a:gd name="T7" fmla="*/ 113412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4526" y="0"/>
                  </a:moveTo>
                  <a:cubicBezTo>
                    <a:pt x="13137" y="0"/>
                    <a:pt x="11722" y="216"/>
                    <a:pt x="10585" y="720"/>
                  </a:cubicBezTo>
                  <a:cubicBezTo>
                    <a:pt x="6720" y="1729"/>
                    <a:pt x="4699" y="4082"/>
                    <a:pt x="3992" y="6123"/>
                  </a:cubicBezTo>
                  <a:cubicBezTo>
                    <a:pt x="3183" y="7648"/>
                    <a:pt x="2400" y="8789"/>
                    <a:pt x="1592" y="10314"/>
                  </a:cubicBezTo>
                  <a:cubicBezTo>
                    <a:pt x="783" y="12211"/>
                    <a:pt x="783" y="13736"/>
                    <a:pt x="783" y="15248"/>
                  </a:cubicBezTo>
                  <a:cubicBezTo>
                    <a:pt x="783" y="16773"/>
                    <a:pt x="0" y="18298"/>
                    <a:pt x="0" y="19811"/>
                  </a:cubicBezTo>
                  <a:cubicBezTo>
                    <a:pt x="0" y="21000"/>
                    <a:pt x="1869" y="21600"/>
                    <a:pt x="3865" y="21600"/>
                  </a:cubicBezTo>
                  <a:cubicBezTo>
                    <a:pt x="5053" y="21600"/>
                    <a:pt x="6291" y="21384"/>
                    <a:pt x="7200" y="20952"/>
                  </a:cubicBezTo>
                  <a:cubicBezTo>
                    <a:pt x="7983" y="19439"/>
                    <a:pt x="9600" y="18298"/>
                    <a:pt x="11192" y="16773"/>
                  </a:cubicBezTo>
                  <a:cubicBezTo>
                    <a:pt x="12000" y="16017"/>
                    <a:pt x="12783" y="15633"/>
                    <a:pt x="13592" y="14876"/>
                  </a:cubicBezTo>
                  <a:cubicBezTo>
                    <a:pt x="15183" y="14108"/>
                    <a:pt x="15183" y="13351"/>
                    <a:pt x="15992" y="12211"/>
                  </a:cubicBezTo>
                  <a:cubicBezTo>
                    <a:pt x="17583" y="11070"/>
                    <a:pt x="18392" y="9545"/>
                    <a:pt x="19200" y="8032"/>
                  </a:cubicBezTo>
                  <a:cubicBezTo>
                    <a:pt x="19983" y="7264"/>
                    <a:pt x="20792" y="6508"/>
                    <a:pt x="20792" y="5751"/>
                  </a:cubicBezTo>
                  <a:cubicBezTo>
                    <a:pt x="20792" y="5367"/>
                    <a:pt x="21600" y="4611"/>
                    <a:pt x="21600" y="4226"/>
                  </a:cubicBezTo>
                  <a:cubicBezTo>
                    <a:pt x="21600" y="3482"/>
                    <a:pt x="20918" y="2738"/>
                    <a:pt x="19983" y="2101"/>
                  </a:cubicBezTo>
                  <a:cubicBezTo>
                    <a:pt x="19983" y="2053"/>
                    <a:pt x="19983" y="2005"/>
                    <a:pt x="19983" y="1945"/>
                  </a:cubicBezTo>
                  <a:cubicBezTo>
                    <a:pt x="19478" y="744"/>
                    <a:pt x="17053" y="0"/>
                    <a:pt x="1452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80" name="Google Shape;394;p15">
              <a:extLst>
                <a:ext uri="{FF2B5EF4-FFF2-40B4-BE49-F238E27FC236}">
                  <a16:creationId xmlns:a16="http://schemas.microsoft.com/office/drawing/2014/main" id="{A74561A5-C443-2503-EBAC-8D15DA130622}"/>
                </a:ext>
              </a:extLst>
            </p:cNvPr>
            <p:cNvSpPr>
              <a:spLocks/>
            </p:cNvSpPr>
            <p:nvPr/>
          </p:nvSpPr>
          <p:spPr bwMode="auto">
            <a:xfrm>
              <a:off x="1304305" y="1830802"/>
              <a:ext cx="27563" cy="60180"/>
            </a:xfrm>
            <a:custGeom>
              <a:avLst/>
              <a:gdLst>
                <a:gd name="T0" fmla="*/ 44371 w 20577"/>
                <a:gd name="T1" fmla="*/ 1813076 h 21600"/>
                <a:gd name="T2" fmla="*/ 44371 w 20577"/>
                <a:gd name="T3" fmla="*/ 1813076 h 21600"/>
                <a:gd name="T4" fmla="*/ 44371 w 20577"/>
                <a:gd name="T5" fmla="*/ 1813076 h 21600"/>
                <a:gd name="T6" fmla="*/ 44371 w 20577"/>
                <a:gd name="T7" fmla="*/ 181307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77" h="21600" extrusionOk="0">
                  <a:moveTo>
                    <a:pt x="12706" y="0"/>
                  </a:moveTo>
                  <a:cubicBezTo>
                    <a:pt x="12206" y="0"/>
                    <a:pt x="11683" y="44"/>
                    <a:pt x="11092" y="142"/>
                  </a:cubicBezTo>
                  <a:cubicBezTo>
                    <a:pt x="9659" y="481"/>
                    <a:pt x="8932" y="481"/>
                    <a:pt x="7499" y="1181"/>
                  </a:cubicBezTo>
                  <a:cubicBezTo>
                    <a:pt x="4612" y="1869"/>
                    <a:pt x="3179" y="3257"/>
                    <a:pt x="2452" y="4985"/>
                  </a:cubicBezTo>
                  <a:cubicBezTo>
                    <a:pt x="1747" y="6373"/>
                    <a:pt x="1019" y="8100"/>
                    <a:pt x="1019" y="9488"/>
                  </a:cubicBezTo>
                  <a:cubicBezTo>
                    <a:pt x="292" y="11565"/>
                    <a:pt x="-413" y="13642"/>
                    <a:pt x="292" y="15719"/>
                  </a:cubicBezTo>
                  <a:cubicBezTo>
                    <a:pt x="292" y="17096"/>
                    <a:pt x="1019" y="18834"/>
                    <a:pt x="1747" y="20212"/>
                  </a:cubicBezTo>
                  <a:cubicBezTo>
                    <a:pt x="1747" y="20911"/>
                    <a:pt x="3179" y="21600"/>
                    <a:pt x="4612" y="21600"/>
                  </a:cubicBezTo>
                  <a:cubicBezTo>
                    <a:pt x="6772" y="21600"/>
                    <a:pt x="8227" y="21250"/>
                    <a:pt x="8932" y="20562"/>
                  </a:cubicBezTo>
                  <a:cubicBezTo>
                    <a:pt x="11092" y="19523"/>
                    <a:pt x="12547" y="18135"/>
                    <a:pt x="14707" y="16757"/>
                  </a:cubicBezTo>
                  <a:cubicBezTo>
                    <a:pt x="16139" y="15369"/>
                    <a:pt x="17572" y="13642"/>
                    <a:pt x="18299" y="11565"/>
                  </a:cubicBezTo>
                  <a:cubicBezTo>
                    <a:pt x="19027" y="10177"/>
                    <a:pt x="19732" y="8450"/>
                    <a:pt x="20459" y="6712"/>
                  </a:cubicBezTo>
                  <a:cubicBezTo>
                    <a:pt x="20459" y="5334"/>
                    <a:pt x="21187" y="3596"/>
                    <a:pt x="19027" y="2558"/>
                  </a:cubicBezTo>
                  <a:cubicBezTo>
                    <a:pt x="18299" y="1869"/>
                    <a:pt x="17572" y="1181"/>
                    <a:pt x="16139" y="831"/>
                  </a:cubicBezTo>
                  <a:cubicBezTo>
                    <a:pt x="15094" y="328"/>
                    <a:pt x="14025" y="0"/>
                    <a:pt x="1270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81" name="Google Shape;395;p15">
              <a:extLst>
                <a:ext uri="{FF2B5EF4-FFF2-40B4-BE49-F238E27FC236}">
                  <a16:creationId xmlns:a16="http://schemas.microsoft.com/office/drawing/2014/main" id="{FE0796DB-A9E7-BEDF-7CB3-3406E74B07BD}"/>
                </a:ext>
              </a:extLst>
            </p:cNvPr>
            <p:cNvSpPr>
              <a:spLocks/>
            </p:cNvSpPr>
            <p:nvPr/>
          </p:nvSpPr>
          <p:spPr bwMode="auto">
            <a:xfrm>
              <a:off x="1337495" y="1836832"/>
              <a:ext cx="30616" cy="59906"/>
            </a:xfrm>
            <a:custGeom>
              <a:avLst/>
              <a:gdLst>
                <a:gd name="T0" fmla="*/ 63712 w 21435"/>
                <a:gd name="T1" fmla="*/ 1772166 h 21600"/>
                <a:gd name="T2" fmla="*/ 63712 w 21435"/>
                <a:gd name="T3" fmla="*/ 1772166 h 21600"/>
                <a:gd name="T4" fmla="*/ 63712 w 21435"/>
                <a:gd name="T5" fmla="*/ 1772166 h 21600"/>
                <a:gd name="T6" fmla="*/ 63712 w 21435"/>
                <a:gd name="T7" fmla="*/ 177216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5" h="21600" extrusionOk="0">
                  <a:moveTo>
                    <a:pt x="18231" y="10827"/>
                  </a:moveTo>
                  <a:cubicBezTo>
                    <a:pt x="18082" y="10981"/>
                    <a:pt x="17975" y="11091"/>
                    <a:pt x="17890" y="11179"/>
                  </a:cubicBezTo>
                  <a:cubicBezTo>
                    <a:pt x="18060" y="11091"/>
                    <a:pt x="18231" y="11003"/>
                    <a:pt x="18231" y="10827"/>
                  </a:cubicBezTo>
                  <a:close/>
                  <a:moveTo>
                    <a:pt x="13583" y="0"/>
                  </a:moveTo>
                  <a:cubicBezTo>
                    <a:pt x="12389" y="0"/>
                    <a:pt x="11194" y="121"/>
                    <a:pt x="10128" y="395"/>
                  </a:cubicBezTo>
                  <a:cubicBezTo>
                    <a:pt x="8103" y="1098"/>
                    <a:pt x="6077" y="2141"/>
                    <a:pt x="4734" y="3185"/>
                  </a:cubicBezTo>
                  <a:cubicBezTo>
                    <a:pt x="4051" y="4228"/>
                    <a:pt x="3369" y="5271"/>
                    <a:pt x="2708" y="5963"/>
                  </a:cubicBezTo>
                  <a:cubicBezTo>
                    <a:pt x="2026" y="7357"/>
                    <a:pt x="1343" y="9092"/>
                    <a:pt x="1343" y="10827"/>
                  </a:cubicBezTo>
                  <a:cubicBezTo>
                    <a:pt x="682" y="12222"/>
                    <a:pt x="682" y="13617"/>
                    <a:pt x="0" y="15352"/>
                  </a:cubicBezTo>
                  <a:cubicBezTo>
                    <a:pt x="0" y="16395"/>
                    <a:pt x="682" y="17438"/>
                    <a:pt x="1343" y="18481"/>
                  </a:cubicBezTo>
                  <a:cubicBezTo>
                    <a:pt x="2026" y="18481"/>
                    <a:pt x="2026" y="18833"/>
                    <a:pt x="2026" y="18833"/>
                  </a:cubicBezTo>
                  <a:cubicBezTo>
                    <a:pt x="2026" y="19173"/>
                    <a:pt x="2026" y="19876"/>
                    <a:pt x="2026" y="20216"/>
                  </a:cubicBezTo>
                  <a:cubicBezTo>
                    <a:pt x="2815" y="21029"/>
                    <a:pt x="4947" y="21600"/>
                    <a:pt x="6887" y="21600"/>
                  </a:cubicBezTo>
                  <a:cubicBezTo>
                    <a:pt x="8273" y="21600"/>
                    <a:pt x="9553" y="21304"/>
                    <a:pt x="10128" y="20568"/>
                  </a:cubicBezTo>
                  <a:cubicBezTo>
                    <a:pt x="10128" y="20216"/>
                    <a:pt x="10811" y="19876"/>
                    <a:pt x="10811" y="19525"/>
                  </a:cubicBezTo>
                  <a:lnTo>
                    <a:pt x="10811" y="19173"/>
                  </a:lnTo>
                  <a:cubicBezTo>
                    <a:pt x="11472" y="18833"/>
                    <a:pt x="12154" y="18481"/>
                    <a:pt x="12836" y="18130"/>
                  </a:cubicBezTo>
                  <a:cubicBezTo>
                    <a:pt x="13497" y="17438"/>
                    <a:pt x="14180" y="17087"/>
                    <a:pt x="14180" y="16746"/>
                  </a:cubicBezTo>
                  <a:cubicBezTo>
                    <a:pt x="14862" y="15352"/>
                    <a:pt x="16205" y="13957"/>
                    <a:pt x="16888" y="12573"/>
                  </a:cubicBezTo>
                  <a:cubicBezTo>
                    <a:pt x="16888" y="12222"/>
                    <a:pt x="17549" y="11871"/>
                    <a:pt x="17549" y="11530"/>
                  </a:cubicBezTo>
                  <a:cubicBezTo>
                    <a:pt x="17549" y="11475"/>
                    <a:pt x="17570" y="11442"/>
                    <a:pt x="17591" y="11409"/>
                  </a:cubicBezTo>
                  <a:cubicBezTo>
                    <a:pt x="17591" y="11409"/>
                    <a:pt x="17591" y="11409"/>
                    <a:pt x="17613" y="11409"/>
                  </a:cubicBezTo>
                  <a:cubicBezTo>
                    <a:pt x="17655" y="11409"/>
                    <a:pt x="17741" y="11344"/>
                    <a:pt x="17890" y="11179"/>
                  </a:cubicBezTo>
                  <a:cubicBezTo>
                    <a:pt x="17762" y="11245"/>
                    <a:pt x="17655" y="11311"/>
                    <a:pt x="17591" y="11409"/>
                  </a:cubicBezTo>
                  <a:cubicBezTo>
                    <a:pt x="17549" y="11387"/>
                    <a:pt x="17549" y="11311"/>
                    <a:pt x="17549" y="11179"/>
                  </a:cubicBezTo>
                  <a:cubicBezTo>
                    <a:pt x="18231" y="10487"/>
                    <a:pt x="19574" y="9444"/>
                    <a:pt x="19574" y="8741"/>
                  </a:cubicBezTo>
                  <a:cubicBezTo>
                    <a:pt x="20257" y="8049"/>
                    <a:pt x="20939" y="7357"/>
                    <a:pt x="20939" y="6655"/>
                  </a:cubicBezTo>
                  <a:cubicBezTo>
                    <a:pt x="21600" y="5271"/>
                    <a:pt x="21600" y="3876"/>
                    <a:pt x="20939" y="2833"/>
                  </a:cubicBezTo>
                  <a:cubicBezTo>
                    <a:pt x="20427" y="1032"/>
                    <a:pt x="16994" y="0"/>
                    <a:pt x="1358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82" name="Google Shape;396;p15">
              <a:extLst>
                <a:ext uri="{FF2B5EF4-FFF2-40B4-BE49-F238E27FC236}">
                  <a16:creationId xmlns:a16="http://schemas.microsoft.com/office/drawing/2014/main" id="{A476CB4C-A720-14C1-AE7F-FC189A500677}"/>
                </a:ext>
              </a:extLst>
            </p:cNvPr>
            <p:cNvSpPr>
              <a:spLocks/>
            </p:cNvSpPr>
            <p:nvPr/>
          </p:nvSpPr>
          <p:spPr bwMode="auto">
            <a:xfrm>
              <a:off x="1372214" y="1846243"/>
              <a:ext cx="35085" cy="69103"/>
            </a:xfrm>
            <a:custGeom>
              <a:avLst/>
              <a:gdLst>
                <a:gd name="T0" fmla="*/ 130805 w 21232"/>
                <a:gd name="T1" fmla="*/ 3619471 h 21600"/>
                <a:gd name="T2" fmla="*/ 130805 w 21232"/>
                <a:gd name="T3" fmla="*/ 3619471 h 21600"/>
                <a:gd name="T4" fmla="*/ 130805 w 21232"/>
                <a:gd name="T5" fmla="*/ 3619471 h 21600"/>
                <a:gd name="T6" fmla="*/ 130805 w 21232"/>
                <a:gd name="T7" fmla="*/ 361947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32" h="21600" extrusionOk="0">
                  <a:moveTo>
                    <a:pt x="14339" y="0"/>
                  </a:moveTo>
                  <a:cubicBezTo>
                    <a:pt x="13786" y="0"/>
                    <a:pt x="13288" y="38"/>
                    <a:pt x="12846" y="114"/>
                  </a:cubicBezTo>
                  <a:cubicBezTo>
                    <a:pt x="10505" y="419"/>
                    <a:pt x="8754" y="1323"/>
                    <a:pt x="7593" y="2532"/>
                  </a:cubicBezTo>
                  <a:cubicBezTo>
                    <a:pt x="7003" y="3132"/>
                    <a:pt x="7003" y="3437"/>
                    <a:pt x="6432" y="4036"/>
                  </a:cubicBezTo>
                  <a:cubicBezTo>
                    <a:pt x="6100" y="4703"/>
                    <a:pt x="5603" y="5274"/>
                    <a:pt x="5124" y="5807"/>
                  </a:cubicBezTo>
                  <a:cubicBezTo>
                    <a:pt x="3483" y="6778"/>
                    <a:pt x="3410" y="8225"/>
                    <a:pt x="2912" y="9462"/>
                  </a:cubicBezTo>
                  <a:cubicBezTo>
                    <a:pt x="2341" y="10671"/>
                    <a:pt x="1751" y="11871"/>
                    <a:pt x="1751" y="13080"/>
                  </a:cubicBezTo>
                  <a:cubicBezTo>
                    <a:pt x="1161" y="14889"/>
                    <a:pt x="590" y="17002"/>
                    <a:pt x="0" y="18811"/>
                  </a:cubicBezTo>
                  <a:cubicBezTo>
                    <a:pt x="0" y="20010"/>
                    <a:pt x="1751" y="21219"/>
                    <a:pt x="4091" y="21524"/>
                  </a:cubicBezTo>
                  <a:cubicBezTo>
                    <a:pt x="4497" y="21571"/>
                    <a:pt x="4921" y="21600"/>
                    <a:pt x="5326" y="21600"/>
                  </a:cubicBezTo>
                  <a:cubicBezTo>
                    <a:pt x="7206" y="21600"/>
                    <a:pt x="8957" y="21057"/>
                    <a:pt x="9934" y="20315"/>
                  </a:cubicBezTo>
                  <a:cubicBezTo>
                    <a:pt x="11685" y="18506"/>
                    <a:pt x="13435" y="16697"/>
                    <a:pt x="15186" y="14889"/>
                  </a:cubicBezTo>
                  <a:cubicBezTo>
                    <a:pt x="16347" y="13680"/>
                    <a:pt x="16937" y="12775"/>
                    <a:pt x="18098" y="11576"/>
                  </a:cubicBezTo>
                  <a:lnTo>
                    <a:pt x="19259" y="10062"/>
                  </a:lnTo>
                  <a:cubicBezTo>
                    <a:pt x="19573" y="9577"/>
                    <a:pt x="19720" y="8996"/>
                    <a:pt x="19702" y="8425"/>
                  </a:cubicBezTo>
                  <a:cubicBezTo>
                    <a:pt x="20107" y="7663"/>
                    <a:pt x="20439" y="6826"/>
                    <a:pt x="20439" y="6150"/>
                  </a:cubicBezTo>
                  <a:cubicBezTo>
                    <a:pt x="21010" y="5845"/>
                    <a:pt x="21010" y="5245"/>
                    <a:pt x="21010" y="4636"/>
                  </a:cubicBezTo>
                  <a:cubicBezTo>
                    <a:pt x="21600" y="3437"/>
                    <a:pt x="21010" y="2228"/>
                    <a:pt x="19259" y="1019"/>
                  </a:cubicBezTo>
                  <a:cubicBezTo>
                    <a:pt x="17951" y="343"/>
                    <a:pt x="15979" y="0"/>
                    <a:pt x="1433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83" name="Google Shape;397;p15">
              <a:extLst>
                <a:ext uri="{FF2B5EF4-FFF2-40B4-BE49-F238E27FC236}">
                  <a16:creationId xmlns:a16="http://schemas.microsoft.com/office/drawing/2014/main" id="{B819585D-D5EE-9DB8-A6C9-0DAABCADBC2B}"/>
                </a:ext>
              </a:extLst>
            </p:cNvPr>
            <p:cNvSpPr>
              <a:spLocks/>
            </p:cNvSpPr>
            <p:nvPr/>
          </p:nvSpPr>
          <p:spPr bwMode="auto">
            <a:xfrm>
              <a:off x="1411716" y="1863237"/>
              <a:ext cx="34624" cy="66210"/>
            </a:xfrm>
            <a:custGeom>
              <a:avLst/>
              <a:gdLst>
                <a:gd name="T0" fmla="*/ 137680 w 20618"/>
                <a:gd name="T1" fmla="*/ 2922623 h 21600"/>
                <a:gd name="T2" fmla="*/ 137680 w 20618"/>
                <a:gd name="T3" fmla="*/ 2922623 h 21600"/>
                <a:gd name="T4" fmla="*/ 137680 w 20618"/>
                <a:gd name="T5" fmla="*/ 2922623 h 21600"/>
                <a:gd name="T6" fmla="*/ 137680 w 20618"/>
                <a:gd name="T7" fmla="*/ 29226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18" h="21600" extrusionOk="0">
                  <a:moveTo>
                    <a:pt x="14961" y="0"/>
                  </a:moveTo>
                  <a:cubicBezTo>
                    <a:pt x="14181" y="0"/>
                    <a:pt x="13401" y="79"/>
                    <a:pt x="12657" y="238"/>
                  </a:cubicBezTo>
                  <a:cubicBezTo>
                    <a:pt x="9792" y="1182"/>
                    <a:pt x="7489" y="2762"/>
                    <a:pt x="5766" y="4332"/>
                  </a:cubicBezTo>
                  <a:cubicBezTo>
                    <a:pt x="5203" y="5276"/>
                    <a:pt x="4623" y="6220"/>
                    <a:pt x="4043" y="7164"/>
                  </a:cubicBezTo>
                  <a:cubicBezTo>
                    <a:pt x="3481" y="7790"/>
                    <a:pt x="2900" y="8733"/>
                    <a:pt x="2900" y="9369"/>
                  </a:cubicBezTo>
                  <a:cubicBezTo>
                    <a:pt x="1758" y="10939"/>
                    <a:pt x="1177" y="12509"/>
                    <a:pt x="597" y="14397"/>
                  </a:cubicBezTo>
                  <a:cubicBezTo>
                    <a:pt x="35" y="15976"/>
                    <a:pt x="35" y="17238"/>
                    <a:pt x="35" y="18808"/>
                  </a:cubicBezTo>
                  <a:cubicBezTo>
                    <a:pt x="-328" y="20567"/>
                    <a:pt x="2193" y="21600"/>
                    <a:pt x="4714" y="21600"/>
                  </a:cubicBezTo>
                  <a:cubicBezTo>
                    <a:pt x="6237" y="21600"/>
                    <a:pt x="7779" y="21213"/>
                    <a:pt x="8649" y="20378"/>
                  </a:cubicBezTo>
                  <a:cubicBezTo>
                    <a:pt x="9792" y="18808"/>
                    <a:pt x="10934" y="17546"/>
                    <a:pt x="12095" y="16294"/>
                  </a:cubicBezTo>
                  <a:cubicBezTo>
                    <a:pt x="13238" y="15659"/>
                    <a:pt x="13818" y="14715"/>
                    <a:pt x="14380" y="13771"/>
                  </a:cubicBezTo>
                  <a:lnTo>
                    <a:pt x="14961" y="13145"/>
                  </a:lnTo>
                  <a:cubicBezTo>
                    <a:pt x="15541" y="12827"/>
                    <a:pt x="15541" y="12509"/>
                    <a:pt x="16103" y="12201"/>
                  </a:cubicBezTo>
                  <a:cubicBezTo>
                    <a:pt x="16684" y="11565"/>
                    <a:pt x="16684" y="10939"/>
                    <a:pt x="17264" y="10313"/>
                  </a:cubicBezTo>
                  <a:cubicBezTo>
                    <a:pt x="18407" y="9369"/>
                    <a:pt x="18987" y="8425"/>
                    <a:pt x="19549" y="7482"/>
                  </a:cubicBezTo>
                  <a:cubicBezTo>
                    <a:pt x="20129" y="5594"/>
                    <a:pt x="21272" y="3706"/>
                    <a:pt x="20129" y="1818"/>
                  </a:cubicBezTo>
                  <a:cubicBezTo>
                    <a:pt x="19277" y="646"/>
                    <a:pt x="17155" y="0"/>
                    <a:pt x="1496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84" name="Google Shape;398;p15">
              <a:extLst>
                <a:ext uri="{FF2B5EF4-FFF2-40B4-BE49-F238E27FC236}">
                  <a16:creationId xmlns:a16="http://schemas.microsoft.com/office/drawing/2014/main" id="{2C5DF501-7494-3681-9147-DB7AA0758F3B}"/>
                </a:ext>
              </a:extLst>
            </p:cNvPr>
            <p:cNvSpPr>
              <a:spLocks/>
            </p:cNvSpPr>
            <p:nvPr/>
          </p:nvSpPr>
          <p:spPr bwMode="auto">
            <a:xfrm>
              <a:off x="1450331" y="1873439"/>
              <a:ext cx="37020" cy="71905"/>
            </a:xfrm>
            <a:custGeom>
              <a:avLst/>
              <a:gdLst>
                <a:gd name="T0" fmla="*/ 166357 w 21381"/>
                <a:gd name="T1" fmla="*/ 4415260 h 21600"/>
                <a:gd name="T2" fmla="*/ 166357 w 21381"/>
                <a:gd name="T3" fmla="*/ 4415260 h 21600"/>
                <a:gd name="T4" fmla="*/ 166357 w 21381"/>
                <a:gd name="T5" fmla="*/ 4415260 h 21600"/>
                <a:gd name="T6" fmla="*/ 166357 w 21381"/>
                <a:gd name="T7" fmla="*/ 441526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81" h="21600" extrusionOk="0">
                  <a:moveTo>
                    <a:pt x="16094" y="0"/>
                  </a:moveTo>
                  <a:cubicBezTo>
                    <a:pt x="15760" y="0"/>
                    <a:pt x="15408" y="18"/>
                    <a:pt x="15039" y="55"/>
                  </a:cubicBezTo>
                  <a:cubicBezTo>
                    <a:pt x="14494" y="55"/>
                    <a:pt x="14494" y="55"/>
                    <a:pt x="13931" y="348"/>
                  </a:cubicBezTo>
                  <a:cubicBezTo>
                    <a:pt x="14124" y="247"/>
                    <a:pt x="14054" y="220"/>
                    <a:pt x="13896" y="220"/>
                  </a:cubicBezTo>
                  <a:cubicBezTo>
                    <a:pt x="13562" y="220"/>
                    <a:pt x="12823" y="348"/>
                    <a:pt x="12823" y="348"/>
                  </a:cubicBezTo>
                  <a:cubicBezTo>
                    <a:pt x="11697" y="631"/>
                    <a:pt x="10589" y="1217"/>
                    <a:pt x="9481" y="1793"/>
                  </a:cubicBezTo>
                  <a:cubicBezTo>
                    <a:pt x="7247" y="3531"/>
                    <a:pt x="6139" y="5846"/>
                    <a:pt x="4468" y="7877"/>
                  </a:cubicBezTo>
                  <a:cubicBezTo>
                    <a:pt x="3342" y="9615"/>
                    <a:pt x="2234" y="11353"/>
                    <a:pt x="1671" y="13384"/>
                  </a:cubicBezTo>
                  <a:cubicBezTo>
                    <a:pt x="1126" y="15416"/>
                    <a:pt x="563" y="17154"/>
                    <a:pt x="0" y="19176"/>
                  </a:cubicBezTo>
                  <a:cubicBezTo>
                    <a:pt x="0" y="20045"/>
                    <a:pt x="563" y="21207"/>
                    <a:pt x="2234" y="21499"/>
                  </a:cubicBezTo>
                  <a:cubicBezTo>
                    <a:pt x="2656" y="21563"/>
                    <a:pt x="3078" y="21600"/>
                    <a:pt x="3483" y="21600"/>
                  </a:cubicBezTo>
                  <a:cubicBezTo>
                    <a:pt x="4714" y="21600"/>
                    <a:pt x="5857" y="21280"/>
                    <a:pt x="6684" y="20630"/>
                  </a:cubicBezTo>
                  <a:lnTo>
                    <a:pt x="11697" y="16568"/>
                  </a:lnTo>
                  <a:cubicBezTo>
                    <a:pt x="13368" y="15123"/>
                    <a:pt x="15039" y="13677"/>
                    <a:pt x="16165" y="12223"/>
                  </a:cubicBezTo>
                  <a:cubicBezTo>
                    <a:pt x="17836" y="10484"/>
                    <a:pt x="18944" y="8746"/>
                    <a:pt x="20052" y="7008"/>
                  </a:cubicBezTo>
                  <a:cubicBezTo>
                    <a:pt x="20615" y="6139"/>
                    <a:pt x="21178" y="5270"/>
                    <a:pt x="21178" y="4693"/>
                  </a:cubicBezTo>
                  <a:cubicBezTo>
                    <a:pt x="21600" y="3385"/>
                    <a:pt x="21389" y="2571"/>
                    <a:pt x="20298" y="1628"/>
                  </a:cubicBezTo>
                  <a:cubicBezTo>
                    <a:pt x="20404" y="1683"/>
                    <a:pt x="20509" y="1738"/>
                    <a:pt x="20615" y="1793"/>
                  </a:cubicBezTo>
                  <a:cubicBezTo>
                    <a:pt x="19648" y="787"/>
                    <a:pt x="18258" y="0"/>
                    <a:pt x="16094"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85" name="Google Shape;399;p15">
              <a:extLst>
                <a:ext uri="{FF2B5EF4-FFF2-40B4-BE49-F238E27FC236}">
                  <a16:creationId xmlns:a16="http://schemas.microsoft.com/office/drawing/2014/main" id="{21433775-CA17-1EB0-3ED7-F708E0E7D3B2}"/>
                </a:ext>
              </a:extLst>
            </p:cNvPr>
            <p:cNvSpPr>
              <a:spLocks/>
            </p:cNvSpPr>
            <p:nvPr/>
          </p:nvSpPr>
          <p:spPr bwMode="auto">
            <a:xfrm>
              <a:off x="1493729" y="1885377"/>
              <a:ext cx="29428" cy="66850"/>
            </a:xfrm>
            <a:custGeom>
              <a:avLst/>
              <a:gdLst>
                <a:gd name="T0" fmla="*/ 54076 w 21254"/>
                <a:gd name="T1" fmla="*/ 3066626 h 21600"/>
                <a:gd name="T2" fmla="*/ 54076 w 21254"/>
                <a:gd name="T3" fmla="*/ 3066626 h 21600"/>
                <a:gd name="T4" fmla="*/ 54076 w 21254"/>
                <a:gd name="T5" fmla="*/ 3066626 h 21600"/>
                <a:gd name="T6" fmla="*/ 54076 w 21254"/>
                <a:gd name="T7" fmla="*/ 30666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54" h="21600" extrusionOk="0">
                  <a:moveTo>
                    <a:pt x="15551" y="0"/>
                  </a:moveTo>
                  <a:cubicBezTo>
                    <a:pt x="14803" y="0"/>
                    <a:pt x="14033" y="79"/>
                    <a:pt x="13242" y="256"/>
                  </a:cubicBezTo>
                  <a:cubicBezTo>
                    <a:pt x="10448" y="561"/>
                    <a:pt x="8358" y="1496"/>
                    <a:pt x="6973" y="3060"/>
                  </a:cubicBezTo>
                  <a:lnTo>
                    <a:pt x="5587" y="5235"/>
                  </a:lnTo>
                  <a:cubicBezTo>
                    <a:pt x="4179" y="6800"/>
                    <a:pt x="3497" y="8355"/>
                    <a:pt x="2090" y="10224"/>
                  </a:cubicBezTo>
                  <a:cubicBezTo>
                    <a:pt x="1408" y="11789"/>
                    <a:pt x="704" y="13659"/>
                    <a:pt x="704" y="15528"/>
                  </a:cubicBezTo>
                  <a:cubicBezTo>
                    <a:pt x="0" y="16148"/>
                    <a:pt x="0" y="17083"/>
                    <a:pt x="0" y="17703"/>
                  </a:cubicBezTo>
                  <a:cubicBezTo>
                    <a:pt x="0" y="18638"/>
                    <a:pt x="0" y="19573"/>
                    <a:pt x="0" y="20508"/>
                  </a:cubicBezTo>
                  <a:cubicBezTo>
                    <a:pt x="0" y="21118"/>
                    <a:pt x="1782" y="21600"/>
                    <a:pt x="3409" y="21600"/>
                  </a:cubicBezTo>
                  <a:cubicBezTo>
                    <a:pt x="4267" y="21600"/>
                    <a:pt x="5103" y="21462"/>
                    <a:pt x="5587" y="21137"/>
                  </a:cubicBezTo>
                  <a:cubicBezTo>
                    <a:pt x="6269" y="20203"/>
                    <a:pt x="6973" y="19573"/>
                    <a:pt x="7677" y="18638"/>
                  </a:cubicBezTo>
                  <a:lnTo>
                    <a:pt x="9766" y="16463"/>
                  </a:lnTo>
                  <a:cubicBezTo>
                    <a:pt x="11152" y="14899"/>
                    <a:pt x="12538" y="13344"/>
                    <a:pt x="13945" y="11789"/>
                  </a:cubicBezTo>
                  <a:cubicBezTo>
                    <a:pt x="15331" y="9919"/>
                    <a:pt x="16739" y="8984"/>
                    <a:pt x="18125" y="7105"/>
                  </a:cubicBezTo>
                  <a:cubicBezTo>
                    <a:pt x="18829" y="6485"/>
                    <a:pt x="19510" y="5550"/>
                    <a:pt x="20214" y="4930"/>
                  </a:cubicBezTo>
                  <a:cubicBezTo>
                    <a:pt x="21600" y="3680"/>
                    <a:pt x="21600" y="2431"/>
                    <a:pt x="20214" y="1191"/>
                  </a:cubicBezTo>
                  <a:cubicBezTo>
                    <a:pt x="19202" y="512"/>
                    <a:pt x="17487" y="0"/>
                    <a:pt x="1555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86" name="Google Shape;400;p15">
              <a:extLst>
                <a:ext uri="{FF2B5EF4-FFF2-40B4-BE49-F238E27FC236}">
                  <a16:creationId xmlns:a16="http://schemas.microsoft.com/office/drawing/2014/main" id="{7169D19C-283D-7590-5A5A-0306DECA1E14}"/>
                </a:ext>
              </a:extLst>
            </p:cNvPr>
            <p:cNvSpPr>
              <a:spLocks/>
            </p:cNvSpPr>
            <p:nvPr/>
          </p:nvSpPr>
          <p:spPr bwMode="auto">
            <a:xfrm>
              <a:off x="1532316" y="1893996"/>
              <a:ext cx="28933" cy="69713"/>
            </a:xfrm>
            <a:custGeom>
              <a:avLst/>
              <a:gdLst>
                <a:gd name="T0" fmla="*/ 46573 w 21600"/>
                <a:gd name="T1" fmla="*/ 3782059 h 21600"/>
                <a:gd name="T2" fmla="*/ 46573 w 21600"/>
                <a:gd name="T3" fmla="*/ 3782059 h 21600"/>
                <a:gd name="T4" fmla="*/ 46573 w 21600"/>
                <a:gd name="T5" fmla="*/ 3782059 h 21600"/>
                <a:gd name="T6" fmla="*/ 46573 w 21600"/>
                <a:gd name="T7" fmla="*/ 37820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4870" y="0"/>
                  </a:moveTo>
                  <a:cubicBezTo>
                    <a:pt x="12824" y="0"/>
                    <a:pt x="10732" y="368"/>
                    <a:pt x="9368" y="1161"/>
                  </a:cubicBezTo>
                  <a:cubicBezTo>
                    <a:pt x="7208" y="2652"/>
                    <a:pt x="6480" y="4747"/>
                    <a:pt x="5048" y="6539"/>
                  </a:cubicBezTo>
                  <a:cubicBezTo>
                    <a:pt x="4320" y="8030"/>
                    <a:pt x="2888" y="9531"/>
                    <a:pt x="2888" y="11324"/>
                  </a:cubicBezTo>
                  <a:cubicBezTo>
                    <a:pt x="2160" y="12815"/>
                    <a:pt x="1455" y="14608"/>
                    <a:pt x="728" y="16099"/>
                  </a:cubicBezTo>
                  <a:cubicBezTo>
                    <a:pt x="728" y="16995"/>
                    <a:pt x="0" y="17891"/>
                    <a:pt x="0" y="18788"/>
                  </a:cubicBezTo>
                  <a:cubicBezTo>
                    <a:pt x="0" y="19684"/>
                    <a:pt x="0" y="20288"/>
                    <a:pt x="0" y="21185"/>
                  </a:cubicBezTo>
                  <a:cubicBezTo>
                    <a:pt x="523" y="21392"/>
                    <a:pt x="1023" y="21600"/>
                    <a:pt x="1523" y="21600"/>
                  </a:cubicBezTo>
                  <a:cubicBezTo>
                    <a:pt x="1751" y="21600"/>
                    <a:pt x="1955" y="21572"/>
                    <a:pt x="2160" y="21477"/>
                  </a:cubicBezTo>
                  <a:cubicBezTo>
                    <a:pt x="3615" y="20581"/>
                    <a:pt x="5048" y="19986"/>
                    <a:pt x="5775" y="19392"/>
                  </a:cubicBezTo>
                  <a:cubicBezTo>
                    <a:pt x="7208" y="18788"/>
                    <a:pt x="7935" y="17891"/>
                    <a:pt x="8640" y="16995"/>
                  </a:cubicBezTo>
                  <a:cubicBezTo>
                    <a:pt x="10095" y="15806"/>
                    <a:pt x="11528" y="14306"/>
                    <a:pt x="13688" y="12815"/>
                  </a:cubicBezTo>
                  <a:cubicBezTo>
                    <a:pt x="15120" y="11324"/>
                    <a:pt x="16575" y="9531"/>
                    <a:pt x="18008" y="8030"/>
                  </a:cubicBezTo>
                  <a:cubicBezTo>
                    <a:pt x="19440" y="6237"/>
                    <a:pt x="21600" y="4445"/>
                    <a:pt x="21600" y="2652"/>
                  </a:cubicBezTo>
                  <a:cubicBezTo>
                    <a:pt x="21600" y="981"/>
                    <a:pt x="18280" y="0"/>
                    <a:pt x="1487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87" name="Google Shape;401;p15">
              <a:extLst>
                <a:ext uri="{FF2B5EF4-FFF2-40B4-BE49-F238E27FC236}">
                  <a16:creationId xmlns:a16="http://schemas.microsoft.com/office/drawing/2014/main" id="{78E51CB3-FDEA-E8B9-9AE0-5AC81A0FA8DA}"/>
                </a:ext>
              </a:extLst>
            </p:cNvPr>
            <p:cNvSpPr>
              <a:spLocks/>
            </p:cNvSpPr>
            <p:nvPr/>
          </p:nvSpPr>
          <p:spPr bwMode="auto">
            <a:xfrm>
              <a:off x="1565116" y="1906787"/>
              <a:ext cx="36197" cy="67398"/>
            </a:xfrm>
            <a:custGeom>
              <a:avLst/>
              <a:gdLst>
                <a:gd name="T0" fmla="*/ 166408 w 20787"/>
                <a:gd name="T1" fmla="*/ 3194397 h 21600"/>
                <a:gd name="T2" fmla="*/ 166408 w 20787"/>
                <a:gd name="T3" fmla="*/ 3194397 h 21600"/>
                <a:gd name="T4" fmla="*/ 166408 w 20787"/>
                <a:gd name="T5" fmla="*/ 3194397 h 21600"/>
                <a:gd name="T6" fmla="*/ 166408 w 20787"/>
                <a:gd name="T7" fmla="*/ 319439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87" h="21600" extrusionOk="0">
                  <a:moveTo>
                    <a:pt x="14709" y="0"/>
                  </a:moveTo>
                  <a:cubicBezTo>
                    <a:pt x="13747" y="0"/>
                    <a:pt x="12715" y="156"/>
                    <a:pt x="11631" y="498"/>
                  </a:cubicBezTo>
                  <a:cubicBezTo>
                    <a:pt x="10529" y="810"/>
                    <a:pt x="8308" y="1737"/>
                    <a:pt x="7748" y="2665"/>
                  </a:cubicBezTo>
                  <a:cubicBezTo>
                    <a:pt x="7206" y="3592"/>
                    <a:pt x="6646" y="4519"/>
                    <a:pt x="6086" y="5446"/>
                  </a:cubicBezTo>
                  <a:cubicBezTo>
                    <a:pt x="4985" y="6686"/>
                    <a:pt x="4425" y="8228"/>
                    <a:pt x="3883" y="9770"/>
                  </a:cubicBezTo>
                  <a:cubicBezTo>
                    <a:pt x="2763" y="11010"/>
                    <a:pt x="2221" y="12552"/>
                    <a:pt x="1662" y="14104"/>
                  </a:cubicBezTo>
                  <a:cubicBezTo>
                    <a:pt x="560" y="15646"/>
                    <a:pt x="0" y="17188"/>
                    <a:pt x="0" y="18740"/>
                  </a:cubicBezTo>
                  <a:cubicBezTo>
                    <a:pt x="0" y="19970"/>
                    <a:pt x="1662" y="21210"/>
                    <a:pt x="3323" y="21522"/>
                  </a:cubicBezTo>
                  <a:cubicBezTo>
                    <a:pt x="3708" y="21571"/>
                    <a:pt x="4110" y="21600"/>
                    <a:pt x="4495" y="21600"/>
                  </a:cubicBezTo>
                  <a:cubicBezTo>
                    <a:pt x="6296" y="21600"/>
                    <a:pt x="7958" y="21044"/>
                    <a:pt x="8867" y="20282"/>
                  </a:cubicBezTo>
                  <a:cubicBezTo>
                    <a:pt x="10529" y="19043"/>
                    <a:pt x="12190" y="17188"/>
                    <a:pt x="13292" y="15958"/>
                  </a:cubicBezTo>
                  <a:cubicBezTo>
                    <a:pt x="14394" y="14407"/>
                    <a:pt x="14954" y="13177"/>
                    <a:pt x="16056" y="11937"/>
                  </a:cubicBezTo>
                  <a:cubicBezTo>
                    <a:pt x="17175" y="10395"/>
                    <a:pt x="18277" y="9155"/>
                    <a:pt x="19379" y="7916"/>
                  </a:cubicBezTo>
                  <a:cubicBezTo>
                    <a:pt x="20498" y="6061"/>
                    <a:pt x="21600" y="4207"/>
                    <a:pt x="19938" y="2352"/>
                  </a:cubicBezTo>
                  <a:cubicBezTo>
                    <a:pt x="19134" y="1015"/>
                    <a:pt x="17193" y="0"/>
                    <a:pt x="1470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88" name="Google Shape;402;p15">
              <a:extLst>
                <a:ext uri="{FF2B5EF4-FFF2-40B4-BE49-F238E27FC236}">
                  <a16:creationId xmlns:a16="http://schemas.microsoft.com/office/drawing/2014/main" id="{CFF7E554-7AD9-903F-CF22-179E5F5B0853}"/>
                </a:ext>
              </a:extLst>
            </p:cNvPr>
            <p:cNvSpPr>
              <a:spLocks/>
            </p:cNvSpPr>
            <p:nvPr/>
          </p:nvSpPr>
          <p:spPr bwMode="auto">
            <a:xfrm>
              <a:off x="1594670" y="1925974"/>
              <a:ext cx="32896" cy="59906"/>
            </a:xfrm>
            <a:custGeom>
              <a:avLst/>
              <a:gdLst>
                <a:gd name="T0" fmla="*/ 109810 w 20465"/>
                <a:gd name="T1" fmla="*/ 1772166 h 21600"/>
                <a:gd name="T2" fmla="*/ 109810 w 20465"/>
                <a:gd name="T3" fmla="*/ 1772166 h 21600"/>
                <a:gd name="T4" fmla="*/ 109810 w 20465"/>
                <a:gd name="T5" fmla="*/ 1772166 h 21600"/>
                <a:gd name="T6" fmla="*/ 109810 w 20465"/>
                <a:gd name="T7" fmla="*/ 177216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65" h="21600" extrusionOk="0">
                  <a:moveTo>
                    <a:pt x="15851" y="0"/>
                  </a:moveTo>
                  <a:cubicBezTo>
                    <a:pt x="13047" y="0"/>
                    <a:pt x="10716" y="1878"/>
                    <a:pt x="9219" y="3031"/>
                  </a:cubicBezTo>
                  <a:cubicBezTo>
                    <a:pt x="8007" y="4777"/>
                    <a:pt x="6813" y="6512"/>
                    <a:pt x="5619" y="8247"/>
                  </a:cubicBezTo>
                  <a:cubicBezTo>
                    <a:pt x="5013" y="9641"/>
                    <a:pt x="3819" y="11377"/>
                    <a:pt x="2607" y="12771"/>
                  </a:cubicBezTo>
                  <a:cubicBezTo>
                    <a:pt x="2607" y="13123"/>
                    <a:pt x="2019" y="13814"/>
                    <a:pt x="2019" y="14166"/>
                  </a:cubicBezTo>
                  <a:cubicBezTo>
                    <a:pt x="2019" y="14506"/>
                    <a:pt x="1413" y="14506"/>
                    <a:pt x="1413" y="14858"/>
                  </a:cubicBezTo>
                  <a:cubicBezTo>
                    <a:pt x="807" y="15901"/>
                    <a:pt x="219" y="16593"/>
                    <a:pt x="219" y="17987"/>
                  </a:cubicBezTo>
                  <a:cubicBezTo>
                    <a:pt x="-387" y="19030"/>
                    <a:pt x="219" y="20425"/>
                    <a:pt x="2607" y="21117"/>
                  </a:cubicBezTo>
                  <a:cubicBezTo>
                    <a:pt x="3421" y="21424"/>
                    <a:pt x="4350" y="21600"/>
                    <a:pt x="5297" y="21600"/>
                  </a:cubicBezTo>
                  <a:cubicBezTo>
                    <a:pt x="6453" y="21600"/>
                    <a:pt x="7628" y="21347"/>
                    <a:pt x="8613" y="20765"/>
                  </a:cubicBezTo>
                  <a:cubicBezTo>
                    <a:pt x="9807" y="20074"/>
                    <a:pt x="11019" y="19382"/>
                    <a:pt x="11607" y="18339"/>
                  </a:cubicBezTo>
                  <a:cubicBezTo>
                    <a:pt x="12213" y="17636"/>
                    <a:pt x="12819" y="16593"/>
                    <a:pt x="13407" y="15901"/>
                  </a:cubicBezTo>
                  <a:cubicBezTo>
                    <a:pt x="15207" y="14166"/>
                    <a:pt x="16419" y="12420"/>
                    <a:pt x="17613" y="10685"/>
                  </a:cubicBezTo>
                  <a:cubicBezTo>
                    <a:pt x="18219" y="9290"/>
                    <a:pt x="19413" y="7555"/>
                    <a:pt x="20019" y="6160"/>
                  </a:cubicBezTo>
                  <a:cubicBezTo>
                    <a:pt x="20607" y="4074"/>
                    <a:pt x="21213" y="1296"/>
                    <a:pt x="17613" y="253"/>
                  </a:cubicBezTo>
                  <a:cubicBezTo>
                    <a:pt x="17007" y="77"/>
                    <a:pt x="16419" y="0"/>
                    <a:pt x="1585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89" name="Google Shape;403;p15">
              <a:extLst>
                <a:ext uri="{FF2B5EF4-FFF2-40B4-BE49-F238E27FC236}">
                  <a16:creationId xmlns:a16="http://schemas.microsoft.com/office/drawing/2014/main" id="{01D40424-9536-93FE-D9D2-96F3AEFC188B}"/>
                </a:ext>
              </a:extLst>
            </p:cNvPr>
            <p:cNvSpPr>
              <a:spLocks/>
            </p:cNvSpPr>
            <p:nvPr/>
          </p:nvSpPr>
          <p:spPr bwMode="auto">
            <a:xfrm>
              <a:off x="1631660" y="1941719"/>
              <a:ext cx="34720" cy="55399"/>
            </a:xfrm>
            <a:custGeom>
              <a:avLst/>
              <a:gdLst>
                <a:gd name="T0" fmla="*/ 115894 w 21600"/>
                <a:gd name="T1" fmla="*/ 1198591 h 21600"/>
                <a:gd name="T2" fmla="*/ 115894 w 21600"/>
                <a:gd name="T3" fmla="*/ 1198591 h 21600"/>
                <a:gd name="T4" fmla="*/ 115894 w 21600"/>
                <a:gd name="T5" fmla="*/ 1198591 h 21600"/>
                <a:gd name="T6" fmla="*/ 115894 w 21600"/>
                <a:gd name="T7" fmla="*/ 119859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813" y="902"/>
                  </a:moveTo>
                  <a:cubicBezTo>
                    <a:pt x="15613" y="902"/>
                    <a:pt x="15006" y="902"/>
                    <a:pt x="13206" y="1282"/>
                  </a:cubicBezTo>
                  <a:cubicBezTo>
                    <a:pt x="13149" y="1282"/>
                    <a:pt x="13093" y="1282"/>
                    <a:pt x="13036" y="1282"/>
                  </a:cubicBezTo>
                  <a:cubicBezTo>
                    <a:pt x="13339" y="1152"/>
                    <a:pt x="13604" y="1033"/>
                    <a:pt x="13813" y="902"/>
                  </a:cubicBezTo>
                  <a:close/>
                  <a:moveTo>
                    <a:pt x="17072" y="0"/>
                  </a:moveTo>
                  <a:cubicBezTo>
                    <a:pt x="15613" y="0"/>
                    <a:pt x="14078" y="356"/>
                    <a:pt x="13206" y="902"/>
                  </a:cubicBezTo>
                  <a:cubicBezTo>
                    <a:pt x="12979" y="1045"/>
                    <a:pt x="12771" y="1176"/>
                    <a:pt x="12543" y="1318"/>
                  </a:cubicBezTo>
                  <a:cubicBezTo>
                    <a:pt x="11577" y="1425"/>
                    <a:pt x="10686" y="1793"/>
                    <a:pt x="10213" y="2411"/>
                  </a:cubicBezTo>
                  <a:cubicBezTo>
                    <a:pt x="9000" y="2779"/>
                    <a:pt x="9000" y="3159"/>
                    <a:pt x="8413" y="3907"/>
                  </a:cubicBezTo>
                  <a:lnTo>
                    <a:pt x="6594" y="5795"/>
                  </a:lnTo>
                  <a:cubicBezTo>
                    <a:pt x="6006" y="7291"/>
                    <a:pt x="4794" y="8799"/>
                    <a:pt x="3600" y="10307"/>
                  </a:cubicBezTo>
                  <a:cubicBezTo>
                    <a:pt x="2994" y="11803"/>
                    <a:pt x="1800" y="12932"/>
                    <a:pt x="1194" y="14440"/>
                  </a:cubicBezTo>
                  <a:cubicBezTo>
                    <a:pt x="0" y="15568"/>
                    <a:pt x="0" y="17444"/>
                    <a:pt x="0" y="18952"/>
                  </a:cubicBezTo>
                  <a:cubicBezTo>
                    <a:pt x="455" y="20389"/>
                    <a:pt x="2312" y="21600"/>
                    <a:pt x="4491" y="21600"/>
                  </a:cubicBezTo>
                  <a:cubicBezTo>
                    <a:pt x="5173" y="21600"/>
                    <a:pt x="5893" y="21481"/>
                    <a:pt x="6594" y="21208"/>
                  </a:cubicBezTo>
                  <a:cubicBezTo>
                    <a:pt x="9000" y="20080"/>
                    <a:pt x="11406" y="19332"/>
                    <a:pt x="12600" y="17444"/>
                  </a:cubicBezTo>
                  <a:cubicBezTo>
                    <a:pt x="13813" y="16316"/>
                    <a:pt x="15006" y="14820"/>
                    <a:pt x="16200" y="13691"/>
                  </a:cubicBezTo>
                  <a:cubicBezTo>
                    <a:pt x="16806" y="12563"/>
                    <a:pt x="18000" y="11055"/>
                    <a:pt x="19213" y="9927"/>
                  </a:cubicBezTo>
                  <a:cubicBezTo>
                    <a:pt x="19800" y="9179"/>
                    <a:pt x="20406" y="8419"/>
                    <a:pt x="20406" y="7671"/>
                  </a:cubicBezTo>
                  <a:cubicBezTo>
                    <a:pt x="21013" y="6923"/>
                    <a:pt x="21600" y="6163"/>
                    <a:pt x="21600" y="5415"/>
                  </a:cubicBezTo>
                  <a:cubicBezTo>
                    <a:pt x="21600" y="4833"/>
                    <a:pt x="21448" y="4358"/>
                    <a:pt x="21202" y="3919"/>
                  </a:cubicBezTo>
                  <a:cubicBezTo>
                    <a:pt x="21392" y="3610"/>
                    <a:pt x="21600" y="3384"/>
                    <a:pt x="21600" y="3159"/>
                  </a:cubicBezTo>
                  <a:cubicBezTo>
                    <a:pt x="21600" y="2031"/>
                    <a:pt x="19800" y="522"/>
                    <a:pt x="18606" y="154"/>
                  </a:cubicBezTo>
                  <a:cubicBezTo>
                    <a:pt x="18114" y="47"/>
                    <a:pt x="17602" y="0"/>
                    <a:pt x="1707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90" name="Google Shape;404;p15">
              <a:extLst>
                <a:ext uri="{FF2B5EF4-FFF2-40B4-BE49-F238E27FC236}">
                  <a16:creationId xmlns:a16="http://schemas.microsoft.com/office/drawing/2014/main" id="{4ABE858D-455F-4A89-65F3-91DBCACA5B1A}"/>
                </a:ext>
              </a:extLst>
            </p:cNvPr>
            <p:cNvSpPr>
              <a:spLocks/>
            </p:cNvSpPr>
            <p:nvPr/>
          </p:nvSpPr>
          <p:spPr bwMode="auto">
            <a:xfrm>
              <a:off x="1669090" y="1944003"/>
              <a:ext cx="38864" cy="64048"/>
            </a:xfrm>
            <a:custGeom>
              <a:avLst/>
              <a:gdLst>
                <a:gd name="T0" fmla="*/ 240284 w 20725"/>
                <a:gd name="T1" fmla="*/ 2475609 h 21600"/>
                <a:gd name="T2" fmla="*/ 240284 w 20725"/>
                <a:gd name="T3" fmla="*/ 2475609 h 21600"/>
                <a:gd name="T4" fmla="*/ 240284 w 20725"/>
                <a:gd name="T5" fmla="*/ 2475609 h 21600"/>
                <a:gd name="T6" fmla="*/ 240284 w 20725"/>
                <a:gd name="T7" fmla="*/ 247560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25" h="21600" extrusionOk="0">
                  <a:moveTo>
                    <a:pt x="16890" y="0"/>
                  </a:moveTo>
                  <a:cubicBezTo>
                    <a:pt x="16273" y="0"/>
                    <a:pt x="15623" y="103"/>
                    <a:pt x="15023" y="339"/>
                  </a:cubicBezTo>
                  <a:cubicBezTo>
                    <a:pt x="12440" y="1315"/>
                    <a:pt x="10394" y="2938"/>
                    <a:pt x="9355" y="4560"/>
                  </a:cubicBezTo>
                  <a:cubicBezTo>
                    <a:pt x="8331" y="6193"/>
                    <a:pt x="7308" y="7488"/>
                    <a:pt x="6269" y="9121"/>
                  </a:cubicBezTo>
                  <a:cubicBezTo>
                    <a:pt x="5246" y="10415"/>
                    <a:pt x="3703" y="12048"/>
                    <a:pt x="2680" y="13671"/>
                  </a:cubicBezTo>
                  <a:cubicBezTo>
                    <a:pt x="2160" y="15294"/>
                    <a:pt x="1137" y="16927"/>
                    <a:pt x="97" y="18550"/>
                  </a:cubicBezTo>
                  <a:cubicBezTo>
                    <a:pt x="-406" y="19525"/>
                    <a:pt x="1137" y="21148"/>
                    <a:pt x="2680" y="21477"/>
                  </a:cubicBezTo>
                  <a:cubicBezTo>
                    <a:pt x="3183" y="21559"/>
                    <a:pt x="3703" y="21600"/>
                    <a:pt x="4206" y="21600"/>
                  </a:cubicBezTo>
                  <a:cubicBezTo>
                    <a:pt x="5700" y="21600"/>
                    <a:pt x="7048" y="21230"/>
                    <a:pt x="7812" y="20501"/>
                  </a:cubicBezTo>
                  <a:cubicBezTo>
                    <a:pt x="8331" y="19854"/>
                    <a:pt x="8851" y="19197"/>
                    <a:pt x="9355" y="18550"/>
                  </a:cubicBezTo>
                  <a:cubicBezTo>
                    <a:pt x="10394" y="17902"/>
                    <a:pt x="10897" y="17245"/>
                    <a:pt x="11417" y="16927"/>
                  </a:cubicBezTo>
                  <a:cubicBezTo>
                    <a:pt x="12960" y="15294"/>
                    <a:pt x="13983" y="13671"/>
                    <a:pt x="15526" y="12048"/>
                  </a:cubicBezTo>
                  <a:cubicBezTo>
                    <a:pt x="17589" y="9121"/>
                    <a:pt x="21194" y="5865"/>
                    <a:pt x="20674" y="2290"/>
                  </a:cubicBezTo>
                  <a:cubicBezTo>
                    <a:pt x="20674" y="1048"/>
                    <a:pt x="18888" y="0"/>
                    <a:pt x="1689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91" name="Google Shape;405;p15">
              <a:extLst>
                <a:ext uri="{FF2B5EF4-FFF2-40B4-BE49-F238E27FC236}">
                  <a16:creationId xmlns:a16="http://schemas.microsoft.com/office/drawing/2014/main" id="{C5CE9172-DB6F-25FA-A26B-EE50F7852DCA}"/>
                </a:ext>
              </a:extLst>
            </p:cNvPr>
            <p:cNvSpPr>
              <a:spLocks/>
            </p:cNvSpPr>
            <p:nvPr/>
          </p:nvSpPr>
          <p:spPr bwMode="auto">
            <a:xfrm>
              <a:off x="1702072" y="1951252"/>
              <a:ext cx="37872" cy="63195"/>
            </a:xfrm>
            <a:custGeom>
              <a:avLst/>
              <a:gdLst>
                <a:gd name="T0" fmla="*/ 192852 w 21200"/>
                <a:gd name="T1" fmla="*/ 2315131 h 21600"/>
                <a:gd name="T2" fmla="*/ 192852 w 21200"/>
                <a:gd name="T3" fmla="*/ 2315131 h 21600"/>
                <a:gd name="T4" fmla="*/ 192852 w 21200"/>
                <a:gd name="T5" fmla="*/ 2315131 h 21600"/>
                <a:gd name="T6" fmla="*/ 192852 w 21200"/>
                <a:gd name="T7" fmla="*/ 231513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00" h="21600" extrusionOk="0">
                  <a:moveTo>
                    <a:pt x="16741" y="0"/>
                  </a:moveTo>
                  <a:cubicBezTo>
                    <a:pt x="15923" y="0"/>
                    <a:pt x="15122" y="167"/>
                    <a:pt x="14576" y="500"/>
                  </a:cubicBezTo>
                  <a:cubicBezTo>
                    <a:pt x="14031" y="833"/>
                    <a:pt x="12957" y="833"/>
                    <a:pt x="12411" y="1489"/>
                  </a:cubicBezTo>
                  <a:cubicBezTo>
                    <a:pt x="11337" y="1822"/>
                    <a:pt x="10791" y="2144"/>
                    <a:pt x="10263" y="2811"/>
                  </a:cubicBezTo>
                  <a:cubicBezTo>
                    <a:pt x="9717" y="3466"/>
                    <a:pt x="8643" y="4122"/>
                    <a:pt x="8098" y="5111"/>
                  </a:cubicBezTo>
                  <a:cubicBezTo>
                    <a:pt x="6478" y="6766"/>
                    <a:pt x="5404" y="8411"/>
                    <a:pt x="4313" y="10056"/>
                  </a:cubicBezTo>
                  <a:cubicBezTo>
                    <a:pt x="3239" y="11045"/>
                    <a:pt x="2694" y="12034"/>
                    <a:pt x="2165" y="13022"/>
                  </a:cubicBezTo>
                  <a:cubicBezTo>
                    <a:pt x="1620" y="14011"/>
                    <a:pt x="1074" y="14678"/>
                    <a:pt x="1074" y="15667"/>
                  </a:cubicBezTo>
                  <a:cubicBezTo>
                    <a:pt x="546" y="16655"/>
                    <a:pt x="546" y="17644"/>
                    <a:pt x="0" y="18633"/>
                  </a:cubicBezTo>
                  <a:cubicBezTo>
                    <a:pt x="0" y="19945"/>
                    <a:pt x="1074" y="21600"/>
                    <a:pt x="3785" y="21600"/>
                  </a:cubicBezTo>
                  <a:cubicBezTo>
                    <a:pt x="5933" y="21600"/>
                    <a:pt x="7552" y="20934"/>
                    <a:pt x="8643" y="19945"/>
                  </a:cubicBezTo>
                  <a:cubicBezTo>
                    <a:pt x="9717" y="19289"/>
                    <a:pt x="10791" y="18633"/>
                    <a:pt x="11337" y="17967"/>
                  </a:cubicBezTo>
                  <a:cubicBezTo>
                    <a:pt x="12957" y="16655"/>
                    <a:pt x="14576" y="15000"/>
                    <a:pt x="15650" y="13356"/>
                  </a:cubicBezTo>
                  <a:cubicBezTo>
                    <a:pt x="16741" y="11711"/>
                    <a:pt x="17815" y="10389"/>
                    <a:pt x="19435" y="8744"/>
                  </a:cubicBezTo>
                  <a:cubicBezTo>
                    <a:pt x="20509" y="7089"/>
                    <a:pt x="21600" y="4788"/>
                    <a:pt x="21054" y="2811"/>
                  </a:cubicBezTo>
                  <a:cubicBezTo>
                    <a:pt x="21054" y="1822"/>
                    <a:pt x="20509" y="833"/>
                    <a:pt x="18889" y="500"/>
                  </a:cubicBezTo>
                  <a:cubicBezTo>
                    <a:pt x="18361" y="167"/>
                    <a:pt x="17543" y="0"/>
                    <a:pt x="1674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92" name="Google Shape;406;p15">
              <a:extLst>
                <a:ext uri="{FF2B5EF4-FFF2-40B4-BE49-F238E27FC236}">
                  <a16:creationId xmlns:a16="http://schemas.microsoft.com/office/drawing/2014/main" id="{8C9E6747-BC4A-CE8C-564E-9375FD26406E}"/>
                </a:ext>
              </a:extLst>
            </p:cNvPr>
            <p:cNvSpPr>
              <a:spLocks/>
            </p:cNvSpPr>
            <p:nvPr/>
          </p:nvSpPr>
          <p:spPr bwMode="auto">
            <a:xfrm>
              <a:off x="1744496" y="1975768"/>
              <a:ext cx="29299" cy="55703"/>
            </a:xfrm>
            <a:custGeom>
              <a:avLst/>
              <a:gdLst>
                <a:gd name="T0" fmla="*/ 53849 w 21160"/>
                <a:gd name="T1" fmla="*/ 1231846 h 21600"/>
                <a:gd name="T2" fmla="*/ 53849 w 21160"/>
                <a:gd name="T3" fmla="*/ 1231846 h 21600"/>
                <a:gd name="T4" fmla="*/ 53849 w 21160"/>
                <a:gd name="T5" fmla="*/ 1231846 h 21600"/>
                <a:gd name="T6" fmla="*/ 53849 w 21160"/>
                <a:gd name="T7" fmla="*/ 123184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60" h="21600" extrusionOk="0">
                  <a:moveTo>
                    <a:pt x="16431" y="0"/>
                  </a:moveTo>
                  <a:cubicBezTo>
                    <a:pt x="15133" y="0"/>
                    <a:pt x="13835" y="319"/>
                    <a:pt x="12538" y="779"/>
                  </a:cubicBezTo>
                  <a:cubicBezTo>
                    <a:pt x="10448" y="1901"/>
                    <a:pt x="9062" y="3779"/>
                    <a:pt x="7677" y="5267"/>
                  </a:cubicBezTo>
                  <a:cubicBezTo>
                    <a:pt x="6269" y="6767"/>
                    <a:pt x="5587" y="8633"/>
                    <a:pt x="4179" y="10133"/>
                  </a:cubicBezTo>
                  <a:cubicBezTo>
                    <a:pt x="3497" y="11633"/>
                    <a:pt x="2090" y="13121"/>
                    <a:pt x="1408" y="14620"/>
                  </a:cubicBezTo>
                  <a:cubicBezTo>
                    <a:pt x="1408" y="15364"/>
                    <a:pt x="704" y="16120"/>
                    <a:pt x="704" y="16864"/>
                  </a:cubicBezTo>
                  <a:cubicBezTo>
                    <a:pt x="0" y="17608"/>
                    <a:pt x="0" y="18730"/>
                    <a:pt x="0" y="19486"/>
                  </a:cubicBezTo>
                  <a:cubicBezTo>
                    <a:pt x="0" y="20230"/>
                    <a:pt x="704" y="20974"/>
                    <a:pt x="2090" y="21352"/>
                  </a:cubicBezTo>
                  <a:cubicBezTo>
                    <a:pt x="2684" y="21506"/>
                    <a:pt x="3365" y="21600"/>
                    <a:pt x="4047" y="21600"/>
                  </a:cubicBezTo>
                  <a:cubicBezTo>
                    <a:pt x="4993" y="21600"/>
                    <a:pt x="5873" y="21423"/>
                    <a:pt x="6269" y="20974"/>
                  </a:cubicBezTo>
                  <a:cubicBezTo>
                    <a:pt x="6973" y="20608"/>
                    <a:pt x="6973" y="20230"/>
                    <a:pt x="7677" y="20230"/>
                  </a:cubicBezTo>
                  <a:cubicBezTo>
                    <a:pt x="8358" y="19486"/>
                    <a:pt x="9062" y="19108"/>
                    <a:pt x="9062" y="18364"/>
                  </a:cubicBezTo>
                  <a:cubicBezTo>
                    <a:pt x="9766" y="17608"/>
                    <a:pt x="10448" y="16864"/>
                    <a:pt x="10448" y="16120"/>
                  </a:cubicBezTo>
                  <a:cubicBezTo>
                    <a:pt x="11856" y="14998"/>
                    <a:pt x="12538" y="13499"/>
                    <a:pt x="13242" y="12377"/>
                  </a:cubicBezTo>
                  <a:cubicBezTo>
                    <a:pt x="14627" y="10877"/>
                    <a:pt x="16035" y="9389"/>
                    <a:pt x="17421" y="8267"/>
                  </a:cubicBezTo>
                  <a:cubicBezTo>
                    <a:pt x="18125" y="7145"/>
                    <a:pt x="18125" y="7145"/>
                    <a:pt x="18807" y="6023"/>
                  </a:cubicBezTo>
                  <a:cubicBezTo>
                    <a:pt x="19510" y="5267"/>
                    <a:pt x="20896" y="4145"/>
                    <a:pt x="20896" y="3401"/>
                  </a:cubicBezTo>
                  <a:cubicBezTo>
                    <a:pt x="21600" y="2279"/>
                    <a:pt x="20896" y="1157"/>
                    <a:pt x="18807" y="413"/>
                  </a:cubicBezTo>
                  <a:cubicBezTo>
                    <a:pt x="18015" y="118"/>
                    <a:pt x="17223" y="0"/>
                    <a:pt x="1643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93" name="Google Shape;407;p15">
              <a:extLst>
                <a:ext uri="{FF2B5EF4-FFF2-40B4-BE49-F238E27FC236}">
                  <a16:creationId xmlns:a16="http://schemas.microsoft.com/office/drawing/2014/main" id="{A68E0AC5-A87B-ED84-70EE-792DD8BA8CC5}"/>
                </a:ext>
              </a:extLst>
            </p:cNvPr>
            <p:cNvSpPr>
              <a:spLocks/>
            </p:cNvSpPr>
            <p:nvPr/>
          </p:nvSpPr>
          <p:spPr bwMode="auto">
            <a:xfrm>
              <a:off x="963021" y="1861348"/>
              <a:ext cx="836126" cy="1159180"/>
            </a:xfrm>
            <a:custGeom>
              <a:avLst/>
              <a:gdLst>
                <a:gd name="T0" fmla="*/ 2147483647 w 21401"/>
                <a:gd name="T1" fmla="*/ 2147483647 h 21600"/>
                <a:gd name="T2" fmla="*/ 2147483647 w 21401"/>
                <a:gd name="T3" fmla="*/ 2147483647 h 21600"/>
                <a:gd name="T4" fmla="*/ 2147483647 w 21401"/>
                <a:gd name="T5" fmla="*/ 2147483647 h 21600"/>
                <a:gd name="T6" fmla="*/ 2147483647 w 2140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01" h="21600" extrusionOk="0">
                  <a:moveTo>
                    <a:pt x="6077" y="0"/>
                  </a:moveTo>
                  <a:cubicBezTo>
                    <a:pt x="5693" y="0"/>
                    <a:pt x="5290" y="170"/>
                    <a:pt x="5191" y="444"/>
                  </a:cubicBezTo>
                  <a:cubicBezTo>
                    <a:pt x="4154" y="3500"/>
                    <a:pt x="3240" y="6591"/>
                    <a:pt x="2377" y="9664"/>
                  </a:cubicBezTo>
                  <a:cubicBezTo>
                    <a:pt x="1932" y="11318"/>
                    <a:pt x="1414" y="12953"/>
                    <a:pt x="1019" y="14624"/>
                  </a:cubicBezTo>
                  <a:cubicBezTo>
                    <a:pt x="723" y="15775"/>
                    <a:pt x="302" y="16943"/>
                    <a:pt x="105" y="18111"/>
                  </a:cubicBezTo>
                  <a:cubicBezTo>
                    <a:pt x="31" y="18398"/>
                    <a:pt x="-18" y="18704"/>
                    <a:pt x="6" y="19009"/>
                  </a:cubicBezTo>
                  <a:cubicBezTo>
                    <a:pt x="56" y="19297"/>
                    <a:pt x="451" y="19459"/>
                    <a:pt x="772" y="19567"/>
                  </a:cubicBezTo>
                  <a:cubicBezTo>
                    <a:pt x="1685" y="19890"/>
                    <a:pt x="2549" y="20286"/>
                    <a:pt x="3487" y="20591"/>
                  </a:cubicBezTo>
                  <a:cubicBezTo>
                    <a:pt x="4869" y="21040"/>
                    <a:pt x="6351" y="21364"/>
                    <a:pt x="7881" y="21489"/>
                  </a:cubicBezTo>
                  <a:cubicBezTo>
                    <a:pt x="8278" y="21538"/>
                    <a:pt x="8715" y="21600"/>
                    <a:pt x="9155" y="21600"/>
                  </a:cubicBezTo>
                  <a:cubicBezTo>
                    <a:pt x="9207" y="21600"/>
                    <a:pt x="9260" y="21599"/>
                    <a:pt x="9313" y="21597"/>
                  </a:cubicBezTo>
                  <a:cubicBezTo>
                    <a:pt x="9906" y="21580"/>
                    <a:pt x="10152" y="21435"/>
                    <a:pt x="10374" y="21058"/>
                  </a:cubicBezTo>
                  <a:cubicBezTo>
                    <a:pt x="13386" y="15936"/>
                    <a:pt x="17410" y="11192"/>
                    <a:pt x="20520" y="6123"/>
                  </a:cubicBezTo>
                  <a:cubicBezTo>
                    <a:pt x="20841" y="5584"/>
                    <a:pt x="21582" y="4829"/>
                    <a:pt x="21360" y="4219"/>
                  </a:cubicBezTo>
                  <a:cubicBezTo>
                    <a:pt x="21064" y="3410"/>
                    <a:pt x="19657" y="3320"/>
                    <a:pt x="18743" y="3140"/>
                  </a:cubicBezTo>
                  <a:cubicBezTo>
                    <a:pt x="14497" y="2277"/>
                    <a:pt x="10522" y="1074"/>
                    <a:pt x="6351" y="31"/>
                  </a:cubicBezTo>
                  <a:cubicBezTo>
                    <a:pt x="6264" y="10"/>
                    <a:pt x="6171" y="0"/>
                    <a:pt x="607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94" name="Google Shape;408;p15">
              <a:extLst>
                <a:ext uri="{FF2B5EF4-FFF2-40B4-BE49-F238E27FC236}">
                  <a16:creationId xmlns:a16="http://schemas.microsoft.com/office/drawing/2014/main" id="{778CC980-73F3-74B6-8AF6-BCC36EEEB399}"/>
                </a:ext>
              </a:extLst>
            </p:cNvPr>
            <p:cNvSpPr>
              <a:spLocks/>
            </p:cNvSpPr>
            <p:nvPr/>
          </p:nvSpPr>
          <p:spPr bwMode="auto">
            <a:xfrm>
              <a:off x="1056704" y="1967149"/>
              <a:ext cx="630610" cy="938898"/>
            </a:xfrm>
            <a:custGeom>
              <a:avLst/>
              <a:gdLst>
                <a:gd name="T0" fmla="*/ 2147483647 w 21431"/>
                <a:gd name="T1" fmla="*/ 2147483647 h 21600"/>
                <a:gd name="T2" fmla="*/ 2147483647 w 21431"/>
                <a:gd name="T3" fmla="*/ 2147483647 h 21600"/>
                <a:gd name="T4" fmla="*/ 2147483647 w 21431"/>
                <a:gd name="T5" fmla="*/ 2147483647 h 21600"/>
                <a:gd name="T6" fmla="*/ 2147483647 w 2143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1" h="21600" extrusionOk="0">
                  <a:moveTo>
                    <a:pt x="6788" y="0"/>
                  </a:moveTo>
                  <a:cubicBezTo>
                    <a:pt x="6402" y="0"/>
                    <a:pt x="5975" y="172"/>
                    <a:pt x="5838" y="467"/>
                  </a:cubicBezTo>
                  <a:cubicBezTo>
                    <a:pt x="3741" y="5947"/>
                    <a:pt x="2037" y="11539"/>
                    <a:pt x="267" y="17086"/>
                  </a:cubicBezTo>
                  <a:cubicBezTo>
                    <a:pt x="234" y="17152"/>
                    <a:pt x="267" y="17196"/>
                    <a:pt x="267" y="17263"/>
                  </a:cubicBezTo>
                  <a:cubicBezTo>
                    <a:pt x="169" y="17818"/>
                    <a:pt x="37" y="18373"/>
                    <a:pt x="4" y="18949"/>
                  </a:cubicBezTo>
                  <a:cubicBezTo>
                    <a:pt x="-28" y="19216"/>
                    <a:pt x="136" y="19394"/>
                    <a:pt x="365" y="19504"/>
                  </a:cubicBezTo>
                  <a:cubicBezTo>
                    <a:pt x="464" y="19615"/>
                    <a:pt x="562" y="19704"/>
                    <a:pt x="692" y="19793"/>
                  </a:cubicBezTo>
                  <a:cubicBezTo>
                    <a:pt x="1119" y="20037"/>
                    <a:pt x="1545" y="20259"/>
                    <a:pt x="2037" y="20436"/>
                  </a:cubicBezTo>
                  <a:cubicBezTo>
                    <a:pt x="3151" y="20880"/>
                    <a:pt x="4363" y="21124"/>
                    <a:pt x="5610" y="21257"/>
                  </a:cubicBezTo>
                  <a:cubicBezTo>
                    <a:pt x="5740" y="21302"/>
                    <a:pt x="5904" y="21324"/>
                    <a:pt x="6035" y="21368"/>
                  </a:cubicBezTo>
                  <a:cubicBezTo>
                    <a:pt x="6759" y="21500"/>
                    <a:pt x="7529" y="21600"/>
                    <a:pt x="8287" y="21600"/>
                  </a:cubicBezTo>
                  <a:cubicBezTo>
                    <a:pt x="8423" y="21600"/>
                    <a:pt x="8557" y="21596"/>
                    <a:pt x="8691" y="21590"/>
                  </a:cubicBezTo>
                  <a:cubicBezTo>
                    <a:pt x="9706" y="21568"/>
                    <a:pt x="10166" y="21168"/>
                    <a:pt x="10657" y="20525"/>
                  </a:cubicBezTo>
                  <a:cubicBezTo>
                    <a:pt x="11542" y="19349"/>
                    <a:pt x="12394" y="18151"/>
                    <a:pt x="13247" y="16930"/>
                  </a:cubicBezTo>
                  <a:cubicBezTo>
                    <a:pt x="14852" y="14556"/>
                    <a:pt x="16393" y="12138"/>
                    <a:pt x="17933" y="9719"/>
                  </a:cubicBezTo>
                  <a:cubicBezTo>
                    <a:pt x="18786" y="8388"/>
                    <a:pt x="19638" y="7057"/>
                    <a:pt x="20490" y="5726"/>
                  </a:cubicBezTo>
                  <a:cubicBezTo>
                    <a:pt x="20818" y="5192"/>
                    <a:pt x="21572" y="4416"/>
                    <a:pt x="21407" y="3795"/>
                  </a:cubicBezTo>
                  <a:cubicBezTo>
                    <a:pt x="21179" y="3018"/>
                    <a:pt x="20129" y="3018"/>
                    <a:pt x="19244" y="2885"/>
                  </a:cubicBezTo>
                  <a:cubicBezTo>
                    <a:pt x="15016" y="2264"/>
                    <a:pt x="11084" y="955"/>
                    <a:pt x="7019" y="23"/>
                  </a:cubicBezTo>
                  <a:cubicBezTo>
                    <a:pt x="6946" y="8"/>
                    <a:pt x="6868" y="0"/>
                    <a:pt x="6788"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95" name="Google Shape;409;p15">
              <a:extLst>
                <a:ext uri="{FF2B5EF4-FFF2-40B4-BE49-F238E27FC236}">
                  <a16:creationId xmlns:a16="http://schemas.microsoft.com/office/drawing/2014/main" id="{DC3B1004-7D9C-1C27-E5F0-54DDFE115D42}"/>
                </a:ext>
              </a:extLst>
            </p:cNvPr>
            <p:cNvSpPr>
              <a:spLocks/>
            </p:cNvSpPr>
            <p:nvPr/>
          </p:nvSpPr>
          <p:spPr bwMode="auto">
            <a:xfrm>
              <a:off x="1162483" y="2619069"/>
              <a:ext cx="198451" cy="84179"/>
            </a:xfrm>
            <a:custGeom>
              <a:avLst/>
              <a:gdLst>
                <a:gd name="T0" fmla="*/ 755887452 w 21242"/>
                <a:gd name="T1" fmla="*/ 9709097 h 21600"/>
                <a:gd name="T2" fmla="*/ 755887452 w 21242"/>
                <a:gd name="T3" fmla="*/ 9709097 h 21600"/>
                <a:gd name="T4" fmla="*/ 755887452 w 21242"/>
                <a:gd name="T5" fmla="*/ 9709097 h 21600"/>
                <a:gd name="T6" fmla="*/ 755887452 w 21242"/>
                <a:gd name="T7" fmla="*/ 970909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42" h="21600" extrusionOk="0">
                  <a:moveTo>
                    <a:pt x="4393" y="2438"/>
                  </a:moveTo>
                  <a:cubicBezTo>
                    <a:pt x="4755" y="2438"/>
                    <a:pt x="5071" y="3579"/>
                    <a:pt x="4797" y="4728"/>
                  </a:cubicBezTo>
                  <a:cubicBezTo>
                    <a:pt x="4706" y="5377"/>
                    <a:pt x="4380" y="5838"/>
                    <a:pt x="4021" y="6267"/>
                  </a:cubicBezTo>
                  <a:cubicBezTo>
                    <a:pt x="3822" y="5369"/>
                    <a:pt x="3725" y="4408"/>
                    <a:pt x="3868" y="3485"/>
                  </a:cubicBezTo>
                  <a:cubicBezTo>
                    <a:pt x="4008" y="2735"/>
                    <a:pt x="4207" y="2438"/>
                    <a:pt x="4393" y="2438"/>
                  </a:cubicBezTo>
                  <a:close/>
                  <a:moveTo>
                    <a:pt x="9958" y="7948"/>
                  </a:moveTo>
                  <a:cubicBezTo>
                    <a:pt x="10476" y="8190"/>
                    <a:pt x="10577" y="8690"/>
                    <a:pt x="10267" y="9182"/>
                  </a:cubicBezTo>
                  <a:cubicBezTo>
                    <a:pt x="10166" y="9432"/>
                    <a:pt x="10062" y="9925"/>
                    <a:pt x="9958" y="10175"/>
                  </a:cubicBezTo>
                  <a:cubicBezTo>
                    <a:pt x="9938" y="10206"/>
                    <a:pt x="9915" y="10237"/>
                    <a:pt x="9892" y="10276"/>
                  </a:cubicBezTo>
                  <a:cubicBezTo>
                    <a:pt x="9778" y="9315"/>
                    <a:pt x="9742" y="8331"/>
                    <a:pt x="9958" y="7948"/>
                  </a:cubicBezTo>
                  <a:close/>
                  <a:moveTo>
                    <a:pt x="17087" y="9659"/>
                  </a:moveTo>
                  <a:cubicBezTo>
                    <a:pt x="17208" y="9659"/>
                    <a:pt x="17341" y="9737"/>
                    <a:pt x="17494" y="9925"/>
                  </a:cubicBezTo>
                  <a:cubicBezTo>
                    <a:pt x="18009" y="10667"/>
                    <a:pt x="17908" y="11410"/>
                    <a:pt x="17599" y="12402"/>
                  </a:cubicBezTo>
                  <a:cubicBezTo>
                    <a:pt x="17380" y="13293"/>
                    <a:pt x="17048" y="14059"/>
                    <a:pt x="16653" y="14684"/>
                  </a:cubicBezTo>
                  <a:cubicBezTo>
                    <a:pt x="16513" y="14067"/>
                    <a:pt x="16409" y="13387"/>
                    <a:pt x="16360" y="12644"/>
                  </a:cubicBezTo>
                  <a:cubicBezTo>
                    <a:pt x="16360" y="11238"/>
                    <a:pt x="16565" y="9659"/>
                    <a:pt x="17087" y="9659"/>
                  </a:cubicBezTo>
                  <a:close/>
                  <a:moveTo>
                    <a:pt x="4745" y="0"/>
                  </a:moveTo>
                  <a:cubicBezTo>
                    <a:pt x="4696" y="0"/>
                    <a:pt x="4644" y="8"/>
                    <a:pt x="4588" y="23"/>
                  </a:cubicBezTo>
                  <a:cubicBezTo>
                    <a:pt x="3764" y="23"/>
                    <a:pt x="3040" y="1758"/>
                    <a:pt x="2939" y="3735"/>
                  </a:cubicBezTo>
                  <a:cubicBezTo>
                    <a:pt x="2893" y="4806"/>
                    <a:pt x="2985" y="5838"/>
                    <a:pt x="3161" y="6799"/>
                  </a:cubicBezTo>
                  <a:cubicBezTo>
                    <a:pt x="3118" y="6799"/>
                    <a:pt x="3076" y="6807"/>
                    <a:pt x="3034" y="6807"/>
                  </a:cubicBezTo>
                  <a:cubicBezTo>
                    <a:pt x="2127" y="6807"/>
                    <a:pt x="1218" y="5681"/>
                    <a:pt x="667" y="3986"/>
                  </a:cubicBezTo>
                  <a:cubicBezTo>
                    <a:pt x="592" y="3806"/>
                    <a:pt x="504" y="3728"/>
                    <a:pt x="416" y="3728"/>
                  </a:cubicBezTo>
                  <a:cubicBezTo>
                    <a:pt x="149" y="3728"/>
                    <a:pt x="-109" y="4470"/>
                    <a:pt x="47" y="5220"/>
                  </a:cubicBezTo>
                  <a:cubicBezTo>
                    <a:pt x="726" y="7502"/>
                    <a:pt x="1850" y="8815"/>
                    <a:pt x="2985" y="8815"/>
                  </a:cubicBezTo>
                  <a:cubicBezTo>
                    <a:pt x="3200" y="8815"/>
                    <a:pt x="3415" y="8768"/>
                    <a:pt x="3627" y="8667"/>
                  </a:cubicBezTo>
                  <a:cubicBezTo>
                    <a:pt x="3796" y="9206"/>
                    <a:pt x="3982" y="9706"/>
                    <a:pt x="4178" y="10175"/>
                  </a:cubicBezTo>
                  <a:cubicBezTo>
                    <a:pt x="5179" y="12574"/>
                    <a:pt x="6482" y="14043"/>
                    <a:pt x="7813" y="14043"/>
                  </a:cubicBezTo>
                  <a:cubicBezTo>
                    <a:pt x="8337" y="14043"/>
                    <a:pt x="8865" y="13816"/>
                    <a:pt x="9384" y="13316"/>
                  </a:cubicBezTo>
                  <a:cubicBezTo>
                    <a:pt x="9530" y="14160"/>
                    <a:pt x="9697" y="14879"/>
                    <a:pt x="9856" y="15372"/>
                  </a:cubicBezTo>
                  <a:cubicBezTo>
                    <a:pt x="10812" y="18482"/>
                    <a:pt x="12269" y="19857"/>
                    <a:pt x="13772" y="19857"/>
                  </a:cubicBezTo>
                  <a:cubicBezTo>
                    <a:pt x="14538" y="19857"/>
                    <a:pt x="15317" y="19506"/>
                    <a:pt x="16050" y="18834"/>
                  </a:cubicBezTo>
                  <a:cubicBezTo>
                    <a:pt x="16190" y="18701"/>
                    <a:pt x="16337" y="18544"/>
                    <a:pt x="16487" y="18357"/>
                  </a:cubicBezTo>
                  <a:cubicBezTo>
                    <a:pt x="17263" y="20365"/>
                    <a:pt x="18388" y="21600"/>
                    <a:pt x="19516" y="21600"/>
                  </a:cubicBezTo>
                  <a:cubicBezTo>
                    <a:pt x="20021" y="21600"/>
                    <a:pt x="20529" y="21350"/>
                    <a:pt x="21005" y="20811"/>
                  </a:cubicBezTo>
                  <a:cubicBezTo>
                    <a:pt x="21491" y="20350"/>
                    <a:pt x="21152" y="18568"/>
                    <a:pt x="20679" y="18568"/>
                  </a:cubicBezTo>
                  <a:cubicBezTo>
                    <a:pt x="20650" y="18568"/>
                    <a:pt x="20621" y="18568"/>
                    <a:pt x="20591" y="18584"/>
                  </a:cubicBezTo>
                  <a:cubicBezTo>
                    <a:pt x="20308" y="18701"/>
                    <a:pt x="20021" y="18763"/>
                    <a:pt x="19740" y="18763"/>
                  </a:cubicBezTo>
                  <a:cubicBezTo>
                    <a:pt x="18912" y="18763"/>
                    <a:pt x="18117" y="18232"/>
                    <a:pt x="17452" y="16935"/>
                  </a:cubicBezTo>
                  <a:cubicBezTo>
                    <a:pt x="18626" y="14832"/>
                    <a:pt x="19535" y="11636"/>
                    <a:pt x="18423" y="8440"/>
                  </a:cubicBezTo>
                  <a:cubicBezTo>
                    <a:pt x="18166" y="7573"/>
                    <a:pt x="17778" y="7205"/>
                    <a:pt x="17364" y="7205"/>
                  </a:cubicBezTo>
                  <a:cubicBezTo>
                    <a:pt x="16953" y="7205"/>
                    <a:pt x="16513" y="7573"/>
                    <a:pt x="16151" y="8190"/>
                  </a:cubicBezTo>
                  <a:cubicBezTo>
                    <a:pt x="15222" y="9925"/>
                    <a:pt x="15327" y="13144"/>
                    <a:pt x="15741" y="15614"/>
                  </a:cubicBezTo>
                  <a:cubicBezTo>
                    <a:pt x="15750" y="15676"/>
                    <a:pt x="15760" y="15731"/>
                    <a:pt x="15770" y="15786"/>
                  </a:cubicBezTo>
                  <a:cubicBezTo>
                    <a:pt x="15033" y="16497"/>
                    <a:pt x="14228" y="16856"/>
                    <a:pt x="13573" y="16856"/>
                  </a:cubicBezTo>
                  <a:cubicBezTo>
                    <a:pt x="12230" y="16856"/>
                    <a:pt x="10991" y="15372"/>
                    <a:pt x="10267" y="12402"/>
                  </a:cubicBezTo>
                  <a:cubicBezTo>
                    <a:pt x="10257" y="12355"/>
                    <a:pt x="10244" y="12308"/>
                    <a:pt x="10228" y="12246"/>
                  </a:cubicBezTo>
                  <a:cubicBezTo>
                    <a:pt x="10854" y="11277"/>
                    <a:pt x="11418" y="9925"/>
                    <a:pt x="11506" y="8190"/>
                  </a:cubicBezTo>
                  <a:cubicBezTo>
                    <a:pt x="11597" y="6478"/>
                    <a:pt x="11066" y="4579"/>
                    <a:pt x="10323" y="4579"/>
                  </a:cubicBezTo>
                  <a:cubicBezTo>
                    <a:pt x="10205" y="4579"/>
                    <a:pt x="10085" y="4626"/>
                    <a:pt x="9958" y="4728"/>
                  </a:cubicBezTo>
                  <a:cubicBezTo>
                    <a:pt x="8852" y="5509"/>
                    <a:pt x="8813" y="8635"/>
                    <a:pt x="9113" y="11410"/>
                  </a:cubicBezTo>
                  <a:cubicBezTo>
                    <a:pt x="9019" y="11511"/>
                    <a:pt x="8921" y="11597"/>
                    <a:pt x="8823" y="11660"/>
                  </a:cubicBezTo>
                  <a:cubicBezTo>
                    <a:pt x="8484" y="11886"/>
                    <a:pt x="8139" y="11996"/>
                    <a:pt x="7799" y="11996"/>
                  </a:cubicBezTo>
                  <a:cubicBezTo>
                    <a:pt x="6685" y="11996"/>
                    <a:pt x="5612" y="10831"/>
                    <a:pt x="4898" y="8932"/>
                  </a:cubicBezTo>
                  <a:cubicBezTo>
                    <a:pt x="4781" y="8651"/>
                    <a:pt x="4647" y="8315"/>
                    <a:pt x="4514" y="7940"/>
                  </a:cubicBezTo>
                  <a:cubicBezTo>
                    <a:pt x="4572" y="7862"/>
                    <a:pt x="4634" y="7784"/>
                    <a:pt x="4693" y="7698"/>
                  </a:cubicBezTo>
                  <a:cubicBezTo>
                    <a:pt x="5417" y="6705"/>
                    <a:pt x="6036" y="4978"/>
                    <a:pt x="5932" y="2993"/>
                  </a:cubicBezTo>
                  <a:cubicBezTo>
                    <a:pt x="5837" y="1391"/>
                    <a:pt x="5387" y="0"/>
                    <a:pt x="474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96" name="Google Shape;410;p15">
              <a:extLst>
                <a:ext uri="{FF2B5EF4-FFF2-40B4-BE49-F238E27FC236}">
                  <a16:creationId xmlns:a16="http://schemas.microsoft.com/office/drawing/2014/main" id="{F17C1A61-EE2B-C475-79BF-6B71E04AD46E}"/>
                </a:ext>
              </a:extLst>
            </p:cNvPr>
            <p:cNvSpPr>
              <a:spLocks/>
            </p:cNvSpPr>
            <p:nvPr/>
          </p:nvSpPr>
          <p:spPr bwMode="auto">
            <a:xfrm>
              <a:off x="1192429" y="2699226"/>
              <a:ext cx="98103" cy="44648"/>
            </a:xfrm>
            <a:custGeom>
              <a:avLst/>
              <a:gdLst>
                <a:gd name="T0" fmla="*/ 23273163 w 21020"/>
                <a:gd name="T1" fmla="*/ 407537 h 21600"/>
                <a:gd name="T2" fmla="*/ 23273163 w 21020"/>
                <a:gd name="T3" fmla="*/ 407537 h 21600"/>
                <a:gd name="T4" fmla="*/ 23273163 w 21020"/>
                <a:gd name="T5" fmla="*/ 407537 h 21600"/>
                <a:gd name="T6" fmla="*/ 23273163 w 21020"/>
                <a:gd name="T7" fmla="*/ 40753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20" h="21600" extrusionOk="0">
                  <a:moveTo>
                    <a:pt x="289" y="0"/>
                  </a:moveTo>
                  <a:cubicBezTo>
                    <a:pt x="87" y="0"/>
                    <a:pt x="-122" y="457"/>
                    <a:pt x="87" y="457"/>
                  </a:cubicBezTo>
                  <a:cubicBezTo>
                    <a:pt x="1738" y="2799"/>
                    <a:pt x="3187" y="4656"/>
                    <a:pt x="4838" y="6527"/>
                  </a:cubicBezTo>
                  <a:cubicBezTo>
                    <a:pt x="6489" y="7927"/>
                    <a:pt x="8146" y="9798"/>
                    <a:pt x="9797" y="11655"/>
                  </a:cubicBezTo>
                  <a:cubicBezTo>
                    <a:pt x="13106" y="14926"/>
                    <a:pt x="16414" y="18196"/>
                    <a:pt x="19716" y="21453"/>
                  </a:cubicBezTo>
                  <a:cubicBezTo>
                    <a:pt x="19820" y="21556"/>
                    <a:pt x="19918" y="21600"/>
                    <a:pt x="20016" y="21600"/>
                  </a:cubicBezTo>
                  <a:cubicBezTo>
                    <a:pt x="20897" y="21600"/>
                    <a:pt x="21478" y="18093"/>
                    <a:pt x="20545" y="17253"/>
                  </a:cubicBezTo>
                  <a:cubicBezTo>
                    <a:pt x="17236" y="13997"/>
                    <a:pt x="13934" y="10726"/>
                    <a:pt x="10417" y="7927"/>
                  </a:cubicBezTo>
                  <a:cubicBezTo>
                    <a:pt x="8766" y="6527"/>
                    <a:pt x="7108" y="5127"/>
                    <a:pt x="5457" y="3728"/>
                  </a:cubicBezTo>
                  <a:cubicBezTo>
                    <a:pt x="3806" y="2328"/>
                    <a:pt x="1947" y="928"/>
                    <a:pt x="28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97" name="Google Shape;411;p15">
              <a:extLst>
                <a:ext uri="{FF2B5EF4-FFF2-40B4-BE49-F238E27FC236}">
                  <a16:creationId xmlns:a16="http://schemas.microsoft.com/office/drawing/2014/main" id="{DA185177-349F-F821-4B56-79BB5938E286}"/>
                </a:ext>
              </a:extLst>
            </p:cNvPr>
            <p:cNvSpPr>
              <a:spLocks/>
            </p:cNvSpPr>
            <p:nvPr/>
          </p:nvSpPr>
          <p:spPr bwMode="auto">
            <a:xfrm>
              <a:off x="1205276" y="2734889"/>
              <a:ext cx="42191" cy="19310"/>
            </a:xfrm>
            <a:custGeom>
              <a:avLst/>
              <a:gdLst>
                <a:gd name="T0" fmla="*/ 375775 w 20537"/>
                <a:gd name="T1" fmla="*/ 6167 h 21600"/>
                <a:gd name="T2" fmla="*/ 375775 w 20537"/>
                <a:gd name="T3" fmla="*/ 6167 h 21600"/>
                <a:gd name="T4" fmla="*/ 375775 w 20537"/>
                <a:gd name="T5" fmla="*/ 6167 h 21600"/>
                <a:gd name="T6" fmla="*/ 375775 w 20537"/>
                <a:gd name="T7" fmla="*/ 616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37" h="21600" extrusionOk="0">
                  <a:moveTo>
                    <a:pt x="985" y="0"/>
                  </a:moveTo>
                  <a:cubicBezTo>
                    <a:pt x="37" y="0"/>
                    <a:pt x="-423" y="3237"/>
                    <a:pt x="511" y="4327"/>
                  </a:cubicBezTo>
                  <a:cubicBezTo>
                    <a:pt x="3328" y="6473"/>
                    <a:pt x="6619" y="9710"/>
                    <a:pt x="9436" y="12946"/>
                  </a:cubicBezTo>
                  <a:cubicBezTo>
                    <a:pt x="10844" y="14037"/>
                    <a:pt x="12252" y="16183"/>
                    <a:pt x="13661" y="17273"/>
                  </a:cubicBezTo>
                  <a:cubicBezTo>
                    <a:pt x="14120" y="18363"/>
                    <a:pt x="15069" y="18363"/>
                    <a:pt x="15529" y="19420"/>
                  </a:cubicBezTo>
                  <a:cubicBezTo>
                    <a:pt x="16477" y="20510"/>
                    <a:pt x="17411" y="21600"/>
                    <a:pt x="18345" y="21600"/>
                  </a:cubicBezTo>
                  <a:cubicBezTo>
                    <a:pt x="19769" y="21600"/>
                    <a:pt x="21177" y="17273"/>
                    <a:pt x="20228" y="14037"/>
                  </a:cubicBezTo>
                  <a:cubicBezTo>
                    <a:pt x="19294" y="10800"/>
                    <a:pt x="16937" y="9710"/>
                    <a:pt x="15069" y="8654"/>
                  </a:cubicBezTo>
                  <a:cubicBezTo>
                    <a:pt x="13661" y="6473"/>
                    <a:pt x="12252" y="5417"/>
                    <a:pt x="10844" y="4327"/>
                  </a:cubicBezTo>
                  <a:cubicBezTo>
                    <a:pt x="7553" y="3237"/>
                    <a:pt x="4262" y="1090"/>
                    <a:pt x="98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98" name="Google Shape;412;p15">
              <a:extLst>
                <a:ext uri="{FF2B5EF4-FFF2-40B4-BE49-F238E27FC236}">
                  <a16:creationId xmlns:a16="http://schemas.microsoft.com/office/drawing/2014/main" id="{5E2B705F-AFFF-AC25-861A-2E03B6856003}"/>
                </a:ext>
              </a:extLst>
            </p:cNvPr>
            <p:cNvSpPr>
              <a:spLocks/>
            </p:cNvSpPr>
            <p:nvPr/>
          </p:nvSpPr>
          <p:spPr bwMode="auto">
            <a:xfrm>
              <a:off x="1273024" y="2134987"/>
              <a:ext cx="27500" cy="14467"/>
            </a:xfrm>
            <a:custGeom>
              <a:avLst/>
              <a:gdLst>
                <a:gd name="T0" fmla="*/ 44267 w 20530"/>
                <a:gd name="T1" fmla="*/ 1455 h 21600"/>
                <a:gd name="T2" fmla="*/ 44267 w 20530"/>
                <a:gd name="T3" fmla="*/ 1455 h 21600"/>
                <a:gd name="T4" fmla="*/ 44267 w 20530"/>
                <a:gd name="T5" fmla="*/ 1455 h 21600"/>
                <a:gd name="T6" fmla="*/ 44267 w 20530"/>
                <a:gd name="T7" fmla="*/ 145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30" h="21600" extrusionOk="0">
                  <a:moveTo>
                    <a:pt x="1340" y="0"/>
                  </a:moveTo>
                  <a:cubicBezTo>
                    <a:pt x="612" y="0"/>
                    <a:pt x="-820" y="4320"/>
                    <a:pt x="612" y="5775"/>
                  </a:cubicBezTo>
                  <a:cubicBezTo>
                    <a:pt x="1340" y="7230"/>
                    <a:pt x="2772" y="10095"/>
                    <a:pt x="4205" y="11550"/>
                  </a:cubicBezTo>
                  <a:cubicBezTo>
                    <a:pt x="4205" y="12960"/>
                    <a:pt x="4932" y="12960"/>
                    <a:pt x="5660" y="12960"/>
                  </a:cubicBezTo>
                  <a:cubicBezTo>
                    <a:pt x="6365" y="14415"/>
                    <a:pt x="7092" y="14415"/>
                    <a:pt x="8525" y="15870"/>
                  </a:cubicBezTo>
                  <a:cubicBezTo>
                    <a:pt x="9252" y="15870"/>
                    <a:pt x="10685" y="17280"/>
                    <a:pt x="12140" y="18735"/>
                  </a:cubicBezTo>
                  <a:cubicBezTo>
                    <a:pt x="13572" y="20190"/>
                    <a:pt x="15732" y="21600"/>
                    <a:pt x="17165" y="21600"/>
                  </a:cubicBezTo>
                  <a:cubicBezTo>
                    <a:pt x="18620" y="21600"/>
                    <a:pt x="20052" y="20190"/>
                    <a:pt x="20052" y="17280"/>
                  </a:cubicBezTo>
                  <a:cubicBezTo>
                    <a:pt x="20780" y="14415"/>
                    <a:pt x="20780" y="11550"/>
                    <a:pt x="19325" y="8640"/>
                  </a:cubicBezTo>
                  <a:cubicBezTo>
                    <a:pt x="17892" y="5775"/>
                    <a:pt x="16460" y="5775"/>
                    <a:pt x="14300" y="4320"/>
                  </a:cubicBezTo>
                  <a:cubicBezTo>
                    <a:pt x="12845" y="4320"/>
                    <a:pt x="11412" y="2910"/>
                    <a:pt x="10685" y="1455"/>
                  </a:cubicBezTo>
                  <a:lnTo>
                    <a:pt x="8525" y="1455"/>
                  </a:lnTo>
                  <a:cubicBezTo>
                    <a:pt x="7820" y="0"/>
                    <a:pt x="7092" y="0"/>
                    <a:pt x="5660" y="0"/>
                  </a:cubicBezTo>
                  <a:lnTo>
                    <a:pt x="1340" y="0"/>
                  </a:ln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899" name="Google Shape;413;p15">
              <a:extLst>
                <a:ext uri="{FF2B5EF4-FFF2-40B4-BE49-F238E27FC236}">
                  <a16:creationId xmlns:a16="http://schemas.microsoft.com/office/drawing/2014/main" id="{6E30AD60-1490-E069-D482-2D633E011A95}"/>
                </a:ext>
              </a:extLst>
            </p:cNvPr>
            <p:cNvSpPr>
              <a:spLocks/>
            </p:cNvSpPr>
            <p:nvPr/>
          </p:nvSpPr>
          <p:spPr bwMode="auto">
            <a:xfrm>
              <a:off x="1264524" y="2160082"/>
              <a:ext cx="26681" cy="15411"/>
            </a:xfrm>
            <a:custGeom>
              <a:avLst/>
              <a:gdLst>
                <a:gd name="T0" fmla="*/ 32642 w 21333"/>
                <a:gd name="T1" fmla="*/ 1997 h 21600"/>
                <a:gd name="T2" fmla="*/ 32642 w 21333"/>
                <a:gd name="T3" fmla="*/ 1997 h 21600"/>
                <a:gd name="T4" fmla="*/ 32642 w 21333"/>
                <a:gd name="T5" fmla="*/ 1997 h 21600"/>
                <a:gd name="T6" fmla="*/ 32642 w 21333"/>
                <a:gd name="T7" fmla="*/ 199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33" h="21600" extrusionOk="0">
                  <a:moveTo>
                    <a:pt x="4360" y="0"/>
                  </a:moveTo>
                  <a:cubicBezTo>
                    <a:pt x="2826" y="0"/>
                    <a:pt x="2046" y="0"/>
                    <a:pt x="512" y="1323"/>
                  </a:cubicBezTo>
                  <a:cubicBezTo>
                    <a:pt x="-267" y="4055"/>
                    <a:pt x="-267" y="5379"/>
                    <a:pt x="1292" y="8111"/>
                  </a:cubicBezTo>
                  <a:cubicBezTo>
                    <a:pt x="2046" y="9434"/>
                    <a:pt x="2826" y="10800"/>
                    <a:pt x="4360" y="13489"/>
                  </a:cubicBezTo>
                  <a:cubicBezTo>
                    <a:pt x="5139" y="14855"/>
                    <a:pt x="6673" y="16221"/>
                    <a:pt x="8232" y="17545"/>
                  </a:cubicBezTo>
                  <a:cubicBezTo>
                    <a:pt x="9766" y="18911"/>
                    <a:pt x="11300" y="20277"/>
                    <a:pt x="12859" y="20277"/>
                  </a:cubicBezTo>
                  <a:cubicBezTo>
                    <a:pt x="13613" y="21600"/>
                    <a:pt x="14393" y="21600"/>
                    <a:pt x="14393" y="21600"/>
                  </a:cubicBezTo>
                  <a:lnTo>
                    <a:pt x="16706" y="21600"/>
                  </a:lnTo>
                  <a:cubicBezTo>
                    <a:pt x="17096" y="21600"/>
                    <a:pt x="17680" y="21600"/>
                    <a:pt x="18240" y="21429"/>
                  </a:cubicBezTo>
                  <a:cubicBezTo>
                    <a:pt x="18240" y="21515"/>
                    <a:pt x="18240" y="21557"/>
                    <a:pt x="18240" y="21600"/>
                  </a:cubicBezTo>
                  <a:cubicBezTo>
                    <a:pt x="18362" y="21515"/>
                    <a:pt x="18459" y="21429"/>
                    <a:pt x="18557" y="21344"/>
                  </a:cubicBezTo>
                  <a:cubicBezTo>
                    <a:pt x="19044" y="21130"/>
                    <a:pt x="19482" y="20832"/>
                    <a:pt x="19799" y="20277"/>
                  </a:cubicBezTo>
                  <a:cubicBezTo>
                    <a:pt x="19750" y="20277"/>
                    <a:pt x="19701" y="20277"/>
                    <a:pt x="19653" y="20277"/>
                  </a:cubicBezTo>
                  <a:cubicBezTo>
                    <a:pt x="20602" y="19167"/>
                    <a:pt x="21333" y="17630"/>
                    <a:pt x="21333" y="14855"/>
                  </a:cubicBezTo>
                  <a:cubicBezTo>
                    <a:pt x="21163" y="14300"/>
                    <a:pt x="21065" y="14087"/>
                    <a:pt x="21016" y="14087"/>
                  </a:cubicBezTo>
                  <a:cubicBezTo>
                    <a:pt x="20992" y="14087"/>
                    <a:pt x="20992" y="14130"/>
                    <a:pt x="20992" y="14258"/>
                  </a:cubicBezTo>
                  <a:cubicBezTo>
                    <a:pt x="20773" y="13916"/>
                    <a:pt x="20554" y="13489"/>
                    <a:pt x="20554" y="13489"/>
                  </a:cubicBezTo>
                  <a:cubicBezTo>
                    <a:pt x="20554" y="12294"/>
                    <a:pt x="19945" y="11056"/>
                    <a:pt x="19239" y="10843"/>
                  </a:cubicBezTo>
                  <a:cubicBezTo>
                    <a:pt x="18216" y="8964"/>
                    <a:pt x="16438" y="7855"/>
                    <a:pt x="15172" y="6745"/>
                  </a:cubicBezTo>
                  <a:cubicBezTo>
                    <a:pt x="13613" y="6745"/>
                    <a:pt x="12079" y="5379"/>
                    <a:pt x="11300" y="5379"/>
                  </a:cubicBezTo>
                  <a:lnTo>
                    <a:pt x="10545" y="4055"/>
                  </a:lnTo>
                  <a:cubicBezTo>
                    <a:pt x="10009" y="4055"/>
                    <a:pt x="9498" y="3458"/>
                    <a:pt x="9449" y="3458"/>
                  </a:cubicBezTo>
                  <a:cubicBezTo>
                    <a:pt x="9425" y="3458"/>
                    <a:pt x="9498" y="3586"/>
                    <a:pt x="9766" y="4055"/>
                  </a:cubicBezTo>
                  <a:cubicBezTo>
                    <a:pt x="8987" y="4055"/>
                    <a:pt x="8232" y="2689"/>
                    <a:pt x="7453" y="2689"/>
                  </a:cubicBezTo>
                  <a:lnTo>
                    <a:pt x="5918" y="1323"/>
                  </a:lnTo>
                  <a:lnTo>
                    <a:pt x="5139" y="1323"/>
                  </a:lnTo>
                  <a:cubicBezTo>
                    <a:pt x="5918" y="1323"/>
                    <a:pt x="4360" y="0"/>
                    <a:pt x="436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00" name="Google Shape;414;p15">
              <a:extLst>
                <a:ext uri="{FF2B5EF4-FFF2-40B4-BE49-F238E27FC236}">
                  <a16:creationId xmlns:a16="http://schemas.microsoft.com/office/drawing/2014/main" id="{EB246C6C-B013-2520-9222-34DB51DBF41D}"/>
                </a:ext>
              </a:extLst>
            </p:cNvPr>
            <p:cNvSpPr>
              <a:spLocks/>
            </p:cNvSpPr>
            <p:nvPr/>
          </p:nvSpPr>
          <p:spPr bwMode="auto">
            <a:xfrm>
              <a:off x="1521961" y="2234331"/>
              <a:ext cx="27124" cy="18335"/>
            </a:xfrm>
            <a:custGeom>
              <a:avLst/>
              <a:gdLst>
                <a:gd name="T0" fmla="*/ 37574 w 21024"/>
                <a:gd name="T1" fmla="*/ 4759 h 21600"/>
                <a:gd name="T2" fmla="*/ 37574 w 21024"/>
                <a:gd name="T3" fmla="*/ 4759 h 21600"/>
                <a:gd name="T4" fmla="*/ 37574 w 21024"/>
                <a:gd name="T5" fmla="*/ 4759 h 21600"/>
                <a:gd name="T6" fmla="*/ 37574 w 21024"/>
                <a:gd name="T7" fmla="*/ 4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24" h="21600" extrusionOk="0">
                  <a:moveTo>
                    <a:pt x="4296" y="0"/>
                  </a:moveTo>
                  <a:cubicBezTo>
                    <a:pt x="3659" y="0"/>
                    <a:pt x="2455" y="0"/>
                    <a:pt x="1652" y="753"/>
                  </a:cubicBezTo>
                  <a:cubicBezTo>
                    <a:pt x="1558" y="682"/>
                    <a:pt x="1487" y="682"/>
                    <a:pt x="1416" y="682"/>
                  </a:cubicBezTo>
                  <a:cubicBezTo>
                    <a:pt x="921" y="682"/>
                    <a:pt x="567" y="1471"/>
                    <a:pt x="567" y="2296"/>
                  </a:cubicBezTo>
                  <a:cubicBezTo>
                    <a:pt x="24" y="3086"/>
                    <a:pt x="-118" y="3875"/>
                    <a:pt x="94" y="4664"/>
                  </a:cubicBezTo>
                  <a:cubicBezTo>
                    <a:pt x="-118" y="5813"/>
                    <a:pt x="24" y="7176"/>
                    <a:pt x="567" y="7965"/>
                  </a:cubicBezTo>
                  <a:cubicBezTo>
                    <a:pt x="567" y="9114"/>
                    <a:pt x="1298" y="9114"/>
                    <a:pt x="1298" y="10226"/>
                  </a:cubicBezTo>
                  <a:cubicBezTo>
                    <a:pt x="2054" y="11374"/>
                    <a:pt x="2809" y="12522"/>
                    <a:pt x="3541" y="12522"/>
                  </a:cubicBezTo>
                  <a:cubicBezTo>
                    <a:pt x="5052" y="13635"/>
                    <a:pt x="5784" y="14783"/>
                    <a:pt x="7294" y="15931"/>
                  </a:cubicBezTo>
                  <a:cubicBezTo>
                    <a:pt x="9537" y="18191"/>
                    <a:pt x="12512" y="20452"/>
                    <a:pt x="15510" y="21600"/>
                  </a:cubicBezTo>
                  <a:cubicBezTo>
                    <a:pt x="16265" y="21600"/>
                    <a:pt x="17752" y="21600"/>
                    <a:pt x="18508" y="20452"/>
                  </a:cubicBezTo>
                  <a:cubicBezTo>
                    <a:pt x="19239" y="19340"/>
                    <a:pt x="19995" y="18191"/>
                    <a:pt x="20750" y="17043"/>
                  </a:cubicBezTo>
                  <a:cubicBezTo>
                    <a:pt x="21482" y="14783"/>
                    <a:pt x="20750" y="10226"/>
                    <a:pt x="18508" y="7965"/>
                  </a:cubicBezTo>
                  <a:cubicBezTo>
                    <a:pt x="17752" y="7965"/>
                    <a:pt x="16997" y="6817"/>
                    <a:pt x="16265" y="6817"/>
                  </a:cubicBezTo>
                  <a:lnTo>
                    <a:pt x="14022" y="5705"/>
                  </a:lnTo>
                  <a:cubicBezTo>
                    <a:pt x="12512" y="4557"/>
                    <a:pt x="11024" y="4557"/>
                    <a:pt x="10269" y="3409"/>
                  </a:cubicBezTo>
                  <a:cubicBezTo>
                    <a:pt x="10269" y="3516"/>
                    <a:pt x="10269" y="3588"/>
                    <a:pt x="10292" y="3660"/>
                  </a:cubicBezTo>
                  <a:cubicBezTo>
                    <a:pt x="9513" y="2906"/>
                    <a:pt x="8569" y="2296"/>
                    <a:pt x="8026" y="2296"/>
                  </a:cubicBezTo>
                  <a:cubicBezTo>
                    <a:pt x="7294" y="1148"/>
                    <a:pt x="6539" y="1148"/>
                    <a:pt x="5052" y="1148"/>
                  </a:cubicBezTo>
                  <a:lnTo>
                    <a:pt x="4296" y="0"/>
                  </a:ln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01" name="Google Shape;415;p15">
              <a:extLst>
                <a:ext uri="{FF2B5EF4-FFF2-40B4-BE49-F238E27FC236}">
                  <a16:creationId xmlns:a16="http://schemas.microsoft.com/office/drawing/2014/main" id="{3EC5EB4A-B4BA-56AC-42D5-09413C0095AA}"/>
                </a:ext>
              </a:extLst>
            </p:cNvPr>
            <p:cNvSpPr>
              <a:spLocks/>
            </p:cNvSpPr>
            <p:nvPr/>
          </p:nvSpPr>
          <p:spPr bwMode="auto">
            <a:xfrm>
              <a:off x="1519799" y="2259426"/>
              <a:ext cx="26379" cy="18061"/>
            </a:xfrm>
            <a:custGeom>
              <a:avLst/>
              <a:gdLst>
                <a:gd name="T0" fmla="*/ 32126 w 21116"/>
                <a:gd name="T1" fmla="*/ 4414 h 21600"/>
                <a:gd name="T2" fmla="*/ 32126 w 21116"/>
                <a:gd name="T3" fmla="*/ 4414 h 21600"/>
                <a:gd name="T4" fmla="*/ 32126 w 21116"/>
                <a:gd name="T5" fmla="*/ 4414 h 21600"/>
                <a:gd name="T6" fmla="*/ 32126 w 21116"/>
                <a:gd name="T7" fmla="*/ 441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16" h="21600" extrusionOk="0">
                  <a:moveTo>
                    <a:pt x="3072" y="0"/>
                  </a:moveTo>
                  <a:cubicBezTo>
                    <a:pt x="1536" y="1129"/>
                    <a:pt x="1536" y="1129"/>
                    <a:pt x="2316" y="1129"/>
                  </a:cubicBezTo>
                  <a:lnTo>
                    <a:pt x="1536" y="1129"/>
                  </a:lnTo>
                  <a:cubicBezTo>
                    <a:pt x="756" y="2295"/>
                    <a:pt x="0" y="3460"/>
                    <a:pt x="0" y="5755"/>
                  </a:cubicBezTo>
                  <a:cubicBezTo>
                    <a:pt x="0" y="5755"/>
                    <a:pt x="0" y="5755"/>
                    <a:pt x="0" y="6921"/>
                  </a:cubicBezTo>
                  <a:cubicBezTo>
                    <a:pt x="756" y="9216"/>
                    <a:pt x="1536" y="9216"/>
                    <a:pt x="2316" y="10381"/>
                  </a:cubicBezTo>
                  <a:lnTo>
                    <a:pt x="3852" y="12676"/>
                  </a:lnTo>
                  <a:cubicBezTo>
                    <a:pt x="5388" y="13841"/>
                    <a:pt x="6168" y="14971"/>
                    <a:pt x="7704" y="16136"/>
                  </a:cubicBezTo>
                  <a:cubicBezTo>
                    <a:pt x="9264" y="17302"/>
                    <a:pt x="10020" y="17302"/>
                    <a:pt x="11580" y="18431"/>
                  </a:cubicBezTo>
                  <a:cubicBezTo>
                    <a:pt x="12336" y="19597"/>
                    <a:pt x="13116" y="20762"/>
                    <a:pt x="13896" y="20762"/>
                  </a:cubicBezTo>
                  <a:lnTo>
                    <a:pt x="15432" y="20762"/>
                  </a:lnTo>
                  <a:cubicBezTo>
                    <a:pt x="15822" y="21345"/>
                    <a:pt x="16212" y="21600"/>
                    <a:pt x="16578" y="21600"/>
                  </a:cubicBezTo>
                  <a:cubicBezTo>
                    <a:pt x="16968" y="21600"/>
                    <a:pt x="17358" y="21345"/>
                    <a:pt x="17748" y="20762"/>
                  </a:cubicBezTo>
                  <a:cubicBezTo>
                    <a:pt x="20844" y="20762"/>
                    <a:pt x="21600" y="14971"/>
                    <a:pt x="20844" y="12676"/>
                  </a:cubicBezTo>
                  <a:cubicBezTo>
                    <a:pt x="20064" y="10381"/>
                    <a:pt x="18528" y="9216"/>
                    <a:pt x="17748" y="8050"/>
                  </a:cubicBezTo>
                  <a:cubicBezTo>
                    <a:pt x="16968" y="8050"/>
                    <a:pt x="16212" y="6921"/>
                    <a:pt x="16212" y="6921"/>
                  </a:cubicBezTo>
                  <a:cubicBezTo>
                    <a:pt x="14652" y="5755"/>
                    <a:pt x="13116" y="5755"/>
                    <a:pt x="11580" y="4590"/>
                  </a:cubicBezTo>
                  <a:cubicBezTo>
                    <a:pt x="10020" y="3460"/>
                    <a:pt x="8484" y="2295"/>
                    <a:pt x="6948" y="1129"/>
                  </a:cubicBezTo>
                  <a:lnTo>
                    <a:pt x="5388" y="1129"/>
                  </a:lnTo>
                  <a:cubicBezTo>
                    <a:pt x="4632" y="0"/>
                    <a:pt x="3852" y="0"/>
                    <a:pt x="307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02" name="Google Shape;416;p15">
              <a:extLst>
                <a:ext uri="{FF2B5EF4-FFF2-40B4-BE49-F238E27FC236}">
                  <a16:creationId xmlns:a16="http://schemas.microsoft.com/office/drawing/2014/main" id="{D6D23ED9-194A-3C0C-E2BC-7BFEBCF3A652}"/>
                </a:ext>
              </a:extLst>
            </p:cNvPr>
            <p:cNvSpPr>
              <a:spLocks/>
            </p:cNvSpPr>
            <p:nvPr/>
          </p:nvSpPr>
          <p:spPr bwMode="auto">
            <a:xfrm>
              <a:off x="1181717" y="2212160"/>
              <a:ext cx="303725" cy="374201"/>
            </a:xfrm>
            <a:custGeom>
              <a:avLst/>
              <a:gdLst>
                <a:gd name="T0" fmla="*/ 2147483647 w 21390"/>
                <a:gd name="T1" fmla="*/ 2147483647 h 21600"/>
                <a:gd name="T2" fmla="*/ 2147483647 w 21390"/>
                <a:gd name="T3" fmla="*/ 2147483647 h 21600"/>
                <a:gd name="T4" fmla="*/ 2147483647 w 21390"/>
                <a:gd name="T5" fmla="*/ 2147483647 h 21600"/>
                <a:gd name="T6" fmla="*/ 2147483647 w 2139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90" h="21600" extrusionOk="0">
                  <a:moveTo>
                    <a:pt x="16067" y="0"/>
                  </a:moveTo>
                  <a:cubicBezTo>
                    <a:pt x="15891" y="0"/>
                    <a:pt x="15726" y="74"/>
                    <a:pt x="15591" y="223"/>
                  </a:cubicBezTo>
                  <a:cubicBezTo>
                    <a:pt x="15387" y="390"/>
                    <a:pt x="15250" y="668"/>
                    <a:pt x="15250" y="1058"/>
                  </a:cubicBezTo>
                  <a:cubicBezTo>
                    <a:pt x="15318" y="1447"/>
                    <a:pt x="15387" y="1837"/>
                    <a:pt x="15522" y="2171"/>
                  </a:cubicBezTo>
                  <a:cubicBezTo>
                    <a:pt x="15657" y="2561"/>
                    <a:pt x="15795" y="2950"/>
                    <a:pt x="15861" y="3284"/>
                  </a:cubicBezTo>
                  <a:cubicBezTo>
                    <a:pt x="15930" y="3618"/>
                    <a:pt x="15930" y="3952"/>
                    <a:pt x="15930" y="4231"/>
                  </a:cubicBezTo>
                  <a:cubicBezTo>
                    <a:pt x="15454" y="4509"/>
                    <a:pt x="15046" y="4787"/>
                    <a:pt x="14639" y="5121"/>
                  </a:cubicBezTo>
                  <a:cubicBezTo>
                    <a:pt x="14776" y="4676"/>
                    <a:pt x="14842" y="4231"/>
                    <a:pt x="14911" y="3730"/>
                  </a:cubicBezTo>
                  <a:cubicBezTo>
                    <a:pt x="14911" y="3340"/>
                    <a:pt x="14911" y="3006"/>
                    <a:pt x="14911" y="2561"/>
                  </a:cubicBezTo>
                  <a:cubicBezTo>
                    <a:pt x="14842" y="2171"/>
                    <a:pt x="14639" y="1726"/>
                    <a:pt x="14368" y="1336"/>
                  </a:cubicBezTo>
                  <a:cubicBezTo>
                    <a:pt x="14027" y="946"/>
                    <a:pt x="13620" y="557"/>
                    <a:pt x="13212" y="445"/>
                  </a:cubicBezTo>
                  <a:cubicBezTo>
                    <a:pt x="13051" y="380"/>
                    <a:pt x="12901" y="348"/>
                    <a:pt x="12766" y="348"/>
                  </a:cubicBezTo>
                  <a:cubicBezTo>
                    <a:pt x="12558" y="348"/>
                    <a:pt x="12384" y="422"/>
                    <a:pt x="12262" y="557"/>
                  </a:cubicBezTo>
                  <a:cubicBezTo>
                    <a:pt x="11786" y="1058"/>
                    <a:pt x="12125" y="2227"/>
                    <a:pt x="12670" y="3062"/>
                  </a:cubicBezTo>
                  <a:cubicBezTo>
                    <a:pt x="13008" y="3618"/>
                    <a:pt x="13416" y="4119"/>
                    <a:pt x="13688" y="4620"/>
                  </a:cubicBezTo>
                  <a:cubicBezTo>
                    <a:pt x="13823" y="4787"/>
                    <a:pt x="13892" y="5010"/>
                    <a:pt x="14027" y="5177"/>
                  </a:cubicBezTo>
                  <a:cubicBezTo>
                    <a:pt x="14027" y="5288"/>
                    <a:pt x="14096" y="5400"/>
                    <a:pt x="14165" y="5511"/>
                  </a:cubicBezTo>
                  <a:cubicBezTo>
                    <a:pt x="13551" y="6012"/>
                    <a:pt x="13008" y="6513"/>
                    <a:pt x="12532" y="7014"/>
                  </a:cubicBezTo>
                  <a:cubicBezTo>
                    <a:pt x="12532" y="7014"/>
                    <a:pt x="12532" y="6958"/>
                    <a:pt x="12532" y="6958"/>
                  </a:cubicBezTo>
                  <a:cubicBezTo>
                    <a:pt x="12601" y="6736"/>
                    <a:pt x="12601" y="6513"/>
                    <a:pt x="12601" y="6290"/>
                  </a:cubicBezTo>
                  <a:cubicBezTo>
                    <a:pt x="12670" y="5845"/>
                    <a:pt x="12670" y="5400"/>
                    <a:pt x="12601" y="4954"/>
                  </a:cubicBezTo>
                  <a:cubicBezTo>
                    <a:pt x="12532" y="4453"/>
                    <a:pt x="12397" y="4008"/>
                    <a:pt x="12193" y="3563"/>
                  </a:cubicBezTo>
                  <a:cubicBezTo>
                    <a:pt x="11921" y="3117"/>
                    <a:pt x="11651" y="2672"/>
                    <a:pt x="11106" y="2227"/>
                  </a:cubicBezTo>
                  <a:cubicBezTo>
                    <a:pt x="10563" y="1893"/>
                    <a:pt x="9884" y="1614"/>
                    <a:pt x="9341" y="1614"/>
                  </a:cubicBezTo>
                  <a:cubicBezTo>
                    <a:pt x="9302" y="1610"/>
                    <a:pt x="9264" y="1610"/>
                    <a:pt x="9227" y="1610"/>
                  </a:cubicBezTo>
                  <a:cubicBezTo>
                    <a:pt x="8625" y="1610"/>
                    <a:pt x="8322" y="2029"/>
                    <a:pt x="8322" y="2449"/>
                  </a:cubicBezTo>
                  <a:cubicBezTo>
                    <a:pt x="8254" y="3396"/>
                    <a:pt x="9272" y="4398"/>
                    <a:pt x="10156" y="5177"/>
                  </a:cubicBezTo>
                  <a:cubicBezTo>
                    <a:pt x="10971" y="5901"/>
                    <a:pt x="11921" y="6569"/>
                    <a:pt x="12125" y="7348"/>
                  </a:cubicBezTo>
                  <a:cubicBezTo>
                    <a:pt x="12125" y="7405"/>
                    <a:pt x="12125" y="7459"/>
                    <a:pt x="12125" y="7515"/>
                  </a:cubicBezTo>
                  <a:cubicBezTo>
                    <a:pt x="11786" y="7906"/>
                    <a:pt x="11447" y="8296"/>
                    <a:pt x="11175" y="8684"/>
                  </a:cubicBezTo>
                  <a:cubicBezTo>
                    <a:pt x="10902" y="9075"/>
                    <a:pt x="10699" y="9465"/>
                    <a:pt x="10495" y="9853"/>
                  </a:cubicBezTo>
                  <a:cubicBezTo>
                    <a:pt x="10563" y="9576"/>
                    <a:pt x="10563" y="9242"/>
                    <a:pt x="10563" y="8964"/>
                  </a:cubicBezTo>
                  <a:cubicBezTo>
                    <a:pt x="10632" y="8463"/>
                    <a:pt x="10563" y="7962"/>
                    <a:pt x="10360" y="7459"/>
                  </a:cubicBezTo>
                  <a:cubicBezTo>
                    <a:pt x="10021" y="6569"/>
                    <a:pt x="9410" y="5567"/>
                    <a:pt x="8187" y="4732"/>
                  </a:cubicBezTo>
                  <a:cubicBezTo>
                    <a:pt x="7915" y="4509"/>
                    <a:pt x="7576" y="4286"/>
                    <a:pt x="7235" y="4175"/>
                  </a:cubicBezTo>
                  <a:cubicBezTo>
                    <a:pt x="6827" y="4064"/>
                    <a:pt x="6420" y="4008"/>
                    <a:pt x="6081" y="4008"/>
                  </a:cubicBezTo>
                  <a:cubicBezTo>
                    <a:pt x="5401" y="4008"/>
                    <a:pt x="5062" y="4398"/>
                    <a:pt x="5131" y="4954"/>
                  </a:cubicBezTo>
                  <a:cubicBezTo>
                    <a:pt x="5401" y="6179"/>
                    <a:pt x="6761" y="7238"/>
                    <a:pt x="7846" y="8016"/>
                  </a:cubicBezTo>
                  <a:cubicBezTo>
                    <a:pt x="8457" y="8463"/>
                    <a:pt x="9002" y="8851"/>
                    <a:pt x="9341" y="9352"/>
                  </a:cubicBezTo>
                  <a:cubicBezTo>
                    <a:pt x="9748" y="9799"/>
                    <a:pt x="9952" y="10244"/>
                    <a:pt x="9884" y="10745"/>
                  </a:cubicBezTo>
                  <a:cubicBezTo>
                    <a:pt x="9884" y="10855"/>
                    <a:pt x="9884" y="10968"/>
                    <a:pt x="9817" y="11022"/>
                  </a:cubicBezTo>
                  <a:cubicBezTo>
                    <a:pt x="9817" y="11079"/>
                    <a:pt x="9884" y="11079"/>
                    <a:pt x="9884" y="11135"/>
                  </a:cubicBezTo>
                  <a:cubicBezTo>
                    <a:pt x="9680" y="11580"/>
                    <a:pt x="9476" y="12081"/>
                    <a:pt x="9341" y="12582"/>
                  </a:cubicBezTo>
                  <a:cubicBezTo>
                    <a:pt x="9272" y="12805"/>
                    <a:pt x="9272" y="12972"/>
                    <a:pt x="9206" y="13193"/>
                  </a:cubicBezTo>
                  <a:cubicBezTo>
                    <a:pt x="9137" y="12638"/>
                    <a:pt x="8933" y="12081"/>
                    <a:pt x="8661" y="11523"/>
                  </a:cubicBezTo>
                  <a:cubicBezTo>
                    <a:pt x="8391" y="10968"/>
                    <a:pt x="8050" y="10354"/>
                    <a:pt x="7642" y="9799"/>
                  </a:cubicBezTo>
                  <a:cubicBezTo>
                    <a:pt x="6761" y="8797"/>
                    <a:pt x="5401" y="7849"/>
                    <a:pt x="3702" y="7626"/>
                  </a:cubicBezTo>
                  <a:cubicBezTo>
                    <a:pt x="3554" y="7615"/>
                    <a:pt x="3404" y="7608"/>
                    <a:pt x="3258" y="7608"/>
                  </a:cubicBezTo>
                  <a:cubicBezTo>
                    <a:pt x="2673" y="7608"/>
                    <a:pt x="2141" y="7716"/>
                    <a:pt x="1869" y="8073"/>
                  </a:cubicBezTo>
                  <a:cubicBezTo>
                    <a:pt x="1530" y="8517"/>
                    <a:pt x="1598" y="9075"/>
                    <a:pt x="1869" y="9576"/>
                  </a:cubicBezTo>
                  <a:cubicBezTo>
                    <a:pt x="2141" y="10133"/>
                    <a:pt x="2617" y="10578"/>
                    <a:pt x="3228" y="10912"/>
                  </a:cubicBezTo>
                  <a:cubicBezTo>
                    <a:pt x="3906" y="11246"/>
                    <a:pt x="4655" y="11413"/>
                    <a:pt x="5334" y="11636"/>
                  </a:cubicBezTo>
                  <a:cubicBezTo>
                    <a:pt x="6081" y="11857"/>
                    <a:pt x="6761" y="12081"/>
                    <a:pt x="7372" y="12415"/>
                  </a:cubicBezTo>
                  <a:cubicBezTo>
                    <a:pt x="8050" y="12749"/>
                    <a:pt x="8595" y="13193"/>
                    <a:pt x="9069" y="13640"/>
                  </a:cubicBezTo>
                  <a:cubicBezTo>
                    <a:pt x="9069" y="13694"/>
                    <a:pt x="9069" y="13694"/>
                    <a:pt x="9137" y="13694"/>
                  </a:cubicBezTo>
                  <a:cubicBezTo>
                    <a:pt x="8933" y="14697"/>
                    <a:pt x="8933" y="15699"/>
                    <a:pt x="9002" y="16702"/>
                  </a:cubicBezTo>
                  <a:cubicBezTo>
                    <a:pt x="8865" y="16423"/>
                    <a:pt x="8661" y="16089"/>
                    <a:pt x="8457" y="15755"/>
                  </a:cubicBezTo>
                  <a:cubicBezTo>
                    <a:pt x="8187" y="15254"/>
                    <a:pt x="7780" y="14809"/>
                    <a:pt x="7235" y="14362"/>
                  </a:cubicBezTo>
                  <a:cubicBezTo>
                    <a:pt x="6216" y="13640"/>
                    <a:pt x="4927" y="12972"/>
                    <a:pt x="3160" y="12692"/>
                  </a:cubicBezTo>
                  <a:cubicBezTo>
                    <a:pt x="2872" y="12654"/>
                    <a:pt x="2516" y="12615"/>
                    <a:pt x="2188" y="12615"/>
                  </a:cubicBezTo>
                  <a:cubicBezTo>
                    <a:pt x="2051" y="12615"/>
                    <a:pt x="1920" y="12620"/>
                    <a:pt x="1802" y="12638"/>
                  </a:cubicBezTo>
                  <a:cubicBezTo>
                    <a:pt x="1326" y="12692"/>
                    <a:pt x="918" y="12805"/>
                    <a:pt x="580" y="12972"/>
                  </a:cubicBezTo>
                  <a:cubicBezTo>
                    <a:pt x="-100" y="13360"/>
                    <a:pt x="-169" y="13861"/>
                    <a:pt x="307" y="14362"/>
                  </a:cubicBezTo>
                  <a:cubicBezTo>
                    <a:pt x="1395" y="15477"/>
                    <a:pt x="3499" y="15866"/>
                    <a:pt x="5131" y="16089"/>
                  </a:cubicBezTo>
                  <a:cubicBezTo>
                    <a:pt x="6012" y="16256"/>
                    <a:pt x="6827" y="16423"/>
                    <a:pt x="7576" y="16702"/>
                  </a:cubicBezTo>
                  <a:cubicBezTo>
                    <a:pt x="8187" y="16980"/>
                    <a:pt x="8798" y="17314"/>
                    <a:pt x="9069" y="17815"/>
                  </a:cubicBezTo>
                  <a:cubicBezTo>
                    <a:pt x="9137" y="17926"/>
                    <a:pt x="9206" y="18038"/>
                    <a:pt x="9206" y="18149"/>
                  </a:cubicBezTo>
                  <a:cubicBezTo>
                    <a:pt x="9206" y="18149"/>
                    <a:pt x="9272" y="18149"/>
                    <a:pt x="9272" y="18205"/>
                  </a:cubicBezTo>
                  <a:cubicBezTo>
                    <a:pt x="9341" y="18483"/>
                    <a:pt x="9410" y="18761"/>
                    <a:pt x="9476" y="19040"/>
                  </a:cubicBezTo>
                  <a:cubicBezTo>
                    <a:pt x="9680" y="19763"/>
                    <a:pt x="9952" y="20431"/>
                    <a:pt x="10291" y="21099"/>
                  </a:cubicBezTo>
                  <a:cubicBezTo>
                    <a:pt x="10428" y="21266"/>
                    <a:pt x="10495" y="21433"/>
                    <a:pt x="10632" y="21600"/>
                  </a:cubicBezTo>
                  <a:cubicBezTo>
                    <a:pt x="10632" y="21600"/>
                    <a:pt x="10699" y="21600"/>
                    <a:pt x="10699" y="21546"/>
                  </a:cubicBezTo>
                  <a:cubicBezTo>
                    <a:pt x="10563" y="21211"/>
                    <a:pt x="10428" y="20877"/>
                    <a:pt x="10291" y="20543"/>
                  </a:cubicBezTo>
                  <a:cubicBezTo>
                    <a:pt x="10156" y="20209"/>
                    <a:pt x="10021" y="19875"/>
                    <a:pt x="9952" y="19541"/>
                  </a:cubicBezTo>
                  <a:cubicBezTo>
                    <a:pt x="9748" y="19040"/>
                    <a:pt x="9680" y="18539"/>
                    <a:pt x="9613" y="18038"/>
                  </a:cubicBezTo>
                  <a:cubicBezTo>
                    <a:pt x="9613" y="17982"/>
                    <a:pt x="9680" y="17926"/>
                    <a:pt x="9748" y="17871"/>
                  </a:cubicBezTo>
                  <a:cubicBezTo>
                    <a:pt x="10156" y="17537"/>
                    <a:pt x="10836" y="17370"/>
                    <a:pt x="11514" y="17314"/>
                  </a:cubicBezTo>
                  <a:cubicBezTo>
                    <a:pt x="11732" y="17298"/>
                    <a:pt x="11958" y="17291"/>
                    <a:pt x="12189" y="17291"/>
                  </a:cubicBezTo>
                  <a:cubicBezTo>
                    <a:pt x="12745" y="17291"/>
                    <a:pt x="13334" y="17330"/>
                    <a:pt x="13961" y="17370"/>
                  </a:cubicBezTo>
                  <a:cubicBezTo>
                    <a:pt x="14484" y="17421"/>
                    <a:pt x="15042" y="17456"/>
                    <a:pt x="15584" y="17456"/>
                  </a:cubicBezTo>
                  <a:cubicBezTo>
                    <a:pt x="16800" y="17456"/>
                    <a:pt x="17948" y="17279"/>
                    <a:pt x="18510" y="16702"/>
                  </a:cubicBezTo>
                  <a:cubicBezTo>
                    <a:pt x="18851" y="16312"/>
                    <a:pt x="18714" y="15811"/>
                    <a:pt x="18102" y="15421"/>
                  </a:cubicBezTo>
                  <a:cubicBezTo>
                    <a:pt x="17832" y="15198"/>
                    <a:pt x="17491" y="15031"/>
                    <a:pt x="17152" y="14920"/>
                  </a:cubicBezTo>
                  <a:cubicBezTo>
                    <a:pt x="16745" y="14809"/>
                    <a:pt x="16337" y="14809"/>
                    <a:pt x="15998" y="14753"/>
                  </a:cubicBezTo>
                  <a:cubicBezTo>
                    <a:pt x="15870" y="14747"/>
                    <a:pt x="15743" y="14746"/>
                    <a:pt x="15619" y="14746"/>
                  </a:cubicBezTo>
                  <a:cubicBezTo>
                    <a:pt x="14295" y="14746"/>
                    <a:pt x="13193" y="15009"/>
                    <a:pt x="12262" y="15365"/>
                  </a:cubicBezTo>
                  <a:cubicBezTo>
                    <a:pt x="11651" y="15588"/>
                    <a:pt x="11175" y="15922"/>
                    <a:pt x="10767" y="16256"/>
                  </a:cubicBezTo>
                  <a:cubicBezTo>
                    <a:pt x="10360" y="16590"/>
                    <a:pt x="10021" y="16980"/>
                    <a:pt x="9613" y="17370"/>
                  </a:cubicBezTo>
                  <a:cubicBezTo>
                    <a:pt x="9613" y="17370"/>
                    <a:pt x="9545" y="17425"/>
                    <a:pt x="9545" y="17425"/>
                  </a:cubicBezTo>
                  <a:cubicBezTo>
                    <a:pt x="9545" y="17481"/>
                    <a:pt x="9545" y="17481"/>
                    <a:pt x="9545" y="17537"/>
                  </a:cubicBezTo>
                  <a:lnTo>
                    <a:pt x="9476" y="17537"/>
                  </a:lnTo>
                  <a:cubicBezTo>
                    <a:pt x="9476" y="17537"/>
                    <a:pt x="9476" y="17481"/>
                    <a:pt x="9476" y="17425"/>
                  </a:cubicBezTo>
                  <a:cubicBezTo>
                    <a:pt x="9272" y="15978"/>
                    <a:pt x="9341" y="14586"/>
                    <a:pt x="9680" y="13193"/>
                  </a:cubicBezTo>
                  <a:cubicBezTo>
                    <a:pt x="9680" y="13139"/>
                    <a:pt x="9748" y="13026"/>
                    <a:pt x="9748" y="12972"/>
                  </a:cubicBezTo>
                  <a:cubicBezTo>
                    <a:pt x="9918" y="12958"/>
                    <a:pt x="10083" y="12951"/>
                    <a:pt x="10246" y="12951"/>
                  </a:cubicBezTo>
                  <a:cubicBezTo>
                    <a:pt x="10733" y="12951"/>
                    <a:pt x="11192" y="13012"/>
                    <a:pt x="11651" y="13139"/>
                  </a:cubicBezTo>
                  <a:cubicBezTo>
                    <a:pt x="12262" y="13306"/>
                    <a:pt x="12805" y="13527"/>
                    <a:pt x="13416" y="13807"/>
                  </a:cubicBezTo>
                  <a:cubicBezTo>
                    <a:pt x="13961" y="14028"/>
                    <a:pt x="14572" y="14308"/>
                    <a:pt x="15250" y="14475"/>
                  </a:cubicBezTo>
                  <a:cubicBezTo>
                    <a:pt x="15556" y="14558"/>
                    <a:pt x="15861" y="14600"/>
                    <a:pt x="16159" y="14600"/>
                  </a:cubicBezTo>
                  <a:cubicBezTo>
                    <a:pt x="16455" y="14600"/>
                    <a:pt x="16745" y="14558"/>
                    <a:pt x="17017" y="14475"/>
                  </a:cubicBezTo>
                  <a:cubicBezTo>
                    <a:pt x="17560" y="14308"/>
                    <a:pt x="18036" y="14085"/>
                    <a:pt x="18171" y="13694"/>
                  </a:cubicBezTo>
                  <a:cubicBezTo>
                    <a:pt x="18306" y="13250"/>
                    <a:pt x="17899" y="12805"/>
                    <a:pt x="17425" y="12471"/>
                  </a:cubicBezTo>
                  <a:cubicBezTo>
                    <a:pt x="16421" y="11831"/>
                    <a:pt x="15237" y="11604"/>
                    <a:pt x="14169" y="11604"/>
                  </a:cubicBezTo>
                  <a:cubicBezTo>
                    <a:pt x="13935" y="11604"/>
                    <a:pt x="13706" y="11615"/>
                    <a:pt x="13485" y="11636"/>
                  </a:cubicBezTo>
                  <a:cubicBezTo>
                    <a:pt x="12805" y="11690"/>
                    <a:pt x="12125" y="11857"/>
                    <a:pt x="11582" y="12024"/>
                  </a:cubicBezTo>
                  <a:cubicBezTo>
                    <a:pt x="10971" y="12191"/>
                    <a:pt x="10495" y="12358"/>
                    <a:pt x="10021" y="12638"/>
                  </a:cubicBezTo>
                  <a:lnTo>
                    <a:pt x="9817" y="12638"/>
                  </a:lnTo>
                  <a:cubicBezTo>
                    <a:pt x="10156" y="11523"/>
                    <a:pt x="10632" y="10467"/>
                    <a:pt x="11243" y="9465"/>
                  </a:cubicBezTo>
                  <a:cubicBezTo>
                    <a:pt x="11243" y="9409"/>
                    <a:pt x="11310" y="9409"/>
                    <a:pt x="11310" y="9409"/>
                  </a:cubicBezTo>
                  <a:cubicBezTo>
                    <a:pt x="11449" y="9375"/>
                    <a:pt x="11595" y="9363"/>
                    <a:pt x="11745" y="9363"/>
                  </a:cubicBezTo>
                  <a:cubicBezTo>
                    <a:pt x="12106" y="9363"/>
                    <a:pt x="12489" y="9440"/>
                    <a:pt x="12873" y="9519"/>
                  </a:cubicBezTo>
                  <a:cubicBezTo>
                    <a:pt x="13416" y="9686"/>
                    <a:pt x="13961" y="10020"/>
                    <a:pt x="14503" y="10354"/>
                  </a:cubicBezTo>
                  <a:cubicBezTo>
                    <a:pt x="15456" y="10875"/>
                    <a:pt x="16764" y="11590"/>
                    <a:pt x="17984" y="11590"/>
                  </a:cubicBezTo>
                  <a:cubicBezTo>
                    <a:pt x="18070" y="11590"/>
                    <a:pt x="18154" y="11587"/>
                    <a:pt x="18240" y="11580"/>
                  </a:cubicBezTo>
                  <a:cubicBezTo>
                    <a:pt x="18782" y="11523"/>
                    <a:pt x="19121" y="11246"/>
                    <a:pt x="18986" y="10745"/>
                  </a:cubicBezTo>
                  <a:cubicBezTo>
                    <a:pt x="18986" y="10521"/>
                    <a:pt x="18851" y="10244"/>
                    <a:pt x="18578" y="10020"/>
                  </a:cubicBezTo>
                  <a:cubicBezTo>
                    <a:pt x="18375" y="9799"/>
                    <a:pt x="18102" y="9632"/>
                    <a:pt x="17832" y="9465"/>
                  </a:cubicBezTo>
                  <a:cubicBezTo>
                    <a:pt x="16745" y="8797"/>
                    <a:pt x="15591" y="8574"/>
                    <a:pt x="14572" y="8517"/>
                  </a:cubicBezTo>
                  <a:cubicBezTo>
                    <a:pt x="14426" y="8503"/>
                    <a:pt x="14280" y="8496"/>
                    <a:pt x="14134" y="8496"/>
                  </a:cubicBezTo>
                  <a:cubicBezTo>
                    <a:pt x="13742" y="8496"/>
                    <a:pt x="13356" y="8547"/>
                    <a:pt x="13008" y="8630"/>
                  </a:cubicBezTo>
                  <a:cubicBezTo>
                    <a:pt x="12479" y="8737"/>
                    <a:pt x="12015" y="8899"/>
                    <a:pt x="11552" y="9010"/>
                  </a:cubicBezTo>
                  <a:cubicBezTo>
                    <a:pt x="11955" y="8312"/>
                    <a:pt x="12483" y="7665"/>
                    <a:pt x="13077" y="7070"/>
                  </a:cubicBezTo>
                  <a:lnTo>
                    <a:pt x="13144" y="7070"/>
                  </a:lnTo>
                  <a:cubicBezTo>
                    <a:pt x="13212" y="7070"/>
                    <a:pt x="13281" y="7070"/>
                    <a:pt x="13416" y="7014"/>
                  </a:cubicBezTo>
                  <a:cubicBezTo>
                    <a:pt x="14231" y="7014"/>
                    <a:pt x="15183" y="7572"/>
                    <a:pt x="16133" y="7962"/>
                  </a:cubicBezTo>
                  <a:cubicBezTo>
                    <a:pt x="16951" y="8363"/>
                    <a:pt x="17984" y="8765"/>
                    <a:pt x="18819" y="8765"/>
                  </a:cubicBezTo>
                  <a:cubicBezTo>
                    <a:pt x="19025" y="8765"/>
                    <a:pt x="19218" y="8741"/>
                    <a:pt x="19393" y="8684"/>
                  </a:cubicBezTo>
                  <a:cubicBezTo>
                    <a:pt x="19801" y="8574"/>
                    <a:pt x="20073" y="8240"/>
                    <a:pt x="19870" y="7739"/>
                  </a:cubicBezTo>
                  <a:cubicBezTo>
                    <a:pt x="19597" y="7348"/>
                    <a:pt x="19121" y="6958"/>
                    <a:pt x="18647" y="6736"/>
                  </a:cubicBezTo>
                  <a:cubicBezTo>
                    <a:pt x="18102" y="6402"/>
                    <a:pt x="17560" y="6290"/>
                    <a:pt x="17084" y="6235"/>
                  </a:cubicBezTo>
                  <a:cubicBezTo>
                    <a:pt x="16813" y="6207"/>
                    <a:pt x="16558" y="6193"/>
                    <a:pt x="16311" y="6193"/>
                  </a:cubicBezTo>
                  <a:cubicBezTo>
                    <a:pt x="16065" y="6193"/>
                    <a:pt x="15827" y="6207"/>
                    <a:pt x="15591" y="6235"/>
                  </a:cubicBezTo>
                  <a:cubicBezTo>
                    <a:pt x="15115" y="6290"/>
                    <a:pt x="14707" y="6346"/>
                    <a:pt x="14300" y="6457"/>
                  </a:cubicBezTo>
                  <a:cubicBezTo>
                    <a:pt x="14096" y="6513"/>
                    <a:pt x="13823" y="6624"/>
                    <a:pt x="13620" y="6680"/>
                  </a:cubicBezTo>
                  <a:cubicBezTo>
                    <a:pt x="13551" y="6680"/>
                    <a:pt x="13485" y="6736"/>
                    <a:pt x="13416" y="6736"/>
                  </a:cubicBezTo>
                  <a:cubicBezTo>
                    <a:pt x="13620" y="6513"/>
                    <a:pt x="13892" y="6290"/>
                    <a:pt x="14096" y="6068"/>
                  </a:cubicBezTo>
                  <a:cubicBezTo>
                    <a:pt x="14435" y="5845"/>
                    <a:pt x="14707" y="5567"/>
                    <a:pt x="15046" y="5344"/>
                  </a:cubicBezTo>
                  <a:cubicBezTo>
                    <a:pt x="15125" y="5328"/>
                    <a:pt x="15211" y="5321"/>
                    <a:pt x="15301" y="5321"/>
                  </a:cubicBezTo>
                  <a:cubicBezTo>
                    <a:pt x="15518" y="5321"/>
                    <a:pt x="15758" y="5360"/>
                    <a:pt x="15998" y="5400"/>
                  </a:cubicBezTo>
                  <a:cubicBezTo>
                    <a:pt x="16472" y="5511"/>
                    <a:pt x="16880" y="5678"/>
                    <a:pt x="17356" y="5901"/>
                  </a:cubicBezTo>
                  <a:cubicBezTo>
                    <a:pt x="18004" y="6186"/>
                    <a:pt x="18797" y="6473"/>
                    <a:pt x="19443" y="6473"/>
                  </a:cubicBezTo>
                  <a:cubicBezTo>
                    <a:pt x="19677" y="6473"/>
                    <a:pt x="19891" y="6436"/>
                    <a:pt x="20073" y="6346"/>
                  </a:cubicBezTo>
                  <a:cubicBezTo>
                    <a:pt x="20344" y="6179"/>
                    <a:pt x="20412" y="5901"/>
                    <a:pt x="20208" y="5567"/>
                  </a:cubicBezTo>
                  <a:cubicBezTo>
                    <a:pt x="20140" y="5400"/>
                    <a:pt x="19936" y="5233"/>
                    <a:pt x="19801" y="5121"/>
                  </a:cubicBezTo>
                  <a:cubicBezTo>
                    <a:pt x="19597" y="5010"/>
                    <a:pt x="19393" y="4899"/>
                    <a:pt x="19190" y="4843"/>
                  </a:cubicBezTo>
                  <a:cubicBezTo>
                    <a:pt x="18375" y="4509"/>
                    <a:pt x="17628" y="4453"/>
                    <a:pt x="16948" y="4453"/>
                  </a:cubicBezTo>
                  <a:cubicBezTo>
                    <a:pt x="16676" y="4453"/>
                    <a:pt x="16406" y="4509"/>
                    <a:pt x="16133" y="4620"/>
                  </a:cubicBezTo>
                  <a:cubicBezTo>
                    <a:pt x="16610" y="4342"/>
                    <a:pt x="17017" y="4064"/>
                    <a:pt x="17491" y="3841"/>
                  </a:cubicBezTo>
                  <a:cubicBezTo>
                    <a:pt x="17594" y="3813"/>
                    <a:pt x="17712" y="3799"/>
                    <a:pt x="17832" y="3799"/>
                  </a:cubicBezTo>
                  <a:cubicBezTo>
                    <a:pt x="17950" y="3799"/>
                    <a:pt x="18068" y="3813"/>
                    <a:pt x="18171" y="3841"/>
                  </a:cubicBezTo>
                  <a:cubicBezTo>
                    <a:pt x="18510" y="3897"/>
                    <a:pt x="18851" y="4008"/>
                    <a:pt x="19258" y="4119"/>
                  </a:cubicBezTo>
                  <a:cubicBezTo>
                    <a:pt x="19662" y="4251"/>
                    <a:pt x="20136" y="4363"/>
                    <a:pt x="20539" y="4363"/>
                  </a:cubicBezTo>
                  <a:cubicBezTo>
                    <a:pt x="20818" y="4363"/>
                    <a:pt x="21062" y="4311"/>
                    <a:pt x="21227" y="4175"/>
                  </a:cubicBezTo>
                  <a:cubicBezTo>
                    <a:pt x="21431" y="4008"/>
                    <a:pt x="21431" y="3730"/>
                    <a:pt x="21296" y="3507"/>
                  </a:cubicBezTo>
                  <a:cubicBezTo>
                    <a:pt x="21159" y="3396"/>
                    <a:pt x="21092" y="3284"/>
                    <a:pt x="20955" y="3229"/>
                  </a:cubicBezTo>
                  <a:cubicBezTo>
                    <a:pt x="20820" y="3173"/>
                    <a:pt x="20685" y="3117"/>
                    <a:pt x="20481" y="3062"/>
                  </a:cubicBezTo>
                  <a:cubicBezTo>
                    <a:pt x="20161" y="2997"/>
                    <a:pt x="19844" y="2969"/>
                    <a:pt x="19526" y="2969"/>
                  </a:cubicBezTo>
                  <a:cubicBezTo>
                    <a:pt x="19301" y="2969"/>
                    <a:pt x="19076" y="2983"/>
                    <a:pt x="18851" y="3006"/>
                  </a:cubicBezTo>
                  <a:cubicBezTo>
                    <a:pt x="18917" y="2950"/>
                    <a:pt x="19055" y="2839"/>
                    <a:pt x="19121" y="2783"/>
                  </a:cubicBezTo>
                  <a:cubicBezTo>
                    <a:pt x="19325" y="2449"/>
                    <a:pt x="19462" y="2060"/>
                    <a:pt x="19325" y="1614"/>
                  </a:cubicBezTo>
                  <a:cubicBezTo>
                    <a:pt x="19258" y="1447"/>
                    <a:pt x="19190" y="1225"/>
                    <a:pt x="18986" y="1169"/>
                  </a:cubicBezTo>
                  <a:cubicBezTo>
                    <a:pt x="18907" y="1104"/>
                    <a:pt x="18804" y="1076"/>
                    <a:pt x="18690" y="1076"/>
                  </a:cubicBezTo>
                  <a:cubicBezTo>
                    <a:pt x="18611" y="1076"/>
                    <a:pt x="18527" y="1090"/>
                    <a:pt x="18443" y="1113"/>
                  </a:cubicBezTo>
                  <a:cubicBezTo>
                    <a:pt x="18306" y="1169"/>
                    <a:pt x="18171" y="1336"/>
                    <a:pt x="18102" y="1503"/>
                  </a:cubicBezTo>
                  <a:cubicBezTo>
                    <a:pt x="18036" y="1726"/>
                    <a:pt x="18036" y="2004"/>
                    <a:pt x="18102" y="2227"/>
                  </a:cubicBezTo>
                  <a:cubicBezTo>
                    <a:pt x="18102" y="2449"/>
                    <a:pt x="18102" y="2672"/>
                    <a:pt x="18102" y="2895"/>
                  </a:cubicBezTo>
                  <a:cubicBezTo>
                    <a:pt x="18102" y="3006"/>
                    <a:pt x="18102" y="3062"/>
                    <a:pt x="18102" y="3117"/>
                  </a:cubicBezTo>
                  <a:cubicBezTo>
                    <a:pt x="17899" y="3173"/>
                    <a:pt x="17763" y="3229"/>
                    <a:pt x="17628" y="3340"/>
                  </a:cubicBezTo>
                  <a:cubicBezTo>
                    <a:pt x="17425" y="3396"/>
                    <a:pt x="17221" y="3507"/>
                    <a:pt x="17084" y="3563"/>
                  </a:cubicBezTo>
                  <a:cubicBezTo>
                    <a:pt x="16880" y="3674"/>
                    <a:pt x="16745" y="3785"/>
                    <a:pt x="16541" y="3897"/>
                  </a:cubicBezTo>
                  <a:cubicBezTo>
                    <a:pt x="16610" y="3785"/>
                    <a:pt x="16676" y="3730"/>
                    <a:pt x="16676" y="3618"/>
                  </a:cubicBezTo>
                  <a:cubicBezTo>
                    <a:pt x="16880" y="3396"/>
                    <a:pt x="17017" y="3117"/>
                    <a:pt x="17084" y="2783"/>
                  </a:cubicBezTo>
                  <a:cubicBezTo>
                    <a:pt x="17287" y="2227"/>
                    <a:pt x="17287" y="1503"/>
                    <a:pt x="16948" y="779"/>
                  </a:cubicBezTo>
                  <a:cubicBezTo>
                    <a:pt x="16813" y="501"/>
                    <a:pt x="16676" y="167"/>
                    <a:pt x="16337" y="56"/>
                  </a:cubicBezTo>
                  <a:cubicBezTo>
                    <a:pt x="16247" y="18"/>
                    <a:pt x="16155" y="0"/>
                    <a:pt x="1606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03" name="Google Shape;417;p15">
              <a:extLst>
                <a:ext uri="{FF2B5EF4-FFF2-40B4-BE49-F238E27FC236}">
                  <a16:creationId xmlns:a16="http://schemas.microsoft.com/office/drawing/2014/main" id="{948F79B7-A7F9-8D20-5C51-FAE4599A6170}"/>
                </a:ext>
              </a:extLst>
            </p:cNvPr>
            <p:cNvSpPr>
              <a:spLocks/>
            </p:cNvSpPr>
            <p:nvPr/>
          </p:nvSpPr>
          <p:spPr bwMode="auto">
            <a:xfrm>
              <a:off x="1226032" y="2828934"/>
              <a:ext cx="225534" cy="244646"/>
            </a:xfrm>
            <a:custGeom>
              <a:avLst/>
              <a:gdLst>
                <a:gd name="T0" fmla="*/ 1414539215 w 21311"/>
                <a:gd name="T1" fmla="*/ 2013008189 h 21600"/>
                <a:gd name="T2" fmla="*/ 1414539215 w 21311"/>
                <a:gd name="T3" fmla="*/ 2013008189 h 21600"/>
                <a:gd name="T4" fmla="*/ 1414539215 w 21311"/>
                <a:gd name="T5" fmla="*/ 2013008189 h 21600"/>
                <a:gd name="T6" fmla="*/ 1414539215 w 21311"/>
                <a:gd name="T7" fmla="*/ 201300818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1" h="21600" extrusionOk="0">
                  <a:moveTo>
                    <a:pt x="3352" y="0"/>
                  </a:moveTo>
                  <a:cubicBezTo>
                    <a:pt x="3018" y="0"/>
                    <a:pt x="2676" y="40"/>
                    <a:pt x="2331" y="129"/>
                  </a:cubicBezTo>
                  <a:cubicBezTo>
                    <a:pt x="598" y="554"/>
                    <a:pt x="-222" y="2087"/>
                    <a:pt x="51" y="3789"/>
                  </a:cubicBezTo>
                  <a:cubicBezTo>
                    <a:pt x="506" y="6004"/>
                    <a:pt x="2238" y="7962"/>
                    <a:pt x="3424" y="9750"/>
                  </a:cubicBezTo>
                  <a:cubicBezTo>
                    <a:pt x="4972" y="12135"/>
                    <a:pt x="6523" y="14434"/>
                    <a:pt x="7979" y="16733"/>
                  </a:cubicBezTo>
                  <a:cubicBezTo>
                    <a:pt x="9073" y="18352"/>
                    <a:pt x="10351" y="20651"/>
                    <a:pt x="12264" y="21417"/>
                  </a:cubicBezTo>
                  <a:cubicBezTo>
                    <a:pt x="12607" y="21552"/>
                    <a:pt x="12961" y="21600"/>
                    <a:pt x="13315" y="21600"/>
                  </a:cubicBezTo>
                  <a:cubicBezTo>
                    <a:pt x="14092" y="21600"/>
                    <a:pt x="14886" y="21363"/>
                    <a:pt x="15637" y="21248"/>
                  </a:cubicBezTo>
                  <a:cubicBezTo>
                    <a:pt x="16912" y="21076"/>
                    <a:pt x="18279" y="20820"/>
                    <a:pt x="19554" y="20565"/>
                  </a:cubicBezTo>
                  <a:cubicBezTo>
                    <a:pt x="20374" y="20479"/>
                    <a:pt x="21013" y="20309"/>
                    <a:pt x="21286" y="19457"/>
                  </a:cubicBezTo>
                  <a:cubicBezTo>
                    <a:pt x="21378" y="18691"/>
                    <a:pt x="21194" y="17755"/>
                    <a:pt x="21013" y="16989"/>
                  </a:cubicBezTo>
                  <a:cubicBezTo>
                    <a:pt x="20284" y="13668"/>
                    <a:pt x="17640" y="11369"/>
                    <a:pt x="15364" y="8900"/>
                  </a:cubicBezTo>
                  <a:cubicBezTo>
                    <a:pt x="12992" y="6343"/>
                    <a:pt x="10440" y="3789"/>
                    <a:pt x="7706" y="1831"/>
                  </a:cubicBezTo>
                  <a:cubicBezTo>
                    <a:pt x="6425" y="914"/>
                    <a:pt x="4958" y="0"/>
                    <a:pt x="3352" y="0"/>
                  </a:cubicBezTo>
                  <a:close/>
                </a:path>
              </a:pathLst>
            </a:custGeom>
            <a:solidFill>
              <a:srgbClr val="C65A3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04" name="Google Shape;418;p15">
              <a:extLst>
                <a:ext uri="{FF2B5EF4-FFF2-40B4-BE49-F238E27FC236}">
                  <a16:creationId xmlns:a16="http://schemas.microsoft.com/office/drawing/2014/main" id="{EDEF5DBD-C36F-13E6-87E9-5C85AA09F06A}"/>
                </a:ext>
              </a:extLst>
            </p:cNvPr>
            <p:cNvSpPr>
              <a:spLocks/>
            </p:cNvSpPr>
            <p:nvPr/>
          </p:nvSpPr>
          <p:spPr bwMode="auto">
            <a:xfrm>
              <a:off x="3062571" y="1057915"/>
              <a:ext cx="622603" cy="724069"/>
            </a:xfrm>
            <a:custGeom>
              <a:avLst/>
              <a:gdLst>
                <a:gd name="T0" fmla="*/ 2147483647 w 20999"/>
                <a:gd name="T1" fmla="*/ 2147483647 h 21600"/>
                <a:gd name="T2" fmla="*/ 2147483647 w 20999"/>
                <a:gd name="T3" fmla="*/ 2147483647 h 21600"/>
                <a:gd name="T4" fmla="*/ 2147483647 w 20999"/>
                <a:gd name="T5" fmla="*/ 2147483647 h 21600"/>
                <a:gd name="T6" fmla="*/ 2147483647 w 20999"/>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99" h="21600" extrusionOk="0">
                  <a:moveTo>
                    <a:pt x="77" y="0"/>
                  </a:moveTo>
                  <a:cubicBezTo>
                    <a:pt x="62" y="0"/>
                    <a:pt x="46" y="7"/>
                    <a:pt x="46" y="22"/>
                  </a:cubicBezTo>
                  <a:cubicBezTo>
                    <a:pt x="-540" y="4395"/>
                    <a:pt x="4632" y="7042"/>
                    <a:pt x="7462" y="9890"/>
                  </a:cubicBezTo>
                  <a:cubicBezTo>
                    <a:pt x="9023" y="11473"/>
                    <a:pt x="10227" y="13430"/>
                    <a:pt x="11366" y="15270"/>
                  </a:cubicBezTo>
                  <a:cubicBezTo>
                    <a:pt x="12374" y="16853"/>
                    <a:pt x="13416" y="18378"/>
                    <a:pt x="14977" y="19587"/>
                  </a:cubicBezTo>
                  <a:cubicBezTo>
                    <a:pt x="15790" y="20191"/>
                    <a:pt x="16701" y="20680"/>
                    <a:pt x="17645" y="21054"/>
                  </a:cubicBezTo>
                  <a:cubicBezTo>
                    <a:pt x="18403" y="21308"/>
                    <a:pt x="19350" y="21600"/>
                    <a:pt x="20233" y="21600"/>
                  </a:cubicBezTo>
                  <a:cubicBezTo>
                    <a:pt x="20449" y="21600"/>
                    <a:pt x="20660" y="21583"/>
                    <a:pt x="20865" y="21543"/>
                  </a:cubicBezTo>
                  <a:cubicBezTo>
                    <a:pt x="21060" y="21515"/>
                    <a:pt x="21027" y="21256"/>
                    <a:pt x="20865" y="21227"/>
                  </a:cubicBezTo>
                  <a:cubicBezTo>
                    <a:pt x="20377" y="21082"/>
                    <a:pt x="19889" y="21082"/>
                    <a:pt x="19401" y="20996"/>
                  </a:cubicBezTo>
                  <a:cubicBezTo>
                    <a:pt x="18945" y="20910"/>
                    <a:pt x="18490" y="20795"/>
                    <a:pt x="18067" y="20651"/>
                  </a:cubicBezTo>
                  <a:cubicBezTo>
                    <a:pt x="17157" y="20364"/>
                    <a:pt x="16343" y="19903"/>
                    <a:pt x="15627" y="19385"/>
                  </a:cubicBezTo>
                  <a:cubicBezTo>
                    <a:pt x="14066" y="18234"/>
                    <a:pt x="13090" y="16738"/>
                    <a:pt x="12114" y="15213"/>
                  </a:cubicBezTo>
                  <a:cubicBezTo>
                    <a:pt x="11008" y="13516"/>
                    <a:pt x="9902" y="11761"/>
                    <a:pt x="8535" y="10207"/>
                  </a:cubicBezTo>
                  <a:cubicBezTo>
                    <a:pt x="7104" y="8595"/>
                    <a:pt x="5185" y="7387"/>
                    <a:pt x="3526" y="6035"/>
                  </a:cubicBezTo>
                  <a:cubicBezTo>
                    <a:pt x="1639" y="4482"/>
                    <a:pt x="13" y="2352"/>
                    <a:pt x="110" y="22"/>
                  </a:cubicBezTo>
                  <a:cubicBezTo>
                    <a:pt x="110" y="7"/>
                    <a:pt x="94" y="0"/>
                    <a:pt x="7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05" name="Google Shape;419;p15">
              <a:extLst>
                <a:ext uri="{FF2B5EF4-FFF2-40B4-BE49-F238E27FC236}">
                  <a16:creationId xmlns:a16="http://schemas.microsoft.com/office/drawing/2014/main" id="{0A7E326A-5BE3-6D47-AF03-AD233EC770EA}"/>
                </a:ext>
              </a:extLst>
            </p:cNvPr>
            <p:cNvSpPr>
              <a:spLocks/>
            </p:cNvSpPr>
            <p:nvPr/>
          </p:nvSpPr>
          <p:spPr bwMode="auto">
            <a:xfrm>
              <a:off x="3060780" y="1083619"/>
              <a:ext cx="342127" cy="464440"/>
            </a:xfrm>
            <a:custGeom>
              <a:avLst/>
              <a:gdLst>
                <a:gd name="T0" fmla="*/ 2147483647 w 21205"/>
                <a:gd name="T1" fmla="*/ 2147483647 h 21600"/>
                <a:gd name="T2" fmla="*/ 2147483647 w 21205"/>
                <a:gd name="T3" fmla="*/ 2147483647 h 21600"/>
                <a:gd name="T4" fmla="*/ 2147483647 w 21205"/>
                <a:gd name="T5" fmla="*/ 2147483647 h 21600"/>
                <a:gd name="T6" fmla="*/ 2147483647 w 21205"/>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05" h="21600" extrusionOk="0">
                  <a:moveTo>
                    <a:pt x="671" y="0"/>
                  </a:moveTo>
                  <a:cubicBezTo>
                    <a:pt x="639" y="0"/>
                    <a:pt x="612" y="16"/>
                    <a:pt x="612" y="50"/>
                  </a:cubicBezTo>
                  <a:cubicBezTo>
                    <a:pt x="-343" y="2202"/>
                    <a:pt x="-164" y="4490"/>
                    <a:pt x="1031" y="6554"/>
                  </a:cubicBezTo>
                  <a:cubicBezTo>
                    <a:pt x="2226" y="8752"/>
                    <a:pt x="4499" y="10367"/>
                    <a:pt x="6949" y="11847"/>
                  </a:cubicBezTo>
                  <a:cubicBezTo>
                    <a:pt x="11851" y="14852"/>
                    <a:pt x="17051" y="17722"/>
                    <a:pt x="20878" y="21535"/>
                  </a:cubicBezTo>
                  <a:cubicBezTo>
                    <a:pt x="20917" y="21580"/>
                    <a:pt x="20978" y="21600"/>
                    <a:pt x="21034" y="21600"/>
                  </a:cubicBezTo>
                  <a:cubicBezTo>
                    <a:pt x="21149" y="21600"/>
                    <a:pt x="21257" y="21521"/>
                    <a:pt x="21178" y="21400"/>
                  </a:cubicBezTo>
                  <a:cubicBezTo>
                    <a:pt x="19981" y="19427"/>
                    <a:pt x="17769" y="17813"/>
                    <a:pt x="15617" y="16376"/>
                  </a:cubicBezTo>
                  <a:cubicBezTo>
                    <a:pt x="13465" y="14852"/>
                    <a:pt x="11134" y="13416"/>
                    <a:pt x="8803" y="12071"/>
                  </a:cubicBezTo>
                  <a:cubicBezTo>
                    <a:pt x="6352" y="10636"/>
                    <a:pt x="3842" y="9199"/>
                    <a:pt x="2286" y="7137"/>
                  </a:cubicBezTo>
                  <a:cubicBezTo>
                    <a:pt x="733" y="5028"/>
                    <a:pt x="253" y="2472"/>
                    <a:pt x="791" y="95"/>
                  </a:cubicBezTo>
                  <a:cubicBezTo>
                    <a:pt x="791" y="38"/>
                    <a:pt x="724" y="0"/>
                    <a:pt x="671"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06" name="Google Shape;420;p15">
              <a:extLst>
                <a:ext uri="{FF2B5EF4-FFF2-40B4-BE49-F238E27FC236}">
                  <a16:creationId xmlns:a16="http://schemas.microsoft.com/office/drawing/2014/main" id="{08EBB91C-E175-84FB-8A07-17F22E7DC608}"/>
                </a:ext>
              </a:extLst>
            </p:cNvPr>
            <p:cNvSpPr>
              <a:spLocks/>
            </p:cNvSpPr>
            <p:nvPr/>
          </p:nvSpPr>
          <p:spPr bwMode="auto">
            <a:xfrm>
              <a:off x="3060624" y="741031"/>
              <a:ext cx="862429" cy="1198222"/>
            </a:xfrm>
            <a:custGeom>
              <a:avLst/>
              <a:gdLst>
                <a:gd name="T0" fmla="*/ 2147483647 w 21225"/>
                <a:gd name="T1" fmla="*/ 2147483647 h 21600"/>
                <a:gd name="T2" fmla="*/ 2147483647 w 21225"/>
                <a:gd name="T3" fmla="*/ 2147483647 h 21600"/>
                <a:gd name="T4" fmla="*/ 2147483647 w 21225"/>
                <a:gd name="T5" fmla="*/ 2147483647 h 21600"/>
                <a:gd name="T6" fmla="*/ 2147483647 w 21225"/>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25" h="21600" extrusionOk="0">
                  <a:moveTo>
                    <a:pt x="20064" y="19043"/>
                  </a:moveTo>
                  <a:cubicBezTo>
                    <a:pt x="20065" y="19043"/>
                    <a:pt x="20066" y="19043"/>
                    <a:pt x="20067" y="19043"/>
                  </a:cubicBezTo>
                  <a:cubicBezTo>
                    <a:pt x="20066" y="19043"/>
                    <a:pt x="20065" y="19043"/>
                    <a:pt x="20064" y="19043"/>
                  </a:cubicBezTo>
                  <a:close/>
                  <a:moveTo>
                    <a:pt x="6259" y="0"/>
                  </a:moveTo>
                  <a:cubicBezTo>
                    <a:pt x="5927" y="0"/>
                    <a:pt x="5592" y="29"/>
                    <a:pt x="5256" y="92"/>
                  </a:cubicBezTo>
                  <a:cubicBezTo>
                    <a:pt x="3902" y="336"/>
                    <a:pt x="2763" y="1031"/>
                    <a:pt x="1957" y="1848"/>
                  </a:cubicBezTo>
                  <a:cubicBezTo>
                    <a:pt x="1054" y="2787"/>
                    <a:pt x="580" y="3935"/>
                    <a:pt x="153" y="5048"/>
                  </a:cubicBezTo>
                  <a:cubicBezTo>
                    <a:pt x="81" y="5048"/>
                    <a:pt x="10" y="5082"/>
                    <a:pt x="10" y="5134"/>
                  </a:cubicBezTo>
                  <a:cubicBezTo>
                    <a:pt x="-109" y="6404"/>
                    <a:pt x="841" y="7569"/>
                    <a:pt x="1980" y="8473"/>
                  </a:cubicBezTo>
                  <a:cubicBezTo>
                    <a:pt x="3238" y="9464"/>
                    <a:pt x="4805" y="10159"/>
                    <a:pt x="6158" y="11046"/>
                  </a:cubicBezTo>
                  <a:cubicBezTo>
                    <a:pt x="6846" y="11480"/>
                    <a:pt x="7486" y="11985"/>
                    <a:pt x="7985" y="12558"/>
                  </a:cubicBezTo>
                  <a:cubicBezTo>
                    <a:pt x="8460" y="13115"/>
                    <a:pt x="8816" y="13723"/>
                    <a:pt x="9172" y="14332"/>
                  </a:cubicBezTo>
                  <a:cubicBezTo>
                    <a:pt x="9860" y="15566"/>
                    <a:pt x="10501" y="16835"/>
                    <a:pt x="11664" y="17878"/>
                  </a:cubicBezTo>
                  <a:cubicBezTo>
                    <a:pt x="12353" y="18505"/>
                    <a:pt x="13326" y="19095"/>
                    <a:pt x="14394" y="19374"/>
                  </a:cubicBezTo>
                  <a:cubicBezTo>
                    <a:pt x="14394" y="19444"/>
                    <a:pt x="14394" y="19496"/>
                    <a:pt x="14394" y="19548"/>
                  </a:cubicBezTo>
                  <a:cubicBezTo>
                    <a:pt x="14370" y="19739"/>
                    <a:pt x="14370" y="19930"/>
                    <a:pt x="14370" y="20104"/>
                  </a:cubicBezTo>
                  <a:cubicBezTo>
                    <a:pt x="14370" y="20504"/>
                    <a:pt x="14394" y="20886"/>
                    <a:pt x="14441" y="21269"/>
                  </a:cubicBezTo>
                  <a:cubicBezTo>
                    <a:pt x="14441" y="21391"/>
                    <a:pt x="14560" y="21512"/>
                    <a:pt x="14727" y="21547"/>
                  </a:cubicBezTo>
                  <a:lnTo>
                    <a:pt x="14798" y="21547"/>
                  </a:lnTo>
                  <a:cubicBezTo>
                    <a:pt x="14855" y="21582"/>
                    <a:pt x="14931" y="21600"/>
                    <a:pt x="15009" y="21600"/>
                  </a:cubicBezTo>
                  <a:cubicBezTo>
                    <a:pt x="15123" y="21600"/>
                    <a:pt x="15239" y="21560"/>
                    <a:pt x="15296" y="21478"/>
                  </a:cubicBezTo>
                  <a:cubicBezTo>
                    <a:pt x="15676" y="20921"/>
                    <a:pt x="15818" y="20260"/>
                    <a:pt x="16245" y="19704"/>
                  </a:cubicBezTo>
                  <a:cubicBezTo>
                    <a:pt x="16771" y="19035"/>
                    <a:pt x="17626" y="18817"/>
                    <a:pt x="18620" y="18817"/>
                  </a:cubicBezTo>
                  <a:cubicBezTo>
                    <a:pt x="18659" y="18817"/>
                    <a:pt x="18698" y="18817"/>
                    <a:pt x="18738" y="18818"/>
                  </a:cubicBezTo>
                  <a:cubicBezTo>
                    <a:pt x="19212" y="18835"/>
                    <a:pt x="19614" y="18938"/>
                    <a:pt x="20064" y="19043"/>
                  </a:cubicBezTo>
                  <a:cubicBezTo>
                    <a:pt x="19832" y="18986"/>
                    <a:pt x="20115" y="18348"/>
                    <a:pt x="20185" y="18243"/>
                  </a:cubicBezTo>
                  <a:cubicBezTo>
                    <a:pt x="20352" y="17861"/>
                    <a:pt x="20826" y="17653"/>
                    <a:pt x="21064" y="17305"/>
                  </a:cubicBezTo>
                  <a:cubicBezTo>
                    <a:pt x="21491" y="16714"/>
                    <a:pt x="20945" y="15844"/>
                    <a:pt x="20826" y="15236"/>
                  </a:cubicBezTo>
                  <a:cubicBezTo>
                    <a:pt x="20637" y="14262"/>
                    <a:pt x="20423" y="13289"/>
                    <a:pt x="20162" y="12332"/>
                  </a:cubicBezTo>
                  <a:cubicBezTo>
                    <a:pt x="19616" y="10455"/>
                    <a:pt x="18833" y="8594"/>
                    <a:pt x="17669" y="6855"/>
                  </a:cubicBezTo>
                  <a:cubicBezTo>
                    <a:pt x="16459" y="5117"/>
                    <a:pt x="14798" y="3483"/>
                    <a:pt x="12709" y="2266"/>
                  </a:cubicBezTo>
                  <a:cubicBezTo>
                    <a:pt x="11617" y="1622"/>
                    <a:pt x="10478" y="1066"/>
                    <a:pt x="9219" y="614"/>
                  </a:cubicBezTo>
                  <a:cubicBezTo>
                    <a:pt x="8287" y="272"/>
                    <a:pt x="7286" y="0"/>
                    <a:pt x="625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07" name="Google Shape;421;p15">
              <a:extLst>
                <a:ext uri="{FF2B5EF4-FFF2-40B4-BE49-F238E27FC236}">
                  <a16:creationId xmlns:a16="http://schemas.microsoft.com/office/drawing/2014/main" id="{F0D6F5E5-B825-028C-3BFF-DD6AA0641363}"/>
                </a:ext>
              </a:extLst>
            </p:cNvPr>
            <p:cNvSpPr>
              <a:spLocks/>
            </p:cNvSpPr>
            <p:nvPr/>
          </p:nvSpPr>
          <p:spPr bwMode="auto">
            <a:xfrm>
              <a:off x="3098513" y="986498"/>
              <a:ext cx="666310" cy="811140"/>
            </a:xfrm>
            <a:custGeom>
              <a:avLst/>
              <a:gdLst>
                <a:gd name="T0" fmla="*/ 2147483647 w 21502"/>
                <a:gd name="T1" fmla="*/ 2147483647 h 21600"/>
                <a:gd name="T2" fmla="*/ 2147483647 w 21502"/>
                <a:gd name="T3" fmla="*/ 2147483647 h 21600"/>
                <a:gd name="T4" fmla="*/ 2147483647 w 21502"/>
                <a:gd name="T5" fmla="*/ 2147483647 h 21600"/>
                <a:gd name="T6" fmla="*/ 2147483647 w 2150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02" h="21600" extrusionOk="0">
                  <a:moveTo>
                    <a:pt x="72" y="0"/>
                  </a:moveTo>
                  <a:cubicBezTo>
                    <a:pt x="31" y="0"/>
                    <a:pt x="-14" y="27"/>
                    <a:pt x="5" y="72"/>
                  </a:cubicBezTo>
                  <a:cubicBezTo>
                    <a:pt x="347" y="1767"/>
                    <a:pt x="1654" y="3077"/>
                    <a:pt x="3117" y="4259"/>
                  </a:cubicBezTo>
                  <a:cubicBezTo>
                    <a:pt x="4704" y="5542"/>
                    <a:pt x="6416" y="6724"/>
                    <a:pt x="7941" y="8111"/>
                  </a:cubicBezTo>
                  <a:cubicBezTo>
                    <a:pt x="9559" y="9575"/>
                    <a:pt x="10960" y="11193"/>
                    <a:pt x="12174" y="12887"/>
                  </a:cubicBezTo>
                  <a:cubicBezTo>
                    <a:pt x="13450" y="14660"/>
                    <a:pt x="14415" y="16560"/>
                    <a:pt x="15816" y="18255"/>
                  </a:cubicBezTo>
                  <a:cubicBezTo>
                    <a:pt x="17154" y="19796"/>
                    <a:pt x="18959" y="21158"/>
                    <a:pt x="21263" y="21594"/>
                  </a:cubicBezTo>
                  <a:cubicBezTo>
                    <a:pt x="21281" y="21598"/>
                    <a:pt x="21300" y="21600"/>
                    <a:pt x="21317" y="21600"/>
                  </a:cubicBezTo>
                  <a:cubicBezTo>
                    <a:pt x="21524" y="21600"/>
                    <a:pt x="21586" y="21334"/>
                    <a:pt x="21356" y="21286"/>
                  </a:cubicBezTo>
                  <a:cubicBezTo>
                    <a:pt x="16625" y="20362"/>
                    <a:pt x="14944" y="16072"/>
                    <a:pt x="12859" y="12965"/>
                  </a:cubicBezTo>
                  <a:cubicBezTo>
                    <a:pt x="11770" y="11347"/>
                    <a:pt x="10431" y="9806"/>
                    <a:pt x="8968" y="8393"/>
                  </a:cubicBezTo>
                  <a:cubicBezTo>
                    <a:pt x="7537" y="7006"/>
                    <a:pt x="5918" y="5825"/>
                    <a:pt x="4238" y="4618"/>
                  </a:cubicBezTo>
                  <a:cubicBezTo>
                    <a:pt x="2526" y="3359"/>
                    <a:pt x="752" y="1947"/>
                    <a:pt x="129" y="46"/>
                  </a:cubicBezTo>
                  <a:cubicBezTo>
                    <a:pt x="129" y="14"/>
                    <a:pt x="102" y="0"/>
                    <a:pt x="7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08" name="Google Shape;422;p15">
              <a:extLst>
                <a:ext uri="{FF2B5EF4-FFF2-40B4-BE49-F238E27FC236}">
                  <a16:creationId xmlns:a16="http://schemas.microsoft.com/office/drawing/2014/main" id="{BB700415-A48E-05F8-54B3-BCEBA37DE0DC}"/>
                </a:ext>
              </a:extLst>
            </p:cNvPr>
            <p:cNvSpPr>
              <a:spLocks/>
            </p:cNvSpPr>
            <p:nvPr/>
          </p:nvSpPr>
          <p:spPr bwMode="auto">
            <a:xfrm>
              <a:off x="3128146" y="975443"/>
              <a:ext cx="689407" cy="805444"/>
            </a:xfrm>
            <a:custGeom>
              <a:avLst/>
              <a:gdLst>
                <a:gd name="T0" fmla="*/ 2147483647 w 21494"/>
                <a:gd name="T1" fmla="*/ 2147483647 h 21600"/>
                <a:gd name="T2" fmla="*/ 2147483647 w 21494"/>
                <a:gd name="T3" fmla="*/ 2147483647 h 21600"/>
                <a:gd name="T4" fmla="*/ 2147483647 w 21494"/>
                <a:gd name="T5" fmla="*/ 2147483647 h 21600"/>
                <a:gd name="T6" fmla="*/ 2147483647 w 2149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94" h="21600" extrusionOk="0">
                  <a:moveTo>
                    <a:pt x="25" y="0"/>
                  </a:moveTo>
                  <a:cubicBezTo>
                    <a:pt x="3" y="0"/>
                    <a:pt x="-12" y="38"/>
                    <a:pt x="13" y="59"/>
                  </a:cubicBezTo>
                  <a:cubicBezTo>
                    <a:pt x="4012" y="1455"/>
                    <a:pt x="7530" y="3757"/>
                    <a:pt x="10206" y="6654"/>
                  </a:cubicBezTo>
                  <a:cubicBezTo>
                    <a:pt x="13123" y="9861"/>
                    <a:pt x="14476" y="13819"/>
                    <a:pt x="16882" y="17284"/>
                  </a:cubicBezTo>
                  <a:cubicBezTo>
                    <a:pt x="18055" y="18914"/>
                    <a:pt x="19377" y="20337"/>
                    <a:pt x="21122" y="21553"/>
                  </a:cubicBezTo>
                  <a:cubicBezTo>
                    <a:pt x="21167" y="21586"/>
                    <a:pt x="21218" y="21600"/>
                    <a:pt x="21265" y="21600"/>
                  </a:cubicBezTo>
                  <a:cubicBezTo>
                    <a:pt x="21439" y="21600"/>
                    <a:pt x="21588" y="21415"/>
                    <a:pt x="21423" y="21294"/>
                  </a:cubicBezTo>
                  <a:cubicBezTo>
                    <a:pt x="19829" y="20155"/>
                    <a:pt x="18566" y="18862"/>
                    <a:pt x="17483" y="17336"/>
                  </a:cubicBezTo>
                  <a:cubicBezTo>
                    <a:pt x="16220" y="15526"/>
                    <a:pt x="15258" y="13612"/>
                    <a:pt x="14205" y="11723"/>
                  </a:cubicBezTo>
                  <a:cubicBezTo>
                    <a:pt x="13243" y="9965"/>
                    <a:pt x="12131" y="8258"/>
                    <a:pt x="10718" y="6731"/>
                  </a:cubicBezTo>
                  <a:cubicBezTo>
                    <a:pt x="9424" y="5283"/>
                    <a:pt x="7891" y="4016"/>
                    <a:pt x="6206" y="2930"/>
                  </a:cubicBezTo>
                  <a:cubicBezTo>
                    <a:pt x="4312" y="1713"/>
                    <a:pt x="2237" y="731"/>
                    <a:pt x="42" y="7"/>
                  </a:cubicBezTo>
                  <a:cubicBezTo>
                    <a:pt x="36" y="2"/>
                    <a:pt x="31" y="0"/>
                    <a:pt x="25"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09" name="Google Shape;423;p15">
              <a:extLst>
                <a:ext uri="{FF2B5EF4-FFF2-40B4-BE49-F238E27FC236}">
                  <a16:creationId xmlns:a16="http://schemas.microsoft.com/office/drawing/2014/main" id="{B64BDC2A-A517-C216-DDB3-910C6BA095DF}"/>
                </a:ext>
              </a:extLst>
            </p:cNvPr>
            <p:cNvSpPr>
              <a:spLocks/>
            </p:cNvSpPr>
            <p:nvPr/>
          </p:nvSpPr>
          <p:spPr bwMode="auto">
            <a:xfrm>
              <a:off x="3145182" y="945810"/>
              <a:ext cx="396864" cy="245407"/>
            </a:xfrm>
            <a:custGeom>
              <a:avLst/>
              <a:gdLst>
                <a:gd name="T0" fmla="*/ 2147483647 w 21508"/>
                <a:gd name="T1" fmla="*/ 2044521369 h 21600"/>
                <a:gd name="T2" fmla="*/ 2147483647 w 21508"/>
                <a:gd name="T3" fmla="*/ 2044521369 h 21600"/>
                <a:gd name="T4" fmla="*/ 2147483647 w 21508"/>
                <a:gd name="T5" fmla="*/ 2044521369 h 21600"/>
                <a:gd name="T6" fmla="*/ 2147483647 w 21508"/>
                <a:gd name="T7" fmla="*/ 20445213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08" h="21600" extrusionOk="0">
                  <a:moveTo>
                    <a:pt x="40" y="0"/>
                  </a:moveTo>
                  <a:cubicBezTo>
                    <a:pt x="-13" y="0"/>
                    <a:pt x="-13" y="169"/>
                    <a:pt x="40" y="169"/>
                  </a:cubicBezTo>
                  <a:cubicBezTo>
                    <a:pt x="4117" y="1611"/>
                    <a:pt x="8140" y="4243"/>
                    <a:pt x="11696" y="7894"/>
                  </a:cubicBezTo>
                  <a:cubicBezTo>
                    <a:pt x="13473" y="9677"/>
                    <a:pt x="15198" y="11800"/>
                    <a:pt x="16766" y="14092"/>
                  </a:cubicBezTo>
                  <a:cubicBezTo>
                    <a:pt x="17497" y="15193"/>
                    <a:pt x="18228" y="16384"/>
                    <a:pt x="18961" y="17571"/>
                  </a:cubicBezTo>
                  <a:cubicBezTo>
                    <a:pt x="19639" y="18844"/>
                    <a:pt x="20267" y="20372"/>
                    <a:pt x="21052" y="21477"/>
                  </a:cubicBezTo>
                  <a:cubicBezTo>
                    <a:pt x="21105" y="21562"/>
                    <a:pt x="21168" y="21600"/>
                    <a:pt x="21230" y="21600"/>
                  </a:cubicBezTo>
                  <a:cubicBezTo>
                    <a:pt x="21414" y="21600"/>
                    <a:pt x="21587" y="21284"/>
                    <a:pt x="21470" y="20967"/>
                  </a:cubicBezTo>
                  <a:cubicBezTo>
                    <a:pt x="20947" y="19523"/>
                    <a:pt x="20163" y="18249"/>
                    <a:pt x="19431" y="17062"/>
                  </a:cubicBezTo>
                  <a:cubicBezTo>
                    <a:pt x="18699" y="15789"/>
                    <a:pt x="17967" y="14601"/>
                    <a:pt x="17131" y="13411"/>
                  </a:cubicBezTo>
                  <a:cubicBezTo>
                    <a:pt x="15563" y="11205"/>
                    <a:pt x="13838" y="9082"/>
                    <a:pt x="12009" y="7385"/>
                  </a:cubicBezTo>
                  <a:cubicBezTo>
                    <a:pt x="8350" y="3734"/>
                    <a:pt x="4273" y="1187"/>
                    <a:pt x="4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10" name="Google Shape;424;p15">
              <a:extLst>
                <a:ext uri="{FF2B5EF4-FFF2-40B4-BE49-F238E27FC236}">
                  <a16:creationId xmlns:a16="http://schemas.microsoft.com/office/drawing/2014/main" id="{C0F05843-7150-F633-01D1-82F75CF2E122}"/>
                </a:ext>
              </a:extLst>
            </p:cNvPr>
            <p:cNvSpPr>
              <a:spLocks/>
            </p:cNvSpPr>
            <p:nvPr/>
          </p:nvSpPr>
          <p:spPr bwMode="auto">
            <a:xfrm>
              <a:off x="3645308" y="1416614"/>
              <a:ext cx="264955" cy="410900"/>
            </a:xfrm>
            <a:custGeom>
              <a:avLst/>
              <a:gdLst>
                <a:gd name="T0" fmla="*/ 2147483647 w 21303"/>
                <a:gd name="T1" fmla="*/ 2147483647 h 21600"/>
                <a:gd name="T2" fmla="*/ 2147483647 w 21303"/>
                <a:gd name="T3" fmla="*/ 2147483647 h 21600"/>
                <a:gd name="T4" fmla="*/ 2147483647 w 21303"/>
                <a:gd name="T5" fmla="*/ 2147483647 h 21600"/>
                <a:gd name="T6" fmla="*/ 2147483647 w 2130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03" h="21600" extrusionOk="0">
                  <a:moveTo>
                    <a:pt x="152" y="0"/>
                  </a:moveTo>
                  <a:cubicBezTo>
                    <a:pt x="61" y="0"/>
                    <a:pt x="-39" y="72"/>
                    <a:pt x="15" y="144"/>
                  </a:cubicBezTo>
                  <a:cubicBezTo>
                    <a:pt x="1335" y="2374"/>
                    <a:pt x="2963" y="4555"/>
                    <a:pt x="4513" y="6786"/>
                  </a:cubicBezTo>
                  <a:cubicBezTo>
                    <a:pt x="5987" y="8764"/>
                    <a:pt x="7383" y="10790"/>
                    <a:pt x="8933" y="12718"/>
                  </a:cubicBezTo>
                  <a:cubicBezTo>
                    <a:pt x="11725" y="16165"/>
                    <a:pt x="15214" y="19410"/>
                    <a:pt x="20332" y="21539"/>
                  </a:cubicBezTo>
                  <a:cubicBezTo>
                    <a:pt x="20435" y="21581"/>
                    <a:pt x="20540" y="21600"/>
                    <a:pt x="20640" y="21600"/>
                  </a:cubicBezTo>
                  <a:cubicBezTo>
                    <a:pt x="21150" y="21600"/>
                    <a:pt x="21561" y="21126"/>
                    <a:pt x="21108" y="20830"/>
                  </a:cubicBezTo>
                  <a:cubicBezTo>
                    <a:pt x="20875" y="20678"/>
                    <a:pt x="20721" y="20526"/>
                    <a:pt x="20564" y="20322"/>
                  </a:cubicBezTo>
                  <a:cubicBezTo>
                    <a:pt x="20501" y="20258"/>
                    <a:pt x="20408" y="20231"/>
                    <a:pt x="20322" y="20231"/>
                  </a:cubicBezTo>
                  <a:cubicBezTo>
                    <a:pt x="20204" y="20231"/>
                    <a:pt x="20099" y="20286"/>
                    <a:pt x="20099" y="20374"/>
                  </a:cubicBezTo>
                  <a:cubicBezTo>
                    <a:pt x="20099" y="20385"/>
                    <a:pt x="20099" y="20398"/>
                    <a:pt x="20099" y="20409"/>
                  </a:cubicBezTo>
                  <a:cubicBezTo>
                    <a:pt x="15523" y="18321"/>
                    <a:pt x="12339" y="15209"/>
                    <a:pt x="9709" y="12009"/>
                  </a:cubicBezTo>
                  <a:cubicBezTo>
                    <a:pt x="6453" y="8053"/>
                    <a:pt x="3737" y="3897"/>
                    <a:pt x="247" y="43"/>
                  </a:cubicBezTo>
                  <a:cubicBezTo>
                    <a:pt x="225" y="13"/>
                    <a:pt x="189" y="0"/>
                    <a:pt x="15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11" name="Google Shape;425;p15">
              <a:extLst>
                <a:ext uri="{FF2B5EF4-FFF2-40B4-BE49-F238E27FC236}">
                  <a16:creationId xmlns:a16="http://schemas.microsoft.com/office/drawing/2014/main" id="{B0AC315D-E04A-5497-7DBC-386900B28AE0}"/>
                </a:ext>
              </a:extLst>
            </p:cNvPr>
            <p:cNvSpPr>
              <a:spLocks/>
            </p:cNvSpPr>
            <p:nvPr/>
          </p:nvSpPr>
          <p:spPr bwMode="auto">
            <a:xfrm>
              <a:off x="3189547" y="812691"/>
              <a:ext cx="775210" cy="933630"/>
            </a:xfrm>
            <a:custGeom>
              <a:avLst/>
              <a:gdLst>
                <a:gd name="T0" fmla="*/ 2147483647 w 21593"/>
                <a:gd name="T1" fmla="*/ 2147483647 h 21600"/>
                <a:gd name="T2" fmla="*/ 2147483647 w 21593"/>
                <a:gd name="T3" fmla="*/ 2147483647 h 21600"/>
                <a:gd name="T4" fmla="*/ 2147483647 w 21593"/>
                <a:gd name="T5" fmla="*/ 2147483647 h 21600"/>
                <a:gd name="T6" fmla="*/ 2147483647 w 2159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93" h="21600" extrusionOk="0">
                  <a:moveTo>
                    <a:pt x="19" y="0"/>
                  </a:moveTo>
                  <a:cubicBezTo>
                    <a:pt x="-7" y="0"/>
                    <a:pt x="-7" y="23"/>
                    <a:pt x="19" y="23"/>
                  </a:cubicBezTo>
                  <a:cubicBezTo>
                    <a:pt x="1416" y="268"/>
                    <a:pt x="2814" y="535"/>
                    <a:pt x="4157" y="960"/>
                  </a:cubicBezTo>
                  <a:cubicBezTo>
                    <a:pt x="5500" y="1361"/>
                    <a:pt x="6817" y="1874"/>
                    <a:pt x="8052" y="2499"/>
                  </a:cubicBezTo>
                  <a:cubicBezTo>
                    <a:pt x="10497" y="3749"/>
                    <a:pt x="12727" y="5289"/>
                    <a:pt x="14500" y="7185"/>
                  </a:cubicBezTo>
                  <a:cubicBezTo>
                    <a:pt x="16515" y="9305"/>
                    <a:pt x="17724" y="11760"/>
                    <a:pt x="18610" y="14348"/>
                  </a:cubicBezTo>
                  <a:cubicBezTo>
                    <a:pt x="19470" y="16780"/>
                    <a:pt x="20142" y="19257"/>
                    <a:pt x="21271" y="21600"/>
                  </a:cubicBezTo>
                  <a:lnTo>
                    <a:pt x="21593" y="21310"/>
                  </a:lnTo>
                  <a:cubicBezTo>
                    <a:pt x="20707" y="19391"/>
                    <a:pt x="20142" y="17382"/>
                    <a:pt x="19470" y="15419"/>
                  </a:cubicBezTo>
                  <a:cubicBezTo>
                    <a:pt x="18584" y="12808"/>
                    <a:pt x="17563" y="10220"/>
                    <a:pt x="15736" y="7944"/>
                  </a:cubicBezTo>
                  <a:cubicBezTo>
                    <a:pt x="12592" y="3972"/>
                    <a:pt x="7623" y="1138"/>
                    <a:pt x="2008" y="201"/>
                  </a:cubicBezTo>
                  <a:cubicBezTo>
                    <a:pt x="1336" y="89"/>
                    <a:pt x="691" y="23"/>
                    <a:pt x="19"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12" name="Google Shape;426;p15">
              <a:extLst>
                <a:ext uri="{FF2B5EF4-FFF2-40B4-BE49-F238E27FC236}">
                  <a16:creationId xmlns:a16="http://schemas.microsoft.com/office/drawing/2014/main" id="{592C13FA-1F28-7E3B-04D4-80D35B6F5DEE}"/>
                </a:ext>
              </a:extLst>
            </p:cNvPr>
            <p:cNvSpPr>
              <a:spLocks/>
            </p:cNvSpPr>
            <p:nvPr/>
          </p:nvSpPr>
          <p:spPr bwMode="auto">
            <a:xfrm>
              <a:off x="3145508" y="904209"/>
              <a:ext cx="760410" cy="908656"/>
            </a:xfrm>
            <a:custGeom>
              <a:avLst/>
              <a:gdLst>
                <a:gd name="T0" fmla="*/ 2147483647 w 21584"/>
                <a:gd name="T1" fmla="*/ 2147483647 h 21600"/>
                <a:gd name="T2" fmla="*/ 2147483647 w 21584"/>
                <a:gd name="T3" fmla="*/ 2147483647 h 21600"/>
                <a:gd name="T4" fmla="*/ 2147483647 w 21584"/>
                <a:gd name="T5" fmla="*/ 2147483647 h 21600"/>
                <a:gd name="T6" fmla="*/ 2147483647 w 2158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84" h="21600" extrusionOk="0">
                  <a:moveTo>
                    <a:pt x="1942" y="0"/>
                  </a:moveTo>
                  <a:cubicBezTo>
                    <a:pt x="1308" y="0"/>
                    <a:pt x="637" y="109"/>
                    <a:pt x="12" y="255"/>
                  </a:cubicBezTo>
                  <a:cubicBezTo>
                    <a:pt x="-16" y="255"/>
                    <a:pt x="12" y="301"/>
                    <a:pt x="38" y="301"/>
                  </a:cubicBezTo>
                  <a:cubicBezTo>
                    <a:pt x="533" y="234"/>
                    <a:pt x="1027" y="202"/>
                    <a:pt x="1517" y="202"/>
                  </a:cubicBezTo>
                  <a:cubicBezTo>
                    <a:pt x="4200" y="202"/>
                    <a:pt x="6787" y="1153"/>
                    <a:pt x="8963" y="2433"/>
                  </a:cubicBezTo>
                  <a:cubicBezTo>
                    <a:pt x="11454" y="3901"/>
                    <a:pt x="13563" y="5849"/>
                    <a:pt x="15205" y="7958"/>
                  </a:cubicBezTo>
                  <a:cubicBezTo>
                    <a:pt x="16875" y="10114"/>
                    <a:pt x="18080" y="12452"/>
                    <a:pt x="18764" y="14928"/>
                  </a:cubicBezTo>
                  <a:cubicBezTo>
                    <a:pt x="19175" y="16372"/>
                    <a:pt x="19449" y="17817"/>
                    <a:pt x="19996" y="19215"/>
                  </a:cubicBezTo>
                  <a:cubicBezTo>
                    <a:pt x="20324" y="20041"/>
                    <a:pt x="20735" y="20843"/>
                    <a:pt x="21228" y="21600"/>
                  </a:cubicBezTo>
                  <a:cubicBezTo>
                    <a:pt x="21364" y="21486"/>
                    <a:pt x="21474" y="21371"/>
                    <a:pt x="21584" y="21279"/>
                  </a:cubicBezTo>
                  <a:cubicBezTo>
                    <a:pt x="21310" y="20820"/>
                    <a:pt x="21036" y="20339"/>
                    <a:pt x="20817" y="19857"/>
                  </a:cubicBezTo>
                  <a:cubicBezTo>
                    <a:pt x="20188" y="18505"/>
                    <a:pt x="19832" y="17106"/>
                    <a:pt x="19476" y="15685"/>
                  </a:cubicBezTo>
                  <a:cubicBezTo>
                    <a:pt x="18819" y="13163"/>
                    <a:pt x="17805" y="10778"/>
                    <a:pt x="16218" y="8554"/>
                  </a:cubicBezTo>
                  <a:cubicBezTo>
                    <a:pt x="14685" y="6399"/>
                    <a:pt x="12686" y="4451"/>
                    <a:pt x="10359" y="2891"/>
                  </a:cubicBezTo>
                  <a:cubicBezTo>
                    <a:pt x="8033" y="1310"/>
                    <a:pt x="5185" y="49"/>
                    <a:pt x="2119" y="3"/>
                  </a:cubicBezTo>
                  <a:cubicBezTo>
                    <a:pt x="2060" y="1"/>
                    <a:pt x="2002" y="0"/>
                    <a:pt x="194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13" name="Google Shape;427;p15">
              <a:extLst>
                <a:ext uri="{FF2B5EF4-FFF2-40B4-BE49-F238E27FC236}">
                  <a16:creationId xmlns:a16="http://schemas.microsoft.com/office/drawing/2014/main" id="{A626D469-31D3-FA8F-24EC-845D2A572E34}"/>
                </a:ext>
              </a:extLst>
            </p:cNvPr>
            <p:cNvSpPr>
              <a:spLocks/>
            </p:cNvSpPr>
            <p:nvPr/>
          </p:nvSpPr>
          <p:spPr bwMode="auto">
            <a:xfrm>
              <a:off x="2381410" y="698394"/>
              <a:ext cx="824494" cy="997646"/>
            </a:xfrm>
            <a:custGeom>
              <a:avLst/>
              <a:gdLst>
                <a:gd name="T0" fmla="*/ 2147483647 w 21334"/>
                <a:gd name="T1" fmla="*/ 2147483647 h 21600"/>
                <a:gd name="T2" fmla="*/ 2147483647 w 21334"/>
                <a:gd name="T3" fmla="*/ 2147483647 h 21600"/>
                <a:gd name="T4" fmla="*/ 2147483647 w 21334"/>
                <a:gd name="T5" fmla="*/ 2147483647 h 21600"/>
                <a:gd name="T6" fmla="*/ 2147483647 w 2133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34" h="21600" extrusionOk="0">
                  <a:moveTo>
                    <a:pt x="16537" y="0"/>
                  </a:moveTo>
                  <a:cubicBezTo>
                    <a:pt x="15980" y="0"/>
                    <a:pt x="15423" y="47"/>
                    <a:pt x="14866" y="136"/>
                  </a:cubicBezTo>
                  <a:cubicBezTo>
                    <a:pt x="12345" y="512"/>
                    <a:pt x="10124" y="1723"/>
                    <a:pt x="8227" y="3101"/>
                  </a:cubicBezTo>
                  <a:cubicBezTo>
                    <a:pt x="4384" y="5921"/>
                    <a:pt x="1189" y="9700"/>
                    <a:pt x="291" y="13981"/>
                  </a:cubicBezTo>
                  <a:cubicBezTo>
                    <a:pt x="-233" y="16424"/>
                    <a:pt x="-108" y="19139"/>
                    <a:pt x="1164" y="21415"/>
                  </a:cubicBezTo>
                  <a:cubicBezTo>
                    <a:pt x="1234" y="21545"/>
                    <a:pt x="1371" y="21600"/>
                    <a:pt x="1515" y="21600"/>
                  </a:cubicBezTo>
                  <a:cubicBezTo>
                    <a:pt x="1786" y="21600"/>
                    <a:pt x="2078" y="21403"/>
                    <a:pt x="1963" y="21143"/>
                  </a:cubicBezTo>
                  <a:cubicBezTo>
                    <a:pt x="1914" y="21039"/>
                    <a:pt x="1888" y="20935"/>
                    <a:pt x="1839" y="20851"/>
                  </a:cubicBezTo>
                  <a:cubicBezTo>
                    <a:pt x="2163" y="19974"/>
                    <a:pt x="2562" y="19139"/>
                    <a:pt x="2911" y="18262"/>
                  </a:cubicBezTo>
                  <a:cubicBezTo>
                    <a:pt x="3360" y="17155"/>
                    <a:pt x="3486" y="15902"/>
                    <a:pt x="4284" y="14899"/>
                  </a:cubicBezTo>
                  <a:cubicBezTo>
                    <a:pt x="5931" y="12832"/>
                    <a:pt x="9550" y="13104"/>
                    <a:pt x="12071" y="12498"/>
                  </a:cubicBezTo>
                  <a:cubicBezTo>
                    <a:pt x="13493" y="12143"/>
                    <a:pt x="14641" y="11475"/>
                    <a:pt x="15539" y="10472"/>
                  </a:cubicBezTo>
                  <a:cubicBezTo>
                    <a:pt x="16113" y="9846"/>
                    <a:pt x="16562" y="9157"/>
                    <a:pt x="16987" y="8468"/>
                  </a:cubicBezTo>
                  <a:cubicBezTo>
                    <a:pt x="17685" y="7299"/>
                    <a:pt x="18434" y="6150"/>
                    <a:pt x="19158" y="5001"/>
                  </a:cubicBezTo>
                  <a:cubicBezTo>
                    <a:pt x="19633" y="4291"/>
                    <a:pt x="20057" y="3561"/>
                    <a:pt x="20506" y="2830"/>
                  </a:cubicBezTo>
                  <a:cubicBezTo>
                    <a:pt x="20730" y="2454"/>
                    <a:pt x="20905" y="2057"/>
                    <a:pt x="21130" y="1660"/>
                  </a:cubicBezTo>
                  <a:cubicBezTo>
                    <a:pt x="21130" y="1660"/>
                    <a:pt x="21130" y="1640"/>
                    <a:pt x="21130" y="1640"/>
                  </a:cubicBezTo>
                  <a:cubicBezTo>
                    <a:pt x="21154" y="1640"/>
                    <a:pt x="21179" y="1660"/>
                    <a:pt x="21205" y="1660"/>
                  </a:cubicBezTo>
                  <a:cubicBezTo>
                    <a:pt x="21220" y="1667"/>
                    <a:pt x="21235" y="1670"/>
                    <a:pt x="21250" y="1670"/>
                  </a:cubicBezTo>
                  <a:cubicBezTo>
                    <a:pt x="21324" y="1670"/>
                    <a:pt x="21367" y="1588"/>
                    <a:pt x="21304" y="1535"/>
                  </a:cubicBezTo>
                  <a:cubicBezTo>
                    <a:pt x="20606" y="783"/>
                    <a:pt x="19483" y="386"/>
                    <a:pt x="18384" y="178"/>
                  </a:cubicBezTo>
                  <a:cubicBezTo>
                    <a:pt x="17769" y="57"/>
                    <a:pt x="17153" y="0"/>
                    <a:pt x="1653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14" name="Google Shape;428;p15">
              <a:extLst>
                <a:ext uri="{FF2B5EF4-FFF2-40B4-BE49-F238E27FC236}">
                  <a16:creationId xmlns:a16="http://schemas.microsoft.com/office/drawing/2014/main" id="{EE1E12BC-D4E3-1B84-349A-A84E1367A24B}"/>
                </a:ext>
              </a:extLst>
            </p:cNvPr>
            <p:cNvSpPr>
              <a:spLocks/>
            </p:cNvSpPr>
            <p:nvPr/>
          </p:nvSpPr>
          <p:spPr bwMode="auto">
            <a:xfrm>
              <a:off x="2556538" y="1023501"/>
              <a:ext cx="521963" cy="328671"/>
            </a:xfrm>
            <a:custGeom>
              <a:avLst/>
              <a:gdLst>
                <a:gd name="T0" fmla="*/ 2147483647 w 21492"/>
                <a:gd name="T1" fmla="*/ 2147483647 h 21600"/>
                <a:gd name="T2" fmla="*/ 2147483647 w 21492"/>
                <a:gd name="T3" fmla="*/ 2147483647 h 21600"/>
                <a:gd name="T4" fmla="*/ 2147483647 w 21492"/>
                <a:gd name="T5" fmla="*/ 2147483647 h 21600"/>
                <a:gd name="T6" fmla="*/ 2147483647 w 2149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92" h="21600" extrusionOk="0">
                  <a:moveTo>
                    <a:pt x="21326" y="0"/>
                  </a:moveTo>
                  <a:cubicBezTo>
                    <a:pt x="21280" y="0"/>
                    <a:pt x="21236" y="28"/>
                    <a:pt x="21209" y="90"/>
                  </a:cubicBezTo>
                  <a:cubicBezTo>
                    <a:pt x="20454" y="1993"/>
                    <a:pt x="20018" y="4337"/>
                    <a:pt x="19462" y="6429"/>
                  </a:cubicBezTo>
                  <a:cubicBezTo>
                    <a:pt x="18867" y="8520"/>
                    <a:pt x="18350" y="10802"/>
                    <a:pt x="17595" y="12767"/>
                  </a:cubicBezTo>
                  <a:cubicBezTo>
                    <a:pt x="16523" y="15493"/>
                    <a:pt x="14458" y="16824"/>
                    <a:pt x="12632" y="17585"/>
                  </a:cubicBezTo>
                  <a:cubicBezTo>
                    <a:pt x="10827" y="18380"/>
                    <a:pt x="8975" y="18746"/>
                    <a:pt x="7113" y="18746"/>
                  </a:cubicBezTo>
                  <a:cubicBezTo>
                    <a:pt x="6597" y="18746"/>
                    <a:pt x="6080" y="18718"/>
                    <a:pt x="5562" y="18662"/>
                  </a:cubicBezTo>
                  <a:cubicBezTo>
                    <a:pt x="4974" y="18598"/>
                    <a:pt x="4257" y="18486"/>
                    <a:pt x="3528" y="18486"/>
                  </a:cubicBezTo>
                  <a:cubicBezTo>
                    <a:pt x="2145" y="18486"/>
                    <a:pt x="719" y="18886"/>
                    <a:pt x="42" y="20755"/>
                  </a:cubicBezTo>
                  <a:cubicBezTo>
                    <a:pt x="-86" y="21116"/>
                    <a:pt x="98" y="21600"/>
                    <a:pt x="343" y="21600"/>
                  </a:cubicBezTo>
                  <a:cubicBezTo>
                    <a:pt x="399" y="21600"/>
                    <a:pt x="459" y="21574"/>
                    <a:pt x="518" y="21516"/>
                  </a:cubicBezTo>
                  <a:cubicBezTo>
                    <a:pt x="1392" y="20627"/>
                    <a:pt x="2107" y="19993"/>
                    <a:pt x="3179" y="19931"/>
                  </a:cubicBezTo>
                  <a:cubicBezTo>
                    <a:pt x="3409" y="19901"/>
                    <a:pt x="3641" y="19889"/>
                    <a:pt x="3873" y="19889"/>
                  </a:cubicBezTo>
                  <a:cubicBezTo>
                    <a:pt x="4608" y="19889"/>
                    <a:pt x="5355" y="20009"/>
                    <a:pt x="6079" y="20057"/>
                  </a:cubicBezTo>
                  <a:cubicBezTo>
                    <a:pt x="6342" y="20071"/>
                    <a:pt x="6605" y="20079"/>
                    <a:pt x="6870" y="20079"/>
                  </a:cubicBezTo>
                  <a:cubicBezTo>
                    <a:pt x="8995" y="20079"/>
                    <a:pt x="11138" y="19621"/>
                    <a:pt x="13187" y="18662"/>
                  </a:cubicBezTo>
                  <a:cubicBezTo>
                    <a:pt x="14895" y="17839"/>
                    <a:pt x="16721" y="16570"/>
                    <a:pt x="17755" y="14098"/>
                  </a:cubicBezTo>
                  <a:cubicBezTo>
                    <a:pt x="18548" y="12135"/>
                    <a:pt x="19065" y="9915"/>
                    <a:pt x="19582" y="7824"/>
                  </a:cubicBezTo>
                  <a:cubicBezTo>
                    <a:pt x="20216" y="5288"/>
                    <a:pt x="20931" y="2816"/>
                    <a:pt x="21488" y="280"/>
                  </a:cubicBezTo>
                  <a:cubicBezTo>
                    <a:pt x="21514" y="112"/>
                    <a:pt x="21416" y="0"/>
                    <a:pt x="2132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15" name="Google Shape;429;p15">
              <a:extLst>
                <a:ext uri="{FF2B5EF4-FFF2-40B4-BE49-F238E27FC236}">
                  <a16:creationId xmlns:a16="http://schemas.microsoft.com/office/drawing/2014/main" id="{BFE0EB39-91C6-366B-4574-1C1ED0DA6400}"/>
                </a:ext>
              </a:extLst>
            </p:cNvPr>
            <p:cNvSpPr>
              <a:spLocks/>
            </p:cNvSpPr>
            <p:nvPr/>
          </p:nvSpPr>
          <p:spPr bwMode="auto">
            <a:xfrm>
              <a:off x="2451898" y="1417436"/>
              <a:ext cx="77399" cy="348163"/>
            </a:xfrm>
            <a:custGeom>
              <a:avLst/>
              <a:gdLst>
                <a:gd name="T0" fmla="*/ 8799309 w 19932"/>
                <a:gd name="T1" fmla="*/ 2147483647 h 21600"/>
                <a:gd name="T2" fmla="*/ 8799309 w 19932"/>
                <a:gd name="T3" fmla="*/ 2147483647 h 21600"/>
                <a:gd name="T4" fmla="*/ 8799309 w 19932"/>
                <a:gd name="T5" fmla="*/ 2147483647 h 21600"/>
                <a:gd name="T6" fmla="*/ 8799309 w 1993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932" h="21600" extrusionOk="0">
                  <a:moveTo>
                    <a:pt x="19759" y="0"/>
                  </a:moveTo>
                  <a:cubicBezTo>
                    <a:pt x="19767" y="11"/>
                    <a:pt x="19774" y="25"/>
                    <a:pt x="19774" y="38"/>
                  </a:cubicBezTo>
                  <a:cubicBezTo>
                    <a:pt x="19782" y="21"/>
                    <a:pt x="19782" y="9"/>
                    <a:pt x="19759" y="0"/>
                  </a:cubicBezTo>
                  <a:close/>
                  <a:moveTo>
                    <a:pt x="19774" y="38"/>
                  </a:moveTo>
                  <a:cubicBezTo>
                    <a:pt x="19672" y="219"/>
                    <a:pt x="17759" y="792"/>
                    <a:pt x="17523" y="956"/>
                  </a:cubicBezTo>
                  <a:cubicBezTo>
                    <a:pt x="17029" y="1315"/>
                    <a:pt x="16535" y="1674"/>
                    <a:pt x="16033" y="2033"/>
                  </a:cubicBezTo>
                  <a:cubicBezTo>
                    <a:pt x="12810" y="4427"/>
                    <a:pt x="6598" y="6522"/>
                    <a:pt x="3618" y="8914"/>
                  </a:cubicBezTo>
                  <a:cubicBezTo>
                    <a:pt x="-1355" y="13045"/>
                    <a:pt x="-359" y="17411"/>
                    <a:pt x="1633" y="21600"/>
                  </a:cubicBezTo>
                  <a:cubicBezTo>
                    <a:pt x="3618" y="20283"/>
                    <a:pt x="5359" y="18847"/>
                    <a:pt x="8088" y="17591"/>
                  </a:cubicBezTo>
                  <a:cubicBezTo>
                    <a:pt x="9578" y="16873"/>
                    <a:pt x="11069" y="16096"/>
                    <a:pt x="12308" y="15318"/>
                  </a:cubicBezTo>
                  <a:cubicBezTo>
                    <a:pt x="16535" y="12805"/>
                    <a:pt x="20010" y="10231"/>
                    <a:pt x="19516" y="7539"/>
                  </a:cubicBezTo>
                  <a:cubicBezTo>
                    <a:pt x="19265" y="6282"/>
                    <a:pt x="19265" y="5086"/>
                    <a:pt x="19516" y="3830"/>
                  </a:cubicBezTo>
                  <a:cubicBezTo>
                    <a:pt x="19516" y="2585"/>
                    <a:pt x="20245" y="1283"/>
                    <a:pt x="19774" y="38"/>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16" name="Google Shape;430;p15">
              <a:extLst>
                <a:ext uri="{FF2B5EF4-FFF2-40B4-BE49-F238E27FC236}">
                  <a16:creationId xmlns:a16="http://schemas.microsoft.com/office/drawing/2014/main" id="{4E039A56-20E8-4C14-9B33-DBDE72178B13}"/>
                </a:ext>
              </a:extLst>
            </p:cNvPr>
            <p:cNvSpPr>
              <a:spLocks/>
            </p:cNvSpPr>
            <p:nvPr/>
          </p:nvSpPr>
          <p:spPr bwMode="auto">
            <a:xfrm>
              <a:off x="2462076" y="1048809"/>
              <a:ext cx="541345" cy="489900"/>
            </a:xfrm>
            <a:custGeom>
              <a:avLst/>
              <a:gdLst>
                <a:gd name="T0" fmla="*/ 2147483647 w 21577"/>
                <a:gd name="T1" fmla="*/ 2147483647 h 21600"/>
                <a:gd name="T2" fmla="*/ 2147483647 w 21577"/>
                <a:gd name="T3" fmla="*/ 2147483647 h 21600"/>
                <a:gd name="T4" fmla="*/ 2147483647 w 21577"/>
                <a:gd name="T5" fmla="*/ 2147483647 h 21600"/>
                <a:gd name="T6" fmla="*/ 2147483647 w 2157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77" h="21600" extrusionOk="0">
                  <a:moveTo>
                    <a:pt x="21482" y="0"/>
                  </a:moveTo>
                  <a:cubicBezTo>
                    <a:pt x="21473" y="0"/>
                    <a:pt x="21462" y="3"/>
                    <a:pt x="21452" y="8"/>
                  </a:cubicBezTo>
                  <a:cubicBezTo>
                    <a:pt x="20952" y="179"/>
                    <a:pt x="20528" y="561"/>
                    <a:pt x="20145" y="901"/>
                  </a:cubicBezTo>
                  <a:cubicBezTo>
                    <a:pt x="19683" y="1284"/>
                    <a:pt x="19222" y="1666"/>
                    <a:pt x="18761" y="2092"/>
                  </a:cubicBezTo>
                  <a:cubicBezTo>
                    <a:pt x="17876" y="2900"/>
                    <a:pt x="16953" y="3750"/>
                    <a:pt x="16070" y="4559"/>
                  </a:cubicBezTo>
                  <a:cubicBezTo>
                    <a:pt x="15223" y="5366"/>
                    <a:pt x="14377" y="6131"/>
                    <a:pt x="13378" y="6684"/>
                  </a:cubicBezTo>
                  <a:cubicBezTo>
                    <a:pt x="12495" y="7195"/>
                    <a:pt x="11494" y="7493"/>
                    <a:pt x="10534" y="7705"/>
                  </a:cubicBezTo>
                  <a:cubicBezTo>
                    <a:pt x="8611" y="8174"/>
                    <a:pt x="6612" y="8386"/>
                    <a:pt x="4882" y="9406"/>
                  </a:cubicBezTo>
                  <a:cubicBezTo>
                    <a:pt x="3307" y="10384"/>
                    <a:pt x="2115" y="12000"/>
                    <a:pt x="1384" y="13786"/>
                  </a:cubicBezTo>
                  <a:cubicBezTo>
                    <a:pt x="385" y="16253"/>
                    <a:pt x="193" y="18932"/>
                    <a:pt x="0" y="21568"/>
                  </a:cubicBezTo>
                  <a:cubicBezTo>
                    <a:pt x="0" y="21589"/>
                    <a:pt x="10" y="21600"/>
                    <a:pt x="19" y="21600"/>
                  </a:cubicBezTo>
                  <a:cubicBezTo>
                    <a:pt x="29" y="21600"/>
                    <a:pt x="39" y="21589"/>
                    <a:pt x="39" y="21568"/>
                  </a:cubicBezTo>
                  <a:cubicBezTo>
                    <a:pt x="654" y="17315"/>
                    <a:pt x="1462" y="11957"/>
                    <a:pt x="5306" y="9832"/>
                  </a:cubicBezTo>
                  <a:cubicBezTo>
                    <a:pt x="7036" y="8853"/>
                    <a:pt x="8996" y="8684"/>
                    <a:pt x="10880" y="8301"/>
                  </a:cubicBezTo>
                  <a:cubicBezTo>
                    <a:pt x="12802" y="7918"/>
                    <a:pt x="14455" y="7153"/>
                    <a:pt x="15993" y="5791"/>
                  </a:cubicBezTo>
                  <a:cubicBezTo>
                    <a:pt x="16992" y="4941"/>
                    <a:pt x="17915" y="4048"/>
                    <a:pt x="18876" y="3113"/>
                  </a:cubicBezTo>
                  <a:cubicBezTo>
                    <a:pt x="19337" y="2645"/>
                    <a:pt x="19799" y="2220"/>
                    <a:pt x="20260" y="1709"/>
                  </a:cubicBezTo>
                  <a:cubicBezTo>
                    <a:pt x="20721" y="1284"/>
                    <a:pt x="21298" y="773"/>
                    <a:pt x="21567" y="179"/>
                  </a:cubicBezTo>
                  <a:cubicBezTo>
                    <a:pt x="21600" y="105"/>
                    <a:pt x="21547" y="0"/>
                    <a:pt x="2148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17" name="Google Shape;431;p15">
              <a:extLst>
                <a:ext uri="{FF2B5EF4-FFF2-40B4-BE49-F238E27FC236}">
                  <a16:creationId xmlns:a16="http://schemas.microsoft.com/office/drawing/2014/main" id="{8F0A7954-517C-BA4D-253B-1CD9E038635B}"/>
                </a:ext>
              </a:extLst>
            </p:cNvPr>
            <p:cNvSpPr>
              <a:spLocks/>
            </p:cNvSpPr>
            <p:nvPr/>
          </p:nvSpPr>
          <p:spPr bwMode="auto">
            <a:xfrm>
              <a:off x="2402127" y="935181"/>
              <a:ext cx="638672" cy="656824"/>
            </a:xfrm>
            <a:custGeom>
              <a:avLst/>
              <a:gdLst>
                <a:gd name="T0" fmla="*/ 2147483647 w 21253"/>
                <a:gd name="T1" fmla="*/ 2147483647 h 21600"/>
                <a:gd name="T2" fmla="*/ 2147483647 w 21253"/>
                <a:gd name="T3" fmla="*/ 2147483647 h 21600"/>
                <a:gd name="T4" fmla="*/ 2147483647 w 21253"/>
                <a:gd name="T5" fmla="*/ 2147483647 h 21600"/>
                <a:gd name="T6" fmla="*/ 2147483647 w 2125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53" h="21600" extrusionOk="0">
                  <a:moveTo>
                    <a:pt x="21092" y="0"/>
                  </a:moveTo>
                  <a:cubicBezTo>
                    <a:pt x="18910" y="285"/>
                    <a:pt x="16952" y="1396"/>
                    <a:pt x="15444" y="2918"/>
                  </a:cubicBezTo>
                  <a:cubicBezTo>
                    <a:pt x="13935" y="4441"/>
                    <a:pt x="12651" y="6344"/>
                    <a:pt x="10340" y="6692"/>
                  </a:cubicBezTo>
                  <a:cubicBezTo>
                    <a:pt x="9152" y="6883"/>
                    <a:pt x="7933" y="6756"/>
                    <a:pt x="6778" y="7073"/>
                  </a:cubicBezTo>
                  <a:cubicBezTo>
                    <a:pt x="5846" y="7295"/>
                    <a:pt x="4980" y="7803"/>
                    <a:pt x="4242" y="8437"/>
                  </a:cubicBezTo>
                  <a:cubicBezTo>
                    <a:pt x="2605" y="9833"/>
                    <a:pt x="1481" y="11926"/>
                    <a:pt x="840" y="13956"/>
                  </a:cubicBezTo>
                  <a:cubicBezTo>
                    <a:pt x="37" y="16366"/>
                    <a:pt x="-283" y="19094"/>
                    <a:pt x="295" y="21600"/>
                  </a:cubicBezTo>
                  <a:lnTo>
                    <a:pt x="326" y="21600"/>
                  </a:lnTo>
                  <a:cubicBezTo>
                    <a:pt x="166" y="19284"/>
                    <a:pt x="262" y="17001"/>
                    <a:pt x="969" y="14781"/>
                  </a:cubicBezTo>
                  <a:cubicBezTo>
                    <a:pt x="1610" y="12687"/>
                    <a:pt x="2605" y="10562"/>
                    <a:pt x="4210" y="9040"/>
                  </a:cubicBezTo>
                  <a:cubicBezTo>
                    <a:pt x="4949" y="8310"/>
                    <a:pt x="5846" y="7708"/>
                    <a:pt x="6874" y="7453"/>
                  </a:cubicBezTo>
                  <a:cubicBezTo>
                    <a:pt x="7997" y="7168"/>
                    <a:pt x="9152" y="7295"/>
                    <a:pt x="10308" y="7137"/>
                  </a:cubicBezTo>
                  <a:cubicBezTo>
                    <a:pt x="12331" y="6883"/>
                    <a:pt x="13679" y="5487"/>
                    <a:pt x="14994" y="4060"/>
                  </a:cubicBezTo>
                  <a:cubicBezTo>
                    <a:pt x="15797" y="3172"/>
                    <a:pt x="16599" y="2348"/>
                    <a:pt x="17626" y="1745"/>
                  </a:cubicBezTo>
                  <a:cubicBezTo>
                    <a:pt x="18685" y="1047"/>
                    <a:pt x="19873" y="666"/>
                    <a:pt x="21124" y="381"/>
                  </a:cubicBezTo>
                  <a:cubicBezTo>
                    <a:pt x="21317" y="350"/>
                    <a:pt x="21285" y="0"/>
                    <a:pt x="2109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18" name="Google Shape;432;p15">
              <a:extLst>
                <a:ext uri="{FF2B5EF4-FFF2-40B4-BE49-F238E27FC236}">
                  <a16:creationId xmlns:a16="http://schemas.microsoft.com/office/drawing/2014/main" id="{93C80A45-D67B-DC1F-3B2F-42FCEEB2E3BE}"/>
                </a:ext>
              </a:extLst>
            </p:cNvPr>
            <p:cNvSpPr>
              <a:spLocks/>
            </p:cNvSpPr>
            <p:nvPr/>
          </p:nvSpPr>
          <p:spPr bwMode="auto">
            <a:xfrm>
              <a:off x="2463051" y="907711"/>
              <a:ext cx="576055" cy="247813"/>
            </a:xfrm>
            <a:custGeom>
              <a:avLst/>
              <a:gdLst>
                <a:gd name="T0" fmla="*/ 2147483647 w 21523"/>
                <a:gd name="T1" fmla="*/ 2146728436 h 21600"/>
                <a:gd name="T2" fmla="*/ 2147483647 w 21523"/>
                <a:gd name="T3" fmla="*/ 2146728436 h 21600"/>
                <a:gd name="T4" fmla="*/ 2147483647 w 21523"/>
                <a:gd name="T5" fmla="*/ 2146728436 h 21600"/>
                <a:gd name="T6" fmla="*/ 2147483647 w 21523"/>
                <a:gd name="T7" fmla="*/ 214672843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23" h="21600" extrusionOk="0">
                  <a:moveTo>
                    <a:pt x="19730" y="0"/>
                  </a:moveTo>
                  <a:cubicBezTo>
                    <a:pt x="17130" y="0"/>
                    <a:pt x="14780" y="4340"/>
                    <a:pt x="12576" y="7186"/>
                  </a:cubicBezTo>
                  <a:cubicBezTo>
                    <a:pt x="11855" y="8112"/>
                    <a:pt x="11099" y="8951"/>
                    <a:pt x="10270" y="9455"/>
                  </a:cubicBezTo>
                  <a:cubicBezTo>
                    <a:pt x="9404" y="10045"/>
                    <a:pt x="8468" y="10130"/>
                    <a:pt x="7567" y="10212"/>
                  </a:cubicBezTo>
                  <a:cubicBezTo>
                    <a:pt x="5982" y="10297"/>
                    <a:pt x="4468" y="10716"/>
                    <a:pt x="3135" y="12904"/>
                  </a:cubicBezTo>
                  <a:cubicBezTo>
                    <a:pt x="1838" y="15088"/>
                    <a:pt x="757" y="18284"/>
                    <a:pt x="0" y="21563"/>
                  </a:cubicBezTo>
                  <a:cubicBezTo>
                    <a:pt x="0" y="21563"/>
                    <a:pt x="0" y="21600"/>
                    <a:pt x="10" y="21600"/>
                  </a:cubicBezTo>
                  <a:cubicBezTo>
                    <a:pt x="16" y="21600"/>
                    <a:pt x="24" y="21589"/>
                    <a:pt x="36" y="21563"/>
                  </a:cubicBezTo>
                  <a:cubicBezTo>
                    <a:pt x="1261" y="18367"/>
                    <a:pt x="2306" y="14669"/>
                    <a:pt x="3963" y="12652"/>
                  </a:cubicBezTo>
                  <a:cubicBezTo>
                    <a:pt x="5874" y="10297"/>
                    <a:pt x="8072" y="11473"/>
                    <a:pt x="10126" y="10464"/>
                  </a:cubicBezTo>
                  <a:cubicBezTo>
                    <a:pt x="13430" y="8704"/>
                    <a:pt x="16295" y="849"/>
                    <a:pt x="19752" y="849"/>
                  </a:cubicBezTo>
                  <a:cubicBezTo>
                    <a:pt x="20254" y="849"/>
                    <a:pt x="20767" y="1014"/>
                    <a:pt x="21296" y="1386"/>
                  </a:cubicBezTo>
                  <a:cubicBezTo>
                    <a:pt x="21318" y="1402"/>
                    <a:pt x="21338" y="1410"/>
                    <a:pt x="21358" y="1410"/>
                  </a:cubicBezTo>
                  <a:cubicBezTo>
                    <a:pt x="21531" y="1410"/>
                    <a:pt x="21600" y="780"/>
                    <a:pt x="21404" y="629"/>
                  </a:cubicBezTo>
                  <a:cubicBezTo>
                    <a:pt x="20834" y="191"/>
                    <a:pt x="20277" y="0"/>
                    <a:pt x="1973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19" name="Google Shape;433;p15">
              <a:extLst>
                <a:ext uri="{FF2B5EF4-FFF2-40B4-BE49-F238E27FC236}">
                  <a16:creationId xmlns:a16="http://schemas.microsoft.com/office/drawing/2014/main" id="{ED12B0BB-6AE6-50C1-88F3-8759BAD04F8D}"/>
                </a:ext>
              </a:extLst>
            </p:cNvPr>
            <p:cNvSpPr>
              <a:spLocks/>
            </p:cNvSpPr>
            <p:nvPr/>
          </p:nvSpPr>
          <p:spPr bwMode="auto">
            <a:xfrm>
              <a:off x="2643649" y="824356"/>
              <a:ext cx="441843" cy="99314"/>
            </a:xfrm>
            <a:custGeom>
              <a:avLst/>
              <a:gdLst>
                <a:gd name="T0" fmla="*/ 2147483647 w 21558"/>
                <a:gd name="T1" fmla="*/ 22192509 h 21600"/>
                <a:gd name="T2" fmla="*/ 2147483647 w 21558"/>
                <a:gd name="T3" fmla="*/ 22192509 h 21600"/>
                <a:gd name="T4" fmla="*/ 2147483647 w 21558"/>
                <a:gd name="T5" fmla="*/ 22192509 h 21600"/>
                <a:gd name="T6" fmla="*/ 2147483647 w 21558"/>
                <a:gd name="T7" fmla="*/ 2219250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58" h="21600" extrusionOk="0">
                  <a:moveTo>
                    <a:pt x="15497" y="0"/>
                  </a:moveTo>
                  <a:cubicBezTo>
                    <a:pt x="13803" y="0"/>
                    <a:pt x="12109" y="1153"/>
                    <a:pt x="10529" y="3338"/>
                  </a:cubicBezTo>
                  <a:cubicBezTo>
                    <a:pt x="6953" y="8160"/>
                    <a:pt x="3895" y="20540"/>
                    <a:pt x="36" y="21169"/>
                  </a:cubicBezTo>
                  <a:cubicBezTo>
                    <a:pt x="-12" y="21381"/>
                    <a:pt x="-12" y="21587"/>
                    <a:pt x="36" y="21587"/>
                  </a:cubicBezTo>
                  <a:cubicBezTo>
                    <a:pt x="105" y="21593"/>
                    <a:pt x="174" y="21600"/>
                    <a:pt x="244" y="21600"/>
                  </a:cubicBezTo>
                  <a:cubicBezTo>
                    <a:pt x="3725" y="21600"/>
                    <a:pt x="6593" y="11426"/>
                    <a:pt x="9824" y="6697"/>
                  </a:cubicBezTo>
                  <a:cubicBezTo>
                    <a:pt x="11433" y="4272"/>
                    <a:pt x="13051" y="3193"/>
                    <a:pt x="14662" y="3193"/>
                  </a:cubicBezTo>
                  <a:cubicBezTo>
                    <a:pt x="16821" y="3193"/>
                    <a:pt x="18970" y="5133"/>
                    <a:pt x="21071" y="8372"/>
                  </a:cubicBezTo>
                  <a:cubicBezTo>
                    <a:pt x="21096" y="8412"/>
                    <a:pt x="21123" y="8425"/>
                    <a:pt x="21153" y="8425"/>
                  </a:cubicBezTo>
                  <a:cubicBezTo>
                    <a:pt x="21289" y="8425"/>
                    <a:pt x="21456" y="8054"/>
                    <a:pt x="21494" y="7531"/>
                  </a:cubicBezTo>
                  <a:cubicBezTo>
                    <a:pt x="21540" y="7326"/>
                    <a:pt x="21540" y="7326"/>
                    <a:pt x="21540" y="7114"/>
                  </a:cubicBezTo>
                  <a:cubicBezTo>
                    <a:pt x="21588" y="6485"/>
                    <a:pt x="21540" y="5438"/>
                    <a:pt x="21399" y="5226"/>
                  </a:cubicBezTo>
                  <a:cubicBezTo>
                    <a:pt x="19575" y="1669"/>
                    <a:pt x="17537" y="0"/>
                    <a:pt x="1549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20" name="Google Shape;434;p15">
              <a:extLst>
                <a:ext uri="{FF2B5EF4-FFF2-40B4-BE49-F238E27FC236}">
                  <a16:creationId xmlns:a16="http://schemas.microsoft.com/office/drawing/2014/main" id="{61460E70-B36B-4A4E-3511-E59C21DA8470}"/>
                </a:ext>
              </a:extLst>
            </p:cNvPr>
            <p:cNvSpPr>
              <a:spLocks/>
            </p:cNvSpPr>
            <p:nvPr/>
          </p:nvSpPr>
          <p:spPr bwMode="auto">
            <a:xfrm>
              <a:off x="2821346" y="762928"/>
              <a:ext cx="246994" cy="59601"/>
            </a:xfrm>
            <a:custGeom>
              <a:avLst/>
              <a:gdLst>
                <a:gd name="T0" fmla="*/ 2147483647 w 21361"/>
                <a:gd name="T1" fmla="*/ 1727549 h 21600"/>
                <a:gd name="T2" fmla="*/ 2147483647 w 21361"/>
                <a:gd name="T3" fmla="*/ 1727549 h 21600"/>
                <a:gd name="T4" fmla="*/ 2147483647 w 21361"/>
                <a:gd name="T5" fmla="*/ 1727549 h 21600"/>
                <a:gd name="T6" fmla="*/ 2147483647 w 21361"/>
                <a:gd name="T7" fmla="*/ 17275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1" h="21600" extrusionOk="0">
                  <a:moveTo>
                    <a:pt x="7423" y="0"/>
                  </a:moveTo>
                  <a:cubicBezTo>
                    <a:pt x="4979" y="0"/>
                    <a:pt x="2511" y="927"/>
                    <a:pt x="125" y="1965"/>
                  </a:cubicBezTo>
                  <a:cubicBezTo>
                    <a:pt x="-41" y="1965"/>
                    <a:pt x="-41" y="3013"/>
                    <a:pt x="125" y="3013"/>
                  </a:cubicBezTo>
                  <a:cubicBezTo>
                    <a:pt x="1858" y="2660"/>
                    <a:pt x="3654" y="2307"/>
                    <a:pt x="5466" y="2307"/>
                  </a:cubicBezTo>
                  <a:cubicBezTo>
                    <a:pt x="10897" y="2307"/>
                    <a:pt x="16434" y="5452"/>
                    <a:pt x="20561" y="21181"/>
                  </a:cubicBezTo>
                  <a:cubicBezTo>
                    <a:pt x="20648" y="21479"/>
                    <a:pt x="20745" y="21600"/>
                    <a:pt x="20843" y="21600"/>
                  </a:cubicBezTo>
                  <a:cubicBezTo>
                    <a:pt x="21209" y="21600"/>
                    <a:pt x="21559" y="19779"/>
                    <a:pt x="21230" y="18388"/>
                  </a:cubicBezTo>
                  <a:cubicBezTo>
                    <a:pt x="17311" y="3841"/>
                    <a:pt x="12414" y="0"/>
                    <a:pt x="7423"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21" name="Google Shape;435;p15">
              <a:extLst>
                <a:ext uri="{FF2B5EF4-FFF2-40B4-BE49-F238E27FC236}">
                  <a16:creationId xmlns:a16="http://schemas.microsoft.com/office/drawing/2014/main" id="{7AC053CF-05A2-12DA-8410-E85CE1DE4108}"/>
                </a:ext>
              </a:extLst>
            </p:cNvPr>
            <p:cNvSpPr>
              <a:spLocks/>
            </p:cNvSpPr>
            <p:nvPr/>
          </p:nvSpPr>
          <p:spPr bwMode="auto">
            <a:xfrm>
              <a:off x="2971240" y="705642"/>
              <a:ext cx="160808" cy="82504"/>
            </a:xfrm>
            <a:custGeom>
              <a:avLst/>
              <a:gdLst>
                <a:gd name="T0" fmla="*/ 258384048 w 21358"/>
                <a:gd name="T1" fmla="*/ 8780702 h 21600"/>
                <a:gd name="T2" fmla="*/ 258384048 w 21358"/>
                <a:gd name="T3" fmla="*/ 8780702 h 21600"/>
                <a:gd name="T4" fmla="*/ 258384048 w 21358"/>
                <a:gd name="T5" fmla="*/ 8780702 h 21600"/>
                <a:gd name="T6" fmla="*/ 258384048 w 21358"/>
                <a:gd name="T7" fmla="*/ 878070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58" h="21600" extrusionOk="0">
                  <a:moveTo>
                    <a:pt x="269" y="0"/>
                  </a:moveTo>
                  <a:cubicBezTo>
                    <a:pt x="10" y="0"/>
                    <a:pt x="-115" y="502"/>
                    <a:pt x="140" y="757"/>
                  </a:cubicBezTo>
                  <a:cubicBezTo>
                    <a:pt x="1806" y="2017"/>
                    <a:pt x="3598" y="3030"/>
                    <a:pt x="5394" y="4290"/>
                  </a:cubicBezTo>
                  <a:cubicBezTo>
                    <a:pt x="7186" y="5557"/>
                    <a:pt x="9107" y="7320"/>
                    <a:pt x="10899" y="9090"/>
                  </a:cubicBezTo>
                  <a:cubicBezTo>
                    <a:pt x="12566" y="10860"/>
                    <a:pt x="14232" y="12622"/>
                    <a:pt x="15769" y="14647"/>
                  </a:cubicBezTo>
                  <a:cubicBezTo>
                    <a:pt x="16663" y="15660"/>
                    <a:pt x="17432" y="16920"/>
                    <a:pt x="18201" y="17932"/>
                  </a:cubicBezTo>
                  <a:cubicBezTo>
                    <a:pt x="18969" y="19192"/>
                    <a:pt x="19742" y="20707"/>
                    <a:pt x="20636" y="21464"/>
                  </a:cubicBezTo>
                  <a:cubicBezTo>
                    <a:pt x="20729" y="21560"/>
                    <a:pt x="20822" y="21600"/>
                    <a:pt x="20903" y="21600"/>
                  </a:cubicBezTo>
                  <a:cubicBezTo>
                    <a:pt x="21267" y="21600"/>
                    <a:pt x="21485" y="20771"/>
                    <a:pt x="21279" y="19950"/>
                  </a:cubicBezTo>
                  <a:cubicBezTo>
                    <a:pt x="20636" y="18690"/>
                    <a:pt x="19867" y="17677"/>
                    <a:pt x="19098" y="16417"/>
                  </a:cubicBezTo>
                  <a:cubicBezTo>
                    <a:pt x="18201" y="15405"/>
                    <a:pt x="17432" y="14145"/>
                    <a:pt x="16663" y="13132"/>
                  </a:cubicBezTo>
                  <a:cubicBezTo>
                    <a:pt x="14872" y="10860"/>
                    <a:pt x="13080" y="8835"/>
                    <a:pt x="11284" y="7072"/>
                  </a:cubicBezTo>
                  <a:cubicBezTo>
                    <a:pt x="7825" y="3787"/>
                    <a:pt x="3983" y="502"/>
                    <a:pt x="269"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22" name="Google Shape;436;p15">
              <a:extLst>
                <a:ext uri="{FF2B5EF4-FFF2-40B4-BE49-F238E27FC236}">
                  <a16:creationId xmlns:a16="http://schemas.microsoft.com/office/drawing/2014/main" id="{5DE703B1-10AC-C47A-E5E8-11C11D46169D}"/>
                </a:ext>
              </a:extLst>
            </p:cNvPr>
            <p:cNvSpPr>
              <a:spLocks/>
            </p:cNvSpPr>
            <p:nvPr/>
          </p:nvSpPr>
          <p:spPr bwMode="auto">
            <a:xfrm>
              <a:off x="2228669" y="288012"/>
              <a:ext cx="156266" cy="169758"/>
            </a:xfrm>
            <a:custGeom>
              <a:avLst/>
              <a:gdLst>
                <a:gd name="T0" fmla="*/ 214031340 w 21600"/>
                <a:gd name="T1" fmla="*/ 323821810 h 21600"/>
                <a:gd name="T2" fmla="*/ 214031340 w 21600"/>
                <a:gd name="T3" fmla="*/ 323821810 h 21600"/>
                <a:gd name="T4" fmla="*/ 214031340 w 21600"/>
                <a:gd name="T5" fmla="*/ 323821810 h 21600"/>
                <a:gd name="T6" fmla="*/ 214031340 w 21600"/>
                <a:gd name="T7" fmla="*/ 32382181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9333" y="0"/>
                  </a:moveTo>
                  <a:lnTo>
                    <a:pt x="0" y="15218"/>
                  </a:lnTo>
                  <a:lnTo>
                    <a:pt x="12267" y="21600"/>
                  </a:lnTo>
                  <a:lnTo>
                    <a:pt x="21600" y="6382"/>
                  </a:lnTo>
                  <a:lnTo>
                    <a:pt x="9333" y="0"/>
                  </a:ln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23" name="Google Shape;437;p15">
              <a:extLst>
                <a:ext uri="{FF2B5EF4-FFF2-40B4-BE49-F238E27FC236}">
                  <a16:creationId xmlns:a16="http://schemas.microsoft.com/office/drawing/2014/main" id="{0A0BBDBE-18EF-30EC-D07B-863E97AB82D9}"/>
                </a:ext>
              </a:extLst>
            </p:cNvPr>
            <p:cNvSpPr>
              <a:spLocks/>
            </p:cNvSpPr>
            <p:nvPr/>
          </p:nvSpPr>
          <p:spPr bwMode="auto">
            <a:xfrm>
              <a:off x="1525585" y="447231"/>
              <a:ext cx="823347" cy="1064708"/>
            </a:xfrm>
            <a:custGeom>
              <a:avLst/>
              <a:gdLst>
                <a:gd name="T0" fmla="*/ 2147483647 w 21362"/>
                <a:gd name="T1" fmla="*/ 2147483647 h 21600"/>
                <a:gd name="T2" fmla="*/ 2147483647 w 21362"/>
                <a:gd name="T3" fmla="*/ 2147483647 h 21600"/>
                <a:gd name="T4" fmla="*/ 2147483647 w 21362"/>
                <a:gd name="T5" fmla="*/ 2147483647 h 21600"/>
                <a:gd name="T6" fmla="*/ 2147483647 w 2136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2" h="21600" extrusionOk="0">
                  <a:moveTo>
                    <a:pt x="16377" y="0"/>
                  </a:moveTo>
                  <a:cubicBezTo>
                    <a:pt x="15403" y="0"/>
                    <a:pt x="14431" y="186"/>
                    <a:pt x="13613" y="527"/>
                  </a:cubicBezTo>
                  <a:cubicBezTo>
                    <a:pt x="9509" y="2249"/>
                    <a:pt x="0" y="17119"/>
                    <a:pt x="0" y="17119"/>
                  </a:cubicBezTo>
                  <a:cubicBezTo>
                    <a:pt x="0" y="17119"/>
                    <a:pt x="1601" y="19115"/>
                    <a:pt x="4304" y="20309"/>
                  </a:cubicBezTo>
                  <a:cubicBezTo>
                    <a:pt x="6981" y="21502"/>
                    <a:pt x="10135" y="21600"/>
                    <a:pt x="10135" y="21600"/>
                  </a:cubicBezTo>
                  <a:cubicBezTo>
                    <a:pt x="14789" y="16063"/>
                    <a:pt x="21145" y="7062"/>
                    <a:pt x="21345" y="4558"/>
                  </a:cubicBezTo>
                  <a:cubicBezTo>
                    <a:pt x="21600" y="1326"/>
                    <a:pt x="18980" y="0"/>
                    <a:pt x="16377"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24" name="Google Shape;438;p15">
              <a:extLst>
                <a:ext uri="{FF2B5EF4-FFF2-40B4-BE49-F238E27FC236}">
                  <a16:creationId xmlns:a16="http://schemas.microsoft.com/office/drawing/2014/main" id="{0DECCC6C-AFFA-3AA5-7666-6BA384DE2777}"/>
                </a:ext>
              </a:extLst>
            </p:cNvPr>
            <p:cNvSpPr>
              <a:spLocks/>
            </p:cNvSpPr>
            <p:nvPr/>
          </p:nvSpPr>
          <p:spPr bwMode="auto">
            <a:xfrm>
              <a:off x="2093662" y="346547"/>
              <a:ext cx="298866" cy="251620"/>
            </a:xfrm>
            <a:custGeom>
              <a:avLst/>
              <a:gdLst>
                <a:gd name="T0" fmla="*/ 2147483647 w 21182"/>
                <a:gd name="T1" fmla="*/ 2147483647 h 21600"/>
                <a:gd name="T2" fmla="*/ 2147483647 w 21182"/>
                <a:gd name="T3" fmla="*/ 2147483647 h 21600"/>
                <a:gd name="T4" fmla="*/ 2147483647 w 21182"/>
                <a:gd name="T5" fmla="*/ 2147483647 h 21600"/>
                <a:gd name="T6" fmla="*/ 2147483647 w 2118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82" h="21600" extrusionOk="0">
                  <a:moveTo>
                    <a:pt x="6547" y="0"/>
                  </a:moveTo>
                  <a:cubicBezTo>
                    <a:pt x="6471" y="0"/>
                    <a:pt x="6409" y="8"/>
                    <a:pt x="6357" y="26"/>
                  </a:cubicBezTo>
                  <a:cubicBezTo>
                    <a:pt x="4716" y="607"/>
                    <a:pt x="0" y="9216"/>
                    <a:pt x="0" y="9216"/>
                  </a:cubicBezTo>
                  <a:cubicBezTo>
                    <a:pt x="0" y="9216"/>
                    <a:pt x="1435" y="13605"/>
                    <a:pt x="7792" y="17911"/>
                  </a:cubicBezTo>
                  <a:cubicBezTo>
                    <a:pt x="12537" y="21187"/>
                    <a:pt x="15874" y="21600"/>
                    <a:pt x="17259" y="21600"/>
                  </a:cubicBezTo>
                  <a:cubicBezTo>
                    <a:pt x="17732" y="21600"/>
                    <a:pt x="17978" y="21553"/>
                    <a:pt x="17978" y="21553"/>
                  </a:cubicBezTo>
                  <a:cubicBezTo>
                    <a:pt x="19139" y="18986"/>
                    <a:pt x="21600" y="12199"/>
                    <a:pt x="21121" y="10209"/>
                  </a:cubicBezTo>
                  <a:cubicBezTo>
                    <a:pt x="20724" y="8288"/>
                    <a:pt x="8794" y="0"/>
                    <a:pt x="6547"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25" name="Google Shape;439;p15">
              <a:extLst>
                <a:ext uri="{FF2B5EF4-FFF2-40B4-BE49-F238E27FC236}">
                  <a16:creationId xmlns:a16="http://schemas.microsoft.com/office/drawing/2014/main" id="{44C96599-295E-5EA7-1AAC-89C0DAE5DA1C}"/>
                </a:ext>
              </a:extLst>
            </p:cNvPr>
            <p:cNvSpPr>
              <a:spLocks/>
            </p:cNvSpPr>
            <p:nvPr/>
          </p:nvSpPr>
          <p:spPr bwMode="auto">
            <a:xfrm>
              <a:off x="2326095" y="479970"/>
              <a:ext cx="38818" cy="95874"/>
            </a:xfrm>
            <a:custGeom>
              <a:avLst/>
              <a:gdLst>
                <a:gd name="T0" fmla="*/ 222459 w 21097"/>
                <a:gd name="T1" fmla="*/ 18606294 h 21600"/>
                <a:gd name="T2" fmla="*/ 222459 w 21097"/>
                <a:gd name="T3" fmla="*/ 18606294 h 21600"/>
                <a:gd name="T4" fmla="*/ 222459 w 21097"/>
                <a:gd name="T5" fmla="*/ 18606294 h 21600"/>
                <a:gd name="T6" fmla="*/ 222459 w 21097"/>
                <a:gd name="T7" fmla="*/ 186062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97" h="21600" extrusionOk="0">
                  <a:moveTo>
                    <a:pt x="18074" y="0"/>
                  </a:moveTo>
                  <a:cubicBezTo>
                    <a:pt x="16966" y="0"/>
                    <a:pt x="15939" y="261"/>
                    <a:pt x="15724" y="865"/>
                  </a:cubicBezTo>
                  <a:cubicBezTo>
                    <a:pt x="13109" y="4343"/>
                    <a:pt x="10477" y="7822"/>
                    <a:pt x="7862" y="11081"/>
                  </a:cubicBezTo>
                  <a:cubicBezTo>
                    <a:pt x="6290" y="12817"/>
                    <a:pt x="4717" y="14553"/>
                    <a:pt x="3145" y="16296"/>
                  </a:cubicBezTo>
                  <a:cubicBezTo>
                    <a:pt x="2102" y="18032"/>
                    <a:pt x="1043" y="19555"/>
                    <a:pt x="0" y="21291"/>
                  </a:cubicBezTo>
                  <a:cubicBezTo>
                    <a:pt x="0" y="21442"/>
                    <a:pt x="265" y="21600"/>
                    <a:pt x="414" y="21600"/>
                  </a:cubicBezTo>
                  <a:cubicBezTo>
                    <a:pt x="480" y="21600"/>
                    <a:pt x="530" y="21573"/>
                    <a:pt x="530" y="21511"/>
                  </a:cubicBezTo>
                  <a:cubicBezTo>
                    <a:pt x="3145" y="19988"/>
                    <a:pt x="5760" y="18684"/>
                    <a:pt x="7332" y="16948"/>
                  </a:cubicBezTo>
                  <a:cubicBezTo>
                    <a:pt x="9434" y="15205"/>
                    <a:pt x="11007" y="13689"/>
                    <a:pt x="12579" y="11946"/>
                  </a:cubicBezTo>
                  <a:cubicBezTo>
                    <a:pt x="15724" y="8474"/>
                    <a:pt x="18339" y="4995"/>
                    <a:pt x="20971" y="1516"/>
                  </a:cubicBezTo>
                  <a:cubicBezTo>
                    <a:pt x="21600" y="604"/>
                    <a:pt x="19746" y="0"/>
                    <a:pt x="18074"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26" name="Google Shape;440;p15">
              <a:extLst>
                <a:ext uri="{FF2B5EF4-FFF2-40B4-BE49-F238E27FC236}">
                  <a16:creationId xmlns:a16="http://schemas.microsoft.com/office/drawing/2014/main" id="{81FBAFFA-D74C-88CB-E278-3568CA3E7CD3}"/>
                </a:ext>
              </a:extLst>
            </p:cNvPr>
            <p:cNvSpPr>
              <a:spLocks/>
            </p:cNvSpPr>
            <p:nvPr/>
          </p:nvSpPr>
          <p:spPr bwMode="auto">
            <a:xfrm>
              <a:off x="2289275" y="458469"/>
              <a:ext cx="50162" cy="110736"/>
            </a:xfrm>
            <a:custGeom>
              <a:avLst/>
              <a:gdLst>
                <a:gd name="T0" fmla="*/ 826081 w 20939"/>
                <a:gd name="T1" fmla="*/ 38247128 h 21600"/>
                <a:gd name="T2" fmla="*/ 826081 w 20939"/>
                <a:gd name="T3" fmla="*/ 38247128 h 21600"/>
                <a:gd name="T4" fmla="*/ 826081 w 20939"/>
                <a:gd name="T5" fmla="*/ 38247128 h 21600"/>
                <a:gd name="T6" fmla="*/ 826081 w 20939"/>
                <a:gd name="T7" fmla="*/ 382471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39" h="21600" extrusionOk="0">
                  <a:moveTo>
                    <a:pt x="18294" y="0"/>
                  </a:moveTo>
                  <a:cubicBezTo>
                    <a:pt x="18104" y="0"/>
                    <a:pt x="17926" y="18"/>
                    <a:pt x="17786" y="53"/>
                  </a:cubicBezTo>
                  <a:cubicBezTo>
                    <a:pt x="15370" y="618"/>
                    <a:pt x="14963" y="1182"/>
                    <a:pt x="14162" y="2121"/>
                  </a:cubicBezTo>
                  <a:cubicBezTo>
                    <a:pt x="13361" y="3065"/>
                    <a:pt x="12548" y="4004"/>
                    <a:pt x="11747" y="4943"/>
                  </a:cubicBezTo>
                  <a:cubicBezTo>
                    <a:pt x="10539" y="6636"/>
                    <a:pt x="8924" y="8329"/>
                    <a:pt x="7717" y="10022"/>
                  </a:cubicBezTo>
                  <a:cubicBezTo>
                    <a:pt x="6102" y="11905"/>
                    <a:pt x="4894" y="13598"/>
                    <a:pt x="3292" y="15291"/>
                  </a:cubicBezTo>
                  <a:cubicBezTo>
                    <a:pt x="2085" y="17174"/>
                    <a:pt x="877" y="19051"/>
                    <a:pt x="63" y="21125"/>
                  </a:cubicBezTo>
                  <a:cubicBezTo>
                    <a:pt x="-191" y="21362"/>
                    <a:pt x="368" y="21600"/>
                    <a:pt x="902" y="21600"/>
                  </a:cubicBezTo>
                  <a:cubicBezTo>
                    <a:pt x="1220" y="21600"/>
                    <a:pt x="1525" y="21517"/>
                    <a:pt x="1678" y="21309"/>
                  </a:cubicBezTo>
                  <a:cubicBezTo>
                    <a:pt x="4093" y="19616"/>
                    <a:pt x="6102" y="18113"/>
                    <a:pt x="8124" y="16230"/>
                  </a:cubicBezTo>
                  <a:cubicBezTo>
                    <a:pt x="10132" y="14537"/>
                    <a:pt x="11340" y="12844"/>
                    <a:pt x="12955" y="11150"/>
                  </a:cubicBezTo>
                  <a:cubicBezTo>
                    <a:pt x="14569" y="9457"/>
                    <a:pt x="16171" y="7764"/>
                    <a:pt x="17786" y="6071"/>
                  </a:cubicBezTo>
                  <a:cubicBezTo>
                    <a:pt x="18587" y="5133"/>
                    <a:pt x="18993" y="4378"/>
                    <a:pt x="19794" y="3440"/>
                  </a:cubicBezTo>
                  <a:cubicBezTo>
                    <a:pt x="20608" y="2501"/>
                    <a:pt x="21409" y="1556"/>
                    <a:pt x="20608" y="618"/>
                  </a:cubicBezTo>
                  <a:cubicBezTo>
                    <a:pt x="20278" y="309"/>
                    <a:pt x="19146" y="0"/>
                    <a:pt x="18294"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27" name="Google Shape;441;p15">
              <a:extLst>
                <a:ext uri="{FF2B5EF4-FFF2-40B4-BE49-F238E27FC236}">
                  <a16:creationId xmlns:a16="http://schemas.microsoft.com/office/drawing/2014/main" id="{6AB3CC4F-0595-E140-470C-2ED3EB91CAF0}"/>
                </a:ext>
              </a:extLst>
            </p:cNvPr>
            <p:cNvSpPr>
              <a:spLocks/>
            </p:cNvSpPr>
            <p:nvPr/>
          </p:nvSpPr>
          <p:spPr bwMode="auto">
            <a:xfrm>
              <a:off x="2249977" y="448114"/>
              <a:ext cx="54263" cy="103853"/>
            </a:xfrm>
            <a:custGeom>
              <a:avLst/>
              <a:gdLst>
                <a:gd name="T0" fmla="*/ 1374064 w 20341"/>
                <a:gd name="T1" fmla="*/ 27749406 h 21600"/>
                <a:gd name="T2" fmla="*/ 1374064 w 20341"/>
                <a:gd name="T3" fmla="*/ 27749406 h 21600"/>
                <a:gd name="T4" fmla="*/ 1374064 w 20341"/>
                <a:gd name="T5" fmla="*/ 27749406 h 21600"/>
                <a:gd name="T6" fmla="*/ 1374064 w 20341"/>
                <a:gd name="T7" fmla="*/ 2774940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41" h="21600" extrusionOk="0">
                  <a:moveTo>
                    <a:pt x="19127" y="0"/>
                  </a:moveTo>
                  <a:cubicBezTo>
                    <a:pt x="15873" y="203"/>
                    <a:pt x="14069" y="2211"/>
                    <a:pt x="12619" y="3611"/>
                  </a:cubicBezTo>
                  <a:cubicBezTo>
                    <a:pt x="11181" y="5422"/>
                    <a:pt x="9731" y="7227"/>
                    <a:pt x="8281" y="9033"/>
                  </a:cubicBezTo>
                  <a:cubicBezTo>
                    <a:pt x="5758" y="12643"/>
                    <a:pt x="3589" y="16450"/>
                    <a:pt x="335" y="19864"/>
                  </a:cubicBezTo>
                  <a:cubicBezTo>
                    <a:pt x="-658" y="20827"/>
                    <a:pt x="735" y="21600"/>
                    <a:pt x="2173" y="21600"/>
                  </a:cubicBezTo>
                  <a:cubicBezTo>
                    <a:pt x="2835" y="21600"/>
                    <a:pt x="3498" y="21442"/>
                    <a:pt x="3943" y="21068"/>
                  </a:cubicBezTo>
                  <a:cubicBezTo>
                    <a:pt x="7927" y="17856"/>
                    <a:pt x="10450" y="14246"/>
                    <a:pt x="12985" y="10635"/>
                  </a:cubicBezTo>
                  <a:cubicBezTo>
                    <a:pt x="14435" y="8830"/>
                    <a:pt x="15519" y="7227"/>
                    <a:pt x="16958" y="5619"/>
                  </a:cubicBezTo>
                  <a:cubicBezTo>
                    <a:pt x="18408" y="4219"/>
                    <a:pt x="20942" y="2008"/>
                    <a:pt x="20211" y="405"/>
                  </a:cubicBezTo>
                  <a:cubicBezTo>
                    <a:pt x="20211" y="203"/>
                    <a:pt x="19492" y="0"/>
                    <a:pt x="19127"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28" name="Google Shape;442;p15">
              <a:extLst>
                <a:ext uri="{FF2B5EF4-FFF2-40B4-BE49-F238E27FC236}">
                  <a16:creationId xmlns:a16="http://schemas.microsoft.com/office/drawing/2014/main" id="{EB382E6F-FE5D-1F4C-ED4C-428584C2EBB2}"/>
                </a:ext>
              </a:extLst>
            </p:cNvPr>
            <p:cNvSpPr>
              <a:spLocks/>
            </p:cNvSpPr>
            <p:nvPr/>
          </p:nvSpPr>
          <p:spPr bwMode="auto">
            <a:xfrm>
              <a:off x="2211157" y="428654"/>
              <a:ext cx="67973" cy="101264"/>
            </a:xfrm>
            <a:custGeom>
              <a:avLst/>
              <a:gdLst>
                <a:gd name="T0" fmla="*/ 3668041 w 21089"/>
                <a:gd name="T1" fmla="*/ 24458505 h 21600"/>
                <a:gd name="T2" fmla="*/ 3668041 w 21089"/>
                <a:gd name="T3" fmla="*/ 24458505 h 21600"/>
                <a:gd name="T4" fmla="*/ 3668041 w 21089"/>
                <a:gd name="T5" fmla="*/ 24458505 h 21600"/>
                <a:gd name="T6" fmla="*/ 3668041 w 21089"/>
                <a:gd name="T7" fmla="*/ 2445850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89" h="21600" extrusionOk="0">
                  <a:moveTo>
                    <a:pt x="19143" y="0"/>
                  </a:moveTo>
                  <a:cubicBezTo>
                    <a:pt x="18728" y="0"/>
                    <a:pt x="18321" y="78"/>
                    <a:pt x="18000" y="247"/>
                  </a:cubicBezTo>
                  <a:cubicBezTo>
                    <a:pt x="15014" y="1890"/>
                    <a:pt x="12917" y="4359"/>
                    <a:pt x="10819" y="6620"/>
                  </a:cubicBezTo>
                  <a:cubicBezTo>
                    <a:pt x="9326" y="8062"/>
                    <a:pt x="7833" y="9712"/>
                    <a:pt x="6633" y="11355"/>
                  </a:cubicBezTo>
                  <a:cubicBezTo>
                    <a:pt x="3940" y="14233"/>
                    <a:pt x="1843" y="17527"/>
                    <a:pt x="47" y="20820"/>
                  </a:cubicBezTo>
                  <a:cubicBezTo>
                    <a:pt x="-170" y="21262"/>
                    <a:pt x="397" y="21600"/>
                    <a:pt x="954" y="21600"/>
                  </a:cubicBezTo>
                  <a:cubicBezTo>
                    <a:pt x="1162" y="21600"/>
                    <a:pt x="1380" y="21548"/>
                    <a:pt x="1550" y="21438"/>
                  </a:cubicBezTo>
                  <a:cubicBezTo>
                    <a:pt x="5140" y="18761"/>
                    <a:pt x="8126" y="16085"/>
                    <a:pt x="10819" y="12999"/>
                  </a:cubicBezTo>
                  <a:cubicBezTo>
                    <a:pt x="12321" y="11355"/>
                    <a:pt x="13814" y="9913"/>
                    <a:pt x="15307" y="8478"/>
                  </a:cubicBezTo>
                  <a:cubicBezTo>
                    <a:pt x="17405" y="6210"/>
                    <a:pt x="19795" y="4151"/>
                    <a:pt x="20995" y="1481"/>
                  </a:cubicBezTo>
                  <a:cubicBezTo>
                    <a:pt x="21430" y="578"/>
                    <a:pt x="20268" y="0"/>
                    <a:pt x="19143"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29" name="Google Shape;443;p15">
              <a:extLst>
                <a:ext uri="{FF2B5EF4-FFF2-40B4-BE49-F238E27FC236}">
                  <a16:creationId xmlns:a16="http://schemas.microsoft.com/office/drawing/2014/main" id="{61776A8E-6FE1-EF06-D9B6-25D69040D582}"/>
                </a:ext>
              </a:extLst>
            </p:cNvPr>
            <p:cNvSpPr>
              <a:spLocks/>
            </p:cNvSpPr>
            <p:nvPr/>
          </p:nvSpPr>
          <p:spPr bwMode="auto">
            <a:xfrm>
              <a:off x="2171398" y="410259"/>
              <a:ext cx="71814" cy="96391"/>
            </a:xfrm>
            <a:custGeom>
              <a:avLst/>
              <a:gdLst>
                <a:gd name="T0" fmla="*/ 4700406 w 21231"/>
                <a:gd name="T1" fmla="*/ 19113586 h 21600"/>
                <a:gd name="T2" fmla="*/ 4700406 w 21231"/>
                <a:gd name="T3" fmla="*/ 19113586 h 21600"/>
                <a:gd name="T4" fmla="*/ 4700406 w 21231"/>
                <a:gd name="T5" fmla="*/ 19113586 h 21600"/>
                <a:gd name="T6" fmla="*/ 4700406 w 21231"/>
                <a:gd name="T7" fmla="*/ 1911358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31" h="21600" extrusionOk="0">
                  <a:moveTo>
                    <a:pt x="20200" y="0"/>
                  </a:moveTo>
                  <a:cubicBezTo>
                    <a:pt x="20083" y="0"/>
                    <a:pt x="19939" y="20"/>
                    <a:pt x="19786" y="55"/>
                  </a:cubicBezTo>
                  <a:cubicBezTo>
                    <a:pt x="16932" y="491"/>
                    <a:pt x="15221" y="2648"/>
                    <a:pt x="13799" y="4593"/>
                  </a:cubicBezTo>
                  <a:cubicBezTo>
                    <a:pt x="12088" y="6326"/>
                    <a:pt x="10665" y="8053"/>
                    <a:pt x="8955" y="9780"/>
                  </a:cubicBezTo>
                  <a:cubicBezTo>
                    <a:pt x="5812" y="13458"/>
                    <a:pt x="2391" y="16918"/>
                    <a:pt x="113" y="21020"/>
                  </a:cubicBezTo>
                  <a:cubicBezTo>
                    <a:pt x="-103" y="21184"/>
                    <a:pt x="5" y="21600"/>
                    <a:pt x="320" y="21600"/>
                  </a:cubicBezTo>
                  <a:cubicBezTo>
                    <a:pt x="428" y="21600"/>
                    <a:pt x="545" y="21559"/>
                    <a:pt x="680" y="21457"/>
                  </a:cubicBezTo>
                  <a:cubicBezTo>
                    <a:pt x="5533" y="19075"/>
                    <a:pt x="8955" y="15403"/>
                    <a:pt x="12376" y="11725"/>
                  </a:cubicBezTo>
                  <a:cubicBezTo>
                    <a:pt x="13799" y="10216"/>
                    <a:pt x="15510" y="8483"/>
                    <a:pt x="17220" y="6756"/>
                  </a:cubicBezTo>
                  <a:cubicBezTo>
                    <a:pt x="18931" y="4811"/>
                    <a:pt x="21497" y="3085"/>
                    <a:pt x="21209" y="703"/>
                  </a:cubicBezTo>
                  <a:cubicBezTo>
                    <a:pt x="20975" y="355"/>
                    <a:pt x="20750" y="0"/>
                    <a:pt x="2020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30" name="Google Shape;444;p15">
              <a:extLst>
                <a:ext uri="{FF2B5EF4-FFF2-40B4-BE49-F238E27FC236}">
                  <a16:creationId xmlns:a16="http://schemas.microsoft.com/office/drawing/2014/main" id="{7DCC8DF1-001F-BB2F-836F-5D8BB0B902CD}"/>
                </a:ext>
              </a:extLst>
            </p:cNvPr>
            <p:cNvSpPr>
              <a:spLocks/>
            </p:cNvSpPr>
            <p:nvPr/>
          </p:nvSpPr>
          <p:spPr bwMode="auto">
            <a:xfrm>
              <a:off x="2135780" y="386717"/>
              <a:ext cx="82211" cy="96056"/>
            </a:xfrm>
            <a:custGeom>
              <a:avLst/>
              <a:gdLst>
                <a:gd name="T0" fmla="*/ 10288371 w 20669"/>
                <a:gd name="T1" fmla="*/ 18783515 h 21600"/>
                <a:gd name="T2" fmla="*/ 10288371 w 20669"/>
                <a:gd name="T3" fmla="*/ 18783515 h 21600"/>
                <a:gd name="T4" fmla="*/ 10288371 w 20669"/>
                <a:gd name="T5" fmla="*/ 18783515 h 21600"/>
                <a:gd name="T6" fmla="*/ 10288371 w 20669"/>
                <a:gd name="T7" fmla="*/ 187835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69" h="21600" extrusionOk="0">
                  <a:moveTo>
                    <a:pt x="18836" y="0"/>
                  </a:moveTo>
                  <a:cubicBezTo>
                    <a:pt x="18392" y="0"/>
                    <a:pt x="17925" y="171"/>
                    <a:pt x="17534" y="582"/>
                  </a:cubicBezTo>
                  <a:cubicBezTo>
                    <a:pt x="15842" y="2096"/>
                    <a:pt x="14625" y="3835"/>
                    <a:pt x="13415" y="5568"/>
                  </a:cubicBezTo>
                  <a:cubicBezTo>
                    <a:pt x="11960" y="7300"/>
                    <a:pt x="10505" y="8821"/>
                    <a:pt x="9051" y="10553"/>
                  </a:cubicBezTo>
                  <a:cubicBezTo>
                    <a:pt x="6141" y="13806"/>
                    <a:pt x="3231" y="16847"/>
                    <a:pt x="322" y="20100"/>
                  </a:cubicBezTo>
                  <a:cubicBezTo>
                    <a:pt x="-444" y="20785"/>
                    <a:pt x="291" y="21600"/>
                    <a:pt x="1118" y="21600"/>
                  </a:cubicBezTo>
                  <a:cubicBezTo>
                    <a:pt x="1340" y="21600"/>
                    <a:pt x="1570" y="21538"/>
                    <a:pt x="1776" y="21401"/>
                  </a:cubicBezTo>
                  <a:cubicBezTo>
                    <a:pt x="3469" y="20100"/>
                    <a:pt x="5168" y="18580"/>
                    <a:pt x="6868" y="17059"/>
                  </a:cubicBezTo>
                  <a:cubicBezTo>
                    <a:pt x="8560" y="15546"/>
                    <a:pt x="10015" y="14026"/>
                    <a:pt x="11715" y="12505"/>
                  </a:cubicBezTo>
                  <a:cubicBezTo>
                    <a:pt x="13170" y="10992"/>
                    <a:pt x="14625" y="9252"/>
                    <a:pt x="16080" y="7739"/>
                  </a:cubicBezTo>
                  <a:cubicBezTo>
                    <a:pt x="17534" y="5999"/>
                    <a:pt x="19234" y="4486"/>
                    <a:pt x="20444" y="2534"/>
                  </a:cubicBezTo>
                  <a:cubicBezTo>
                    <a:pt x="21156" y="1267"/>
                    <a:pt x="20053" y="0"/>
                    <a:pt x="18836"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31" name="Google Shape;445;p15">
              <a:extLst>
                <a:ext uri="{FF2B5EF4-FFF2-40B4-BE49-F238E27FC236}">
                  <a16:creationId xmlns:a16="http://schemas.microsoft.com/office/drawing/2014/main" id="{5DE35C9C-D19E-9B86-1503-4628D74DA3BA}"/>
                </a:ext>
              </a:extLst>
            </p:cNvPr>
            <p:cNvSpPr>
              <a:spLocks/>
            </p:cNvSpPr>
            <p:nvPr/>
          </p:nvSpPr>
          <p:spPr bwMode="auto">
            <a:xfrm>
              <a:off x="2116284" y="375784"/>
              <a:ext cx="73239" cy="81651"/>
            </a:xfrm>
            <a:custGeom>
              <a:avLst/>
              <a:gdLst>
                <a:gd name="T0" fmla="*/ 5265579 w 21150"/>
                <a:gd name="T1" fmla="*/ 8336193 h 21600"/>
                <a:gd name="T2" fmla="*/ 5265579 w 21150"/>
                <a:gd name="T3" fmla="*/ 8336193 h 21600"/>
                <a:gd name="T4" fmla="*/ 5265579 w 21150"/>
                <a:gd name="T5" fmla="*/ 8336193 h 21600"/>
                <a:gd name="T6" fmla="*/ 5265579 w 21150"/>
                <a:gd name="T7" fmla="*/ 833619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50" h="21600" extrusionOk="0">
                  <a:moveTo>
                    <a:pt x="20485" y="0"/>
                  </a:moveTo>
                  <a:cubicBezTo>
                    <a:pt x="18252" y="0"/>
                    <a:pt x="16581" y="1531"/>
                    <a:pt x="15191" y="3062"/>
                  </a:cubicBezTo>
                  <a:cubicBezTo>
                    <a:pt x="13239" y="4850"/>
                    <a:pt x="11568" y="6888"/>
                    <a:pt x="9897" y="8677"/>
                  </a:cubicBezTo>
                  <a:cubicBezTo>
                    <a:pt x="8226" y="10715"/>
                    <a:pt x="6555" y="12504"/>
                    <a:pt x="4884" y="14293"/>
                  </a:cubicBezTo>
                  <a:cubicBezTo>
                    <a:pt x="3213" y="16331"/>
                    <a:pt x="1542" y="18369"/>
                    <a:pt x="152" y="20416"/>
                  </a:cubicBezTo>
                  <a:cubicBezTo>
                    <a:pt x="-279" y="21004"/>
                    <a:pt x="293" y="21600"/>
                    <a:pt x="829" y="21600"/>
                  </a:cubicBezTo>
                  <a:cubicBezTo>
                    <a:pt x="987" y="21600"/>
                    <a:pt x="1137" y="21552"/>
                    <a:pt x="1260" y="21431"/>
                  </a:cubicBezTo>
                  <a:cubicBezTo>
                    <a:pt x="3213" y="19650"/>
                    <a:pt x="4884" y="18120"/>
                    <a:pt x="6555" y="16331"/>
                  </a:cubicBezTo>
                  <a:cubicBezTo>
                    <a:pt x="8226" y="14293"/>
                    <a:pt x="10178" y="12504"/>
                    <a:pt x="11849" y="10715"/>
                  </a:cubicBezTo>
                  <a:cubicBezTo>
                    <a:pt x="13520" y="8935"/>
                    <a:pt x="15191" y="7146"/>
                    <a:pt x="16862" y="5358"/>
                  </a:cubicBezTo>
                  <a:cubicBezTo>
                    <a:pt x="18252" y="3827"/>
                    <a:pt x="19923" y="2554"/>
                    <a:pt x="21040" y="765"/>
                  </a:cubicBezTo>
                  <a:cubicBezTo>
                    <a:pt x="21321" y="516"/>
                    <a:pt x="21040" y="0"/>
                    <a:pt x="20485"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32" name="Google Shape;446;p15">
              <a:extLst>
                <a:ext uri="{FF2B5EF4-FFF2-40B4-BE49-F238E27FC236}">
                  <a16:creationId xmlns:a16="http://schemas.microsoft.com/office/drawing/2014/main" id="{974FBFC9-DCF4-A6C4-2AC1-984AC4A0596A}"/>
                </a:ext>
              </a:extLst>
            </p:cNvPr>
            <p:cNvSpPr>
              <a:spLocks/>
            </p:cNvSpPr>
            <p:nvPr/>
          </p:nvSpPr>
          <p:spPr bwMode="auto">
            <a:xfrm>
              <a:off x="2053341" y="149473"/>
              <a:ext cx="361717" cy="214739"/>
            </a:xfrm>
            <a:custGeom>
              <a:avLst/>
              <a:gdLst>
                <a:gd name="T0" fmla="*/ 2147483647 w 21318"/>
                <a:gd name="T1" fmla="*/ 1048846069 h 21600"/>
                <a:gd name="T2" fmla="*/ 2147483647 w 21318"/>
                <a:gd name="T3" fmla="*/ 1048846069 h 21600"/>
                <a:gd name="T4" fmla="*/ 2147483647 w 21318"/>
                <a:gd name="T5" fmla="*/ 1048846069 h 21600"/>
                <a:gd name="T6" fmla="*/ 2147483647 w 21318"/>
                <a:gd name="T7" fmla="*/ 10488460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8" h="21600" extrusionOk="0">
                  <a:moveTo>
                    <a:pt x="6032" y="0"/>
                  </a:moveTo>
                  <a:cubicBezTo>
                    <a:pt x="5727" y="0"/>
                    <a:pt x="5418" y="80"/>
                    <a:pt x="5104" y="257"/>
                  </a:cubicBezTo>
                  <a:cubicBezTo>
                    <a:pt x="4137" y="937"/>
                    <a:pt x="3284" y="2101"/>
                    <a:pt x="2547" y="3266"/>
                  </a:cubicBezTo>
                  <a:cubicBezTo>
                    <a:pt x="1750" y="4528"/>
                    <a:pt x="1068" y="5885"/>
                    <a:pt x="443" y="7340"/>
                  </a:cubicBezTo>
                  <a:cubicBezTo>
                    <a:pt x="45" y="8311"/>
                    <a:pt x="-126" y="9279"/>
                    <a:pt x="102" y="10443"/>
                  </a:cubicBezTo>
                  <a:cubicBezTo>
                    <a:pt x="386" y="11607"/>
                    <a:pt x="841" y="12967"/>
                    <a:pt x="1466" y="13742"/>
                  </a:cubicBezTo>
                  <a:cubicBezTo>
                    <a:pt x="1725" y="14116"/>
                    <a:pt x="1954" y="14275"/>
                    <a:pt x="2164" y="14275"/>
                  </a:cubicBezTo>
                  <a:cubicBezTo>
                    <a:pt x="2556" y="14275"/>
                    <a:pt x="2875" y="13724"/>
                    <a:pt x="3171" y="12967"/>
                  </a:cubicBezTo>
                  <a:cubicBezTo>
                    <a:pt x="3683" y="11705"/>
                    <a:pt x="4252" y="10348"/>
                    <a:pt x="5047" y="9475"/>
                  </a:cubicBezTo>
                  <a:cubicBezTo>
                    <a:pt x="5214" y="9261"/>
                    <a:pt x="5397" y="9178"/>
                    <a:pt x="5584" y="9178"/>
                  </a:cubicBezTo>
                  <a:cubicBezTo>
                    <a:pt x="5905" y="9178"/>
                    <a:pt x="6237" y="9423"/>
                    <a:pt x="6524" y="9668"/>
                  </a:cubicBezTo>
                  <a:cubicBezTo>
                    <a:pt x="8003" y="10832"/>
                    <a:pt x="9367" y="12287"/>
                    <a:pt x="10731" y="13840"/>
                  </a:cubicBezTo>
                  <a:cubicBezTo>
                    <a:pt x="12266" y="15587"/>
                    <a:pt x="13743" y="17431"/>
                    <a:pt x="15335" y="18886"/>
                  </a:cubicBezTo>
                  <a:cubicBezTo>
                    <a:pt x="16416" y="19952"/>
                    <a:pt x="17723" y="21600"/>
                    <a:pt x="19031" y="21600"/>
                  </a:cubicBezTo>
                  <a:cubicBezTo>
                    <a:pt x="20110" y="21600"/>
                    <a:pt x="21474" y="18981"/>
                    <a:pt x="21303" y="17137"/>
                  </a:cubicBezTo>
                  <a:cubicBezTo>
                    <a:pt x="21077" y="15099"/>
                    <a:pt x="19997" y="14226"/>
                    <a:pt x="19087" y="13258"/>
                  </a:cubicBezTo>
                  <a:cubicBezTo>
                    <a:pt x="17893" y="11803"/>
                    <a:pt x="16700" y="10348"/>
                    <a:pt x="15506" y="8893"/>
                  </a:cubicBezTo>
                  <a:cubicBezTo>
                    <a:pt x="13061" y="6078"/>
                    <a:pt x="10674" y="3266"/>
                    <a:pt x="8061" y="937"/>
                  </a:cubicBezTo>
                  <a:cubicBezTo>
                    <a:pt x="7389" y="398"/>
                    <a:pt x="6720" y="0"/>
                    <a:pt x="6032"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33" name="Google Shape;447;p15">
              <a:extLst>
                <a:ext uri="{FF2B5EF4-FFF2-40B4-BE49-F238E27FC236}">
                  <a16:creationId xmlns:a16="http://schemas.microsoft.com/office/drawing/2014/main" id="{00AE5006-D86D-D8E2-A28A-5296D885624E}"/>
                </a:ext>
              </a:extLst>
            </p:cNvPr>
            <p:cNvSpPr>
              <a:spLocks/>
            </p:cNvSpPr>
            <p:nvPr/>
          </p:nvSpPr>
          <p:spPr bwMode="auto">
            <a:xfrm>
              <a:off x="1639365" y="685389"/>
              <a:ext cx="583519" cy="683686"/>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47" y="0"/>
                  </a:moveTo>
                  <a:cubicBezTo>
                    <a:pt x="10747" y="0"/>
                    <a:pt x="9604" y="1737"/>
                    <a:pt x="5249" y="7679"/>
                  </a:cubicBezTo>
                  <a:cubicBezTo>
                    <a:pt x="2357" y="11640"/>
                    <a:pt x="0" y="15875"/>
                    <a:pt x="0" y="15875"/>
                  </a:cubicBezTo>
                  <a:cubicBezTo>
                    <a:pt x="0" y="15875"/>
                    <a:pt x="179" y="17368"/>
                    <a:pt x="4928" y="19684"/>
                  </a:cubicBezTo>
                  <a:cubicBezTo>
                    <a:pt x="8454" y="21382"/>
                    <a:pt x="10188" y="21600"/>
                    <a:pt x="10847" y="21600"/>
                  </a:cubicBezTo>
                  <a:cubicBezTo>
                    <a:pt x="11076" y="21600"/>
                    <a:pt x="11175" y="21574"/>
                    <a:pt x="11175" y="21574"/>
                  </a:cubicBezTo>
                  <a:cubicBezTo>
                    <a:pt x="11175" y="21574"/>
                    <a:pt x="15317" y="15997"/>
                    <a:pt x="18066" y="11579"/>
                  </a:cubicBezTo>
                  <a:cubicBezTo>
                    <a:pt x="20779" y="7131"/>
                    <a:pt x="21600" y="5607"/>
                    <a:pt x="21600" y="5607"/>
                  </a:cubicBezTo>
                  <a:cubicBezTo>
                    <a:pt x="21600" y="5607"/>
                    <a:pt x="17923" y="5363"/>
                    <a:pt x="15352" y="3748"/>
                  </a:cubicBezTo>
                  <a:cubicBezTo>
                    <a:pt x="12782" y="2133"/>
                    <a:pt x="10747" y="0"/>
                    <a:pt x="1074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34" name="Google Shape;448;p15">
              <a:extLst>
                <a:ext uri="{FF2B5EF4-FFF2-40B4-BE49-F238E27FC236}">
                  <a16:creationId xmlns:a16="http://schemas.microsoft.com/office/drawing/2014/main" id="{8B506141-18EF-3ED1-0176-00654EA6B01C}"/>
                </a:ext>
              </a:extLst>
            </p:cNvPr>
            <p:cNvSpPr>
              <a:spLocks/>
            </p:cNvSpPr>
            <p:nvPr/>
          </p:nvSpPr>
          <p:spPr bwMode="auto">
            <a:xfrm>
              <a:off x="1729602" y="852465"/>
              <a:ext cx="322582" cy="382669"/>
            </a:xfrm>
            <a:custGeom>
              <a:avLst/>
              <a:gdLst>
                <a:gd name="T0" fmla="*/ 2147483647 w 21186"/>
                <a:gd name="T1" fmla="*/ 2147483647 h 21600"/>
                <a:gd name="T2" fmla="*/ 2147483647 w 21186"/>
                <a:gd name="T3" fmla="*/ 2147483647 h 21600"/>
                <a:gd name="T4" fmla="*/ 2147483647 w 21186"/>
                <a:gd name="T5" fmla="*/ 2147483647 h 21600"/>
                <a:gd name="T6" fmla="*/ 2147483647 w 2118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86" h="21600" extrusionOk="0">
                  <a:moveTo>
                    <a:pt x="18334" y="0"/>
                  </a:moveTo>
                  <a:cubicBezTo>
                    <a:pt x="17860" y="0"/>
                    <a:pt x="17382" y="110"/>
                    <a:pt x="16942" y="315"/>
                  </a:cubicBezTo>
                  <a:cubicBezTo>
                    <a:pt x="15866" y="858"/>
                    <a:pt x="15295" y="2001"/>
                    <a:pt x="13965" y="2383"/>
                  </a:cubicBezTo>
                  <a:cubicBezTo>
                    <a:pt x="13331" y="2601"/>
                    <a:pt x="12697" y="2601"/>
                    <a:pt x="12001" y="2656"/>
                  </a:cubicBezTo>
                  <a:cubicBezTo>
                    <a:pt x="10861" y="2764"/>
                    <a:pt x="9783" y="2983"/>
                    <a:pt x="8961" y="3744"/>
                  </a:cubicBezTo>
                  <a:cubicBezTo>
                    <a:pt x="8517" y="4071"/>
                    <a:pt x="8263" y="4506"/>
                    <a:pt x="8073" y="4942"/>
                  </a:cubicBezTo>
                  <a:cubicBezTo>
                    <a:pt x="7821" y="5432"/>
                    <a:pt x="7821" y="5975"/>
                    <a:pt x="7503" y="6412"/>
                  </a:cubicBezTo>
                  <a:cubicBezTo>
                    <a:pt x="6933" y="7119"/>
                    <a:pt x="5793" y="7174"/>
                    <a:pt x="4970" y="7282"/>
                  </a:cubicBezTo>
                  <a:cubicBezTo>
                    <a:pt x="3892" y="7445"/>
                    <a:pt x="2942" y="7664"/>
                    <a:pt x="2118" y="8262"/>
                  </a:cubicBezTo>
                  <a:cubicBezTo>
                    <a:pt x="1296" y="8807"/>
                    <a:pt x="662" y="9623"/>
                    <a:pt x="346" y="10495"/>
                  </a:cubicBezTo>
                  <a:cubicBezTo>
                    <a:pt x="-414" y="12236"/>
                    <a:pt x="156" y="14251"/>
                    <a:pt x="1296" y="15776"/>
                  </a:cubicBezTo>
                  <a:cubicBezTo>
                    <a:pt x="1992" y="16592"/>
                    <a:pt x="2816" y="17299"/>
                    <a:pt x="3766" y="17899"/>
                  </a:cubicBezTo>
                  <a:cubicBezTo>
                    <a:pt x="4590" y="18442"/>
                    <a:pt x="5477" y="18932"/>
                    <a:pt x="6427" y="19369"/>
                  </a:cubicBezTo>
                  <a:cubicBezTo>
                    <a:pt x="6427" y="19424"/>
                    <a:pt x="6427" y="19424"/>
                    <a:pt x="6491" y="19477"/>
                  </a:cubicBezTo>
                  <a:cubicBezTo>
                    <a:pt x="8327" y="20730"/>
                    <a:pt x="10607" y="21600"/>
                    <a:pt x="12951" y="21600"/>
                  </a:cubicBezTo>
                  <a:cubicBezTo>
                    <a:pt x="14977" y="21600"/>
                    <a:pt x="17006" y="20947"/>
                    <a:pt x="18336" y="19587"/>
                  </a:cubicBezTo>
                  <a:cubicBezTo>
                    <a:pt x="18968" y="18932"/>
                    <a:pt x="19348" y="18115"/>
                    <a:pt x="19538" y="17299"/>
                  </a:cubicBezTo>
                  <a:cubicBezTo>
                    <a:pt x="19666" y="16429"/>
                    <a:pt x="19476" y="15666"/>
                    <a:pt x="19158" y="14849"/>
                  </a:cubicBezTo>
                  <a:cubicBezTo>
                    <a:pt x="18906" y="14196"/>
                    <a:pt x="18526" y="13379"/>
                    <a:pt x="18842" y="12673"/>
                  </a:cubicBezTo>
                  <a:cubicBezTo>
                    <a:pt x="19032" y="12236"/>
                    <a:pt x="19538" y="11965"/>
                    <a:pt x="19918" y="11638"/>
                  </a:cubicBezTo>
                  <a:cubicBezTo>
                    <a:pt x="20298" y="11366"/>
                    <a:pt x="20616" y="10930"/>
                    <a:pt x="20870" y="10495"/>
                  </a:cubicBezTo>
                  <a:cubicBezTo>
                    <a:pt x="21060" y="10058"/>
                    <a:pt x="21186" y="9568"/>
                    <a:pt x="21186" y="9078"/>
                  </a:cubicBezTo>
                  <a:cubicBezTo>
                    <a:pt x="21186" y="8535"/>
                    <a:pt x="20996" y="8045"/>
                    <a:pt x="20742" y="7555"/>
                  </a:cubicBezTo>
                  <a:cubicBezTo>
                    <a:pt x="20362" y="6629"/>
                    <a:pt x="19856" y="5922"/>
                    <a:pt x="20298" y="4887"/>
                  </a:cubicBezTo>
                  <a:cubicBezTo>
                    <a:pt x="20488" y="4452"/>
                    <a:pt x="20742" y="4016"/>
                    <a:pt x="20870" y="3581"/>
                  </a:cubicBezTo>
                  <a:cubicBezTo>
                    <a:pt x="20932" y="3146"/>
                    <a:pt x="20996" y="2709"/>
                    <a:pt x="20932" y="2274"/>
                  </a:cubicBezTo>
                  <a:cubicBezTo>
                    <a:pt x="20870" y="1458"/>
                    <a:pt x="20488" y="641"/>
                    <a:pt x="19538" y="260"/>
                  </a:cubicBezTo>
                  <a:cubicBezTo>
                    <a:pt x="19156" y="83"/>
                    <a:pt x="18746" y="0"/>
                    <a:pt x="18334" y="0"/>
                  </a:cubicBez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35" name="Google Shape;449;p15">
              <a:extLst>
                <a:ext uri="{FF2B5EF4-FFF2-40B4-BE49-F238E27FC236}">
                  <a16:creationId xmlns:a16="http://schemas.microsoft.com/office/drawing/2014/main" id="{AC547C21-C027-43FF-0407-CF5F4725156C}"/>
                </a:ext>
              </a:extLst>
            </p:cNvPr>
            <p:cNvSpPr>
              <a:spLocks/>
            </p:cNvSpPr>
            <p:nvPr/>
          </p:nvSpPr>
          <p:spPr bwMode="auto">
            <a:xfrm>
              <a:off x="1798523" y="862211"/>
              <a:ext cx="230515" cy="356934"/>
            </a:xfrm>
            <a:custGeom>
              <a:avLst/>
              <a:gdLst>
                <a:gd name="T0" fmla="*/ 1495039706 w 21600"/>
                <a:gd name="T1" fmla="*/ 2147483647 h 21600"/>
                <a:gd name="T2" fmla="*/ 1495039706 w 21600"/>
                <a:gd name="T3" fmla="*/ 2147483647 h 21600"/>
                <a:gd name="T4" fmla="*/ 1495039706 w 21600"/>
                <a:gd name="T5" fmla="*/ 2147483647 h 21600"/>
                <a:gd name="T6" fmla="*/ 1495039706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486" y="0"/>
                  </a:moveTo>
                  <a:cubicBezTo>
                    <a:pt x="21449" y="0"/>
                    <a:pt x="21417" y="15"/>
                    <a:pt x="21417" y="39"/>
                  </a:cubicBezTo>
                  <a:cubicBezTo>
                    <a:pt x="17984" y="3715"/>
                    <a:pt x="13918" y="7160"/>
                    <a:pt x="9940" y="10603"/>
                  </a:cubicBezTo>
                  <a:cubicBezTo>
                    <a:pt x="7953" y="12354"/>
                    <a:pt x="6056" y="14047"/>
                    <a:pt x="4246" y="15855"/>
                  </a:cubicBezTo>
                  <a:cubicBezTo>
                    <a:pt x="3345" y="16731"/>
                    <a:pt x="2531" y="17665"/>
                    <a:pt x="1718" y="18600"/>
                  </a:cubicBezTo>
                  <a:cubicBezTo>
                    <a:pt x="1084" y="19357"/>
                    <a:pt x="0" y="20350"/>
                    <a:pt x="0" y="21285"/>
                  </a:cubicBezTo>
                  <a:cubicBezTo>
                    <a:pt x="0" y="21482"/>
                    <a:pt x="251" y="21600"/>
                    <a:pt x="525" y="21600"/>
                  </a:cubicBezTo>
                  <a:cubicBezTo>
                    <a:pt x="654" y="21600"/>
                    <a:pt x="788" y="21574"/>
                    <a:pt x="905" y="21517"/>
                  </a:cubicBezTo>
                  <a:cubicBezTo>
                    <a:pt x="1989" y="20876"/>
                    <a:pt x="2531" y="19650"/>
                    <a:pt x="3253" y="18775"/>
                  </a:cubicBezTo>
                  <a:cubicBezTo>
                    <a:pt x="3975" y="17899"/>
                    <a:pt x="4789" y="17081"/>
                    <a:pt x="5693" y="16206"/>
                  </a:cubicBezTo>
                  <a:cubicBezTo>
                    <a:pt x="7500" y="14398"/>
                    <a:pt x="9489" y="12647"/>
                    <a:pt x="11478" y="10837"/>
                  </a:cubicBezTo>
                  <a:cubicBezTo>
                    <a:pt x="15365" y="7451"/>
                    <a:pt x="19249" y="4009"/>
                    <a:pt x="21600" y="98"/>
                  </a:cubicBezTo>
                  <a:cubicBezTo>
                    <a:pt x="21600" y="29"/>
                    <a:pt x="21537" y="0"/>
                    <a:pt x="21486"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36" name="Google Shape;450;p15">
              <a:extLst>
                <a:ext uri="{FF2B5EF4-FFF2-40B4-BE49-F238E27FC236}">
                  <a16:creationId xmlns:a16="http://schemas.microsoft.com/office/drawing/2014/main" id="{B4FDE67E-4B81-7AD6-11E5-7B0167E617F1}"/>
                </a:ext>
              </a:extLst>
            </p:cNvPr>
            <p:cNvSpPr>
              <a:spLocks/>
            </p:cNvSpPr>
            <p:nvPr/>
          </p:nvSpPr>
          <p:spPr bwMode="auto">
            <a:xfrm>
              <a:off x="1964411" y="870556"/>
              <a:ext cx="27015" cy="60789"/>
            </a:xfrm>
            <a:custGeom>
              <a:avLst/>
              <a:gdLst>
                <a:gd name="T0" fmla="*/ 33051 w 21600"/>
                <a:gd name="T1" fmla="*/ 1906729 h 21600"/>
                <a:gd name="T2" fmla="*/ 33051 w 21600"/>
                <a:gd name="T3" fmla="*/ 1906729 h 21600"/>
                <a:gd name="T4" fmla="*/ 33051 w 21600"/>
                <a:gd name="T5" fmla="*/ 1906729 h 21600"/>
                <a:gd name="T6" fmla="*/ 33051 w 21600"/>
                <a:gd name="T7" fmla="*/ 190672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940" y="0"/>
                  </a:moveTo>
                  <a:cubicBezTo>
                    <a:pt x="4627" y="1028"/>
                    <a:pt x="2313" y="2056"/>
                    <a:pt x="0" y="3084"/>
                  </a:cubicBezTo>
                  <a:cubicBezTo>
                    <a:pt x="0" y="4459"/>
                    <a:pt x="0" y="5487"/>
                    <a:pt x="779" y="6515"/>
                  </a:cubicBezTo>
                  <a:cubicBezTo>
                    <a:pt x="1534" y="9253"/>
                    <a:pt x="3093" y="12347"/>
                    <a:pt x="6161" y="15085"/>
                  </a:cubicBezTo>
                  <a:cubicBezTo>
                    <a:pt x="9254" y="17488"/>
                    <a:pt x="13101" y="20572"/>
                    <a:pt x="19287" y="21600"/>
                  </a:cubicBezTo>
                  <a:cubicBezTo>
                    <a:pt x="20041" y="21600"/>
                    <a:pt x="21600" y="21254"/>
                    <a:pt x="21600" y="20907"/>
                  </a:cubicBezTo>
                  <a:cubicBezTo>
                    <a:pt x="19287" y="18516"/>
                    <a:pt x="15415" y="16460"/>
                    <a:pt x="13101" y="14057"/>
                  </a:cubicBezTo>
                  <a:cubicBezTo>
                    <a:pt x="10033" y="11655"/>
                    <a:pt x="8474" y="8917"/>
                    <a:pt x="7720" y="6168"/>
                  </a:cubicBezTo>
                  <a:cubicBezTo>
                    <a:pt x="6940" y="4112"/>
                    <a:pt x="6940" y="2056"/>
                    <a:pt x="694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37" name="Google Shape;451;p15">
              <a:extLst>
                <a:ext uri="{FF2B5EF4-FFF2-40B4-BE49-F238E27FC236}">
                  <a16:creationId xmlns:a16="http://schemas.microsoft.com/office/drawing/2014/main" id="{FDB88EAC-F9A4-FFF0-1B2B-529B19125356}"/>
                </a:ext>
              </a:extLst>
            </p:cNvPr>
            <p:cNvSpPr>
              <a:spLocks/>
            </p:cNvSpPr>
            <p:nvPr/>
          </p:nvSpPr>
          <p:spPr bwMode="auto">
            <a:xfrm>
              <a:off x="1929936" y="896595"/>
              <a:ext cx="27400" cy="85092"/>
            </a:xfrm>
            <a:custGeom>
              <a:avLst/>
              <a:gdLst>
                <a:gd name="T0" fmla="*/ 38459 w 21168"/>
                <a:gd name="T1" fmla="*/ 10247062 h 21600"/>
                <a:gd name="T2" fmla="*/ 38459 w 21168"/>
                <a:gd name="T3" fmla="*/ 10247062 h 21600"/>
                <a:gd name="T4" fmla="*/ 38459 w 21168"/>
                <a:gd name="T5" fmla="*/ 10247062 h 21600"/>
                <a:gd name="T6" fmla="*/ 38459 w 21168"/>
                <a:gd name="T7" fmla="*/ 1024706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68" h="21600" extrusionOk="0">
                  <a:moveTo>
                    <a:pt x="4283" y="0"/>
                  </a:moveTo>
                  <a:cubicBezTo>
                    <a:pt x="3530" y="247"/>
                    <a:pt x="2047" y="247"/>
                    <a:pt x="565" y="247"/>
                  </a:cubicBezTo>
                  <a:cubicBezTo>
                    <a:pt x="-188" y="2451"/>
                    <a:pt x="-188" y="4654"/>
                    <a:pt x="565" y="6618"/>
                  </a:cubicBezTo>
                  <a:cubicBezTo>
                    <a:pt x="1294" y="9795"/>
                    <a:pt x="2800" y="12733"/>
                    <a:pt x="6518" y="15431"/>
                  </a:cubicBezTo>
                  <a:cubicBezTo>
                    <a:pt x="8753" y="17634"/>
                    <a:pt x="12471" y="20811"/>
                    <a:pt x="19930" y="21546"/>
                  </a:cubicBezTo>
                  <a:cubicBezTo>
                    <a:pt x="20141" y="21585"/>
                    <a:pt x="20306" y="21600"/>
                    <a:pt x="20471" y="21600"/>
                  </a:cubicBezTo>
                  <a:cubicBezTo>
                    <a:pt x="21412" y="21600"/>
                    <a:pt x="21318" y="21028"/>
                    <a:pt x="20683" y="20811"/>
                  </a:cubicBezTo>
                  <a:cubicBezTo>
                    <a:pt x="13977" y="19343"/>
                    <a:pt x="10988" y="15918"/>
                    <a:pt x="8000" y="13467"/>
                  </a:cubicBezTo>
                  <a:cubicBezTo>
                    <a:pt x="5765" y="10777"/>
                    <a:pt x="4283" y="7839"/>
                    <a:pt x="3530" y="5149"/>
                  </a:cubicBezTo>
                  <a:cubicBezTo>
                    <a:pt x="3530" y="3432"/>
                    <a:pt x="4283" y="1716"/>
                    <a:pt x="4283"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38" name="Google Shape;452;p15">
              <a:extLst>
                <a:ext uri="{FF2B5EF4-FFF2-40B4-BE49-F238E27FC236}">
                  <a16:creationId xmlns:a16="http://schemas.microsoft.com/office/drawing/2014/main" id="{4F2E5EB2-0911-DBCB-685E-9FC42EF16346}"/>
                </a:ext>
              </a:extLst>
            </p:cNvPr>
            <p:cNvSpPr>
              <a:spLocks/>
            </p:cNvSpPr>
            <p:nvPr/>
          </p:nvSpPr>
          <p:spPr bwMode="auto">
            <a:xfrm>
              <a:off x="1866986" y="910117"/>
              <a:ext cx="56214" cy="116004"/>
            </a:xfrm>
            <a:custGeom>
              <a:avLst/>
              <a:gdLst>
                <a:gd name="T0" fmla="*/ 1338250 w 21400"/>
                <a:gd name="T1" fmla="*/ 48252503 h 21600"/>
                <a:gd name="T2" fmla="*/ 1338250 w 21400"/>
                <a:gd name="T3" fmla="*/ 48252503 h 21600"/>
                <a:gd name="T4" fmla="*/ 1338250 w 21400"/>
                <a:gd name="T5" fmla="*/ 48252503 h 21600"/>
                <a:gd name="T6" fmla="*/ 1338250 w 21400"/>
                <a:gd name="T7" fmla="*/ 482525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00" h="21600" extrusionOk="0">
                  <a:moveTo>
                    <a:pt x="3675" y="0"/>
                  </a:moveTo>
                  <a:cubicBezTo>
                    <a:pt x="2574" y="357"/>
                    <a:pt x="1101" y="896"/>
                    <a:pt x="0" y="1435"/>
                  </a:cubicBezTo>
                  <a:cubicBezTo>
                    <a:pt x="0" y="1973"/>
                    <a:pt x="0" y="2336"/>
                    <a:pt x="0" y="2875"/>
                  </a:cubicBezTo>
                  <a:cubicBezTo>
                    <a:pt x="0" y="5387"/>
                    <a:pt x="1101" y="7899"/>
                    <a:pt x="2945" y="10417"/>
                  </a:cubicBezTo>
                  <a:cubicBezTo>
                    <a:pt x="4406" y="12748"/>
                    <a:pt x="6980" y="14903"/>
                    <a:pt x="9913" y="16882"/>
                  </a:cubicBezTo>
                  <a:cubicBezTo>
                    <a:pt x="12487" y="18674"/>
                    <a:pt x="15791" y="20829"/>
                    <a:pt x="20568" y="21549"/>
                  </a:cubicBezTo>
                  <a:cubicBezTo>
                    <a:pt x="20638" y="21583"/>
                    <a:pt x="20719" y="21600"/>
                    <a:pt x="20800" y="21600"/>
                  </a:cubicBezTo>
                  <a:cubicBezTo>
                    <a:pt x="21171" y="21600"/>
                    <a:pt x="21600" y="21305"/>
                    <a:pt x="21299" y="21010"/>
                  </a:cubicBezTo>
                  <a:cubicBezTo>
                    <a:pt x="18736" y="19213"/>
                    <a:pt x="15061" y="17778"/>
                    <a:pt x="12487" y="15980"/>
                  </a:cubicBezTo>
                  <a:cubicBezTo>
                    <a:pt x="9554" y="14007"/>
                    <a:pt x="7351" y="11852"/>
                    <a:pt x="5878" y="9697"/>
                  </a:cubicBezTo>
                  <a:cubicBezTo>
                    <a:pt x="4406" y="7542"/>
                    <a:pt x="3675" y="5387"/>
                    <a:pt x="3304" y="3051"/>
                  </a:cubicBezTo>
                  <a:cubicBezTo>
                    <a:pt x="3304" y="1973"/>
                    <a:pt x="3304" y="1077"/>
                    <a:pt x="3675"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39" name="Google Shape;453;p15">
              <a:extLst>
                <a:ext uri="{FF2B5EF4-FFF2-40B4-BE49-F238E27FC236}">
                  <a16:creationId xmlns:a16="http://schemas.microsoft.com/office/drawing/2014/main" id="{50FB1AE2-3E29-4A9C-0EFC-3CBA9587FDDD}"/>
                </a:ext>
              </a:extLst>
            </p:cNvPr>
            <p:cNvSpPr>
              <a:spLocks/>
            </p:cNvSpPr>
            <p:nvPr/>
          </p:nvSpPr>
          <p:spPr bwMode="auto">
            <a:xfrm>
              <a:off x="1838053" y="961220"/>
              <a:ext cx="67786" cy="96452"/>
            </a:xfrm>
            <a:custGeom>
              <a:avLst/>
              <a:gdLst>
                <a:gd name="T0" fmla="*/ 3427401 w 21376"/>
                <a:gd name="T1" fmla="*/ 19173934 h 21600"/>
                <a:gd name="T2" fmla="*/ 3427401 w 21376"/>
                <a:gd name="T3" fmla="*/ 19173934 h 21600"/>
                <a:gd name="T4" fmla="*/ 3427401 w 21376"/>
                <a:gd name="T5" fmla="*/ 19173934 h 21600"/>
                <a:gd name="T6" fmla="*/ 3427401 w 21376"/>
                <a:gd name="T7" fmla="*/ 1917393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76" h="21600" extrusionOk="0">
                  <a:moveTo>
                    <a:pt x="2439" y="0"/>
                  </a:moveTo>
                  <a:cubicBezTo>
                    <a:pt x="2132" y="437"/>
                    <a:pt x="2132" y="866"/>
                    <a:pt x="1825" y="1084"/>
                  </a:cubicBezTo>
                  <a:cubicBezTo>
                    <a:pt x="1220" y="1732"/>
                    <a:pt x="615" y="1944"/>
                    <a:pt x="0" y="2380"/>
                  </a:cubicBezTo>
                  <a:cubicBezTo>
                    <a:pt x="912" y="3888"/>
                    <a:pt x="1527" y="5620"/>
                    <a:pt x="2439" y="7127"/>
                  </a:cubicBezTo>
                  <a:cubicBezTo>
                    <a:pt x="4562" y="10155"/>
                    <a:pt x="7002" y="12959"/>
                    <a:pt x="10036" y="15550"/>
                  </a:cubicBezTo>
                  <a:cubicBezTo>
                    <a:pt x="11564" y="16846"/>
                    <a:pt x="13081" y="18142"/>
                    <a:pt x="14906" y="19227"/>
                  </a:cubicBezTo>
                  <a:cubicBezTo>
                    <a:pt x="16731" y="20093"/>
                    <a:pt x="18555" y="21389"/>
                    <a:pt x="20688" y="21600"/>
                  </a:cubicBezTo>
                  <a:cubicBezTo>
                    <a:pt x="20985" y="21600"/>
                    <a:pt x="21600" y="21389"/>
                    <a:pt x="21293" y="20952"/>
                  </a:cubicBezTo>
                  <a:cubicBezTo>
                    <a:pt x="20380" y="19874"/>
                    <a:pt x="18555" y="19008"/>
                    <a:pt x="17038" y="17931"/>
                  </a:cubicBezTo>
                  <a:cubicBezTo>
                    <a:pt x="15511" y="16846"/>
                    <a:pt x="13993" y="15769"/>
                    <a:pt x="12774" y="14691"/>
                  </a:cubicBezTo>
                  <a:cubicBezTo>
                    <a:pt x="9739" y="12099"/>
                    <a:pt x="7299" y="9508"/>
                    <a:pt x="5474" y="6479"/>
                  </a:cubicBezTo>
                  <a:cubicBezTo>
                    <a:pt x="4264" y="4536"/>
                    <a:pt x="3045" y="2380"/>
                    <a:pt x="2439"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40" name="Google Shape;454;p15">
              <a:extLst>
                <a:ext uri="{FF2B5EF4-FFF2-40B4-BE49-F238E27FC236}">
                  <a16:creationId xmlns:a16="http://schemas.microsoft.com/office/drawing/2014/main" id="{A3BA7414-D00B-9CE0-6A82-E03CD8A2E165}"/>
                </a:ext>
              </a:extLst>
            </p:cNvPr>
            <p:cNvSpPr>
              <a:spLocks/>
            </p:cNvSpPr>
            <p:nvPr/>
          </p:nvSpPr>
          <p:spPr bwMode="auto">
            <a:xfrm>
              <a:off x="1798523" y="981473"/>
              <a:ext cx="72449" cy="124988"/>
            </a:xfrm>
            <a:custGeom>
              <a:avLst/>
              <a:gdLst>
                <a:gd name="T0" fmla="*/ 5234638 w 20896"/>
                <a:gd name="T1" fmla="*/ 70064182 h 21600"/>
                <a:gd name="T2" fmla="*/ 5234638 w 20896"/>
                <a:gd name="T3" fmla="*/ 70064182 h 21600"/>
                <a:gd name="T4" fmla="*/ 5234638 w 20896"/>
                <a:gd name="T5" fmla="*/ 70064182 h 21600"/>
                <a:gd name="T6" fmla="*/ 5234638 w 20896"/>
                <a:gd name="T7" fmla="*/ 7006418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96" h="21600" extrusionOk="0">
                  <a:moveTo>
                    <a:pt x="1950" y="0"/>
                  </a:moveTo>
                  <a:cubicBezTo>
                    <a:pt x="1116" y="168"/>
                    <a:pt x="553" y="168"/>
                    <a:pt x="0" y="337"/>
                  </a:cubicBezTo>
                  <a:lnTo>
                    <a:pt x="0" y="500"/>
                  </a:lnTo>
                  <a:cubicBezTo>
                    <a:pt x="281" y="3168"/>
                    <a:pt x="1116" y="6000"/>
                    <a:pt x="2785" y="8500"/>
                  </a:cubicBezTo>
                  <a:cubicBezTo>
                    <a:pt x="5841" y="13505"/>
                    <a:pt x="11129" y="18168"/>
                    <a:pt x="18078" y="21337"/>
                  </a:cubicBezTo>
                  <a:cubicBezTo>
                    <a:pt x="18455" y="21521"/>
                    <a:pt x="18851" y="21600"/>
                    <a:pt x="19228" y="21600"/>
                  </a:cubicBezTo>
                  <a:cubicBezTo>
                    <a:pt x="20546" y="21600"/>
                    <a:pt x="21600" y="20653"/>
                    <a:pt x="20309" y="20005"/>
                  </a:cubicBezTo>
                  <a:cubicBezTo>
                    <a:pt x="13905" y="16837"/>
                    <a:pt x="8898" y="12505"/>
                    <a:pt x="6122" y="7668"/>
                  </a:cubicBezTo>
                  <a:cubicBezTo>
                    <a:pt x="4726" y="5337"/>
                    <a:pt x="3619" y="3000"/>
                    <a:pt x="3338" y="500"/>
                  </a:cubicBezTo>
                  <a:cubicBezTo>
                    <a:pt x="3338" y="337"/>
                    <a:pt x="3338" y="168"/>
                    <a:pt x="3338" y="0"/>
                  </a:cubicBezTo>
                  <a:lnTo>
                    <a:pt x="1950" y="0"/>
                  </a:ln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41" name="Google Shape;455;p15">
              <a:extLst>
                <a:ext uri="{FF2B5EF4-FFF2-40B4-BE49-F238E27FC236}">
                  <a16:creationId xmlns:a16="http://schemas.microsoft.com/office/drawing/2014/main" id="{D237443B-2240-365C-A69D-0C2A4E32C1C9}"/>
                </a:ext>
              </a:extLst>
            </p:cNvPr>
            <p:cNvSpPr>
              <a:spLocks/>
            </p:cNvSpPr>
            <p:nvPr/>
          </p:nvSpPr>
          <p:spPr bwMode="auto">
            <a:xfrm>
              <a:off x="1768616" y="989208"/>
              <a:ext cx="79862" cy="150601"/>
            </a:xfrm>
            <a:custGeom>
              <a:avLst/>
              <a:gdLst>
                <a:gd name="T0" fmla="*/ 7817697 w 21350"/>
                <a:gd name="T1" fmla="*/ 177949709 h 21600"/>
                <a:gd name="T2" fmla="*/ 7817697 w 21350"/>
                <a:gd name="T3" fmla="*/ 177949709 h 21600"/>
                <a:gd name="T4" fmla="*/ 7817697 w 21350"/>
                <a:gd name="T5" fmla="*/ 177949709 h 21600"/>
                <a:gd name="T6" fmla="*/ 7817697 w 21350"/>
                <a:gd name="T7" fmla="*/ 17794970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50" h="21600" extrusionOk="0">
                  <a:moveTo>
                    <a:pt x="2581" y="0"/>
                  </a:moveTo>
                  <a:cubicBezTo>
                    <a:pt x="1807" y="275"/>
                    <a:pt x="773" y="415"/>
                    <a:pt x="0" y="830"/>
                  </a:cubicBezTo>
                  <a:cubicBezTo>
                    <a:pt x="0" y="1245"/>
                    <a:pt x="0" y="1935"/>
                    <a:pt x="0" y="2490"/>
                  </a:cubicBezTo>
                  <a:cubicBezTo>
                    <a:pt x="261" y="5115"/>
                    <a:pt x="1547" y="7605"/>
                    <a:pt x="3094" y="10099"/>
                  </a:cubicBezTo>
                  <a:cubicBezTo>
                    <a:pt x="4901" y="12449"/>
                    <a:pt x="7222" y="14664"/>
                    <a:pt x="10055" y="16599"/>
                  </a:cubicBezTo>
                  <a:cubicBezTo>
                    <a:pt x="12636" y="18398"/>
                    <a:pt x="16243" y="20888"/>
                    <a:pt x="20371" y="21578"/>
                  </a:cubicBezTo>
                  <a:cubicBezTo>
                    <a:pt x="20452" y="21591"/>
                    <a:pt x="20533" y="21600"/>
                    <a:pt x="20615" y="21600"/>
                  </a:cubicBezTo>
                  <a:cubicBezTo>
                    <a:pt x="21242" y="21600"/>
                    <a:pt x="21600" y="21133"/>
                    <a:pt x="21144" y="20888"/>
                  </a:cubicBezTo>
                  <a:cubicBezTo>
                    <a:pt x="19858" y="20058"/>
                    <a:pt x="17790" y="19364"/>
                    <a:pt x="16243" y="18534"/>
                  </a:cubicBezTo>
                  <a:cubicBezTo>
                    <a:pt x="14696" y="17568"/>
                    <a:pt x="13149" y="16738"/>
                    <a:pt x="11862" y="15629"/>
                  </a:cubicBezTo>
                  <a:cubicBezTo>
                    <a:pt x="9282" y="13694"/>
                    <a:pt x="6961" y="11479"/>
                    <a:pt x="5414" y="9269"/>
                  </a:cubicBezTo>
                  <a:cubicBezTo>
                    <a:pt x="3867" y="6915"/>
                    <a:pt x="3094" y="4565"/>
                    <a:pt x="2841" y="2210"/>
                  </a:cubicBezTo>
                  <a:cubicBezTo>
                    <a:pt x="2581" y="1520"/>
                    <a:pt x="2581" y="830"/>
                    <a:pt x="2581"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42" name="Google Shape;456;p15">
              <a:extLst>
                <a:ext uri="{FF2B5EF4-FFF2-40B4-BE49-F238E27FC236}">
                  <a16:creationId xmlns:a16="http://schemas.microsoft.com/office/drawing/2014/main" id="{334D64F2-527E-4C0C-0FE5-9A307EE0C692}"/>
                </a:ext>
              </a:extLst>
            </p:cNvPr>
            <p:cNvSpPr>
              <a:spLocks/>
            </p:cNvSpPr>
            <p:nvPr/>
          </p:nvSpPr>
          <p:spPr bwMode="auto">
            <a:xfrm>
              <a:off x="1729660" y="1058646"/>
              <a:ext cx="103082" cy="107172"/>
            </a:xfrm>
            <a:custGeom>
              <a:avLst/>
              <a:gdLst>
                <a:gd name="T0" fmla="*/ 28625814 w 21234"/>
                <a:gd name="T1" fmla="*/ 32475949 h 21600"/>
                <a:gd name="T2" fmla="*/ 28625814 w 21234"/>
                <a:gd name="T3" fmla="*/ 32475949 h 21600"/>
                <a:gd name="T4" fmla="*/ 28625814 w 21234"/>
                <a:gd name="T5" fmla="*/ 32475949 h 21600"/>
                <a:gd name="T6" fmla="*/ 28625814 w 21234"/>
                <a:gd name="T7" fmla="*/ 324759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34" h="21600" extrusionOk="0">
                  <a:moveTo>
                    <a:pt x="76" y="0"/>
                  </a:moveTo>
                  <a:cubicBezTo>
                    <a:pt x="-118" y="2136"/>
                    <a:pt x="76" y="4278"/>
                    <a:pt x="478" y="6414"/>
                  </a:cubicBezTo>
                  <a:cubicBezTo>
                    <a:pt x="1074" y="7194"/>
                    <a:pt x="1469" y="7967"/>
                    <a:pt x="2065" y="8747"/>
                  </a:cubicBezTo>
                  <a:cubicBezTo>
                    <a:pt x="4248" y="11662"/>
                    <a:pt x="7034" y="14191"/>
                    <a:pt x="10014" y="16524"/>
                  </a:cubicBezTo>
                  <a:cubicBezTo>
                    <a:pt x="12994" y="18660"/>
                    <a:pt x="16771" y="20992"/>
                    <a:pt x="20541" y="21575"/>
                  </a:cubicBezTo>
                  <a:cubicBezTo>
                    <a:pt x="20597" y="21594"/>
                    <a:pt x="20648" y="21600"/>
                    <a:pt x="20698" y="21600"/>
                  </a:cubicBezTo>
                  <a:cubicBezTo>
                    <a:pt x="21200" y="21600"/>
                    <a:pt x="21482" y="20765"/>
                    <a:pt x="20942" y="20409"/>
                  </a:cubicBezTo>
                  <a:cubicBezTo>
                    <a:pt x="18157" y="18463"/>
                    <a:pt x="14983" y="17107"/>
                    <a:pt x="12003" y="15161"/>
                  </a:cubicBezTo>
                  <a:cubicBezTo>
                    <a:pt x="9016" y="13025"/>
                    <a:pt x="6438" y="10496"/>
                    <a:pt x="4248" y="7777"/>
                  </a:cubicBezTo>
                  <a:cubicBezTo>
                    <a:pt x="2460" y="5445"/>
                    <a:pt x="1074" y="2916"/>
                    <a:pt x="76"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43" name="Google Shape;457;p15">
              <a:extLst>
                <a:ext uri="{FF2B5EF4-FFF2-40B4-BE49-F238E27FC236}">
                  <a16:creationId xmlns:a16="http://schemas.microsoft.com/office/drawing/2014/main" id="{4E651E2E-3C5B-013C-73F9-9C0D35A5858A}"/>
                </a:ext>
              </a:extLst>
            </p:cNvPr>
            <p:cNvSpPr>
              <a:spLocks/>
            </p:cNvSpPr>
            <p:nvPr/>
          </p:nvSpPr>
          <p:spPr bwMode="auto">
            <a:xfrm>
              <a:off x="2002767" y="902412"/>
              <a:ext cx="45549" cy="15167"/>
            </a:xfrm>
            <a:custGeom>
              <a:avLst/>
              <a:gdLst>
                <a:gd name="T0" fmla="*/ 522235 w 20815"/>
                <a:gd name="T1" fmla="*/ 1843 h 21600"/>
                <a:gd name="T2" fmla="*/ 522235 w 20815"/>
                <a:gd name="T3" fmla="*/ 1843 h 21600"/>
                <a:gd name="T4" fmla="*/ 522235 w 20815"/>
                <a:gd name="T5" fmla="*/ 1843 h 21600"/>
                <a:gd name="T6" fmla="*/ 522235 w 20815"/>
                <a:gd name="T7" fmla="*/ 184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15" h="21600" extrusionOk="0">
                  <a:moveTo>
                    <a:pt x="2305" y="0"/>
                  </a:moveTo>
                  <a:cubicBezTo>
                    <a:pt x="537" y="0"/>
                    <a:pt x="-785" y="5465"/>
                    <a:pt x="537" y="9586"/>
                  </a:cubicBezTo>
                  <a:cubicBezTo>
                    <a:pt x="1859" y="13706"/>
                    <a:pt x="3627" y="15094"/>
                    <a:pt x="4949" y="16482"/>
                  </a:cubicBezTo>
                  <a:cubicBezTo>
                    <a:pt x="6717" y="19214"/>
                    <a:pt x="8039" y="19214"/>
                    <a:pt x="9792" y="20602"/>
                  </a:cubicBezTo>
                  <a:cubicBezTo>
                    <a:pt x="11337" y="21253"/>
                    <a:pt x="12993" y="21600"/>
                    <a:pt x="14650" y="21600"/>
                  </a:cubicBezTo>
                  <a:cubicBezTo>
                    <a:pt x="16306" y="21600"/>
                    <a:pt x="17948" y="21253"/>
                    <a:pt x="19493" y="20602"/>
                  </a:cubicBezTo>
                  <a:cubicBezTo>
                    <a:pt x="19938" y="19214"/>
                    <a:pt x="19938" y="19214"/>
                    <a:pt x="20384" y="19214"/>
                  </a:cubicBezTo>
                  <a:cubicBezTo>
                    <a:pt x="20815" y="13706"/>
                    <a:pt x="20815" y="9586"/>
                    <a:pt x="20815" y="4120"/>
                  </a:cubicBezTo>
                  <a:cubicBezTo>
                    <a:pt x="20384" y="4120"/>
                    <a:pt x="19493" y="5465"/>
                    <a:pt x="18616" y="6853"/>
                  </a:cubicBezTo>
                  <a:cubicBezTo>
                    <a:pt x="15972" y="8241"/>
                    <a:pt x="12882" y="8241"/>
                    <a:pt x="10238" y="8241"/>
                  </a:cubicBezTo>
                  <a:cubicBezTo>
                    <a:pt x="8916" y="8241"/>
                    <a:pt x="7593" y="6853"/>
                    <a:pt x="6271" y="5465"/>
                  </a:cubicBezTo>
                  <a:cubicBezTo>
                    <a:pt x="4949" y="4120"/>
                    <a:pt x="3627" y="1345"/>
                    <a:pt x="2305"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44" name="Google Shape;458;p15">
              <a:extLst>
                <a:ext uri="{FF2B5EF4-FFF2-40B4-BE49-F238E27FC236}">
                  <a16:creationId xmlns:a16="http://schemas.microsoft.com/office/drawing/2014/main" id="{CF9EAD79-8E96-716A-DAC5-D178F0BFAE3A}"/>
                </a:ext>
              </a:extLst>
            </p:cNvPr>
            <p:cNvSpPr>
              <a:spLocks/>
            </p:cNvSpPr>
            <p:nvPr/>
          </p:nvSpPr>
          <p:spPr bwMode="auto">
            <a:xfrm>
              <a:off x="1969032" y="953119"/>
              <a:ext cx="70604" cy="21168"/>
            </a:xfrm>
            <a:custGeom>
              <a:avLst/>
              <a:gdLst>
                <a:gd name="T0" fmla="*/ 4140786 w 21454"/>
                <a:gd name="T1" fmla="*/ 9763 h 21600"/>
                <a:gd name="T2" fmla="*/ 4140786 w 21454"/>
                <a:gd name="T3" fmla="*/ 9763 h 21600"/>
                <a:gd name="T4" fmla="*/ 4140786 w 21454"/>
                <a:gd name="T5" fmla="*/ 9763 h 21600"/>
                <a:gd name="T6" fmla="*/ 4140786 w 21454"/>
                <a:gd name="T7" fmla="*/ 976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4" h="21600" extrusionOk="0">
                  <a:moveTo>
                    <a:pt x="474" y="0"/>
                  </a:moveTo>
                  <a:cubicBezTo>
                    <a:pt x="233" y="0"/>
                    <a:pt x="-146" y="684"/>
                    <a:pt x="58" y="1399"/>
                  </a:cubicBezTo>
                  <a:cubicBezTo>
                    <a:pt x="1770" y="16938"/>
                    <a:pt x="7526" y="21600"/>
                    <a:pt x="12274" y="21600"/>
                  </a:cubicBezTo>
                  <a:cubicBezTo>
                    <a:pt x="13245" y="21600"/>
                    <a:pt x="14171" y="21414"/>
                    <a:pt x="15004" y="21072"/>
                  </a:cubicBezTo>
                  <a:cubicBezTo>
                    <a:pt x="17058" y="20077"/>
                    <a:pt x="19113" y="19114"/>
                    <a:pt x="21454" y="16161"/>
                  </a:cubicBezTo>
                  <a:cubicBezTo>
                    <a:pt x="21158" y="14172"/>
                    <a:pt x="20871" y="11220"/>
                    <a:pt x="20575" y="8267"/>
                  </a:cubicBezTo>
                  <a:cubicBezTo>
                    <a:pt x="19113" y="10256"/>
                    <a:pt x="17641" y="11220"/>
                    <a:pt x="15883" y="12214"/>
                  </a:cubicBezTo>
                  <a:cubicBezTo>
                    <a:pt x="14569" y="13209"/>
                    <a:pt x="13245" y="13675"/>
                    <a:pt x="11894" y="13675"/>
                  </a:cubicBezTo>
                  <a:cubicBezTo>
                    <a:pt x="10534" y="13675"/>
                    <a:pt x="9146" y="13209"/>
                    <a:pt x="7683" y="12214"/>
                  </a:cubicBezTo>
                  <a:cubicBezTo>
                    <a:pt x="5046" y="10256"/>
                    <a:pt x="2991" y="6309"/>
                    <a:pt x="650" y="404"/>
                  </a:cubicBezTo>
                  <a:cubicBezTo>
                    <a:pt x="650" y="124"/>
                    <a:pt x="567" y="0"/>
                    <a:pt x="474"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45" name="Google Shape;459;p15">
              <a:extLst>
                <a:ext uri="{FF2B5EF4-FFF2-40B4-BE49-F238E27FC236}">
                  <a16:creationId xmlns:a16="http://schemas.microsoft.com/office/drawing/2014/main" id="{3C96148C-4AFB-E3EE-584A-BB94CAA32A91}"/>
                </a:ext>
              </a:extLst>
            </p:cNvPr>
            <p:cNvSpPr>
              <a:spLocks/>
            </p:cNvSpPr>
            <p:nvPr/>
          </p:nvSpPr>
          <p:spPr bwMode="auto">
            <a:xfrm>
              <a:off x="1939130" y="1001299"/>
              <a:ext cx="113054" cy="22995"/>
            </a:xfrm>
            <a:custGeom>
              <a:avLst/>
              <a:gdLst>
                <a:gd name="T0" fmla="*/ 44318882 w 21365"/>
                <a:gd name="T1" fmla="*/ 14770 h 21600"/>
                <a:gd name="T2" fmla="*/ 44318882 w 21365"/>
                <a:gd name="T3" fmla="*/ 14770 h 21600"/>
                <a:gd name="T4" fmla="*/ 44318882 w 21365"/>
                <a:gd name="T5" fmla="*/ 14770 h 21600"/>
                <a:gd name="T6" fmla="*/ 44318882 w 21365"/>
                <a:gd name="T7" fmla="*/ 147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5" h="21600" extrusionOk="0">
                  <a:moveTo>
                    <a:pt x="617" y="0"/>
                  </a:moveTo>
                  <a:cubicBezTo>
                    <a:pt x="76" y="0"/>
                    <a:pt x="-235" y="3433"/>
                    <a:pt x="220" y="4949"/>
                  </a:cubicBezTo>
                  <a:cubicBezTo>
                    <a:pt x="4047" y="16050"/>
                    <a:pt x="8156" y="21600"/>
                    <a:pt x="12421" y="21600"/>
                  </a:cubicBezTo>
                  <a:cubicBezTo>
                    <a:pt x="13025" y="21600"/>
                    <a:pt x="13641" y="21486"/>
                    <a:pt x="14257" y="21257"/>
                  </a:cubicBezTo>
                  <a:cubicBezTo>
                    <a:pt x="16623" y="20341"/>
                    <a:pt x="18994" y="17623"/>
                    <a:pt x="21181" y="13990"/>
                  </a:cubicBezTo>
                  <a:cubicBezTo>
                    <a:pt x="21365" y="13103"/>
                    <a:pt x="21365" y="13103"/>
                    <a:pt x="21365" y="13103"/>
                  </a:cubicBezTo>
                  <a:cubicBezTo>
                    <a:pt x="21365" y="13103"/>
                    <a:pt x="21365" y="12188"/>
                    <a:pt x="21365" y="11272"/>
                  </a:cubicBezTo>
                  <a:cubicBezTo>
                    <a:pt x="21365" y="8554"/>
                    <a:pt x="21365" y="6752"/>
                    <a:pt x="21181" y="4034"/>
                  </a:cubicBezTo>
                  <a:cubicBezTo>
                    <a:pt x="21002" y="4034"/>
                    <a:pt x="21002" y="4949"/>
                    <a:pt x="20818" y="4949"/>
                  </a:cubicBezTo>
                  <a:cubicBezTo>
                    <a:pt x="18631" y="8554"/>
                    <a:pt x="16444" y="11272"/>
                    <a:pt x="14073" y="12188"/>
                  </a:cubicBezTo>
                  <a:cubicBezTo>
                    <a:pt x="13198" y="12703"/>
                    <a:pt x="12323" y="12960"/>
                    <a:pt x="11448" y="12960"/>
                  </a:cubicBezTo>
                  <a:cubicBezTo>
                    <a:pt x="7788" y="12960"/>
                    <a:pt x="4191" y="8468"/>
                    <a:pt x="951" y="401"/>
                  </a:cubicBezTo>
                  <a:cubicBezTo>
                    <a:pt x="830" y="114"/>
                    <a:pt x="720" y="0"/>
                    <a:pt x="617"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46" name="Google Shape;460;p15">
              <a:extLst>
                <a:ext uri="{FF2B5EF4-FFF2-40B4-BE49-F238E27FC236}">
                  <a16:creationId xmlns:a16="http://schemas.microsoft.com/office/drawing/2014/main" id="{ADDC420F-0EFB-5490-C281-4C5C86A03E8D}"/>
                </a:ext>
              </a:extLst>
            </p:cNvPr>
            <p:cNvSpPr>
              <a:spLocks/>
            </p:cNvSpPr>
            <p:nvPr/>
          </p:nvSpPr>
          <p:spPr bwMode="auto">
            <a:xfrm>
              <a:off x="1908042" y="1037936"/>
              <a:ext cx="131594" cy="28507"/>
            </a:xfrm>
            <a:custGeom>
              <a:avLst/>
              <a:gdLst>
                <a:gd name="T0" fmla="*/ 93536396 w 21431"/>
                <a:gd name="T1" fmla="*/ 43244 h 21600"/>
                <a:gd name="T2" fmla="*/ 93536396 w 21431"/>
                <a:gd name="T3" fmla="*/ 43244 h 21600"/>
                <a:gd name="T4" fmla="*/ 93536396 w 21431"/>
                <a:gd name="T5" fmla="*/ 43244 h 21600"/>
                <a:gd name="T6" fmla="*/ 93536396 w 21431"/>
                <a:gd name="T7" fmla="*/ 4324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1" h="21600" extrusionOk="0">
                  <a:moveTo>
                    <a:pt x="421" y="0"/>
                  </a:moveTo>
                  <a:cubicBezTo>
                    <a:pt x="-10" y="0"/>
                    <a:pt x="-169" y="2769"/>
                    <a:pt x="228" y="3992"/>
                  </a:cubicBezTo>
                  <a:cubicBezTo>
                    <a:pt x="4528" y="15738"/>
                    <a:pt x="9394" y="21600"/>
                    <a:pt x="14284" y="21600"/>
                  </a:cubicBezTo>
                  <a:cubicBezTo>
                    <a:pt x="14572" y="21600"/>
                    <a:pt x="14859" y="21577"/>
                    <a:pt x="15147" y="21531"/>
                  </a:cubicBezTo>
                  <a:cubicBezTo>
                    <a:pt x="16560" y="21531"/>
                    <a:pt x="17974" y="20815"/>
                    <a:pt x="19388" y="19338"/>
                  </a:cubicBezTo>
                  <a:cubicBezTo>
                    <a:pt x="19705" y="18623"/>
                    <a:pt x="20017" y="17146"/>
                    <a:pt x="20330" y="15692"/>
                  </a:cubicBezTo>
                  <a:cubicBezTo>
                    <a:pt x="20647" y="14238"/>
                    <a:pt x="21119" y="12046"/>
                    <a:pt x="21431" y="9854"/>
                  </a:cubicBezTo>
                  <a:lnTo>
                    <a:pt x="20801" y="10569"/>
                  </a:lnTo>
                  <a:cubicBezTo>
                    <a:pt x="18604" y="13500"/>
                    <a:pt x="16248" y="14954"/>
                    <a:pt x="13892" y="14954"/>
                  </a:cubicBezTo>
                  <a:cubicBezTo>
                    <a:pt x="9339" y="14954"/>
                    <a:pt x="4781" y="9115"/>
                    <a:pt x="699" y="346"/>
                  </a:cubicBezTo>
                  <a:cubicBezTo>
                    <a:pt x="595" y="115"/>
                    <a:pt x="506" y="0"/>
                    <a:pt x="421"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47" name="Google Shape;461;p15">
              <a:extLst>
                <a:ext uri="{FF2B5EF4-FFF2-40B4-BE49-F238E27FC236}">
                  <a16:creationId xmlns:a16="http://schemas.microsoft.com/office/drawing/2014/main" id="{FAA874E0-D6CD-B7E4-6726-39945CC4F911}"/>
                </a:ext>
              </a:extLst>
            </p:cNvPr>
            <p:cNvSpPr>
              <a:spLocks/>
            </p:cNvSpPr>
            <p:nvPr/>
          </p:nvSpPr>
          <p:spPr bwMode="auto">
            <a:xfrm>
              <a:off x="1874522" y="1085964"/>
              <a:ext cx="150648" cy="46841"/>
            </a:xfrm>
            <a:custGeom>
              <a:avLst/>
              <a:gdLst>
                <a:gd name="T0" fmla="*/ 180891342 w 21520"/>
                <a:gd name="T1" fmla="*/ 517957 h 21600"/>
                <a:gd name="T2" fmla="*/ 180891342 w 21520"/>
                <a:gd name="T3" fmla="*/ 517957 h 21600"/>
                <a:gd name="T4" fmla="*/ 180891342 w 21520"/>
                <a:gd name="T5" fmla="*/ 517957 h 21600"/>
                <a:gd name="T6" fmla="*/ 180891342 w 21520"/>
                <a:gd name="T7" fmla="*/ 51795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20" h="21600" extrusionOk="0">
                  <a:moveTo>
                    <a:pt x="372" y="0"/>
                  </a:moveTo>
                  <a:cubicBezTo>
                    <a:pt x="142" y="0"/>
                    <a:pt x="-80" y="955"/>
                    <a:pt x="29" y="1629"/>
                  </a:cubicBezTo>
                  <a:cubicBezTo>
                    <a:pt x="2922" y="14086"/>
                    <a:pt x="7468" y="18974"/>
                    <a:pt x="12153" y="20757"/>
                  </a:cubicBezTo>
                  <a:cubicBezTo>
                    <a:pt x="13437" y="21249"/>
                    <a:pt x="14720" y="21600"/>
                    <a:pt x="16008" y="21600"/>
                  </a:cubicBezTo>
                  <a:cubicBezTo>
                    <a:pt x="17065" y="21600"/>
                    <a:pt x="18122" y="21361"/>
                    <a:pt x="19179" y="20757"/>
                  </a:cubicBezTo>
                  <a:cubicBezTo>
                    <a:pt x="19867" y="20308"/>
                    <a:pt x="20693" y="19873"/>
                    <a:pt x="21520" y="18974"/>
                  </a:cubicBezTo>
                  <a:cubicBezTo>
                    <a:pt x="21381" y="17204"/>
                    <a:pt x="21107" y="15421"/>
                    <a:pt x="20967" y="13637"/>
                  </a:cubicBezTo>
                  <a:cubicBezTo>
                    <a:pt x="20141" y="14971"/>
                    <a:pt x="19314" y="15421"/>
                    <a:pt x="18488" y="16305"/>
                  </a:cubicBezTo>
                  <a:cubicBezTo>
                    <a:pt x="17557" y="16685"/>
                    <a:pt x="16652" y="16825"/>
                    <a:pt x="15756" y="16825"/>
                  </a:cubicBezTo>
                  <a:cubicBezTo>
                    <a:pt x="14538" y="16825"/>
                    <a:pt x="13345" y="16572"/>
                    <a:pt x="12153" y="16305"/>
                  </a:cubicBezTo>
                  <a:cubicBezTo>
                    <a:pt x="7881" y="14971"/>
                    <a:pt x="3470" y="10533"/>
                    <a:pt x="577" y="295"/>
                  </a:cubicBezTo>
                  <a:cubicBezTo>
                    <a:pt x="516" y="98"/>
                    <a:pt x="442" y="0"/>
                    <a:pt x="372"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48" name="Google Shape;462;p15">
              <a:extLst>
                <a:ext uri="{FF2B5EF4-FFF2-40B4-BE49-F238E27FC236}">
                  <a16:creationId xmlns:a16="http://schemas.microsoft.com/office/drawing/2014/main" id="{CE90E1F4-B1A3-3FE5-8CBD-475BCCF2B552}"/>
                </a:ext>
              </a:extLst>
            </p:cNvPr>
            <p:cNvSpPr>
              <a:spLocks/>
            </p:cNvSpPr>
            <p:nvPr/>
          </p:nvSpPr>
          <p:spPr bwMode="auto">
            <a:xfrm>
              <a:off x="1857362" y="1115292"/>
              <a:ext cx="170160" cy="53115"/>
            </a:xfrm>
            <a:custGeom>
              <a:avLst/>
              <a:gdLst>
                <a:gd name="T0" fmla="*/ 331894776 w 21531"/>
                <a:gd name="T1" fmla="*/ 971070 h 21600"/>
                <a:gd name="T2" fmla="*/ 331894776 w 21531"/>
                <a:gd name="T3" fmla="*/ 971070 h 21600"/>
                <a:gd name="T4" fmla="*/ 331894776 w 21531"/>
                <a:gd name="T5" fmla="*/ 971070 h 21600"/>
                <a:gd name="T6" fmla="*/ 331894776 w 21531"/>
                <a:gd name="T7" fmla="*/ 9710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31" h="21600" extrusionOk="0">
                  <a:moveTo>
                    <a:pt x="173" y="0"/>
                  </a:moveTo>
                  <a:cubicBezTo>
                    <a:pt x="77" y="0"/>
                    <a:pt x="0" y="570"/>
                    <a:pt x="0" y="892"/>
                  </a:cubicBezTo>
                  <a:cubicBezTo>
                    <a:pt x="3295" y="11481"/>
                    <a:pt x="7811" y="18925"/>
                    <a:pt x="12447" y="20894"/>
                  </a:cubicBezTo>
                  <a:cubicBezTo>
                    <a:pt x="13368" y="21389"/>
                    <a:pt x="14286" y="21600"/>
                    <a:pt x="15207" y="21600"/>
                  </a:cubicBezTo>
                  <a:cubicBezTo>
                    <a:pt x="16486" y="21600"/>
                    <a:pt x="17762" y="21179"/>
                    <a:pt x="19037" y="20498"/>
                  </a:cubicBezTo>
                  <a:cubicBezTo>
                    <a:pt x="19646" y="19717"/>
                    <a:pt x="20502" y="19321"/>
                    <a:pt x="21357" y="18541"/>
                  </a:cubicBezTo>
                  <a:cubicBezTo>
                    <a:pt x="21357" y="18144"/>
                    <a:pt x="21357" y="17748"/>
                    <a:pt x="21477" y="17748"/>
                  </a:cubicBezTo>
                  <a:cubicBezTo>
                    <a:pt x="21477" y="15791"/>
                    <a:pt x="21600" y="14218"/>
                    <a:pt x="21477" y="12658"/>
                  </a:cubicBezTo>
                  <a:cubicBezTo>
                    <a:pt x="20502" y="13834"/>
                    <a:pt x="19527" y="15011"/>
                    <a:pt x="18428" y="15791"/>
                  </a:cubicBezTo>
                  <a:cubicBezTo>
                    <a:pt x="17211" y="16708"/>
                    <a:pt x="15954" y="17092"/>
                    <a:pt x="14706" y="17092"/>
                  </a:cubicBezTo>
                  <a:cubicBezTo>
                    <a:pt x="13819" y="17092"/>
                    <a:pt x="12941" y="16906"/>
                    <a:pt x="12081" y="16572"/>
                  </a:cubicBezTo>
                  <a:cubicBezTo>
                    <a:pt x="7688" y="14218"/>
                    <a:pt x="3904" y="7159"/>
                    <a:pt x="243" y="99"/>
                  </a:cubicBezTo>
                  <a:cubicBezTo>
                    <a:pt x="220" y="25"/>
                    <a:pt x="197" y="0"/>
                    <a:pt x="173"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49" name="Google Shape;463;p15">
              <a:extLst>
                <a:ext uri="{FF2B5EF4-FFF2-40B4-BE49-F238E27FC236}">
                  <a16:creationId xmlns:a16="http://schemas.microsoft.com/office/drawing/2014/main" id="{65D9C12C-9A1D-9668-866D-B03B58ED8D54}"/>
                </a:ext>
              </a:extLst>
            </p:cNvPr>
            <p:cNvSpPr>
              <a:spLocks/>
            </p:cNvSpPr>
            <p:nvPr/>
          </p:nvSpPr>
          <p:spPr bwMode="auto">
            <a:xfrm>
              <a:off x="1835160" y="1153726"/>
              <a:ext cx="146612" cy="77570"/>
            </a:xfrm>
            <a:custGeom>
              <a:avLst/>
              <a:gdLst>
                <a:gd name="T0" fmla="*/ 155597401 w 21600"/>
                <a:gd name="T1" fmla="*/ 6450965 h 21600"/>
                <a:gd name="T2" fmla="*/ 155597401 w 21600"/>
                <a:gd name="T3" fmla="*/ 6450965 h 21600"/>
                <a:gd name="T4" fmla="*/ 155597401 w 21600"/>
                <a:gd name="T5" fmla="*/ 6450965 h 21600"/>
                <a:gd name="T6" fmla="*/ 155597401 w 21600"/>
                <a:gd name="T7" fmla="*/ 645096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6" y="0"/>
                  </a:moveTo>
                  <a:cubicBezTo>
                    <a:pt x="72" y="0"/>
                    <a:pt x="0" y="187"/>
                    <a:pt x="0" y="382"/>
                  </a:cubicBezTo>
                  <a:cubicBezTo>
                    <a:pt x="1140" y="5216"/>
                    <a:pt x="3554" y="9244"/>
                    <a:pt x="5685" y="12466"/>
                  </a:cubicBezTo>
                  <a:cubicBezTo>
                    <a:pt x="7673" y="15418"/>
                    <a:pt x="10091" y="17572"/>
                    <a:pt x="12505" y="19183"/>
                  </a:cubicBezTo>
                  <a:cubicBezTo>
                    <a:pt x="14354" y="20252"/>
                    <a:pt x="16202" y="21057"/>
                    <a:pt x="18190" y="21600"/>
                  </a:cubicBezTo>
                  <a:cubicBezTo>
                    <a:pt x="19325" y="21057"/>
                    <a:pt x="20604" y="19989"/>
                    <a:pt x="21600" y="18912"/>
                  </a:cubicBezTo>
                  <a:lnTo>
                    <a:pt x="20465" y="18912"/>
                  </a:lnTo>
                  <a:cubicBezTo>
                    <a:pt x="17907" y="18912"/>
                    <a:pt x="15350" y="18106"/>
                    <a:pt x="12931" y="16495"/>
                  </a:cubicBezTo>
                  <a:cubicBezTo>
                    <a:pt x="10517" y="15155"/>
                    <a:pt x="8386" y="13001"/>
                    <a:pt x="6255" y="10321"/>
                  </a:cubicBezTo>
                  <a:cubicBezTo>
                    <a:pt x="5259" y="8972"/>
                    <a:pt x="4263" y="7361"/>
                    <a:pt x="3410" y="5750"/>
                  </a:cubicBezTo>
                  <a:cubicBezTo>
                    <a:pt x="2418" y="3867"/>
                    <a:pt x="1422" y="1722"/>
                    <a:pt x="287" y="110"/>
                  </a:cubicBezTo>
                  <a:cubicBezTo>
                    <a:pt x="242" y="34"/>
                    <a:pt x="202" y="0"/>
                    <a:pt x="166"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50" name="Google Shape;464;p15">
              <a:extLst>
                <a:ext uri="{FF2B5EF4-FFF2-40B4-BE49-F238E27FC236}">
                  <a16:creationId xmlns:a16="http://schemas.microsoft.com/office/drawing/2014/main" id="{C799BDAB-5CC2-718F-620E-AD327080489A}"/>
                </a:ext>
              </a:extLst>
            </p:cNvPr>
            <p:cNvSpPr>
              <a:spLocks/>
            </p:cNvSpPr>
            <p:nvPr/>
          </p:nvSpPr>
          <p:spPr bwMode="auto">
            <a:xfrm>
              <a:off x="4068912" y="1165421"/>
              <a:ext cx="739028" cy="642541"/>
            </a:xfrm>
            <a:custGeom>
              <a:avLst/>
              <a:gdLst>
                <a:gd name="T0" fmla="*/ 2147483647 w 21467"/>
                <a:gd name="T1" fmla="*/ 2147483647 h 21600"/>
                <a:gd name="T2" fmla="*/ 2147483647 w 21467"/>
                <a:gd name="T3" fmla="*/ 2147483647 h 21600"/>
                <a:gd name="T4" fmla="*/ 2147483647 w 21467"/>
                <a:gd name="T5" fmla="*/ 2147483647 h 21600"/>
                <a:gd name="T6" fmla="*/ 2147483647 w 2146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67" h="21600" extrusionOk="0">
                  <a:moveTo>
                    <a:pt x="7597" y="0"/>
                  </a:moveTo>
                  <a:cubicBezTo>
                    <a:pt x="7147" y="0"/>
                    <a:pt x="5618" y="249"/>
                    <a:pt x="3698" y="3284"/>
                  </a:cubicBezTo>
                  <a:cubicBezTo>
                    <a:pt x="1429" y="6916"/>
                    <a:pt x="0" y="11228"/>
                    <a:pt x="0" y="11228"/>
                  </a:cubicBezTo>
                  <a:cubicBezTo>
                    <a:pt x="0" y="11228"/>
                    <a:pt x="1541" y="15507"/>
                    <a:pt x="8153" y="18814"/>
                  </a:cubicBezTo>
                  <a:cubicBezTo>
                    <a:pt x="12887" y="21207"/>
                    <a:pt x="15934" y="21600"/>
                    <a:pt x="17427" y="21600"/>
                  </a:cubicBezTo>
                  <a:cubicBezTo>
                    <a:pt x="18160" y="21600"/>
                    <a:pt x="18518" y="21506"/>
                    <a:pt x="18518" y="21506"/>
                  </a:cubicBezTo>
                  <a:cubicBezTo>
                    <a:pt x="18518" y="21506"/>
                    <a:pt x="21291" y="14113"/>
                    <a:pt x="21432" y="11162"/>
                  </a:cubicBezTo>
                  <a:cubicBezTo>
                    <a:pt x="21600" y="8245"/>
                    <a:pt x="21151" y="6494"/>
                    <a:pt x="20199" y="6008"/>
                  </a:cubicBezTo>
                  <a:lnTo>
                    <a:pt x="7733" y="9"/>
                  </a:lnTo>
                  <a:cubicBezTo>
                    <a:pt x="7733" y="9"/>
                    <a:pt x="7686" y="0"/>
                    <a:pt x="759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51" name="Google Shape;465;p15">
              <a:extLst>
                <a:ext uri="{FF2B5EF4-FFF2-40B4-BE49-F238E27FC236}">
                  <a16:creationId xmlns:a16="http://schemas.microsoft.com/office/drawing/2014/main" id="{B573169C-08C5-D32F-3153-2A187F1D4275}"/>
                </a:ext>
              </a:extLst>
            </p:cNvPr>
            <p:cNvSpPr>
              <a:spLocks/>
            </p:cNvSpPr>
            <p:nvPr/>
          </p:nvSpPr>
          <p:spPr bwMode="auto">
            <a:xfrm>
              <a:off x="4309697" y="1090289"/>
              <a:ext cx="497472" cy="293496"/>
            </a:xfrm>
            <a:custGeom>
              <a:avLst/>
              <a:gdLst>
                <a:gd name="T0" fmla="*/ 2147483647 w 21467"/>
                <a:gd name="T1" fmla="*/ 2147483647 h 21600"/>
                <a:gd name="T2" fmla="*/ 2147483647 w 21467"/>
                <a:gd name="T3" fmla="*/ 2147483647 h 21600"/>
                <a:gd name="T4" fmla="*/ 2147483647 w 21467"/>
                <a:gd name="T5" fmla="*/ 2147483647 h 21600"/>
                <a:gd name="T6" fmla="*/ 2147483647 w 2146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67" h="21600" extrusionOk="0">
                  <a:moveTo>
                    <a:pt x="2851" y="0"/>
                  </a:moveTo>
                  <a:cubicBezTo>
                    <a:pt x="2684" y="0"/>
                    <a:pt x="2523" y="126"/>
                    <a:pt x="2428" y="368"/>
                  </a:cubicBezTo>
                  <a:cubicBezTo>
                    <a:pt x="1637" y="2071"/>
                    <a:pt x="888" y="3774"/>
                    <a:pt x="97" y="5478"/>
                  </a:cubicBezTo>
                  <a:cubicBezTo>
                    <a:pt x="-69" y="5834"/>
                    <a:pt x="-28" y="6473"/>
                    <a:pt x="263" y="6827"/>
                  </a:cubicBezTo>
                  <a:cubicBezTo>
                    <a:pt x="6131" y="14351"/>
                    <a:pt x="12957" y="19392"/>
                    <a:pt x="20158" y="21591"/>
                  </a:cubicBezTo>
                  <a:cubicBezTo>
                    <a:pt x="20189" y="21598"/>
                    <a:pt x="20221" y="21600"/>
                    <a:pt x="20252" y="21600"/>
                  </a:cubicBezTo>
                  <a:cubicBezTo>
                    <a:pt x="20581" y="21600"/>
                    <a:pt x="20827" y="21266"/>
                    <a:pt x="20865" y="20811"/>
                  </a:cubicBezTo>
                  <a:cubicBezTo>
                    <a:pt x="21074" y="18682"/>
                    <a:pt x="21281" y="16552"/>
                    <a:pt x="21448" y="14423"/>
                  </a:cubicBezTo>
                  <a:cubicBezTo>
                    <a:pt x="21531" y="13926"/>
                    <a:pt x="21323" y="13428"/>
                    <a:pt x="20990" y="13359"/>
                  </a:cubicBezTo>
                  <a:cubicBezTo>
                    <a:pt x="14540" y="11442"/>
                    <a:pt x="8421" y="6968"/>
                    <a:pt x="3219" y="226"/>
                  </a:cubicBezTo>
                  <a:cubicBezTo>
                    <a:pt x="3111" y="74"/>
                    <a:pt x="2980" y="0"/>
                    <a:pt x="2851"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52" name="Google Shape;466;p15">
              <a:extLst>
                <a:ext uri="{FF2B5EF4-FFF2-40B4-BE49-F238E27FC236}">
                  <a16:creationId xmlns:a16="http://schemas.microsoft.com/office/drawing/2014/main" id="{F5F5B24E-86FD-C785-F4DB-8413B2DB9A22}"/>
                </a:ext>
              </a:extLst>
            </p:cNvPr>
            <p:cNvSpPr>
              <a:spLocks/>
            </p:cNvSpPr>
            <p:nvPr/>
          </p:nvSpPr>
          <p:spPr bwMode="auto">
            <a:xfrm>
              <a:off x="4359062" y="1131312"/>
              <a:ext cx="25674" cy="39257"/>
            </a:xfrm>
            <a:custGeom>
              <a:avLst/>
              <a:gdLst>
                <a:gd name="T0" fmla="*/ 31550 w 20505"/>
                <a:gd name="T1" fmla="*/ 214169 h 21600"/>
                <a:gd name="T2" fmla="*/ 31550 w 20505"/>
                <a:gd name="T3" fmla="*/ 214169 h 21600"/>
                <a:gd name="T4" fmla="*/ 31550 w 20505"/>
                <a:gd name="T5" fmla="*/ 214169 h 21600"/>
                <a:gd name="T6" fmla="*/ 31550 w 20505"/>
                <a:gd name="T7" fmla="*/ 2141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05" h="21600" extrusionOk="0">
                  <a:moveTo>
                    <a:pt x="17778" y="0"/>
                  </a:moveTo>
                  <a:cubicBezTo>
                    <a:pt x="17024" y="0"/>
                    <a:pt x="16197" y="251"/>
                    <a:pt x="15540" y="871"/>
                  </a:cubicBezTo>
                  <a:cubicBezTo>
                    <a:pt x="14762" y="871"/>
                    <a:pt x="13983" y="1408"/>
                    <a:pt x="13229" y="1944"/>
                  </a:cubicBezTo>
                  <a:cubicBezTo>
                    <a:pt x="13229" y="1944"/>
                    <a:pt x="13229" y="1944"/>
                    <a:pt x="12451" y="2463"/>
                  </a:cubicBezTo>
                  <a:cubicBezTo>
                    <a:pt x="10918" y="3000"/>
                    <a:pt x="10140" y="4055"/>
                    <a:pt x="9362" y="5128"/>
                  </a:cubicBezTo>
                  <a:cubicBezTo>
                    <a:pt x="8608" y="6720"/>
                    <a:pt x="7051" y="7775"/>
                    <a:pt x="5518" y="9367"/>
                  </a:cubicBezTo>
                  <a:cubicBezTo>
                    <a:pt x="4740" y="10959"/>
                    <a:pt x="3208" y="13087"/>
                    <a:pt x="1675" y="14679"/>
                  </a:cubicBezTo>
                  <a:cubicBezTo>
                    <a:pt x="897" y="16271"/>
                    <a:pt x="118" y="18383"/>
                    <a:pt x="118" y="19975"/>
                  </a:cubicBezTo>
                  <a:cubicBezTo>
                    <a:pt x="-368" y="21013"/>
                    <a:pt x="727" y="21600"/>
                    <a:pt x="1991" y="21600"/>
                  </a:cubicBezTo>
                  <a:cubicBezTo>
                    <a:pt x="2697" y="21600"/>
                    <a:pt x="3427" y="21416"/>
                    <a:pt x="3986" y="21047"/>
                  </a:cubicBezTo>
                  <a:cubicBezTo>
                    <a:pt x="5518" y="19975"/>
                    <a:pt x="7051" y="18383"/>
                    <a:pt x="8608" y="16791"/>
                  </a:cubicBezTo>
                  <a:cubicBezTo>
                    <a:pt x="9362" y="15199"/>
                    <a:pt x="10918" y="13607"/>
                    <a:pt x="12451" y="12015"/>
                  </a:cubicBezTo>
                  <a:cubicBezTo>
                    <a:pt x="13229" y="10423"/>
                    <a:pt x="14762" y="9367"/>
                    <a:pt x="16294" y="7775"/>
                  </a:cubicBezTo>
                  <a:cubicBezTo>
                    <a:pt x="17073" y="6720"/>
                    <a:pt x="17851" y="6183"/>
                    <a:pt x="18605" y="5128"/>
                  </a:cubicBezTo>
                  <a:cubicBezTo>
                    <a:pt x="18605" y="5128"/>
                    <a:pt x="18605" y="4591"/>
                    <a:pt x="18605" y="4591"/>
                  </a:cubicBezTo>
                  <a:cubicBezTo>
                    <a:pt x="18605" y="4055"/>
                    <a:pt x="19383" y="3536"/>
                    <a:pt x="20162" y="3000"/>
                  </a:cubicBezTo>
                  <a:cubicBezTo>
                    <a:pt x="21232" y="1491"/>
                    <a:pt x="19627" y="0"/>
                    <a:pt x="1777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53" name="Google Shape;467;p15">
              <a:extLst>
                <a:ext uri="{FF2B5EF4-FFF2-40B4-BE49-F238E27FC236}">
                  <a16:creationId xmlns:a16="http://schemas.microsoft.com/office/drawing/2014/main" id="{5680C4C0-94B4-0B62-4D6C-8B74052C6CE4}"/>
                </a:ext>
              </a:extLst>
            </p:cNvPr>
            <p:cNvSpPr>
              <a:spLocks/>
            </p:cNvSpPr>
            <p:nvPr/>
          </p:nvSpPr>
          <p:spPr bwMode="auto">
            <a:xfrm>
              <a:off x="4380281" y="1144255"/>
              <a:ext cx="27314" cy="40141"/>
            </a:xfrm>
            <a:custGeom>
              <a:avLst/>
              <a:gdLst>
                <a:gd name="T0" fmla="*/ 40902 w 20763"/>
                <a:gd name="T1" fmla="*/ 239395 h 21600"/>
                <a:gd name="T2" fmla="*/ 40902 w 20763"/>
                <a:gd name="T3" fmla="*/ 239395 h 21600"/>
                <a:gd name="T4" fmla="*/ 40902 w 20763"/>
                <a:gd name="T5" fmla="*/ 239395 h 21600"/>
                <a:gd name="T6" fmla="*/ 40902 w 20763"/>
                <a:gd name="T7" fmla="*/ 23939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63" h="21600" extrusionOk="0">
                  <a:moveTo>
                    <a:pt x="18199" y="0"/>
                  </a:moveTo>
                  <a:cubicBezTo>
                    <a:pt x="17550" y="0"/>
                    <a:pt x="16879" y="197"/>
                    <a:pt x="16254" y="639"/>
                  </a:cubicBezTo>
                  <a:cubicBezTo>
                    <a:pt x="16254" y="639"/>
                    <a:pt x="15513" y="1164"/>
                    <a:pt x="14772" y="1164"/>
                  </a:cubicBezTo>
                  <a:cubicBezTo>
                    <a:pt x="14055" y="1672"/>
                    <a:pt x="14055" y="2196"/>
                    <a:pt x="13314" y="2720"/>
                  </a:cubicBezTo>
                  <a:cubicBezTo>
                    <a:pt x="12573" y="3229"/>
                    <a:pt x="11855" y="4277"/>
                    <a:pt x="11114" y="4785"/>
                  </a:cubicBezTo>
                  <a:cubicBezTo>
                    <a:pt x="9656" y="6342"/>
                    <a:pt x="8174" y="7899"/>
                    <a:pt x="6716" y="9981"/>
                  </a:cubicBezTo>
                  <a:cubicBezTo>
                    <a:pt x="4516" y="13094"/>
                    <a:pt x="2317" y="16733"/>
                    <a:pt x="118" y="19846"/>
                  </a:cubicBezTo>
                  <a:cubicBezTo>
                    <a:pt x="-438" y="21010"/>
                    <a:pt x="1090" y="21600"/>
                    <a:pt x="2178" y="21600"/>
                  </a:cubicBezTo>
                  <a:cubicBezTo>
                    <a:pt x="2548" y="21600"/>
                    <a:pt x="2873" y="21534"/>
                    <a:pt x="3058" y="21403"/>
                  </a:cubicBezTo>
                  <a:cubicBezTo>
                    <a:pt x="6716" y="18290"/>
                    <a:pt x="9656" y="15684"/>
                    <a:pt x="12573" y="12570"/>
                  </a:cubicBezTo>
                  <a:cubicBezTo>
                    <a:pt x="14055" y="11013"/>
                    <a:pt x="15513" y="9456"/>
                    <a:pt x="16972" y="7899"/>
                  </a:cubicBezTo>
                  <a:cubicBezTo>
                    <a:pt x="18222" y="6588"/>
                    <a:pt x="19981" y="5277"/>
                    <a:pt x="20051" y="3638"/>
                  </a:cubicBezTo>
                  <a:cubicBezTo>
                    <a:pt x="20653" y="3163"/>
                    <a:pt x="20653" y="2720"/>
                    <a:pt x="20653" y="2720"/>
                  </a:cubicBezTo>
                  <a:cubicBezTo>
                    <a:pt x="21162" y="1229"/>
                    <a:pt x="19819" y="0"/>
                    <a:pt x="1819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54" name="Google Shape;468;p15">
              <a:extLst>
                <a:ext uri="{FF2B5EF4-FFF2-40B4-BE49-F238E27FC236}">
                  <a16:creationId xmlns:a16="http://schemas.microsoft.com/office/drawing/2014/main" id="{60E56E9B-8BBF-7B4B-5F99-C3FB27B35E3A}"/>
                </a:ext>
              </a:extLst>
            </p:cNvPr>
            <p:cNvSpPr>
              <a:spLocks/>
            </p:cNvSpPr>
            <p:nvPr/>
          </p:nvSpPr>
          <p:spPr bwMode="auto">
            <a:xfrm>
              <a:off x="4400533" y="1158173"/>
              <a:ext cx="25222" cy="45622"/>
            </a:xfrm>
            <a:custGeom>
              <a:avLst/>
              <a:gdLst>
                <a:gd name="T0" fmla="*/ 25293 w 21194"/>
                <a:gd name="T1" fmla="*/ 453971 h 21600"/>
                <a:gd name="T2" fmla="*/ 25293 w 21194"/>
                <a:gd name="T3" fmla="*/ 453971 h 21600"/>
                <a:gd name="T4" fmla="*/ 25293 w 21194"/>
                <a:gd name="T5" fmla="*/ 453971 h 21600"/>
                <a:gd name="T6" fmla="*/ 25293 w 21194"/>
                <a:gd name="T7" fmla="*/ 45397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94" h="21600" extrusionOk="0">
                  <a:moveTo>
                    <a:pt x="17841" y="0"/>
                  </a:moveTo>
                  <a:cubicBezTo>
                    <a:pt x="17304" y="0"/>
                    <a:pt x="16792" y="115"/>
                    <a:pt x="16331" y="360"/>
                  </a:cubicBezTo>
                  <a:cubicBezTo>
                    <a:pt x="14719" y="822"/>
                    <a:pt x="13900" y="1283"/>
                    <a:pt x="12288" y="2192"/>
                  </a:cubicBezTo>
                  <a:cubicBezTo>
                    <a:pt x="11469" y="2653"/>
                    <a:pt x="10676" y="3562"/>
                    <a:pt x="9857" y="4470"/>
                  </a:cubicBezTo>
                  <a:cubicBezTo>
                    <a:pt x="9038" y="5840"/>
                    <a:pt x="7425" y="7671"/>
                    <a:pt x="5813" y="9502"/>
                  </a:cubicBezTo>
                  <a:cubicBezTo>
                    <a:pt x="4175" y="11319"/>
                    <a:pt x="3382" y="12689"/>
                    <a:pt x="2563" y="14520"/>
                  </a:cubicBezTo>
                  <a:lnTo>
                    <a:pt x="131" y="19999"/>
                  </a:lnTo>
                  <a:cubicBezTo>
                    <a:pt x="-406" y="20893"/>
                    <a:pt x="797" y="21600"/>
                    <a:pt x="2128" y="21600"/>
                  </a:cubicBezTo>
                  <a:cubicBezTo>
                    <a:pt x="2870" y="21600"/>
                    <a:pt x="3612" y="21398"/>
                    <a:pt x="4175" y="20922"/>
                  </a:cubicBezTo>
                  <a:cubicBezTo>
                    <a:pt x="5813" y="19552"/>
                    <a:pt x="8244" y="18183"/>
                    <a:pt x="9857" y="16813"/>
                  </a:cubicBezTo>
                  <a:cubicBezTo>
                    <a:pt x="12288" y="15443"/>
                    <a:pt x="13900" y="14059"/>
                    <a:pt x="14719" y="12242"/>
                  </a:cubicBezTo>
                  <a:lnTo>
                    <a:pt x="19582" y="7210"/>
                  </a:lnTo>
                  <a:cubicBezTo>
                    <a:pt x="19582" y="6301"/>
                    <a:pt x="21194" y="5393"/>
                    <a:pt x="21194" y="4470"/>
                  </a:cubicBezTo>
                  <a:cubicBezTo>
                    <a:pt x="21194" y="3562"/>
                    <a:pt x="21194" y="2653"/>
                    <a:pt x="21194" y="1730"/>
                  </a:cubicBezTo>
                  <a:cubicBezTo>
                    <a:pt x="20631" y="750"/>
                    <a:pt x="19198" y="0"/>
                    <a:pt x="1784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55" name="Google Shape;469;p15">
              <a:extLst>
                <a:ext uri="{FF2B5EF4-FFF2-40B4-BE49-F238E27FC236}">
                  <a16:creationId xmlns:a16="http://schemas.microsoft.com/office/drawing/2014/main" id="{CB28049C-1F4A-9541-12D4-E42CA7B4E4E8}"/>
                </a:ext>
              </a:extLst>
            </p:cNvPr>
            <p:cNvSpPr>
              <a:spLocks/>
            </p:cNvSpPr>
            <p:nvPr/>
          </p:nvSpPr>
          <p:spPr bwMode="auto">
            <a:xfrm>
              <a:off x="4427573" y="1170142"/>
              <a:ext cx="25975" cy="44252"/>
            </a:xfrm>
            <a:custGeom>
              <a:avLst/>
              <a:gdLst>
                <a:gd name="T0" fmla="*/ 39908 w 19619"/>
                <a:gd name="T1" fmla="*/ 389784 h 21600"/>
                <a:gd name="T2" fmla="*/ 39908 w 19619"/>
                <a:gd name="T3" fmla="*/ 389784 h 21600"/>
                <a:gd name="T4" fmla="*/ 39908 w 19619"/>
                <a:gd name="T5" fmla="*/ 389784 h 21600"/>
                <a:gd name="T6" fmla="*/ 39908 w 19619"/>
                <a:gd name="T7" fmla="*/ 38978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19" h="21600" extrusionOk="0">
                  <a:moveTo>
                    <a:pt x="16108" y="0"/>
                  </a:moveTo>
                  <a:cubicBezTo>
                    <a:pt x="13164" y="0"/>
                    <a:pt x="10818" y="2260"/>
                    <a:pt x="9552" y="3479"/>
                  </a:cubicBezTo>
                  <a:cubicBezTo>
                    <a:pt x="8103" y="4891"/>
                    <a:pt x="6654" y="6779"/>
                    <a:pt x="5182" y="8652"/>
                  </a:cubicBezTo>
                  <a:cubicBezTo>
                    <a:pt x="3733" y="10540"/>
                    <a:pt x="2996" y="12428"/>
                    <a:pt x="1547" y="14316"/>
                  </a:cubicBezTo>
                  <a:cubicBezTo>
                    <a:pt x="1547" y="15252"/>
                    <a:pt x="811" y="15728"/>
                    <a:pt x="811" y="17140"/>
                  </a:cubicBezTo>
                  <a:cubicBezTo>
                    <a:pt x="811" y="18077"/>
                    <a:pt x="98" y="19013"/>
                    <a:pt x="98" y="19965"/>
                  </a:cubicBezTo>
                  <a:cubicBezTo>
                    <a:pt x="-385" y="20872"/>
                    <a:pt x="995" y="21600"/>
                    <a:pt x="2421" y="21600"/>
                  </a:cubicBezTo>
                  <a:cubicBezTo>
                    <a:pt x="3180" y="21600"/>
                    <a:pt x="3963" y="21392"/>
                    <a:pt x="4469" y="20901"/>
                  </a:cubicBezTo>
                  <a:cubicBezTo>
                    <a:pt x="5182" y="19965"/>
                    <a:pt x="5918" y="19489"/>
                    <a:pt x="6654" y="18553"/>
                  </a:cubicBezTo>
                  <a:cubicBezTo>
                    <a:pt x="7367" y="18077"/>
                    <a:pt x="8103" y="17140"/>
                    <a:pt x="8839" y="16189"/>
                  </a:cubicBezTo>
                  <a:cubicBezTo>
                    <a:pt x="10288" y="14316"/>
                    <a:pt x="11738" y="12904"/>
                    <a:pt x="13210" y="11491"/>
                  </a:cubicBezTo>
                  <a:cubicBezTo>
                    <a:pt x="14659" y="9603"/>
                    <a:pt x="16844" y="8191"/>
                    <a:pt x="18294" y="6303"/>
                  </a:cubicBezTo>
                  <a:cubicBezTo>
                    <a:pt x="19030" y="4415"/>
                    <a:pt x="21215" y="1591"/>
                    <a:pt x="17580" y="178"/>
                  </a:cubicBezTo>
                  <a:cubicBezTo>
                    <a:pt x="17074" y="59"/>
                    <a:pt x="16591" y="0"/>
                    <a:pt x="1610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56" name="Google Shape;470;p15">
              <a:extLst>
                <a:ext uri="{FF2B5EF4-FFF2-40B4-BE49-F238E27FC236}">
                  <a16:creationId xmlns:a16="http://schemas.microsoft.com/office/drawing/2014/main" id="{2FF7CC71-D521-C40D-EC7A-2E1547D1A3F9}"/>
                </a:ext>
              </a:extLst>
            </p:cNvPr>
            <p:cNvSpPr>
              <a:spLocks/>
            </p:cNvSpPr>
            <p:nvPr/>
          </p:nvSpPr>
          <p:spPr bwMode="auto">
            <a:xfrm>
              <a:off x="4451462" y="1182811"/>
              <a:ext cx="31213" cy="51653"/>
            </a:xfrm>
            <a:custGeom>
              <a:avLst/>
              <a:gdLst>
                <a:gd name="T0" fmla="*/ 76708 w 20963"/>
                <a:gd name="T1" fmla="*/ 844579 h 21600"/>
                <a:gd name="T2" fmla="*/ 76708 w 20963"/>
                <a:gd name="T3" fmla="*/ 844579 h 21600"/>
                <a:gd name="T4" fmla="*/ 76708 w 20963"/>
                <a:gd name="T5" fmla="*/ 844579 h 21600"/>
                <a:gd name="T6" fmla="*/ 76708 w 20963"/>
                <a:gd name="T7" fmla="*/ 84457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63" h="21600" extrusionOk="0">
                  <a:moveTo>
                    <a:pt x="17833" y="0"/>
                  </a:moveTo>
                  <a:cubicBezTo>
                    <a:pt x="17568" y="0"/>
                    <a:pt x="17322" y="25"/>
                    <a:pt x="17077" y="102"/>
                  </a:cubicBezTo>
                  <a:cubicBezTo>
                    <a:pt x="15788" y="509"/>
                    <a:pt x="14479" y="904"/>
                    <a:pt x="13190" y="2114"/>
                  </a:cubicBezTo>
                  <a:cubicBezTo>
                    <a:pt x="12536" y="2929"/>
                    <a:pt x="11902" y="3732"/>
                    <a:pt x="11247" y="4547"/>
                  </a:cubicBezTo>
                  <a:cubicBezTo>
                    <a:pt x="10593" y="4942"/>
                    <a:pt x="9958" y="5757"/>
                    <a:pt x="9304" y="6559"/>
                  </a:cubicBezTo>
                  <a:cubicBezTo>
                    <a:pt x="8015" y="7361"/>
                    <a:pt x="8015" y="8176"/>
                    <a:pt x="7361" y="8979"/>
                  </a:cubicBezTo>
                  <a:cubicBezTo>
                    <a:pt x="4763" y="12201"/>
                    <a:pt x="2820" y="15436"/>
                    <a:pt x="222" y="19066"/>
                  </a:cubicBezTo>
                  <a:cubicBezTo>
                    <a:pt x="-637" y="20428"/>
                    <a:pt x="1143" y="21600"/>
                    <a:pt x="2983" y="21600"/>
                  </a:cubicBezTo>
                  <a:cubicBezTo>
                    <a:pt x="3883" y="21600"/>
                    <a:pt x="4783" y="21333"/>
                    <a:pt x="5418" y="20670"/>
                  </a:cubicBezTo>
                  <a:cubicBezTo>
                    <a:pt x="8649" y="17856"/>
                    <a:pt x="11902" y="14621"/>
                    <a:pt x="15133" y="11806"/>
                  </a:cubicBezTo>
                  <a:cubicBezTo>
                    <a:pt x="15788" y="10991"/>
                    <a:pt x="16422" y="10189"/>
                    <a:pt x="17077" y="9386"/>
                  </a:cubicBezTo>
                  <a:cubicBezTo>
                    <a:pt x="17731" y="8571"/>
                    <a:pt x="17731" y="7769"/>
                    <a:pt x="18365" y="6967"/>
                  </a:cubicBezTo>
                  <a:cubicBezTo>
                    <a:pt x="19020" y="6151"/>
                    <a:pt x="19674" y="5349"/>
                    <a:pt x="20308" y="4547"/>
                  </a:cubicBezTo>
                  <a:cubicBezTo>
                    <a:pt x="20963" y="3337"/>
                    <a:pt x="20963" y="2522"/>
                    <a:pt x="20963" y="1312"/>
                  </a:cubicBezTo>
                  <a:cubicBezTo>
                    <a:pt x="20431" y="650"/>
                    <a:pt x="19040" y="0"/>
                    <a:pt x="1783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57" name="Google Shape;471;p15">
              <a:extLst>
                <a:ext uri="{FF2B5EF4-FFF2-40B4-BE49-F238E27FC236}">
                  <a16:creationId xmlns:a16="http://schemas.microsoft.com/office/drawing/2014/main" id="{529F445C-C81B-3578-BF75-DC7217466232}"/>
                </a:ext>
              </a:extLst>
            </p:cNvPr>
            <p:cNvSpPr>
              <a:spLocks/>
            </p:cNvSpPr>
            <p:nvPr/>
          </p:nvSpPr>
          <p:spPr bwMode="auto">
            <a:xfrm>
              <a:off x="4480655" y="1200414"/>
              <a:ext cx="31212" cy="50587"/>
            </a:xfrm>
            <a:custGeom>
              <a:avLst/>
              <a:gdLst>
                <a:gd name="T0" fmla="*/ 79954 w 20746"/>
                <a:gd name="T1" fmla="*/ 760950 h 21600"/>
                <a:gd name="T2" fmla="*/ 79954 w 20746"/>
                <a:gd name="T3" fmla="*/ 760950 h 21600"/>
                <a:gd name="T4" fmla="*/ 79954 w 20746"/>
                <a:gd name="T5" fmla="*/ 760950 h 21600"/>
                <a:gd name="T6" fmla="*/ 79954 w 20746"/>
                <a:gd name="T7" fmla="*/ 76095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46" h="21600" extrusionOk="0">
                  <a:moveTo>
                    <a:pt x="18651" y="0"/>
                  </a:moveTo>
                  <a:cubicBezTo>
                    <a:pt x="15453" y="416"/>
                    <a:pt x="13529" y="2068"/>
                    <a:pt x="12234" y="3706"/>
                  </a:cubicBezTo>
                  <a:cubicBezTo>
                    <a:pt x="9683" y="5358"/>
                    <a:pt x="8388" y="7009"/>
                    <a:pt x="7112" y="8648"/>
                  </a:cubicBezTo>
                  <a:cubicBezTo>
                    <a:pt x="4541" y="12354"/>
                    <a:pt x="1991" y="16060"/>
                    <a:pt x="67" y="19766"/>
                  </a:cubicBezTo>
                  <a:cubicBezTo>
                    <a:pt x="-378" y="20872"/>
                    <a:pt x="1484" y="21600"/>
                    <a:pt x="3144" y="21600"/>
                  </a:cubicBezTo>
                  <a:cubicBezTo>
                    <a:pt x="3974" y="21600"/>
                    <a:pt x="4764" y="21418"/>
                    <a:pt x="5189" y="21002"/>
                  </a:cubicBezTo>
                  <a:cubicBezTo>
                    <a:pt x="8388" y="17712"/>
                    <a:pt x="11606" y="14422"/>
                    <a:pt x="14157" y="11119"/>
                  </a:cubicBezTo>
                  <a:cubicBezTo>
                    <a:pt x="16080" y="9480"/>
                    <a:pt x="17376" y="8245"/>
                    <a:pt x="18651" y="6593"/>
                  </a:cubicBezTo>
                  <a:cubicBezTo>
                    <a:pt x="19926" y="4942"/>
                    <a:pt x="21222" y="2887"/>
                    <a:pt x="20574" y="832"/>
                  </a:cubicBezTo>
                  <a:cubicBezTo>
                    <a:pt x="19926" y="416"/>
                    <a:pt x="19299" y="0"/>
                    <a:pt x="1865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58" name="Google Shape;472;p15">
              <a:extLst>
                <a:ext uri="{FF2B5EF4-FFF2-40B4-BE49-F238E27FC236}">
                  <a16:creationId xmlns:a16="http://schemas.microsoft.com/office/drawing/2014/main" id="{8607697B-3846-B963-4F0C-8A795F0581BE}"/>
                </a:ext>
              </a:extLst>
            </p:cNvPr>
            <p:cNvSpPr>
              <a:spLocks/>
            </p:cNvSpPr>
            <p:nvPr/>
          </p:nvSpPr>
          <p:spPr bwMode="auto">
            <a:xfrm>
              <a:off x="4510508" y="1211621"/>
              <a:ext cx="31950" cy="57714"/>
            </a:xfrm>
            <a:custGeom>
              <a:avLst/>
              <a:gdLst>
                <a:gd name="T0" fmla="*/ 81529 w 21257"/>
                <a:gd name="T1" fmla="*/ 1470823 h 21600"/>
                <a:gd name="T2" fmla="*/ 81529 w 21257"/>
                <a:gd name="T3" fmla="*/ 1470823 h 21600"/>
                <a:gd name="T4" fmla="*/ 81529 w 21257"/>
                <a:gd name="T5" fmla="*/ 1470823 h 21600"/>
                <a:gd name="T6" fmla="*/ 81529 w 21257"/>
                <a:gd name="T7" fmla="*/ 14708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57" h="21600" extrusionOk="0">
                  <a:moveTo>
                    <a:pt x="19109" y="0"/>
                  </a:moveTo>
                  <a:cubicBezTo>
                    <a:pt x="18744" y="0"/>
                    <a:pt x="18380" y="46"/>
                    <a:pt x="18055" y="137"/>
                  </a:cubicBezTo>
                  <a:cubicBezTo>
                    <a:pt x="14854" y="1220"/>
                    <a:pt x="13557" y="2667"/>
                    <a:pt x="12281" y="4468"/>
                  </a:cubicBezTo>
                  <a:cubicBezTo>
                    <a:pt x="10356" y="6281"/>
                    <a:pt x="9079" y="7717"/>
                    <a:pt x="7154" y="9529"/>
                  </a:cubicBezTo>
                  <a:cubicBezTo>
                    <a:pt x="4581" y="13131"/>
                    <a:pt x="2656" y="16380"/>
                    <a:pt x="83" y="19993"/>
                  </a:cubicBezTo>
                  <a:cubicBezTo>
                    <a:pt x="-343" y="20950"/>
                    <a:pt x="954" y="21600"/>
                    <a:pt x="2230" y="21600"/>
                  </a:cubicBezTo>
                  <a:cubicBezTo>
                    <a:pt x="2879" y="21600"/>
                    <a:pt x="3507" y="21440"/>
                    <a:pt x="3932" y="21076"/>
                  </a:cubicBezTo>
                  <a:cubicBezTo>
                    <a:pt x="7782" y="17827"/>
                    <a:pt x="11632" y="14943"/>
                    <a:pt x="14854" y="11695"/>
                  </a:cubicBezTo>
                  <a:cubicBezTo>
                    <a:pt x="16131" y="9882"/>
                    <a:pt x="17407" y="8081"/>
                    <a:pt x="18704" y="6634"/>
                  </a:cubicBezTo>
                  <a:cubicBezTo>
                    <a:pt x="20629" y="4833"/>
                    <a:pt x="21257" y="3032"/>
                    <a:pt x="21257" y="1220"/>
                  </a:cubicBezTo>
                  <a:cubicBezTo>
                    <a:pt x="21257" y="410"/>
                    <a:pt x="20183" y="0"/>
                    <a:pt x="1910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59" name="Google Shape;473;p15">
              <a:extLst>
                <a:ext uri="{FF2B5EF4-FFF2-40B4-BE49-F238E27FC236}">
                  <a16:creationId xmlns:a16="http://schemas.microsoft.com/office/drawing/2014/main" id="{CEF2D778-1D83-93FA-87CC-55DE5BA4E2C7}"/>
                </a:ext>
              </a:extLst>
            </p:cNvPr>
            <p:cNvSpPr>
              <a:spLocks/>
            </p:cNvSpPr>
            <p:nvPr/>
          </p:nvSpPr>
          <p:spPr bwMode="auto">
            <a:xfrm>
              <a:off x="4545350" y="1225082"/>
              <a:ext cx="25202" cy="53541"/>
            </a:xfrm>
            <a:custGeom>
              <a:avLst/>
              <a:gdLst>
                <a:gd name="T0" fmla="*/ 25395 w 21152"/>
                <a:gd name="T1" fmla="*/ 1010641 h 21600"/>
                <a:gd name="T2" fmla="*/ 25395 w 21152"/>
                <a:gd name="T3" fmla="*/ 1010641 h 21600"/>
                <a:gd name="T4" fmla="*/ 25395 w 21152"/>
                <a:gd name="T5" fmla="*/ 1010641 h 21600"/>
                <a:gd name="T6" fmla="*/ 25395 w 21152"/>
                <a:gd name="T7" fmla="*/ 101064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52" h="21600" extrusionOk="0">
                  <a:moveTo>
                    <a:pt x="17766" y="0"/>
                  </a:moveTo>
                  <a:cubicBezTo>
                    <a:pt x="16820" y="0"/>
                    <a:pt x="15925" y="172"/>
                    <a:pt x="15388" y="553"/>
                  </a:cubicBezTo>
                  <a:cubicBezTo>
                    <a:pt x="12142" y="1720"/>
                    <a:pt x="11350" y="3674"/>
                    <a:pt x="9714" y="5222"/>
                  </a:cubicBezTo>
                  <a:cubicBezTo>
                    <a:pt x="8103" y="6782"/>
                    <a:pt x="6493" y="8724"/>
                    <a:pt x="5675" y="10284"/>
                  </a:cubicBezTo>
                  <a:cubicBezTo>
                    <a:pt x="3246" y="13786"/>
                    <a:pt x="1636" y="17287"/>
                    <a:pt x="0" y="20789"/>
                  </a:cubicBezTo>
                  <a:cubicBezTo>
                    <a:pt x="0" y="21268"/>
                    <a:pt x="946" y="21600"/>
                    <a:pt x="1840" y="21600"/>
                  </a:cubicBezTo>
                  <a:cubicBezTo>
                    <a:pt x="2403" y="21600"/>
                    <a:pt x="2940" y="21477"/>
                    <a:pt x="3246" y="21182"/>
                  </a:cubicBezTo>
                  <a:cubicBezTo>
                    <a:pt x="5675" y="18061"/>
                    <a:pt x="8921" y="14560"/>
                    <a:pt x="12142" y="11451"/>
                  </a:cubicBezTo>
                  <a:cubicBezTo>
                    <a:pt x="13778" y="9891"/>
                    <a:pt x="15388" y="8343"/>
                    <a:pt x="16999" y="6782"/>
                  </a:cubicBezTo>
                  <a:cubicBezTo>
                    <a:pt x="18635" y="5222"/>
                    <a:pt x="20245" y="3281"/>
                    <a:pt x="21063" y="1720"/>
                  </a:cubicBezTo>
                  <a:cubicBezTo>
                    <a:pt x="21600" y="688"/>
                    <a:pt x="19606" y="0"/>
                    <a:pt x="1776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60" name="Google Shape;474;p15">
              <a:extLst>
                <a:ext uri="{FF2B5EF4-FFF2-40B4-BE49-F238E27FC236}">
                  <a16:creationId xmlns:a16="http://schemas.microsoft.com/office/drawing/2014/main" id="{AF2090CD-218E-11C2-8425-46580974642D}"/>
                </a:ext>
              </a:extLst>
            </p:cNvPr>
            <p:cNvSpPr>
              <a:spLocks/>
            </p:cNvSpPr>
            <p:nvPr/>
          </p:nvSpPr>
          <p:spPr bwMode="auto">
            <a:xfrm>
              <a:off x="4576232" y="1232848"/>
              <a:ext cx="24121" cy="58231"/>
            </a:xfrm>
            <a:custGeom>
              <a:avLst/>
              <a:gdLst>
                <a:gd name="T0" fmla="*/ 18756 w 21600"/>
                <a:gd name="T1" fmla="*/ 1537918 h 21600"/>
                <a:gd name="T2" fmla="*/ 18756 w 21600"/>
                <a:gd name="T3" fmla="*/ 1537918 h 21600"/>
                <a:gd name="T4" fmla="*/ 18756 w 21600"/>
                <a:gd name="T5" fmla="*/ 1537918 h 21600"/>
                <a:gd name="T6" fmla="*/ 18756 w 21600"/>
                <a:gd name="T7" fmla="*/ 153791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773" y="0"/>
                  </a:moveTo>
                  <a:cubicBezTo>
                    <a:pt x="15545" y="0"/>
                    <a:pt x="14455" y="328"/>
                    <a:pt x="13827" y="847"/>
                  </a:cubicBezTo>
                  <a:cubicBezTo>
                    <a:pt x="12082" y="2644"/>
                    <a:pt x="11236" y="4428"/>
                    <a:pt x="9491" y="5863"/>
                  </a:cubicBezTo>
                  <a:cubicBezTo>
                    <a:pt x="7773" y="7648"/>
                    <a:pt x="6900" y="9433"/>
                    <a:pt x="6027" y="11229"/>
                  </a:cubicBezTo>
                  <a:cubicBezTo>
                    <a:pt x="3436" y="14449"/>
                    <a:pt x="845" y="17669"/>
                    <a:pt x="0" y="21238"/>
                  </a:cubicBezTo>
                  <a:cubicBezTo>
                    <a:pt x="0" y="21600"/>
                    <a:pt x="845" y="21600"/>
                    <a:pt x="845" y="21600"/>
                  </a:cubicBezTo>
                  <a:cubicBezTo>
                    <a:pt x="5182" y="18380"/>
                    <a:pt x="8618" y="15161"/>
                    <a:pt x="12082" y="11941"/>
                  </a:cubicBezTo>
                  <a:cubicBezTo>
                    <a:pt x="13827" y="10506"/>
                    <a:pt x="15545" y="8721"/>
                    <a:pt x="17264" y="6936"/>
                  </a:cubicBezTo>
                  <a:cubicBezTo>
                    <a:pt x="19009" y="5502"/>
                    <a:pt x="20727" y="3717"/>
                    <a:pt x="21600" y="1921"/>
                  </a:cubicBezTo>
                  <a:cubicBezTo>
                    <a:pt x="21600" y="847"/>
                    <a:pt x="19855" y="136"/>
                    <a:pt x="18136" y="136"/>
                  </a:cubicBezTo>
                  <a:cubicBezTo>
                    <a:pt x="17673" y="34"/>
                    <a:pt x="17209" y="0"/>
                    <a:pt x="1677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61" name="Google Shape;475;p15">
              <a:extLst>
                <a:ext uri="{FF2B5EF4-FFF2-40B4-BE49-F238E27FC236}">
                  <a16:creationId xmlns:a16="http://schemas.microsoft.com/office/drawing/2014/main" id="{6C12BA42-7562-A8D7-3AE1-34AFEC59BC93}"/>
                </a:ext>
              </a:extLst>
            </p:cNvPr>
            <p:cNvSpPr>
              <a:spLocks/>
            </p:cNvSpPr>
            <p:nvPr/>
          </p:nvSpPr>
          <p:spPr bwMode="auto">
            <a:xfrm>
              <a:off x="4604731" y="1243721"/>
              <a:ext cx="25750" cy="54485"/>
            </a:xfrm>
            <a:custGeom>
              <a:avLst/>
              <a:gdLst>
                <a:gd name="T0" fmla="*/ 36298 w 19872"/>
                <a:gd name="T1" fmla="*/ 1102923 h 21600"/>
                <a:gd name="T2" fmla="*/ 36298 w 19872"/>
                <a:gd name="T3" fmla="*/ 1102923 h 21600"/>
                <a:gd name="T4" fmla="*/ 36298 w 19872"/>
                <a:gd name="T5" fmla="*/ 1102923 h 21600"/>
                <a:gd name="T6" fmla="*/ 36298 w 19872"/>
                <a:gd name="T7" fmla="*/ 11029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872" h="21600" extrusionOk="0">
                  <a:moveTo>
                    <a:pt x="16716" y="0"/>
                  </a:moveTo>
                  <a:cubicBezTo>
                    <a:pt x="13355" y="0"/>
                    <a:pt x="10699" y="2415"/>
                    <a:pt x="10018" y="3477"/>
                  </a:cubicBezTo>
                  <a:cubicBezTo>
                    <a:pt x="8513" y="5397"/>
                    <a:pt x="7785" y="7305"/>
                    <a:pt x="6281" y="8838"/>
                  </a:cubicBezTo>
                  <a:cubicBezTo>
                    <a:pt x="4800" y="10746"/>
                    <a:pt x="4048" y="12653"/>
                    <a:pt x="2567" y="14573"/>
                  </a:cubicBezTo>
                  <a:cubicBezTo>
                    <a:pt x="1815" y="15720"/>
                    <a:pt x="1815" y="16481"/>
                    <a:pt x="1086" y="17241"/>
                  </a:cubicBezTo>
                  <a:lnTo>
                    <a:pt x="334" y="19161"/>
                  </a:lnTo>
                  <a:cubicBezTo>
                    <a:pt x="-418" y="19535"/>
                    <a:pt x="334" y="19922"/>
                    <a:pt x="334" y="20682"/>
                  </a:cubicBezTo>
                  <a:cubicBezTo>
                    <a:pt x="875" y="21250"/>
                    <a:pt x="2214" y="21600"/>
                    <a:pt x="3484" y="21600"/>
                  </a:cubicBezTo>
                  <a:cubicBezTo>
                    <a:pt x="3954" y="21600"/>
                    <a:pt x="4400" y="21552"/>
                    <a:pt x="4800" y="21455"/>
                  </a:cubicBezTo>
                  <a:cubicBezTo>
                    <a:pt x="5552" y="21069"/>
                    <a:pt x="6281" y="21069"/>
                    <a:pt x="7033" y="20308"/>
                  </a:cubicBezTo>
                  <a:cubicBezTo>
                    <a:pt x="7033" y="19922"/>
                    <a:pt x="7785" y="19161"/>
                    <a:pt x="8513" y="18775"/>
                  </a:cubicBezTo>
                  <a:cubicBezTo>
                    <a:pt x="9266" y="18014"/>
                    <a:pt x="10018" y="17241"/>
                    <a:pt x="10746" y="16094"/>
                  </a:cubicBezTo>
                  <a:cubicBezTo>
                    <a:pt x="12251" y="14187"/>
                    <a:pt x="13731" y="12279"/>
                    <a:pt x="15212" y="10746"/>
                  </a:cubicBezTo>
                  <a:cubicBezTo>
                    <a:pt x="15964" y="8838"/>
                    <a:pt x="17445" y="6918"/>
                    <a:pt x="18949" y="5397"/>
                  </a:cubicBezTo>
                  <a:cubicBezTo>
                    <a:pt x="19678" y="3864"/>
                    <a:pt x="21182" y="809"/>
                    <a:pt x="17445" y="36"/>
                  </a:cubicBezTo>
                  <a:cubicBezTo>
                    <a:pt x="17210" y="12"/>
                    <a:pt x="16975" y="0"/>
                    <a:pt x="1671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62" name="Google Shape;476;p15">
              <a:extLst>
                <a:ext uri="{FF2B5EF4-FFF2-40B4-BE49-F238E27FC236}">
                  <a16:creationId xmlns:a16="http://schemas.microsoft.com/office/drawing/2014/main" id="{44CB6F81-EEBF-0D9F-499E-63D89919DD0E}"/>
                </a:ext>
              </a:extLst>
            </p:cNvPr>
            <p:cNvSpPr>
              <a:spLocks/>
            </p:cNvSpPr>
            <p:nvPr/>
          </p:nvSpPr>
          <p:spPr bwMode="auto">
            <a:xfrm>
              <a:off x="4629435" y="1258887"/>
              <a:ext cx="22426" cy="49552"/>
            </a:xfrm>
            <a:custGeom>
              <a:avLst/>
              <a:gdLst>
                <a:gd name="T0" fmla="*/ 17439 w 20082"/>
                <a:gd name="T1" fmla="*/ 686219 h 21600"/>
                <a:gd name="T2" fmla="*/ 17439 w 20082"/>
                <a:gd name="T3" fmla="*/ 686219 h 21600"/>
                <a:gd name="T4" fmla="*/ 17439 w 20082"/>
                <a:gd name="T5" fmla="*/ 686219 h 21600"/>
                <a:gd name="T6" fmla="*/ 17439 w 20082"/>
                <a:gd name="T7" fmla="*/ 68621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82" h="21600" extrusionOk="0">
                  <a:moveTo>
                    <a:pt x="16775" y="0"/>
                  </a:moveTo>
                  <a:cubicBezTo>
                    <a:pt x="16338" y="0"/>
                    <a:pt x="15875" y="53"/>
                    <a:pt x="15411" y="159"/>
                  </a:cubicBezTo>
                  <a:cubicBezTo>
                    <a:pt x="10229" y="2682"/>
                    <a:pt x="8484" y="6890"/>
                    <a:pt x="6766" y="10249"/>
                  </a:cubicBezTo>
                  <a:cubicBezTo>
                    <a:pt x="5048" y="11935"/>
                    <a:pt x="3302" y="13608"/>
                    <a:pt x="2457" y="15294"/>
                  </a:cubicBezTo>
                  <a:cubicBezTo>
                    <a:pt x="711" y="16980"/>
                    <a:pt x="-1007" y="19078"/>
                    <a:pt x="711" y="20764"/>
                  </a:cubicBezTo>
                  <a:cubicBezTo>
                    <a:pt x="711" y="21175"/>
                    <a:pt x="2457" y="21600"/>
                    <a:pt x="3302" y="21600"/>
                  </a:cubicBezTo>
                  <a:cubicBezTo>
                    <a:pt x="7638" y="20764"/>
                    <a:pt x="9357" y="18653"/>
                    <a:pt x="10229" y="16980"/>
                  </a:cubicBezTo>
                  <a:cubicBezTo>
                    <a:pt x="11948" y="15294"/>
                    <a:pt x="13666" y="13608"/>
                    <a:pt x="14538" y="11935"/>
                  </a:cubicBezTo>
                  <a:cubicBezTo>
                    <a:pt x="16257" y="10249"/>
                    <a:pt x="18002" y="8563"/>
                    <a:pt x="18848" y="6465"/>
                  </a:cubicBezTo>
                  <a:cubicBezTo>
                    <a:pt x="19720" y="4779"/>
                    <a:pt x="20593" y="2682"/>
                    <a:pt x="19720" y="996"/>
                  </a:cubicBezTo>
                  <a:cubicBezTo>
                    <a:pt x="19093" y="385"/>
                    <a:pt x="18002" y="0"/>
                    <a:pt x="1677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63" name="Google Shape;477;p15">
              <a:extLst>
                <a:ext uri="{FF2B5EF4-FFF2-40B4-BE49-F238E27FC236}">
                  <a16:creationId xmlns:a16="http://schemas.microsoft.com/office/drawing/2014/main" id="{2F247179-A219-6339-BD8D-BCB2F3A1FDC5}"/>
                </a:ext>
              </a:extLst>
            </p:cNvPr>
            <p:cNvSpPr>
              <a:spLocks/>
            </p:cNvSpPr>
            <p:nvPr/>
          </p:nvSpPr>
          <p:spPr bwMode="auto">
            <a:xfrm>
              <a:off x="4660136" y="1271892"/>
              <a:ext cx="23253" cy="44678"/>
            </a:xfrm>
            <a:custGeom>
              <a:avLst/>
              <a:gdLst>
                <a:gd name="T0" fmla="*/ 17098 w 21116"/>
                <a:gd name="T1" fmla="*/ 408911 h 21600"/>
                <a:gd name="T2" fmla="*/ 17098 w 21116"/>
                <a:gd name="T3" fmla="*/ 408911 h 21600"/>
                <a:gd name="T4" fmla="*/ 17098 w 21116"/>
                <a:gd name="T5" fmla="*/ 408911 h 21600"/>
                <a:gd name="T6" fmla="*/ 17098 w 21116"/>
                <a:gd name="T7" fmla="*/ 40891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16" h="21600" extrusionOk="0">
                  <a:moveTo>
                    <a:pt x="17203" y="0"/>
                  </a:moveTo>
                  <a:cubicBezTo>
                    <a:pt x="16069" y="0"/>
                    <a:pt x="14879" y="265"/>
                    <a:pt x="14022" y="883"/>
                  </a:cubicBezTo>
                  <a:cubicBezTo>
                    <a:pt x="14022" y="1355"/>
                    <a:pt x="13137" y="1811"/>
                    <a:pt x="13137" y="1811"/>
                  </a:cubicBezTo>
                  <a:cubicBezTo>
                    <a:pt x="12252" y="2282"/>
                    <a:pt x="11395" y="2753"/>
                    <a:pt x="11395" y="3210"/>
                  </a:cubicBezTo>
                  <a:cubicBezTo>
                    <a:pt x="10510" y="3681"/>
                    <a:pt x="9625" y="4609"/>
                    <a:pt x="9625" y="5551"/>
                  </a:cubicBezTo>
                  <a:cubicBezTo>
                    <a:pt x="7882" y="6950"/>
                    <a:pt x="6997" y="8805"/>
                    <a:pt x="5255" y="10204"/>
                  </a:cubicBezTo>
                  <a:cubicBezTo>
                    <a:pt x="4370" y="11602"/>
                    <a:pt x="3512" y="13472"/>
                    <a:pt x="2627" y="14871"/>
                  </a:cubicBezTo>
                  <a:cubicBezTo>
                    <a:pt x="885" y="16741"/>
                    <a:pt x="885" y="18140"/>
                    <a:pt x="0" y="19995"/>
                  </a:cubicBezTo>
                  <a:cubicBezTo>
                    <a:pt x="0" y="20937"/>
                    <a:pt x="885" y="21394"/>
                    <a:pt x="2627" y="21394"/>
                  </a:cubicBezTo>
                  <a:cubicBezTo>
                    <a:pt x="2876" y="21541"/>
                    <a:pt x="3208" y="21600"/>
                    <a:pt x="3568" y="21600"/>
                  </a:cubicBezTo>
                  <a:cubicBezTo>
                    <a:pt x="4453" y="21600"/>
                    <a:pt x="5504" y="21261"/>
                    <a:pt x="6140" y="20937"/>
                  </a:cubicBezTo>
                  <a:cubicBezTo>
                    <a:pt x="7882" y="19539"/>
                    <a:pt x="9625" y="18596"/>
                    <a:pt x="10510" y="16741"/>
                  </a:cubicBezTo>
                  <a:cubicBezTo>
                    <a:pt x="12252" y="15342"/>
                    <a:pt x="13137" y="13944"/>
                    <a:pt x="14879" y="12545"/>
                  </a:cubicBezTo>
                  <a:cubicBezTo>
                    <a:pt x="15764" y="11146"/>
                    <a:pt x="16649" y="9747"/>
                    <a:pt x="18392" y="8348"/>
                  </a:cubicBezTo>
                  <a:cubicBezTo>
                    <a:pt x="18392" y="7406"/>
                    <a:pt x="19277" y="6950"/>
                    <a:pt x="19277" y="6007"/>
                  </a:cubicBezTo>
                  <a:cubicBezTo>
                    <a:pt x="20134" y="5080"/>
                    <a:pt x="20134" y="4152"/>
                    <a:pt x="20134" y="3210"/>
                  </a:cubicBezTo>
                  <a:lnTo>
                    <a:pt x="20134" y="4152"/>
                  </a:lnTo>
                  <a:cubicBezTo>
                    <a:pt x="20134" y="3681"/>
                    <a:pt x="21019" y="3210"/>
                    <a:pt x="21019" y="2282"/>
                  </a:cubicBezTo>
                  <a:cubicBezTo>
                    <a:pt x="21600" y="1045"/>
                    <a:pt x="19470" y="0"/>
                    <a:pt x="1720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64" name="Google Shape;478;p15">
              <a:extLst>
                <a:ext uri="{FF2B5EF4-FFF2-40B4-BE49-F238E27FC236}">
                  <a16:creationId xmlns:a16="http://schemas.microsoft.com/office/drawing/2014/main" id="{F0E38DFF-274B-6C33-C054-468B184AF47C}"/>
                </a:ext>
              </a:extLst>
            </p:cNvPr>
            <p:cNvSpPr>
              <a:spLocks/>
            </p:cNvSpPr>
            <p:nvPr/>
          </p:nvSpPr>
          <p:spPr bwMode="auto">
            <a:xfrm>
              <a:off x="4691854" y="1269486"/>
              <a:ext cx="25022" cy="54272"/>
            </a:xfrm>
            <a:custGeom>
              <a:avLst/>
              <a:gdLst>
                <a:gd name="T0" fmla="*/ 29120 w 20258"/>
                <a:gd name="T1" fmla="*/ 1081525 h 21600"/>
                <a:gd name="T2" fmla="*/ 29120 w 20258"/>
                <a:gd name="T3" fmla="*/ 1081525 h 21600"/>
                <a:gd name="T4" fmla="*/ 29120 w 20258"/>
                <a:gd name="T5" fmla="*/ 1081525 h 21600"/>
                <a:gd name="T6" fmla="*/ 29120 w 20258"/>
                <a:gd name="T7" fmla="*/ 108152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58" h="21600" extrusionOk="0">
                  <a:moveTo>
                    <a:pt x="17372" y="0"/>
                  </a:moveTo>
                  <a:cubicBezTo>
                    <a:pt x="17027" y="0"/>
                    <a:pt x="16706" y="48"/>
                    <a:pt x="16484" y="145"/>
                  </a:cubicBezTo>
                  <a:cubicBezTo>
                    <a:pt x="13353" y="1297"/>
                    <a:pt x="11799" y="3224"/>
                    <a:pt x="10246" y="4752"/>
                  </a:cubicBezTo>
                  <a:cubicBezTo>
                    <a:pt x="9457" y="6291"/>
                    <a:pt x="7903" y="8206"/>
                    <a:pt x="7114" y="9745"/>
                  </a:cubicBezTo>
                  <a:cubicBezTo>
                    <a:pt x="3983" y="12812"/>
                    <a:pt x="2429" y="16267"/>
                    <a:pt x="87" y="19721"/>
                  </a:cubicBezTo>
                  <a:cubicBezTo>
                    <a:pt x="-431" y="20752"/>
                    <a:pt x="1468" y="21600"/>
                    <a:pt x="3268" y="21600"/>
                  </a:cubicBezTo>
                  <a:cubicBezTo>
                    <a:pt x="4155" y="21600"/>
                    <a:pt x="5043" y="21394"/>
                    <a:pt x="5561" y="20873"/>
                  </a:cubicBezTo>
                  <a:cubicBezTo>
                    <a:pt x="8668" y="17806"/>
                    <a:pt x="11799" y="14352"/>
                    <a:pt x="14142" y="10897"/>
                  </a:cubicBezTo>
                  <a:cubicBezTo>
                    <a:pt x="15695" y="9358"/>
                    <a:pt x="17273" y="7830"/>
                    <a:pt x="18037" y="6291"/>
                  </a:cubicBezTo>
                  <a:cubicBezTo>
                    <a:pt x="19616" y="4752"/>
                    <a:pt x="21169" y="2448"/>
                    <a:pt x="19616" y="921"/>
                  </a:cubicBezTo>
                  <a:cubicBezTo>
                    <a:pt x="19616" y="352"/>
                    <a:pt x="18358" y="0"/>
                    <a:pt x="1737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65" name="Google Shape;479;p15">
              <a:extLst>
                <a:ext uri="{FF2B5EF4-FFF2-40B4-BE49-F238E27FC236}">
                  <a16:creationId xmlns:a16="http://schemas.microsoft.com/office/drawing/2014/main" id="{20626486-0C20-0893-C6B0-0B31E8AE24BE}"/>
                </a:ext>
              </a:extLst>
            </p:cNvPr>
            <p:cNvSpPr>
              <a:spLocks/>
            </p:cNvSpPr>
            <p:nvPr/>
          </p:nvSpPr>
          <p:spPr bwMode="auto">
            <a:xfrm>
              <a:off x="4718975" y="1272745"/>
              <a:ext cx="23007" cy="54119"/>
            </a:xfrm>
            <a:custGeom>
              <a:avLst/>
              <a:gdLst>
                <a:gd name="T0" fmla="*/ 17892 w 20602"/>
                <a:gd name="T1" fmla="*/ 1066377 h 21600"/>
                <a:gd name="T2" fmla="*/ 17892 w 20602"/>
                <a:gd name="T3" fmla="*/ 1066377 h 21600"/>
                <a:gd name="T4" fmla="*/ 17892 w 20602"/>
                <a:gd name="T5" fmla="*/ 1066377 h 21600"/>
                <a:gd name="T6" fmla="*/ 17892 w 20602"/>
                <a:gd name="T7" fmla="*/ 106637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02" h="21600" extrusionOk="0">
                  <a:moveTo>
                    <a:pt x="16418" y="0"/>
                  </a:moveTo>
                  <a:cubicBezTo>
                    <a:pt x="12955" y="778"/>
                    <a:pt x="11236" y="3087"/>
                    <a:pt x="10364" y="4242"/>
                  </a:cubicBezTo>
                  <a:cubicBezTo>
                    <a:pt x="8645" y="6163"/>
                    <a:pt x="6900" y="8083"/>
                    <a:pt x="6055" y="10016"/>
                  </a:cubicBezTo>
                  <a:cubicBezTo>
                    <a:pt x="4309" y="11548"/>
                    <a:pt x="3464" y="13480"/>
                    <a:pt x="1718" y="15012"/>
                  </a:cubicBezTo>
                  <a:cubicBezTo>
                    <a:pt x="1718" y="16167"/>
                    <a:pt x="845" y="16945"/>
                    <a:pt x="845" y="17710"/>
                  </a:cubicBezTo>
                  <a:cubicBezTo>
                    <a:pt x="0" y="18865"/>
                    <a:pt x="0" y="19631"/>
                    <a:pt x="0" y="20786"/>
                  </a:cubicBezTo>
                  <a:cubicBezTo>
                    <a:pt x="518" y="21272"/>
                    <a:pt x="2045" y="21600"/>
                    <a:pt x="3355" y="21600"/>
                  </a:cubicBezTo>
                  <a:cubicBezTo>
                    <a:pt x="4145" y="21600"/>
                    <a:pt x="4855" y="21466"/>
                    <a:pt x="5182" y="21175"/>
                  </a:cubicBezTo>
                  <a:cubicBezTo>
                    <a:pt x="6900" y="20786"/>
                    <a:pt x="7773" y="19631"/>
                    <a:pt x="8645" y="18865"/>
                  </a:cubicBezTo>
                  <a:cubicBezTo>
                    <a:pt x="9491" y="18099"/>
                    <a:pt x="10364" y="17321"/>
                    <a:pt x="11236" y="16167"/>
                  </a:cubicBezTo>
                  <a:cubicBezTo>
                    <a:pt x="12955" y="14635"/>
                    <a:pt x="13827" y="13091"/>
                    <a:pt x="15545" y="11171"/>
                  </a:cubicBezTo>
                  <a:cubicBezTo>
                    <a:pt x="16418" y="9627"/>
                    <a:pt x="18136" y="7706"/>
                    <a:pt x="19009" y="6163"/>
                  </a:cubicBezTo>
                  <a:cubicBezTo>
                    <a:pt x="19855" y="4619"/>
                    <a:pt x="21600" y="2310"/>
                    <a:pt x="19855" y="778"/>
                  </a:cubicBezTo>
                  <a:cubicBezTo>
                    <a:pt x="19009" y="389"/>
                    <a:pt x="17264" y="0"/>
                    <a:pt x="1641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66" name="Google Shape;480;p15">
              <a:extLst>
                <a:ext uri="{FF2B5EF4-FFF2-40B4-BE49-F238E27FC236}">
                  <a16:creationId xmlns:a16="http://schemas.microsoft.com/office/drawing/2014/main" id="{18D5E07F-730E-9D26-7936-3B350A81706A}"/>
                </a:ext>
              </a:extLst>
            </p:cNvPr>
            <p:cNvSpPr>
              <a:spLocks/>
            </p:cNvSpPr>
            <p:nvPr/>
          </p:nvSpPr>
          <p:spPr bwMode="auto">
            <a:xfrm>
              <a:off x="4754668" y="1290439"/>
              <a:ext cx="15844" cy="46749"/>
            </a:xfrm>
            <a:custGeom>
              <a:avLst/>
              <a:gdLst>
                <a:gd name="T0" fmla="*/ 2623 w 20886"/>
                <a:gd name="T1" fmla="*/ 512893 h 21600"/>
                <a:gd name="T2" fmla="*/ 2623 w 20886"/>
                <a:gd name="T3" fmla="*/ 512893 h 21600"/>
                <a:gd name="T4" fmla="*/ 2623 w 20886"/>
                <a:gd name="T5" fmla="*/ 512893 h 21600"/>
                <a:gd name="T6" fmla="*/ 2623 w 20886"/>
                <a:gd name="T7" fmla="*/ 51289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86" h="21600" extrusionOk="0">
                  <a:moveTo>
                    <a:pt x="17665" y="0"/>
                  </a:moveTo>
                  <a:cubicBezTo>
                    <a:pt x="16742" y="0"/>
                    <a:pt x="15778" y="113"/>
                    <a:pt x="15257" y="296"/>
                  </a:cubicBezTo>
                  <a:cubicBezTo>
                    <a:pt x="12687" y="746"/>
                    <a:pt x="11442" y="1632"/>
                    <a:pt x="11442" y="2083"/>
                  </a:cubicBezTo>
                  <a:cubicBezTo>
                    <a:pt x="10158" y="2969"/>
                    <a:pt x="8873" y="3856"/>
                    <a:pt x="8873" y="4756"/>
                  </a:cubicBezTo>
                  <a:cubicBezTo>
                    <a:pt x="6343" y="6529"/>
                    <a:pt x="6343" y="8316"/>
                    <a:pt x="5059" y="10103"/>
                  </a:cubicBezTo>
                  <a:cubicBezTo>
                    <a:pt x="3814" y="11876"/>
                    <a:pt x="2529" y="13213"/>
                    <a:pt x="1245" y="15000"/>
                  </a:cubicBezTo>
                  <a:cubicBezTo>
                    <a:pt x="0" y="16787"/>
                    <a:pt x="0" y="18561"/>
                    <a:pt x="0" y="20348"/>
                  </a:cubicBezTo>
                  <a:cubicBezTo>
                    <a:pt x="0" y="21122"/>
                    <a:pt x="1686" y="21600"/>
                    <a:pt x="3372" y="21600"/>
                  </a:cubicBezTo>
                  <a:cubicBezTo>
                    <a:pt x="4617" y="21600"/>
                    <a:pt x="5822" y="21361"/>
                    <a:pt x="6343" y="20798"/>
                  </a:cubicBezTo>
                  <a:cubicBezTo>
                    <a:pt x="10158" y="17674"/>
                    <a:pt x="11442" y="14114"/>
                    <a:pt x="13972" y="10990"/>
                  </a:cubicBezTo>
                  <a:cubicBezTo>
                    <a:pt x="15257" y="9203"/>
                    <a:pt x="16501" y="7430"/>
                    <a:pt x="17786" y="6093"/>
                  </a:cubicBezTo>
                  <a:cubicBezTo>
                    <a:pt x="19071" y="5192"/>
                    <a:pt x="19071" y="4306"/>
                    <a:pt x="20315" y="3419"/>
                  </a:cubicBezTo>
                  <a:cubicBezTo>
                    <a:pt x="20315" y="2519"/>
                    <a:pt x="21600" y="1632"/>
                    <a:pt x="20315" y="746"/>
                  </a:cubicBezTo>
                  <a:cubicBezTo>
                    <a:pt x="20315" y="225"/>
                    <a:pt x="19030" y="0"/>
                    <a:pt x="1766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67" name="Google Shape;481;p15">
              <a:extLst>
                <a:ext uri="{FF2B5EF4-FFF2-40B4-BE49-F238E27FC236}">
                  <a16:creationId xmlns:a16="http://schemas.microsoft.com/office/drawing/2014/main" id="{ED356BFF-72CC-945E-0592-F321691D0DBD}"/>
                </a:ext>
              </a:extLst>
            </p:cNvPr>
            <p:cNvSpPr>
              <a:spLocks/>
            </p:cNvSpPr>
            <p:nvPr/>
          </p:nvSpPr>
          <p:spPr bwMode="auto">
            <a:xfrm>
              <a:off x="4103631" y="1257334"/>
              <a:ext cx="703116" cy="45231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933" y="0"/>
                  </a:moveTo>
                  <a:cubicBezTo>
                    <a:pt x="2933" y="0"/>
                    <a:pt x="2519" y="782"/>
                    <a:pt x="1481" y="3454"/>
                  </a:cubicBezTo>
                  <a:cubicBezTo>
                    <a:pt x="533" y="5894"/>
                    <a:pt x="0" y="7646"/>
                    <a:pt x="0" y="7646"/>
                  </a:cubicBezTo>
                  <a:cubicBezTo>
                    <a:pt x="0" y="7646"/>
                    <a:pt x="2103" y="12158"/>
                    <a:pt x="8326" y="16718"/>
                  </a:cubicBezTo>
                  <a:cubicBezTo>
                    <a:pt x="14548" y="21232"/>
                    <a:pt x="19704" y="21600"/>
                    <a:pt x="19704" y="21600"/>
                  </a:cubicBezTo>
                  <a:cubicBezTo>
                    <a:pt x="19704" y="21600"/>
                    <a:pt x="20000" y="20080"/>
                    <a:pt x="20681" y="17455"/>
                  </a:cubicBezTo>
                  <a:cubicBezTo>
                    <a:pt x="21362" y="14830"/>
                    <a:pt x="21600" y="12435"/>
                    <a:pt x="21600" y="12435"/>
                  </a:cubicBezTo>
                  <a:cubicBezTo>
                    <a:pt x="21600" y="12435"/>
                    <a:pt x="21594" y="12435"/>
                    <a:pt x="21582" y="12435"/>
                  </a:cubicBezTo>
                  <a:cubicBezTo>
                    <a:pt x="21346" y="12435"/>
                    <a:pt x="18654" y="12352"/>
                    <a:pt x="12325" y="8751"/>
                  </a:cubicBezTo>
                  <a:cubicBezTo>
                    <a:pt x="5688" y="4974"/>
                    <a:pt x="3348" y="644"/>
                    <a:pt x="3348" y="644"/>
                  </a:cubicBezTo>
                  <a:lnTo>
                    <a:pt x="2933" y="0"/>
                  </a:lnTo>
                  <a:close/>
                </a:path>
              </a:pathLst>
            </a:custGeom>
            <a:solidFill>
              <a:srgbClr val="FFC6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68" name="Google Shape;482;p15">
              <a:extLst>
                <a:ext uri="{FF2B5EF4-FFF2-40B4-BE49-F238E27FC236}">
                  <a16:creationId xmlns:a16="http://schemas.microsoft.com/office/drawing/2014/main" id="{DF335C1F-86C9-4019-D6A0-28B710AED050}"/>
                </a:ext>
              </a:extLst>
            </p:cNvPr>
            <p:cNvSpPr>
              <a:spLocks/>
            </p:cNvSpPr>
            <p:nvPr/>
          </p:nvSpPr>
          <p:spPr bwMode="auto">
            <a:xfrm>
              <a:off x="4366498" y="1080634"/>
              <a:ext cx="443484" cy="200487"/>
            </a:xfrm>
            <a:custGeom>
              <a:avLst/>
              <a:gdLst>
                <a:gd name="T0" fmla="*/ 2147483647 w 20954"/>
                <a:gd name="T1" fmla="*/ 744026025 h 21600"/>
                <a:gd name="T2" fmla="*/ 2147483647 w 20954"/>
                <a:gd name="T3" fmla="*/ 744026025 h 21600"/>
                <a:gd name="T4" fmla="*/ 2147483647 w 20954"/>
                <a:gd name="T5" fmla="*/ 744026025 h 21600"/>
                <a:gd name="T6" fmla="*/ 2147483647 w 20954"/>
                <a:gd name="T7" fmla="*/ 74402602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4" h="21600" extrusionOk="0">
                  <a:moveTo>
                    <a:pt x="611" y="0"/>
                  </a:moveTo>
                  <a:cubicBezTo>
                    <a:pt x="282" y="0"/>
                    <a:pt x="78" y="141"/>
                    <a:pt x="21" y="436"/>
                  </a:cubicBezTo>
                  <a:cubicBezTo>
                    <a:pt x="-344" y="2202"/>
                    <a:pt x="4076" y="8229"/>
                    <a:pt x="9864" y="13945"/>
                  </a:cubicBezTo>
                  <a:cubicBezTo>
                    <a:pt x="14576" y="18598"/>
                    <a:pt x="18745" y="21600"/>
                    <a:pt x="20303" y="21600"/>
                  </a:cubicBezTo>
                  <a:cubicBezTo>
                    <a:pt x="20659" y="21600"/>
                    <a:pt x="20879" y="21443"/>
                    <a:pt x="20938" y="21114"/>
                  </a:cubicBezTo>
                  <a:cubicBezTo>
                    <a:pt x="21256" y="19451"/>
                    <a:pt x="16837" y="13427"/>
                    <a:pt x="11050" y="7711"/>
                  </a:cubicBezTo>
                  <a:cubicBezTo>
                    <a:pt x="6328" y="3012"/>
                    <a:pt x="2132" y="0"/>
                    <a:pt x="61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69" name="Google Shape;483;p15">
              <a:extLst>
                <a:ext uri="{FF2B5EF4-FFF2-40B4-BE49-F238E27FC236}">
                  <a16:creationId xmlns:a16="http://schemas.microsoft.com/office/drawing/2014/main" id="{072009DF-F27F-EC31-D44A-03A0F784F3EF}"/>
                </a:ext>
              </a:extLst>
            </p:cNvPr>
            <p:cNvSpPr>
              <a:spLocks/>
            </p:cNvSpPr>
            <p:nvPr/>
          </p:nvSpPr>
          <p:spPr bwMode="auto">
            <a:xfrm>
              <a:off x="4259512" y="1420878"/>
              <a:ext cx="421243" cy="216444"/>
            </a:xfrm>
            <a:custGeom>
              <a:avLst/>
              <a:gdLst>
                <a:gd name="T0" fmla="*/ 2147483647 w 21539"/>
                <a:gd name="T1" fmla="*/ 1091146131 h 21600"/>
                <a:gd name="T2" fmla="*/ 2147483647 w 21539"/>
                <a:gd name="T3" fmla="*/ 1091146131 h 21600"/>
                <a:gd name="T4" fmla="*/ 2147483647 w 21539"/>
                <a:gd name="T5" fmla="*/ 1091146131 h 21600"/>
                <a:gd name="T6" fmla="*/ 2147483647 w 21539"/>
                <a:gd name="T7" fmla="*/ 109114613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39" h="21600" extrusionOk="0">
                  <a:moveTo>
                    <a:pt x="166" y="0"/>
                  </a:moveTo>
                  <a:cubicBezTo>
                    <a:pt x="68" y="0"/>
                    <a:pt x="18" y="70"/>
                    <a:pt x="18" y="137"/>
                  </a:cubicBezTo>
                  <a:cubicBezTo>
                    <a:pt x="-30" y="328"/>
                    <a:pt x="18" y="523"/>
                    <a:pt x="166" y="811"/>
                  </a:cubicBezTo>
                  <a:cubicBezTo>
                    <a:pt x="266" y="1100"/>
                    <a:pt x="462" y="1483"/>
                    <a:pt x="710" y="1869"/>
                  </a:cubicBezTo>
                  <a:cubicBezTo>
                    <a:pt x="858" y="2061"/>
                    <a:pt x="956" y="2158"/>
                    <a:pt x="1153" y="2349"/>
                  </a:cubicBezTo>
                  <a:cubicBezTo>
                    <a:pt x="1301" y="2544"/>
                    <a:pt x="1449" y="2735"/>
                    <a:pt x="1646" y="2927"/>
                  </a:cubicBezTo>
                  <a:cubicBezTo>
                    <a:pt x="1745" y="3024"/>
                    <a:pt x="1843" y="3121"/>
                    <a:pt x="1893" y="3216"/>
                  </a:cubicBezTo>
                  <a:cubicBezTo>
                    <a:pt x="1991" y="3313"/>
                    <a:pt x="2089" y="3504"/>
                    <a:pt x="2189" y="3602"/>
                  </a:cubicBezTo>
                  <a:cubicBezTo>
                    <a:pt x="2287" y="3699"/>
                    <a:pt x="2385" y="3890"/>
                    <a:pt x="2485" y="3988"/>
                  </a:cubicBezTo>
                  <a:cubicBezTo>
                    <a:pt x="2533" y="4082"/>
                    <a:pt x="2583" y="4179"/>
                    <a:pt x="2681" y="4179"/>
                  </a:cubicBezTo>
                  <a:cubicBezTo>
                    <a:pt x="2731" y="4276"/>
                    <a:pt x="2781" y="4370"/>
                    <a:pt x="2829" y="4370"/>
                  </a:cubicBezTo>
                  <a:cubicBezTo>
                    <a:pt x="2977" y="4468"/>
                    <a:pt x="3126" y="4659"/>
                    <a:pt x="3323" y="4756"/>
                  </a:cubicBezTo>
                  <a:cubicBezTo>
                    <a:pt x="3471" y="4854"/>
                    <a:pt x="3570" y="4948"/>
                    <a:pt x="3668" y="5045"/>
                  </a:cubicBezTo>
                  <a:cubicBezTo>
                    <a:pt x="3816" y="5142"/>
                    <a:pt x="3964" y="5237"/>
                    <a:pt x="4112" y="5431"/>
                  </a:cubicBezTo>
                  <a:cubicBezTo>
                    <a:pt x="4310" y="5525"/>
                    <a:pt x="4458" y="5623"/>
                    <a:pt x="4606" y="5720"/>
                  </a:cubicBezTo>
                  <a:cubicBezTo>
                    <a:pt x="4754" y="5911"/>
                    <a:pt x="4950" y="6106"/>
                    <a:pt x="5148" y="6200"/>
                  </a:cubicBezTo>
                  <a:cubicBezTo>
                    <a:pt x="5296" y="6395"/>
                    <a:pt x="5493" y="6586"/>
                    <a:pt x="5690" y="6778"/>
                  </a:cubicBezTo>
                  <a:cubicBezTo>
                    <a:pt x="5887" y="6972"/>
                    <a:pt x="6085" y="7164"/>
                    <a:pt x="6331" y="7452"/>
                  </a:cubicBezTo>
                  <a:cubicBezTo>
                    <a:pt x="6725" y="7838"/>
                    <a:pt x="7219" y="8221"/>
                    <a:pt x="7663" y="8704"/>
                  </a:cubicBezTo>
                  <a:cubicBezTo>
                    <a:pt x="8156" y="9087"/>
                    <a:pt x="8648" y="9571"/>
                    <a:pt x="9142" y="10051"/>
                  </a:cubicBezTo>
                  <a:lnTo>
                    <a:pt x="9536" y="10437"/>
                  </a:lnTo>
                  <a:cubicBezTo>
                    <a:pt x="9684" y="10531"/>
                    <a:pt x="9784" y="10726"/>
                    <a:pt x="9882" y="10820"/>
                  </a:cubicBezTo>
                  <a:lnTo>
                    <a:pt x="10277" y="11303"/>
                  </a:lnTo>
                  <a:cubicBezTo>
                    <a:pt x="10375" y="11494"/>
                    <a:pt x="10523" y="11686"/>
                    <a:pt x="10621" y="11783"/>
                  </a:cubicBezTo>
                  <a:cubicBezTo>
                    <a:pt x="10917" y="12072"/>
                    <a:pt x="11165" y="12361"/>
                    <a:pt x="11411" y="12649"/>
                  </a:cubicBezTo>
                  <a:cubicBezTo>
                    <a:pt x="11657" y="12938"/>
                    <a:pt x="12003" y="13035"/>
                    <a:pt x="12249" y="13227"/>
                  </a:cubicBezTo>
                  <a:cubicBezTo>
                    <a:pt x="12397" y="13324"/>
                    <a:pt x="12544" y="13516"/>
                    <a:pt x="12692" y="13613"/>
                  </a:cubicBezTo>
                  <a:lnTo>
                    <a:pt x="13136" y="14093"/>
                  </a:lnTo>
                  <a:lnTo>
                    <a:pt x="13532" y="14573"/>
                  </a:lnTo>
                  <a:cubicBezTo>
                    <a:pt x="13680" y="14670"/>
                    <a:pt x="13778" y="14862"/>
                    <a:pt x="13926" y="15056"/>
                  </a:cubicBezTo>
                  <a:cubicBezTo>
                    <a:pt x="14074" y="15248"/>
                    <a:pt x="14172" y="15439"/>
                    <a:pt x="14320" y="15634"/>
                  </a:cubicBezTo>
                  <a:cubicBezTo>
                    <a:pt x="14468" y="15728"/>
                    <a:pt x="14616" y="15825"/>
                    <a:pt x="14763" y="16017"/>
                  </a:cubicBezTo>
                  <a:lnTo>
                    <a:pt x="15553" y="16789"/>
                  </a:lnTo>
                  <a:cubicBezTo>
                    <a:pt x="15849" y="17078"/>
                    <a:pt x="16145" y="17269"/>
                    <a:pt x="16391" y="17558"/>
                  </a:cubicBezTo>
                  <a:cubicBezTo>
                    <a:pt x="16638" y="17847"/>
                    <a:pt x="16884" y="18038"/>
                    <a:pt x="17132" y="18233"/>
                  </a:cubicBezTo>
                  <a:cubicBezTo>
                    <a:pt x="17378" y="18424"/>
                    <a:pt x="17624" y="18615"/>
                    <a:pt x="17822" y="18904"/>
                  </a:cubicBezTo>
                  <a:cubicBezTo>
                    <a:pt x="17920" y="19099"/>
                    <a:pt x="18020" y="19193"/>
                    <a:pt x="18118" y="19387"/>
                  </a:cubicBezTo>
                  <a:cubicBezTo>
                    <a:pt x="18216" y="19482"/>
                    <a:pt x="18364" y="19579"/>
                    <a:pt x="18463" y="19770"/>
                  </a:cubicBezTo>
                  <a:cubicBezTo>
                    <a:pt x="18660" y="19965"/>
                    <a:pt x="18857" y="20156"/>
                    <a:pt x="19055" y="20351"/>
                  </a:cubicBezTo>
                  <a:cubicBezTo>
                    <a:pt x="19153" y="20445"/>
                    <a:pt x="19251" y="20542"/>
                    <a:pt x="19351" y="20542"/>
                  </a:cubicBezTo>
                  <a:cubicBezTo>
                    <a:pt x="19449" y="20640"/>
                    <a:pt x="19547" y="20734"/>
                    <a:pt x="19647" y="20831"/>
                  </a:cubicBezTo>
                  <a:cubicBezTo>
                    <a:pt x="19991" y="21023"/>
                    <a:pt x="20337" y="21217"/>
                    <a:pt x="20583" y="21409"/>
                  </a:cubicBezTo>
                  <a:cubicBezTo>
                    <a:pt x="20830" y="21506"/>
                    <a:pt x="21076" y="21600"/>
                    <a:pt x="21224" y="21600"/>
                  </a:cubicBezTo>
                  <a:cubicBezTo>
                    <a:pt x="21372" y="21600"/>
                    <a:pt x="21470" y="21506"/>
                    <a:pt x="21520" y="21311"/>
                  </a:cubicBezTo>
                  <a:cubicBezTo>
                    <a:pt x="21570" y="21120"/>
                    <a:pt x="21520" y="20928"/>
                    <a:pt x="21372" y="20734"/>
                  </a:cubicBezTo>
                  <a:cubicBezTo>
                    <a:pt x="21224" y="20445"/>
                    <a:pt x="21076" y="20254"/>
                    <a:pt x="20830" y="20059"/>
                  </a:cubicBezTo>
                  <a:cubicBezTo>
                    <a:pt x="20780" y="19965"/>
                    <a:pt x="20682" y="19965"/>
                    <a:pt x="20633" y="19868"/>
                  </a:cubicBezTo>
                  <a:cubicBezTo>
                    <a:pt x="20583" y="19770"/>
                    <a:pt x="20485" y="19770"/>
                    <a:pt x="20387" y="19676"/>
                  </a:cubicBezTo>
                  <a:cubicBezTo>
                    <a:pt x="20239" y="19579"/>
                    <a:pt x="20091" y="19387"/>
                    <a:pt x="19893" y="19290"/>
                  </a:cubicBezTo>
                  <a:lnTo>
                    <a:pt x="19647" y="19099"/>
                  </a:lnTo>
                  <a:cubicBezTo>
                    <a:pt x="19547" y="19001"/>
                    <a:pt x="19449" y="18904"/>
                    <a:pt x="19351" y="18810"/>
                  </a:cubicBezTo>
                  <a:cubicBezTo>
                    <a:pt x="19153" y="18615"/>
                    <a:pt x="18955" y="18424"/>
                    <a:pt x="18759" y="18233"/>
                  </a:cubicBezTo>
                  <a:cubicBezTo>
                    <a:pt x="18660" y="18135"/>
                    <a:pt x="18561" y="18038"/>
                    <a:pt x="18463" y="17944"/>
                  </a:cubicBezTo>
                  <a:cubicBezTo>
                    <a:pt x="18364" y="17847"/>
                    <a:pt x="18216" y="17655"/>
                    <a:pt x="18118" y="17558"/>
                  </a:cubicBezTo>
                  <a:cubicBezTo>
                    <a:pt x="17920" y="17269"/>
                    <a:pt x="17674" y="17078"/>
                    <a:pt x="17378" y="16883"/>
                  </a:cubicBezTo>
                  <a:cubicBezTo>
                    <a:pt x="17132" y="16692"/>
                    <a:pt x="16884" y="16500"/>
                    <a:pt x="16588" y="16306"/>
                  </a:cubicBezTo>
                  <a:cubicBezTo>
                    <a:pt x="16342" y="16017"/>
                    <a:pt x="16047" y="15825"/>
                    <a:pt x="15799" y="15634"/>
                  </a:cubicBezTo>
                  <a:cubicBezTo>
                    <a:pt x="15503" y="15345"/>
                    <a:pt x="15257" y="15151"/>
                    <a:pt x="14961" y="14862"/>
                  </a:cubicBezTo>
                  <a:cubicBezTo>
                    <a:pt x="14813" y="14768"/>
                    <a:pt x="14665" y="14670"/>
                    <a:pt x="14567" y="14479"/>
                  </a:cubicBezTo>
                  <a:cubicBezTo>
                    <a:pt x="14419" y="14285"/>
                    <a:pt x="14271" y="14190"/>
                    <a:pt x="14172" y="13996"/>
                  </a:cubicBezTo>
                  <a:cubicBezTo>
                    <a:pt x="14024" y="13804"/>
                    <a:pt x="13876" y="13613"/>
                    <a:pt x="13728" y="13418"/>
                  </a:cubicBezTo>
                  <a:lnTo>
                    <a:pt x="13334" y="12938"/>
                  </a:lnTo>
                  <a:lnTo>
                    <a:pt x="12940" y="12458"/>
                  </a:lnTo>
                  <a:lnTo>
                    <a:pt x="12792" y="12361"/>
                  </a:lnTo>
                  <a:lnTo>
                    <a:pt x="12692" y="12263"/>
                  </a:lnTo>
                  <a:cubicBezTo>
                    <a:pt x="12594" y="12169"/>
                    <a:pt x="12544" y="12072"/>
                    <a:pt x="12446" y="12072"/>
                  </a:cubicBezTo>
                  <a:lnTo>
                    <a:pt x="12052" y="11783"/>
                  </a:lnTo>
                  <a:cubicBezTo>
                    <a:pt x="11904" y="11686"/>
                    <a:pt x="11805" y="11494"/>
                    <a:pt x="11657" y="11397"/>
                  </a:cubicBezTo>
                  <a:cubicBezTo>
                    <a:pt x="11411" y="11014"/>
                    <a:pt x="11165" y="10726"/>
                    <a:pt x="10917" y="10437"/>
                  </a:cubicBezTo>
                  <a:cubicBezTo>
                    <a:pt x="10671" y="10148"/>
                    <a:pt x="10473" y="9859"/>
                    <a:pt x="10227" y="9473"/>
                  </a:cubicBezTo>
                  <a:cubicBezTo>
                    <a:pt x="10129" y="9282"/>
                    <a:pt x="9981" y="9087"/>
                    <a:pt x="9832" y="8993"/>
                  </a:cubicBezTo>
                  <a:lnTo>
                    <a:pt x="9488" y="8607"/>
                  </a:lnTo>
                  <a:cubicBezTo>
                    <a:pt x="8994" y="8127"/>
                    <a:pt x="8500" y="7550"/>
                    <a:pt x="8057" y="7066"/>
                  </a:cubicBezTo>
                  <a:cubicBezTo>
                    <a:pt x="7564" y="6586"/>
                    <a:pt x="7121" y="6200"/>
                    <a:pt x="6725" y="5720"/>
                  </a:cubicBezTo>
                  <a:cubicBezTo>
                    <a:pt x="6479" y="5525"/>
                    <a:pt x="6281" y="5237"/>
                    <a:pt x="6085" y="5045"/>
                  </a:cubicBezTo>
                  <a:cubicBezTo>
                    <a:pt x="5887" y="4854"/>
                    <a:pt x="5739" y="4659"/>
                    <a:pt x="5542" y="4468"/>
                  </a:cubicBezTo>
                  <a:cubicBezTo>
                    <a:pt x="5345" y="4276"/>
                    <a:pt x="5198" y="4082"/>
                    <a:pt x="5000" y="3890"/>
                  </a:cubicBezTo>
                  <a:cubicBezTo>
                    <a:pt x="4852" y="3793"/>
                    <a:pt x="4654" y="3602"/>
                    <a:pt x="4506" y="3504"/>
                  </a:cubicBezTo>
                  <a:cubicBezTo>
                    <a:pt x="4358" y="3410"/>
                    <a:pt x="4260" y="3216"/>
                    <a:pt x="4112" y="3121"/>
                  </a:cubicBezTo>
                  <a:cubicBezTo>
                    <a:pt x="4014" y="3024"/>
                    <a:pt x="3866" y="2927"/>
                    <a:pt x="3766" y="2833"/>
                  </a:cubicBezTo>
                  <a:cubicBezTo>
                    <a:pt x="3570" y="2638"/>
                    <a:pt x="3372" y="2544"/>
                    <a:pt x="3274" y="2447"/>
                  </a:cubicBezTo>
                  <a:lnTo>
                    <a:pt x="3126" y="2255"/>
                  </a:lnTo>
                  <a:cubicBezTo>
                    <a:pt x="3077" y="2255"/>
                    <a:pt x="3027" y="2158"/>
                    <a:pt x="2977" y="2158"/>
                  </a:cubicBezTo>
                  <a:cubicBezTo>
                    <a:pt x="2879" y="2061"/>
                    <a:pt x="2781" y="1869"/>
                    <a:pt x="2681" y="1772"/>
                  </a:cubicBezTo>
                  <a:cubicBezTo>
                    <a:pt x="2583" y="1678"/>
                    <a:pt x="2435" y="1483"/>
                    <a:pt x="2337" y="1389"/>
                  </a:cubicBezTo>
                  <a:cubicBezTo>
                    <a:pt x="2237" y="1292"/>
                    <a:pt x="2139" y="1194"/>
                    <a:pt x="2041" y="1100"/>
                  </a:cubicBezTo>
                  <a:cubicBezTo>
                    <a:pt x="1843" y="1003"/>
                    <a:pt x="1646" y="811"/>
                    <a:pt x="1498" y="714"/>
                  </a:cubicBezTo>
                  <a:cubicBezTo>
                    <a:pt x="1301" y="617"/>
                    <a:pt x="1153" y="523"/>
                    <a:pt x="1006" y="425"/>
                  </a:cubicBezTo>
                  <a:cubicBezTo>
                    <a:pt x="710" y="234"/>
                    <a:pt x="462" y="40"/>
                    <a:pt x="314" y="40"/>
                  </a:cubicBezTo>
                  <a:cubicBezTo>
                    <a:pt x="257" y="12"/>
                    <a:pt x="208" y="0"/>
                    <a:pt x="166"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70" name="Google Shape;484;p15">
              <a:extLst>
                <a:ext uri="{FF2B5EF4-FFF2-40B4-BE49-F238E27FC236}">
                  <a16:creationId xmlns:a16="http://schemas.microsoft.com/office/drawing/2014/main" id="{56C8C169-3BA3-0155-B190-A81495D2E450}"/>
                </a:ext>
              </a:extLst>
            </p:cNvPr>
            <p:cNvSpPr>
              <a:spLocks/>
            </p:cNvSpPr>
            <p:nvPr/>
          </p:nvSpPr>
          <p:spPr bwMode="auto">
            <a:xfrm>
              <a:off x="4342825" y="1517024"/>
              <a:ext cx="133874" cy="51775"/>
            </a:xfrm>
            <a:custGeom>
              <a:avLst/>
              <a:gdLst>
                <a:gd name="T0" fmla="*/ 102249146 w 21414"/>
                <a:gd name="T1" fmla="*/ 854594 h 21600"/>
                <a:gd name="T2" fmla="*/ 102249146 w 21414"/>
                <a:gd name="T3" fmla="*/ 854594 h 21600"/>
                <a:gd name="T4" fmla="*/ 102249146 w 21414"/>
                <a:gd name="T5" fmla="*/ 854594 h 21600"/>
                <a:gd name="T6" fmla="*/ 102249146 w 21414"/>
                <a:gd name="T7" fmla="*/ 8545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14" h="21600" extrusionOk="0">
                  <a:moveTo>
                    <a:pt x="8871" y="0"/>
                  </a:moveTo>
                  <a:cubicBezTo>
                    <a:pt x="8023" y="0"/>
                    <a:pt x="7176" y="89"/>
                    <a:pt x="6323" y="292"/>
                  </a:cubicBezTo>
                  <a:cubicBezTo>
                    <a:pt x="4784" y="292"/>
                    <a:pt x="3084" y="1499"/>
                    <a:pt x="1851" y="3913"/>
                  </a:cubicBezTo>
                  <a:cubicBezTo>
                    <a:pt x="770" y="6328"/>
                    <a:pt x="0" y="9555"/>
                    <a:pt x="0" y="12769"/>
                  </a:cubicBezTo>
                  <a:cubicBezTo>
                    <a:pt x="156" y="16797"/>
                    <a:pt x="1695" y="19605"/>
                    <a:pt x="3084" y="20812"/>
                  </a:cubicBezTo>
                  <a:cubicBezTo>
                    <a:pt x="3712" y="21359"/>
                    <a:pt x="4360" y="21600"/>
                    <a:pt x="5022" y="21600"/>
                  </a:cubicBezTo>
                  <a:cubicBezTo>
                    <a:pt x="7293" y="21600"/>
                    <a:pt x="9694" y="18792"/>
                    <a:pt x="11726" y="15984"/>
                  </a:cubicBezTo>
                  <a:cubicBezTo>
                    <a:pt x="14088" y="12528"/>
                    <a:pt x="16733" y="8322"/>
                    <a:pt x="19525" y="8322"/>
                  </a:cubicBezTo>
                  <a:cubicBezTo>
                    <a:pt x="19651" y="8322"/>
                    <a:pt x="19773" y="8322"/>
                    <a:pt x="19900" y="8348"/>
                  </a:cubicBezTo>
                  <a:cubicBezTo>
                    <a:pt x="20212" y="8348"/>
                    <a:pt x="20519" y="8742"/>
                    <a:pt x="20825" y="8742"/>
                  </a:cubicBezTo>
                  <a:cubicBezTo>
                    <a:pt x="21288" y="8742"/>
                    <a:pt x="21600" y="7941"/>
                    <a:pt x="21288" y="7141"/>
                  </a:cubicBezTo>
                  <a:cubicBezTo>
                    <a:pt x="21176" y="6544"/>
                    <a:pt x="20899" y="6175"/>
                    <a:pt x="20635" y="6175"/>
                  </a:cubicBezTo>
                  <a:cubicBezTo>
                    <a:pt x="20538" y="6175"/>
                    <a:pt x="20445" y="6226"/>
                    <a:pt x="20363" y="6328"/>
                  </a:cubicBezTo>
                  <a:cubicBezTo>
                    <a:pt x="19749" y="5527"/>
                    <a:pt x="19130" y="5120"/>
                    <a:pt x="18667" y="4727"/>
                  </a:cubicBezTo>
                  <a:cubicBezTo>
                    <a:pt x="17898" y="3913"/>
                    <a:pt x="16967" y="3520"/>
                    <a:pt x="16198" y="3113"/>
                  </a:cubicBezTo>
                  <a:cubicBezTo>
                    <a:pt x="14653" y="1906"/>
                    <a:pt x="12958" y="1105"/>
                    <a:pt x="11414" y="292"/>
                  </a:cubicBezTo>
                  <a:cubicBezTo>
                    <a:pt x="10566" y="89"/>
                    <a:pt x="9719" y="0"/>
                    <a:pt x="8871"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71" name="Google Shape;485;p15">
              <a:extLst>
                <a:ext uri="{FF2B5EF4-FFF2-40B4-BE49-F238E27FC236}">
                  <a16:creationId xmlns:a16="http://schemas.microsoft.com/office/drawing/2014/main" id="{0A24D235-AFD6-E4A8-2340-FC32CC9509F7}"/>
                </a:ext>
              </a:extLst>
            </p:cNvPr>
            <p:cNvSpPr>
              <a:spLocks/>
            </p:cNvSpPr>
            <p:nvPr/>
          </p:nvSpPr>
          <p:spPr bwMode="auto">
            <a:xfrm>
              <a:off x="4352479" y="1528353"/>
              <a:ext cx="101648" cy="16386"/>
            </a:xfrm>
            <a:custGeom>
              <a:avLst/>
              <a:gdLst>
                <a:gd name="T0" fmla="*/ 25511215 w 21475"/>
                <a:gd name="T1" fmla="*/ 2714 h 21600"/>
                <a:gd name="T2" fmla="*/ 25511215 w 21475"/>
                <a:gd name="T3" fmla="*/ 2714 h 21600"/>
                <a:gd name="T4" fmla="*/ 25511215 w 21475"/>
                <a:gd name="T5" fmla="*/ 2714 h 21600"/>
                <a:gd name="T6" fmla="*/ 25511215 w 21475"/>
                <a:gd name="T7" fmla="*/ 271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75" h="21600" extrusionOk="0">
                  <a:moveTo>
                    <a:pt x="14464" y="0"/>
                  </a:moveTo>
                  <a:cubicBezTo>
                    <a:pt x="12425" y="0"/>
                    <a:pt x="10391" y="0"/>
                    <a:pt x="8558" y="1245"/>
                  </a:cubicBezTo>
                  <a:cubicBezTo>
                    <a:pt x="6724" y="2529"/>
                    <a:pt x="4890" y="5059"/>
                    <a:pt x="3256" y="7628"/>
                  </a:cubicBezTo>
                  <a:cubicBezTo>
                    <a:pt x="2033" y="10158"/>
                    <a:pt x="611" y="13972"/>
                    <a:pt x="0" y="21600"/>
                  </a:cubicBezTo>
                  <a:cubicBezTo>
                    <a:pt x="1223" y="15257"/>
                    <a:pt x="2645" y="12687"/>
                    <a:pt x="4073" y="11442"/>
                  </a:cubicBezTo>
                  <a:cubicBezTo>
                    <a:pt x="5907" y="8873"/>
                    <a:pt x="7535" y="7628"/>
                    <a:pt x="9169" y="7628"/>
                  </a:cubicBezTo>
                  <a:cubicBezTo>
                    <a:pt x="11003" y="6343"/>
                    <a:pt x="12836" y="6343"/>
                    <a:pt x="14670" y="6343"/>
                  </a:cubicBezTo>
                  <a:cubicBezTo>
                    <a:pt x="15687" y="6343"/>
                    <a:pt x="16703" y="6343"/>
                    <a:pt x="17926" y="7628"/>
                  </a:cubicBezTo>
                  <a:cubicBezTo>
                    <a:pt x="18949" y="7628"/>
                    <a:pt x="19966" y="8873"/>
                    <a:pt x="20982" y="8873"/>
                  </a:cubicBezTo>
                  <a:cubicBezTo>
                    <a:pt x="21600" y="8873"/>
                    <a:pt x="21600" y="5059"/>
                    <a:pt x="21188" y="3814"/>
                  </a:cubicBezTo>
                  <a:cubicBezTo>
                    <a:pt x="20172" y="1245"/>
                    <a:pt x="19149" y="1245"/>
                    <a:pt x="18132" y="0"/>
                  </a:cubicBezTo>
                  <a:lnTo>
                    <a:pt x="14464" y="0"/>
                  </a:ln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72" name="Google Shape;486;p15">
              <a:extLst>
                <a:ext uri="{FF2B5EF4-FFF2-40B4-BE49-F238E27FC236}">
                  <a16:creationId xmlns:a16="http://schemas.microsoft.com/office/drawing/2014/main" id="{EAEF9244-CE5B-E77A-E9C3-1545FA68035E}"/>
                </a:ext>
              </a:extLst>
            </p:cNvPr>
            <p:cNvSpPr>
              <a:spLocks/>
            </p:cNvSpPr>
            <p:nvPr/>
          </p:nvSpPr>
          <p:spPr bwMode="auto">
            <a:xfrm>
              <a:off x="4420942" y="1561123"/>
              <a:ext cx="136368" cy="53815"/>
            </a:xfrm>
            <a:custGeom>
              <a:avLst/>
              <a:gdLst>
                <a:gd name="T0" fmla="*/ 109615645 w 21536"/>
                <a:gd name="T1" fmla="*/ 1036771 h 21600"/>
                <a:gd name="T2" fmla="*/ 109615645 w 21536"/>
                <a:gd name="T3" fmla="*/ 1036771 h 21600"/>
                <a:gd name="T4" fmla="*/ 109615645 w 21536"/>
                <a:gd name="T5" fmla="*/ 1036771 h 21600"/>
                <a:gd name="T6" fmla="*/ 109615645 w 21536"/>
                <a:gd name="T7" fmla="*/ 103677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36" h="21600" extrusionOk="0">
                  <a:moveTo>
                    <a:pt x="10509" y="0"/>
                  </a:moveTo>
                  <a:cubicBezTo>
                    <a:pt x="7618" y="391"/>
                    <a:pt x="4415" y="1552"/>
                    <a:pt x="1982" y="5806"/>
                  </a:cubicBezTo>
                  <a:cubicBezTo>
                    <a:pt x="1525" y="6589"/>
                    <a:pt x="760" y="8129"/>
                    <a:pt x="457" y="9290"/>
                  </a:cubicBezTo>
                  <a:cubicBezTo>
                    <a:pt x="154" y="10843"/>
                    <a:pt x="0" y="12774"/>
                    <a:pt x="0" y="14327"/>
                  </a:cubicBezTo>
                  <a:cubicBezTo>
                    <a:pt x="154" y="17811"/>
                    <a:pt x="1217" y="20524"/>
                    <a:pt x="2588" y="21294"/>
                  </a:cubicBezTo>
                  <a:cubicBezTo>
                    <a:pt x="3001" y="21502"/>
                    <a:pt x="3415" y="21600"/>
                    <a:pt x="3828" y="21600"/>
                  </a:cubicBezTo>
                  <a:cubicBezTo>
                    <a:pt x="6488" y="21600"/>
                    <a:pt x="9182" y="17627"/>
                    <a:pt x="11423" y="13935"/>
                  </a:cubicBezTo>
                  <a:cubicBezTo>
                    <a:pt x="12794" y="12004"/>
                    <a:pt x="14164" y="9681"/>
                    <a:pt x="15843" y="8520"/>
                  </a:cubicBezTo>
                  <a:cubicBezTo>
                    <a:pt x="16728" y="7775"/>
                    <a:pt x="17738" y="7347"/>
                    <a:pt x="18714" y="7347"/>
                  </a:cubicBezTo>
                  <a:cubicBezTo>
                    <a:pt x="19248" y="7347"/>
                    <a:pt x="19772" y="7469"/>
                    <a:pt x="20258" y="7750"/>
                  </a:cubicBezTo>
                  <a:cubicBezTo>
                    <a:pt x="20561" y="8129"/>
                    <a:pt x="20869" y="8129"/>
                    <a:pt x="21172" y="8520"/>
                  </a:cubicBezTo>
                  <a:cubicBezTo>
                    <a:pt x="21230" y="8594"/>
                    <a:pt x="21283" y="8630"/>
                    <a:pt x="21331" y="8630"/>
                  </a:cubicBezTo>
                  <a:cubicBezTo>
                    <a:pt x="21523" y="8630"/>
                    <a:pt x="21600" y="8056"/>
                    <a:pt x="21475" y="7750"/>
                  </a:cubicBezTo>
                  <a:cubicBezTo>
                    <a:pt x="21326" y="7750"/>
                    <a:pt x="21172" y="7359"/>
                    <a:pt x="21018" y="7359"/>
                  </a:cubicBezTo>
                  <a:cubicBezTo>
                    <a:pt x="21018" y="7359"/>
                    <a:pt x="21018" y="6968"/>
                    <a:pt x="21018" y="6968"/>
                  </a:cubicBezTo>
                  <a:cubicBezTo>
                    <a:pt x="20869" y="6589"/>
                    <a:pt x="20715" y="6589"/>
                    <a:pt x="20561" y="6198"/>
                  </a:cubicBezTo>
                  <a:cubicBezTo>
                    <a:pt x="20412" y="6198"/>
                    <a:pt x="20258" y="5806"/>
                    <a:pt x="20104" y="5428"/>
                  </a:cubicBezTo>
                  <a:cubicBezTo>
                    <a:pt x="19955" y="5428"/>
                    <a:pt x="19955" y="5428"/>
                    <a:pt x="19801" y="5036"/>
                  </a:cubicBezTo>
                  <a:lnTo>
                    <a:pt x="19647" y="5036"/>
                  </a:lnTo>
                  <a:cubicBezTo>
                    <a:pt x="18127" y="3875"/>
                    <a:pt x="16603" y="2714"/>
                    <a:pt x="15078" y="1552"/>
                  </a:cubicBezTo>
                  <a:cubicBezTo>
                    <a:pt x="13558" y="391"/>
                    <a:pt x="12034" y="0"/>
                    <a:pt x="10509"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73" name="Google Shape;487;p15">
              <a:extLst>
                <a:ext uri="{FF2B5EF4-FFF2-40B4-BE49-F238E27FC236}">
                  <a16:creationId xmlns:a16="http://schemas.microsoft.com/office/drawing/2014/main" id="{B8EDA3DA-23BF-4A30-F90A-4024F43DE562}"/>
                </a:ext>
              </a:extLst>
            </p:cNvPr>
            <p:cNvSpPr>
              <a:spLocks/>
            </p:cNvSpPr>
            <p:nvPr/>
          </p:nvSpPr>
          <p:spPr bwMode="auto">
            <a:xfrm>
              <a:off x="4433085" y="1571356"/>
              <a:ext cx="86870" cy="20649"/>
            </a:xfrm>
            <a:custGeom>
              <a:avLst/>
              <a:gdLst>
                <a:gd name="T0" fmla="*/ 11842696 w 21378"/>
                <a:gd name="T1" fmla="*/ 8623 h 21600"/>
                <a:gd name="T2" fmla="*/ 11842696 w 21378"/>
                <a:gd name="T3" fmla="*/ 8623 h 21600"/>
                <a:gd name="T4" fmla="*/ 11842696 w 21378"/>
                <a:gd name="T5" fmla="*/ 8623 h 21600"/>
                <a:gd name="T6" fmla="*/ 11842696 w 21378"/>
                <a:gd name="T7" fmla="*/ 86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78" h="21600" extrusionOk="0">
                  <a:moveTo>
                    <a:pt x="15981" y="0"/>
                  </a:moveTo>
                  <a:cubicBezTo>
                    <a:pt x="13800" y="0"/>
                    <a:pt x="11574" y="765"/>
                    <a:pt x="9356" y="2421"/>
                  </a:cubicBezTo>
                  <a:cubicBezTo>
                    <a:pt x="7692" y="3441"/>
                    <a:pt x="5796" y="5448"/>
                    <a:pt x="4132" y="8474"/>
                  </a:cubicBezTo>
                  <a:cubicBezTo>
                    <a:pt x="2468" y="10481"/>
                    <a:pt x="812" y="14527"/>
                    <a:pt x="100" y="20581"/>
                  </a:cubicBezTo>
                  <a:cubicBezTo>
                    <a:pt x="-140" y="21600"/>
                    <a:pt x="100" y="21600"/>
                    <a:pt x="332" y="21600"/>
                  </a:cubicBezTo>
                  <a:cubicBezTo>
                    <a:pt x="1756" y="19561"/>
                    <a:pt x="2948" y="15547"/>
                    <a:pt x="4604" y="13508"/>
                  </a:cubicBezTo>
                  <a:cubicBezTo>
                    <a:pt x="6268" y="10481"/>
                    <a:pt x="7932" y="9494"/>
                    <a:pt x="9828" y="7455"/>
                  </a:cubicBezTo>
                  <a:cubicBezTo>
                    <a:pt x="13628" y="4428"/>
                    <a:pt x="17188" y="4428"/>
                    <a:pt x="20988" y="4428"/>
                  </a:cubicBezTo>
                  <a:cubicBezTo>
                    <a:pt x="21460" y="4428"/>
                    <a:pt x="21460" y="2421"/>
                    <a:pt x="21220" y="1402"/>
                  </a:cubicBezTo>
                  <a:cubicBezTo>
                    <a:pt x="19519" y="510"/>
                    <a:pt x="17758" y="0"/>
                    <a:pt x="1598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74" name="Google Shape;488;p15">
              <a:extLst>
                <a:ext uri="{FF2B5EF4-FFF2-40B4-BE49-F238E27FC236}">
                  <a16:creationId xmlns:a16="http://schemas.microsoft.com/office/drawing/2014/main" id="{2B865C06-145B-0F6E-9354-FA1E2B76862B}"/>
                </a:ext>
              </a:extLst>
            </p:cNvPr>
            <p:cNvSpPr>
              <a:spLocks/>
            </p:cNvSpPr>
            <p:nvPr/>
          </p:nvSpPr>
          <p:spPr bwMode="auto">
            <a:xfrm>
              <a:off x="4515288" y="1607415"/>
              <a:ext cx="97720" cy="50404"/>
            </a:xfrm>
            <a:custGeom>
              <a:avLst/>
              <a:gdLst>
                <a:gd name="T0" fmla="*/ 22705249 w 21047"/>
                <a:gd name="T1" fmla="*/ 747270 h 21600"/>
                <a:gd name="T2" fmla="*/ 22705249 w 21047"/>
                <a:gd name="T3" fmla="*/ 747270 h 21600"/>
                <a:gd name="T4" fmla="*/ 22705249 w 21047"/>
                <a:gd name="T5" fmla="*/ 747270 h 21600"/>
                <a:gd name="T6" fmla="*/ 22705249 w 21047"/>
                <a:gd name="T7" fmla="*/ 7472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47" h="21600" extrusionOk="0">
                  <a:moveTo>
                    <a:pt x="14785" y="0"/>
                  </a:moveTo>
                  <a:cubicBezTo>
                    <a:pt x="13126" y="0"/>
                    <a:pt x="11256" y="0"/>
                    <a:pt x="9387" y="835"/>
                  </a:cubicBezTo>
                  <a:cubicBezTo>
                    <a:pt x="6061" y="1658"/>
                    <a:pt x="2532" y="4960"/>
                    <a:pt x="866" y="10754"/>
                  </a:cubicBezTo>
                  <a:cubicBezTo>
                    <a:pt x="40" y="13234"/>
                    <a:pt x="-380" y="16131"/>
                    <a:pt x="453" y="18194"/>
                  </a:cubicBezTo>
                  <a:cubicBezTo>
                    <a:pt x="1286" y="20256"/>
                    <a:pt x="2532" y="21496"/>
                    <a:pt x="3982" y="21496"/>
                  </a:cubicBezTo>
                  <a:cubicBezTo>
                    <a:pt x="4231" y="21574"/>
                    <a:pt x="4480" y="21600"/>
                    <a:pt x="4730" y="21600"/>
                  </a:cubicBezTo>
                  <a:cubicBezTo>
                    <a:pt x="5930" y="21600"/>
                    <a:pt x="7104" y="20804"/>
                    <a:pt x="8141" y="19433"/>
                  </a:cubicBezTo>
                  <a:cubicBezTo>
                    <a:pt x="9590" y="17371"/>
                    <a:pt x="10633" y="14892"/>
                    <a:pt x="11879" y="12816"/>
                  </a:cubicBezTo>
                  <a:cubicBezTo>
                    <a:pt x="13126" y="10337"/>
                    <a:pt x="14372" y="8275"/>
                    <a:pt x="15828" y="6199"/>
                  </a:cubicBezTo>
                  <a:cubicBezTo>
                    <a:pt x="17278" y="4555"/>
                    <a:pt x="18944" y="2897"/>
                    <a:pt x="20603" y="2075"/>
                  </a:cubicBezTo>
                  <a:cubicBezTo>
                    <a:pt x="21168" y="2075"/>
                    <a:pt x="21220" y="365"/>
                    <a:pt x="20603" y="365"/>
                  </a:cubicBezTo>
                  <a:cubicBezTo>
                    <a:pt x="20538" y="365"/>
                    <a:pt x="20472" y="378"/>
                    <a:pt x="20394" y="418"/>
                  </a:cubicBezTo>
                  <a:cubicBezTo>
                    <a:pt x="20190" y="418"/>
                    <a:pt x="19980" y="835"/>
                    <a:pt x="19567" y="835"/>
                  </a:cubicBezTo>
                  <a:cubicBezTo>
                    <a:pt x="18111" y="0"/>
                    <a:pt x="16451" y="0"/>
                    <a:pt x="14785"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75" name="Google Shape;489;p15">
              <a:extLst>
                <a:ext uri="{FF2B5EF4-FFF2-40B4-BE49-F238E27FC236}">
                  <a16:creationId xmlns:a16="http://schemas.microsoft.com/office/drawing/2014/main" id="{F70A7068-C34F-504A-9D60-24C03EEFCF82}"/>
                </a:ext>
              </a:extLst>
            </p:cNvPr>
            <p:cNvSpPr>
              <a:spLocks/>
            </p:cNvSpPr>
            <p:nvPr/>
          </p:nvSpPr>
          <p:spPr bwMode="auto">
            <a:xfrm>
              <a:off x="4524154" y="1612257"/>
              <a:ext cx="66065" cy="32801"/>
            </a:xfrm>
            <a:custGeom>
              <a:avLst/>
              <a:gdLst>
                <a:gd name="T0" fmla="*/ 2975855 w 21444"/>
                <a:gd name="T1" fmla="*/ 87217 h 21600"/>
                <a:gd name="T2" fmla="*/ 2975855 w 21444"/>
                <a:gd name="T3" fmla="*/ 87217 h 21600"/>
                <a:gd name="T4" fmla="*/ 2975855 w 21444"/>
                <a:gd name="T5" fmla="*/ 87217 h 21600"/>
                <a:gd name="T6" fmla="*/ 2975855 w 21444"/>
                <a:gd name="T7" fmla="*/ 8721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44" h="21600" extrusionOk="0">
                  <a:moveTo>
                    <a:pt x="20977" y="0"/>
                  </a:moveTo>
                  <a:cubicBezTo>
                    <a:pt x="16588" y="0"/>
                    <a:pt x="12209" y="2527"/>
                    <a:pt x="8452" y="6338"/>
                  </a:cubicBezTo>
                  <a:cubicBezTo>
                    <a:pt x="5318" y="9526"/>
                    <a:pt x="1562" y="14601"/>
                    <a:pt x="0" y="20958"/>
                  </a:cubicBezTo>
                  <a:cubicBezTo>
                    <a:pt x="0" y="21600"/>
                    <a:pt x="306" y="21600"/>
                    <a:pt x="306" y="21600"/>
                  </a:cubicBezTo>
                  <a:cubicBezTo>
                    <a:pt x="1878" y="19053"/>
                    <a:pt x="3124" y="16506"/>
                    <a:pt x="4379" y="13979"/>
                  </a:cubicBezTo>
                  <a:cubicBezTo>
                    <a:pt x="5941" y="12074"/>
                    <a:pt x="7513" y="10168"/>
                    <a:pt x="9391" y="8885"/>
                  </a:cubicBezTo>
                  <a:cubicBezTo>
                    <a:pt x="13148" y="5716"/>
                    <a:pt x="17211" y="5074"/>
                    <a:pt x="20977" y="2527"/>
                  </a:cubicBezTo>
                  <a:cubicBezTo>
                    <a:pt x="21600" y="1905"/>
                    <a:pt x="21600" y="622"/>
                    <a:pt x="2097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76" name="Google Shape;490;p15">
              <a:extLst>
                <a:ext uri="{FF2B5EF4-FFF2-40B4-BE49-F238E27FC236}">
                  <a16:creationId xmlns:a16="http://schemas.microsoft.com/office/drawing/2014/main" id="{ADCA685F-3248-E767-E84A-811853BF3E30}"/>
                </a:ext>
              </a:extLst>
            </p:cNvPr>
            <p:cNvSpPr>
              <a:spLocks/>
            </p:cNvSpPr>
            <p:nvPr/>
          </p:nvSpPr>
          <p:spPr bwMode="auto">
            <a:xfrm>
              <a:off x="4196999" y="1415761"/>
              <a:ext cx="73302" cy="31248"/>
            </a:xfrm>
            <a:custGeom>
              <a:avLst/>
              <a:gdLst>
                <a:gd name="T0" fmla="*/ 5391444 w 21048"/>
                <a:gd name="T1" fmla="*/ 68435 h 21600"/>
                <a:gd name="T2" fmla="*/ 5391444 w 21048"/>
                <a:gd name="T3" fmla="*/ 68435 h 21600"/>
                <a:gd name="T4" fmla="*/ 5391444 w 21048"/>
                <a:gd name="T5" fmla="*/ 68435 h 21600"/>
                <a:gd name="T6" fmla="*/ 5391444 w 21048"/>
                <a:gd name="T7" fmla="*/ 684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48" h="21600" extrusionOk="0">
                  <a:moveTo>
                    <a:pt x="8835" y="0"/>
                  </a:moveTo>
                  <a:cubicBezTo>
                    <a:pt x="6386" y="0"/>
                    <a:pt x="3815" y="1621"/>
                    <a:pt x="1716" y="5158"/>
                  </a:cubicBezTo>
                  <a:cubicBezTo>
                    <a:pt x="606" y="7811"/>
                    <a:pt x="-225" y="10484"/>
                    <a:pt x="55" y="13811"/>
                  </a:cubicBezTo>
                  <a:cubicBezTo>
                    <a:pt x="55" y="16484"/>
                    <a:pt x="1165" y="19158"/>
                    <a:pt x="2267" y="20484"/>
                  </a:cubicBezTo>
                  <a:cubicBezTo>
                    <a:pt x="2914" y="21263"/>
                    <a:pt x="3658" y="21600"/>
                    <a:pt x="4445" y="21600"/>
                  </a:cubicBezTo>
                  <a:cubicBezTo>
                    <a:pt x="4996" y="21600"/>
                    <a:pt x="5573" y="21432"/>
                    <a:pt x="6150" y="21158"/>
                  </a:cubicBezTo>
                  <a:cubicBezTo>
                    <a:pt x="7812" y="19811"/>
                    <a:pt x="9193" y="18484"/>
                    <a:pt x="10855" y="16484"/>
                  </a:cubicBezTo>
                  <a:cubicBezTo>
                    <a:pt x="12237" y="15158"/>
                    <a:pt x="13898" y="13158"/>
                    <a:pt x="15560" y="12484"/>
                  </a:cubicBezTo>
                  <a:cubicBezTo>
                    <a:pt x="17221" y="11158"/>
                    <a:pt x="18883" y="11158"/>
                    <a:pt x="20273" y="11158"/>
                  </a:cubicBezTo>
                  <a:cubicBezTo>
                    <a:pt x="21104" y="11158"/>
                    <a:pt x="21375" y="9158"/>
                    <a:pt x="20544" y="9158"/>
                  </a:cubicBezTo>
                  <a:cubicBezTo>
                    <a:pt x="20273" y="8484"/>
                    <a:pt x="20273" y="8484"/>
                    <a:pt x="19993" y="8484"/>
                  </a:cubicBezTo>
                  <a:cubicBezTo>
                    <a:pt x="18612" y="6484"/>
                    <a:pt x="17221" y="5158"/>
                    <a:pt x="15839" y="3811"/>
                  </a:cubicBezTo>
                  <a:cubicBezTo>
                    <a:pt x="14458" y="2484"/>
                    <a:pt x="12796" y="1158"/>
                    <a:pt x="11135" y="484"/>
                  </a:cubicBezTo>
                  <a:cubicBezTo>
                    <a:pt x="10391" y="168"/>
                    <a:pt x="9622" y="0"/>
                    <a:pt x="8835"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77" name="Google Shape;491;p15">
              <a:extLst>
                <a:ext uri="{FF2B5EF4-FFF2-40B4-BE49-F238E27FC236}">
                  <a16:creationId xmlns:a16="http://schemas.microsoft.com/office/drawing/2014/main" id="{9DC50579-C2E7-84B6-9936-C97D6E211A36}"/>
                </a:ext>
              </a:extLst>
            </p:cNvPr>
            <p:cNvSpPr>
              <a:spLocks/>
            </p:cNvSpPr>
            <p:nvPr/>
          </p:nvSpPr>
          <p:spPr bwMode="auto">
            <a:xfrm>
              <a:off x="4202976" y="1421989"/>
              <a:ext cx="51508" cy="12701"/>
            </a:xfrm>
            <a:custGeom>
              <a:avLst/>
              <a:gdLst>
                <a:gd name="T0" fmla="*/ 870185 w 21364"/>
                <a:gd name="T1" fmla="*/ 759 h 21600"/>
                <a:gd name="T2" fmla="*/ 870185 w 21364"/>
                <a:gd name="T3" fmla="*/ 759 h 21600"/>
                <a:gd name="T4" fmla="*/ 870185 w 21364"/>
                <a:gd name="T5" fmla="*/ 759 h 21600"/>
                <a:gd name="T6" fmla="*/ 870185 w 21364"/>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4" h="21600" extrusionOk="0">
                  <a:moveTo>
                    <a:pt x="12429" y="0"/>
                  </a:moveTo>
                  <a:cubicBezTo>
                    <a:pt x="11444" y="0"/>
                    <a:pt x="10497" y="240"/>
                    <a:pt x="9600" y="720"/>
                  </a:cubicBezTo>
                  <a:cubicBezTo>
                    <a:pt x="6404" y="2580"/>
                    <a:pt x="1996" y="8280"/>
                    <a:pt x="0" y="21600"/>
                  </a:cubicBezTo>
                  <a:cubicBezTo>
                    <a:pt x="1604" y="19680"/>
                    <a:pt x="3196" y="15900"/>
                    <a:pt x="4800" y="12120"/>
                  </a:cubicBezTo>
                  <a:cubicBezTo>
                    <a:pt x="6404" y="10200"/>
                    <a:pt x="7996" y="8280"/>
                    <a:pt x="9600" y="8280"/>
                  </a:cubicBezTo>
                  <a:cubicBezTo>
                    <a:pt x="10358" y="7920"/>
                    <a:pt x="11116" y="7800"/>
                    <a:pt x="11848" y="7800"/>
                  </a:cubicBezTo>
                  <a:cubicBezTo>
                    <a:pt x="14968" y="7800"/>
                    <a:pt x="17886" y="10560"/>
                    <a:pt x="20804" y="12120"/>
                  </a:cubicBezTo>
                  <a:cubicBezTo>
                    <a:pt x="21196" y="12120"/>
                    <a:pt x="21600" y="8280"/>
                    <a:pt x="21196" y="6420"/>
                  </a:cubicBezTo>
                  <a:cubicBezTo>
                    <a:pt x="18505" y="2100"/>
                    <a:pt x="15347" y="0"/>
                    <a:pt x="1242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78" name="Google Shape;492;p15">
              <a:extLst>
                <a:ext uri="{FF2B5EF4-FFF2-40B4-BE49-F238E27FC236}">
                  <a16:creationId xmlns:a16="http://schemas.microsoft.com/office/drawing/2014/main" id="{1F019712-A411-77BF-9E83-BE148F381184}"/>
                </a:ext>
              </a:extLst>
            </p:cNvPr>
            <p:cNvSpPr>
              <a:spLocks/>
            </p:cNvSpPr>
            <p:nvPr/>
          </p:nvSpPr>
          <p:spPr bwMode="auto">
            <a:xfrm>
              <a:off x="4379238" y="1408300"/>
              <a:ext cx="66074" cy="108482"/>
            </a:xfrm>
            <a:custGeom>
              <a:avLst/>
              <a:gdLst>
                <a:gd name="T0" fmla="*/ 3334512 w 20846"/>
                <a:gd name="T1" fmla="*/ 34509832 h 21600"/>
                <a:gd name="T2" fmla="*/ 3334512 w 20846"/>
                <a:gd name="T3" fmla="*/ 34509832 h 21600"/>
                <a:gd name="T4" fmla="*/ 3334512 w 20846"/>
                <a:gd name="T5" fmla="*/ 34509832 h 21600"/>
                <a:gd name="T6" fmla="*/ 3334512 w 20846"/>
                <a:gd name="T7" fmla="*/ 3450983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46" h="21600" extrusionOk="0">
                  <a:moveTo>
                    <a:pt x="8699" y="0"/>
                  </a:moveTo>
                  <a:cubicBezTo>
                    <a:pt x="7863" y="0"/>
                    <a:pt x="7008" y="85"/>
                    <a:pt x="6162" y="279"/>
                  </a:cubicBezTo>
                  <a:cubicBezTo>
                    <a:pt x="3424" y="855"/>
                    <a:pt x="1291" y="2395"/>
                    <a:pt x="378" y="3929"/>
                  </a:cubicBezTo>
                  <a:cubicBezTo>
                    <a:pt x="-535" y="5658"/>
                    <a:pt x="378" y="7386"/>
                    <a:pt x="1291" y="8920"/>
                  </a:cubicBezTo>
                  <a:cubicBezTo>
                    <a:pt x="2511" y="10648"/>
                    <a:pt x="4029" y="12189"/>
                    <a:pt x="5855" y="13529"/>
                  </a:cubicBezTo>
                  <a:cubicBezTo>
                    <a:pt x="7680" y="15069"/>
                    <a:pt x="9813" y="16415"/>
                    <a:pt x="12244" y="17755"/>
                  </a:cubicBezTo>
                  <a:cubicBezTo>
                    <a:pt x="13157" y="18331"/>
                    <a:pt x="14377" y="18908"/>
                    <a:pt x="15588" y="19484"/>
                  </a:cubicBezTo>
                  <a:cubicBezTo>
                    <a:pt x="16501" y="20060"/>
                    <a:pt x="17414" y="20448"/>
                    <a:pt x="18327" y="20830"/>
                  </a:cubicBezTo>
                  <a:cubicBezTo>
                    <a:pt x="18327" y="21212"/>
                    <a:pt x="18942" y="21600"/>
                    <a:pt x="19854" y="21600"/>
                  </a:cubicBezTo>
                  <a:cubicBezTo>
                    <a:pt x="20460" y="21600"/>
                    <a:pt x="21065" y="21212"/>
                    <a:pt x="20767" y="20830"/>
                  </a:cubicBezTo>
                  <a:cubicBezTo>
                    <a:pt x="20460" y="20636"/>
                    <a:pt x="19854" y="20254"/>
                    <a:pt x="19547" y="20060"/>
                  </a:cubicBezTo>
                  <a:cubicBezTo>
                    <a:pt x="16808" y="17373"/>
                    <a:pt x="18029" y="13723"/>
                    <a:pt x="18634" y="10648"/>
                  </a:cubicBezTo>
                  <a:cubicBezTo>
                    <a:pt x="19239" y="7386"/>
                    <a:pt x="19547" y="3735"/>
                    <a:pt x="15290" y="1431"/>
                  </a:cubicBezTo>
                  <a:cubicBezTo>
                    <a:pt x="13474" y="716"/>
                    <a:pt x="11149" y="0"/>
                    <a:pt x="8699"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79" name="Google Shape;493;p15">
              <a:extLst>
                <a:ext uri="{FF2B5EF4-FFF2-40B4-BE49-F238E27FC236}">
                  <a16:creationId xmlns:a16="http://schemas.microsoft.com/office/drawing/2014/main" id="{7EAF1B8F-57AF-E0EB-C94F-FB4330D845C3}"/>
                </a:ext>
              </a:extLst>
            </p:cNvPr>
            <p:cNvSpPr>
              <a:spLocks/>
            </p:cNvSpPr>
            <p:nvPr/>
          </p:nvSpPr>
          <p:spPr bwMode="auto">
            <a:xfrm>
              <a:off x="4394393" y="1417954"/>
              <a:ext cx="38376" cy="83570"/>
            </a:xfrm>
            <a:custGeom>
              <a:avLst/>
              <a:gdLst>
                <a:gd name="T0" fmla="*/ 212651 w 21033"/>
                <a:gd name="T1" fmla="*/ 9362808 h 21600"/>
                <a:gd name="T2" fmla="*/ 212651 w 21033"/>
                <a:gd name="T3" fmla="*/ 9362808 h 21600"/>
                <a:gd name="T4" fmla="*/ 212651 w 21033"/>
                <a:gd name="T5" fmla="*/ 9362808 h 21600"/>
                <a:gd name="T6" fmla="*/ 212651 w 21033"/>
                <a:gd name="T7" fmla="*/ 93628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33" h="21600" extrusionOk="0">
                  <a:moveTo>
                    <a:pt x="2533" y="0"/>
                  </a:moveTo>
                  <a:cubicBezTo>
                    <a:pt x="2449" y="0"/>
                    <a:pt x="2399" y="31"/>
                    <a:pt x="2399" y="110"/>
                  </a:cubicBezTo>
                  <a:cubicBezTo>
                    <a:pt x="-255" y="1110"/>
                    <a:pt x="-255" y="2857"/>
                    <a:pt x="279" y="4353"/>
                  </a:cubicBezTo>
                  <a:cubicBezTo>
                    <a:pt x="813" y="6345"/>
                    <a:pt x="2399" y="8336"/>
                    <a:pt x="3985" y="10084"/>
                  </a:cubicBezTo>
                  <a:cubicBezTo>
                    <a:pt x="5571" y="12075"/>
                    <a:pt x="7674" y="14075"/>
                    <a:pt x="10328" y="15822"/>
                  </a:cubicBezTo>
                  <a:cubicBezTo>
                    <a:pt x="11380" y="16814"/>
                    <a:pt x="12965" y="17814"/>
                    <a:pt x="14551" y="19057"/>
                  </a:cubicBezTo>
                  <a:cubicBezTo>
                    <a:pt x="16137" y="19805"/>
                    <a:pt x="17189" y="20805"/>
                    <a:pt x="19309" y="21553"/>
                  </a:cubicBezTo>
                  <a:cubicBezTo>
                    <a:pt x="19459" y="21584"/>
                    <a:pt x="19592" y="21600"/>
                    <a:pt x="19743" y="21600"/>
                  </a:cubicBezTo>
                  <a:cubicBezTo>
                    <a:pt x="20627" y="21600"/>
                    <a:pt x="21345" y="20986"/>
                    <a:pt x="20894" y="20553"/>
                  </a:cubicBezTo>
                  <a:cubicBezTo>
                    <a:pt x="19843" y="19805"/>
                    <a:pt x="18257" y="19057"/>
                    <a:pt x="16671" y="18066"/>
                  </a:cubicBezTo>
                  <a:cubicBezTo>
                    <a:pt x="15603" y="17318"/>
                    <a:pt x="14017" y="16318"/>
                    <a:pt x="12965" y="15570"/>
                  </a:cubicBezTo>
                  <a:cubicBezTo>
                    <a:pt x="10845" y="13823"/>
                    <a:pt x="8742" y="12075"/>
                    <a:pt x="6622" y="10336"/>
                  </a:cubicBezTo>
                  <a:cubicBezTo>
                    <a:pt x="3985" y="7344"/>
                    <a:pt x="279" y="3353"/>
                    <a:pt x="2917" y="110"/>
                  </a:cubicBezTo>
                  <a:cubicBezTo>
                    <a:pt x="2917" y="110"/>
                    <a:pt x="2683" y="0"/>
                    <a:pt x="253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80" name="Google Shape;494;p15">
              <a:extLst>
                <a:ext uri="{FF2B5EF4-FFF2-40B4-BE49-F238E27FC236}">
                  <a16:creationId xmlns:a16="http://schemas.microsoft.com/office/drawing/2014/main" id="{2CCB5A74-F33C-5BC6-2C9D-E67F3CA6C945}"/>
                </a:ext>
              </a:extLst>
            </p:cNvPr>
            <p:cNvSpPr>
              <a:spLocks/>
            </p:cNvSpPr>
            <p:nvPr/>
          </p:nvSpPr>
          <p:spPr bwMode="auto">
            <a:xfrm>
              <a:off x="4466006" y="1453282"/>
              <a:ext cx="63345" cy="111984"/>
            </a:xfrm>
            <a:custGeom>
              <a:avLst/>
              <a:gdLst>
                <a:gd name="T0" fmla="*/ 2821959 w 20618"/>
                <a:gd name="T1" fmla="*/ 40451472 h 21600"/>
                <a:gd name="T2" fmla="*/ 2821959 w 20618"/>
                <a:gd name="T3" fmla="*/ 40451472 h 21600"/>
                <a:gd name="T4" fmla="*/ 2821959 w 20618"/>
                <a:gd name="T5" fmla="*/ 40451472 h 21600"/>
                <a:gd name="T6" fmla="*/ 2821959 w 20618"/>
                <a:gd name="T7" fmla="*/ 404514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18" h="21600" extrusionOk="0">
                  <a:moveTo>
                    <a:pt x="8975" y="0"/>
                  </a:moveTo>
                  <a:cubicBezTo>
                    <a:pt x="8023" y="0"/>
                    <a:pt x="7042" y="106"/>
                    <a:pt x="6050" y="341"/>
                  </a:cubicBezTo>
                  <a:cubicBezTo>
                    <a:pt x="4801" y="523"/>
                    <a:pt x="3225" y="1081"/>
                    <a:pt x="2283" y="1639"/>
                  </a:cubicBezTo>
                  <a:cubicBezTo>
                    <a:pt x="1342" y="2385"/>
                    <a:pt x="717" y="3131"/>
                    <a:pt x="400" y="3871"/>
                  </a:cubicBezTo>
                  <a:cubicBezTo>
                    <a:pt x="-849" y="7225"/>
                    <a:pt x="1034" y="10198"/>
                    <a:pt x="3225" y="12988"/>
                  </a:cubicBezTo>
                  <a:cubicBezTo>
                    <a:pt x="4801" y="14480"/>
                    <a:pt x="6685" y="15779"/>
                    <a:pt x="8875" y="16895"/>
                  </a:cubicBezTo>
                  <a:cubicBezTo>
                    <a:pt x="11076" y="18199"/>
                    <a:pt x="13584" y="19315"/>
                    <a:pt x="15785" y="20431"/>
                  </a:cubicBezTo>
                  <a:cubicBezTo>
                    <a:pt x="15785" y="20431"/>
                    <a:pt x="16102" y="20619"/>
                    <a:pt x="16102" y="20619"/>
                  </a:cubicBezTo>
                  <a:cubicBezTo>
                    <a:pt x="16409" y="20619"/>
                    <a:pt x="16409" y="20619"/>
                    <a:pt x="16726" y="20801"/>
                  </a:cubicBezTo>
                  <a:cubicBezTo>
                    <a:pt x="17044" y="20801"/>
                    <a:pt x="17351" y="20989"/>
                    <a:pt x="17985" y="20989"/>
                  </a:cubicBezTo>
                  <a:cubicBezTo>
                    <a:pt x="18293" y="21177"/>
                    <a:pt x="18610" y="21177"/>
                    <a:pt x="18927" y="21177"/>
                  </a:cubicBezTo>
                  <a:cubicBezTo>
                    <a:pt x="19234" y="21359"/>
                    <a:pt x="19552" y="21359"/>
                    <a:pt x="19869" y="21547"/>
                  </a:cubicBezTo>
                  <a:cubicBezTo>
                    <a:pt x="19988" y="21582"/>
                    <a:pt x="20097" y="21600"/>
                    <a:pt x="20186" y="21600"/>
                  </a:cubicBezTo>
                  <a:cubicBezTo>
                    <a:pt x="20592" y="21600"/>
                    <a:pt x="20751" y="21324"/>
                    <a:pt x="20493" y="21177"/>
                  </a:cubicBezTo>
                  <a:cubicBezTo>
                    <a:pt x="19869" y="20989"/>
                    <a:pt x="19234" y="20801"/>
                    <a:pt x="18927" y="20431"/>
                  </a:cubicBezTo>
                  <a:cubicBezTo>
                    <a:pt x="16726" y="19315"/>
                    <a:pt x="15785" y="17829"/>
                    <a:pt x="15467" y="16154"/>
                  </a:cubicBezTo>
                  <a:cubicBezTo>
                    <a:pt x="14843" y="14480"/>
                    <a:pt x="15467" y="12618"/>
                    <a:pt x="16102" y="10944"/>
                  </a:cubicBezTo>
                  <a:cubicBezTo>
                    <a:pt x="17668" y="7596"/>
                    <a:pt x="18610" y="3689"/>
                    <a:pt x="14218" y="1269"/>
                  </a:cubicBezTo>
                  <a:cubicBezTo>
                    <a:pt x="12920" y="505"/>
                    <a:pt x="11036" y="0"/>
                    <a:pt x="8975"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81" name="Google Shape;495;p15">
              <a:extLst>
                <a:ext uri="{FF2B5EF4-FFF2-40B4-BE49-F238E27FC236}">
                  <a16:creationId xmlns:a16="http://schemas.microsoft.com/office/drawing/2014/main" id="{0684D240-304D-8E17-1497-8187F0A59DB0}"/>
                </a:ext>
              </a:extLst>
            </p:cNvPr>
            <p:cNvSpPr>
              <a:spLocks/>
            </p:cNvSpPr>
            <p:nvPr/>
          </p:nvSpPr>
          <p:spPr bwMode="auto">
            <a:xfrm>
              <a:off x="4478806" y="1465890"/>
              <a:ext cx="26308" cy="74281"/>
            </a:xfrm>
            <a:custGeom>
              <a:avLst/>
              <a:gdLst>
                <a:gd name="T0" fmla="*/ 31323 w 21178"/>
                <a:gd name="T1" fmla="*/ 5194549 h 21600"/>
                <a:gd name="T2" fmla="*/ 31323 w 21178"/>
                <a:gd name="T3" fmla="*/ 5194549 h 21600"/>
                <a:gd name="T4" fmla="*/ 31323 w 21178"/>
                <a:gd name="T5" fmla="*/ 5194549 h 21600"/>
                <a:gd name="T6" fmla="*/ 31323 w 21178"/>
                <a:gd name="T7" fmla="*/ 51945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78" h="21600" extrusionOk="0">
                  <a:moveTo>
                    <a:pt x="5051" y="0"/>
                  </a:moveTo>
                  <a:cubicBezTo>
                    <a:pt x="4854" y="0"/>
                    <a:pt x="4658" y="71"/>
                    <a:pt x="4658" y="213"/>
                  </a:cubicBezTo>
                  <a:cubicBezTo>
                    <a:pt x="785" y="1328"/>
                    <a:pt x="785" y="3294"/>
                    <a:pt x="0" y="4977"/>
                  </a:cubicBezTo>
                  <a:cubicBezTo>
                    <a:pt x="0" y="6943"/>
                    <a:pt x="785" y="8909"/>
                    <a:pt x="3114" y="10866"/>
                  </a:cubicBezTo>
                  <a:cubicBezTo>
                    <a:pt x="6988" y="14515"/>
                    <a:pt x="12430" y="18438"/>
                    <a:pt x="19418" y="21529"/>
                  </a:cubicBezTo>
                  <a:cubicBezTo>
                    <a:pt x="19565" y="21582"/>
                    <a:pt x="19737" y="21600"/>
                    <a:pt x="19933" y="21600"/>
                  </a:cubicBezTo>
                  <a:cubicBezTo>
                    <a:pt x="20693" y="21600"/>
                    <a:pt x="21600" y="21193"/>
                    <a:pt x="20963" y="20962"/>
                  </a:cubicBezTo>
                  <a:cubicBezTo>
                    <a:pt x="16304" y="17597"/>
                    <a:pt x="10886" y="14232"/>
                    <a:pt x="7772" y="10592"/>
                  </a:cubicBezTo>
                  <a:cubicBezTo>
                    <a:pt x="6227" y="8909"/>
                    <a:pt x="4658" y="7227"/>
                    <a:pt x="4658" y="5261"/>
                  </a:cubicBezTo>
                  <a:cubicBezTo>
                    <a:pt x="4658" y="3578"/>
                    <a:pt x="5443" y="1895"/>
                    <a:pt x="5443" y="213"/>
                  </a:cubicBezTo>
                  <a:cubicBezTo>
                    <a:pt x="5443" y="71"/>
                    <a:pt x="5247" y="0"/>
                    <a:pt x="505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82" name="Google Shape;496;p15">
              <a:extLst>
                <a:ext uri="{FF2B5EF4-FFF2-40B4-BE49-F238E27FC236}">
                  <a16:creationId xmlns:a16="http://schemas.microsoft.com/office/drawing/2014/main" id="{0108F743-BD42-E303-526D-7C0D7444624C}"/>
                </a:ext>
              </a:extLst>
            </p:cNvPr>
            <p:cNvSpPr>
              <a:spLocks/>
            </p:cNvSpPr>
            <p:nvPr/>
          </p:nvSpPr>
          <p:spPr bwMode="auto">
            <a:xfrm>
              <a:off x="4242388" y="1361369"/>
              <a:ext cx="53172" cy="77265"/>
            </a:xfrm>
            <a:custGeom>
              <a:avLst/>
              <a:gdLst>
                <a:gd name="T0" fmla="*/ 1038276 w 21270"/>
                <a:gd name="T1" fmla="*/ 6325185 h 21600"/>
                <a:gd name="T2" fmla="*/ 1038276 w 21270"/>
                <a:gd name="T3" fmla="*/ 6325185 h 21600"/>
                <a:gd name="T4" fmla="*/ 1038276 w 21270"/>
                <a:gd name="T5" fmla="*/ 6325185 h 21600"/>
                <a:gd name="T6" fmla="*/ 1038276 w 21270"/>
                <a:gd name="T7" fmla="*/ 632518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0" h="21600" extrusionOk="0">
                  <a:moveTo>
                    <a:pt x="8210" y="0"/>
                  </a:moveTo>
                  <a:cubicBezTo>
                    <a:pt x="6992" y="0"/>
                    <a:pt x="5761" y="196"/>
                    <a:pt x="4677" y="570"/>
                  </a:cubicBezTo>
                  <a:cubicBezTo>
                    <a:pt x="3142" y="1115"/>
                    <a:pt x="2362" y="1652"/>
                    <a:pt x="1595" y="2461"/>
                  </a:cubicBezTo>
                  <a:cubicBezTo>
                    <a:pt x="827" y="2997"/>
                    <a:pt x="438" y="4078"/>
                    <a:pt x="48" y="4887"/>
                  </a:cubicBezTo>
                  <a:cubicBezTo>
                    <a:pt x="-330" y="8122"/>
                    <a:pt x="1595" y="11358"/>
                    <a:pt x="4299" y="13784"/>
                  </a:cubicBezTo>
                  <a:cubicBezTo>
                    <a:pt x="5834" y="15402"/>
                    <a:pt x="7772" y="16747"/>
                    <a:pt x="10086" y="17556"/>
                  </a:cubicBezTo>
                  <a:cubicBezTo>
                    <a:pt x="12011" y="18637"/>
                    <a:pt x="14716" y="19718"/>
                    <a:pt x="17030" y="20791"/>
                  </a:cubicBezTo>
                  <a:lnTo>
                    <a:pt x="17408" y="20791"/>
                  </a:lnTo>
                  <a:cubicBezTo>
                    <a:pt x="17408" y="20791"/>
                    <a:pt x="17408" y="20791"/>
                    <a:pt x="17798" y="21064"/>
                  </a:cubicBezTo>
                  <a:lnTo>
                    <a:pt x="18955" y="21064"/>
                  </a:lnTo>
                  <a:cubicBezTo>
                    <a:pt x="18955" y="21064"/>
                    <a:pt x="19345" y="21336"/>
                    <a:pt x="19723" y="21336"/>
                  </a:cubicBezTo>
                  <a:cubicBezTo>
                    <a:pt x="20113" y="21336"/>
                    <a:pt x="20502" y="21336"/>
                    <a:pt x="20880" y="21600"/>
                  </a:cubicBezTo>
                  <a:cubicBezTo>
                    <a:pt x="21270" y="21600"/>
                    <a:pt x="21270" y="21064"/>
                    <a:pt x="21270" y="21064"/>
                  </a:cubicBezTo>
                  <a:cubicBezTo>
                    <a:pt x="20502" y="20791"/>
                    <a:pt x="20113" y="20791"/>
                    <a:pt x="19345" y="20527"/>
                  </a:cubicBezTo>
                  <a:cubicBezTo>
                    <a:pt x="17408" y="19446"/>
                    <a:pt x="16251" y="17828"/>
                    <a:pt x="15873" y="16211"/>
                  </a:cubicBezTo>
                  <a:cubicBezTo>
                    <a:pt x="15093" y="14593"/>
                    <a:pt x="15093" y="12703"/>
                    <a:pt x="15483" y="10821"/>
                  </a:cubicBezTo>
                  <a:cubicBezTo>
                    <a:pt x="15873" y="7314"/>
                    <a:pt x="16251" y="3269"/>
                    <a:pt x="12011" y="843"/>
                  </a:cubicBezTo>
                  <a:cubicBezTo>
                    <a:pt x="10976" y="264"/>
                    <a:pt x="9611" y="0"/>
                    <a:pt x="8210"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83" name="Google Shape;497;p15">
              <a:extLst>
                <a:ext uri="{FF2B5EF4-FFF2-40B4-BE49-F238E27FC236}">
                  <a16:creationId xmlns:a16="http://schemas.microsoft.com/office/drawing/2014/main" id="{D852367A-D54E-B0ED-C28D-C12836993DE2}"/>
                </a:ext>
              </a:extLst>
            </p:cNvPr>
            <p:cNvSpPr>
              <a:spLocks/>
            </p:cNvSpPr>
            <p:nvPr/>
          </p:nvSpPr>
          <p:spPr bwMode="auto">
            <a:xfrm>
              <a:off x="4251576" y="1371662"/>
              <a:ext cx="23995" cy="50983"/>
            </a:xfrm>
            <a:custGeom>
              <a:avLst/>
              <a:gdLst>
                <a:gd name="T0" fmla="*/ 20821 w 20906"/>
                <a:gd name="T1" fmla="*/ 791202 h 21600"/>
                <a:gd name="T2" fmla="*/ 20821 w 20906"/>
                <a:gd name="T3" fmla="*/ 791202 h 21600"/>
                <a:gd name="T4" fmla="*/ 20821 w 20906"/>
                <a:gd name="T5" fmla="*/ 791202 h 21600"/>
                <a:gd name="T6" fmla="*/ 20821 w 20906"/>
                <a:gd name="T7" fmla="*/ 79120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06" h="21600" extrusionOk="0">
                  <a:moveTo>
                    <a:pt x="2791" y="0"/>
                  </a:moveTo>
                  <a:cubicBezTo>
                    <a:pt x="2659" y="0"/>
                    <a:pt x="2473" y="52"/>
                    <a:pt x="2181" y="181"/>
                  </a:cubicBezTo>
                  <a:cubicBezTo>
                    <a:pt x="-340" y="1406"/>
                    <a:pt x="-340" y="3458"/>
                    <a:pt x="509" y="5084"/>
                  </a:cubicBezTo>
                  <a:cubicBezTo>
                    <a:pt x="509" y="7135"/>
                    <a:pt x="2181" y="9174"/>
                    <a:pt x="3879" y="11213"/>
                  </a:cubicBezTo>
                  <a:cubicBezTo>
                    <a:pt x="7223" y="14890"/>
                    <a:pt x="13114" y="18568"/>
                    <a:pt x="19827" y="21432"/>
                  </a:cubicBezTo>
                  <a:cubicBezTo>
                    <a:pt x="19827" y="21548"/>
                    <a:pt x="19986" y="21600"/>
                    <a:pt x="20172" y="21600"/>
                  </a:cubicBezTo>
                  <a:cubicBezTo>
                    <a:pt x="20597" y="21600"/>
                    <a:pt x="21260" y="21316"/>
                    <a:pt x="20676" y="21019"/>
                  </a:cubicBezTo>
                  <a:cubicBezTo>
                    <a:pt x="15634" y="17755"/>
                    <a:pt x="10593" y="14890"/>
                    <a:pt x="7223" y="11213"/>
                  </a:cubicBezTo>
                  <a:cubicBezTo>
                    <a:pt x="6400" y="9587"/>
                    <a:pt x="4702" y="7535"/>
                    <a:pt x="3879" y="5910"/>
                  </a:cubicBezTo>
                  <a:cubicBezTo>
                    <a:pt x="3030" y="3858"/>
                    <a:pt x="3879" y="2232"/>
                    <a:pt x="3030" y="181"/>
                  </a:cubicBezTo>
                  <a:cubicBezTo>
                    <a:pt x="3030" y="181"/>
                    <a:pt x="3030" y="0"/>
                    <a:pt x="279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84" name="Google Shape;498;p15">
              <a:extLst>
                <a:ext uri="{FF2B5EF4-FFF2-40B4-BE49-F238E27FC236}">
                  <a16:creationId xmlns:a16="http://schemas.microsoft.com/office/drawing/2014/main" id="{A39F13F5-29E1-06E5-152E-A8432F3CFE04}"/>
                </a:ext>
              </a:extLst>
            </p:cNvPr>
            <p:cNvSpPr>
              <a:spLocks/>
            </p:cNvSpPr>
            <p:nvPr/>
          </p:nvSpPr>
          <p:spPr bwMode="auto">
            <a:xfrm>
              <a:off x="4554153" y="1505055"/>
              <a:ext cx="46553" cy="90300"/>
            </a:xfrm>
            <a:custGeom>
              <a:avLst/>
              <a:gdLst>
                <a:gd name="T0" fmla="*/ 625824 w 20444"/>
                <a:gd name="T1" fmla="*/ 13790925 h 21600"/>
                <a:gd name="T2" fmla="*/ 625824 w 20444"/>
                <a:gd name="T3" fmla="*/ 13790925 h 21600"/>
                <a:gd name="T4" fmla="*/ 625824 w 20444"/>
                <a:gd name="T5" fmla="*/ 13790925 h 21600"/>
                <a:gd name="T6" fmla="*/ 625824 w 20444"/>
                <a:gd name="T7" fmla="*/ 1379092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44" h="21600" extrusionOk="0">
                  <a:moveTo>
                    <a:pt x="11368" y="0"/>
                  </a:moveTo>
                  <a:cubicBezTo>
                    <a:pt x="8412" y="0"/>
                    <a:pt x="6125" y="1056"/>
                    <a:pt x="4185" y="2113"/>
                  </a:cubicBezTo>
                  <a:cubicBezTo>
                    <a:pt x="-469" y="5107"/>
                    <a:pt x="-897" y="8800"/>
                    <a:pt x="1216" y="11802"/>
                  </a:cubicBezTo>
                  <a:cubicBezTo>
                    <a:pt x="2072" y="13412"/>
                    <a:pt x="3343" y="15029"/>
                    <a:pt x="5028" y="16646"/>
                  </a:cubicBezTo>
                  <a:cubicBezTo>
                    <a:pt x="6299" y="18030"/>
                    <a:pt x="7997" y="19181"/>
                    <a:pt x="10110" y="20332"/>
                  </a:cubicBezTo>
                  <a:cubicBezTo>
                    <a:pt x="10110" y="20566"/>
                    <a:pt x="10538" y="21024"/>
                    <a:pt x="10538" y="21258"/>
                  </a:cubicBezTo>
                  <a:cubicBezTo>
                    <a:pt x="10685" y="21498"/>
                    <a:pt x="11047" y="21600"/>
                    <a:pt x="11421" y="21600"/>
                  </a:cubicBezTo>
                  <a:cubicBezTo>
                    <a:pt x="12130" y="21600"/>
                    <a:pt x="12932" y="21250"/>
                    <a:pt x="12651" y="20799"/>
                  </a:cubicBezTo>
                  <a:cubicBezTo>
                    <a:pt x="12237" y="19181"/>
                    <a:pt x="12237" y="17564"/>
                    <a:pt x="13079" y="15721"/>
                  </a:cubicBezTo>
                  <a:cubicBezTo>
                    <a:pt x="13507" y="14104"/>
                    <a:pt x="14778" y="12494"/>
                    <a:pt x="16477" y="10876"/>
                  </a:cubicBezTo>
                  <a:cubicBezTo>
                    <a:pt x="17747" y="9492"/>
                    <a:pt x="19432" y="7875"/>
                    <a:pt x="20288" y="6265"/>
                  </a:cubicBezTo>
                  <a:cubicBezTo>
                    <a:pt x="20703" y="4648"/>
                    <a:pt x="20288" y="3264"/>
                    <a:pt x="19018" y="2113"/>
                  </a:cubicBezTo>
                  <a:cubicBezTo>
                    <a:pt x="17319" y="954"/>
                    <a:pt x="15206" y="36"/>
                    <a:pt x="12237" y="36"/>
                  </a:cubicBezTo>
                  <a:cubicBezTo>
                    <a:pt x="11943" y="15"/>
                    <a:pt x="11648" y="0"/>
                    <a:pt x="11368"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85" name="Google Shape;499;p15">
              <a:extLst>
                <a:ext uri="{FF2B5EF4-FFF2-40B4-BE49-F238E27FC236}">
                  <a16:creationId xmlns:a16="http://schemas.microsoft.com/office/drawing/2014/main" id="{2375272A-7206-EDEF-73E0-BD140276AE3F}"/>
                </a:ext>
              </a:extLst>
            </p:cNvPr>
            <p:cNvSpPr>
              <a:spLocks/>
            </p:cNvSpPr>
            <p:nvPr/>
          </p:nvSpPr>
          <p:spPr bwMode="auto">
            <a:xfrm>
              <a:off x="4565988" y="1512913"/>
              <a:ext cx="14082" cy="63743"/>
            </a:xfrm>
            <a:custGeom>
              <a:avLst/>
              <a:gdLst>
                <a:gd name="T0" fmla="*/ 1824 w 19738"/>
                <a:gd name="T1" fmla="*/ 2417253 h 21600"/>
                <a:gd name="T2" fmla="*/ 1824 w 19738"/>
                <a:gd name="T3" fmla="*/ 2417253 h 21600"/>
                <a:gd name="T4" fmla="*/ 1824 w 19738"/>
                <a:gd name="T5" fmla="*/ 2417253 h 21600"/>
                <a:gd name="T6" fmla="*/ 1824 w 19738"/>
                <a:gd name="T7" fmla="*/ 241725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738" h="21600" extrusionOk="0">
                  <a:moveTo>
                    <a:pt x="18415" y="0"/>
                  </a:moveTo>
                  <a:cubicBezTo>
                    <a:pt x="6249" y="1961"/>
                    <a:pt x="2193" y="6213"/>
                    <a:pt x="827" y="9474"/>
                  </a:cubicBezTo>
                  <a:cubicBezTo>
                    <a:pt x="-1862" y="13396"/>
                    <a:pt x="2193" y="17978"/>
                    <a:pt x="10304" y="21239"/>
                  </a:cubicBezTo>
                  <a:cubicBezTo>
                    <a:pt x="10816" y="21497"/>
                    <a:pt x="11713" y="21600"/>
                    <a:pt x="12566" y="21600"/>
                  </a:cubicBezTo>
                  <a:cubicBezTo>
                    <a:pt x="13975" y="21600"/>
                    <a:pt x="15170" y="21321"/>
                    <a:pt x="14359" y="20919"/>
                  </a:cubicBezTo>
                  <a:cubicBezTo>
                    <a:pt x="11627" y="16997"/>
                    <a:pt x="6249" y="13726"/>
                    <a:pt x="7572" y="9804"/>
                  </a:cubicBezTo>
                  <a:cubicBezTo>
                    <a:pt x="7572" y="8174"/>
                    <a:pt x="8938" y="6533"/>
                    <a:pt x="10304" y="4902"/>
                  </a:cubicBezTo>
                  <a:cubicBezTo>
                    <a:pt x="12993" y="3271"/>
                    <a:pt x="17049" y="1961"/>
                    <a:pt x="19738" y="330"/>
                  </a:cubicBezTo>
                  <a:cubicBezTo>
                    <a:pt x="19738" y="0"/>
                    <a:pt x="18415" y="0"/>
                    <a:pt x="1841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86" name="Google Shape;500;p15">
              <a:extLst>
                <a:ext uri="{FF2B5EF4-FFF2-40B4-BE49-F238E27FC236}">
                  <a16:creationId xmlns:a16="http://schemas.microsoft.com/office/drawing/2014/main" id="{DEF371CC-A219-2E4E-F1D2-F170B5564E4C}"/>
                </a:ext>
              </a:extLst>
            </p:cNvPr>
            <p:cNvSpPr>
              <a:spLocks/>
            </p:cNvSpPr>
            <p:nvPr/>
          </p:nvSpPr>
          <p:spPr bwMode="auto">
            <a:xfrm>
              <a:off x="4307725" y="1384880"/>
              <a:ext cx="59611" cy="87529"/>
            </a:xfrm>
            <a:custGeom>
              <a:avLst/>
              <a:gdLst>
                <a:gd name="T0" fmla="*/ 1988847 w 20857"/>
                <a:gd name="T1" fmla="*/ 11801061 h 21600"/>
                <a:gd name="T2" fmla="*/ 1988847 w 20857"/>
                <a:gd name="T3" fmla="*/ 11801061 h 21600"/>
                <a:gd name="T4" fmla="*/ 1988847 w 20857"/>
                <a:gd name="T5" fmla="*/ 11801061 h 21600"/>
                <a:gd name="T6" fmla="*/ 1988847 w 20857"/>
                <a:gd name="T7" fmla="*/ 1180106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57" h="21600" extrusionOk="0">
                  <a:moveTo>
                    <a:pt x="7667" y="0"/>
                  </a:moveTo>
                  <a:cubicBezTo>
                    <a:pt x="6644" y="0"/>
                    <a:pt x="5578" y="135"/>
                    <a:pt x="4523" y="413"/>
                  </a:cubicBezTo>
                  <a:cubicBezTo>
                    <a:pt x="3170" y="894"/>
                    <a:pt x="2158" y="1368"/>
                    <a:pt x="1476" y="2322"/>
                  </a:cubicBezTo>
                  <a:cubicBezTo>
                    <a:pt x="463" y="3036"/>
                    <a:pt x="133" y="3750"/>
                    <a:pt x="133" y="4697"/>
                  </a:cubicBezTo>
                  <a:cubicBezTo>
                    <a:pt x="-549" y="8034"/>
                    <a:pt x="1476" y="11123"/>
                    <a:pt x="4182" y="13746"/>
                  </a:cubicBezTo>
                  <a:cubicBezTo>
                    <a:pt x="5536" y="15174"/>
                    <a:pt x="7560" y="16602"/>
                    <a:pt x="9585" y="17549"/>
                  </a:cubicBezTo>
                  <a:cubicBezTo>
                    <a:pt x="11940" y="18744"/>
                    <a:pt x="14306" y="19691"/>
                    <a:pt x="16671" y="20886"/>
                  </a:cubicBezTo>
                  <a:lnTo>
                    <a:pt x="17343" y="20886"/>
                  </a:lnTo>
                  <a:cubicBezTo>
                    <a:pt x="17684" y="21119"/>
                    <a:pt x="18014" y="21119"/>
                    <a:pt x="18355" y="21119"/>
                  </a:cubicBezTo>
                  <a:cubicBezTo>
                    <a:pt x="18696" y="21359"/>
                    <a:pt x="19026" y="21359"/>
                    <a:pt x="19367" y="21359"/>
                  </a:cubicBezTo>
                  <a:lnTo>
                    <a:pt x="20380" y="21600"/>
                  </a:lnTo>
                  <a:cubicBezTo>
                    <a:pt x="20721" y="21600"/>
                    <a:pt x="21051" y="21359"/>
                    <a:pt x="20721" y="21119"/>
                  </a:cubicBezTo>
                  <a:cubicBezTo>
                    <a:pt x="20039" y="21119"/>
                    <a:pt x="19708" y="20886"/>
                    <a:pt x="19026" y="20646"/>
                  </a:cubicBezTo>
                  <a:cubicBezTo>
                    <a:pt x="17002" y="19458"/>
                    <a:pt x="15989" y="18030"/>
                    <a:pt x="15318" y="16362"/>
                  </a:cubicBezTo>
                  <a:cubicBezTo>
                    <a:pt x="14647" y="14460"/>
                    <a:pt x="14977" y="12792"/>
                    <a:pt x="15318" y="10890"/>
                  </a:cubicBezTo>
                  <a:cubicBezTo>
                    <a:pt x="15989" y="7320"/>
                    <a:pt x="16330" y="3269"/>
                    <a:pt x="11940" y="894"/>
                  </a:cubicBezTo>
                  <a:cubicBezTo>
                    <a:pt x="10715" y="316"/>
                    <a:pt x="9244" y="0"/>
                    <a:pt x="7667"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87" name="Google Shape;501;p15">
              <a:extLst>
                <a:ext uri="{FF2B5EF4-FFF2-40B4-BE49-F238E27FC236}">
                  <a16:creationId xmlns:a16="http://schemas.microsoft.com/office/drawing/2014/main" id="{FEDBB4D6-6B0E-0B3C-6E25-B308A3137CE9}"/>
                </a:ext>
              </a:extLst>
            </p:cNvPr>
            <p:cNvSpPr>
              <a:spLocks/>
            </p:cNvSpPr>
            <p:nvPr/>
          </p:nvSpPr>
          <p:spPr bwMode="auto">
            <a:xfrm>
              <a:off x="4318122" y="1395783"/>
              <a:ext cx="26899" cy="58292"/>
            </a:xfrm>
            <a:custGeom>
              <a:avLst/>
              <a:gdLst>
                <a:gd name="T0" fmla="*/ 37917 w 20759"/>
                <a:gd name="T1" fmla="*/ 1545955 h 21600"/>
                <a:gd name="T2" fmla="*/ 37917 w 20759"/>
                <a:gd name="T3" fmla="*/ 1545955 h 21600"/>
                <a:gd name="T4" fmla="*/ 37917 w 20759"/>
                <a:gd name="T5" fmla="*/ 1545955 h 21600"/>
                <a:gd name="T6" fmla="*/ 37917 w 20759"/>
                <a:gd name="T7" fmla="*/ 154595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59" h="21600" extrusionOk="0">
                  <a:moveTo>
                    <a:pt x="2636" y="0"/>
                  </a:moveTo>
                  <a:cubicBezTo>
                    <a:pt x="2448" y="0"/>
                    <a:pt x="2189" y="34"/>
                    <a:pt x="1954" y="158"/>
                  </a:cubicBezTo>
                  <a:cubicBezTo>
                    <a:pt x="-302" y="1591"/>
                    <a:pt x="-302" y="3374"/>
                    <a:pt x="450" y="5157"/>
                  </a:cubicBezTo>
                  <a:cubicBezTo>
                    <a:pt x="450" y="6952"/>
                    <a:pt x="1954" y="9096"/>
                    <a:pt x="3435" y="10879"/>
                  </a:cubicBezTo>
                  <a:cubicBezTo>
                    <a:pt x="7149" y="14806"/>
                    <a:pt x="13119" y="18384"/>
                    <a:pt x="19817" y="21600"/>
                  </a:cubicBezTo>
                  <a:cubicBezTo>
                    <a:pt x="19817" y="21600"/>
                    <a:pt x="21298" y="21239"/>
                    <a:pt x="20546" y="21239"/>
                  </a:cubicBezTo>
                  <a:cubicBezTo>
                    <a:pt x="16080" y="17673"/>
                    <a:pt x="10886" y="14806"/>
                    <a:pt x="7149" y="11240"/>
                  </a:cubicBezTo>
                  <a:cubicBezTo>
                    <a:pt x="5668" y="9446"/>
                    <a:pt x="4187" y="7663"/>
                    <a:pt x="3435" y="5880"/>
                  </a:cubicBezTo>
                  <a:cubicBezTo>
                    <a:pt x="2683" y="3735"/>
                    <a:pt x="3435" y="1941"/>
                    <a:pt x="2683" y="158"/>
                  </a:cubicBezTo>
                  <a:cubicBezTo>
                    <a:pt x="3177" y="158"/>
                    <a:pt x="3012" y="0"/>
                    <a:pt x="263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88" name="Google Shape;502;p15">
              <a:extLst>
                <a:ext uri="{FF2B5EF4-FFF2-40B4-BE49-F238E27FC236}">
                  <a16:creationId xmlns:a16="http://schemas.microsoft.com/office/drawing/2014/main" id="{D8DCF572-2973-0BBC-980E-634F2459FE27}"/>
                </a:ext>
              </a:extLst>
            </p:cNvPr>
            <p:cNvSpPr>
              <a:spLocks/>
            </p:cNvSpPr>
            <p:nvPr/>
          </p:nvSpPr>
          <p:spPr bwMode="auto">
            <a:xfrm>
              <a:off x="4223972" y="1444023"/>
              <a:ext cx="100175" cy="46719"/>
            </a:xfrm>
            <a:custGeom>
              <a:avLst/>
              <a:gdLst>
                <a:gd name="T0" fmla="*/ 25743699 w 21039"/>
                <a:gd name="T1" fmla="*/ 511253 h 21600"/>
                <a:gd name="T2" fmla="*/ 25743699 w 21039"/>
                <a:gd name="T3" fmla="*/ 511253 h 21600"/>
                <a:gd name="T4" fmla="*/ 25743699 w 21039"/>
                <a:gd name="T5" fmla="*/ 511253 h 21600"/>
                <a:gd name="T6" fmla="*/ 25743699 w 21039"/>
                <a:gd name="T7" fmla="*/ 51125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39" h="21600" extrusionOk="0">
                  <a:moveTo>
                    <a:pt x="11568" y="0"/>
                  </a:moveTo>
                  <a:cubicBezTo>
                    <a:pt x="11037" y="0"/>
                    <a:pt x="10506" y="56"/>
                    <a:pt x="9969" y="183"/>
                  </a:cubicBezTo>
                  <a:cubicBezTo>
                    <a:pt x="6732" y="634"/>
                    <a:pt x="3285" y="2858"/>
                    <a:pt x="1059" y="8660"/>
                  </a:cubicBezTo>
                  <a:cubicBezTo>
                    <a:pt x="247" y="10884"/>
                    <a:pt x="-361" y="14010"/>
                    <a:pt x="247" y="16686"/>
                  </a:cubicBezTo>
                  <a:cubicBezTo>
                    <a:pt x="656" y="19361"/>
                    <a:pt x="1871" y="20699"/>
                    <a:pt x="3285" y="21149"/>
                  </a:cubicBezTo>
                  <a:cubicBezTo>
                    <a:pt x="3758" y="21445"/>
                    <a:pt x="4231" y="21600"/>
                    <a:pt x="4698" y="21600"/>
                  </a:cubicBezTo>
                  <a:cubicBezTo>
                    <a:pt x="5626" y="21600"/>
                    <a:pt x="6528" y="20995"/>
                    <a:pt x="7340" y="19812"/>
                  </a:cubicBezTo>
                  <a:cubicBezTo>
                    <a:pt x="8958" y="18474"/>
                    <a:pt x="10174" y="15799"/>
                    <a:pt x="11389" y="14010"/>
                  </a:cubicBezTo>
                  <a:cubicBezTo>
                    <a:pt x="12809" y="11786"/>
                    <a:pt x="14222" y="9547"/>
                    <a:pt x="15642" y="7773"/>
                  </a:cubicBezTo>
                  <a:cubicBezTo>
                    <a:pt x="17261" y="5984"/>
                    <a:pt x="18885" y="5097"/>
                    <a:pt x="20503" y="4647"/>
                  </a:cubicBezTo>
                  <a:cubicBezTo>
                    <a:pt x="21239" y="4647"/>
                    <a:pt x="21143" y="2802"/>
                    <a:pt x="20657" y="2802"/>
                  </a:cubicBezTo>
                  <a:cubicBezTo>
                    <a:pt x="20612" y="2802"/>
                    <a:pt x="20561" y="2830"/>
                    <a:pt x="20503" y="2858"/>
                  </a:cubicBezTo>
                  <a:lnTo>
                    <a:pt x="19691" y="2858"/>
                  </a:lnTo>
                  <a:cubicBezTo>
                    <a:pt x="18278" y="1971"/>
                    <a:pt x="16858" y="1084"/>
                    <a:pt x="15239" y="634"/>
                  </a:cubicBezTo>
                  <a:cubicBezTo>
                    <a:pt x="14094" y="324"/>
                    <a:pt x="12847" y="0"/>
                    <a:pt x="11568"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89" name="Google Shape;503;p15">
              <a:extLst>
                <a:ext uri="{FF2B5EF4-FFF2-40B4-BE49-F238E27FC236}">
                  <a16:creationId xmlns:a16="http://schemas.microsoft.com/office/drawing/2014/main" id="{96660931-188F-40F3-0217-4443B9A890B3}"/>
                </a:ext>
              </a:extLst>
            </p:cNvPr>
            <p:cNvSpPr>
              <a:spLocks/>
            </p:cNvSpPr>
            <p:nvPr/>
          </p:nvSpPr>
          <p:spPr bwMode="auto">
            <a:xfrm>
              <a:off x="4232882" y="1450967"/>
              <a:ext cx="68220" cy="25279"/>
            </a:xfrm>
            <a:custGeom>
              <a:avLst/>
              <a:gdLst>
                <a:gd name="T0" fmla="*/ 3442839 w 21523"/>
                <a:gd name="T1" fmla="*/ 23713 h 21600"/>
                <a:gd name="T2" fmla="*/ 3442839 w 21523"/>
                <a:gd name="T3" fmla="*/ 23713 h 21600"/>
                <a:gd name="T4" fmla="*/ 3442839 w 21523"/>
                <a:gd name="T5" fmla="*/ 23713 h 21600"/>
                <a:gd name="T6" fmla="*/ 3442839 w 21523"/>
                <a:gd name="T7" fmla="*/ 2371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23" h="21600" extrusionOk="0">
                  <a:moveTo>
                    <a:pt x="17632" y="0"/>
                  </a:moveTo>
                  <a:cubicBezTo>
                    <a:pt x="14519" y="0"/>
                    <a:pt x="11434" y="1952"/>
                    <a:pt x="8821" y="4294"/>
                  </a:cubicBezTo>
                  <a:cubicBezTo>
                    <a:pt x="5477" y="7599"/>
                    <a:pt x="1518" y="13376"/>
                    <a:pt x="0" y="21600"/>
                  </a:cubicBezTo>
                  <a:lnTo>
                    <a:pt x="298" y="21600"/>
                  </a:lnTo>
                  <a:cubicBezTo>
                    <a:pt x="1518" y="19128"/>
                    <a:pt x="3036" y="15849"/>
                    <a:pt x="4564" y="13376"/>
                  </a:cubicBezTo>
                  <a:cubicBezTo>
                    <a:pt x="6082" y="10904"/>
                    <a:pt x="7600" y="9239"/>
                    <a:pt x="9426" y="8432"/>
                  </a:cubicBezTo>
                  <a:cubicBezTo>
                    <a:pt x="13385" y="5127"/>
                    <a:pt x="17343" y="5127"/>
                    <a:pt x="21293" y="3487"/>
                  </a:cubicBezTo>
                  <a:cubicBezTo>
                    <a:pt x="21600" y="3487"/>
                    <a:pt x="21600" y="1015"/>
                    <a:pt x="21293" y="1015"/>
                  </a:cubicBezTo>
                  <a:cubicBezTo>
                    <a:pt x="20091" y="312"/>
                    <a:pt x="18862" y="0"/>
                    <a:pt x="1763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90" name="Google Shape;504;p15">
              <a:extLst>
                <a:ext uri="{FF2B5EF4-FFF2-40B4-BE49-F238E27FC236}">
                  <a16:creationId xmlns:a16="http://schemas.microsoft.com/office/drawing/2014/main" id="{84A9C5EB-3310-C02B-8352-5CFB57C376FD}"/>
                </a:ext>
              </a:extLst>
            </p:cNvPr>
            <p:cNvSpPr>
              <a:spLocks/>
            </p:cNvSpPr>
            <p:nvPr/>
          </p:nvSpPr>
          <p:spPr bwMode="auto">
            <a:xfrm>
              <a:off x="4282515" y="1476489"/>
              <a:ext cx="107333" cy="46140"/>
            </a:xfrm>
            <a:custGeom>
              <a:avLst/>
              <a:gdLst>
                <a:gd name="T0" fmla="*/ 34799266 w 21270"/>
                <a:gd name="T1" fmla="*/ 480334 h 21600"/>
                <a:gd name="T2" fmla="*/ 34799266 w 21270"/>
                <a:gd name="T3" fmla="*/ 480334 h 21600"/>
                <a:gd name="T4" fmla="*/ 34799266 w 21270"/>
                <a:gd name="T5" fmla="*/ 480334 h 21600"/>
                <a:gd name="T6" fmla="*/ 34799266 w 21270"/>
                <a:gd name="T7" fmla="*/ 48033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0" h="21600" extrusionOk="0">
                  <a:moveTo>
                    <a:pt x="8771" y="0"/>
                  </a:moveTo>
                  <a:cubicBezTo>
                    <a:pt x="7938" y="0"/>
                    <a:pt x="7075" y="114"/>
                    <a:pt x="6218" y="342"/>
                  </a:cubicBezTo>
                  <a:cubicBezTo>
                    <a:pt x="4498" y="798"/>
                    <a:pt x="2778" y="2153"/>
                    <a:pt x="1631" y="4862"/>
                  </a:cubicBezTo>
                  <a:cubicBezTo>
                    <a:pt x="484" y="7114"/>
                    <a:pt x="-282" y="10280"/>
                    <a:pt x="98" y="13445"/>
                  </a:cubicBezTo>
                  <a:cubicBezTo>
                    <a:pt x="291" y="16154"/>
                    <a:pt x="1058" y="18863"/>
                    <a:pt x="2205" y="20217"/>
                  </a:cubicBezTo>
                  <a:cubicBezTo>
                    <a:pt x="3080" y="21172"/>
                    <a:pt x="4003" y="21600"/>
                    <a:pt x="4957" y="21600"/>
                  </a:cubicBezTo>
                  <a:cubicBezTo>
                    <a:pt x="7117" y="21600"/>
                    <a:pt x="9386" y="19419"/>
                    <a:pt x="11378" y="16596"/>
                  </a:cubicBezTo>
                  <a:cubicBezTo>
                    <a:pt x="13098" y="14343"/>
                    <a:pt x="14625" y="11178"/>
                    <a:pt x="16538" y="8925"/>
                  </a:cubicBezTo>
                  <a:cubicBezTo>
                    <a:pt x="17111" y="8469"/>
                    <a:pt x="17878" y="7571"/>
                    <a:pt x="18638" y="7114"/>
                  </a:cubicBezTo>
                  <a:cubicBezTo>
                    <a:pt x="19405" y="6216"/>
                    <a:pt x="20358" y="5760"/>
                    <a:pt x="21125" y="5318"/>
                  </a:cubicBezTo>
                  <a:cubicBezTo>
                    <a:pt x="21318" y="5318"/>
                    <a:pt x="21318" y="4406"/>
                    <a:pt x="21125" y="4406"/>
                  </a:cubicBezTo>
                  <a:lnTo>
                    <a:pt x="20745" y="4406"/>
                  </a:lnTo>
                  <a:cubicBezTo>
                    <a:pt x="17878" y="1697"/>
                    <a:pt x="14438" y="342"/>
                    <a:pt x="11185" y="342"/>
                  </a:cubicBezTo>
                  <a:cubicBezTo>
                    <a:pt x="10424" y="114"/>
                    <a:pt x="9610" y="0"/>
                    <a:pt x="8771"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3991" name="Google Shape;505;p15">
              <a:extLst>
                <a:ext uri="{FF2B5EF4-FFF2-40B4-BE49-F238E27FC236}">
                  <a16:creationId xmlns:a16="http://schemas.microsoft.com/office/drawing/2014/main" id="{3C389053-8E07-1A25-210D-9DE3DA5F6E32}"/>
                </a:ext>
              </a:extLst>
            </p:cNvPr>
            <p:cNvSpPr>
              <a:spLocks/>
            </p:cNvSpPr>
            <p:nvPr/>
          </p:nvSpPr>
          <p:spPr bwMode="auto">
            <a:xfrm>
              <a:off x="4288798" y="1484955"/>
              <a:ext cx="75011" cy="16386"/>
            </a:xfrm>
            <a:custGeom>
              <a:avLst/>
              <a:gdLst>
                <a:gd name="T0" fmla="*/ 5526182 w 21530"/>
                <a:gd name="T1" fmla="*/ 2714 h 21600"/>
                <a:gd name="T2" fmla="*/ 5526182 w 21530"/>
                <a:gd name="T3" fmla="*/ 2714 h 21600"/>
                <a:gd name="T4" fmla="*/ 5526182 w 21530"/>
                <a:gd name="T5" fmla="*/ 2714 h 21600"/>
                <a:gd name="T6" fmla="*/ 5526182 w 21530"/>
                <a:gd name="T7" fmla="*/ 271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30" h="21600" extrusionOk="0">
                  <a:moveTo>
                    <a:pt x="21320" y="0"/>
                  </a:moveTo>
                  <a:cubicBezTo>
                    <a:pt x="17448" y="0"/>
                    <a:pt x="13567" y="1245"/>
                    <a:pt x="9974" y="3814"/>
                  </a:cubicBezTo>
                  <a:cubicBezTo>
                    <a:pt x="8033" y="5059"/>
                    <a:pt x="6372" y="6343"/>
                    <a:pt x="4712" y="8873"/>
                  </a:cubicBezTo>
                  <a:cubicBezTo>
                    <a:pt x="3051" y="11442"/>
                    <a:pt x="830" y="13972"/>
                    <a:pt x="0" y="21600"/>
                  </a:cubicBezTo>
                  <a:cubicBezTo>
                    <a:pt x="830" y="20315"/>
                    <a:pt x="1661" y="17786"/>
                    <a:pt x="2491" y="16501"/>
                  </a:cubicBezTo>
                  <a:cubicBezTo>
                    <a:pt x="3322" y="15257"/>
                    <a:pt x="4432" y="13972"/>
                    <a:pt x="5262" y="13972"/>
                  </a:cubicBezTo>
                  <a:cubicBezTo>
                    <a:pt x="6923" y="11442"/>
                    <a:pt x="8864" y="10158"/>
                    <a:pt x="10525" y="8873"/>
                  </a:cubicBezTo>
                  <a:cubicBezTo>
                    <a:pt x="14126" y="7628"/>
                    <a:pt x="17719" y="6343"/>
                    <a:pt x="21320" y="3814"/>
                  </a:cubicBezTo>
                  <a:cubicBezTo>
                    <a:pt x="21600" y="3814"/>
                    <a:pt x="21600" y="0"/>
                    <a:pt x="2132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sp>
        <p:nvSpPr>
          <p:cNvPr id="740" name="Google Shape;506;p15">
            <a:extLst>
              <a:ext uri="{FF2B5EF4-FFF2-40B4-BE49-F238E27FC236}">
                <a16:creationId xmlns:a16="http://schemas.microsoft.com/office/drawing/2014/main" id="{B75D09D1-B579-1217-77A3-76DE6ECFA4C7}"/>
              </a:ext>
            </a:extLst>
          </p:cNvPr>
          <p:cNvSpPr txBox="1"/>
          <p:nvPr/>
        </p:nvSpPr>
        <p:spPr>
          <a:xfrm>
            <a:off x="-139700" y="95250"/>
            <a:ext cx="5026025" cy="1354138"/>
          </a:xfrm>
          <a:prstGeom prst="rect">
            <a:avLst/>
          </a:prstGeom>
          <a:ln w="12700">
            <a:miter lim="400000"/>
          </a:ln>
        </p:spPr>
        <p:txBody>
          <a:bodyPr lIns="91424" tIns="91424" rIns="91424" bIns="91424">
            <a:spAutoFit/>
          </a:bodyPr>
          <a:lstStyle/>
          <a:p>
            <a:pPr marL="0" lvl="1" indent="228600" algn="ctr" defTabSz="457200" eaLnBrk="1" fontAlgn="auto">
              <a:spcBef>
                <a:spcPts val="0"/>
              </a:spcBef>
              <a:spcAft>
                <a:spcPts val="0"/>
              </a:spcAft>
              <a:defRPr sz="4000" b="1">
                <a:solidFill>
                  <a:srgbClr val="549984"/>
                </a:solidFill>
                <a:uFill>
                  <a:solidFill>
                    <a:srgbClr val="000000"/>
                  </a:solidFill>
                </a:uFill>
                <a:latin typeface="Times New Roman"/>
                <a:ea typeface="Times New Roman"/>
                <a:cs typeface="Times New Roman"/>
                <a:sym typeface="Times New Roman"/>
              </a:defRPr>
            </a:pPr>
            <a:r>
              <a:rPr sz="4000" b="1" kern="0">
                <a:solidFill>
                  <a:srgbClr val="549984"/>
                </a:solidFill>
                <a:uFill>
                  <a:solidFill>
                    <a:srgbClr val="000000"/>
                  </a:solidFill>
                </a:uFill>
                <a:latin typeface="Times New Roman"/>
                <a:ea typeface="Times New Roman"/>
                <a:cs typeface="Times New Roman"/>
                <a:sym typeface="Times New Roman"/>
              </a:rPr>
              <a:t>Mission Statement, Aim and Objectives </a:t>
            </a:r>
          </a:p>
        </p:txBody>
      </p:sp>
      <p:sp>
        <p:nvSpPr>
          <p:cNvPr id="23556" name="Google Shape;507;p15">
            <a:extLst>
              <a:ext uri="{FF2B5EF4-FFF2-40B4-BE49-F238E27FC236}">
                <a16:creationId xmlns:a16="http://schemas.microsoft.com/office/drawing/2014/main" id="{FE3AE71E-EDCF-B967-98AC-DE6D3D3A5FB6}"/>
              </a:ext>
            </a:extLst>
          </p:cNvPr>
          <p:cNvSpPr txBox="1">
            <a:spLocks noChangeArrowheads="1"/>
          </p:cNvSpPr>
          <p:nvPr/>
        </p:nvSpPr>
        <p:spPr bwMode="auto">
          <a:xfrm>
            <a:off x="139700" y="1671026"/>
            <a:ext cx="4467225" cy="2644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defTabSz="4572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defTabSz="4572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defTabSz="4572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defTabSz="4572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defTabSz="4572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defTabSz="4572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defTabSz="4572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defTabSz="4572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defTabSz="4572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just" eaLnBrk="1">
              <a:lnSpc>
                <a:spcPct val="150000"/>
              </a:lnSpc>
            </a:pPr>
            <a:r>
              <a:rPr lang="en-US" altLang="en-US" sz="1200" b="1"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Mission Statement- </a:t>
            </a:r>
            <a:r>
              <a:rPr lang="en-GB" altLang="en-US" sz="1200"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“To enhance the inner beauty and confidence in our customers by using state-of-art practices and quality products.” </a:t>
            </a:r>
            <a:r>
              <a:rPr lang="en-US" altLang="en-US" sz="1200"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 </a:t>
            </a:r>
            <a:endParaRPr lang="en-US" altLang="en-US" sz="1200" b="1"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endParaRPr>
          </a:p>
          <a:p>
            <a:pPr algn="just" eaLnBrk="1">
              <a:lnSpc>
                <a:spcPct val="150000"/>
              </a:lnSpc>
            </a:pPr>
            <a:r>
              <a:rPr lang="en-US" altLang="en-US" sz="1200" b="1" dirty="0">
                <a:solidFill>
                  <a:schemeClr val="bg1"/>
                </a:solidFill>
                <a:latin typeface="Times New Roman" panose="02020603050405020304" pitchFamily="18" charset="0"/>
                <a:cs typeface="Times New Roman" panose="02020603050405020304" pitchFamily="18" charset="0"/>
                <a:sym typeface="Times New Roman" panose="02020603050405020304" pitchFamily="18" charset="0"/>
              </a:rPr>
              <a:t>Aim- </a:t>
            </a:r>
            <a:r>
              <a:rPr lang="en-US" altLang="en-US" sz="1200" dirty="0">
                <a:solidFill>
                  <a:schemeClr val="bg1"/>
                </a:solidFill>
                <a:latin typeface="Times New Roman" panose="02020603050405020304" pitchFamily="18" charset="0"/>
                <a:cs typeface="Times New Roman" panose="02020603050405020304" pitchFamily="18" charset="0"/>
                <a:sym typeface="Times New Roman" panose="02020603050405020304" pitchFamily="18" charset="0"/>
              </a:rPr>
              <a:t>To expand locations across UK, establish strong national brand image and break even in year 1. </a:t>
            </a:r>
          </a:p>
          <a:p>
            <a:pPr algn="just" eaLnBrk="1">
              <a:lnSpc>
                <a:spcPct val="150000"/>
              </a:lnSpc>
            </a:pPr>
            <a:r>
              <a:rPr lang="en-US" altLang="en-US" sz="1200" b="1"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SMART Objectives-</a:t>
            </a:r>
          </a:p>
          <a:p>
            <a:pPr algn="just" eaLnBrk="1">
              <a:lnSpc>
                <a:spcPct val="150000"/>
              </a:lnSpc>
              <a:buSzPct val="100000"/>
              <a:buFont typeface="Symbol" panose="05050102010706020507" pitchFamily="18" charset="2"/>
              <a:buChar char="·"/>
            </a:pPr>
            <a:r>
              <a:rPr lang="en-US" altLang="en-US" sz="1200"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To increase profitability by 70% in first 5 months.</a:t>
            </a:r>
          </a:p>
          <a:p>
            <a:pPr algn="just" eaLnBrk="1">
              <a:lnSpc>
                <a:spcPct val="150000"/>
              </a:lnSpc>
              <a:buSzPct val="100000"/>
              <a:buFont typeface="Symbol" panose="05050102010706020507" pitchFamily="18" charset="2"/>
              <a:buChar char="·"/>
            </a:pPr>
            <a:r>
              <a:rPr lang="en-US" altLang="en-US" sz="1200"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To attain 1000 loyalty card subscribers in first 4 months.</a:t>
            </a:r>
          </a:p>
          <a:p>
            <a:pPr algn="just" eaLnBrk="1">
              <a:lnSpc>
                <a:spcPct val="150000"/>
              </a:lnSpc>
              <a:buSzPct val="100000"/>
              <a:buFont typeface="Symbol" panose="05050102010706020507" pitchFamily="18" charset="2"/>
              <a:buChar char="·"/>
            </a:pPr>
            <a:r>
              <a:rPr lang="en-US" altLang="en-US" sz="1200"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To improve brand recognition by 50% in 2 months.</a:t>
            </a:r>
          </a:p>
          <a:p>
            <a:pPr algn="just" eaLnBrk="1">
              <a:lnSpc>
                <a:spcPct val="150000"/>
              </a:lnSpc>
              <a:buSzPct val="100000"/>
              <a:buFont typeface="Symbol" panose="05050102010706020507" pitchFamily="18" charset="2"/>
              <a:buChar char="·"/>
            </a:pPr>
            <a:r>
              <a:rPr lang="en-US" altLang="en-US" sz="1200"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To elevate positive online reviews by 60% in first 6 months.</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3" name="Google Shape;337;p42">
            <a:extLst>
              <a:ext uri="{FF2B5EF4-FFF2-40B4-BE49-F238E27FC236}">
                <a16:creationId xmlns:a16="http://schemas.microsoft.com/office/drawing/2014/main" id="{4096A6FB-D44C-2D69-DE90-64DC478CD3F2}"/>
              </a:ext>
            </a:extLst>
          </p:cNvPr>
          <p:cNvSpPr txBox="1">
            <a:spLocks noGrp="1"/>
          </p:cNvSpPr>
          <p:nvPr>
            <p:ph type="title"/>
          </p:nvPr>
        </p:nvSpPr>
        <p:spPr>
          <a:xfrm>
            <a:off x="-92075" y="539750"/>
            <a:ext cx="4992688" cy="639763"/>
          </a:xfrm>
        </p:spPr>
        <p:txBody>
          <a:bodyPr>
            <a:normAutofit/>
          </a:bodyPr>
          <a:lstStyle>
            <a:lvl1pPr algn="ctr" defTabSz="749808">
              <a:defRPr sz="3280" b="1">
                <a:latin typeface="Times New Roman"/>
                <a:ea typeface="Times New Roman"/>
                <a:cs typeface="Times New Roman"/>
                <a:sym typeface="Times New Roman"/>
              </a:defRPr>
            </a:lvl1pPr>
          </a:lstStyle>
          <a:p>
            <a:pPr eaLnBrk="1" fontAlgn="auto" hangingPunct="1">
              <a:spcBef>
                <a:spcPts val="0"/>
              </a:spcBef>
              <a:spcAft>
                <a:spcPts val="0"/>
              </a:spcAft>
              <a:defRPr/>
            </a:pPr>
            <a:r>
              <a:rPr dirty="0"/>
              <a:t>HRM Strategy </a:t>
            </a:r>
          </a:p>
        </p:txBody>
      </p:sp>
      <p:sp>
        <p:nvSpPr>
          <p:cNvPr id="744" name="Google Shape;338;p42">
            <a:extLst>
              <a:ext uri="{FF2B5EF4-FFF2-40B4-BE49-F238E27FC236}">
                <a16:creationId xmlns:a16="http://schemas.microsoft.com/office/drawing/2014/main" id="{C0610674-B894-E9CA-3D6A-178EBA18AED6}"/>
              </a:ext>
            </a:extLst>
          </p:cNvPr>
          <p:cNvSpPr txBox="1">
            <a:spLocks noGrp="1"/>
          </p:cNvSpPr>
          <p:nvPr>
            <p:ph type="body" sz="half" idx="1"/>
          </p:nvPr>
        </p:nvSpPr>
        <p:spPr>
          <a:xfrm>
            <a:off x="128588" y="1384300"/>
            <a:ext cx="5257800" cy="3436938"/>
          </a:xfrm>
        </p:spPr>
        <p:txBody>
          <a:bodyPr/>
          <a:lstStyle/>
          <a:p>
            <a:pPr marL="117909" indent="-117909" algn="just" defTabSz="448055" eaLnBrk="1" fontAlgn="auto" hangingPunct="1">
              <a:lnSpc>
                <a:spcPct val="150000"/>
              </a:lnSpc>
              <a:spcBef>
                <a:spcPts val="0"/>
              </a:spcBef>
              <a:spcAft>
                <a:spcPts val="0"/>
              </a:spcAft>
              <a:buSzPct val="100000"/>
              <a:buFontTx/>
              <a:buChar char="•"/>
              <a:defRPr sz="1176" b="0">
                <a:uFill>
                  <a:solidFill>
                    <a:srgbClr val="000000"/>
                  </a:solidFill>
                </a:uFill>
                <a:latin typeface="Times New Roman"/>
                <a:ea typeface="Times New Roman"/>
                <a:cs typeface="Times New Roman"/>
                <a:sym typeface="Times New Roman"/>
              </a:defRPr>
            </a:pPr>
            <a:r>
              <a:rPr sz="1176" b="0" dirty="0">
                <a:uFill>
                  <a:solidFill>
                    <a:srgbClr val="000000"/>
                  </a:solidFill>
                </a:uFill>
                <a:latin typeface="Times New Roman"/>
                <a:ea typeface="Times New Roman"/>
                <a:cs typeface="Times New Roman"/>
                <a:sym typeface="Times New Roman"/>
              </a:rPr>
              <a:t>The HRM strategy for Venus bloom beauty salon will begin with digital hiring this includes the usage of technology and social media platforms to acquire talent and attract commercial number of talented candidates. </a:t>
            </a:r>
          </a:p>
          <a:p>
            <a:pPr marL="117909" indent="-117909" algn="just" defTabSz="448055" eaLnBrk="1" fontAlgn="auto" hangingPunct="1">
              <a:lnSpc>
                <a:spcPct val="150000"/>
              </a:lnSpc>
              <a:spcBef>
                <a:spcPts val="0"/>
              </a:spcBef>
              <a:spcAft>
                <a:spcPts val="0"/>
              </a:spcAft>
              <a:buSzPct val="100000"/>
              <a:buFontTx/>
              <a:buChar char="•"/>
              <a:defRPr sz="1176" b="0">
                <a:uFill>
                  <a:solidFill>
                    <a:srgbClr val="000000"/>
                  </a:solidFill>
                </a:uFill>
                <a:latin typeface="Times New Roman"/>
                <a:ea typeface="Times New Roman"/>
                <a:cs typeface="Times New Roman"/>
                <a:sym typeface="Times New Roman"/>
              </a:defRPr>
            </a:pPr>
            <a:r>
              <a:rPr sz="1176" b="0" dirty="0">
                <a:uFill>
                  <a:solidFill>
                    <a:srgbClr val="000000"/>
                  </a:solidFill>
                </a:uFill>
                <a:latin typeface="Times New Roman"/>
                <a:ea typeface="Times New Roman"/>
                <a:cs typeface="Times New Roman"/>
                <a:sym typeface="Times New Roman"/>
              </a:rPr>
              <a:t>This is justified for the respective company as it is inexpensive and increases accessibility to vast talent pool</a:t>
            </a:r>
            <a:r>
              <a:rPr lang="en-US" sz="1176" b="0" dirty="0">
                <a:uFill>
                  <a:solidFill>
                    <a:srgbClr val="000000"/>
                  </a:solidFill>
                </a:uFill>
                <a:latin typeface="Times New Roman"/>
                <a:ea typeface="Times New Roman"/>
                <a:cs typeface="Times New Roman"/>
                <a:sym typeface="Times New Roman"/>
              </a:rPr>
              <a:t>. </a:t>
            </a:r>
          </a:p>
          <a:p>
            <a:pPr marL="117909" indent="-117909" algn="just" defTabSz="448055" eaLnBrk="1" fontAlgn="auto" hangingPunct="1">
              <a:lnSpc>
                <a:spcPct val="150000"/>
              </a:lnSpc>
              <a:spcBef>
                <a:spcPts val="0"/>
              </a:spcBef>
              <a:spcAft>
                <a:spcPts val="0"/>
              </a:spcAft>
              <a:buSzPct val="100000"/>
              <a:buFontTx/>
              <a:buChar char="•"/>
              <a:defRPr sz="1176" b="0">
                <a:uFill>
                  <a:solidFill>
                    <a:srgbClr val="000000"/>
                  </a:solidFill>
                </a:uFill>
                <a:latin typeface="Times New Roman"/>
                <a:ea typeface="Times New Roman"/>
                <a:cs typeface="Times New Roman"/>
                <a:sym typeface="Times New Roman"/>
              </a:defRPr>
            </a:pPr>
            <a:r>
              <a:rPr lang="en-US" sz="1176" b="0" dirty="0">
                <a:uFill>
                  <a:solidFill>
                    <a:srgbClr val="000000"/>
                  </a:solidFill>
                </a:uFill>
                <a:latin typeface="Times New Roman"/>
                <a:ea typeface="Times New Roman"/>
                <a:cs typeface="Times New Roman"/>
                <a:sym typeface="Times New Roman"/>
              </a:rPr>
              <a:t>It can be implemented through </a:t>
            </a:r>
            <a:r>
              <a:rPr sz="1176" b="0" dirty="0">
                <a:uFill>
                  <a:solidFill>
                    <a:srgbClr val="000000"/>
                  </a:solidFill>
                </a:uFill>
                <a:latin typeface="Times New Roman"/>
                <a:ea typeface="Times New Roman"/>
                <a:cs typeface="Times New Roman"/>
                <a:sym typeface="Times New Roman"/>
              </a:rPr>
              <a:t>job boards, social media platform and the firm casting a wider net to attract qualified candidates available locally and across the country (Martins, Dominique-Ferreira and Lopes, 2021). </a:t>
            </a:r>
          </a:p>
          <a:p>
            <a:pPr marL="117909" indent="-117909" algn="just" defTabSz="448055" eaLnBrk="1" fontAlgn="auto" hangingPunct="1">
              <a:lnSpc>
                <a:spcPct val="150000"/>
              </a:lnSpc>
              <a:spcBef>
                <a:spcPts val="0"/>
              </a:spcBef>
              <a:spcAft>
                <a:spcPts val="0"/>
              </a:spcAft>
              <a:buSzPct val="100000"/>
              <a:buFontTx/>
              <a:buChar char="•"/>
              <a:defRPr sz="1176" b="0">
                <a:uFill>
                  <a:solidFill>
                    <a:srgbClr val="000000"/>
                  </a:solidFill>
                </a:uFill>
                <a:latin typeface="Times New Roman"/>
                <a:ea typeface="Times New Roman"/>
                <a:cs typeface="Times New Roman"/>
                <a:sym typeface="Times New Roman"/>
              </a:defRPr>
            </a:pPr>
            <a:r>
              <a:rPr sz="1176" b="0" dirty="0">
                <a:uFill>
                  <a:solidFill>
                    <a:srgbClr val="000000"/>
                  </a:solidFill>
                </a:uFill>
                <a:latin typeface="Times New Roman"/>
                <a:ea typeface="Times New Roman"/>
                <a:cs typeface="Times New Roman"/>
                <a:sym typeface="Times New Roman"/>
              </a:rPr>
              <a:t>Moreover, the focus will be on acquiring talented and experienced style who have certification and qualifications related to cosmetology, aesthetician and hair styling. </a:t>
            </a:r>
          </a:p>
        </p:txBody>
      </p:sp>
      <p:grpSp>
        <p:nvGrpSpPr>
          <p:cNvPr id="24580" name="Google Shape;339;p42">
            <a:extLst>
              <a:ext uri="{FF2B5EF4-FFF2-40B4-BE49-F238E27FC236}">
                <a16:creationId xmlns:a16="http://schemas.microsoft.com/office/drawing/2014/main" id="{5BA79A1E-6114-70B9-466B-FB900E429280}"/>
              </a:ext>
            </a:extLst>
          </p:cNvPr>
          <p:cNvGrpSpPr>
            <a:grpSpLocks/>
          </p:cNvGrpSpPr>
          <p:nvPr/>
        </p:nvGrpSpPr>
        <p:grpSpPr bwMode="auto">
          <a:xfrm>
            <a:off x="5575300" y="539750"/>
            <a:ext cx="3476625" cy="4068763"/>
            <a:chOff x="0" y="0"/>
            <a:chExt cx="3476099" cy="4068900"/>
          </a:xfrm>
        </p:grpSpPr>
        <p:pic>
          <p:nvPicPr>
            <p:cNvPr id="745" name="image3.jpeg" descr="image3.jpeg">
              <a:extLst>
                <a:ext uri="{FF2B5EF4-FFF2-40B4-BE49-F238E27FC236}">
                  <a16:creationId xmlns:a16="http://schemas.microsoft.com/office/drawing/2014/main" id="{7498D33B-A64B-0C7C-2309-AE4BD313CD17}"/>
                </a:ext>
              </a:extLst>
            </p:cNvPr>
            <p:cNvPicPr>
              <a:picLocks noChangeAspect="1"/>
            </p:cNvPicPr>
            <p:nvPr/>
          </p:nvPicPr>
          <p:blipFill>
            <a:blip r:embed="rId3">
              <a:alphaModFix amt="90000"/>
            </a:blip>
            <a:srcRect l="45343" t="1700" b="3"/>
            <a:stretch>
              <a:fillRect/>
            </a:stretch>
          </p:blipFill>
          <p:spPr>
            <a:xfrm>
              <a:off x="0" y="-1"/>
              <a:ext cx="3476100" cy="4068764"/>
            </a:xfrm>
            <a:custGeom>
              <a:avLst/>
              <a:gdLst/>
              <a:ahLst/>
              <a:cxnLst>
                <a:cxn ang="0">
                  <a:pos x="wd2" y="hd2"/>
                </a:cxn>
                <a:cxn ang="5400000">
                  <a:pos x="wd2" y="hd2"/>
                </a:cxn>
                <a:cxn ang="10800000">
                  <a:pos x="wd2" y="hd2"/>
                </a:cxn>
                <a:cxn ang="16200000">
                  <a:pos x="wd2" y="hd2"/>
                </a:cxn>
              </a:cxnLst>
              <a:rect l="0" t="0" r="r" b="b"/>
              <a:pathLst>
                <a:path w="21600" h="21600" extrusionOk="0">
                  <a:moveTo>
                    <a:pt x="3600" y="0"/>
                  </a:moveTo>
                  <a:cubicBezTo>
                    <a:pt x="1612" y="0"/>
                    <a:pt x="0" y="1377"/>
                    <a:pt x="0" y="3076"/>
                  </a:cubicBezTo>
                  <a:lnTo>
                    <a:pt x="0" y="18526"/>
                  </a:lnTo>
                  <a:cubicBezTo>
                    <a:pt x="0" y="20225"/>
                    <a:pt x="1612" y="21600"/>
                    <a:pt x="3600" y="21600"/>
                  </a:cubicBezTo>
                  <a:lnTo>
                    <a:pt x="18000" y="21600"/>
                  </a:lnTo>
                  <a:cubicBezTo>
                    <a:pt x="19988" y="21600"/>
                    <a:pt x="21600" y="20225"/>
                    <a:pt x="21600" y="18526"/>
                  </a:cubicBezTo>
                  <a:lnTo>
                    <a:pt x="21600" y="3076"/>
                  </a:lnTo>
                  <a:cubicBezTo>
                    <a:pt x="21600" y="1377"/>
                    <a:pt x="19988" y="0"/>
                    <a:pt x="18000" y="0"/>
                  </a:cubicBezTo>
                  <a:lnTo>
                    <a:pt x="3600" y="0"/>
                  </a:lnTo>
                  <a:close/>
                </a:path>
              </a:pathLst>
            </a:custGeom>
            <a:ln w="12700" cap="flat">
              <a:noFill/>
              <a:miter lim="400000"/>
            </a:ln>
            <a:effectLst/>
          </p:spPr>
        </p:pic>
        <p:sp>
          <p:nvSpPr>
            <p:cNvPr id="24582" name="Shape">
              <a:extLst>
                <a:ext uri="{FF2B5EF4-FFF2-40B4-BE49-F238E27FC236}">
                  <a16:creationId xmlns:a16="http://schemas.microsoft.com/office/drawing/2014/main" id="{1E288264-59F3-E8EA-3003-085689D9848C}"/>
                </a:ext>
              </a:extLst>
            </p:cNvPr>
            <p:cNvSpPr>
              <a:spLocks/>
            </p:cNvSpPr>
            <p:nvPr/>
          </p:nvSpPr>
          <p:spPr bwMode="auto">
            <a:xfrm>
              <a:off x="0" y="0"/>
              <a:ext cx="3476100" cy="4068901"/>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3076"/>
                  </a:moveTo>
                  <a:lnTo>
                    <a:pt x="0" y="3076"/>
                  </a:lnTo>
                  <a:cubicBezTo>
                    <a:pt x="0" y="1377"/>
                    <a:pt x="1612" y="0"/>
                    <a:pt x="3600" y="0"/>
                  </a:cubicBezTo>
                  <a:lnTo>
                    <a:pt x="18000" y="0"/>
                  </a:lnTo>
                  <a:cubicBezTo>
                    <a:pt x="19988" y="0"/>
                    <a:pt x="21600" y="1377"/>
                    <a:pt x="21600" y="3076"/>
                  </a:cubicBezTo>
                  <a:lnTo>
                    <a:pt x="21600" y="18524"/>
                  </a:lnTo>
                  <a:cubicBezTo>
                    <a:pt x="21600" y="20223"/>
                    <a:pt x="19988" y="21600"/>
                    <a:pt x="18000" y="21600"/>
                  </a:cubicBezTo>
                  <a:lnTo>
                    <a:pt x="3600" y="21600"/>
                  </a:lnTo>
                  <a:cubicBezTo>
                    <a:pt x="1612" y="21600"/>
                    <a:pt x="0" y="20223"/>
                    <a:pt x="0" y="18524"/>
                  </a:cubicBezTo>
                  <a:lnTo>
                    <a:pt x="0" y="3076"/>
                  </a:lnTo>
                  <a:close/>
                </a:path>
              </a:pathLst>
            </a:custGeom>
            <a:noFill/>
            <a:ln w="9525"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gr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602" name="Google Shape;5516;p43">
            <a:extLst>
              <a:ext uri="{FF2B5EF4-FFF2-40B4-BE49-F238E27FC236}">
                <a16:creationId xmlns:a16="http://schemas.microsoft.com/office/drawing/2014/main" id="{8673549C-8E61-228B-695B-112FC219CCCD}"/>
              </a:ext>
            </a:extLst>
          </p:cNvPr>
          <p:cNvGrpSpPr>
            <a:grpSpLocks/>
          </p:cNvGrpSpPr>
          <p:nvPr/>
        </p:nvGrpSpPr>
        <p:grpSpPr bwMode="auto">
          <a:xfrm>
            <a:off x="6802438" y="1852613"/>
            <a:ext cx="2324100" cy="2284412"/>
            <a:chOff x="0" y="0"/>
            <a:chExt cx="2324279" cy="2285346"/>
          </a:xfrm>
        </p:grpSpPr>
        <p:sp>
          <p:nvSpPr>
            <p:cNvPr id="25651" name="Google Shape;5517;p43">
              <a:extLst>
                <a:ext uri="{FF2B5EF4-FFF2-40B4-BE49-F238E27FC236}">
                  <a16:creationId xmlns:a16="http://schemas.microsoft.com/office/drawing/2014/main" id="{04898A9F-71CE-C519-2BD4-52EC8C8282EB}"/>
                </a:ext>
              </a:extLst>
            </p:cNvPr>
            <p:cNvSpPr>
              <a:spLocks/>
            </p:cNvSpPr>
            <p:nvPr/>
          </p:nvSpPr>
          <p:spPr bwMode="auto">
            <a:xfrm>
              <a:off x="0" y="0"/>
              <a:ext cx="2324280" cy="2253783"/>
            </a:xfrm>
            <a:custGeom>
              <a:avLst/>
              <a:gdLst>
                <a:gd name="T0" fmla="*/ 2147483647 w 20741"/>
                <a:gd name="T1" fmla="*/ 2147483647 h 21600"/>
                <a:gd name="T2" fmla="*/ 2147483647 w 20741"/>
                <a:gd name="T3" fmla="*/ 2147483647 h 21600"/>
                <a:gd name="T4" fmla="*/ 2147483647 w 20741"/>
                <a:gd name="T5" fmla="*/ 2147483647 h 21600"/>
                <a:gd name="T6" fmla="*/ 2147483647 w 2074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41" h="21600" extrusionOk="0">
                  <a:moveTo>
                    <a:pt x="9998" y="0"/>
                  </a:moveTo>
                  <a:cubicBezTo>
                    <a:pt x="9036" y="0"/>
                    <a:pt x="8074" y="125"/>
                    <a:pt x="7144" y="388"/>
                  </a:cubicBezTo>
                  <a:cubicBezTo>
                    <a:pt x="3696" y="1365"/>
                    <a:pt x="955" y="4502"/>
                    <a:pt x="247" y="8250"/>
                  </a:cubicBezTo>
                  <a:cubicBezTo>
                    <a:pt x="-294" y="11090"/>
                    <a:pt x="25" y="14518"/>
                    <a:pt x="1489" y="17007"/>
                  </a:cubicBezTo>
                  <a:cubicBezTo>
                    <a:pt x="2051" y="17960"/>
                    <a:pt x="2808" y="18773"/>
                    <a:pt x="3626" y="19473"/>
                  </a:cubicBezTo>
                  <a:cubicBezTo>
                    <a:pt x="4334" y="20069"/>
                    <a:pt x="5091" y="20598"/>
                    <a:pt x="5923" y="20956"/>
                  </a:cubicBezTo>
                  <a:cubicBezTo>
                    <a:pt x="6811" y="21329"/>
                    <a:pt x="7755" y="21508"/>
                    <a:pt x="8705" y="21575"/>
                  </a:cubicBezTo>
                  <a:cubicBezTo>
                    <a:pt x="8959" y="21592"/>
                    <a:pt x="9213" y="21600"/>
                    <a:pt x="9466" y="21600"/>
                  </a:cubicBezTo>
                  <a:cubicBezTo>
                    <a:pt x="13194" y="21600"/>
                    <a:pt x="16814" y="19761"/>
                    <a:pt x="18919" y="16433"/>
                  </a:cubicBezTo>
                  <a:cubicBezTo>
                    <a:pt x="19093" y="16150"/>
                    <a:pt x="19259" y="15859"/>
                    <a:pt x="19412" y="15553"/>
                  </a:cubicBezTo>
                  <a:cubicBezTo>
                    <a:pt x="21008" y="12446"/>
                    <a:pt x="21306" y="8280"/>
                    <a:pt x="19537" y="5195"/>
                  </a:cubicBezTo>
                  <a:cubicBezTo>
                    <a:pt x="18066" y="2639"/>
                    <a:pt x="15478" y="1000"/>
                    <a:pt x="12792" y="344"/>
                  </a:cubicBezTo>
                  <a:cubicBezTo>
                    <a:pt x="11880" y="119"/>
                    <a:pt x="10939" y="0"/>
                    <a:pt x="999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52" name="Google Shape;5518;p43">
              <a:extLst>
                <a:ext uri="{FF2B5EF4-FFF2-40B4-BE49-F238E27FC236}">
                  <a16:creationId xmlns:a16="http://schemas.microsoft.com/office/drawing/2014/main" id="{1FB4E88E-61DF-D9FA-6EF5-77031A493926}"/>
                </a:ext>
              </a:extLst>
            </p:cNvPr>
            <p:cNvSpPr>
              <a:spLocks/>
            </p:cNvSpPr>
            <p:nvPr/>
          </p:nvSpPr>
          <p:spPr bwMode="auto">
            <a:xfrm>
              <a:off x="114213" y="55883"/>
              <a:ext cx="2108307" cy="2060972"/>
            </a:xfrm>
            <a:custGeom>
              <a:avLst/>
              <a:gdLst>
                <a:gd name="T0" fmla="*/ 2147483647 w 20954"/>
                <a:gd name="T1" fmla="*/ 2147483647 h 21600"/>
                <a:gd name="T2" fmla="*/ 2147483647 w 20954"/>
                <a:gd name="T3" fmla="*/ 2147483647 h 21600"/>
                <a:gd name="T4" fmla="*/ 2147483647 w 20954"/>
                <a:gd name="T5" fmla="*/ 2147483647 h 21600"/>
                <a:gd name="T6" fmla="*/ 2147483647 w 2095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4" h="21600" extrusionOk="0">
                  <a:moveTo>
                    <a:pt x="9723" y="0"/>
                  </a:moveTo>
                  <a:cubicBezTo>
                    <a:pt x="9485" y="0"/>
                    <a:pt x="9247" y="9"/>
                    <a:pt x="9009" y="27"/>
                  </a:cubicBezTo>
                  <a:cubicBezTo>
                    <a:pt x="5778" y="255"/>
                    <a:pt x="2378" y="2667"/>
                    <a:pt x="917" y="5731"/>
                  </a:cubicBezTo>
                  <a:cubicBezTo>
                    <a:pt x="454" y="6709"/>
                    <a:pt x="199" y="7785"/>
                    <a:pt x="75" y="8868"/>
                  </a:cubicBezTo>
                  <a:cubicBezTo>
                    <a:pt x="44" y="9146"/>
                    <a:pt x="21" y="9423"/>
                    <a:pt x="13" y="9708"/>
                  </a:cubicBezTo>
                  <a:cubicBezTo>
                    <a:pt x="-95" y="12071"/>
                    <a:pt x="454" y="14475"/>
                    <a:pt x="1636" y="16496"/>
                  </a:cubicBezTo>
                  <a:cubicBezTo>
                    <a:pt x="2958" y="18745"/>
                    <a:pt x="5075" y="20481"/>
                    <a:pt x="7494" y="21190"/>
                  </a:cubicBezTo>
                  <a:cubicBezTo>
                    <a:pt x="8431" y="21463"/>
                    <a:pt x="9405" y="21600"/>
                    <a:pt x="10379" y="21600"/>
                  </a:cubicBezTo>
                  <a:cubicBezTo>
                    <a:pt x="11733" y="21600"/>
                    <a:pt x="13087" y="21334"/>
                    <a:pt x="14341" y="20799"/>
                  </a:cubicBezTo>
                  <a:cubicBezTo>
                    <a:pt x="16752" y="19764"/>
                    <a:pt x="18692" y="17686"/>
                    <a:pt x="19820" y="15200"/>
                  </a:cubicBezTo>
                  <a:cubicBezTo>
                    <a:pt x="21343" y="11851"/>
                    <a:pt x="21505" y="7426"/>
                    <a:pt x="19233" y="4419"/>
                  </a:cubicBezTo>
                  <a:cubicBezTo>
                    <a:pt x="17942" y="2700"/>
                    <a:pt x="16049" y="1583"/>
                    <a:pt x="14094" y="858"/>
                  </a:cubicBezTo>
                  <a:cubicBezTo>
                    <a:pt x="12688" y="338"/>
                    <a:pt x="11208" y="0"/>
                    <a:pt x="9723"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53" name="Google Shape;5519;p43">
              <a:extLst>
                <a:ext uri="{FF2B5EF4-FFF2-40B4-BE49-F238E27FC236}">
                  <a16:creationId xmlns:a16="http://schemas.microsoft.com/office/drawing/2014/main" id="{6DD63658-C2E2-1D66-5049-C449166CA7F9}"/>
                </a:ext>
              </a:extLst>
            </p:cNvPr>
            <p:cNvSpPr>
              <a:spLocks/>
            </p:cNvSpPr>
            <p:nvPr/>
          </p:nvSpPr>
          <p:spPr bwMode="auto">
            <a:xfrm>
              <a:off x="75325" y="1025155"/>
              <a:ext cx="115466" cy="115473"/>
            </a:xfrm>
            <a:custGeom>
              <a:avLst/>
              <a:gdLst>
                <a:gd name="T0" fmla="*/ 68441078 w 19678"/>
                <a:gd name="T1" fmla="*/ 47158558 h 21600"/>
                <a:gd name="T2" fmla="*/ 68441078 w 19678"/>
                <a:gd name="T3" fmla="*/ 47158558 h 21600"/>
                <a:gd name="T4" fmla="*/ 68441078 w 19678"/>
                <a:gd name="T5" fmla="*/ 47158558 h 21600"/>
                <a:gd name="T6" fmla="*/ 68441078 w 19678"/>
                <a:gd name="T7" fmla="*/ 4715855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8" h="21600" extrusionOk="0">
                  <a:moveTo>
                    <a:pt x="9840" y="0"/>
                  </a:moveTo>
                  <a:cubicBezTo>
                    <a:pt x="7321" y="0"/>
                    <a:pt x="4802" y="1056"/>
                    <a:pt x="2881" y="3164"/>
                  </a:cubicBezTo>
                  <a:cubicBezTo>
                    <a:pt x="-960" y="7381"/>
                    <a:pt x="-960" y="14219"/>
                    <a:pt x="2881" y="18436"/>
                  </a:cubicBezTo>
                  <a:cubicBezTo>
                    <a:pt x="4802" y="20544"/>
                    <a:pt x="7321" y="21600"/>
                    <a:pt x="9840" y="21600"/>
                  </a:cubicBezTo>
                  <a:cubicBezTo>
                    <a:pt x="12359" y="21600"/>
                    <a:pt x="14874" y="20544"/>
                    <a:pt x="16795" y="18436"/>
                  </a:cubicBezTo>
                  <a:cubicBezTo>
                    <a:pt x="20640" y="14219"/>
                    <a:pt x="20640" y="7381"/>
                    <a:pt x="16795" y="3164"/>
                  </a:cubicBezTo>
                  <a:cubicBezTo>
                    <a:pt x="14874" y="1056"/>
                    <a:pt x="12359" y="0"/>
                    <a:pt x="984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54" name="Google Shape;5520;p43">
              <a:extLst>
                <a:ext uri="{FF2B5EF4-FFF2-40B4-BE49-F238E27FC236}">
                  <a16:creationId xmlns:a16="http://schemas.microsoft.com/office/drawing/2014/main" id="{E1F8F362-4BFD-AAA7-9382-CA5E42D8807C}"/>
                </a:ext>
              </a:extLst>
            </p:cNvPr>
            <p:cNvSpPr>
              <a:spLocks/>
            </p:cNvSpPr>
            <p:nvPr/>
          </p:nvSpPr>
          <p:spPr bwMode="auto">
            <a:xfrm>
              <a:off x="623460" y="117463"/>
              <a:ext cx="115779" cy="115792"/>
            </a:xfrm>
            <a:custGeom>
              <a:avLst/>
              <a:gdLst>
                <a:gd name="T0" fmla="*/ 63703861 w 20102"/>
                <a:gd name="T1" fmla="*/ 47813117 h 21600"/>
                <a:gd name="T2" fmla="*/ 63703861 w 20102"/>
                <a:gd name="T3" fmla="*/ 47813117 h 21600"/>
                <a:gd name="T4" fmla="*/ 63703861 w 20102"/>
                <a:gd name="T5" fmla="*/ 47813117 h 21600"/>
                <a:gd name="T6" fmla="*/ 63703861 w 20102"/>
                <a:gd name="T7" fmla="*/ 4781311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102" h="21600" extrusionOk="0">
                  <a:moveTo>
                    <a:pt x="10020" y="0"/>
                  </a:moveTo>
                  <a:cubicBezTo>
                    <a:pt x="5169" y="0"/>
                    <a:pt x="961" y="3802"/>
                    <a:pt x="113" y="9005"/>
                  </a:cubicBezTo>
                  <a:cubicBezTo>
                    <a:pt x="-697" y="14950"/>
                    <a:pt x="2948" y="20464"/>
                    <a:pt x="8481" y="21481"/>
                  </a:cubicBezTo>
                  <a:cubicBezTo>
                    <a:pt x="8988" y="21559"/>
                    <a:pt x="9491" y="21600"/>
                    <a:pt x="9990" y="21600"/>
                  </a:cubicBezTo>
                  <a:cubicBezTo>
                    <a:pt x="14828" y="21600"/>
                    <a:pt x="19223" y="17876"/>
                    <a:pt x="19957" y="12485"/>
                  </a:cubicBezTo>
                  <a:cubicBezTo>
                    <a:pt x="20903" y="6682"/>
                    <a:pt x="17122" y="1026"/>
                    <a:pt x="11721" y="156"/>
                  </a:cubicBezTo>
                  <a:cubicBezTo>
                    <a:pt x="11150" y="50"/>
                    <a:pt x="10583" y="0"/>
                    <a:pt x="1002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55" name="Google Shape;5521;p43">
              <a:extLst>
                <a:ext uri="{FF2B5EF4-FFF2-40B4-BE49-F238E27FC236}">
                  <a16:creationId xmlns:a16="http://schemas.microsoft.com/office/drawing/2014/main" id="{008FC5B6-B574-97CF-5007-9480E2FB85FF}"/>
                </a:ext>
              </a:extLst>
            </p:cNvPr>
            <p:cNvSpPr>
              <a:spLocks/>
            </p:cNvSpPr>
            <p:nvPr/>
          </p:nvSpPr>
          <p:spPr bwMode="auto">
            <a:xfrm>
              <a:off x="1040117" y="134626"/>
              <a:ext cx="115840" cy="115865"/>
            </a:xfrm>
            <a:custGeom>
              <a:avLst/>
              <a:gdLst>
                <a:gd name="T0" fmla="*/ 47912416 w 21600"/>
                <a:gd name="T1" fmla="*/ 47964580 h 21600"/>
                <a:gd name="T2" fmla="*/ 47912416 w 21600"/>
                <a:gd name="T3" fmla="*/ 47964580 h 21600"/>
                <a:gd name="T4" fmla="*/ 47912416 w 21600"/>
                <a:gd name="T5" fmla="*/ 47964580 h 21600"/>
                <a:gd name="T6" fmla="*/ 47912416 w 21600"/>
                <a:gd name="T7" fmla="*/ 479645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10729"/>
                  </a:moveTo>
                  <a:cubicBezTo>
                    <a:pt x="21600" y="16670"/>
                    <a:pt x="16816" y="21600"/>
                    <a:pt x="10873" y="21600"/>
                  </a:cubicBezTo>
                  <a:cubicBezTo>
                    <a:pt x="4931" y="21600"/>
                    <a:pt x="0" y="16670"/>
                    <a:pt x="0" y="10729"/>
                  </a:cubicBezTo>
                  <a:cubicBezTo>
                    <a:pt x="0" y="4783"/>
                    <a:pt x="4931" y="0"/>
                    <a:pt x="10873" y="0"/>
                  </a:cubicBezTo>
                  <a:cubicBezTo>
                    <a:pt x="16816" y="0"/>
                    <a:pt x="21600" y="4783"/>
                    <a:pt x="21600" y="10729"/>
                  </a:cubicBezTo>
                  <a:close/>
                </a:path>
              </a:pathLst>
            </a:custGeom>
            <a:noFill/>
            <a:ln w="4750" cap="flat">
              <a:solidFill>
                <a:srgbClr val="000000"/>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56" name="Google Shape;5522;p43">
              <a:extLst>
                <a:ext uri="{FF2B5EF4-FFF2-40B4-BE49-F238E27FC236}">
                  <a16:creationId xmlns:a16="http://schemas.microsoft.com/office/drawing/2014/main" id="{D61FB5E2-3B9A-FA75-B452-7BC807767867}"/>
                </a:ext>
              </a:extLst>
            </p:cNvPr>
            <p:cNvSpPr>
              <a:spLocks/>
            </p:cNvSpPr>
            <p:nvPr/>
          </p:nvSpPr>
          <p:spPr bwMode="auto">
            <a:xfrm>
              <a:off x="1758600" y="1766768"/>
              <a:ext cx="94872" cy="94087"/>
            </a:xfrm>
            <a:custGeom>
              <a:avLst/>
              <a:gdLst>
                <a:gd name="T0" fmla="*/ 17654045 w 21600"/>
                <a:gd name="T1" fmla="*/ 16935873 h 21600"/>
                <a:gd name="T2" fmla="*/ 17654045 w 21600"/>
                <a:gd name="T3" fmla="*/ 16935873 h 21600"/>
                <a:gd name="T4" fmla="*/ 17654045 w 21600"/>
                <a:gd name="T5" fmla="*/ 16935873 h 21600"/>
                <a:gd name="T6" fmla="*/ 17654045 w 21600"/>
                <a:gd name="T7" fmla="*/ 169358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4958" y="0"/>
                    <a:pt x="0" y="4819"/>
                    <a:pt x="0" y="10890"/>
                  </a:cubicBezTo>
                  <a:cubicBezTo>
                    <a:pt x="0" y="16781"/>
                    <a:pt x="4958" y="21600"/>
                    <a:pt x="10800" y="21600"/>
                  </a:cubicBezTo>
                  <a:cubicBezTo>
                    <a:pt x="16820" y="21600"/>
                    <a:pt x="21600" y="16781"/>
                    <a:pt x="21600" y="10890"/>
                  </a:cubicBezTo>
                  <a:cubicBezTo>
                    <a:pt x="21600" y="4819"/>
                    <a:pt x="16820" y="0"/>
                    <a:pt x="10800" y="0"/>
                  </a:cubicBezTo>
                  <a:close/>
                </a:path>
              </a:pathLst>
            </a:custGeom>
            <a:solidFill>
              <a:srgbClr val="F3B2A8"/>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57" name="Google Shape;5523;p43">
              <a:extLst>
                <a:ext uri="{FF2B5EF4-FFF2-40B4-BE49-F238E27FC236}">
                  <a16:creationId xmlns:a16="http://schemas.microsoft.com/office/drawing/2014/main" id="{8938E663-9887-B766-4558-5A1C28E5C52F}"/>
                </a:ext>
              </a:extLst>
            </p:cNvPr>
            <p:cNvSpPr>
              <a:spLocks/>
            </p:cNvSpPr>
            <p:nvPr/>
          </p:nvSpPr>
          <p:spPr bwMode="auto">
            <a:xfrm>
              <a:off x="1212728" y="101971"/>
              <a:ext cx="55981" cy="55980"/>
            </a:xfrm>
            <a:custGeom>
              <a:avLst/>
              <a:gdLst>
                <a:gd name="T0" fmla="*/ 1262900 w 21600"/>
                <a:gd name="T1" fmla="*/ 1262761 h 21600"/>
                <a:gd name="T2" fmla="*/ 1262900 w 21600"/>
                <a:gd name="T3" fmla="*/ 1262761 h 21600"/>
                <a:gd name="T4" fmla="*/ 1262900 w 21600"/>
                <a:gd name="T5" fmla="*/ 1262761 h 21600"/>
                <a:gd name="T6" fmla="*/ 1262900 w 21600"/>
                <a:gd name="T7" fmla="*/ 126276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4803" y="0"/>
                    <a:pt x="0" y="4803"/>
                    <a:pt x="0" y="10800"/>
                  </a:cubicBezTo>
                  <a:cubicBezTo>
                    <a:pt x="0" y="16503"/>
                    <a:pt x="4803" y="21600"/>
                    <a:pt x="10800" y="21600"/>
                  </a:cubicBezTo>
                  <a:cubicBezTo>
                    <a:pt x="16806" y="21600"/>
                    <a:pt x="21600" y="16503"/>
                    <a:pt x="21600" y="10800"/>
                  </a:cubicBezTo>
                  <a:cubicBezTo>
                    <a:pt x="21600" y="4803"/>
                    <a:pt x="16806" y="0"/>
                    <a:pt x="10800" y="0"/>
                  </a:cubicBezTo>
                  <a:close/>
                </a:path>
              </a:pathLst>
            </a:custGeom>
            <a:solidFill>
              <a:srgbClr val="F3B2A8"/>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58" name="Google Shape;5524;p43">
              <a:extLst>
                <a:ext uri="{FF2B5EF4-FFF2-40B4-BE49-F238E27FC236}">
                  <a16:creationId xmlns:a16="http://schemas.microsoft.com/office/drawing/2014/main" id="{A5BB45D5-CA66-DBB5-9112-889F15CAFDAB}"/>
                </a:ext>
              </a:extLst>
            </p:cNvPr>
            <p:cNvSpPr>
              <a:spLocks/>
            </p:cNvSpPr>
            <p:nvPr/>
          </p:nvSpPr>
          <p:spPr bwMode="auto">
            <a:xfrm>
              <a:off x="2098395" y="890431"/>
              <a:ext cx="157850" cy="150852"/>
            </a:xfrm>
            <a:custGeom>
              <a:avLst/>
              <a:gdLst>
                <a:gd name="T0" fmla="*/ 225101415 w 21600"/>
                <a:gd name="T1" fmla="*/ 179436380 h 21600"/>
                <a:gd name="T2" fmla="*/ 225101415 w 21600"/>
                <a:gd name="T3" fmla="*/ 179436380 h 21600"/>
                <a:gd name="T4" fmla="*/ 225101415 w 21600"/>
                <a:gd name="T5" fmla="*/ 179436380 h 21600"/>
                <a:gd name="T6" fmla="*/ 225101415 w 21600"/>
                <a:gd name="T7" fmla="*/ 179436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48" y="0"/>
                  </a:moveTo>
                  <a:cubicBezTo>
                    <a:pt x="4788" y="0"/>
                    <a:pt x="0" y="4901"/>
                    <a:pt x="0" y="10800"/>
                  </a:cubicBezTo>
                  <a:cubicBezTo>
                    <a:pt x="0" y="16703"/>
                    <a:pt x="4788" y="21600"/>
                    <a:pt x="10748" y="21600"/>
                  </a:cubicBezTo>
                  <a:cubicBezTo>
                    <a:pt x="16705" y="21600"/>
                    <a:pt x="21600" y="16703"/>
                    <a:pt x="21600" y="10800"/>
                  </a:cubicBezTo>
                  <a:cubicBezTo>
                    <a:pt x="21600" y="4901"/>
                    <a:pt x="16705" y="0"/>
                    <a:pt x="1074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59" name="Google Shape;5525;p43">
              <a:extLst>
                <a:ext uri="{FF2B5EF4-FFF2-40B4-BE49-F238E27FC236}">
                  <a16:creationId xmlns:a16="http://schemas.microsoft.com/office/drawing/2014/main" id="{81147571-FE5E-1459-CF6B-33AEF44E8A77}"/>
                </a:ext>
              </a:extLst>
            </p:cNvPr>
            <p:cNvSpPr>
              <a:spLocks/>
            </p:cNvSpPr>
            <p:nvPr/>
          </p:nvSpPr>
          <p:spPr bwMode="auto">
            <a:xfrm>
              <a:off x="1313814" y="1891180"/>
              <a:ext cx="45105" cy="44319"/>
            </a:xfrm>
            <a:custGeom>
              <a:avLst/>
              <a:gdLst>
                <a:gd name="T0" fmla="*/ 428834 w 21600"/>
                <a:gd name="T1" fmla="*/ 392746 h 21600"/>
                <a:gd name="T2" fmla="*/ 428834 w 21600"/>
                <a:gd name="T3" fmla="*/ 392746 h 21600"/>
                <a:gd name="T4" fmla="*/ 428834 w 21600"/>
                <a:gd name="T5" fmla="*/ 392746 h 21600"/>
                <a:gd name="T6" fmla="*/ 428834 w 21600"/>
                <a:gd name="T7" fmla="*/ 39274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6" y="0"/>
                  </a:moveTo>
                  <a:cubicBezTo>
                    <a:pt x="4844" y="0"/>
                    <a:pt x="0" y="4547"/>
                    <a:pt x="0" y="10615"/>
                  </a:cubicBezTo>
                  <a:cubicBezTo>
                    <a:pt x="0" y="16682"/>
                    <a:pt x="4844" y="21600"/>
                    <a:pt x="10806" y="21600"/>
                  </a:cubicBezTo>
                  <a:cubicBezTo>
                    <a:pt x="16756" y="21600"/>
                    <a:pt x="21600" y="16682"/>
                    <a:pt x="21600" y="10615"/>
                  </a:cubicBezTo>
                  <a:cubicBezTo>
                    <a:pt x="21600" y="4547"/>
                    <a:pt x="16756" y="0"/>
                    <a:pt x="10806" y="0"/>
                  </a:cubicBezTo>
                  <a:close/>
                </a:path>
              </a:pathLst>
            </a:custGeom>
            <a:solidFill>
              <a:srgbClr val="F3B2A8"/>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60" name="Google Shape;5526;p43">
              <a:extLst>
                <a:ext uri="{FF2B5EF4-FFF2-40B4-BE49-F238E27FC236}">
                  <a16:creationId xmlns:a16="http://schemas.microsoft.com/office/drawing/2014/main" id="{052D60EA-B0CD-4EA8-A65F-B44128D9D4AA}"/>
                </a:ext>
              </a:extLst>
            </p:cNvPr>
            <p:cNvSpPr>
              <a:spLocks/>
            </p:cNvSpPr>
            <p:nvPr/>
          </p:nvSpPr>
          <p:spPr bwMode="auto">
            <a:xfrm>
              <a:off x="1426564" y="1353877"/>
              <a:ext cx="113532" cy="113532"/>
            </a:xfrm>
            <a:custGeom>
              <a:avLst/>
              <a:gdLst>
                <a:gd name="T0" fmla="*/ 43325719 w 21600"/>
                <a:gd name="T1" fmla="*/ 43325719 h 21600"/>
                <a:gd name="T2" fmla="*/ 43325719 w 21600"/>
                <a:gd name="T3" fmla="*/ 43325719 h 21600"/>
                <a:gd name="T4" fmla="*/ 43325719 w 21600"/>
                <a:gd name="T5" fmla="*/ 43325719 h 21600"/>
                <a:gd name="T6" fmla="*/ 43325719 w 21600"/>
                <a:gd name="T7" fmla="*/ 4332571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4881" y="0"/>
                    <a:pt x="0" y="4881"/>
                    <a:pt x="0" y="10800"/>
                  </a:cubicBezTo>
                  <a:cubicBezTo>
                    <a:pt x="0" y="16719"/>
                    <a:pt x="4881" y="21600"/>
                    <a:pt x="10800" y="21600"/>
                  </a:cubicBezTo>
                  <a:cubicBezTo>
                    <a:pt x="16868" y="21600"/>
                    <a:pt x="21600" y="16719"/>
                    <a:pt x="21600" y="10800"/>
                  </a:cubicBezTo>
                  <a:cubicBezTo>
                    <a:pt x="21600" y="4881"/>
                    <a:pt x="16868" y="0"/>
                    <a:pt x="10800" y="0"/>
                  </a:cubicBezTo>
                  <a:close/>
                </a:path>
              </a:pathLst>
            </a:custGeom>
            <a:solidFill>
              <a:srgbClr val="F3B2A8"/>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61" name="Google Shape;5527;p43">
              <a:extLst>
                <a:ext uri="{FF2B5EF4-FFF2-40B4-BE49-F238E27FC236}">
                  <a16:creationId xmlns:a16="http://schemas.microsoft.com/office/drawing/2014/main" id="{1B384DD5-A95F-4B39-7876-3B5FD50F7CB1}"/>
                </a:ext>
              </a:extLst>
            </p:cNvPr>
            <p:cNvSpPr>
              <a:spLocks/>
            </p:cNvSpPr>
            <p:nvPr/>
          </p:nvSpPr>
          <p:spPr bwMode="auto">
            <a:xfrm>
              <a:off x="616318" y="399018"/>
              <a:ext cx="113526" cy="113508"/>
            </a:xfrm>
            <a:custGeom>
              <a:avLst/>
              <a:gdLst>
                <a:gd name="T0" fmla="*/ 62474204 w 19710"/>
                <a:gd name="T1" fmla="*/ 43279980 h 21600"/>
                <a:gd name="T2" fmla="*/ 62474204 w 19710"/>
                <a:gd name="T3" fmla="*/ 43279980 h 21600"/>
                <a:gd name="T4" fmla="*/ 62474204 w 19710"/>
                <a:gd name="T5" fmla="*/ 43279980 h 21600"/>
                <a:gd name="T6" fmla="*/ 62474204 w 19710"/>
                <a:gd name="T7" fmla="*/ 432799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710" h="21600" extrusionOk="0">
                  <a:moveTo>
                    <a:pt x="9857" y="0"/>
                  </a:moveTo>
                  <a:cubicBezTo>
                    <a:pt x="7325" y="0"/>
                    <a:pt x="4793" y="1033"/>
                    <a:pt x="2836" y="3107"/>
                  </a:cubicBezTo>
                  <a:cubicBezTo>
                    <a:pt x="-945" y="7396"/>
                    <a:pt x="-945" y="14204"/>
                    <a:pt x="2836" y="18493"/>
                  </a:cubicBezTo>
                  <a:cubicBezTo>
                    <a:pt x="4793" y="20567"/>
                    <a:pt x="7325" y="21600"/>
                    <a:pt x="9857" y="21600"/>
                  </a:cubicBezTo>
                  <a:cubicBezTo>
                    <a:pt x="12389" y="21600"/>
                    <a:pt x="14921" y="20567"/>
                    <a:pt x="16878" y="18493"/>
                  </a:cubicBezTo>
                  <a:cubicBezTo>
                    <a:pt x="20655" y="14204"/>
                    <a:pt x="20655" y="7396"/>
                    <a:pt x="16878" y="3107"/>
                  </a:cubicBezTo>
                  <a:cubicBezTo>
                    <a:pt x="14921" y="1033"/>
                    <a:pt x="12389" y="0"/>
                    <a:pt x="9857" y="0"/>
                  </a:cubicBezTo>
                  <a:close/>
                </a:path>
              </a:pathLst>
            </a:custGeom>
            <a:solidFill>
              <a:srgbClr val="F3B2A8"/>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62" name="Google Shape;5528;p43">
              <a:extLst>
                <a:ext uri="{FF2B5EF4-FFF2-40B4-BE49-F238E27FC236}">
                  <a16:creationId xmlns:a16="http://schemas.microsoft.com/office/drawing/2014/main" id="{AD98F05A-98FB-72AA-03F2-59732E919F42}"/>
                </a:ext>
              </a:extLst>
            </p:cNvPr>
            <p:cNvSpPr>
              <a:spLocks/>
            </p:cNvSpPr>
            <p:nvPr/>
          </p:nvSpPr>
          <p:spPr bwMode="auto">
            <a:xfrm>
              <a:off x="768571" y="1827758"/>
              <a:ext cx="145233" cy="145524"/>
            </a:xfrm>
            <a:custGeom>
              <a:avLst/>
              <a:gdLst>
                <a:gd name="T0" fmla="*/ 215333023 w 19681"/>
                <a:gd name="T1" fmla="*/ 149909231 h 21600"/>
                <a:gd name="T2" fmla="*/ 215333023 w 19681"/>
                <a:gd name="T3" fmla="*/ 149909231 h 21600"/>
                <a:gd name="T4" fmla="*/ 215333023 w 19681"/>
                <a:gd name="T5" fmla="*/ 149909231 h 21600"/>
                <a:gd name="T6" fmla="*/ 215333023 w 19681"/>
                <a:gd name="T7" fmla="*/ 14990923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81" h="21600" extrusionOk="0">
                  <a:moveTo>
                    <a:pt x="9850" y="0"/>
                  </a:moveTo>
                  <a:cubicBezTo>
                    <a:pt x="5398" y="0"/>
                    <a:pt x="1312" y="3346"/>
                    <a:pt x="234" y="8375"/>
                  </a:cubicBezTo>
                  <a:cubicBezTo>
                    <a:pt x="-927" y="14147"/>
                    <a:pt x="2340" y="19916"/>
                    <a:pt x="7607" y="21301"/>
                  </a:cubicBezTo>
                  <a:cubicBezTo>
                    <a:pt x="8372" y="21502"/>
                    <a:pt x="9138" y="21600"/>
                    <a:pt x="9890" y="21600"/>
                  </a:cubicBezTo>
                  <a:cubicBezTo>
                    <a:pt x="14321" y="21600"/>
                    <a:pt x="18331" y="18254"/>
                    <a:pt x="19409" y="13222"/>
                  </a:cubicBezTo>
                  <a:cubicBezTo>
                    <a:pt x="20673" y="7453"/>
                    <a:pt x="17409" y="1684"/>
                    <a:pt x="12139" y="295"/>
                  </a:cubicBezTo>
                  <a:cubicBezTo>
                    <a:pt x="11374" y="95"/>
                    <a:pt x="10608" y="0"/>
                    <a:pt x="9850" y="0"/>
                  </a:cubicBezTo>
                  <a:close/>
                </a:path>
              </a:pathLst>
            </a:custGeom>
            <a:solidFill>
              <a:srgbClr val="F3B2A8"/>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63" name="Google Shape;5529;p43">
              <a:extLst>
                <a:ext uri="{FF2B5EF4-FFF2-40B4-BE49-F238E27FC236}">
                  <a16:creationId xmlns:a16="http://schemas.microsoft.com/office/drawing/2014/main" id="{3BF4CC91-A3B3-580A-88AC-88BAD3DA02CD}"/>
                </a:ext>
              </a:extLst>
            </p:cNvPr>
            <p:cNvSpPr>
              <a:spLocks/>
            </p:cNvSpPr>
            <p:nvPr/>
          </p:nvSpPr>
          <p:spPr bwMode="auto">
            <a:xfrm>
              <a:off x="1838693" y="1381868"/>
              <a:ext cx="92540" cy="184293"/>
            </a:xfrm>
            <a:custGeom>
              <a:avLst/>
              <a:gdLst>
                <a:gd name="T0" fmla="*/ 15588466 w 21600"/>
                <a:gd name="T1" fmla="*/ 488316742 h 21600"/>
                <a:gd name="T2" fmla="*/ 15588466 w 21600"/>
                <a:gd name="T3" fmla="*/ 488316742 h 21600"/>
                <a:gd name="T4" fmla="*/ 15588466 w 21600"/>
                <a:gd name="T5" fmla="*/ 488316742 h 21600"/>
                <a:gd name="T6" fmla="*/ 15588466 w 21600"/>
                <a:gd name="T7" fmla="*/ 48831674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11794" y="0"/>
                    <a:pt x="21600" y="4832"/>
                    <a:pt x="21600" y="10754"/>
                  </a:cubicBezTo>
                  <a:cubicBezTo>
                    <a:pt x="21600" y="16768"/>
                    <a:pt x="11794" y="21600"/>
                    <a:pt x="0" y="21600"/>
                  </a:cubicBezTo>
                </a:path>
              </a:pathLst>
            </a:custGeom>
            <a:noFill/>
            <a:ln w="4750" cap="flat">
              <a:solidFill>
                <a:srgbClr val="000000"/>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64" name="Google Shape;5530;p43">
              <a:extLst>
                <a:ext uri="{FF2B5EF4-FFF2-40B4-BE49-F238E27FC236}">
                  <a16:creationId xmlns:a16="http://schemas.microsoft.com/office/drawing/2014/main" id="{0FC6C93E-63EE-3C86-0A8C-3E3BFAA8BB99}"/>
                </a:ext>
              </a:extLst>
            </p:cNvPr>
            <p:cNvSpPr>
              <a:spLocks/>
            </p:cNvSpPr>
            <p:nvPr/>
          </p:nvSpPr>
          <p:spPr bwMode="auto">
            <a:xfrm>
              <a:off x="1470987" y="1707026"/>
              <a:ext cx="115145" cy="115599"/>
            </a:xfrm>
            <a:custGeom>
              <a:avLst/>
              <a:gdLst>
                <a:gd name="T0" fmla="*/ 68241567 w 19624"/>
                <a:gd name="T1" fmla="*/ 68515776 h 19701"/>
                <a:gd name="T2" fmla="*/ 68241567 w 19624"/>
                <a:gd name="T3" fmla="*/ 68515776 h 19701"/>
                <a:gd name="T4" fmla="*/ 68241567 w 19624"/>
                <a:gd name="T5" fmla="*/ 68515776 h 19701"/>
                <a:gd name="T6" fmla="*/ 68241567 w 19624"/>
                <a:gd name="T7" fmla="*/ 68515776 h 19701"/>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24" h="19701" extrusionOk="0">
                  <a:moveTo>
                    <a:pt x="12041" y="244"/>
                  </a:moveTo>
                  <a:cubicBezTo>
                    <a:pt x="17343" y="1570"/>
                    <a:pt x="20657" y="6872"/>
                    <a:pt x="19331" y="12039"/>
                  </a:cubicBezTo>
                  <a:cubicBezTo>
                    <a:pt x="18138" y="17337"/>
                    <a:pt x="12836" y="20651"/>
                    <a:pt x="7539" y="19458"/>
                  </a:cubicBezTo>
                  <a:cubicBezTo>
                    <a:pt x="2237" y="18132"/>
                    <a:pt x="-943" y="12834"/>
                    <a:pt x="250" y="7533"/>
                  </a:cubicBezTo>
                  <a:cubicBezTo>
                    <a:pt x="1442" y="2365"/>
                    <a:pt x="6744" y="-949"/>
                    <a:pt x="12041" y="244"/>
                  </a:cubicBezTo>
                  <a:close/>
                </a:path>
              </a:pathLst>
            </a:custGeom>
            <a:noFill/>
            <a:ln w="4750" cap="flat">
              <a:solidFill>
                <a:srgbClr val="000000"/>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65" name="Google Shape;5531;p43">
              <a:extLst>
                <a:ext uri="{FF2B5EF4-FFF2-40B4-BE49-F238E27FC236}">
                  <a16:creationId xmlns:a16="http://schemas.microsoft.com/office/drawing/2014/main" id="{89A3BC13-3846-0491-45E4-40176F7F9335}"/>
                </a:ext>
              </a:extLst>
            </p:cNvPr>
            <p:cNvSpPr>
              <a:spLocks/>
            </p:cNvSpPr>
            <p:nvPr/>
          </p:nvSpPr>
          <p:spPr bwMode="auto">
            <a:xfrm>
              <a:off x="357384" y="502437"/>
              <a:ext cx="128313" cy="128288"/>
            </a:xfrm>
            <a:custGeom>
              <a:avLst/>
              <a:gdLst>
                <a:gd name="T0" fmla="*/ 79893489 w 21600"/>
                <a:gd name="T1" fmla="*/ 79815163 h 21600"/>
                <a:gd name="T2" fmla="*/ 79893489 w 21600"/>
                <a:gd name="T3" fmla="*/ 79815163 h 21600"/>
                <a:gd name="T4" fmla="*/ 79893489 w 21600"/>
                <a:gd name="T5" fmla="*/ 79815163 h 21600"/>
                <a:gd name="T6" fmla="*/ 79893489 w 21600"/>
                <a:gd name="T7" fmla="*/ 7981516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10864"/>
                  </a:moveTo>
                  <a:cubicBezTo>
                    <a:pt x="21600" y="16755"/>
                    <a:pt x="16756" y="21600"/>
                    <a:pt x="10866" y="21600"/>
                  </a:cubicBezTo>
                  <a:cubicBezTo>
                    <a:pt x="4844" y="21600"/>
                    <a:pt x="0" y="16755"/>
                    <a:pt x="0" y="10864"/>
                  </a:cubicBezTo>
                  <a:cubicBezTo>
                    <a:pt x="0" y="4841"/>
                    <a:pt x="4844" y="0"/>
                    <a:pt x="10866" y="0"/>
                  </a:cubicBezTo>
                  <a:cubicBezTo>
                    <a:pt x="16756" y="0"/>
                    <a:pt x="21600" y="4841"/>
                    <a:pt x="21600" y="10864"/>
                  </a:cubicBezTo>
                  <a:close/>
                </a:path>
              </a:pathLst>
            </a:custGeom>
            <a:noFill/>
            <a:ln w="4750" cap="flat">
              <a:solidFill>
                <a:srgbClr val="000000"/>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764" name="Google Shape;5532;p43">
              <a:extLst>
                <a:ext uri="{FF2B5EF4-FFF2-40B4-BE49-F238E27FC236}">
                  <a16:creationId xmlns:a16="http://schemas.microsoft.com/office/drawing/2014/main" id="{44642C9A-74E9-BC34-E028-8D982F5FA0FA}"/>
                </a:ext>
              </a:extLst>
            </p:cNvPr>
            <p:cNvSpPr/>
            <p:nvPr/>
          </p:nvSpPr>
          <p:spPr>
            <a:xfrm>
              <a:off x="1792425" y="1484919"/>
              <a:ext cx="41278" cy="41292"/>
            </a:xfrm>
            <a:custGeom>
              <a:avLst/>
              <a:gdLst/>
              <a:ahLst/>
              <a:cxnLst>
                <a:cxn ang="0">
                  <a:pos x="wd2" y="hd2"/>
                </a:cxn>
                <a:cxn ang="5400000">
                  <a:pos x="wd2" y="hd2"/>
                </a:cxn>
                <a:cxn ang="10800000">
                  <a:pos x="wd2" y="hd2"/>
                </a:cxn>
                <a:cxn ang="16200000">
                  <a:pos x="wd2" y="hd2"/>
                </a:cxn>
              </a:cxnLst>
              <a:rect l="0" t="0" r="r" b="b"/>
              <a:pathLst>
                <a:path w="21600" h="21600" extrusionOk="0">
                  <a:moveTo>
                    <a:pt x="10601" y="0"/>
                  </a:moveTo>
                  <a:cubicBezTo>
                    <a:pt x="4889" y="0"/>
                    <a:pt x="0" y="4490"/>
                    <a:pt x="0" y="10601"/>
                  </a:cubicBezTo>
                  <a:cubicBezTo>
                    <a:pt x="0" y="16711"/>
                    <a:pt x="4889" y="21600"/>
                    <a:pt x="10601" y="21600"/>
                  </a:cubicBezTo>
                  <a:cubicBezTo>
                    <a:pt x="16711" y="21600"/>
                    <a:pt x="21600" y="16711"/>
                    <a:pt x="21600" y="10601"/>
                  </a:cubicBezTo>
                  <a:cubicBezTo>
                    <a:pt x="21600" y="4901"/>
                    <a:pt x="16711" y="0"/>
                    <a:pt x="10601"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765" name="Google Shape;5533;p43">
              <a:extLst>
                <a:ext uri="{FF2B5EF4-FFF2-40B4-BE49-F238E27FC236}">
                  <a16:creationId xmlns:a16="http://schemas.microsoft.com/office/drawing/2014/main" id="{E3CB9D51-B198-540A-5D4A-A2FF1DEB9839}"/>
                </a:ext>
              </a:extLst>
            </p:cNvPr>
            <p:cNvSpPr/>
            <p:nvPr/>
          </p:nvSpPr>
          <p:spPr>
            <a:xfrm>
              <a:off x="1200242" y="212812"/>
              <a:ext cx="47629" cy="47644"/>
            </a:xfrm>
            <a:custGeom>
              <a:avLst/>
              <a:gdLst/>
              <a:ahLst/>
              <a:cxnLst>
                <a:cxn ang="0">
                  <a:pos x="wd2" y="hd2"/>
                </a:cxn>
                <a:cxn ang="5400000">
                  <a:pos x="wd2" y="hd2"/>
                </a:cxn>
                <a:cxn ang="10800000">
                  <a:pos x="wd2" y="hd2"/>
                </a:cxn>
                <a:cxn ang="16200000">
                  <a:pos x="wd2" y="hd2"/>
                </a:cxn>
              </a:cxnLst>
              <a:rect l="0" t="0" r="r" b="b"/>
              <a:pathLst>
                <a:path w="21600" h="21600" extrusionOk="0">
                  <a:moveTo>
                    <a:pt x="10973" y="0"/>
                  </a:moveTo>
                  <a:cubicBezTo>
                    <a:pt x="4955" y="0"/>
                    <a:pt x="0" y="4964"/>
                    <a:pt x="0" y="10979"/>
                  </a:cubicBezTo>
                  <a:cubicBezTo>
                    <a:pt x="0" y="16647"/>
                    <a:pt x="4955" y="21600"/>
                    <a:pt x="10973" y="21600"/>
                  </a:cubicBezTo>
                  <a:cubicBezTo>
                    <a:pt x="16645" y="21600"/>
                    <a:pt x="21600" y="16647"/>
                    <a:pt x="21600" y="10979"/>
                  </a:cubicBezTo>
                  <a:cubicBezTo>
                    <a:pt x="21600" y="4964"/>
                    <a:pt x="16645" y="0"/>
                    <a:pt x="10973"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5668" name="Google Shape;5534;p43">
              <a:extLst>
                <a:ext uri="{FF2B5EF4-FFF2-40B4-BE49-F238E27FC236}">
                  <a16:creationId xmlns:a16="http://schemas.microsoft.com/office/drawing/2014/main" id="{BB9F4587-C3C7-79B7-C9E1-F166DC74EC6A}"/>
                </a:ext>
              </a:extLst>
            </p:cNvPr>
            <p:cNvSpPr>
              <a:spLocks/>
            </p:cNvSpPr>
            <p:nvPr/>
          </p:nvSpPr>
          <p:spPr bwMode="auto">
            <a:xfrm>
              <a:off x="1342591" y="250494"/>
              <a:ext cx="132953" cy="66097"/>
            </a:xfrm>
            <a:custGeom>
              <a:avLst/>
              <a:gdLst>
                <a:gd name="T0" fmla="*/ 95422036 w 21600"/>
                <a:gd name="T1" fmla="*/ 2897803 h 21600"/>
                <a:gd name="T2" fmla="*/ 95422036 w 21600"/>
                <a:gd name="T3" fmla="*/ 2897803 h 21600"/>
                <a:gd name="T4" fmla="*/ 95422036 w 21600"/>
                <a:gd name="T5" fmla="*/ 2897803 h 21600"/>
                <a:gd name="T6" fmla="*/ 95422036 w 21600"/>
                <a:gd name="T7" fmla="*/ 28978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0" y="9653"/>
                    <a:pt x="4799" y="0"/>
                    <a:pt x="10866" y="0"/>
                  </a:cubicBezTo>
                  <a:cubicBezTo>
                    <a:pt x="16801" y="0"/>
                    <a:pt x="21600" y="9653"/>
                    <a:pt x="21600" y="21600"/>
                  </a:cubicBezTo>
                </a:path>
              </a:pathLst>
            </a:custGeom>
            <a:noFill/>
            <a:ln w="475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69" name="Google Shape;5535;p43">
              <a:extLst>
                <a:ext uri="{FF2B5EF4-FFF2-40B4-BE49-F238E27FC236}">
                  <a16:creationId xmlns:a16="http://schemas.microsoft.com/office/drawing/2014/main" id="{B68FAE56-D278-078F-B48C-918A8064D026}"/>
                </a:ext>
              </a:extLst>
            </p:cNvPr>
            <p:cNvSpPr>
              <a:spLocks/>
            </p:cNvSpPr>
            <p:nvPr/>
          </p:nvSpPr>
          <p:spPr bwMode="auto">
            <a:xfrm>
              <a:off x="1814651" y="1139329"/>
              <a:ext cx="82285" cy="82302"/>
            </a:xfrm>
            <a:custGeom>
              <a:avLst/>
              <a:gdLst>
                <a:gd name="T0" fmla="*/ 14336903 w 19045"/>
                <a:gd name="T1" fmla="*/ 8673762 h 21600"/>
                <a:gd name="T2" fmla="*/ 14336903 w 19045"/>
                <a:gd name="T3" fmla="*/ 8673762 h 21600"/>
                <a:gd name="T4" fmla="*/ 14336903 w 19045"/>
                <a:gd name="T5" fmla="*/ 8673762 h 21600"/>
                <a:gd name="T6" fmla="*/ 14336903 w 19045"/>
                <a:gd name="T7" fmla="*/ 867376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045" h="21600" extrusionOk="0">
                  <a:moveTo>
                    <a:pt x="9508" y="0"/>
                  </a:moveTo>
                  <a:cubicBezTo>
                    <a:pt x="8309" y="0"/>
                    <a:pt x="7098" y="258"/>
                    <a:pt x="5922" y="799"/>
                  </a:cubicBezTo>
                  <a:cubicBezTo>
                    <a:pt x="1063" y="3048"/>
                    <a:pt x="-1278" y="9369"/>
                    <a:pt x="705" y="14879"/>
                  </a:cubicBezTo>
                  <a:cubicBezTo>
                    <a:pt x="2206" y="19061"/>
                    <a:pt x="5780" y="21600"/>
                    <a:pt x="9542" y="21600"/>
                  </a:cubicBezTo>
                  <a:cubicBezTo>
                    <a:pt x="10735" y="21600"/>
                    <a:pt x="11951" y="21342"/>
                    <a:pt x="13122" y="20801"/>
                  </a:cubicBezTo>
                  <a:cubicBezTo>
                    <a:pt x="17981" y="18552"/>
                    <a:pt x="20322" y="12231"/>
                    <a:pt x="18339" y="6721"/>
                  </a:cubicBezTo>
                  <a:cubicBezTo>
                    <a:pt x="16838" y="2539"/>
                    <a:pt x="13264" y="0"/>
                    <a:pt x="950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70" name="Google Shape;5536;p43">
              <a:extLst>
                <a:ext uri="{FF2B5EF4-FFF2-40B4-BE49-F238E27FC236}">
                  <a16:creationId xmlns:a16="http://schemas.microsoft.com/office/drawing/2014/main" id="{F52C63F1-0100-23CA-3858-099DA626EA4B}"/>
                </a:ext>
              </a:extLst>
            </p:cNvPr>
            <p:cNvSpPr>
              <a:spLocks/>
            </p:cNvSpPr>
            <p:nvPr/>
          </p:nvSpPr>
          <p:spPr bwMode="auto">
            <a:xfrm>
              <a:off x="1865137" y="1056854"/>
              <a:ext cx="22540" cy="23326"/>
            </a:xfrm>
            <a:custGeom>
              <a:avLst/>
              <a:gdLst>
                <a:gd name="T0" fmla="*/ 13363 w 21600"/>
                <a:gd name="T1" fmla="*/ 15862 h 21600"/>
                <a:gd name="T2" fmla="*/ 13363 w 21600"/>
                <a:gd name="T3" fmla="*/ 15862 h 21600"/>
                <a:gd name="T4" fmla="*/ 13363 w 21600"/>
                <a:gd name="T5" fmla="*/ 15862 h 21600"/>
                <a:gd name="T6" fmla="*/ 13363 w 21600"/>
                <a:gd name="T7" fmla="*/ 1586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10800"/>
                  </a:moveTo>
                  <a:cubicBezTo>
                    <a:pt x="21600" y="16552"/>
                    <a:pt x="17129" y="21600"/>
                    <a:pt x="11176" y="21600"/>
                  </a:cubicBezTo>
                  <a:cubicBezTo>
                    <a:pt x="4471" y="21600"/>
                    <a:pt x="0" y="16552"/>
                    <a:pt x="0" y="10800"/>
                  </a:cubicBezTo>
                  <a:cubicBezTo>
                    <a:pt x="0" y="5025"/>
                    <a:pt x="4471" y="0"/>
                    <a:pt x="11176" y="0"/>
                  </a:cubicBezTo>
                  <a:cubicBezTo>
                    <a:pt x="17129" y="0"/>
                    <a:pt x="21600" y="5025"/>
                    <a:pt x="21600" y="10800"/>
                  </a:cubicBezTo>
                  <a:close/>
                </a:path>
              </a:pathLst>
            </a:custGeom>
            <a:noFill/>
            <a:ln w="4750" cap="flat">
              <a:solidFill>
                <a:srgbClr val="000000"/>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71" name="Google Shape;5537;p43">
              <a:extLst>
                <a:ext uri="{FF2B5EF4-FFF2-40B4-BE49-F238E27FC236}">
                  <a16:creationId xmlns:a16="http://schemas.microsoft.com/office/drawing/2014/main" id="{015FBECA-2D5B-651C-4AB0-8D9F4CC0B28D}"/>
                </a:ext>
              </a:extLst>
            </p:cNvPr>
            <p:cNvSpPr>
              <a:spLocks/>
            </p:cNvSpPr>
            <p:nvPr/>
          </p:nvSpPr>
          <p:spPr bwMode="auto">
            <a:xfrm>
              <a:off x="467704" y="176613"/>
              <a:ext cx="1281069" cy="1223875"/>
            </a:xfrm>
            <a:custGeom>
              <a:avLst/>
              <a:gdLst>
                <a:gd name="T0" fmla="*/ 2147483647 w 21310"/>
                <a:gd name="T1" fmla="*/ 2147483647 h 21600"/>
                <a:gd name="T2" fmla="*/ 2147483647 w 21310"/>
                <a:gd name="T3" fmla="*/ 2147483647 h 21600"/>
                <a:gd name="T4" fmla="*/ 2147483647 w 21310"/>
                <a:gd name="T5" fmla="*/ 2147483647 h 21600"/>
                <a:gd name="T6" fmla="*/ 2147483647 w 2131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0" h="21600" extrusionOk="0">
                  <a:moveTo>
                    <a:pt x="10659" y="0"/>
                  </a:moveTo>
                  <a:cubicBezTo>
                    <a:pt x="4774" y="0"/>
                    <a:pt x="131" y="3637"/>
                    <a:pt x="1" y="11088"/>
                  </a:cubicBezTo>
                  <a:cubicBezTo>
                    <a:pt x="-102" y="16893"/>
                    <a:pt x="4774" y="21600"/>
                    <a:pt x="10659" y="21600"/>
                  </a:cubicBezTo>
                  <a:cubicBezTo>
                    <a:pt x="16544" y="21600"/>
                    <a:pt x="21149" y="16893"/>
                    <a:pt x="21304" y="11088"/>
                  </a:cubicBezTo>
                  <a:cubicBezTo>
                    <a:pt x="21498" y="3870"/>
                    <a:pt x="16544" y="0"/>
                    <a:pt x="1065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72" name="Google Shape;5538;p43">
              <a:extLst>
                <a:ext uri="{FF2B5EF4-FFF2-40B4-BE49-F238E27FC236}">
                  <a16:creationId xmlns:a16="http://schemas.microsoft.com/office/drawing/2014/main" id="{D6EC5574-8819-3B64-A82E-010AAE0C03D1}"/>
                </a:ext>
              </a:extLst>
            </p:cNvPr>
            <p:cNvSpPr>
              <a:spLocks/>
            </p:cNvSpPr>
            <p:nvPr/>
          </p:nvSpPr>
          <p:spPr bwMode="auto">
            <a:xfrm>
              <a:off x="477131" y="881100"/>
              <a:ext cx="251150" cy="251936"/>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35" y="0"/>
                  </a:moveTo>
                  <a:cubicBezTo>
                    <a:pt x="4817" y="0"/>
                    <a:pt x="0" y="4867"/>
                    <a:pt x="0" y="10801"/>
                  </a:cubicBezTo>
                  <a:cubicBezTo>
                    <a:pt x="0" y="16733"/>
                    <a:pt x="4817" y="21600"/>
                    <a:pt x="10835" y="21600"/>
                  </a:cubicBezTo>
                  <a:cubicBezTo>
                    <a:pt x="16785" y="21600"/>
                    <a:pt x="21600" y="16733"/>
                    <a:pt x="21600" y="10801"/>
                  </a:cubicBezTo>
                  <a:cubicBezTo>
                    <a:pt x="21600" y="4867"/>
                    <a:pt x="16785" y="0"/>
                    <a:pt x="10835"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73" name="Google Shape;5539;p43">
              <a:extLst>
                <a:ext uri="{FF2B5EF4-FFF2-40B4-BE49-F238E27FC236}">
                  <a16:creationId xmlns:a16="http://schemas.microsoft.com/office/drawing/2014/main" id="{F971A514-7867-5C98-EF92-C7B4BF40C7A5}"/>
                </a:ext>
              </a:extLst>
            </p:cNvPr>
            <p:cNvSpPr>
              <a:spLocks/>
            </p:cNvSpPr>
            <p:nvPr/>
          </p:nvSpPr>
          <p:spPr bwMode="auto">
            <a:xfrm>
              <a:off x="1487996" y="881100"/>
              <a:ext cx="251935" cy="251936"/>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1" y="0"/>
                  </a:moveTo>
                  <a:cubicBezTo>
                    <a:pt x="4867" y="0"/>
                    <a:pt x="0" y="4867"/>
                    <a:pt x="0" y="10801"/>
                  </a:cubicBezTo>
                  <a:cubicBezTo>
                    <a:pt x="0" y="16733"/>
                    <a:pt x="4867" y="21600"/>
                    <a:pt x="10801" y="21600"/>
                  </a:cubicBezTo>
                  <a:cubicBezTo>
                    <a:pt x="16733" y="21600"/>
                    <a:pt x="21600" y="16733"/>
                    <a:pt x="21600" y="10801"/>
                  </a:cubicBezTo>
                  <a:cubicBezTo>
                    <a:pt x="21600" y="4867"/>
                    <a:pt x="16733" y="0"/>
                    <a:pt x="10801"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74" name="Google Shape;5540;p43">
              <a:extLst>
                <a:ext uri="{FF2B5EF4-FFF2-40B4-BE49-F238E27FC236}">
                  <a16:creationId xmlns:a16="http://schemas.microsoft.com/office/drawing/2014/main" id="{2D675F70-D1E1-9FD7-FAC0-8C8F9B8EFEEF}"/>
                </a:ext>
              </a:extLst>
            </p:cNvPr>
            <p:cNvSpPr>
              <a:spLocks/>
            </p:cNvSpPr>
            <p:nvPr/>
          </p:nvSpPr>
          <p:spPr bwMode="auto">
            <a:xfrm>
              <a:off x="546512" y="402505"/>
              <a:ext cx="1109958" cy="1882842"/>
            </a:xfrm>
            <a:custGeom>
              <a:avLst/>
              <a:gdLst>
                <a:gd name="T0" fmla="*/ 2147483647 w 21532"/>
                <a:gd name="T1" fmla="*/ 2147483647 h 21600"/>
                <a:gd name="T2" fmla="*/ 2147483647 w 21532"/>
                <a:gd name="T3" fmla="*/ 2147483647 h 21600"/>
                <a:gd name="T4" fmla="*/ 2147483647 w 21532"/>
                <a:gd name="T5" fmla="*/ 2147483647 h 21600"/>
                <a:gd name="T6" fmla="*/ 2147483647 w 2153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32" h="21600" extrusionOk="0">
                  <a:moveTo>
                    <a:pt x="10761" y="0"/>
                  </a:moveTo>
                  <a:cubicBezTo>
                    <a:pt x="8131" y="0"/>
                    <a:pt x="5503" y="370"/>
                    <a:pt x="3602" y="1111"/>
                  </a:cubicBezTo>
                  <a:cubicBezTo>
                    <a:pt x="1596" y="1896"/>
                    <a:pt x="57" y="3153"/>
                    <a:pt x="27" y="4572"/>
                  </a:cubicBezTo>
                  <a:cubicBezTo>
                    <a:pt x="-3" y="5865"/>
                    <a:pt x="-33" y="7150"/>
                    <a:pt x="88" y="8434"/>
                  </a:cubicBezTo>
                  <a:cubicBezTo>
                    <a:pt x="299" y="10593"/>
                    <a:pt x="1189" y="12974"/>
                    <a:pt x="4206" y="14188"/>
                  </a:cubicBezTo>
                  <a:cubicBezTo>
                    <a:pt x="4613" y="14348"/>
                    <a:pt x="5050" y="14500"/>
                    <a:pt x="5276" y="14750"/>
                  </a:cubicBezTo>
                  <a:cubicBezTo>
                    <a:pt x="5472" y="14946"/>
                    <a:pt x="5472" y="15195"/>
                    <a:pt x="5487" y="15419"/>
                  </a:cubicBezTo>
                  <a:cubicBezTo>
                    <a:pt x="5518" y="16444"/>
                    <a:pt x="5533" y="17470"/>
                    <a:pt x="5518" y="18496"/>
                  </a:cubicBezTo>
                  <a:cubicBezTo>
                    <a:pt x="5503" y="20209"/>
                    <a:pt x="7810" y="21600"/>
                    <a:pt x="10691" y="21600"/>
                  </a:cubicBezTo>
                  <a:lnTo>
                    <a:pt x="10827" y="21600"/>
                  </a:lnTo>
                  <a:cubicBezTo>
                    <a:pt x="13723" y="21600"/>
                    <a:pt x="16031" y="20209"/>
                    <a:pt x="16001" y="18496"/>
                  </a:cubicBezTo>
                  <a:cubicBezTo>
                    <a:pt x="15986" y="17470"/>
                    <a:pt x="16001" y="16444"/>
                    <a:pt x="16046" y="15419"/>
                  </a:cubicBezTo>
                  <a:cubicBezTo>
                    <a:pt x="16046" y="15187"/>
                    <a:pt x="16061" y="14946"/>
                    <a:pt x="16257" y="14750"/>
                  </a:cubicBezTo>
                  <a:cubicBezTo>
                    <a:pt x="16483" y="14500"/>
                    <a:pt x="16921" y="14348"/>
                    <a:pt x="17313" y="14188"/>
                  </a:cubicBezTo>
                  <a:cubicBezTo>
                    <a:pt x="20330" y="12974"/>
                    <a:pt x="21220" y="10593"/>
                    <a:pt x="21431" y="8434"/>
                  </a:cubicBezTo>
                  <a:cubicBezTo>
                    <a:pt x="21567" y="7150"/>
                    <a:pt x="21537" y="5865"/>
                    <a:pt x="21507" y="4572"/>
                  </a:cubicBezTo>
                  <a:cubicBezTo>
                    <a:pt x="21477" y="3153"/>
                    <a:pt x="19923" y="1896"/>
                    <a:pt x="17931" y="1111"/>
                  </a:cubicBezTo>
                  <a:cubicBezTo>
                    <a:pt x="16023" y="370"/>
                    <a:pt x="13391" y="0"/>
                    <a:pt x="10761"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75" name="Google Shape;5541;p43">
              <a:extLst>
                <a:ext uri="{FF2B5EF4-FFF2-40B4-BE49-F238E27FC236}">
                  <a16:creationId xmlns:a16="http://schemas.microsoft.com/office/drawing/2014/main" id="{352C80DC-10EF-4953-567C-9D707B61AAB8}"/>
                </a:ext>
              </a:extLst>
            </p:cNvPr>
            <p:cNvSpPr>
              <a:spLocks/>
            </p:cNvSpPr>
            <p:nvPr/>
          </p:nvSpPr>
          <p:spPr bwMode="auto">
            <a:xfrm>
              <a:off x="660190" y="958861"/>
              <a:ext cx="10263" cy="29563"/>
            </a:xfrm>
            <a:custGeom>
              <a:avLst/>
              <a:gdLst>
                <a:gd name="T0" fmla="*/ 261 w 21600"/>
                <a:gd name="T1" fmla="*/ 51868 h 21600"/>
                <a:gd name="T2" fmla="*/ 261 w 21600"/>
                <a:gd name="T3" fmla="*/ 51868 h 21600"/>
                <a:gd name="T4" fmla="*/ 261 w 21600"/>
                <a:gd name="T5" fmla="*/ 51868 h 21600"/>
                <a:gd name="T6" fmla="*/ 261 w 21600"/>
                <a:gd name="T7" fmla="*/ 518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0" y="14209"/>
                    <a:pt x="10629" y="7391"/>
                    <a:pt x="21600" y="0"/>
                  </a:cubicBezTo>
                </a:path>
              </a:pathLst>
            </a:custGeom>
            <a:noFill/>
            <a:ln w="475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76" name="Google Shape;5542;p43">
              <a:extLst>
                <a:ext uri="{FF2B5EF4-FFF2-40B4-BE49-F238E27FC236}">
                  <a16:creationId xmlns:a16="http://schemas.microsoft.com/office/drawing/2014/main" id="{EADE0478-CBA4-6D94-F9E3-5ADB397B790C}"/>
                </a:ext>
              </a:extLst>
            </p:cNvPr>
            <p:cNvSpPr>
              <a:spLocks/>
            </p:cNvSpPr>
            <p:nvPr/>
          </p:nvSpPr>
          <p:spPr bwMode="auto">
            <a:xfrm>
              <a:off x="676210" y="614401"/>
              <a:ext cx="869311" cy="31569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19683"/>
                  </a:moveTo>
                  <a:cubicBezTo>
                    <a:pt x="1159" y="8406"/>
                    <a:pt x="5506" y="0"/>
                    <a:pt x="10723" y="0"/>
                  </a:cubicBezTo>
                  <a:cubicBezTo>
                    <a:pt x="16209" y="0"/>
                    <a:pt x="20769" y="9364"/>
                    <a:pt x="21600" y="21600"/>
                  </a:cubicBezTo>
                </a:path>
              </a:pathLst>
            </a:custGeom>
            <a:noFill/>
            <a:ln w="475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77" name="Google Shape;5543;p43">
              <a:extLst>
                <a:ext uri="{FF2B5EF4-FFF2-40B4-BE49-F238E27FC236}">
                  <a16:creationId xmlns:a16="http://schemas.microsoft.com/office/drawing/2014/main" id="{A64CAE57-88CB-AF26-94AF-1F2287FDBFE4}"/>
                </a:ext>
              </a:extLst>
            </p:cNvPr>
            <p:cNvSpPr>
              <a:spLocks/>
            </p:cNvSpPr>
            <p:nvPr/>
          </p:nvSpPr>
          <p:spPr bwMode="auto">
            <a:xfrm>
              <a:off x="1545071" y="959647"/>
              <a:ext cx="10264" cy="28777"/>
            </a:xfrm>
            <a:custGeom>
              <a:avLst/>
              <a:gdLst>
                <a:gd name="T0" fmla="*/ 262 w 21600"/>
                <a:gd name="T1" fmla="*/ 45332 h 21600"/>
                <a:gd name="T2" fmla="*/ 262 w 21600"/>
                <a:gd name="T3" fmla="*/ 45332 h 21600"/>
                <a:gd name="T4" fmla="*/ 262 w 21600"/>
                <a:gd name="T5" fmla="*/ 45332 h 21600"/>
                <a:gd name="T6" fmla="*/ 262 w 21600"/>
                <a:gd name="T7" fmla="*/ 4533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10971" y="7003"/>
                    <a:pt x="21600" y="14007"/>
                    <a:pt x="21600" y="21600"/>
                  </a:cubicBezTo>
                </a:path>
              </a:pathLst>
            </a:custGeom>
            <a:noFill/>
            <a:ln w="475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78" name="Google Shape;5544;p43">
              <a:extLst>
                <a:ext uri="{FF2B5EF4-FFF2-40B4-BE49-F238E27FC236}">
                  <a16:creationId xmlns:a16="http://schemas.microsoft.com/office/drawing/2014/main" id="{A99E5BF8-573C-9D91-8B3F-6BB6F7803F7C}"/>
                </a:ext>
              </a:extLst>
            </p:cNvPr>
            <p:cNvSpPr>
              <a:spLocks noChangeShapeType="1"/>
            </p:cNvSpPr>
            <p:nvPr/>
          </p:nvSpPr>
          <p:spPr bwMode="auto">
            <a:xfrm flipH="1">
              <a:off x="946790" y="933202"/>
              <a:ext cx="381008" cy="112747"/>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679" name="Google Shape;5545;p43">
              <a:extLst>
                <a:ext uri="{FF2B5EF4-FFF2-40B4-BE49-F238E27FC236}">
                  <a16:creationId xmlns:a16="http://schemas.microsoft.com/office/drawing/2014/main" id="{2D0D041D-1611-255E-D202-81DFF07C7704}"/>
                </a:ext>
              </a:extLst>
            </p:cNvPr>
            <p:cNvSpPr>
              <a:spLocks noChangeShapeType="1"/>
            </p:cNvSpPr>
            <p:nvPr/>
          </p:nvSpPr>
          <p:spPr bwMode="auto">
            <a:xfrm>
              <a:off x="808382" y="910662"/>
              <a:ext cx="462646" cy="135286"/>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680" name="Google Shape;5546;p43">
              <a:extLst>
                <a:ext uri="{FF2B5EF4-FFF2-40B4-BE49-F238E27FC236}">
                  <a16:creationId xmlns:a16="http://schemas.microsoft.com/office/drawing/2014/main" id="{7FA7DCF4-91B5-9270-D667-74CDF08544E1}"/>
                </a:ext>
              </a:extLst>
            </p:cNvPr>
            <p:cNvSpPr>
              <a:spLocks noChangeShapeType="1"/>
            </p:cNvSpPr>
            <p:nvPr/>
          </p:nvSpPr>
          <p:spPr bwMode="auto">
            <a:xfrm>
              <a:off x="1110880" y="654840"/>
              <a:ext cx="1" cy="343664"/>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681" name="Google Shape;5547;p43">
              <a:extLst>
                <a:ext uri="{FF2B5EF4-FFF2-40B4-BE49-F238E27FC236}">
                  <a16:creationId xmlns:a16="http://schemas.microsoft.com/office/drawing/2014/main" id="{E3B7C465-69E7-F44D-8E89-57512FD15FB7}"/>
                </a:ext>
              </a:extLst>
            </p:cNvPr>
            <p:cNvSpPr>
              <a:spLocks noChangeShapeType="1"/>
            </p:cNvSpPr>
            <p:nvPr/>
          </p:nvSpPr>
          <p:spPr bwMode="auto">
            <a:xfrm>
              <a:off x="1002009" y="655602"/>
              <a:ext cx="1" cy="305582"/>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682" name="Google Shape;5548;p43">
              <a:extLst>
                <a:ext uri="{FF2B5EF4-FFF2-40B4-BE49-F238E27FC236}">
                  <a16:creationId xmlns:a16="http://schemas.microsoft.com/office/drawing/2014/main" id="{21CD467E-400F-32AC-28FB-3312FBEBC795}"/>
                </a:ext>
              </a:extLst>
            </p:cNvPr>
            <p:cNvSpPr>
              <a:spLocks noChangeShapeType="1"/>
            </p:cNvSpPr>
            <p:nvPr/>
          </p:nvSpPr>
          <p:spPr bwMode="auto">
            <a:xfrm>
              <a:off x="1217393" y="654840"/>
              <a:ext cx="1" cy="305583"/>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683" name="Google Shape;5549;p43">
              <a:extLst>
                <a:ext uri="{FF2B5EF4-FFF2-40B4-BE49-F238E27FC236}">
                  <a16:creationId xmlns:a16="http://schemas.microsoft.com/office/drawing/2014/main" id="{98DE8D17-AE7D-C34D-46D8-25E515AADB1A}"/>
                </a:ext>
              </a:extLst>
            </p:cNvPr>
            <p:cNvSpPr>
              <a:spLocks noChangeShapeType="1"/>
            </p:cNvSpPr>
            <p:nvPr/>
          </p:nvSpPr>
          <p:spPr bwMode="auto">
            <a:xfrm>
              <a:off x="982564" y="906782"/>
              <a:ext cx="229396"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684" name="Google Shape;5550;p43">
              <a:extLst>
                <a:ext uri="{FF2B5EF4-FFF2-40B4-BE49-F238E27FC236}">
                  <a16:creationId xmlns:a16="http://schemas.microsoft.com/office/drawing/2014/main" id="{3C5A6AAB-6C6B-05EC-5D45-998FA24114A9}"/>
                </a:ext>
              </a:extLst>
            </p:cNvPr>
            <p:cNvSpPr>
              <a:spLocks noChangeShapeType="1"/>
            </p:cNvSpPr>
            <p:nvPr/>
          </p:nvSpPr>
          <p:spPr bwMode="auto">
            <a:xfrm>
              <a:off x="995012" y="960432"/>
              <a:ext cx="225492"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685" name="Google Shape;5551;p43">
              <a:extLst>
                <a:ext uri="{FF2B5EF4-FFF2-40B4-BE49-F238E27FC236}">
                  <a16:creationId xmlns:a16="http://schemas.microsoft.com/office/drawing/2014/main" id="{1965CEB9-0DD8-64F1-EC05-F1A95BCBC8A9}"/>
                </a:ext>
              </a:extLst>
            </p:cNvPr>
            <p:cNvSpPr>
              <a:spLocks/>
            </p:cNvSpPr>
            <p:nvPr/>
          </p:nvSpPr>
          <p:spPr bwMode="auto">
            <a:xfrm>
              <a:off x="974019" y="1290553"/>
              <a:ext cx="272928" cy="158955"/>
            </a:xfrm>
            <a:custGeom>
              <a:avLst/>
              <a:gdLst>
                <a:gd name="T0" fmla="*/ 2147483647 w 21600"/>
                <a:gd name="T1" fmla="*/ 233092819 h 21600"/>
                <a:gd name="T2" fmla="*/ 2147483647 w 21600"/>
                <a:gd name="T3" fmla="*/ 233092819 h 21600"/>
                <a:gd name="T4" fmla="*/ 2147483647 w 21600"/>
                <a:gd name="T5" fmla="*/ 233092819 h 21600"/>
                <a:gd name="T6" fmla="*/ 2147483647 w 21600"/>
                <a:gd name="T7" fmla="*/ 23309281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666" y="0"/>
                  </a:moveTo>
                  <a:cubicBezTo>
                    <a:pt x="6939" y="0"/>
                    <a:pt x="6226" y="460"/>
                    <a:pt x="5600" y="998"/>
                  </a:cubicBezTo>
                  <a:cubicBezTo>
                    <a:pt x="4308" y="2265"/>
                    <a:pt x="3261" y="4060"/>
                    <a:pt x="2215" y="5859"/>
                  </a:cubicBezTo>
                  <a:lnTo>
                    <a:pt x="0" y="9766"/>
                  </a:lnTo>
                  <a:cubicBezTo>
                    <a:pt x="738" y="11354"/>
                    <a:pt x="1477" y="12939"/>
                    <a:pt x="2215" y="14523"/>
                  </a:cubicBezTo>
                  <a:cubicBezTo>
                    <a:pt x="4368" y="19064"/>
                    <a:pt x="7569" y="21180"/>
                    <a:pt x="10891" y="21600"/>
                  </a:cubicBezTo>
                  <a:lnTo>
                    <a:pt x="11323" y="21600"/>
                  </a:lnTo>
                  <a:cubicBezTo>
                    <a:pt x="14399" y="20966"/>
                    <a:pt x="17354" y="18854"/>
                    <a:pt x="19323" y="14627"/>
                  </a:cubicBezTo>
                  <a:cubicBezTo>
                    <a:pt x="20123" y="13042"/>
                    <a:pt x="20862" y="11457"/>
                    <a:pt x="21600" y="9766"/>
                  </a:cubicBezTo>
                  <a:lnTo>
                    <a:pt x="19385" y="5962"/>
                  </a:lnTo>
                  <a:cubicBezTo>
                    <a:pt x="18337" y="4167"/>
                    <a:pt x="17292" y="2372"/>
                    <a:pt x="16000" y="1104"/>
                  </a:cubicBezTo>
                  <a:cubicBezTo>
                    <a:pt x="15390" y="494"/>
                    <a:pt x="14696" y="97"/>
                    <a:pt x="13989" y="97"/>
                  </a:cubicBezTo>
                  <a:cubicBezTo>
                    <a:pt x="13839" y="97"/>
                    <a:pt x="13688" y="117"/>
                    <a:pt x="13538" y="153"/>
                  </a:cubicBezTo>
                  <a:cubicBezTo>
                    <a:pt x="12430" y="364"/>
                    <a:pt x="11569" y="1842"/>
                    <a:pt x="10954" y="3640"/>
                  </a:cubicBezTo>
                  <a:lnTo>
                    <a:pt x="10954" y="4274"/>
                  </a:lnTo>
                  <a:cubicBezTo>
                    <a:pt x="10277" y="2265"/>
                    <a:pt x="9354" y="364"/>
                    <a:pt x="8062" y="47"/>
                  </a:cubicBezTo>
                  <a:cubicBezTo>
                    <a:pt x="7930" y="13"/>
                    <a:pt x="7798" y="0"/>
                    <a:pt x="766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86" name="Google Shape;5552;p43">
              <a:extLst>
                <a:ext uri="{FF2B5EF4-FFF2-40B4-BE49-F238E27FC236}">
                  <a16:creationId xmlns:a16="http://schemas.microsoft.com/office/drawing/2014/main" id="{766D923F-D1F6-11A3-B926-49F3ABA00C01}"/>
                </a:ext>
              </a:extLst>
            </p:cNvPr>
            <p:cNvSpPr>
              <a:spLocks noChangeShapeType="1"/>
            </p:cNvSpPr>
            <p:nvPr/>
          </p:nvSpPr>
          <p:spPr bwMode="auto">
            <a:xfrm flipV="1">
              <a:off x="1103882" y="963526"/>
              <a:ext cx="443986" cy="531074"/>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687" name="Google Shape;5553;p43">
              <a:extLst>
                <a:ext uri="{FF2B5EF4-FFF2-40B4-BE49-F238E27FC236}">
                  <a16:creationId xmlns:a16="http://schemas.microsoft.com/office/drawing/2014/main" id="{96A4DB24-C4CC-E4C3-B1F0-DFEFF8F4C4B0}"/>
                </a:ext>
              </a:extLst>
            </p:cNvPr>
            <p:cNvSpPr>
              <a:spLocks noChangeShapeType="1"/>
            </p:cNvSpPr>
            <p:nvPr/>
          </p:nvSpPr>
          <p:spPr bwMode="auto">
            <a:xfrm flipH="1" flipV="1">
              <a:off x="683970" y="963526"/>
              <a:ext cx="443985" cy="531074"/>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688" name="Google Shape;5554;p43">
              <a:extLst>
                <a:ext uri="{FF2B5EF4-FFF2-40B4-BE49-F238E27FC236}">
                  <a16:creationId xmlns:a16="http://schemas.microsoft.com/office/drawing/2014/main" id="{E2DC96A8-AF23-D948-6614-D1EAF420B4B6}"/>
                </a:ext>
              </a:extLst>
            </p:cNvPr>
            <p:cNvSpPr>
              <a:spLocks/>
            </p:cNvSpPr>
            <p:nvPr/>
          </p:nvSpPr>
          <p:spPr bwMode="auto">
            <a:xfrm>
              <a:off x="1210395" y="849770"/>
              <a:ext cx="339024" cy="116872"/>
            </a:xfrm>
            <a:custGeom>
              <a:avLst/>
              <a:gdLst>
                <a:gd name="T0" fmla="*/ 2147483647 w 21600"/>
                <a:gd name="T1" fmla="*/ 50084965 h 21600"/>
                <a:gd name="T2" fmla="*/ 2147483647 w 21600"/>
                <a:gd name="T3" fmla="*/ 50084965 h 21600"/>
                <a:gd name="T4" fmla="*/ 2147483647 w 21600"/>
                <a:gd name="T5" fmla="*/ 50084965 h 21600"/>
                <a:gd name="T6" fmla="*/ 2147483647 w 21600"/>
                <a:gd name="T7" fmla="*/ 5008496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263" y="0"/>
                  </a:moveTo>
                  <a:cubicBezTo>
                    <a:pt x="10512" y="0"/>
                    <a:pt x="9757" y="299"/>
                    <a:pt x="9017" y="908"/>
                  </a:cubicBezTo>
                  <a:lnTo>
                    <a:pt x="0" y="8377"/>
                  </a:lnTo>
                  <a:cubicBezTo>
                    <a:pt x="149" y="12833"/>
                    <a:pt x="297" y="17144"/>
                    <a:pt x="446" y="21600"/>
                  </a:cubicBezTo>
                  <a:lnTo>
                    <a:pt x="10354" y="13264"/>
                  </a:lnTo>
                  <a:cubicBezTo>
                    <a:pt x="11266" y="12552"/>
                    <a:pt x="12078" y="12229"/>
                    <a:pt x="12843" y="12229"/>
                  </a:cubicBezTo>
                  <a:cubicBezTo>
                    <a:pt x="14694" y="12229"/>
                    <a:pt x="16277" y="14113"/>
                    <a:pt x="18381" y="16858"/>
                  </a:cubicBezTo>
                  <a:lnTo>
                    <a:pt x="21600" y="21024"/>
                  </a:lnTo>
                  <a:lnTo>
                    <a:pt x="17290" y="7660"/>
                  </a:lnTo>
                  <a:cubicBezTo>
                    <a:pt x="15728" y="2695"/>
                    <a:pt x="13522" y="0"/>
                    <a:pt x="11263" y="0"/>
                  </a:cubicBezTo>
                  <a:close/>
                </a:path>
              </a:pathLst>
            </a:custGeom>
            <a:solidFill>
              <a:srgbClr val="1E2A5D"/>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89" name="Google Shape;5555;p43">
              <a:extLst>
                <a:ext uri="{FF2B5EF4-FFF2-40B4-BE49-F238E27FC236}">
                  <a16:creationId xmlns:a16="http://schemas.microsoft.com/office/drawing/2014/main" id="{EECCA7AF-089E-7067-7E51-07BA1B93DAB5}"/>
                </a:ext>
              </a:extLst>
            </p:cNvPr>
            <p:cNvSpPr>
              <a:spLocks/>
            </p:cNvSpPr>
            <p:nvPr/>
          </p:nvSpPr>
          <p:spPr bwMode="auto">
            <a:xfrm>
              <a:off x="667641" y="849770"/>
              <a:ext cx="339024" cy="116872"/>
            </a:xfrm>
            <a:custGeom>
              <a:avLst/>
              <a:gdLst>
                <a:gd name="T0" fmla="*/ 2147483647 w 21600"/>
                <a:gd name="T1" fmla="*/ 50084965 h 21600"/>
                <a:gd name="T2" fmla="*/ 2147483647 w 21600"/>
                <a:gd name="T3" fmla="*/ 50084965 h 21600"/>
                <a:gd name="T4" fmla="*/ 2147483647 w 21600"/>
                <a:gd name="T5" fmla="*/ 50084965 h 21600"/>
                <a:gd name="T6" fmla="*/ 2147483647 w 21600"/>
                <a:gd name="T7" fmla="*/ 5008496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337" y="0"/>
                  </a:moveTo>
                  <a:cubicBezTo>
                    <a:pt x="8075" y="0"/>
                    <a:pt x="5860" y="2695"/>
                    <a:pt x="4261" y="7660"/>
                  </a:cubicBezTo>
                  <a:lnTo>
                    <a:pt x="0" y="21024"/>
                  </a:lnTo>
                  <a:lnTo>
                    <a:pt x="3221" y="16858"/>
                  </a:lnTo>
                  <a:cubicBezTo>
                    <a:pt x="5323" y="14113"/>
                    <a:pt x="6881" y="12229"/>
                    <a:pt x="8719" y="12229"/>
                  </a:cubicBezTo>
                  <a:cubicBezTo>
                    <a:pt x="9478" y="12229"/>
                    <a:pt x="10284" y="12552"/>
                    <a:pt x="11196" y="13264"/>
                  </a:cubicBezTo>
                  <a:lnTo>
                    <a:pt x="21154" y="21600"/>
                  </a:lnTo>
                  <a:cubicBezTo>
                    <a:pt x="21303" y="17144"/>
                    <a:pt x="21451" y="12833"/>
                    <a:pt x="21600" y="8377"/>
                  </a:cubicBezTo>
                  <a:lnTo>
                    <a:pt x="12583" y="908"/>
                  </a:lnTo>
                  <a:cubicBezTo>
                    <a:pt x="11843" y="299"/>
                    <a:pt x="11088" y="0"/>
                    <a:pt x="10337" y="0"/>
                  </a:cubicBezTo>
                  <a:close/>
                </a:path>
              </a:pathLst>
            </a:custGeom>
            <a:solidFill>
              <a:srgbClr val="1E2A5D"/>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90" name="Google Shape;5556;p43">
              <a:extLst>
                <a:ext uri="{FF2B5EF4-FFF2-40B4-BE49-F238E27FC236}">
                  <a16:creationId xmlns:a16="http://schemas.microsoft.com/office/drawing/2014/main" id="{0068921D-F16D-3399-2D79-68343270B2FE}"/>
                </a:ext>
              </a:extLst>
            </p:cNvPr>
            <p:cNvSpPr>
              <a:spLocks/>
            </p:cNvSpPr>
            <p:nvPr/>
          </p:nvSpPr>
          <p:spPr bwMode="auto">
            <a:xfrm>
              <a:off x="753971" y="986090"/>
              <a:ext cx="175725" cy="50160"/>
            </a:xfrm>
            <a:custGeom>
              <a:avLst/>
              <a:gdLst>
                <a:gd name="T0" fmla="*/ 384879835 w 21600"/>
                <a:gd name="T1" fmla="*/ 2526416 h 15833"/>
                <a:gd name="T2" fmla="*/ 384879835 w 21600"/>
                <a:gd name="T3" fmla="*/ 2526416 h 15833"/>
                <a:gd name="T4" fmla="*/ 384879835 w 21600"/>
                <a:gd name="T5" fmla="*/ 2526416 h 15833"/>
                <a:gd name="T6" fmla="*/ 384879835 w 21600"/>
                <a:gd name="T7" fmla="*/ 2526416 h 15833"/>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5833" extrusionOk="0">
                  <a:moveTo>
                    <a:pt x="21600" y="0"/>
                  </a:moveTo>
                  <a:cubicBezTo>
                    <a:pt x="16533" y="21600"/>
                    <a:pt x="4014" y="20616"/>
                    <a:pt x="0" y="0"/>
                  </a:cubicBezTo>
                </a:path>
              </a:pathLst>
            </a:custGeom>
            <a:noFill/>
            <a:ln w="198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91" name="Google Shape;5557;p43">
              <a:extLst>
                <a:ext uri="{FF2B5EF4-FFF2-40B4-BE49-F238E27FC236}">
                  <a16:creationId xmlns:a16="http://schemas.microsoft.com/office/drawing/2014/main" id="{F2EB63FC-6B0A-20AF-6384-52B309791D15}"/>
                </a:ext>
              </a:extLst>
            </p:cNvPr>
            <p:cNvSpPr>
              <a:spLocks/>
            </p:cNvSpPr>
            <p:nvPr/>
          </p:nvSpPr>
          <p:spPr bwMode="auto">
            <a:xfrm>
              <a:off x="1309149" y="986090"/>
              <a:ext cx="175725" cy="50160"/>
            </a:xfrm>
            <a:custGeom>
              <a:avLst/>
              <a:gdLst>
                <a:gd name="T0" fmla="*/ 384879835 w 21600"/>
                <a:gd name="T1" fmla="*/ 2526416 h 15833"/>
                <a:gd name="T2" fmla="*/ 384879835 w 21600"/>
                <a:gd name="T3" fmla="*/ 2526416 h 15833"/>
                <a:gd name="T4" fmla="*/ 384879835 w 21600"/>
                <a:gd name="T5" fmla="*/ 2526416 h 15833"/>
                <a:gd name="T6" fmla="*/ 384879835 w 21600"/>
                <a:gd name="T7" fmla="*/ 2526416 h 15833"/>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5833" extrusionOk="0">
                  <a:moveTo>
                    <a:pt x="0" y="0"/>
                  </a:moveTo>
                  <a:cubicBezTo>
                    <a:pt x="5161" y="21600"/>
                    <a:pt x="17586" y="20616"/>
                    <a:pt x="21600" y="0"/>
                  </a:cubicBezTo>
                </a:path>
              </a:pathLst>
            </a:custGeom>
            <a:noFill/>
            <a:ln w="198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92" name="Google Shape;5558;p43">
              <a:extLst>
                <a:ext uri="{FF2B5EF4-FFF2-40B4-BE49-F238E27FC236}">
                  <a16:creationId xmlns:a16="http://schemas.microsoft.com/office/drawing/2014/main" id="{2C5535DC-54D2-3DCA-15C1-18684424A848}"/>
                </a:ext>
              </a:extLst>
            </p:cNvPr>
            <p:cNvSpPr>
              <a:spLocks/>
            </p:cNvSpPr>
            <p:nvPr/>
          </p:nvSpPr>
          <p:spPr bwMode="auto">
            <a:xfrm>
              <a:off x="1351136" y="1619815"/>
              <a:ext cx="43557" cy="24873"/>
            </a:xfrm>
            <a:custGeom>
              <a:avLst/>
              <a:gdLst>
                <a:gd name="T0" fmla="*/ 360128 w 21600"/>
                <a:gd name="T1" fmla="*/ 21869 h 21600"/>
                <a:gd name="T2" fmla="*/ 360128 w 21600"/>
                <a:gd name="T3" fmla="*/ 21869 h 21600"/>
                <a:gd name="T4" fmla="*/ 360128 w 21600"/>
                <a:gd name="T5" fmla="*/ 21869 h 21600"/>
                <a:gd name="T6" fmla="*/ 360128 w 21600"/>
                <a:gd name="T7" fmla="*/ 218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15037" y="2708"/>
                    <a:pt x="8876" y="4734"/>
                    <a:pt x="2703" y="7420"/>
                  </a:cubicBezTo>
                  <a:cubicBezTo>
                    <a:pt x="1546" y="12154"/>
                    <a:pt x="779" y="16888"/>
                    <a:pt x="0" y="21600"/>
                  </a:cubicBezTo>
                  <a:cubicBezTo>
                    <a:pt x="7330" y="14862"/>
                    <a:pt x="14660" y="7420"/>
                    <a:pt x="2160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nvGrpSpPr>
            <p:cNvPr id="25693" name="Google Shape;5559;p43">
              <a:extLst>
                <a:ext uri="{FF2B5EF4-FFF2-40B4-BE49-F238E27FC236}">
                  <a16:creationId xmlns:a16="http://schemas.microsoft.com/office/drawing/2014/main" id="{6B67D824-F5C3-B3F5-3523-D9E5342FAC3F}"/>
                </a:ext>
              </a:extLst>
            </p:cNvPr>
            <p:cNvGrpSpPr>
              <a:grpSpLocks/>
            </p:cNvGrpSpPr>
            <p:nvPr/>
          </p:nvGrpSpPr>
          <p:grpSpPr bwMode="auto">
            <a:xfrm>
              <a:off x="1113127" y="2027255"/>
              <a:ext cx="10264" cy="1"/>
              <a:chOff x="0" y="0"/>
              <a:chExt cx="10262" cy="0"/>
            </a:xfrm>
          </p:grpSpPr>
          <p:sp>
            <p:nvSpPr>
              <p:cNvPr id="25775" name="Line">
                <a:extLst>
                  <a:ext uri="{FF2B5EF4-FFF2-40B4-BE49-F238E27FC236}">
                    <a16:creationId xmlns:a16="http://schemas.microsoft.com/office/drawing/2014/main" id="{873EF88F-0A45-84AF-3E72-06CBA907C6D4}"/>
                  </a:ext>
                </a:extLst>
              </p:cNvPr>
              <p:cNvSpPr>
                <a:spLocks noChangeShapeType="1"/>
              </p:cNvSpPr>
              <p:nvPr/>
            </p:nvSpPr>
            <p:spPr bwMode="auto">
              <a:xfrm>
                <a:off x="0" y="0"/>
                <a:ext cx="10263"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76" name="Line">
                <a:extLst>
                  <a:ext uri="{FF2B5EF4-FFF2-40B4-BE49-F238E27FC236}">
                    <a16:creationId xmlns:a16="http://schemas.microsoft.com/office/drawing/2014/main" id="{7733C3D3-E40D-7037-AE98-B9A1B35BD79A}"/>
                  </a:ext>
                </a:extLst>
              </p:cNvPr>
              <p:cNvSpPr>
                <a:spLocks noChangeShapeType="1"/>
              </p:cNvSpPr>
              <p:nvPr/>
            </p:nvSpPr>
            <p:spPr bwMode="auto">
              <a:xfrm flipH="1" flipV="1">
                <a:off x="-1" y="0"/>
                <a:ext cx="10264"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grpSp>
        <p:sp>
          <p:nvSpPr>
            <p:cNvPr id="25694" name="Google Shape;5560;p43">
              <a:extLst>
                <a:ext uri="{FF2B5EF4-FFF2-40B4-BE49-F238E27FC236}">
                  <a16:creationId xmlns:a16="http://schemas.microsoft.com/office/drawing/2014/main" id="{06A1850D-0657-3567-C3D4-A2193B37ADBF}"/>
                </a:ext>
              </a:extLst>
            </p:cNvPr>
            <p:cNvSpPr>
              <a:spLocks/>
            </p:cNvSpPr>
            <p:nvPr/>
          </p:nvSpPr>
          <p:spPr bwMode="auto">
            <a:xfrm>
              <a:off x="858151" y="1622934"/>
              <a:ext cx="498420" cy="95265"/>
            </a:xfrm>
            <a:custGeom>
              <a:avLst/>
              <a:gdLst>
                <a:gd name="T0" fmla="*/ 2147483647 w 21600"/>
                <a:gd name="T1" fmla="*/ 18022947 h 21600"/>
                <a:gd name="T2" fmla="*/ 2147483647 w 21600"/>
                <a:gd name="T3" fmla="*/ 18022947 h 21600"/>
                <a:gd name="T4" fmla="*/ 2147483647 w 21600"/>
                <a:gd name="T5" fmla="*/ 18022947 h 21600"/>
                <a:gd name="T6" fmla="*/ 2147483647 w 21600"/>
                <a:gd name="T7" fmla="*/ 180229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371" y="3702"/>
                    <a:pt x="404" y="7933"/>
                    <a:pt x="404" y="11986"/>
                  </a:cubicBezTo>
                  <a:cubicBezTo>
                    <a:pt x="438" y="13751"/>
                    <a:pt x="438" y="15510"/>
                    <a:pt x="438" y="17453"/>
                  </a:cubicBezTo>
                  <a:lnTo>
                    <a:pt x="809" y="17625"/>
                  </a:lnTo>
                  <a:cubicBezTo>
                    <a:pt x="3631" y="19535"/>
                    <a:pt x="6561" y="21600"/>
                    <a:pt x="9463" y="21600"/>
                  </a:cubicBezTo>
                  <a:cubicBezTo>
                    <a:pt x="10857" y="21600"/>
                    <a:pt x="12246" y="21121"/>
                    <a:pt x="13614" y="19919"/>
                  </a:cubicBezTo>
                  <a:cubicBezTo>
                    <a:pt x="16411" y="17453"/>
                    <a:pt x="18972" y="11986"/>
                    <a:pt x="21364" y="4932"/>
                  </a:cubicBezTo>
                  <a:cubicBezTo>
                    <a:pt x="21432" y="3702"/>
                    <a:pt x="21499" y="2466"/>
                    <a:pt x="21600" y="1230"/>
                  </a:cubicBezTo>
                  <a:cubicBezTo>
                    <a:pt x="18213" y="5010"/>
                    <a:pt x="14751" y="6909"/>
                    <a:pt x="11291" y="6909"/>
                  </a:cubicBezTo>
                  <a:cubicBezTo>
                    <a:pt x="7488" y="6909"/>
                    <a:pt x="3688" y="4615"/>
                    <a:pt x="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95" name="Google Shape;5561;p43">
              <a:extLst>
                <a:ext uri="{FF2B5EF4-FFF2-40B4-BE49-F238E27FC236}">
                  <a16:creationId xmlns:a16="http://schemas.microsoft.com/office/drawing/2014/main" id="{51A71875-400B-5870-5F2E-A40C96DEBA46}"/>
                </a:ext>
              </a:extLst>
            </p:cNvPr>
            <p:cNvSpPr>
              <a:spLocks/>
            </p:cNvSpPr>
            <p:nvPr/>
          </p:nvSpPr>
          <p:spPr bwMode="auto">
            <a:xfrm>
              <a:off x="1616312" y="948770"/>
              <a:ext cx="37322" cy="71523"/>
            </a:xfrm>
            <a:custGeom>
              <a:avLst/>
              <a:gdLst>
                <a:gd name="T0" fmla="*/ 166333 w 21600"/>
                <a:gd name="T1" fmla="*/ 4299221 h 21600"/>
                <a:gd name="T2" fmla="*/ 166333 w 21600"/>
                <a:gd name="T3" fmla="*/ 4299221 h 21600"/>
                <a:gd name="T4" fmla="*/ 166333 w 21600"/>
                <a:gd name="T5" fmla="*/ 4299221 h 21600"/>
                <a:gd name="T6" fmla="*/ 166333 w 21600"/>
                <a:gd name="T7" fmla="*/ 42992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8541" y="4931"/>
                    <a:pt x="0" y="13147"/>
                    <a:pt x="0" y="2160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96" name="Google Shape;5562;p43">
              <a:extLst>
                <a:ext uri="{FF2B5EF4-FFF2-40B4-BE49-F238E27FC236}">
                  <a16:creationId xmlns:a16="http://schemas.microsoft.com/office/drawing/2014/main" id="{117D3298-AE30-87E6-3439-3F44D60D5AA5}"/>
                </a:ext>
              </a:extLst>
            </p:cNvPr>
            <p:cNvSpPr>
              <a:spLocks/>
            </p:cNvSpPr>
            <p:nvPr/>
          </p:nvSpPr>
          <p:spPr bwMode="auto">
            <a:xfrm>
              <a:off x="565793" y="937868"/>
              <a:ext cx="71523" cy="59099"/>
            </a:xfrm>
            <a:custGeom>
              <a:avLst/>
              <a:gdLst>
                <a:gd name="T0" fmla="*/ 4299221 w 21600"/>
                <a:gd name="T1" fmla="*/ 1656020 h 21600"/>
                <a:gd name="T2" fmla="*/ 4299221 w 21600"/>
                <a:gd name="T3" fmla="*/ 1656020 h 21600"/>
                <a:gd name="T4" fmla="*/ 4299221 w 21600"/>
                <a:gd name="T5" fmla="*/ 1656020 h 21600"/>
                <a:gd name="T6" fmla="*/ 4299221 w 21600"/>
                <a:gd name="T7" fmla="*/ 165602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9625" y="1705"/>
                    <a:pt x="18315" y="10230"/>
                    <a:pt x="21600" y="2160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97" name="Google Shape;5563;p43">
              <a:extLst>
                <a:ext uri="{FF2B5EF4-FFF2-40B4-BE49-F238E27FC236}">
                  <a16:creationId xmlns:a16="http://schemas.microsoft.com/office/drawing/2014/main" id="{9FBD4C4C-CDE1-E9FF-B9EE-4773A3124C54}"/>
                </a:ext>
              </a:extLst>
            </p:cNvPr>
            <p:cNvSpPr>
              <a:spLocks/>
            </p:cNvSpPr>
            <p:nvPr/>
          </p:nvSpPr>
          <p:spPr bwMode="auto">
            <a:xfrm>
              <a:off x="994226" y="1363207"/>
              <a:ext cx="231729" cy="19443"/>
            </a:xfrm>
            <a:custGeom>
              <a:avLst/>
              <a:gdLst>
                <a:gd name="T0" fmla="*/ 1534824536 w 21600"/>
                <a:gd name="T1" fmla="*/ 19362 h 16367"/>
                <a:gd name="T2" fmla="*/ 1534824536 w 21600"/>
                <a:gd name="T3" fmla="*/ 19362 h 16367"/>
                <a:gd name="T4" fmla="*/ 1534824536 w 21600"/>
                <a:gd name="T5" fmla="*/ 19362 h 16367"/>
                <a:gd name="T6" fmla="*/ 1534824536 w 21600"/>
                <a:gd name="T7" fmla="*/ 19362 h 16367"/>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6367" extrusionOk="0">
                  <a:moveTo>
                    <a:pt x="0" y="1302"/>
                  </a:moveTo>
                  <a:cubicBezTo>
                    <a:pt x="6960" y="21600"/>
                    <a:pt x="14714" y="21600"/>
                    <a:pt x="21600" y="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98" name="Google Shape;5564;p43">
              <a:extLst>
                <a:ext uri="{FF2B5EF4-FFF2-40B4-BE49-F238E27FC236}">
                  <a16:creationId xmlns:a16="http://schemas.microsoft.com/office/drawing/2014/main" id="{56A3D02B-6809-D33D-2CFD-7927EEA28B39}"/>
                </a:ext>
              </a:extLst>
            </p:cNvPr>
            <p:cNvSpPr>
              <a:spLocks/>
            </p:cNvSpPr>
            <p:nvPr/>
          </p:nvSpPr>
          <p:spPr bwMode="auto">
            <a:xfrm>
              <a:off x="1037785" y="1170364"/>
              <a:ext cx="36535" cy="30324"/>
            </a:xfrm>
            <a:custGeom>
              <a:avLst/>
              <a:gdLst>
                <a:gd name="T0" fmla="*/ 149525 w 21600"/>
                <a:gd name="T1" fmla="*/ 58896 h 21600"/>
                <a:gd name="T2" fmla="*/ 149525 w 21600"/>
                <a:gd name="T3" fmla="*/ 58896 h 21600"/>
                <a:gd name="T4" fmla="*/ 149525 w 21600"/>
                <a:gd name="T5" fmla="*/ 58896 h 21600"/>
                <a:gd name="T6" fmla="*/ 149525 w 21600"/>
                <a:gd name="T7" fmla="*/ 5889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8724" y="4985"/>
                    <a:pt x="16084" y="12190"/>
                    <a:pt x="21600" y="21600"/>
                  </a:cubicBezTo>
                </a:path>
              </a:pathLst>
            </a:custGeom>
            <a:noFill/>
            <a:ln w="198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699" name="Google Shape;5565;p43">
              <a:extLst>
                <a:ext uri="{FF2B5EF4-FFF2-40B4-BE49-F238E27FC236}">
                  <a16:creationId xmlns:a16="http://schemas.microsoft.com/office/drawing/2014/main" id="{C8FBD6E7-5AC0-F377-F978-8711D7AAA2C9}"/>
                </a:ext>
              </a:extLst>
            </p:cNvPr>
            <p:cNvSpPr>
              <a:spLocks/>
            </p:cNvSpPr>
            <p:nvPr/>
          </p:nvSpPr>
          <p:spPr bwMode="auto">
            <a:xfrm>
              <a:off x="1143536" y="1175815"/>
              <a:ext cx="32655" cy="21779"/>
            </a:xfrm>
            <a:custGeom>
              <a:avLst/>
              <a:gdLst>
                <a:gd name="T0" fmla="*/ 85295 w 21600"/>
                <a:gd name="T1" fmla="*/ 11256 h 21600"/>
                <a:gd name="T2" fmla="*/ 85295 w 21600"/>
                <a:gd name="T3" fmla="*/ 11256 h 21600"/>
                <a:gd name="T4" fmla="*/ 85295 w 21600"/>
                <a:gd name="T5" fmla="*/ 11256 h 21600"/>
                <a:gd name="T6" fmla="*/ 85295 w 21600"/>
                <a:gd name="T7" fmla="*/ 1125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7195" y="14660"/>
                    <a:pt x="14389" y="6940"/>
                    <a:pt x="21600" y="0"/>
                  </a:cubicBezTo>
                </a:path>
              </a:pathLst>
            </a:custGeom>
            <a:noFill/>
            <a:ln w="198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00" name="Google Shape;5566;p43">
              <a:extLst>
                <a:ext uri="{FF2B5EF4-FFF2-40B4-BE49-F238E27FC236}">
                  <a16:creationId xmlns:a16="http://schemas.microsoft.com/office/drawing/2014/main" id="{94FE6B89-90F1-0CFD-F8D0-FE6FF49AC95F}"/>
                </a:ext>
              </a:extLst>
            </p:cNvPr>
            <p:cNvSpPr>
              <a:spLocks/>
            </p:cNvSpPr>
            <p:nvPr/>
          </p:nvSpPr>
          <p:spPr bwMode="auto">
            <a:xfrm>
              <a:off x="1926570" y="343331"/>
              <a:ext cx="314001" cy="287905"/>
            </a:xfrm>
            <a:custGeom>
              <a:avLst/>
              <a:gdLst>
                <a:gd name="T0" fmla="*/ 2147483647 w 20476"/>
                <a:gd name="T1" fmla="*/ 2147483647 h 21600"/>
                <a:gd name="T2" fmla="*/ 2147483647 w 20476"/>
                <a:gd name="T3" fmla="*/ 2147483647 h 21600"/>
                <a:gd name="T4" fmla="*/ 2147483647 w 20476"/>
                <a:gd name="T5" fmla="*/ 2147483647 h 21600"/>
                <a:gd name="T6" fmla="*/ 2147483647 w 2047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76" h="21600" extrusionOk="0">
                  <a:moveTo>
                    <a:pt x="10320" y="0"/>
                  </a:moveTo>
                  <a:cubicBezTo>
                    <a:pt x="9424" y="0"/>
                    <a:pt x="8513" y="125"/>
                    <a:pt x="7605" y="385"/>
                  </a:cubicBezTo>
                  <a:cubicBezTo>
                    <a:pt x="6997" y="560"/>
                    <a:pt x="6388" y="735"/>
                    <a:pt x="5780" y="910"/>
                  </a:cubicBezTo>
                  <a:cubicBezTo>
                    <a:pt x="4461" y="1260"/>
                    <a:pt x="3092" y="1669"/>
                    <a:pt x="2078" y="2603"/>
                  </a:cubicBezTo>
                  <a:cubicBezTo>
                    <a:pt x="253" y="4294"/>
                    <a:pt x="0" y="7094"/>
                    <a:pt x="0" y="9603"/>
                  </a:cubicBezTo>
                  <a:cubicBezTo>
                    <a:pt x="125" y="16260"/>
                    <a:pt x="2956" y="21600"/>
                    <a:pt x="8691" y="21600"/>
                  </a:cubicBezTo>
                  <a:cubicBezTo>
                    <a:pt x="9891" y="21600"/>
                    <a:pt x="11219" y="21366"/>
                    <a:pt x="12676" y="20861"/>
                  </a:cubicBezTo>
                  <a:cubicBezTo>
                    <a:pt x="13081" y="20686"/>
                    <a:pt x="13486" y="20570"/>
                    <a:pt x="13892" y="20395"/>
                  </a:cubicBezTo>
                  <a:cubicBezTo>
                    <a:pt x="18912" y="18470"/>
                    <a:pt x="21600" y="12812"/>
                    <a:pt x="20028" y="7503"/>
                  </a:cubicBezTo>
                  <a:cubicBezTo>
                    <a:pt x="19977" y="7444"/>
                    <a:pt x="19977" y="7387"/>
                    <a:pt x="19977" y="7328"/>
                  </a:cubicBezTo>
                  <a:cubicBezTo>
                    <a:pt x="18592" y="2885"/>
                    <a:pt x="14634" y="0"/>
                    <a:pt x="10320" y="0"/>
                  </a:cubicBezTo>
                  <a:close/>
                </a:path>
              </a:pathLst>
            </a:custGeom>
            <a:solidFill>
              <a:srgbClr val="FF919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01" name="Google Shape;5567;p43">
              <a:extLst>
                <a:ext uri="{FF2B5EF4-FFF2-40B4-BE49-F238E27FC236}">
                  <a16:creationId xmlns:a16="http://schemas.microsoft.com/office/drawing/2014/main" id="{46B2F1BA-560D-106F-0A26-C6BD3A7A5241}"/>
                </a:ext>
              </a:extLst>
            </p:cNvPr>
            <p:cNvSpPr>
              <a:spLocks/>
            </p:cNvSpPr>
            <p:nvPr/>
          </p:nvSpPr>
          <p:spPr bwMode="auto">
            <a:xfrm>
              <a:off x="1474443" y="460721"/>
              <a:ext cx="399399" cy="343492"/>
            </a:xfrm>
            <a:custGeom>
              <a:avLst/>
              <a:gdLst>
                <a:gd name="T0" fmla="*/ 2147483647 w 20777"/>
                <a:gd name="T1" fmla="*/ 2147483647 h 21600"/>
                <a:gd name="T2" fmla="*/ 2147483647 w 20777"/>
                <a:gd name="T3" fmla="*/ 2147483647 h 21600"/>
                <a:gd name="T4" fmla="*/ 2147483647 w 20777"/>
                <a:gd name="T5" fmla="*/ 2147483647 h 21600"/>
                <a:gd name="T6" fmla="*/ 2147483647 w 2077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77" h="21600" extrusionOk="0">
                  <a:moveTo>
                    <a:pt x="11809" y="0"/>
                  </a:moveTo>
                  <a:cubicBezTo>
                    <a:pt x="11488" y="0"/>
                    <a:pt x="11137" y="66"/>
                    <a:pt x="10737" y="227"/>
                  </a:cubicBezTo>
                  <a:cubicBezTo>
                    <a:pt x="9686" y="618"/>
                    <a:pt x="7218" y="2477"/>
                    <a:pt x="6328" y="3258"/>
                  </a:cubicBezTo>
                  <a:cubicBezTo>
                    <a:pt x="4670" y="4677"/>
                    <a:pt x="3295" y="8490"/>
                    <a:pt x="2445" y="10740"/>
                  </a:cubicBezTo>
                  <a:cubicBezTo>
                    <a:pt x="1555" y="12940"/>
                    <a:pt x="-467" y="16900"/>
                    <a:pt x="99" y="19491"/>
                  </a:cubicBezTo>
                  <a:cubicBezTo>
                    <a:pt x="425" y="21086"/>
                    <a:pt x="1354" y="21600"/>
                    <a:pt x="2454" y="21600"/>
                  </a:cubicBezTo>
                  <a:cubicBezTo>
                    <a:pt x="3682" y="21600"/>
                    <a:pt x="5121" y="20959"/>
                    <a:pt x="6166" y="20470"/>
                  </a:cubicBezTo>
                  <a:cubicBezTo>
                    <a:pt x="9443" y="19003"/>
                    <a:pt x="12598" y="17047"/>
                    <a:pt x="15510" y="14700"/>
                  </a:cubicBezTo>
                  <a:cubicBezTo>
                    <a:pt x="17047" y="13477"/>
                    <a:pt x="18544" y="12060"/>
                    <a:pt x="19596" y="10201"/>
                  </a:cubicBezTo>
                  <a:cubicBezTo>
                    <a:pt x="20648" y="8344"/>
                    <a:pt x="21133" y="5898"/>
                    <a:pt x="20485" y="3797"/>
                  </a:cubicBezTo>
                  <a:cubicBezTo>
                    <a:pt x="20203" y="2867"/>
                    <a:pt x="19677" y="1987"/>
                    <a:pt x="18949" y="1547"/>
                  </a:cubicBezTo>
                  <a:cubicBezTo>
                    <a:pt x="18433" y="1220"/>
                    <a:pt x="17857" y="1129"/>
                    <a:pt x="17276" y="1129"/>
                  </a:cubicBezTo>
                  <a:cubicBezTo>
                    <a:pt x="16900" y="1129"/>
                    <a:pt x="16522" y="1166"/>
                    <a:pt x="16158" y="1204"/>
                  </a:cubicBezTo>
                  <a:cubicBezTo>
                    <a:pt x="15983" y="1229"/>
                    <a:pt x="15818" y="1240"/>
                    <a:pt x="15661" y="1240"/>
                  </a:cubicBezTo>
                  <a:cubicBezTo>
                    <a:pt x="14005" y="1240"/>
                    <a:pt x="13201" y="0"/>
                    <a:pt x="11809" y="0"/>
                  </a:cubicBezTo>
                  <a:close/>
                </a:path>
              </a:pathLst>
            </a:custGeom>
            <a:solidFill>
              <a:srgbClr val="F0766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02" name="Google Shape;5568;p43">
              <a:extLst>
                <a:ext uri="{FF2B5EF4-FFF2-40B4-BE49-F238E27FC236}">
                  <a16:creationId xmlns:a16="http://schemas.microsoft.com/office/drawing/2014/main" id="{49C56773-C1A3-F9BC-3ED0-43F2BAC7B9AD}"/>
                </a:ext>
              </a:extLst>
            </p:cNvPr>
            <p:cNvSpPr>
              <a:spLocks/>
            </p:cNvSpPr>
            <p:nvPr/>
          </p:nvSpPr>
          <p:spPr bwMode="auto">
            <a:xfrm>
              <a:off x="1465148" y="828138"/>
              <a:ext cx="81162" cy="91780"/>
            </a:xfrm>
            <a:custGeom>
              <a:avLst/>
              <a:gdLst>
                <a:gd name="T0" fmla="*/ 8280988 w 21474"/>
                <a:gd name="T1" fmla="*/ 14958751 h 21600"/>
                <a:gd name="T2" fmla="*/ 8280988 w 21474"/>
                <a:gd name="T3" fmla="*/ 14958751 h 21600"/>
                <a:gd name="T4" fmla="*/ 8280988 w 21474"/>
                <a:gd name="T5" fmla="*/ 14958751 h 21600"/>
                <a:gd name="T6" fmla="*/ 8280988 w 21474"/>
                <a:gd name="T7" fmla="*/ 1495875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74" h="21600" extrusionOk="0">
                  <a:moveTo>
                    <a:pt x="17459" y="0"/>
                  </a:moveTo>
                  <a:cubicBezTo>
                    <a:pt x="11470" y="0"/>
                    <a:pt x="5571" y="948"/>
                    <a:pt x="699" y="4779"/>
                  </a:cubicBezTo>
                  <a:lnTo>
                    <a:pt x="491" y="4779"/>
                  </a:lnTo>
                  <a:cubicBezTo>
                    <a:pt x="82" y="7344"/>
                    <a:pt x="-126" y="10089"/>
                    <a:pt x="82" y="12649"/>
                  </a:cubicBezTo>
                  <a:cubicBezTo>
                    <a:pt x="283" y="15579"/>
                    <a:pt x="1108" y="18873"/>
                    <a:pt x="3986" y="20519"/>
                  </a:cubicBezTo>
                  <a:cubicBezTo>
                    <a:pt x="5110" y="21294"/>
                    <a:pt x="6455" y="21600"/>
                    <a:pt x="7838" y="21600"/>
                  </a:cubicBezTo>
                  <a:cubicBezTo>
                    <a:pt x="8748" y="21600"/>
                    <a:pt x="9677" y="21467"/>
                    <a:pt x="10573" y="21253"/>
                  </a:cubicBezTo>
                  <a:cubicBezTo>
                    <a:pt x="12834" y="20519"/>
                    <a:pt x="14685" y="19237"/>
                    <a:pt x="16128" y="17775"/>
                  </a:cubicBezTo>
                  <a:cubicBezTo>
                    <a:pt x="19421" y="14481"/>
                    <a:pt x="21273" y="10268"/>
                    <a:pt x="21474" y="6062"/>
                  </a:cubicBezTo>
                  <a:cubicBezTo>
                    <a:pt x="21474" y="3681"/>
                    <a:pt x="20655" y="1670"/>
                    <a:pt x="19213" y="23"/>
                  </a:cubicBezTo>
                  <a:cubicBezTo>
                    <a:pt x="18629" y="6"/>
                    <a:pt x="18044" y="0"/>
                    <a:pt x="17459" y="0"/>
                  </a:cubicBezTo>
                  <a:close/>
                </a:path>
              </a:pathLst>
            </a:custGeom>
            <a:solidFill>
              <a:srgbClr val="F0766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03" name="Google Shape;5569;p43">
              <a:extLst>
                <a:ext uri="{FF2B5EF4-FFF2-40B4-BE49-F238E27FC236}">
                  <a16:creationId xmlns:a16="http://schemas.microsoft.com/office/drawing/2014/main" id="{9521C568-A1AF-830D-E892-D6689BA718A7}"/>
                </a:ext>
              </a:extLst>
            </p:cNvPr>
            <p:cNvSpPr>
              <a:spLocks/>
            </p:cNvSpPr>
            <p:nvPr/>
          </p:nvSpPr>
          <p:spPr bwMode="auto">
            <a:xfrm>
              <a:off x="1554322" y="798871"/>
              <a:ext cx="79808" cy="96541"/>
            </a:xfrm>
            <a:custGeom>
              <a:avLst/>
              <a:gdLst>
                <a:gd name="T0" fmla="*/ 10931312 w 19617"/>
                <a:gd name="T1" fmla="*/ 19262772 h 21600"/>
                <a:gd name="T2" fmla="*/ 10931312 w 19617"/>
                <a:gd name="T3" fmla="*/ 19262772 h 21600"/>
                <a:gd name="T4" fmla="*/ 10931312 w 19617"/>
                <a:gd name="T5" fmla="*/ 19262772 h 21600"/>
                <a:gd name="T6" fmla="*/ 10931312 w 19617"/>
                <a:gd name="T7" fmla="*/ 192627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17" h="21600" extrusionOk="0">
                  <a:moveTo>
                    <a:pt x="10656" y="0"/>
                  </a:moveTo>
                  <a:cubicBezTo>
                    <a:pt x="7150" y="0"/>
                    <a:pt x="3426" y="1242"/>
                    <a:pt x="1471" y="3615"/>
                  </a:cubicBezTo>
                  <a:cubicBezTo>
                    <a:pt x="-1396" y="7092"/>
                    <a:pt x="517" y="13530"/>
                    <a:pt x="2237" y="17008"/>
                  </a:cubicBezTo>
                  <a:cubicBezTo>
                    <a:pt x="3191" y="18919"/>
                    <a:pt x="4531" y="20661"/>
                    <a:pt x="6444" y="21358"/>
                  </a:cubicBezTo>
                  <a:cubicBezTo>
                    <a:pt x="6993" y="21523"/>
                    <a:pt x="7566" y="21600"/>
                    <a:pt x="8146" y="21600"/>
                  </a:cubicBezTo>
                  <a:cubicBezTo>
                    <a:pt x="9371" y="21600"/>
                    <a:pt x="10626" y="21254"/>
                    <a:pt x="11797" y="20661"/>
                  </a:cubicBezTo>
                  <a:cubicBezTo>
                    <a:pt x="13324" y="19793"/>
                    <a:pt x="14471" y="18573"/>
                    <a:pt x="15617" y="17183"/>
                  </a:cubicBezTo>
                  <a:cubicBezTo>
                    <a:pt x="16957" y="15266"/>
                    <a:pt x="18104" y="13179"/>
                    <a:pt x="18864" y="10921"/>
                  </a:cubicBezTo>
                  <a:cubicBezTo>
                    <a:pt x="19824" y="8136"/>
                    <a:pt x="20204" y="4658"/>
                    <a:pt x="17911" y="2571"/>
                  </a:cubicBezTo>
                  <a:cubicBezTo>
                    <a:pt x="17144" y="1697"/>
                    <a:pt x="16191" y="1176"/>
                    <a:pt x="15237" y="830"/>
                  </a:cubicBezTo>
                  <a:cubicBezTo>
                    <a:pt x="13891" y="275"/>
                    <a:pt x="12298" y="0"/>
                    <a:pt x="10656" y="0"/>
                  </a:cubicBezTo>
                  <a:close/>
                </a:path>
              </a:pathLst>
            </a:custGeom>
            <a:solidFill>
              <a:srgbClr val="F0766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04" name="Google Shape;5570;p43">
              <a:extLst>
                <a:ext uri="{FF2B5EF4-FFF2-40B4-BE49-F238E27FC236}">
                  <a16:creationId xmlns:a16="http://schemas.microsoft.com/office/drawing/2014/main" id="{0CAD06AA-F8B3-92A2-059A-C5CFD055205F}"/>
                </a:ext>
              </a:extLst>
            </p:cNvPr>
            <p:cNvSpPr>
              <a:spLocks/>
            </p:cNvSpPr>
            <p:nvPr/>
          </p:nvSpPr>
          <p:spPr bwMode="auto">
            <a:xfrm>
              <a:off x="1271042" y="797128"/>
              <a:ext cx="128313" cy="101869"/>
            </a:xfrm>
            <a:custGeom>
              <a:avLst/>
              <a:gdLst>
                <a:gd name="T0" fmla="*/ 79893489 w 21600"/>
                <a:gd name="T1" fmla="*/ 25198141 h 21600"/>
                <a:gd name="T2" fmla="*/ 79893489 w 21600"/>
                <a:gd name="T3" fmla="*/ 25198141 h 21600"/>
                <a:gd name="T4" fmla="*/ 79893489 w 21600"/>
                <a:gd name="T5" fmla="*/ 25198141 h 21600"/>
                <a:gd name="T6" fmla="*/ 79893489 w 21600"/>
                <a:gd name="T7" fmla="*/ 2519814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9244" y="0"/>
                  </a:moveTo>
                  <a:lnTo>
                    <a:pt x="0" y="19950"/>
                  </a:lnTo>
                  <a:lnTo>
                    <a:pt x="1050" y="21600"/>
                  </a:lnTo>
                  <a:lnTo>
                    <a:pt x="21600" y="3957"/>
                  </a:lnTo>
                  <a:lnTo>
                    <a:pt x="19244" y="0"/>
                  </a:ln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05" name="Google Shape;5571;p43">
              <a:extLst>
                <a:ext uri="{FF2B5EF4-FFF2-40B4-BE49-F238E27FC236}">
                  <a16:creationId xmlns:a16="http://schemas.microsoft.com/office/drawing/2014/main" id="{71C83C9A-81DE-0B33-605A-D61AEB1A32EF}"/>
                </a:ext>
              </a:extLst>
            </p:cNvPr>
            <p:cNvSpPr>
              <a:spLocks/>
            </p:cNvSpPr>
            <p:nvPr/>
          </p:nvSpPr>
          <p:spPr bwMode="auto">
            <a:xfrm>
              <a:off x="1604668" y="772967"/>
              <a:ext cx="79222" cy="96787"/>
            </a:xfrm>
            <a:custGeom>
              <a:avLst/>
              <a:gdLst>
                <a:gd name="T0" fmla="*/ 10467359 w 19649"/>
                <a:gd name="T1" fmla="*/ 19509463 h 21600"/>
                <a:gd name="T2" fmla="*/ 10467359 w 19649"/>
                <a:gd name="T3" fmla="*/ 19509463 h 21600"/>
                <a:gd name="T4" fmla="*/ 10467359 w 19649"/>
                <a:gd name="T5" fmla="*/ 19509463 h 21600"/>
                <a:gd name="T6" fmla="*/ 10467359 w 19649"/>
                <a:gd name="T7" fmla="*/ 1950946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49" h="21600" extrusionOk="0">
                  <a:moveTo>
                    <a:pt x="10859" y="0"/>
                  </a:moveTo>
                  <a:cubicBezTo>
                    <a:pt x="7266" y="0"/>
                    <a:pt x="3417" y="1238"/>
                    <a:pt x="1536" y="3660"/>
                  </a:cubicBezTo>
                  <a:cubicBezTo>
                    <a:pt x="-1357" y="7129"/>
                    <a:pt x="379" y="13551"/>
                    <a:pt x="2309" y="17019"/>
                  </a:cubicBezTo>
                  <a:cubicBezTo>
                    <a:pt x="3076" y="18756"/>
                    <a:pt x="4428" y="20663"/>
                    <a:pt x="6359" y="21359"/>
                  </a:cubicBezTo>
                  <a:cubicBezTo>
                    <a:pt x="6913" y="21523"/>
                    <a:pt x="7510" y="21600"/>
                    <a:pt x="8112" y="21600"/>
                  </a:cubicBezTo>
                  <a:cubicBezTo>
                    <a:pt x="9391" y="21600"/>
                    <a:pt x="10707" y="21255"/>
                    <a:pt x="11754" y="20663"/>
                  </a:cubicBezTo>
                  <a:cubicBezTo>
                    <a:pt x="13301" y="19797"/>
                    <a:pt x="14458" y="18581"/>
                    <a:pt x="15615" y="17195"/>
                  </a:cubicBezTo>
                  <a:cubicBezTo>
                    <a:pt x="16961" y="15282"/>
                    <a:pt x="18118" y="13200"/>
                    <a:pt x="18891" y="10948"/>
                  </a:cubicBezTo>
                  <a:cubicBezTo>
                    <a:pt x="19853" y="8170"/>
                    <a:pt x="20243" y="4701"/>
                    <a:pt x="17929" y="2444"/>
                  </a:cubicBezTo>
                  <a:cubicBezTo>
                    <a:pt x="17156" y="1748"/>
                    <a:pt x="16193" y="1227"/>
                    <a:pt x="15225" y="707"/>
                  </a:cubicBezTo>
                  <a:cubicBezTo>
                    <a:pt x="13940" y="236"/>
                    <a:pt x="12424" y="0"/>
                    <a:pt x="10859" y="0"/>
                  </a:cubicBezTo>
                  <a:close/>
                </a:path>
              </a:pathLst>
            </a:custGeom>
            <a:solidFill>
              <a:srgbClr val="F0766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06" name="Google Shape;5572;p43">
              <a:extLst>
                <a:ext uri="{FF2B5EF4-FFF2-40B4-BE49-F238E27FC236}">
                  <a16:creationId xmlns:a16="http://schemas.microsoft.com/office/drawing/2014/main" id="{98EFF96B-B886-BDA4-3774-FB2D4E9030CC}"/>
                </a:ext>
              </a:extLst>
            </p:cNvPr>
            <p:cNvSpPr>
              <a:spLocks/>
            </p:cNvSpPr>
            <p:nvPr/>
          </p:nvSpPr>
          <p:spPr bwMode="auto">
            <a:xfrm>
              <a:off x="1340259" y="334099"/>
              <a:ext cx="692570" cy="436154"/>
            </a:xfrm>
            <a:custGeom>
              <a:avLst/>
              <a:gdLst>
                <a:gd name="T0" fmla="*/ 2147483647 w 21544"/>
                <a:gd name="T1" fmla="*/ 2147483647 h 21600"/>
                <a:gd name="T2" fmla="*/ 2147483647 w 21544"/>
                <a:gd name="T3" fmla="*/ 2147483647 h 21600"/>
                <a:gd name="T4" fmla="*/ 2147483647 w 21544"/>
                <a:gd name="T5" fmla="*/ 2147483647 h 21600"/>
                <a:gd name="T6" fmla="*/ 2147483647 w 2154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44" h="21600" extrusionOk="0">
                  <a:moveTo>
                    <a:pt x="10524" y="0"/>
                  </a:moveTo>
                  <a:cubicBezTo>
                    <a:pt x="10376" y="0"/>
                    <a:pt x="10230" y="17"/>
                    <a:pt x="10086" y="57"/>
                  </a:cubicBezTo>
                  <a:cubicBezTo>
                    <a:pt x="9603" y="212"/>
                    <a:pt x="9191" y="635"/>
                    <a:pt x="8780" y="1058"/>
                  </a:cubicBezTo>
                  <a:lnTo>
                    <a:pt x="5152" y="4754"/>
                  </a:lnTo>
                  <a:cubicBezTo>
                    <a:pt x="3918" y="5987"/>
                    <a:pt x="2274" y="7142"/>
                    <a:pt x="1983" y="9645"/>
                  </a:cubicBezTo>
                  <a:cubicBezTo>
                    <a:pt x="1573" y="13034"/>
                    <a:pt x="1040" y="16384"/>
                    <a:pt x="121" y="19504"/>
                  </a:cubicBezTo>
                  <a:cubicBezTo>
                    <a:pt x="73" y="19735"/>
                    <a:pt x="0" y="19966"/>
                    <a:pt x="0" y="20197"/>
                  </a:cubicBezTo>
                  <a:cubicBezTo>
                    <a:pt x="36" y="21157"/>
                    <a:pt x="839" y="21600"/>
                    <a:pt x="1485" y="21600"/>
                  </a:cubicBezTo>
                  <a:cubicBezTo>
                    <a:pt x="1719" y="21600"/>
                    <a:pt x="1932" y="21542"/>
                    <a:pt x="2080" y="21429"/>
                  </a:cubicBezTo>
                  <a:cubicBezTo>
                    <a:pt x="2612" y="21005"/>
                    <a:pt x="2975" y="20197"/>
                    <a:pt x="3290" y="19388"/>
                  </a:cubicBezTo>
                  <a:cubicBezTo>
                    <a:pt x="3943" y="17693"/>
                    <a:pt x="4450" y="15845"/>
                    <a:pt x="4790" y="13881"/>
                  </a:cubicBezTo>
                  <a:cubicBezTo>
                    <a:pt x="4910" y="13149"/>
                    <a:pt x="5031" y="12303"/>
                    <a:pt x="5418" y="11841"/>
                  </a:cubicBezTo>
                  <a:cubicBezTo>
                    <a:pt x="5563" y="11648"/>
                    <a:pt x="5781" y="11532"/>
                    <a:pt x="5974" y="11416"/>
                  </a:cubicBezTo>
                  <a:cubicBezTo>
                    <a:pt x="5999" y="11379"/>
                    <a:pt x="5999" y="11379"/>
                    <a:pt x="6023" y="11379"/>
                  </a:cubicBezTo>
                  <a:cubicBezTo>
                    <a:pt x="6627" y="11032"/>
                    <a:pt x="7063" y="10453"/>
                    <a:pt x="7595" y="9991"/>
                  </a:cubicBezTo>
                  <a:cubicBezTo>
                    <a:pt x="8345" y="9337"/>
                    <a:pt x="9143" y="8952"/>
                    <a:pt x="9893" y="8259"/>
                  </a:cubicBezTo>
                  <a:cubicBezTo>
                    <a:pt x="11175" y="9067"/>
                    <a:pt x="12457" y="9298"/>
                    <a:pt x="13811" y="9529"/>
                  </a:cubicBezTo>
                  <a:cubicBezTo>
                    <a:pt x="14968" y="9742"/>
                    <a:pt x="16044" y="10314"/>
                    <a:pt x="17207" y="10314"/>
                  </a:cubicBezTo>
                  <a:cubicBezTo>
                    <a:pt x="17308" y="10314"/>
                    <a:pt x="17409" y="10309"/>
                    <a:pt x="17512" y="10300"/>
                  </a:cubicBezTo>
                  <a:cubicBezTo>
                    <a:pt x="18891" y="10185"/>
                    <a:pt x="20293" y="9298"/>
                    <a:pt x="21140" y="7566"/>
                  </a:cubicBezTo>
                  <a:cubicBezTo>
                    <a:pt x="21309" y="7181"/>
                    <a:pt x="21479" y="6757"/>
                    <a:pt x="21503" y="6295"/>
                  </a:cubicBezTo>
                  <a:cubicBezTo>
                    <a:pt x="21600" y="5024"/>
                    <a:pt x="21576" y="3638"/>
                    <a:pt x="20850" y="3061"/>
                  </a:cubicBezTo>
                  <a:cubicBezTo>
                    <a:pt x="19907" y="2367"/>
                    <a:pt x="18915" y="1944"/>
                    <a:pt x="17899" y="1559"/>
                  </a:cubicBezTo>
                  <a:cubicBezTo>
                    <a:pt x="15988" y="827"/>
                    <a:pt x="13328" y="635"/>
                    <a:pt x="11368" y="134"/>
                  </a:cubicBezTo>
                  <a:cubicBezTo>
                    <a:pt x="11085" y="58"/>
                    <a:pt x="10801" y="0"/>
                    <a:pt x="10524" y="0"/>
                  </a:cubicBezTo>
                  <a:close/>
                </a:path>
              </a:pathLst>
            </a:custGeom>
            <a:solidFill>
              <a:srgbClr val="FF919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07" name="Google Shape;5573;p43">
              <a:extLst>
                <a:ext uri="{FF2B5EF4-FFF2-40B4-BE49-F238E27FC236}">
                  <a16:creationId xmlns:a16="http://schemas.microsoft.com/office/drawing/2014/main" id="{9DCD5127-A328-19A5-3F95-0B936F7CAC4A}"/>
                </a:ext>
              </a:extLst>
            </p:cNvPr>
            <p:cNvSpPr>
              <a:spLocks/>
            </p:cNvSpPr>
            <p:nvPr/>
          </p:nvSpPr>
          <p:spPr bwMode="auto">
            <a:xfrm>
              <a:off x="1373700" y="708490"/>
              <a:ext cx="133739" cy="116626"/>
            </a:xfrm>
            <a:custGeom>
              <a:avLst/>
              <a:gdLst>
                <a:gd name="T0" fmla="*/ 98276327 w 21600"/>
                <a:gd name="T1" fmla="*/ 49560014 h 21600"/>
                <a:gd name="T2" fmla="*/ 98276327 w 21600"/>
                <a:gd name="T3" fmla="*/ 49560014 h 21600"/>
                <a:gd name="T4" fmla="*/ 98276327 w 21600"/>
                <a:gd name="T5" fmla="*/ 49560014 h 21600"/>
                <a:gd name="T6" fmla="*/ 98276327 w 21600"/>
                <a:gd name="T7" fmla="*/ 4956001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826" y="0"/>
                  </a:moveTo>
                  <a:lnTo>
                    <a:pt x="0" y="16416"/>
                  </a:lnTo>
                  <a:lnTo>
                    <a:pt x="3264" y="21600"/>
                  </a:lnTo>
                  <a:lnTo>
                    <a:pt x="21600" y="6626"/>
                  </a:lnTo>
                  <a:lnTo>
                    <a:pt x="16826" y="0"/>
                  </a:lnTo>
                  <a:close/>
                </a:path>
              </a:pathLst>
            </a:custGeom>
            <a:solidFill>
              <a:srgbClr val="FFF5E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08" name="Google Shape;5574;p43">
              <a:extLst>
                <a:ext uri="{FF2B5EF4-FFF2-40B4-BE49-F238E27FC236}">
                  <a16:creationId xmlns:a16="http://schemas.microsoft.com/office/drawing/2014/main" id="{9BD0AC9A-460B-3B7F-C00A-667E4E3E5FA3}"/>
                </a:ext>
              </a:extLst>
            </p:cNvPr>
            <p:cNvSpPr>
              <a:spLocks/>
            </p:cNvSpPr>
            <p:nvPr/>
          </p:nvSpPr>
          <p:spPr bwMode="auto">
            <a:xfrm>
              <a:off x="1473909" y="274605"/>
              <a:ext cx="564607" cy="482804"/>
            </a:xfrm>
            <a:custGeom>
              <a:avLst/>
              <a:gdLst>
                <a:gd name="T0" fmla="*/ 2147483647 w 21368"/>
                <a:gd name="T1" fmla="*/ 2147483647 h 21600"/>
                <a:gd name="T2" fmla="*/ 2147483647 w 21368"/>
                <a:gd name="T3" fmla="*/ 2147483647 h 21600"/>
                <a:gd name="T4" fmla="*/ 2147483647 w 21368"/>
                <a:gd name="T5" fmla="*/ 2147483647 h 21600"/>
                <a:gd name="T6" fmla="*/ 2147483647 w 2136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8" h="21600" extrusionOk="0">
                  <a:moveTo>
                    <a:pt x="19013" y="0"/>
                  </a:moveTo>
                  <a:lnTo>
                    <a:pt x="709" y="17671"/>
                  </a:lnTo>
                  <a:cubicBezTo>
                    <a:pt x="-115" y="18436"/>
                    <a:pt x="-232" y="19828"/>
                    <a:pt x="415" y="20767"/>
                  </a:cubicBezTo>
                  <a:cubicBezTo>
                    <a:pt x="797" y="21317"/>
                    <a:pt x="1337" y="21600"/>
                    <a:pt x="1878" y="21600"/>
                  </a:cubicBezTo>
                  <a:cubicBezTo>
                    <a:pt x="2297" y="21600"/>
                    <a:pt x="2716" y="21430"/>
                    <a:pt x="3064" y="21080"/>
                  </a:cubicBezTo>
                  <a:lnTo>
                    <a:pt x="21368" y="3444"/>
                  </a:lnTo>
                  <a:lnTo>
                    <a:pt x="19013" y="0"/>
                  </a:lnTo>
                  <a:close/>
                </a:path>
              </a:pathLst>
            </a:custGeom>
            <a:solidFill>
              <a:srgbClr val="0D193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09" name="Google Shape;5575;p43">
              <a:extLst>
                <a:ext uri="{FF2B5EF4-FFF2-40B4-BE49-F238E27FC236}">
                  <a16:creationId xmlns:a16="http://schemas.microsoft.com/office/drawing/2014/main" id="{6F493556-E190-44CC-B76D-050BD4183683}"/>
                </a:ext>
              </a:extLst>
            </p:cNvPr>
            <p:cNvSpPr>
              <a:spLocks/>
            </p:cNvSpPr>
            <p:nvPr/>
          </p:nvSpPr>
          <p:spPr bwMode="auto">
            <a:xfrm>
              <a:off x="1410047" y="394132"/>
              <a:ext cx="732938" cy="468685"/>
            </a:xfrm>
            <a:custGeom>
              <a:avLst/>
              <a:gdLst>
                <a:gd name="T0" fmla="*/ 2147483647 w 21433"/>
                <a:gd name="T1" fmla="*/ 2147483647 h 21600"/>
                <a:gd name="T2" fmla="*/ 2147483647 w 21433"/>
                <a:gd name="T3" fmla="*/ 2147483647 h 21600"/>
                <a:gd name="T4" fmla="*/ 2147483647 w 21433"/>
                <a:gd name="T5" fmla="*/ 2147483647 h 21600"/>
                <a:gd name="T6" fmla="*/ 2147483647 w 2143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3" h="21600" extrusionOk="0">
                  <a:moveTo>
                    <a:pt x="14961" y="0"/>
                  </a:moveTo>
                  <a:cubicBezTo>
                    <a:pt x="14778" y="0"/>
                    <a:pt x="14598" y="14"/>
                    <a:pt x="14421" y="45"/>
                  </a:cubicBezTo>
                  <a:cubicBezTo>
                    <a:pt x="13421" y="260"/>
                    <a:pt x="12329" y="1085"/>
                    <a:pt x="11443" y="1801"/>
                  </a:cubicBezTo>
                  <a:cubicBezTo>
                    <a:pt x="10260" y="2805"/>
                    <a:pt x="9055" y="3773"/>
                    <a:pt x="7850" y="4669"/>
                  </a:cubicBezTo>
                  <a:cubicBezTo>
                    <a:pt x="8100" y="4776"/>
                    <a:pt x="8327" y="4919"/>
                    <a:pt x="8577" y="5063"/>
                  </a:cubicBezTo>
                  <a:cubicBezTo>
                    <a:pt x="8623" y="5063"/>
                    <a:pt x="8691" y="5099"/>
                    <a:pt x="8714" y="5170"/>
                  </a:cubicBezTo>
                  <a:cubicBezTo>
                    <a:pt x="8783" y="5241"/>
                    <a:pt x="8805" y="5385"/>
                    <a:pt x="8828" y="5493"/>
                  </a:cubicBezTo>
                  <a:cubicBezTo>
                    <a:pt x="9032" y="6997"/>
                    <a:pt x="9465" y="8001"/>
                    <a:pt x="8987" y="9614"/>
                  </a:cubicBezTo>
                  <a:cubicBezTo>
                    <a:pt x="8668" y="10652"/>
                    <a:pt x="8168" y="11477"/>
                    <a:pt x="7668" y="12301"/>
                  </a:cubicBezTo>
                  <a:cubicBezTo>
                    <a:pt x="7168" y="13126"/>
                    <a:pt x="6690" y="13842"/>
                    <a:pt x="6168" y="14451"/>
                  </a:cubicBezTo>
                  <a:cubicBezTo>
                    <a:pt x="5599" y="15132"/>
                    <a:pt x="4939" y="15633"/>
                    <a:pt x="4167" y="15956"/>
                  </a:cubicBezTo>
                  <a:cubicBezTo>
                    <a:pt x="3553" y="16171"/>
                    <a:pt x="2893" y="16171"/>
                    <a:pt x="2302" y="16458"/>
                  </a:cubicBezTo>
                  <a:cubicBezTo>
                    <a:pt x="1893" y="16637"/>
                    <a:pt x="1506" y="16996"/>
                    <a:pt x="1165" y="17353"/>
                  </a:cubicBezTo>
                  <a:cubicBezTo>
                    <a:pt x="802" y="17712"/>
                    <a:pt x="461" y="18106"/>
                    <a:pt x="233" y="18644"/>
                  </a:cubicBezTo>
                  <a:cubicBezTo>
                    <a:pt x="5" y="19217"/>
                    <a:pt x="-85" y="19969"/>
                    <a:pt x="97" y="20543"/>
                  </a:cubicBezTo>
                  <a:cubicBezTo>
                    <a:pt x="278" y="21081"/>
                    <a:pt x="642" y="21403"/>
                    <a:pt x="1006" y="21547"/>
                  </a:cubicBezTo>
                  <a:cubicBezTo>
                    <a:pt x="1131" y="21583"/>
                    <a:pt x="1258" y="21600"/>
                    <a:pt x="1388" y="21600"/>
                  </a:cubicBezTo>
                  <a:cubicBezTo>
                    <a:pt x="2134" y="21600"/>
                    <a:pt x="2953" y="21070"/>
                    <a:pt x="3689" y="21009"/>
                  </a:cubicBezTo>
                  <a:cubicBezTo>
                    <a:pt x="5099" y="20937"/>
                    <a:pt x="6258" y="20651"/>
                    <a:pt x="7554" y="19862"/>
                  </a:cubicBezTo>
                  <a:cubicBezTo>
                    <a:pt x="8714" y="19146"/>
                    <a:pt x="9874" y="18464"/>
                    <a:pt x="11010" y="17748"/>
                  </a:cubicBezTo>
                  <a:cubicBezTo>
                    <a:pt x="12057" y="17138"/>
                    <a:pt x="12966" y="16458"/>
                    <a:pt x="14080" y="16458"/>
                  </a:cubicBezTo>
                  <a:cubicBezTo>
                    <a:pt x="15012" y="16458"/>
                    <a:pt x="16035" y="16100"/>
                    <a:pt x="16945" y="15741"/>
                  </a:cubicBezTo>
                  <a:cubicBezTo>
                    <a:pt x="17741" y="15455"/>
                    <a:pt x="18446" y="14595"/>
                    <a:pt x="19014" y="13591"/>
                  </a:cubicBezTo>
                  <a:cubicBezTo>
                    <a:pt x="19560" y="12587"/>
                    <a:pt x="19969" y="11441"/>
                    <a:pt x="20355" y="10259"/>
                  </a:cubicBezTo>
                  <a:cubicBezTo>
                    <a:pt x="20810" y="9005"/>
                    <a:pt x="21515" y="7679"/>
                    <a:pt x="21425" y="6209"/>
                  </a:cubicBezTo>
                  <a:cubicBezTo>
                    <a:pt x="21333" y="4596"/>
                    <a:pt x="20833" y="3665"/>
                    <a:pt x="20264" y="2446"/>
                  </a:cubicBezTo>
                  <a:cubicBezTo>
                    <a:pt x="19514" y="1335"/>
                    <a:pt x="18537" y="726"/>
                    <a:pt x="17536" y="475"/>
                  </a:cubicBezTo>
                  <a:cubicBezTo>
                    <a:pt x="16713" y="299"/>
                    <a:pt x="15811" y="0"/>
                    <a:pt x="14961" y="0"/>
                  </a:cubicBezTo>
                  <a:close/>
                </a:path>
              </a:pathLst>
            </a:custGeom>
            <a:solidFill>
              <a:srgbClr val="FF919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10" name="Google Shape;5576;p43">
              <a:extLst>
                <a:ext uri="{FF2B5EF4-FFF2-40B4-BE49-F238E27FC236}">
                  <a16:creationId xmlns:a16="http://schemas.microsoft.com/office/drawing/2014/main" id="{6E73BA04-BB6A-04A6-4033-6E47C541D0DF}"/>
                </a:ext>
              </a:extLst>
            </p:cNvPr>
            <p:cNvSpPr>
              <a:spLocks/>
            </p:cNvSpPr>
            <p:nvPr/>
          </p:nvSpPr>
          <p:spPr bwMode="auto">
            <a:xfrm>
              <a:off x="1488782" y="565344"/>
              <a:ext cx="20208" cy="10263"/>
            </a:xfrm>
            <a:custGeom>
              <a:avLst/>
              <a:gdLst>
                <a:gd name="T0" fmla="*/ 7741 w 21600"/>
                <a:gd name="T1" fmla="*/ 261 h 21600"/>
                <a:gd name="T2" fmla="*/ 7741 w 21600"/>
                <a:gd name="T3" fmla="*/ 261 h 21600"/>
                <a:gd name="T4" fmla="*/ 7741 w 21600"/>
                <a:gd name="T5" fmla="*/ 261 h 21600"/>
                <a:gd name="T6" fmla="*/ 7741 w 21600"/>
                <a:gd name="T7" fmla="*/ 26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13306" y="19922"/>
                    <a:pt x="4987" y="11639"/>
                    <a:pt x="0" y="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11" name="Google Shape;5577;p43">
              <a:extLst>
                <a:ext uri="{FF2B5EF4-FFF2-40B4-BE49-F238E27FC236}">
                  <a16:creationId xmlns:a16="http://schemas.microsoft.com/office/drawing/2014/main" id="{08993A3B-043B-2CA4-92DE-92F8A38008E6}"/>
                </a:ext>
              </a:extLst>
            </p:cNvPr>
            <p:cNvSpPr>
              <a:spLocks/>
            </p:cNvSpPr>
            <p:nvPr/>
          </p:nvSpPr>
          <p:spPr bwMode="auto">
            <a:xfrm>
              <a:off x="1654424" y="475208"/>
              <a:ext cx="10263" cy="27990"/>
            </a:xfrm>
            <a:custGeom>
              <a:avLst/>
              <a:gdLst>
                <a:gd name="T0" fmla="*/ 446 w 18899"/>
                <a:gd name="T1" fmla="*/ 39461 h 21600"/>
                <a:gd name="T2" fmla="*/ 446 w 18899"/>
                <a:gd name="T3" fmla="*/ 39461 h 21600"/>
                <a:gd name="T4" fmla="*/ 446 w 18899"/>
                <a:gd name="T5" fmla="*/ 39461 h 21600"/>
                <a:gd name="T6" fmla="*/ 446 w 18899"/>
                <a:gd name="T7" fmla="*/ 3946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899" h="21600" extrusionOk="0">
                  <a:moveTo>
                    <a:pt x="0" y="21600"/>
                  </a:moveTo>
                  <a:cubicBezTo>
                    <a:pt x="14438" y="14400"/>
                    <a:pt x="21600" y="7200"/>
                    <a:pt x="17962" y="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12" name="Google Shape;5578;p43">
              <a:extLst>
                <a:ext uri="{FF2B5EF4-FFF2-40B4-BE49-F238E27FC236}">
                  <a16:creationId xmlns:a16="http://schemas.microsoft.com/office/drawing/2014/main" id="{0BF06FE2-CB18-A954-9E67-FF17C47D4554}"/>
                </a:ext>
              </a:extLst>
            </p:cNvPr>
            <p:cNvSpPr>
              <a:spLocks/>
            </p:cNvSpPr>
            <p:nvPr/>
          </p:nvSpPr>
          <p:spPr bwMode="auto">
            <a:xfrm>
              <a:off x="1616312" y="810362"/>
              <a:ext cx="31871" cy="18661"/>
            </a:xfrm>
            <a:custGeom>
              <a:avLst/>
              <a:gdLst>
                <a:gd name="T0" fmla="*/ 75536 w 21600"/>
                <a:gd name="T1" fmla="*/ 5197 h 21600"/>
                <a:gd name="T2" fmla="*/ 75536 w 21600"/>
                <a:gd name="T3" fmla="*/ 5197 h 21600"/>
                <a:gd name="T4" fmla="*/ 75536 w 21600"/>
                <a:gd name="T5" fmla="*/ 5197 h 21600"/>
                <a:gd name="T6" fmla="*/ 75536 w 21600"/>
                <a:gd name="T7" fmla="*/ 519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8420" y="18900"/>
                    <a:pt x="16325" y="10800"/>
                    <a:pt x="21600" y="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13" name="Google Shape;5579;p43">
              <a:extLst>
                <a:ext uri="{FF2B5EF4-FFF2-40B4-BE49-F238E27FC236}">
                  <a16:creationId xmlns:a16="http://schemas.microsoft.com/office/drawing/2014/main" id="{6C1F46CE-2B34-8F9C-17AB-7DBBB723DEB5}"/>
                </a:ext>
              </a:extLst>
            </p:cNvPr>
            <p:cNvSpPr>
              <a:spLocks/>
            </p:cNvSpPr>
            <p:nvPr/>
          </p:nvSpPr>
          <p:spPr bwMode="auto">
            <a:xfrm>
              <a:off x="1414901" y="807975"/>
              <a:ext cx="81663" cy="49038"/>
            </a:xfrm>
            <a:custGeom>
              <a:avLst/>
              <a:gdLst>
                <a:gd name="T0" fmla="*/ 8342303 w 21600"/>
                <a:gd name="T1" fmla="*/ 691037 h 21283"/>
                <a:gd name="T2" fmla="*/ 8342303 w 21600"/>
                <a:gd name="T3" fmla="*/ 691037 h 21283"/>
                <a:gd name="T4" fmla="*/ 8342303 w 21600"/>
                <a:gd name="T5" fmla="*/ 691037 h 21283"/>
                <a:gd name="T6" fmla="*/ 8342303 w 21600"/>
                <a:gd name="T7" fmla="*/ 691037 h 21283"/>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283" extrusionOk="0">
                  <a:moveTo>
                    <a:pt x="0" y="9135"/>
                  </a:moveTo>
                  <a:cubicBezTo>
                    <a:pt x="3293" y="3061"/>
                    <a:pt x="8228" y="-317"/>
                    <a:pt x="13164" y="24"/>
                  </a:cubicBezTo>
                  <a:cubicBezTo>
                    <a:pt x="14190" y="354"/>
                    <a:pt x="15424" y="695"/>
                    <a:pt x="16457" y="1708"/>
                  </a:cubicBezTo>
                  <a:cubicBezTo>
                    <a:pt x="17690" y="2720"/>
                    <a:pt x="18509" y="5086"/>
                    <a:pt x="19126" y="7110"/>
                  </a:cubicBezTo>
                  <a:cubicBezTo>
                    <a:pt x="20567" y="11490"/>
                    <a:pt x="21392" y="16221"/>
                    <a:pt x="21600" y="21283"/>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14" name="Google Shape;5580;p43">
              <a:extLst>
                <a:ext uri="{FF2B5EF4-FFF2-40B4-BE49-F238E27FC236}">
                  <a16:creationId xmlns:a16="http://schemas.microsoft.com/office/drawing/2014/main" id="{562EA989-33EF-9FD3-54E7-05269DCC42C3}"/>
                </a:ext>
              </a:extLst>
            </p:cNvPr>
            <p:cNvSpPr>
              <a:spLocks/>
            </p:cNvSpPr>
            <p:nvPr/>
          </p:nvSpPr>
          <p:spPr bwMode="auto">
            <a:xfrm>
              <a:off x="2097634" y="562298"/>
              <a:ext cx="27205" cy="66097"/>
            </a:xfrm>
            <a:custGeom>
              <a:avLst/>
              <a:gdLst>
                <a:gd name="T0" fmla="*/ 34232 w 21600"/>
                <a:gd name="T1" fmla="*/ 2897803 h 21600"/>
                <a:gd name="T2" fmla="*/ 34232 w 21600"/>
                <a:gd name="T3" fmla="*/ 2897803 h 21600"/>
                <a:gd name="T4" fmla="*/ 34232 w 21600"/>
                <a:gd name="T5" fmla="*/ 2897803 h 21600"/>
                <a:gd name="T6" fmla="*/ 34232 w 21600"/>
                <a:gd name="T7" fmla="*/ 28978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8636" y="14483"/>
                    <a:pt x="15420" y="7374"/>
                    <a:pt x="21600" y="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15" name="Google Shape;5581;p43">
              <a:extLst>
                <a:ext uri="{FF2B5EF4-FFF2-40B4-BE49-F238E27FC236}">
                  <a16:creationId xmlns:a16="http://schemas.microsoft.com/office/drawing/2014/main" id="{49619220-3944-3F7F-4E19-838D7B2659E8}"/>
                </a:ext>
              </a:extLst>
            </p:cNvPr>
            <p:cNvSpPr>
              <a:spLocks/>
            </p:cNvSpPr>
            <p:nvPr/>
          </p:nvSpPr>
          <p:spPr bwMode="auto">
            <a:xfrm>
              <a:off x="1623310" y="274605"/>
              <a:ext cx="415210" cy="368561"/>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8363" y="0"/>
                  </a:moveTo>
                  <a:lnTo>
                    <a:pt x="0" y="16906"/>
                  </a:lnTo>
                  <a:cubicBezTo>
                    <a:pt x="1092" y="18410"/>
                    <a:pt x="2063" y="19960"/>
                    <a:pt x="3034" y="21600"/>
                  </a:cubicBezTo>
                  <a:lnTo>
                    <a:pt x="21600" y="4511"/>
                  </a:lnTo>
                  <a:lnTo>
                    <a:pt x="18363" y="0"/>
                  </a:lnTo>
                  <a:close/>
                </a:path>
              </a:pathLst>
            </a:custGeom>
            <a:solidFill>
              <a:srgbClr val="0D193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16" name="Google Shape;5582;p43">
              <a:extLst>
                <a:ext uri="{FF2B5EF4-FFF2-40B4-BE49-F238E27FC236}">
                  <a16:creationId xmlns:a16="http://schemas.microsoft.com/office/drawing/2014/main" id="{1F445781-F566-9464-5F3C-18D66E866CEA}"/>
                </a:ext>
              </a:extLst>
            </p:cNvPr>
            <p:cNvSpPr>
              <a:spLocks/>
            </p:cNvSpPr>
            <p:nvPr/>
          </p:nvSpPr>
          <p:spPr bwMode="auto">
            <a:xfrm>
              <a:off x="213707" y="1347665"/>
              <a:ext cx="268081" cy="679298"/>
            </a:xfrm>
            <a:custGeom>
              <a:avLst/>
              <a:gdLst>
                <a:gd name="T0" fmla="*/ 2147483647 w 21462"/>
                <a:gd name="T1" fmla="*/ 2147483647 h 21600"/>
                <a:gd name="T2" fmla="*/ 2147483647 w 21462"/>
                <a:gd name="T3" fmla="*/ 2147483647 h 21600"/>
                <a:gd name="T4" fmla="*/ 2147483647 w 21462"/>
                <a:gd name="T5" fmla="*/ 2147483647 h 21600"/>
                <a:gd name="T6" fmla="*/ 2147483647 w 2146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62" h="21600" extrusionOk="0">
                  <a:moveTo>
                    <a:pt x="6461" y="0"/>
                  </a:moveTo>
                  <a:cubicBezTo>
                    <a:pt x="4530" y="1113"/>
                    <a:pt x="2913" y="2250"/>
                    <a:pt x="2042" y="3412"/>
                  </a:cubicBezTo>
                  <a:cubicBezTo>
                    <a:pt x="1792" y="3733"/>
                    <a:pt x="1543" y="4079"/>
                    <a:pt x="1419" y="4425"/>
                  </a:cubicBezTo>
                  <a:cubicBezTo>
                    <a:pt x="796" y="5835"/>
                    <a:pt x="921" y="7393"/>
                    <a:pt x="1169" y="8901"/>
                  </a:cubicBezTo>
                  <a:cubicBezTo>
                    <a:pt x="1295" y="9618"/>
                    <a:pt x="1482" y="10310"/>
                    <a:pt x="1605" y="11002"/>
                  </a:cubicBezTo>
                  <a:cubicBezTo>
                    <a:pt x="1855" y="12906"/>
                    <a:pt x="361" y="14563"/>
                    <a:pt x="49" y="16466"/>
                  </a:cubicBezTo>
                  <a:cubicBezTo>
                    <a:pt x="-138" y="17653"/>
                    <a:pt x="175" y="18889"/>
                    <a:pt x="1729" y="19928"/>
                  </a:cubicBezTo>
                  <a:cubicBezTo>
                    <a:pt x="3548" y="21096"/>
                    <a:pt x="6576" y="21600"/>
                    <a:pt x="9708" y="21600"/>
                  </a:cubicBezTo>
                  <a:cubicBezTo>
                    <a:pt x="14728" y="21600"/>
                    <a:pt x="20005" y="20304"/>
                    <a:pt x="20965" y="18370"/>
                  </a:cubicBezTo>
                  <a:cubicBezTo>
                    <a:pt x="21338" y="17752"/>
                    <a:pt x="21401" y="17109"/>
                    <a:pt x="21462" y="16466"/>
                  </a:cubicBezTo>
                  <a:cubicBezTo>
                    <a:pt x="18350" y="16095"/>
                    <a:pt x="16233" y="14983"/>
                    <a:pt x="14616" y="13870"/>
                  </a:cubicBezTo>
                  <a:cubicBezTo>
                    <a:pt x="10445" y="10878"/>
                    <a:pt x="7831" y="7689"/>
                    <a:pt x="6897" y="4327"/>
                  </a:cubicBezTo>
                  <a:cubicBezTo>
                    <a:pt x="6461" y="2918"/>
                    <a:pt x="6274" y="1458"/>
                    <a:pt x="6461" y="0"/>
                  </a:cubicBezTo>
                  <a:close/>
                </a:path>
              </a:pathLst>
            </a:custGeom>
            <a:solidFill>
              <a:srgbClr val="FF919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17" name="Google Shape;5583;p43">
              <a:extLst>
                <a:ext uri="{FF2B5EF4-FFF2-40B4-BE49-F238E27FC236}">
                  <a16:creationId xmlns:a16="http://schemas.microsoft.com/office/drawing/2014/main" id="{94DA7AB3-2C3C-6195-7B84-70BCF297A540}"/>
                </a:ext>
              </a:extLst>
            </p:cNvPr>
            <p:cNvSpPr>
              <a:spLocks/>
            </p:cNvSpPr>
            <p:nvPr/>
          </p:nvSpPr>
          <p:spPr bwMode="auto">
            <a:xfrm>
              <a:off x="333490" y="1140164"/>
              <a:ext cx="304230" cy="686467"/>
            </a:xfrm>
            <a:custGeom>
              <a:avLst/>
              <a:gdLst>
                <a:gd name="T0" fmla="*/ 2147483647 w 21076"/>
                <a:gd name="T1" fmla="*/ 2147483647 h 21600"/>
                <a:gd name="T2" fmla="*/ 2147483647 w 21076"/>
                <a:gd name="T3" fmla="*/ 2147483647 h 21600"/>
                <a:gd name="T4" fmla="*/ 2147483647 w 21076"/>
                <a:gd name="T5" fmla="*/ 2147483647 h 21600"/>
                <a:gd name="T6" fmla="*/ 2147483647 w 2107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76" h="21600" extrusionOk="0">
                  <a:moveTo>
                    <a:pt x="12997" y="0"/>
                  </a:moveTo>
                  <a:cubicBezTo>
                    <a:pt x="12699" y="0"/>
                    <a:pt x="12402" y="15"/>
                    <a:pt x="12106" y="46"/>
                  </a:cubicBezTo>
                  <a:cubicBezTo>
                    <a:pt x="10813" y="168"/>
                    <a:pt x="9844" y="559"/>
                    <a:pt x="8874" y="950"/>
                  </a:cubicBezTo>
                  <a:cubicBezTo>
                    <a:pt x="6182" y="2027"/>
                    <a:pt x="3164" y="3299"/>
                    <a:pt x="524" y="4694"/>
                  </a:cubicBezTo>
                  <a:cubicBezTo>
                    <a:pt x="-498" y="7434"/>
                    <a:pt x="94" y="10370"/>
                    <a:pt x="1279" y="12988"/>
                  </a:cubicBezTo>
                  <a:cubicBezTo>
                    <a:pt x="2087" y="14823"/>
                    <a:pt x="3433" y="16560"/>
                    <a:pt x="5265" y="18248"/>
                  </a:cubicBezTo>
                  <a:cubicBezTo>
                    <a:pt x="6396" y="19300"/>
                    <a:pt x="7797" y="21037"/>
                    <a:pt x="10544" y="21600"/>
                  </a:cubicBezTo>
                  <a:cubicBezTo>
                    <a:pt x="10597" y="21306"/>
                    <a:pt x="10706" y="21013"/>
                    <a:pt x="10920" y="20719"/>
                  </a:cubicBezTo>
                  <a:cubicBezTo>
                    <a:pt x="12807" y="17563"/>
                    <a:pt x="19377" y="15117"/>
                    <a:pt x="20833" y="11887"/>
                  </a:cubicBezTo>
                  <a:cubicBezTo>
                    <a:pt x="21102" y="11226"/>
                    <a:pt x="21102" y="10517"/>
                    <a:pt x="21048" y="9832"/>
                  </a:cubicBezTo>
                  <a:cubicBezTo>
                    <a:pt x="20940" y="7630"/>
                    <a:pt x="20294" y="5428"/>
                    <a:pt x="19216" y="3275"/>
                  </a:cubicBezTo>
                  <a:cubicBezTo>
                    <a:pt x="18840" y="2468"/>
                    <a:pt x="18301" y="1636"/>
                    <a:pt x="17169" y="975"/>
                  </a:cubicBezTo>
                  <a:cubicBezTo>
                    <a:pt x="16171" y="418"/>
                    <a:pt x="14596" y="0"/>
                    <a:pt x="12997" y="0"/>
                  </a:cubicBezTo>
                  <a:close/>
                </a:path>
              </a:pathLst>
            </a:custGeom>
            <a:solidFill>
              <a:srgbClr val="F0766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18" name="Google Shape;5584;p43">
              <a:extLst>
                <a:ext uri="{FF2B5EF4-FFF2-40B4-BE49-F238E27FC236}">
                  <a16:creationId xmlns:a16="http://schemas.microsoft.com/office/drawing/2014/main" id="{17E5CD6C-67B1-5C8B-3E6B-C0709CE1BBC6}"/>
                </a:ext>
              </a:extLst>
            </p:cNvPr>
            <p:cNvSpPr>
              <a:spLocks/>
            </p:cNvSpPr>
            <p:nvPr/>
          </p:nvSpPr>
          <p:spPr bwMode="auto">
            <a:xfrm>
              <a:off x="548964" y="1288515"/>
              <a:ext cx="139340" cy="207151"/>
            </a:xfrm>
            <a:custGeom>
              <a:avLst/>
              <a:gdLst>
                <a:gd name="T0" fmla="*/ 139988990 w 20812"/>
                <a:gd name="T1" fmla="*/ 876177503 h 21600"/>
                <a:gd name="T2" fmla="*/ 139988990 w 20812"/>
                <a:gd name="T3" fmla="*/ 876177503 h 21600"/>
                <a:gd name="T4" fmla="*/ 139988990 w 20812"/>
                <a:gd name="T5" fmla="*/ 876177503 h 21600"/>
                <a:gd name="T6" fmla="*/ 139988990 w 20812"/>
                <a:gd name="T7" fmla="*/ 8761775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12" h="21600" extrusionOk="0">
                  <a:moveTo>
                    <a:pt x="8238" y="0"/>
                  </a:moveTo>
                  <a:cubicBezTo>
                    <a:pt x="8187" y="0"/>
                    <a:pt x="8135" y="3"/>
                    <a:pt x="8088" y="5"/>
                  </a:cubicBezTo>
                  <a:cubicBezTo>
                    <a:pt x="4255" y="166"/>
                    <a:pt x="1699" y="5113"/>
                    <a:pt x="885" y="7140"/>
                  </a:cubicBezTo>
                  <a:cubicBezTo>
                    <a:pt x="-391" y="10463"/>
                    <a:pt x="-160" y="13950"/>
                    <a:pt x="772" y="17355"/>
                  </a:cubicBezTo>
                  <a:cubicBezTo>
                    <a:pt x="1003" y="18328"/>
                    <a:pt x="1351" y="19383"/>
                    <a:pt x="2279" y="20274"/>
                  </a:cubicBezTo>
                  <a:cubicBezTo>
                    <a:pt x="3001" y="21065"/>
                    <a:pt x="4354" y="21600"/>
                    <a:pt x="5704" y="21600"/>
                  </a:cubicBezTo>
                  <a:cubicBezTo>
                    <a:pt x="5880" y="21600"/>
                    <a:pt x="6056" y="21590"/>
                    <a:pt x="6228" y="21572"/>
                  </a:cubicBezTo>
                  <a:cubicBezTo>
                    <a:pt x="7505" y="21490"/>
                    <a:pt x="8436" y="20924"/>
                    <a:pt x="9246" y="20356"/>
                  </a:cubicBezTo>
                  <a:cubicBezTo>
                    <a:pt x="12734" y="18167"/>
                    <a:pt x="15983" y="15814"/>
                    <a:pt x="18888" y="13221"/>
                  </a:cubicBezTo>
                  <a:cubicBezTo>
                    <a:pt x="19702" y="12409"/>
                    <a:pt x="20512" y="11600"/>
                    <a:pt x="20747" y="10707"/>
                  </a:cubicBezTo>
                  <a:cubicBezTo>
                    <a:pt x="21209" y="8843"/>
                    <a:pt x="19119" y="7140"/>
                    <a:pt x="17263" y="5760"/>
                  </a:cubicBezTo>
                  <a:cubicBezTo>
                    <a:pt x="15550" y="4485"/>
                    <a:pt x="11146" y="0"/>
                    <a:pt x="8238" y="0"/>
                  </a:cubicBezTo>
                  <a:close/>
                </a:path>
              </a:pathLst>
            </a:custGeom>
            <a:solidFill>
              <a:srgbClr val="F0766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19" name="Google Shape;5585;p43">
              <a:extLst>
                <a:ext uri="{FF2B5EF4-FFF2-40B4-BE49-F238E27FC236}">
                  <a16:creationId xmlns:a16="http://schemas.microsoft.com/office/drawing/2014/main" id="{5F849ED2-B313-2DA0-17A3-AD87C4EA1D0C}"/>
                </a:ext>
              </a:extLst>
            </p:cNvPr>
            <p:cNvSpPr>
              <a:spLocks/>
            </p:cNvSpPr>
            <p:nvPr/>
          </p:nvSpPr>
          <p:spPr bwMode="auto">
            <a:xfrm>
              <a:off x="508694" y="1157007"/>
              <a:ext cx="151158" cy="257877"/>
            </a:xfrm>
            <a:custGeom>
              <a:avLst/>
              <a:gdLst>
                <a:gd name="T0" fmla="*/ 206834925 w 20899"/>
                <a:gd name="T1" fmla="*/ 2147483647 h 21600"/>
                <a:gd name="T2" fmla="*/ 206834925 w 20899"/>
                <a:gd name="T3" fmla="*/ 2147483647 h 21600"/>
                <a:gd name="T4" fmla="*/ 206834925 w 20899"/>
                <a:gd name="T5" fmla="*/ 2147483647 h 21600"/>
                <a:gd name="T6" fmla="*/ 206834925 w 20899"/>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99" h="21600" extrusionOk="0">
                  <a:moveTo>
                    <a:pt x="6007" y="0"/>
                  </a:moveTo>
                  <a:cubicBezTo>
                    <a:pt x="3206" y="0"/>
                    <a:pt x="918" y="1141"/>
                    <a:pt x="46" y="4181"/>
                  </a:cubicBezTo>
                  <a:cubicBezTo>
                    <a:pt x="-375" y="5641"/>
                    <a:pt x="2171" y="21600"/>
                    <a:pt x="4992" y="21600"/>
                  </a:cubicBezTo>
                  <a:cubicBezTo>
                    <a:pt x="5063" y="21600"/>
                    <a:pt x="5134" y="21590"/>
                    <a:pt x="5206" y="21569"/>
                  </a:cubicBezTo>
                  <a:cubicBezTo>
                    <a:pt x="12192" y="19486"/>
                    <a:pt x="15957" y="15122"/>
                    <a:pt x="19181" y="11085"/>
                  </a:cubicBezTo>
                  <a:cubicBezTo>
                    <a:pt x="20258" y="9847"/>
                    <a:pt x="21225" y="8479"/>
                    <a:pt x="20794" y="7112"/>
                  </a:cubicBezTo>
                  <a:cubicBezTo>
                    <a:pt x="20471" y="6330"/>
                    <a:pt x="19613" y="5612"/>
                    <a:pt x="18750" y="4962"/>
                  </a:cubicBezTo>
                  <a:cubicBezTo>
                    <a:pt x="15301" y="2447"/>
                    <a:pt x="10108" y="0"/>
                    <a:pt x="6007" y="0"/>
                  </a:cubicBezTo>
                  <a:close/>
                </a:path>
              </a:pathLst>
            </a:custGeom>
            <a:solidFill>
              <a:srgbClr val="F0766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20" name="Google Shape;5586;p43">
              <a:extLst>
                <a:ext uri="{FF2B5EF4-FFF2-40B4-BE49-F238E27FC236}">
                  <a16:creationId xmlns:a16="http://schemas.microsoft.com/office/drawing/2014/main" id="{64FF3072-9D66-35CF-E536-465EA1EC6C91}"/>
                </a:ext>
              </a:extLst>
            </p:cNvPr>
            <p:cNvSpPr>
              <a:spLocks/>
            </p:cNvSpPr>
            <p:nvPr/>
          </p:nvSpPr>
          <p:spPr bwMode="auto">
            <a:xfrm>
              <a:off x="477131" y="579412"/>
              <a:ext cx="116651" cy="940833"/>
            </a:xfrm>
            <a:custGeom>
              <a:avLst/>
              <a:gdLst>
                <a:gd name="T0" fmla="*/ 49613609 w 21600"/>
                <a:gd name="T1" fmla="*/ 2147483647 h 21600"/>
                <a:gd name="T2" fmla="*/ 49613609 w 21600"/>
                <a:gd name="T3" fmla="*/ 2147483647 h 21600"/>
                <a:gd name="T4" fmla="*/ 49613609 w 21600"/>
                <a:gd name="T5" fmla="*/ 2147483647 h 21600"/>
                <a:gd name="T6" fmla="*/ 49613609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lnTo>
                    <a:pt x="0" y="21600"/>
                  </a:lnTo>
                  <a:lnTo>
                    <a:pt x="21600" y="18797"/>
                  </a:lnTo>
                  <a:lnTo>
                    <a:pt x="21600" y="0"/>
                  </a:lnTo>
                  <a:lnTo>
                    <a:pt x="0" y="0"/>
                  </a:lnTo>
                  <a:close/>
                </a:path>
              </a:pathLst>
            </a:custGeom>
            <a:solidFill>
              <a:srgbClr val="FFF5E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21" name="Google Shape;5587;p43">
              <a:extLst>
                <a:ext uri="{FF2B5EF4-FFF2-40B4-BE49-F238E27FC236}">
                  <a16:creationId xmlns:a16="http://schemas.microsoft.com/office/drawing/2014/main" id="{8A4B61E2-DBE8-0803-E232-D23BF0AAF019}"/>
                </a:ext>
              </a:extLst>
            </p:cNvPr>
            <p:cNvSpPr>
              <a:spLocks/>
            </p:cNvSpPr>
            <p:nvPr/>
          </p:nvSpPr>
          <p:spPr bwMode="auto">
            <a:xfrm>
              <a:off x="504360" y="769137"/>
              <a:ext cx="329669" cy="80091"/>
            </a:xfrm>
            <a:custGeom>
              <a:avLst/>
              <a:gdLst>
                <a:gd name="T0" fmla="*/ 2147483647 w 21600"/>
                <a:gd name="T1" fmla="*/ 7569690 h 21600"/>
                <a:gd name="T2" fmla="*/ 2147483647 w 21600"/>
                <a:gd name="T3" fmla="*/ 7569690 h 21600"/>
                <a:gd name="T4" fmla="*/ 2147483647 w 21600"/>
                <a:gd name="T5" fmla="*/ 7569690 h 21600"/>
                <a:gd name="T6" fmla="*/ 2147483647 w 21600"/>
                <a:gd name="T7" fmla="*/ 75696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lnTo>
                    <a:pt x="0" y="21600"/>
                  </a:lnTo>
                  <a:lnTo>
                    <a:pt x="21600" y="21600"/>
                  </a:lnTo>
                  <a:lnTo>
                    <a:pt x="21600" y="18243"/>
                  </a:lnTo>
                  <a:lnTo>
                    <a:pt x="10749" y="0"/>
                  </a:lnTo>
                  <a:lnTo>
                    <a:pt x="0" y="0"/>
                  </a:lnTo>
                  <a:close/>
                </a:path>
              </a:pathLst>
            </a:custGeom>
            <a:solidFill>
              <a:srgbClr val="FFF5E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22" name="Google Shape;5588;p43">
              <a:extLst>
                <a:ext uri="{FF2B5EF4-FFF2-40B4-BE49-F238E27FC236}">
                  <a16:creationId xmlns:a16="http://schemas.microsoft.com/office/drawing/2014/main" id="{FA62F047-1B78-491E-0DE6-6E43CEDA5AD6}"/>
                </a:ext>
              </a:extLst>
            </p:cNvPr>
            <p:cNvSpPr>
              <a:spLocks/>
            </p:cNvSpPr>
            <p:nvPr/>
          </p:nvSpPr>
          <p:spPr bwMode="auto">
            <a:xfrm>
              <a:off x="519118" y="935535"/>
              <a:ext cx="314912" cy="71548"/>
            </a:xfrm>
            <a:custGeom>
              <a:avLst/>
              <a:gdLst>
                <a:gd name="T0" fmla="*/ 2147483647 w 21600"/>
                <a:gd name="T1" fmla="*/ 4306679 h 21600"/>
                <a:gd name="T2" fmla="*/ 2147483647 w 21600"/>
                <a:gd name="T3" fmla="*/ 4306679 h 21600"/>
                <a:gd name="T4" fmla="*/ 2147483647 w 21600"/>
                <a:gd name="T5" fmla="*/ 4306679 h 21600"/>
                <a:gd name="T6" fmla="*/ 2147483647 w 21600"/>
                <a:gd name="T7" fmla="*/ 430667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lnTo>
                    <a:pt x="0" y="21600"/>
                  </a:lnTo>
                  <a:lnTo>
                    <a:pt x="13601" y="21600"/>
                  </a:lnTo>
                  <a:lnTo>
                    <a:pt x="21600" y="7279"/>
                  </a:lnTo>
                  <a:lnTo>
                    <a:pt x="21600" y="0"/>
                  </a:lnTo>
                  <a:lnTo>
                    <a:pt x="0" y="0"/>
                  </a:lnTo>
                  <a:close/>
                </a:path>
              </a:pathLst>
            </a:custGeom>
            <a:solidFill>
              <a:srgbClr val="FFF5E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23" name="Google Shape;5589;p43">
              <a:extLst>
                <a:ext uri="{FF2B5EF4-FFF2-40B4-BE49-F238E27FC236}">
                  <a16:creationId xmlns:a16="http://schemas.microsoft.com/office/drawing/2014/main" id="{93007640-45E2-4FF1-D8D6-EBFF17353DF0}"/>
                </a:ext>
              </a:extLst>
            </p:cNvPr>
            <p:cNvSpPr>
              <a:spLocks noChangeShapeType="1"/>
            </p:cNvSpPr>
            <p:nvPr/>
          </p:nvSpPr>
          <p:spPr bwMode="auto">
            <a:xfrm>
              <a:off x="546347" y="673501"/>
              <a:ext cx="47436"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24" name="Google Shape;5590;p43">
              <a:extLst>
                <a:ext uri="{FF2B5EF4-FFF2-40B4-BE49-F238E27FC236}">
                  <a16:creationId xmlns:a16="http://schemas.microsoft.com/office/drawing/2014/main" id="{1EB068F6-B98D-76DF-C77A-CCA07545F404}"/>
                </a:ext>
              </a:extLst>
            </p:cNvPr>
            <p:cNvSpPr>
              <a:spLocks noChangeShapeType="1"/>
            </p:cNvSpPr>
            <p:nvPr/>
          </p:nvSpPr>
          <p:spPr bwMode="auto">
            <a:xfrm>
              <a:off x="571220" y="692947"/>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25" name="Google Shape;5591;p43">
              <a:extLst>
                <a:ext uri="{FF2B5EF4-FFF2-40B4-BE49-F238E27FC236}">
                  <a16:creationId xmlns:a16="http://schemas.microsoft.com/office/drawing/2014/main" id="{DBF320E5-F3BC-20C0-11EB-D640726C06E5}"/>
                </a:ext>
              </a:extLst>
            </p:cNvPr>
            <p:cNvSpPr>
              <a:spLocks noChangeShapeType="1"/>
            </p:cNvSpPr>
            <p:nvPr/>
          </p:nvSpPr>
          <p:spPr bwMode="auto">
            <a:xfrm>
              <a:off x="571220" y="712369"/>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26" name="Google Shape;5592;p43">
              <a:extLst>
                <a:ext uri="{FF2B5EF4-FFF2-40B4-BE49-F238E27FC236}">
                  <a16:creationId xmlns:a16="http://schemas.microsoft.com/office/drawing/2014/main" id="{81D5EDD0-E617-7BC1-652A-DC6271971783}"/>
                </a:ext>
              </a:extLst>
            </p:cNvPr>
            <p:cNvSpPr>
              <a:spLocks noChangeShapeType="1"/>
            </p:cNvSpPr>
            <p:nvPr/>
          </p:nvSpPr>
          <p:spPr bwMode="auto">
            <a:xfrm>
              <a:off x="571220" y="731815"/>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27" name="Google Shape;5593;p43">
              <a:extLst>
                <a:ext uri="{FF2B5EF4-FFF2-40B4-BE49-F238E27FC236}">
                  <a16:creationId xmlns:a16="http://schemas.microsoft.com/office/drawing/2014/main" id="{F5DF553A-C513-F2FD-5E93-073A44B77DB8}"/>
                </a:ext>
              </a:extLst>
            </p:cNvPr>
            <p:cNvSpPr>
              <a:spLocks noChangeShapeType="1"/>
            </p:cNvSpPr>
            <p:nvPr/>
          </p:nvSpPr>
          <p:spPr bwMode="auto">
            <a:xfrm>
              <a:off x="571220" y="751261"/>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28" name="Google Shape;5594;p43">
              <a:extLst>
                <a:ext uri="{FF2B5EF4-FFF2-40B4-BE49-F238E27FC236}">
                  <a16:creationId xmlns:a16="http://schemas.microsoft.com/office/drawing/2014/main" id="{D025B764-91B2-5CF9-2698-43FDDB47A123}"/>
                </a:ext>
              </a:extLst>
            </p:cNvPr>
            <p:cNvSpPr>
              <a:spLocks noChangeShapeType="1"/>
            </p:cNvSpPr>
            <p:nvPr/>
          </p:nvSpPr>
          <p:spPr bwMode="auto">
            <a:xfrm>
              <a:off x="546347" y="768350"/>
              <a:ext cx="47436"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29" name="Google Shape;5595;p43">
              <a:extLst>
                <a:ext uri="{FF2B5EF4-FFF2-40B4-BE49-F238E27FC236}">
                  <a16:creationId xmlns:a16="http://schemas.microsoft.com/office/drawing/2014/main" id="{EAA8DD18-126B-E257-0621-CCD96AF7095A}"/>
                </a:ext>
              </a:extLst>
            </p:cNvPr>
            <p:cNvSpPr>
              <a:spLocks noChangeShapeType="1"/>
            </p:cNvSpPr>
            <p:nvPr/>
          </p:nvSpPr>
          <p:spPr bwMode="auto">
            <a:xfrm>
              <a:off x="571220" y="787797"/>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30" name="Google Shape;5596;p43">
              <a:extLst>
                <a:ext uri="{FF2B5EF4-FFF2-40B4-BE49-F238E27FC236}">
                  <a16:creationId xmlns:a16="http://schemas.microsoft.com/office/drawing/2014/main" id="{3B1D81B8-4B89-0966-3A7C-BFAC6836BC28}"/>
                </a:ext>
              </a:extLst>
            </p:cNvPr>
            <p:cNvSpPr>
              <a:spLocks noChangeShapeType="1"/>
            </p:cNvSpPr>
            <p:nvPr/>
          </p:nvSpPr>
          <p:spPr bwMode="auto">
            <a:xfrm>
              <a:off x="571220" y="807244"/>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31" name="Google Shape;5597;p43">
              <a:extLst>
                <a:ext uri="{FF2B5EF4-FFF2-40B4-BE49-F238E27FC236}">
                  <a16:creationId xmlns:a16="http://schemas.microsoft.com/office/drawing/2014/main" id="{4110C376-0601-B079-7CCD-0FFEBB5B3AF4}"/>
                </a:ext>
              </a:extLst>
            </p:cNvPr>
            <p:cNvSpPr>
              <a:spLocks noChangeShapeType="1"/>
            </p:cNvSpPr>
            <p:nvPr/>
          </p:nvSpPr>
          <p:spPr bwMode="auto">
            <a:xfrm>
              <a:off x="571220" y="826689"/>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32" name="Google Shape;5598;p43">
              <a:extLst>
                <a:ext uri="{FF2B5EF4-FFF2-40B4-BE49-F238E27FC236}">
                  <a16:creationId xmlns:a16="http://schemas.microsoft.com/office/drawing/2014/main" id="{0C932C04-C237-206D-415E-D719E2B28BE4}"/>
                </a:ext>
              </a:extLst>
            </p:cNvPr>
            <p:cNvSpPr>
              <a:spLocks noChangeShapeType="1"/>
            </p:cNvSpPr>
            <p:nvPr/>
          </p:nvSpPr>
          <p:spPr bwMode="auto">
            <a:xfrm>
              <a:off x="571220" y="846112"/>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33" name="Google Shape;5599;p43">
              <a:extLst>
                <a:ext uri="{FF2B5EF4-FFF2-40B4-BE49-F238E27FC236}">
                  <a16:creationId xmlns:a16="http://schemas.microsoft.com/office/drawing/2014/main" id="{8662FFBD-FD32-2949-1CD6-6AB6A9FB4C74}"/>
                </a:ext>
              </a:extLst>
            </p:cNvPr>
            <p:cNvSpPr>
              <a:spLocks noChangeShapeType="1"/>
            </p:cNvSpPr>
            <p:nvPr/>
          </p:nvSpPr>
          <p:spPr bwMode="auto">
            <a:xfrm>
              <a:off x="546347" y="863225"/>
              <a:ext cx="47436"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34" name="Google Shape;5600;p43">
              <a:extLst>
                <a:ext uri="{FF2B5EF4-FFF2-40B4-BE49-F238E27FC236}">
                  <a16:creationId xmlns:a16="http://schemas.microsoft.com/office/drawing/2014/main" id="{E55C3D04-68AC-E351-BB3F-58B13F57E490}"/>
                </a:ext>
              </a:extLst>
            </p:cNvPr>
            <p:cNvSpPr>
              <a:spLocks noChangeShapeType="1"/>
            </p:cNvSpPr>
            <p:nvPr/>
          </p:nvSpPr>
          <p:spPr bwMode="auto">
            <a:xfrm>
              <a:off x="571220" y="882671"/>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35" name="Google Shape;5601;p43">
              <a:extLst>
                <a:ext uri="{FF2B5EF4-FFF2-40B4-BE49-F238E27FC236}">
                  <a16:creationId xmlns:a16="http://schemas.microsoft.com/office/drawing/2014/main" id="{824295F5-681D-C1C5-EEE4-7431E14F31AD}"/>
                </a:ext>
              </a:extLst>
            </p:cNvPr>
            <p:cNvSpPr>
              <a:spLocks noChangeShapeType="1"/>
            </p:cNvSpPr>
            <p:nvPr/>
          </p:nvSpPr>
          <p:spPr bwMode="auto">
            <a:xfrm>
              <a:off x="571220" y="902093"/>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36" name="Google Shape;5602;p43">
              <a:extLst>
                <a:ext uri="{FF2B5EF4-FFF2-40B4-BE49-F238E27FC236}">
                  <a16:creationId xmlns:a16="http://schemas.microsoft.com/office/drawing/2014/main" id="{7B1CC10F-2367-F283-6983-52D4D1470980}"/>
                </a:ext>
              </a:extLst>
            </p:cNvPr>
            <p:cNvSpPr>
              <a:spLocks noChangeShapeType="1"/>
            </p:cNvSpPr>
            <p:nvPr/>
          </p:nvSpPr>
          <p:spPr bwMode="auto">
            <a:xfrm>
              <a:off x="571220" y="921540"/>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37" name="Google Shape;5603;p43">
              <a:extLst>
                <a:ext uri="{FF2B5EF4-FFF2-40B4-BE49-F238E27FC236}">
                  <a16:creationId xmlns:a16="http://schemas.microsoft.com/office/drawing/2014/main" id="{A827582C-0AF7-2E42-6BC4-6D7046D15F1C}"/>
                </a:ext>
              </a:extLst>
            </p:cNvPr>
            <p:cNvSpPr>
              <a:spLocks noChangeShapeType="1"/>
            </p:cNvSpPr>
            <p:nvPr/>
          </p:nvSpPr>
          <p:spPr bwMode="auto">
            <a:xfrm>
              <a:off x="571220" y="940986"/>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38" name="Google Shape;5604;p43">
              <a:extLst>
                <a:ext uri="{FF2B5EF4-FFF2-40B4-BE49-F238E27FC236}">
                  <a16:creationId xmlns:a16="http://schemas.microsoft.com/office/drawing/2014/main" id="{4BEFA4AB-0E6E-6A4D-CAAC-C6A798B03448}"/>
                </a:ext>
              </a:extLst>
            </p:cNvPr>
            <p:cNvSpPr>
              <a:spLocks noChangeShapeType="1"/>
            </p:cNvSpPr>
            <p:nvPr/>
          </p:nvSpPr>
          <p:spPr bwMode="auto">
            <a:xfrm>
              <a:off x="546347" y="958861"/>
              <a:ext cx="47436"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39" name="Google Shape;5605;p43">
              <a:extLst>
                <a:ext uri="{FF2B5EF4-FFF2-40B4-BE49-F238E27FC236}">
                  <a16:creationId xmlns:a16="http://schemas.microsoft.com/office/drawing/2014/main" id="{F7ECB0A6-4A31-FEC7-9D89-F4611B2A16FF}"/>
                </a:ext>
              </a:extLst>
            </p:cNvPr>
            <p:cNvSpPr>
              <a:spLocks noChangeShapeType="1"/>
            </p:cNvSpPr>
            <p:nvPr/>
          </p:nvSpPr>
          <p:spPr bwMode="auto">
            <a:xfrm>
              <a:off x="571220" y="978307"/>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40" name="Google Shape;5606;p43">
              <a:extLst>
                <a:ext uri="{FF2B5EF4-FFF2-40B4-BE49-F238E27FC236}">
                  <a16:creationId xmlns:a16="http://schemas.microsoft.com/office/drawing/2014/main" id="{D791B013-1949-A51A-5545-F94C739A632A}"/>
                </a:ext>
              </a:extLst>
            </p:cNvPr>
            <p:cNvSpPr>
              <a:spLocks noChangeShapeType="1"/>
            </p:cNvSpPr>
            <p:nvPr/>
          </p:nvSpPr>
          <p:spPr bwMode="auto">
            <a:xfrm>
              <a:off x="571220" y="997754"/>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41" name="Google Shape;5607;p43">
              <a:extLst>
                <a:ext uri="{FF2B5EF4-FFF2-40B4-BE49-F238E27FC236}">
                  <a16:creationId xmlns:a16="http://schemas.microsoft.com/office/drawing/2014/main" id="{DB1532C4-54CD-F129-F34A-5EDF1EA6281B}"/>
                </a:ext>
              </a:extLst>
            </p:cNvPr>
            <p:cNvSpPr>
              <a:spLocks noChangeShapeType="1"/>
            </p:cNvSpPr>
            <p:nvPr/>
          </p:nvSpPr>
          <p:spPr bwMode="auto">
            <a:xfrm>
              <a:off x="571220" y="1017175"/>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42" name="Google Shape;5608;p43">
              <a:extLst>
                <a:ext uri="{FF2B5EF4-FFF2-40B4-BE49-F238E27FC236}">
                  <a16:creationId xmlns:a16="http://schemas.microsoft.com/office/drawing/2014/main" id="{1D1610D9-6193-173D-BDE5-292A326A742D}"/>
                </a:ext>
              </a:extLst>
            </p:cNvPr>
            <p:cNvSpPr>
              <a:spLocks noChangeShapeType="1"/>
            </p:cNvSpPr>
            <p:nvPr/>
          </p:nvSpPr>
          <p:spPr bwMode="auto">
            <a:xfrm>
              <a:off x="571220" y="1036622"/>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43" name="Google Shape;5609;p43">
              <a:extLst>
                <a:ext uri="{FF2B5EF4-FFF2-40B4-BE49-F238E27FC236}">
                  <a16:creationId xmlns:a16="http://schemas.microsoft.com/office/drawing/2014/main" id="{7F1B8AC4-291A-60FE-3C6A-0647AE8B2AFD}"/>
                </a:ext>
              </a:extLst>
            </p:cNvPr>
            <p:cNvSpPr>
              <a:spLocks noChangeShapeType="1"/>
            </p:cNvSpPr>
            <p:nvPr/>
          </p:nvSpPr>
          <p:spPr bwMode="auto">
            <a:xfrm>
              <a:off x="546347" y="1053735"/>
              <a:ext cx="47436"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44" name="Google Shape;5610;p43">
              <a:extLst>
                <a:ext uri="{FF2B5EF4-FFF2-40B4-BE49-F238E27FC236}">
                  <a16:creationId xmlns:a16="http://schemas.microsoft.com/office/drawing/2014/main" id="{AFF55578-0259-9126-FA8D-679A44DEFC32}"/>
                </a:ext>
              </a:extLst>
            </p:cNvPr>
            <p:cNvSpPr>
              <a:spLocks noChangeShapeType="1"/>
            </p:cNvSpPr>
            <p:nvPr/>
          </p:nvSpPr>
          <p:spPr bwMode="auto">
            <a:xfrm>
              <a:off x="571220" y="1073182"/>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45" name="Google Shape;5611;p43">
              <a:extLst>
                <a:ext uri="{FF2B5EF4-FFF2-40B4-BE49-F238E27FC236}">
                  <a16:creationId xmlns:a16="http://schemas.microsoft.com/office/drawing/2014/main" id="{BE65E8D8-B6B9-2618-7A3E-C577A98B862A}"/>
                </a:ext>
              </a:extLst>
            </p:cNvPr>
            <p:cNvSpPr>
              <a:spLocks noChangeShapeType="1"/>
            </p:cNvSpPr>
            <p:nvPr/>
          </p:nvSpPr>
          <p:spPr bwMode="auto">
            <a:xfrm>
              <a:off x="571220" y="1092603"/>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46" name="Google Shape;5612;p43">
              <a:extLst>
                <a:ext uri="{FF2B5EF4-FFF2-40B4-BE49-F238E27FC236}">
                  <a16:creationId xmlns:a16="http://schemas.microsoft.com/office/drawing/2014/main" id="{2C21823A-281E-E3F5-BC54-9A8EDB7117D0}"/>
                </a:ext>
              </a:extLst>
            </p:cNvPr>
            <p:cNvSpPr>
              <a:spLocks noChangeShapeType="1"/>
            </p:cNvSpPr>
            <p:nvPr/>
          </p:nvSpPr>
          <p:spPr bwMode="auto">
            <a:xfrm>
              <a:off x="571220" y="1112050"/>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47" name="Google Shape;5613;p43">
              <a:extLst>
                <a:ext uri="{FF2B5EF4-FFF2-40B4-BE49-F238E27FC236}">
                  <a16:creationId xmlns:a16="http://schemas.microsoft.com/office/drawing/2014/main" id="{2F17F618-6F16-160F-7C10-6626968D69CA}"/>
                </a:ext>
              </a:extLst>
            </p:cNvPr>
            <p:cNvSpPr>
              <a:spLocks noChangeShapeType="1"/>
            </p:cNvSpPr>
            <p:nvPr/>
          </p:nvSpPr>
          <p:spPr bwMode="auto">
            <a:xfrm>
              <a:off x="571220" y="1131496"/>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48" name="Google Shape;5614;p43">
              <a:extLst>
                <a:ext uri="{FF2B5EF4-FFF2-40B4-BE49-F238E27FC236}">
                  <a16:creationId xmlns:a16="http://schemas.microsoft.com/office/drawing/2014/main" id="{B264F8D9-6131-7526-9D46-96F87980C439}"/>
                </a:ext>
              </a:extLst>
            </p:cNvPr>
            <p:cNvSpPr>
              <a:spLocks noChangeShapeType="1"/>
            </p:cNvSpPr>
            <p:nvPr/>
          </p:nvSpPr>
          <p:spPr bwMode="auto">
            <a:xfrm>
              <a:off x="546347" y="1148609"/>
              <a:ext cx="47436"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49" name="Google Shape;5615;p43">
              <a:extLst>
                <a:ext uri="{FF2B5EF4-FFF2-40B4-BE49-F238E27FC236}">
                  <a16:creationId xmlns:a16="http://schemas.microsoft.com/office/drawing/2014/main" id="{8A4E95FE-A9CB-46D7-5637-4CB111009F62}"/>
                </a:ext>
              </a:extLst>
            </p:cNvPr>
            <p:cNvSpPr>
              <a:spLocks noChangeShapeType="1"/>
            </p:cNvSpPr>
            <p:nvPr/>
          </p:nvSpPr>
          <p:spPr bwMode="auto">
            <a:xfrm>
              <a:off x="571220" y="1168032"/>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50" name="Google Shape;5616;p43">
              <a:extLst>
                <a:ext uri="{FF2B5EF4-FFF2-40B4-BE49-F238E27FC236}">
                  <a16:creationId xmlns:a16="http://schemas.microsoft.com/office/drawing/2014/main" id="{9FCE0F18-C10A-A9E4-D826-B09DED18B3FF}"/>
                </a:ext>
              </a:extLst>
            </p:cNvPr>
            <p:cNvSpPr>
              <a:spLocks noChangeShapeType="1"/>
            </p:cNvSpPr>
            <p:nvPr/>
          </p:nvSpPr>
          <p:spPr bwMode="auto">
            <a:xfrm>
              <a:off x="571220" y="1187478"/>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51" name="Google Shape;5617;p43">
              <a:extLst>
                <a:ext uri="{FF2B5EF4-FFF2-40B4-BE49-F238E27FC236}">
                  <a16:creationId xmlns:a16="http://schemas.microsoft.com/office/drawing/2014/main" id="{05F3A64B-1FB3-37C9-4E78-1D063E54A61F}"/>
                </a:ext>
              </a:extLst>
            </p:cNvPr>
            <p:cNvSpPr>
              <a:spLocks noChangeShapeType="1"/>
            </p:cNvSpPr>
            <p:nvPr/>
          </p:nvSpPr>
          <p:spPr bwMode="auto">
            <a:xfrm>
              <a:off x="571220" y="1206924"/>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52" name="Google Shape;5618;p43">
              <a:extLst>
                <a:ext uri="{FF2B5EF4-FFF2-40B4-BE49-F238E27FC236}">
                  <a16:creationId xmlns:a16="http://schemas.microsoft.com/office/drawing/2014/main" id="{8685695C-E12D-4702-397A-5E3077C4B27E}"/>
                </a:ext>
              </a:extLst>
            </p:cNvPr>
            <p:cNvSpPr>
              <a:spLocks noChangeShapeType="1"/>
            </p:cNvSpPr>
            <p:nvPr/>
          </p:nvSpPr>
          <p:spPr bwMode="auto">
            <a:xfrm>
              <a:off x="571220" y="1227132"/>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53" name="Google Shape;5619;p43">
              <a:extLst>
                <a:ext uri="{FF2B5EF4-FFF2-40B4-BE49-F238E27FC236}">
                  <a16:creationId xmlns:a16="http://schemas.microsoft.com/office/drawing/2014/main" id="{CBF80330-A86A-D9D9-495C-829C5CF154B9}"/>
                </a:ext>
              </a:extLst>
            </p:cNvPr>
            <p:cNvSpPr>
              <a:spLocks noChangeShapeType="1"/>
            </p:cNvSpPr>
            <p:nvPr/>
          </p:nvSpPr>
          <p:spPr bwMode="auto">
            <a:xfrm>
              <a:off x="546347" y="1244245"/>
              <a:ext cx="47436"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54" name="Google Shape;5620;p43">
              <a:extLst>
                <a:ext uri="{FF2B5EF4-FFF2-40B4-BE49-F238E27FC236}">
                  <a16:creationId xmlns:a16="http://schemas.microsoft.com/office/drawing/2014/main" id="{0D96B4E0-E558-2F06-20AB-46406B854E9B}"/>
                </a:ext>
              </a:extLst>
            </p:cNvPr>
            <p:cNvSpPr>
              <a:spLocks noChangeShapeType="1"/>
            </p:cNvSpPr>
            <p:nvPr/>
          </p:nvSpPr>
          <p:spPr bwMode="auto">
            <a:xfrm>
              <a:off x="571220" y="1263692"/>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55" name="Google Shape;5621;p43">
              <a:extLst>
                <a:ext uri="{FF2B5EF4-FFF2-40B4-BE49-F238E27FC236}">
                  <a16:creationId xmlns:a16="http://schemas.microsoft.com/office/drawing/2014/main" id="{4CFB767F-EC64-EB00-80E8-4C29E1359BB1}"/>
                </a:ext>
              </a:extLst>
            </p:cNvPr>
            <p:cNvSpPr>
              <a:spLocks noChangeShapeType="1"/>
            </p:cNvSpPr>
            <p:nvPr/>
          </p:nvSpPr>
          <p:spPr bwMode="auto">
            <a:xfrm>
              <a:off x="571220" y="1283114"/>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56" name="Google Shape;5622;p43">
              <a:extLst>
                <a:ext uri="{FF2B5EF4-FFF2-40B4-BE49-F238E27FC236}">
                  <a16:creationId xmlns:a16="http://schemas.microsoft.com/office/drawing/2014/main" id="{114A93C6-FB4D-85E5-D2DF-F6884582E826}"/>
                </a:ext>
              </a:extLst>
            </p:cNvPr>
            <p:cNvSpPr>
              <a:spLocks noChangeShapeType="1"/>
            </p:cNvSpPr>
            <p:nvPr/>
          </p:nvSpPr>
          <p:spPr bwMode="auto">
            <a:xfrm>
              <a:off x="571220" y="1302560"/>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57" name="Google Shape;5623;p43">
              <a:extLst>
                <a:ext uri="{FF2B5EF4-FFF2-40B4-BE49-F238E27FC236}">
                  <a16:creationId xmlns:a16="http://schemas.microsoft.com/office/drawing/2014/main" id="{4E2B1C83-52DE-074D-D70F-AF18F8E47CDD}"/>
                </a:ext>
              </a:extLst>
            </p:cNvPr>
            <p:cNvSpPr>
              <a:spLocks noChangeShapeType="1"/>
            </p:cNvSpPr>
            <p:nvPr/>
          </p:nvSpPr>
          <p:spPr bwMode="auto">
            <a:xfrm>
              <a:off x="571220" y="1322007"/>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58" name="Google Shape;5624;p43">
              <a:extLst>
                <a:ext uri="{FF2B5EF4-FFF2-40B4-BE49-F238E27FC236}">
                  <a16:creationId xmlns:a16="http://schemas.microsoft.com/office/drawing/2014/main" id="{B5AD87E1-9ED2-C105-06A5-3B12F4487B99}"/>
                </a:ext>
              </a:extLst>
            </p:cNvPr>
            <p:cNvSpPr>
              <a:spLocks noChangeShapeType="1"/>
            </p:cNvSpPr>
            <p:nvPr/>
          </p:nvSpPr>
          <p:spPr bwMode="auto">
            <a:xfrm>
              <a:off x="546347" y="1339096"/>
              <a:ext cx="47436"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59" name="Google Shape;5625;p43">
              <a:extLst>
                <a:ext uri="{FF2B5EF4-FFF2-40B4-BE49-F238E27FC236}">
                  <a16:creationId xmlns:a16="http://schemas.microsoft.com/office/drawing/2014/main" id="{765B64AC-20A1-4CFB-95DD-C424FB1D34F8}"/>
                </a:ext>
              </a:extLst>
            </p:cNvPr>
            <p:cNvSpPr>
              <a:spLocks noChangeShapeType="1"/>
            </p:cNvSpPr>
            <p:nvPr/>
          </p:nvSpPr>
          <p:spPr bwMode="auto">
            <a:xfrm>
              <a:off x="571220" y="1358542"/>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60" name="Google Shape;5626;p43">
              <a:extLst>
                <a:ext uri="{FF2B5EF4-FFF2-40B4-BE49-F238E27FC236}">
                  <a16:creationId xmlns:a16="http://schemas.microsoft.com/office/drawing/2014/main" id="{61241BDF-6035-9997-CC22-D27000CE196F}"/>
                </a:ext>
              </a:extLst>
            </p:cNvPr>
            <p:cNvSpPr>
              <a:spLocks noChangeShapeType="1"/>
            </p:cNvSpPr>
            <p:nvPr/>
          </p:nvSpPr>
          <p:spPr bwMode="auto">
            <a:xfrm>
              <a:off x="571220" y="1377988"/>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61" name="Google Shape;5627;p43">
              <a:extLst>
                <a:ext uri="{FF2B5EF4-FFF2-40B4-BE49-F238E27FC236}">
                  <a16:creationId xmlns:a16="http://schemas.microsoft.com/office/drawing/2014/main" id="{9FFF04AA-EE7F-681E-EAF9-7FAD8B20CCF5}"/>
                </a:ext>
              </a:extLst>
            </p:cNvPr>
            <p:cNvSpPr>
              <a:spLocks noChangeShapeType="1"/>
            </p:cNvSpPr>
            <p:nvPr/>
          </p:nvSpPr>
          <p:spPr bwMode="auto">
            <a:xfrm>
              <a:off x="571220" y="1397434"/>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62" name="Google Shape;5628;p43">
              <a:extLst>
                <a:ext uri="{FF2B5EF4-FFF2-40B4-BE49-F238E27FC236}">
                  <a16:creationId xmlns:a16="http://schemas.microsoft.com/office/drawing/2014/main" id="{BA79208D-F772-E727-A88A-DCD8423CA05E}"/>
                </a:ext>
              </a:extLst>
            </p:cNvPr>
            <p:cNvSpPr>
              <a:spLocks noChangeShapeType="1"/>
            </p:cNvSpPr>
            <p:nvPr/>
          </p:nvSpPr>
          <p:spPr bwMode="auto">
            <a:xfrm>
              <a:off x="571220" y="1416856"/>
              <a:ext cx="22565" cy="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863" name="Google Shape;5629;p43">
              <a:extLst>
                <a:ext uri="{FF2B5EF4-FFF2-40B4-BE49-F238E27FC236}">
                  <a16:creationId xmlns:a16="http://schemas.microsoft.com/office/drawing/2014/main" id="{8A7E8A49-475E-8603-CB2F-712B7FF52F28}"/>
                </a:ext>
              </a:extLst>
            </p:cNvPr>
            <p:cNvSpPr/>
            <p:nvPr/>
          </p:nvSpPr>
          <p:spPr>
            <a:xfrm>
              <a:off x="687440" y="1565915"/>
              <a:ext cx="46042" cy="42880"/>
            </a:xfrm>
            <a:custGeom>
              <a:avLst/>
              <a:gdLst/>
              <a:ahLst/>
              <a:cxnLst>
                <a:cxn ang="0">
                  <a:pos x="wd2" y="hd2"/>
                </a:cxn>
                <a:cxn ang="5400000">
                  <a:pos x="wd2" y="hd2"/>
                </a:cxn>
                <a:cxn ang="10800000">
                  <a:pos x="wd2" y="hd2"/>
                </a:cxn>
                <a:cxn ang="16200000">
                  <a:pos x="wd2" y="hd2"/>
                </a:cxn>
              </a:cxnLst>
              <a:rect l="0" t="0" r="r" b="b"/>
              <a:pathLst>
                <a:path w="21600" h="21600" extrusionOk="0">
                  <a:moveTo>
                    <a:pt x="10985" y="0"/>
                  </a:moveTo>
                  <a:cubicBezTo>
                    <a:pt x="4764" y="0"/>
                    <a:pt x="0" y="4712"/>
                    <a:pt x="0" y="10602"/>
                  </a:cubicBezTo>
                  <a:cubicBezTo>
                    <a:pt x="0" y="16888"/>
                    <a:pt x="4764" y="21600"/>
                    <a:pt x="10985" y="21600"/>
                  </a:cubicBezTo>
                  <a:cubicBezTo>
                    <a:pt x="16848" y="21600"/>
                    <a:pt x="21600" y="16888"/>
                    <a:pt x="21600" y="10602"/>
                  </a:cubicBezTo>
                  <a:cubicBezTo>
                    <a:pt x="21600" y="4712"/>
                    <a:pt x="16848" y="0"/>
                    <a:pt x="10985"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5764" name="Google Shape;5630;p43">
              <a:extLst>
                <a:ext uri="{FF2B5EF4-FFF2-40B4-BE49-F238E27FC236}">
                  <a16:creationId xmlns:a16="http://schemas.microsoft.com/office/drawing/2014/main" id="{82076716-30CB-A8AA-B953-7DDDC4A96191}"/>
                </a:ext>
              </a:extLst>
            </p:cNvPr>
            <p:cNvSpPr>
              <a:spLocks/>
            </p:cNvSpPr>
            <p:nvPr/>
          </p:nvSpPr>
          <p:spPr bwMode="auto">
            <a:xfrm>
              <a:off x="295951" y="846112"/>
              <a:ext cx="262836" cy="96419"/>
            </a:xfrm>
            <a:custGeom>
              <a:avLst/>
              <a:gdLst>
                <a:gd name="T0" fmla="*/ 2147483647 w 21600"/>
                <a:gd name="T1" fmla="*/ 19141368 h 21600"/>
                <a:gd name="T2" fmla="*/ 2147483647 w 21600"/>
                <a:gd name="T3" fmla="*/ 19141368 h 21600"/>
                <a:gd name="T4" fmla="*/ 2147483647 w 21600"/>
                <a:gd name="T5" fmla="*/ 19141368 h 21600"/>
                <a:gd name="T6" fmla="*/ 2147483647 w 21600"/>
                <a:gd name="T7" fmla="*/ 191413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0769" y="0"/>
                  </a:moveTo>
                  <a:lnTo>
                    <a:pt x="0" y="0"/>
                  </a:lnTo>
                  <a:lnTo>
                    <a:pt x="0" y="21600"/>
                  </a:lnTo>
                  <a:lnTo>
                    <a:pt x="21600" y="21600"/>
                  </a:lnTo>
                </a:path>
              </a:pathLst>
            </a:custGeom>
            <a:noFill/>
            <a:ln w="4750" cap="flat">
              <a:solidFill>
                <a:srgbClr val="000000"/>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65" name="Google Shape;5631;p43">
              <a:extLst>
                <a:ext uri="{FF2B5EF4-FFF2-40B4-BE49-F238E27FC236}">
                  <a16:creationId xmlns:a16="http://schemas.microsoft.com/office/drawing/2014/main" id="{06F3001A-E153-8E0F-09A2-09D885F281A4}"/>
                </a:ext>
              </a:extLst>
            </p:cNvPr>
            <p:cNvSpPr>
              <a:spLocks/>
            </p:cNvSpPr>
            <p:nvPr/>
          </p:nvSpPr>
          <p:spPr bwMode="auto">
            <a:xfrm>
              <a:off x="382281" y="1197595"/>
              <a:ext cx="22540" cy="21754"/>
            </a:xfrm>
            <a:custGeom>
              <a:avLst/>
              <a:gdLst>
                <a:gd name="T0" fmla="*/ 13363 w 21600"/>
                <a:gd name="T1" fmla="*/ 11191 h 21600"/>
                <a:gd name="T2" fmla="*/ 13363 w 21600"/>
                <a:gd name="T3" fmla="*/ 11191 h 21600"/>
                <a:gd name="T4" fmla="*/ 13363 w 21600"/>
                <a:gd name="T5" fmla="*/ 11191 h 21600"/>
                <a:gd name="T6" fmla="*/ 13363 w 21600"/>
                <a:gd name="T7" fmla="*/ 1119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10800"/>
                  </a:moveTo>
                  <a:cubicBezTo>
                    <a:pt x="21600" y="16968"/>
                    <a:pt x="17129" y="21600"/>
                    <a:pt x="10424" y="21600"/>
                  </a:cubicBezTo>
                  <a:cubicBezTo>
                    <a:pt x="4471" y="21600"/>
                    <a:pt x="0" y="16968"/>
                    <a:pt x="0" y="10800"/>
                  </a:cubicBezTo>
                  <a:cubicBezTo>
                    <a:pt x="0" y="5388"/>
                    <a:pt x="4471" y="0"/>
                    <a:pt x="10424" y="0"/>
                  </a:cubicBezTo>
                  <a:cubicBezTo>
                    <a:pt x="17129" y="0"/>
                    <a:pt x="21600" y="5388"/>
                    <a:pt x="21600" y="10800"/>
                  </a:cubicBezTo>
                  <a:close/>
                </a:path>
              </a:pathLst>
            </a:custGeom>
            <a:noFill/>
            <a:ln w="475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66" name="Google Shape;5632;p43">
              <a:extLst>
                <a:ext uri="{FF2B5EF4-FFF2-40B4-BE49-F238E27FC236}">
                  <a16:creationId xmlns:a16="http://schemas.microsoft.com/office/drawing/2014/main" id="{A29EB208-D987-13D6-D85E-E9842A1196C3}"/>
                </a:ext>
              </a:extLst>
            </p:cNvPr>
            <p:cNvSpPr>
              <a:spLocks/>
            </p:cNvSpPr>
            <p:nvPr/>
          </p:nvSpPr>
          <p:spPr bwMode="auto">
            <a:xfrm>
              <a:off x="228945" y="951863"/>
              <a:ext cx="300567" cy="812054"/>
            </a:xfrm>
            <a:custGeom>
              <a:avLst/>
              <a:gdLst>
                <a:gd name="T0" fmla="*/ 2147483647 w 20223"/>
                <a:gd name="T1" fmla="*/ 2147483647 h 21600"/>
                <a:gd name="T2" fmla="*/ 2147483647 w 20223"/>
                <a:gd name="T3" fmla="*/ 2147483647 h 21600"/>
                <a:gd name="T4" fmla="*/ 2147483647 w 20223"/>
                <a:gd name="T5" fmla="*/ 2147483647 h 21600"/>
                <a:gd name="T6" fmla="*/ 2147483647 w 2022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23" h="21600" extrusionOk="0">
                  <a:moveTo>
                    <a:pt x="18727" y="0"/>
                  </a:moveTo>
                  <a:cubicBezTo>
                    <a:pt x="18714" y="0"/>
                    <a:pt x="18700" y="0"/>
                    <a:pt x="18687" y="0"/>
                  </a:cubicBezTo>
                  <a:cubicBezTo>
                    <a:pt x="18007" y="0"/>
                    <a:pt x="17536" y="228"/>
                    <a:pt x="17169" y="455"/>
                  </a:cubicBezTo>
                  <a:cubicBezTo>
                    <a:pt x="14450" y="2048"/>
                    <a:pt x="10264" y="3227"/>
                    <a:pt x="7805" y="4922"/>
                  </a:cubicBezTo>
                  <a:cubicBezTo>
                    <a:pt x="6079" y="6102"/>
                    <a:pt x="4875" y="7405"/>
                    <a:pt x="3776" y="8728"/>
                  </a:cubicBezTo>
                  <a:cubicBezTo>
                    <a:pt x="3044" y="9617"/>
                    <a:pt x="2364" y="10507"/>
                    <a:pt x="1632" y="11375"/>
                  </a:cubicBezTo>
                  <a:cubicBezTo>
                    <a:pt x="1161" y="11914"/>
                    <a:pt x="741" y="12430"/>
                    <a:pt x="428" y="12968"/>
                  </a:cubicBezTo>
                  <a:cubicBezTo>
                    <a:pt x="-932" y="15677"/>
                    <a:pt x="1161" y="18118"/>
                    <a:pt x="3723" y="20600"/>
                  </a:cubicBezTo>
                  <a:cubicBezTo>
                    <a:pt x="3986" y="20889"/>
                    <a:pt x="4351" y="21200"/>
                    <a:pt x="4979" y="21407"/>
                  </a:cubicBezTo>
                  <a:cubicBezTo>
                    <a:pt x="5451" y="21539"/>
                    <a:pt x="6028" y="21600"/>
                    <a:pt x="6619" y="21600"/>
                  </a:cubicBezTo>
                  <a:cubicBezTo>
                    <a:pt x="7407" y="21600"/>
                    <a:pt x="8223" y="21492"/>
                    <a:pt x="8851" y="21303"/>
                  </a:cubicBezTo>
                  <a:cubicBezTo>
                    <a:pt x="12043" y="20393"/>
                    <a:pt x="15286" y="18346"/>
                    <a:pt x="15548" y="16877"/>
                  </a:cubicBezTo>
                  <a:cubicBezTo>
                    <a:pt x="15653" y="16422"/>
                    <a:pt x="15025" y="16505"/>
                    <a:pt x="14240" y="16339"/>
                  </a:cubicBezTo>
                  <a:cubicBezTo>
                    <a:pt x="13402" y="16153"/>
                    <a:pt x="12567" y="15719"/>
                    <a:pt x="11937" y="15429"/>
                  </a:cubicBezTo>
                  <a:cubicBezTo>
                    <a:pt x="11833" y="15367"/>
                    <a:pt x="11676" y="15305"/>
                    <a:pt x="11623" y="15243"/>
                  </a:cubicBezTo>
                  <a:cubicBezTo>
                    <a:pt x="11519" y="15161"/>
                    <a:pt x="11572" y="15057"/>
                    <a:pt x="11572" y="14974"/>
                  </a:cubicBezTo>
                  <a:cubicBezTo>
                    <a:pt x="11729" y="14167"/>
                    <a:pt x="12043" y="13340"/>
                    <a:pt x="11623" y="12534"/>
                  </a:cubicBezTo>
                  <a:cubicBezTo>
                    <a:pt x="11519" y="12265"/>
                    <a:pt x="11309" y="11996"/>
                    <a:pt x="11258" y="11727"/>
                  </a:cubicBezTo>
                  <a:cubicBezTo>
                    <a:pt x="11205" y="11499"/>
                    <a:pt x="11258" y="11272"/>
                    <a:pt x="11309" y="11044"/>
                  </a:cubicBezTo>
                  <a:cubicBezTo>
                    <a:pt x="11466" y="10342"/>
                    <a:pt x="11676" y="9638"/>
                    <a:pt x="11833" y="8935"/>
                  </a:cubicBezTo>
                  <a:cubicBezTo>
                    <a:pt x="11937" y="8356"/>
                    <a:pt x="11886" y="7859"/>
                    <a:pt x="12618" y="7322"/>
                  </a:cubicBezTo>
                  <a:cubicBezTo>
                    <a:pt x="13769" y="6432"/>
                    <a:pt x="15600" y="5709"/>
                    <a:pt x="16333" y="4757"/>
                  </a:cubicBezTo>
                  <a:cubicBezTo>
                    <a:pt x="16384" y="4654"/>
                    <a:pt x="16490" y="4530"/>
                    <a:pt x="16647" y="4426"/>
                  </a:cubicBezTo>
                  <a:cubicBezTo>
                    <a:pt x="16855" y="4302"/>
                    <a:pt x="17169" y="4220"/>
                    <a:pt x="17432" y="4116"/>
                  </a:cubicBezTo>
                  <a:cubicBezTo>
                    <a:pt x="19105" y="3537"/>
                    <a:pt x="19839" y="2710"/>
                    <a:pt x="20100" y="1882"/>
                  </a:cubicBezTo>
                  <a:cubicBezTo>
                    <a:pt x="20204" y="1471"/>
                    <a:pt x="20668" y="0"/>
                    <a:pt x="18727" y="0"/>
                  </a:cubicBezTo>
                  <a:close/>
                </a:path>
              </a:pathLst>
            </a:custGeom>
            <a:solidFill>
              <a:srgbClr val="FF919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67" name="Google Shape;5633;p43">
              <a:extLst>
                <a:ext uri="{FF2B5EF4-FFF2-40B4-BE49-F238E27FC236}">
                  <a16:creationId xmlns:a16="http://schemas.microsoft.com/office/drawing/2014/main" id="{E0CE8441-94ED-7BB3-FA72-B1114D6AE77A}"/>
                </a:ext>
              </a:extLst>
            </p:cNvPr>
            <p:cNvSpPr>
              <a:spLocks/>
            </p:cNvSpPr>
            <p:nvPr/>
          </p:nvSpPr>
          <p:spPr bwMode="auto">
            <a:xfrm>
              <a:off x="329668" y="1237370"/>
              <a:ext cx="279182" cy="727790"/>
            </a:xfrm>
            <a:custGeom>
              <a:avLst/>
              <a:gdLst>
                <a:gd name="T0" fmla="*/ 2147483647 w 20793"/>
                <a:gd name="T1" fmla="*/ 2147483647 h 21600"/>
                <a:gd name="T2" fmla="*/ 2147483647 w 20793"/>
                <a:gd name="T3" fmla="*/ 2147483647 h 21600"/>
                <a:gd name="T4" fmla="*/ 2147483647 w 20793"/>
                <a:gd name="T5" fmla="*/ 2147483647 h 21600"/>
                <a:gd name="T6" fmla="*/ 2147483647 w 2079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93" h="21600" extrusionOk="0">
                  <a:moveTo>
                    <a:pt x="18864" y="0"/>
                  </a:moveTo>
                  <a:cubicBezTo>
                    <a:pt x="17501" y="0"/>
                    <a:pt x="15771" y="518"/>
                    <a:pt x="15095" y="827"/>
                  </a:cubicBezTo>
                  <a:cubicBezTo>
                    <a:pt x="14283" y="1150"/>
                    <a:pt x="13705" y="1519"/>
                    <a:pt x="13299" y="1911"/>
                  </a:cubicBezTo>
                  <a:cubicBezTo>
                    <a:pt x="13010" y="2188"/>
                    <a:pt x="12778" y="2465"/>
                    <a:pt x="12604" y="2742"/>
                  </a:cubicBezTo>
                  <a:cubicBezTo>
                    <a:pt x="12141" y="3458"/>
                    <a:pt x="12198" y="4219"/>
                    <a:pt x="11794" y="4935"/>
                  </a:cubicBezTo>
                  <a:cubicBezTo>
                    <a:pt x="11330" y="5673"/>
                    <a:pt x="10808" y="6412"/>
                    <a:pt x="9998" y="7104"/>
                  </a:cubicBezTo>
                  <a:cubicBezTo>
                    <a:pt x="8435" y="8465"/>
                    <a:pt x="6292" y="9711"/>
                    <a:pt x="3801" y="10842"/>
                  </a:cubicBezTo>
                  <a:cubicBezTo>
                    <a:pt x="2991" y="11188"/>
                    <a:pt x="2238" y="11558"/>
                    <a:pt x="2007" y="11997"/>
                  </a:cubicBezTo>
                  <a:cubicBezTo>
                    <a:pt x="1543" y="12781"/>
                    <a:pt x="2238" y="13635"/>
                    <a:pt x="2007" y="14419"/>
                  </a:cubicBezTo>
                  <a:cubicBezTo>
                    <a:pt x="1775" y="15227"/>
                    <a:pt x="848" y="15966"/>
                    <a:pt x="385" y="16750"/>
                  </a:cubicBezTo>
                  <a:cubicBezTo>
                    <a:pt x="-425" y="18274"/>
                    <a:pt x="-136" y="19888"/>
                    <a:pt x="2991" y="21065"/>
                  </a:cubicBezTo>
                  <a:cubicBezTo>
                    <a:pt x="3821" y="21357"/>
                    <a:pt x="4896" y="21600"/>
                    <a:pt x="6012" y="21600"/>
                  </a:cubicBezTo>
                  <a:cubicBezTo>
                    <a:pt x="6220" y="21600"/>
                    <a:pt x="6431" y="21591"/>
                    <a:pt x="6639" y="21573"/>
                  </a:cubicBezTo>
                  <a:cubicBezTo>
                    <a:pt x="8087" y="21435"/>
                    <a:pt x="8956" y="20904"/>
                    <a:pt x="9651" y="20420"/>
                  </a:cubicBezTo>
                  <a:cubicBezTo>
                    <a:pt x="13994" y="17373"/>
                    <a:pt x="18454" y="14258"/>
                    <a:pt x="19438" y="10819"/>
                  </a:cubicBezTo>
                  <a:cubicBezTo>
                    <a:pt x="20017" y="8765"/>
                    <a:pt x="19264" y="6711"/>
                    <a:pt x="19496" y="4635"/>
                  </a:cubicBezTo>
                  <a:cubicBezTo>
                    <a:pt x="19612" y="3919"/>
                    <a:pt x="20017" y="3204"/>
                    <a:pt x="20306" y="2512"/>
                  </a:cubicBezTo>
                  <a:cubicBezTo>
                    <a:pt x="20595" y="1865"/>
                    <a:pt x="21175" y="1058"/>
                    <a:pt x="20422" y="434"/>
                  </a:cubicBezTo>
                  <a:cubicBezTo>
                    <a:pt x="20248" y="296"/>
                    <a:pt x="20017" y="135"/>
                    <a:pt x="19612" y="66"/>
                  </a:cubicBezTo>
                  <a:cubicBezTo>
                    <a:pt x="19383" y="20"/>
                    <a:pt x="19131" y="0"/>
                    <a:pt x="18864" y="0"/>
                  </a:cubicBezTo>
                  <a:close/>
                </a:path>
              </a:pathLst>
            </a:custGeom>
            <a:solidFill>
              <a:srgbClr val="FF919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768" name="Google Shape;5634;p43">
              <a:extLst>
                <a:ext uri="{FF2B5EF4-FFF2-40B4-BE49-F238E27FC236}">
                  <a16:creationId xmlns:a16="http://schemas.microsoft.com/office/drawing/2014/main" id="{55649DD8-9020-300B-4295-5CD005323B31}"/>
                </a:ext>
              </a:extLst>
            </p:cNvPr>
            <p:cNvSpPr>
              <a:spLocks/>
            </p:cNvSpPr>
            <p:nvPr/>
          </p:nvSpPr>
          <p:spPr bwMode="auto">
            <a:xfrm>
              <a:off x="551798" y="1243460"/>
              <a:ext cx="48983" cy="76437"/>
            </a:xfrm>
            <a:custGeom>
              <a:avLst/>
              <a:gdLst>
                <a:gd name="T0" fmla="*/ 647721 w 21600"/>
                <a:gd name="T1" fmla="*/ 6418706 h 21233"/>
                <a:gd name="T2" fmla="*/ 647721 w 21600"/>
                <a:gd name="T3" fmla="*/ 6418706 h 21233"/>
                <a:gd name="T4" fmla="*/ 647721 w 21600"/>
                <a:gd name="T5" fmla="*/ 6418706 h 21233"/>
                <a:gd name="T6" fmla="*/ 647721 w 21600"/>
                <a:gd name="T7" fmla="*/ 6418706 h 21233"/>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233" extrusionOk="0">
                  <a:moveTo>
                    <a:pt x="7882" y="0"/>
                  </a:moveTo>
                  <a:cubicBezTo>
                    <a:pt x="6854" y="218"/>
                    <a:pt x="6507" y="1078"/>
                    <a:pt x="5825" y="1726"/>
                  </a:cubicBezTo>
                  <a:cubicBezTo>
                    <a:pt x="3086" y="6050"/>
                    <a:pt x="336" y="10585"/>
                    <a:pt x="0" y="15121"/>
                  </a:cubicBezTo>
                  <a:cubicBezTo>
                    <a:pt x="0" y="15987"/>
                    <a:pt x="0" y="16846"/>
                    <a:pt x="336" y="17712"/>
                  </a:cubicBezTo>
                  <a:cubicBezTo>
                    <a:pt x="1029" y="18579"/>
                    <a:pt x="2057" y="19008"/>
                    <a:pt x="3086" y="19438"/>
                  </a:cubicBezTo>
                  <a:cubicBezTo>
                    <a:pt x="8229" y="21600"/>
                    <a:pt x="15082" y="21382"/>
                    <a:pt x="21600" y="20952"/>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69" name="Google Shape;5635;p43">
              <a:extLst>
                <a:ext uri="{FF2B5EF4-FFF2-40B4-BE49-F238E27FC236}">
                  <a16:creationId xmlns:a16="http://schemas.microsoft.com/office/drawing/2014/main" id="{8A9474D9-7D8F-9776-1717-A1B6BC2D4F8F}"/>
                </a:ext>
              </a:extLst>
            </p:cNvPr>
            <p:cNvSpPr>
              <a:spLocks/>
            </p:cNvSpPr>
            <p:nvPr/>
          </p:nvSpPr>
          <p:spPr bwMode="auto">
            <a:xfrm>
              <a:off x="456924" y="964312"/>
              <a:ext cx="59099" cy="47466"/>
            </a:xfrm>
            <a:custGeom>
              <a:avLst/>
              <a:gdLst>
                <a:gd name="T0" fmla="*/ 1656020 w 21600"/>
                <a:gd name="T1" fmla="*/ 668849 h 20601"/>
                <a:gd name="T2" fmla="*/ 1656020 w 21600"/>
                <a:gd name="T3" fmla="*/ 668849 h 20601"/>
                <a:gd name="T4" fmla="*/ 1656020 w 21600"/>
                <a:gd name="T5" fmla="*/ 668849 h 20601"/>
                <a:gd name="T6" fmla="*/ 1656020 w 21600"/>
                <a:gd name="T7" fmla="*/ 668849 h 20601"/>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0601" extrusionOk="0">
                  <a:moveTo>
                    <a:pt x="21600" y="0"/>
                  </a:moveTo>
                  <a:cubicBezTo>
                    <a:pt x="20173" y="5733"/>
                    <a:pt x="17903" y="11136"/>
                    <a:pt x="14206" y="15185"/>
                  </a:cubicBezTo>
                  <a:cubicBezTo>
                    <a:pt x="10517" y="18893"/>
                    <a:pt x="5115" y="21600"/>
                    <a:pt x="0" y="20247"/>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70" name="Google Shape;5636;p43">
              <a:extLst>
                <a:ext uri="{FF2B5EF4-FFF2-40B4-BE49-F238E27FC236}">
                  <a16:creationId xmlns:a16="http://schemas.microsoft.com/office/drawing/2014/main" id="{25E84C63-61CD-6AE2-A6A5-C37A755ED4DC}"/>
                </a:ext>
              </a:extLst>
            </p:cNvPr>
            <p:cNvSpPr>
              <a:spLocks noChangeShapeType="1"/>
            </p:cNvSpPr>
            <p:nvPr/>
          </p:nvSpPr>
          <p:spPr bwMode="auto">
            <a:xfrm flipH="1">
              <a:off x="613992" y="1312676"/>
              <a:ext cx="21778" cy="31871"/>
            </a:xfrm>
            <a:prstGeom prst="line">
              <a:avLst/>
            </a:prstGeom>
            <a:noFill/>
            <a:ln w="10300">
              <a:solidFill>
                <a:srgbClr val="8C3C2A"/>
              </a:solidFill>
              <a:miter lim="31670"/>
              <a:headEnd/>
              <a:tailEnd/>
            </a:ln>
            <a:extLst>
              <a:ext uri="{909E8E84-426E-40DD-AFC4-6F175D3DCCD1}">
                <a14:hiddenFill xmlns:a14="http://schemas.microsoft.com/office/drawing/2010/main">
                  <a:noFill/>
                </a14:hiddenFill>
              </a:ext>
            </a:extLst>
          </p:spPr>
          <p:txBody>
            <a:bodyPr lIns="45719" tIns="45719" rIns="45719" bIns="45719"/>
            <a:lstStyle/>
            <a:p>
              <a:endParaRPr lang="en-GB"/>
            </a:p>
          </p:txBody>
        </p:sp>
        <p:sp>
          <p:nvSpPr>
            <p:cNvPr id="25771" name="Google Shape;5637;p43">
              <a:extLst>
                <a:ext uri="{FF2B5EF4-FFF2-40B4-BE49-F238E27FC236}">
                  <a16:creationId xmlns:a16="http://schemas.microsoft.com/office/drawing/2014/main" id="{F389FC88-BBDD-3F79-2E7A-7308A2B3EACC}"/>
                </a:ext>
              </a:extLst>
            </p:cNvPr>
            <p:cNvSpPr>
              <a:spLocks/>
            </p:cNvSpPr>
            <p:nvPr/>
          </p:nvSpPr>
          <p:spPr bwMode="auto">
            <a:xfrm>
              <a:off x="610112" y="1457296"/>
              <a:ext cx="24873" cy="19447"/>
            </a:xfrm>
            <a:custGeom>
              <a:avLst/>
              <a:gdLst>
                <a:gd name="T0" fmla="*/ 21869 w 21600"/>
                <a:gd name="T1" fmla="*/ 6389 h 21600"/>
                <a:gd name="T2" fmla="*/ 21869 w 21600"/>
                <a:gd name="T3" fmla="*/ 6389 h 21600"/>
                <a:gd name="T4" fmla="*/ 21869 w 21600"/>
                <a:gd name="T5" fmla="*/ 6389 h 21600"/>
                <a:gd name="T6" fmla="*/ 21869 w 21600"/>
                <a:gd name="T7" fmla="*/ 638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14180" y="7773"/>
                    <a:pt x="7420" y="14673"/>
                    <a:pt x="0" y="2160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72" name="Google Shape;5638;p43">
              <a:extLst>
                <a:ext uri="{FF2B5EF4-FFF2-40B4-BE49-F238E27FC236}">
                  <a16:creationId xmlns:a16="http://schemas.microsoft.com/office/drawing/2014/main" id="{2E93D3DE-4E73-C8E4-974C-4A462687047D}"/>
                </a:ext>
              </a:extLst>
            </p:cNvPr>
            <p:cNvSpPr>
              <a:spLocks/>
            </p:cNvSpPr>
            <p:nvPr/>
          </p:nvSpPr>
          <p:spPr bwMode="auto">
            <a:xfrm>
              <a:off x="439810" y="1886515"/>
              <a:ext cx="37321" cy="55220"/>
            </a:xfrm>
            <a:custGeom>
              <a:avLst/>
              <a:gdLst>
                <a:gd name="T0" fmla="*/ 166315 w 21600"/>
                <a:gd name="T1" fmla="*/ 1179328 h 21600"/>
                <a:gd name="T2" fmla="*/ 166315 w 21600"/>
                <a:gd name="T3" fmla="*/ 1179328 h 21600"/>
                <a:gd name="T4" fmla="*/ 166315 w 21600"/>
                <a:gd name="T5" fmla="*/ 1179328 h 21600"/>
                <a:gd name="T6" fmla="*/ 166315 w 21600"/>
                <a:gd name="T7" fmla="*/ 11793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12150" y="6387"/>
                    <a:pt x="4959" y="13686"/>
                    <a:pt x="0" y="2160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73" name="Google Shape;5639;p43">
              <a:extLst>
                <a:ext uri="{FF2B5EF4-FFF2-40B4-BE49-F238E27FC236}">
                  <a16:creationId xmlns:a16="http://schemas.microsoft.com/office/drawing/2014/main" id="{9D93DC60-6B86-EE7A-60B9-A6E360706D54}"/>
                </a:ext>
              </a:extLst>
            </p:cNvPr>
            <p:cNvSpPr>
              <a:spLocks/>
            </p:cNvSpPr>
            <p:nvPr/>
          </p:nvSpPr>
          <p:spPr bwMode="auto">
            <a:xfrm>
              <a:off x="377554" y="1545173"/>
              <a:ext cx="43595" cy="108081"/>
            </a:xfrm>
            <a:custGeom>
              <a:avLst/>
              <a:gdLst>
                <a:gd name="T0" fmla="*/ 414467 w 20877"/>
                <a:gd name="T1" fmla="*/ 33877109 h 21600"/>
                <a:gd name="T2" fmla="*/ 414467 w 20877"/>
                <a:gd name="T3" fmla="*/ 33877109 h 21600"/>
                <a:gd name="T4" fmla="*/ 414467 w 20877"/>
                <a:gd name="T5" fmla="*/ 33877109 h 21600"/>
                <a:gd name="T6" fmla="*/ 414467 w 20877"/>
                <a:gd name="T7" fmla="*/ 3387710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77" h="21600" extrusionOk="0">
                  <a:moveTo>
                    <a:pt x="20877" y="0"/>
                  </a:moveTo>
                  <a:cubicBezTo>
                    <a:pt x="18643" y="2174"/>
                    <a:pt x="18643" y="4504"/>
                    <a:pt x="17150" y="6678"/>
                  </a:cubicBezTo>
                  <a:cubicBezTo>
                    <a:pt x="13058" y="11963"/>
                    <a:pt x="-723" y="16006"/>
                    <a:pt x="30" y="2160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sp>
          <p:nvSpPr>
            <p:cNvPr id="25774" name="Google Shape;5640;p43">
              <a:extLst>
                <a:ext uri="{FF2B5EF4-FFF2-40B4-BE49-F238E27FC236}">
                  <a16:creationId xmlns:a16="http://schemas.microsoft.com/office/drawing/2014/main" id="{B74046BC-2760-57CA-76B4-D4E5FEAAB844}"/>
                </a:ext>
              </a:extLst>
            </p:cNvPr>
            <p:cNvSpPr>
              <a:spLocks/>
            </p:cNvSpPr>
            <p:nvPr/>
          </p:nvSpPr>
          <p:spPr bwMode="auto">
            <a:xfrm>
              <a:off x="386946" y="1498522"/>
              <a:ext cx="17090" cy="31870"/>
            </a:xfrm>
            <a:custGeom>
              <a:avLst/>
              <a:gdLst>
                <a:gd name="T0" fmla="*/ 3348 w 21600"/>
                <a:gd name="T1" fmla="*/ 75522 h 21600"/>
                <a:gd name="T2" fmla="*/ 3348 w 21600"/>
                <a:gd name="T3" fmla="*/ 75522 h 21600"/>
                <a:gd name="T4" fmla="*/ 3348 w 21600"/>
                <a:gd name="T5" fmla="*/ 75522 h 21600"/>
                <a:gd name="T6" fmla="*/ 3348 w 21600"/>
                <a:gd name="T7" fmla="*/ 7552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11793" y="15809"/>
                    <a:pt x="3910" y="8420"/>
                    <a:pt x="0" y="0"/>
                  </a:cubicBezTo>
                </a:path>
              </a:pathLst>
            </a:custGeom>
            <a:noFill/>
            <a:ln w="10300" cap="flat">
              <a:solidFill>
                <a:srgbClr val="8C3C2A"/>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grpSp>
      <p:grpSp>
        <p:nvGrpSpPr>
          <p:cNvPr id="25603" name="Google Shape;3030;p28">
            <a:extLst>
              <a:ext uri="{FF2B5EF4-FFF2-40B4-BE49-F238E27FC236}">
                <a16:creationId xmlns:a16="http://schemas.microsoft.com/office/drawing/2014/main" id="{4AC58164-5C4E-2C53-526D-3DC26160294C}"/>
              </a:ext>
            </a:extLst>
          </p:cNvPr>
          <p:cNvGrpSpPr>
            <a:grpSpLocks/>
          </p:cNvGrpSpPr>
          <p:nvPr/>
        </p:nvGrpSpPr>
        <p:grpSpPr bwMode="auto">
          <a:xfrm>
            <a:off x="-941388" y="341313"/>
            <a:ext cx="10583863" cy="4510087"/>
            <a:chOff x="0" y="0"/>
            <a:chExt cx="10583643" cy="4509517"/>
          </a:xfrm>
        </p:grpSpPr>
        <p:sp>
          <p:nvSpPr>
            <p:cNvPr id="25606" name="Google Shape;3031;p28">
              <a:extLst>
                <a:ext uri="{FF2B5EF4-FFF2-40B4-BE49-F238E27FC236}">
                  <a16:creationId xmlns:a16="http://schemas.microsoft.com/office/drawing/2014/main" id="{212F4BE2-D911-4888-C98C-75CD33EDAC88}"/>
                </a:ext>
              </a:extLst>
            </p:cNvPr>
            <p:cNvSpPr>
              <a:spLocks/>
            </p:cNvSpPr>
            <p:nvPr/>
          </p:nvSpPr>
          <p:spPr bwMode="auto">
            <a:xfrm>
              <a:off x="1031769" y="569765"/>
              <a:ext cx="2718115" cy="3917059"/>
            </a:xfrm>
            <a:custGeom>
              <a:avLst/>
              <a:gdLst>
                <a:gd name="T0" fmla="*/ 2147483647 w 18478"/>
                <a:gd name="T1" fmla="*/ 2147483647 h 21600"/>
                <a:gd name="T2" fmla="*/ 2147483647 w 18478"/>
                <a:gd name="T3" fmla="*/ 2147483647 h 21600"/>
                <a:gd name="T4" fmla="*/ 2147483647 w 18478"/>
                <a:gd name="T5" fmla="*/ 2147483647 h 21600"/>
                <a:gd name="T6" fmla="*/ 2147483647 w 1847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478" h="21600" extrusionOk="0">
                  <a:moveTo>
                    <a:pt x="9248" y="0"/>
                  </a:moveTo>
                  <a:cubicBezTo>
                    <a:pt x="8266" y="31"/>
                    <a:pt x="4701" y="281"/>
                    <a:pt x="2928" y="2548"/>
                  </a:cubicBezTo>
                  <a:cubicBezTo>
                    <a:pt x="847" y="5173"/>
                    <a:pt x="982" y="6971"/>
                    <a:pt x="1349" y="9549"/>
                  </a:cubicBezTo>
                  <a:cubicBezTo>
                    <a:pt x="1714" y="12144"/>
                    <a:pt x="-945" y="13738"/>
                    <a:pt x="365" y="15755"/>
                  </a:cubicBezTo>
                  <a:cubicBezTo>
                    <a:pt x="1656" y="17771"/>
                    <a:pt x="-1561" y="18802"/>
                    <a:pt x="1541" y="21600"/>
                  </a:cubicBezTo>
                  <a:lnTo>
                    <a:pt x="16937" y="21600"/>
                  </a:lnTo>
                  <a:cubicBezTo>
                    <a:pt x="20039" y="18802"/>
                    <a:pt x="16821" y="17771"/>
                    <a:pt x="18112" y="15755"/>
                  </a:cubicBezTo>
                  <a:cubicBezTo>
                    <a:pt x="19422" y="13738"/>
                    <a:pt x="16763" y="12144"/>
                    <a:pt x="17129" y="9549"/>
                  </a:cubicBezTo>
                  <a:cubicBezTo>
                    <a:pt x="17495" y="6971"/>
                    <a:pt x="17630" y="5173"/>
                    <a:pt x="15549" y="2548"/>
                  </a:cubicBezTo>
                  <a:cubicBezTo>
                    <a:pt x="13776" y="281"/>
                    <a:pt x="10212" y="31"/>
                    <a:pt x="924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07" name="Google Shape;3032;p28">
              <a:extLst>
                <a:ext uri="{FF2B5EF4-FFF2-40B4-BE49-F238E27FC236}">
                  <a16:creationId xmlns:a16="http://schemas.microsoft.com/office/drawing/2014/main" id="{0F581080-B715-2374-637B-C4719EEA0FE7}"/>
                </a:ext>
              </a:extLst>
            </p:cNvPr>
            <p:cNvSpPr>
              <a:spLocks/>
            </p:cNvSpPr>
            <p:nvPr/>
          </p:nvSpPr>
          <p:spPr bwMode="auto">
            <a:xfrm>
              <a:off x="983533" y="3015843"/>
              <a:ext cx="2797593" cy="1493666"/>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8426" y="0"/>
                  </a:moveTo>
                  <a:lnTo>
                    <a:pt x="8426" y="4345"/>
                  </a:lnTo>
                  <a:cubicBezTo>
                    <a:pt x="8426" y="4345"/>
                    <a:pt x="7419" y="8115"/>
                    <a:pt x="5099" y="9263"/>
                  </a:cubicBezTo>
                  <a:cubicBezTo>
                    <a:pt x="328" y="11518"/>
                    <a:pt x="0" y="13689"/>
                    <a:pt x="0" y="21600"/>
                  </a:cubicBezTo>
                  <a:lnTo>
                    <a:pt x="21600" y="21600"/>
                  </a:lnTo>
                  <a:cubicBezTo>
                    <a:pt x="21600" y="13689"/>
                    <a:pt x="21272" y="11518"/>
                    <a:pt x="16501" y="9263"/>
                  </a:cubicBezTo>
                  <a:cubicBezTo>
                    <a:pt x="14181" y="8115"/>
                    <a:pt x="13153" y="4345"/>
                    <a:pt x="13153" y="4345"/>
                  </a:cubicBezTo>
                  <a:lnTo>
                    <a:pt x="13153" y="0"/>
                  </a:lnTo>
                  <a:lnTo>
                    <a:pt x="8426" y="0"/>
                  </a:lnTo>
                  <a:close/>
                </a:path>
              </a:pathLst>
            </a:custGeom>
            <a:solidFill>
              <a:srgbClr val="FABEA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08" name="Google Shape;3033;p28">
              <a:extLst>
                <a:ext uri="{FF2B5EF4-FFF2-40B4-BE49-F238E27FC236}">
                  <a16:creationId xmlns:a16="http://schemas.microsoft.com/office/drawing/2014/main" id="{EF6346C1-66F3-93A1-8299-D1DB8431EAC1}"/>
                </a:ext>
              </a:extLst>
            </p:cNvPr>
            <p:cNvSpPr>
              <a:spLocks/>
            </p:cNvSpPr>
            <p:nvPr/>
          </p:nvSpPr>
          <p:spPr bwMode="auto">
            <a:xfrm>
              <a:off x="2077691" y="3015843"/>
              <a:ext cx="663195" cy="42807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lnTo>
                    <a:pt x="0" y="13873"/>
                  </a:lnTo>
                  <a:cubicBezTo>
                    <a:pt x="4871" y="18624"/>
                    <a:pt x="10007" y="21600"/>
                    <a:pt x="14199" y="21600"/>
                  </a:cubicBezTo>
                  <a:cubicBezTo>
                    <a:pt x="14298" y="21600"/>
                    <a:pt x="14394" y="21600"/>
                    <a:pt x="14493" y="21595"/>
                  </a:cubicBezTo>
                  <a:cubicBezTo>
                    <a:pt x="16615" y="21595"/>
                    <a:pt x="19014" y="20737"/>
                    <a:pt x="21600" y="19166"/>
                  </a:cubicBezTo>
                  <a:cubicBezTo>
                    <a:pt x="20402" y="16732"/>
                    <a:pt x="19848" y="15016"/>
                    <a:pt x="19848" y="15016"/>
                  </a:cubicBezTo>
                  <a:lnTo>
                    <a:pt x="19848" y="0"/>
                  </a:lnTo>
                  <a:lnTo>
                    <a:pt x="0" y="0"/>
                  </a:lnTo>
                  <a:close/>
                </a:path>
              </a:pathLst>
            </a:custGeom>
            <a:solidFill>
              <a:srgbClr val="F6AF99"/>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09" name="Google Shape;3034;p28">
              <a:extLst>
                <a:ext uri="{FF2B5EF4-FFF2-40B4-BE49-F238E27FC236}">
                  <a16:creationId xmlns:a16="http://schemas.microsoft.com/office/drawing/2014/main" id="{C0BE26D0-B5E5-4DFD-7810-48B45B4592CD}"/>
                </a:ext>
              </a:extLst>
            </p:cNvPr>
            <p:cNvSpPr>
              <a:spLocks/>
            </p:cNvSpPr>
            <p:nvPr/>
          </p:nvSpPr>
          <p:spPr bwMode="auto">
            <a:xfrm>
              <a:off x="2131479" y="4149557"/>
              <a:ext cx="252302" cy="286312"/>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490" y="216"/>
                    <a:pt x="1218" y="858"/>
                  </a:cubicBezTo>
                  <a:cubicBezTo>
                    <a:pt x="1946" y="1283"/>
                    <a:pt x="3157" y="1924"/>
                    <a:pt x="4368" y="2782"/>
                  </a:cubicBezTo>
                  <a:cubicBezTo>
                    <a:pt x="4858" y="3214"/>
                    <a:pt x="5586" y="3855"/>
                    <a:pt x="6314" y="4281"/>
                  </a:cubicBezTo>
                  <a:cubicBezTo>
                    <a:pt x="7042" y="4706"/>
                    <a:pt x="7770" y="5348"/>
                    <a:pt x="8497" y="5780"/>
                  </a:cubicBezTo>
                  <a:cubicBezTo>
                    <a:pt x="9225" y="6421"/>
                    <a:pt x="9953" y="7063"/>
                    <a:pt x="10681" y="7488"/>
                  </a:cubicBezTo>
                  <a:cubicBezTo>
                    <a:pt x="11164" y="8130"/>
                    <a:pt x="12137" y="8771"/>
                    <a:pt x="12620" y="9412"/>
                  </a:cubicBezTo>
                  <a:cubicBezTo>
                    <a:pt x="13348" y="10054"/>
                    <a:pt x="14076" y="10695"/>
                    <a:pt x="14566" y="11553"/>
                  </a:cubicBezTo>
                  <a:cubicBezTo>
                    <a:pt x="15294" y="12194"/>
                    <a:pt x="15777" y="12836"/>
                    <a:pt x="16259" y="13477"/>
                  </a:cubicBezTo>
                  <a:cubicBezTo>
                    <a:pt x="16987" y="14119"/>
                    <a:pt x="17478" y="14760"/>
                    <a:pt x="17715" y="15402"/>
                  </a:cubicBezTo>
                  <a:cubicBezTo>
                    <a:pt x="18206" y="16043"/>
                    <a:pt x="18688" y="16684"/>
                    <a:pt x="18934" y="17326"/>
                  </a:cubicBezTo>
                  <a:cubicBezTo>
                    <a:pt x="19416" y="17967"/>
                    <a:pt x="19661" y="18609"/>
                    <a:pt x="19899" y="19034"/>
                  </a:cubicBezTo>
                  <a:cubicBezTo>
                    <a:pt x="20144" y="19676"/>
                    <a:pt x="20389" y="20101"/>
                    <a:pt x="20627" y="20533"/>
                  </a:cubicBezTo>
                  <a:cubicBezTo>
                    <a:pt x="21117" y="21175"/>
                    <a:pt x="21355" y="21600"/>
                    <a:pt x="21355" y="21600"/>
                  </a:cubicBezTo>
                  <a:cubicBezTo>
                    <a:pt x="21355" y="21600"/>
                    <a:pt x="21600" y="21175"/>
                    <a:pt x="21600" y="20317"/>
                  </a:cubicBezTo>
                  <a:cubicBezTo>
                    <a:pt x="21600" y="19892"/>
                    <a:pt x="21600" y="19250"/>
                    <a:pt x="21600" y="18818"/>
                  </a:cubicBezTo>
                  <a:cubicBezTo>
                    <a:pt x="21600" y="18177"/>
                    <a:pt x="21355" y="17535"/>
                    <a:pt x="21355" y="16684"/>
                  </a:cubicBezTo>
                  <a:cubicBezTo>
                    <a:pt x="21355" y="16468"/>
                    <a:pt x="21117" y="16043"/>
                    <a:pt x="21117" y="15611"/>
                  </a:cubicBezTo>
                  <a:cubicBezTo>
                    <a:pt x="21117" y="15185"/>
                    <a:pt x="20872" y="14760"/>
                    <a:pt x="20627" y="14328"/>
                  </a:cubicBezTo>
                  <a:cubicBezTo>
                    <a:pt x="20389" y="13477"/>
                    <a:pt x="20144" y="12620"/>
                    <a:pt x="19661" y="11762"/>
                  </a:cubicBezTo>
                  <a:cubicBezTo>
                    <a:pt x="19171" y="11121"/>
                    <a:pt x="18688" y="10054"/>
                    <a:pt x="17960" y="9412"/>
                  </a:cubicBezTo>
                  <a:cubicBezTo>
                    <a:pt x="17232" y="8555"/>
                    <a:pt x="16505" y="7704"/>
                    <a:pt x="15777" y="7063"/>
                  </a:cubicBezTo>
                  <a:cubicBezTo>
                    <a:pt x="15049" y="6205"/>
                    <a:pt x="14076" y="5564"/>
                    <a:pt x="13348" y="4922"/>
                  </a:cubicBezTo>
                  <a:cubicBezTo>
                    <a:pt x="12382" y="4281"/>
                    <a:pt x="11647" y="3855"/>
                    <a:pt x="10681" y="3214"/>
                  </a:cubicBezTo>
                  <a:cubicBezTo>
                    <a:pt x="8980" y="2356"/>
                    <a:pt x="7042" y="1499"/>
                    <a:pt x="5586" y="1074"/>
                  </a:cubicBezTo>
                  <a:cubicBezTo>
                    <a:pt x="2429" y="7"/>
                    <a:pt x="0" y="0"/>
                    <a:pt x="0" y="0"/>
                  </a:cubicBezTo>
                  <a:close/>
                </a:path>
              </a:pathLst>
            </a:custGeom>
            <a:solidFill>
              <a:srgbClr val="F6AF99"/>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10" name="Google Shape;3035;p28">
              <a:extLst>
                <a:ext uri="{FF2B5EF4-FFF2-40B4-BE49-F238E27FC236}">
                  <a16:creationId xmlns:a16="http://schemas.microsoft.com/office/drawing/2014/main" id="{A722E2D9-D9A4-3520-B799-B4B801AF2900}"/>
                </a:ext>
              </a:extLst>
            </p:cNvPr>
            <p:cNvSpPr>
              <a:spLocks/>
            </p:cNvSpPr>
            <p:nvPr/>
          </p:nvSpPr>
          <p:spPr bwMode="auto">
            <a:xfrm>
              <a:off x="2380920" y="4149557"/>
              <a:ext cx="252302" cy="286312"/>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21600" y="0"/>
                    <a:pt x="19171" y="7"/>
                    <a:pt x="16014" y="1074"/>
                  </a:cubicBezTo>
                  <a:cubicBezTo>
                    <a:pt x="14558" y="1499"/>
                    <a:pt x="12620" y="2356"/>
                    <a:pt x="10919" y="3214"/>
                  </a:cubicBezTo>
                  <a:cubicBezTo>
                    <a:pt x="9953" y="3855"/>
                    <a:pt x="9225" y="4281"/>
                    <a:pt x="8252" y="4922"/>
                  </a:cubicBezTo>
                  <a:cubicBezTo>
                    <a:pt x="7524" y="5564"/>
                    <a:pt x="6551" y="6205"/>
                    <a:pt x="5823" y="7063"/>
                  </a:cubicBezTo>
                  <a:cubicBezTo>
                    <a:pt x="5095" y="7704"/>
                    <a:pt x="4368" y="8555"/>
                    <a:pt x="3640" y="9412"/>
                  </a:cubicBezTo>
                  <a:cubicBezTo>
                    <a:pt x="2912" y="10054"/>
                    <a:pt x="2674" y="11121"/>
                    <a:pt x="2184" y="11762"/>
                  </a:cubicBezTo>
                  <a:cubicBezTo>
                    <a:pt x="1456" y="12620"/>
                    <a:pt x="1218" y="13477"/>
                    <a:pt x="973" y="14328"/>
                  </a:cubicBezTo>
                  <a:cubicBezTo>
                    <a:pt x="728" y="14760"/>
                    <a:pt x="490" y="15185"/>
                    <a:pt x="490" y="15611"/>
                  </a:cubicBezTo>
                  <a:cubicBezTo>
                    <a:pt x="490" y="16043"/>
                    <a:pt x="245" y="16468"/>
                    <a:pt x="245" y="16684"/>
                  </a:cubicBezTo>
                  <a:cubicBezTo>
                    <a:pt x="245" y="17535"/>
                    <a:pt x="0" y="18177"/>
                    <a:pt x="0" y="18818"/>
                  </a:cubicBezTo>
                  <a:cubicBezTo>
                    <a:pt x="0" y="19250"/>
                    <a:pt x="0" y="19892"/>
                    <a:pt x="0" y="20317"/>
                  </a:cubicBezTo>
                  <a:cubicBezTo>
                    <a:pt x="245" y="21175"/>
                    <a:pt x="245" y="21600"/>
                    <a:pt x="245" y="21600"/>
                  </a:cubicBezTo>
                  <a:cubicBezTo>
                    <a:pt x="245" y="21600"/>
                    <a:pt x="490" y="21175"/>
                    <a:pt x="973" y="20533"/>
                  </a:cubicBezTo>
                  <a:cubicBezTo>
                    <a:pt x="1218" y="20101"/>
                    <a:pt x="1456" y="19676"/>
                    <a:pt x="1701" y="19034"/>
                  </a:cubicBezTo>
                  <a:cubicBezTo>
                    <a:pt x="1946" y="18609"/>
                    <a:pt x="2184" y="17967"/>
                    <a:pt x="2674" y="17326"/>
                  </a:cubicBezTo>
                  <a:cubicBezTo>
                    <a:pt x="2912" y="16684"/>
                    <a:pt x="3402" y="16043"/>
                    <a:pt x="3885" y="15402"/>
                  </a:cubicBezTo>
                  <a:cubicBezTo>
                    <a:pt x="4368" y="14760"/>
                    <a:pt x="4613" y="14119"/>
                    <a:pt x="5341" y="13477"/>
                  </a:cubicBezTo>
                  <a:cubicBezTo>
                    <a:pt x="5823" y="12836"/>
                    <a:pt x="6314" y="12194"/>
                    <a:pt x="7042" y="11553"/>
                  </a:cubicBezTo>
                  <a:cubicBezTo>
                    <a:pt x="7524" y="10695"/>
                    <a:pt x="8252" y="10054"/>
                    <a:pt x="8980" y="9412"/>
                  </a:cubicBezTo>
                  <a:cubicBezTo>
                    <a:pt x="9708" y="8771"/>
                    <a:pt x="10436" y="8130"/>
                    <a:pt x="10919" y="7488"/>
                  </a:cubicBezTo>
                  <a:cubicBezTo>
                    <a:pt x="11647" y="7063"/>
                    <a:pt x="12375" y="6421"/>
                    <a:pt x="13103" y="5780"/>
                  </a:cubicBezTo>
                  <a:cubicBezTo>
                    <a:pt x="13830" y="5348"/>
                    <a:pt x="14558" y="4706"/>
                    <a:pt x="15286" y="4281"/>
                  </a:cubicBezTo>
                  <a:cubicBezTo>
                    <a:pt x="16014" y="3855"/>
                    <a:pt x="16742" y="3214"/>
                    <a:pt x="17232" y="2782"/>
                  </a:cubicBezTo>
                  <a:cubicBezTo>
                    <a:pt x="18443" y="1924"/>
                    <a:pt x="19654" y="1283"/>
                    <a:pt x="20382" y="858"/>
                  </a:cubicBezTo>
                  <a:cubicBezTo>
                    <a:pt x="21110" y="216"/>
                    <a:pt x="21600" y="0"/>
                    <a:pt x="21600" y="0"/>
                  </a:cubicBezTo>
                  <a:close/>
                </a:path>
              </a:pathLst>
            </a:custGeom>
            <a:solidFill>
              <a:srgbClr val="F6AF99"/>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11" name="Google Shape;3036;p28">
              <a:extLst>
                <a:ext uri="{FF2B5EF4-FFF2-40B4-BE49-F238E27FC236}">
                  <a16:creationId xmlns:a16="http://schemas.microsoft.com/office/drawing/2014/main" id="{616D1159-6B06-83EC-4DAF-46664BFE935F}"/>
                </a:ext>
              </a:extLst>
            </p:cNvPr>
            <p:cNvSpPr>
              <a:spLocks/>
            </p:cNvSpPr>
            <p:nvPr/>
          </p:nvSpPr>
          <p:spPr bwMode="auto">
            <a:xfrm>
              <a:off x="941017" y="3625258"/>
              <a:ext cx="2893894" cy="88426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5903" y="0"/>
                  </a:moveTo>
                  <a:cubicBezTo>
                    <a:pt x="381" y="1176"/>
                    <a:pt x="0" y="10800"/>
                    <a:pt x="0" y="10800"/>
                  </a:cubicBezTo>
                  <a:cubicBezTo>
                    <a:pt x="2645" y="13222"/>
                    <a:pt x="4062" y="21600"/>
                    <a:pt x="4062" y="21600"/>
                  </a:cubicBezTo>
                  <a:lnTo>
                    <a:pt x="17517" y="21600"/>
                  </a:lnTo>
                  <a:cubicBezTo>
                    <a:pt x="17517" y="21600"/>
                    <a:pt x="18935" y="13222"/>
                    <a:pt x="21600" y="10800"/>
                  </a:cubicBezTo>
                  <a:cubicBezTo>
                    <a:pt x="21600" y="10800"/>
                    <a:pt x="21199" y="1176"/>
                    <a:pt x="15677" y="0"/>
                  </a:cubicBezTo>
                  <a:cubicBezTo>
                    <a:pt x="15677" y="0"/>
                    <a:pt x="14556" y="12392"/>
                    <a:pt x="10790" y="19108"/>
                  </a:cubicBezTo>
                  <a:cubicBezTo>
                    <a:pt x="7024" y="12392"/>
                    <a:pt x="5903" y="0"/>
                    <a:pt x="5903"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12" name="Google Shape;3037;p28">
              <a:extLst>
                <a:ext uri="{FF2B5EF4-FFF2-40B4-BE49-F238E27FC236}">
                  <a16:creationId xmlns:a16="http://schemas.microsoft.com/office/drawing/2014/main" id="{31443274-FB02-0D89-E721-CA120A1F872C}"/>
                </a:ext>
              </a:extLst>
            </p:cNvPr>
            <p:cNvSpPr>
              <a:spLocks/>
            </p:cNvSpPr>
            <p:nvPr/>
          </p:nvSpPr>
          <p:spPr bwMode="auto">
            <a:xfrm>
              <a:off x="1428108" y="2117784"/>
              <a:ext cx="170566" cy="370890"/>
            </a:xfrm>
            <a:custGeom>
              <a:avLst/>
              <a:gdLst>
                <a:gd name="T0" fmla="*/ 603996617 w 18593"/>
                <a:gd name="T1" fmla="*/ 2147483647 h 21600"/>
                <a:gd name="T2" fmla="*/ 603996617 w 18593"/>
                <a:gd name="T3" fmla="*/ 2147483647 h 21600"/>
                <a:gd name="T4" fmla="*/ 603996617 w 18593"/>
                <a:gd name="T5" fmla="*/ 2147483647 h 21600"/>
                <a:gd name="T6" fmla="*/ 603996617 w 1859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593" h="21600" extrusionOk="0">
                  <a:moveTo>
                    <a:pt x="7764" y="0"/>
                  </a:moveTo>
                  <a:cubicBezTo>
                    <a:pt x="6310" y="0"/>
                    <a:pt x="4730" y="396"/>
                    <a:pt x="3139" y="1459"/>
                  </a:cubicBezTo>
                  <a:cubicBezTo>
                    <a:pt x="-3007" y="5400"/>
                    <a:pt x="-1202" y="21600"/>
                    <a:pt x="18291" y="21600"/>
                  </a:cubicBezTo>
                  <a:cubicBezTo>
                    <a:pt x="18388" y="21600"/>
                    <a:pt x="18486" y="21600"/>
                    <a:pt x="18593" y="21600"/>
                  </a:cubicBezTo>
                  <a:cubicBezTo>
                    <a:pt x="18593" y="21600"/>
                    <a:pt x="15500" y="7073"/>
                    <a:pt x="15188" y="3273"/>
                  </a:cubicBezTo>
                  <a:cubicBezTo>
                    <a:pt x="15188" y="3273"/>
                    <a:pt x="11959" y="0"/>
                    <a:pt x="7764" y="0"/>
                  </a:cubicBezTo>
                  <a:close/>
                </a:path>
              </a:pathLst>
            </a:custGeom>
            <a:solidFill>
              <a:srgbClr val="FABEA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13" name="Google Shape;3038;p28">
              <a:extLst>
                <a:ext uri="{FF2B5EF4-FFF2-40B4-BE49-F238E27FC236}">
                  <a16:creationId xmlns:a16="http://schemas.microsoft.com/office/drawing/2014/main" id="{865C2EF9-5BD0-50A7-340E-E9A695D6182C}"/>
                </a:ext>
              </a:extLst>
            </p:cNvPr>
            <p:cNvSpPr>
              <a:spLocks/>
            </p:cNvSpPr>
            <p:nvPr/>
          </p:nvSpPr>
          <p:spPr bwMode="auto">
            <a:xfrm>
              <a:off x="3183125" y="2093979"/>
              <a:ext cx="170212" cy="371964"/>
            </a:xfrm>
            <a:custGeom>
              <a:avLst/>
              <a:gdLst>
                <a:gd name="T0" fmla="*/ 605010368 w 18537"/>
                <a:gd name="T1" fmla="*/ 2147483647 h 21600"/>
                <a:gd name="T2" fmla="*/ 605010368 w 18537"/>
                <a:gd name="T3" fmla="*/ 2147483647 h 21600"/>
                <a:gd name="T4" fmla="*/ 605010368 w 18537"/>
                <a:gd name="T5" fmla="*/ 2147483647 h 21600"/>
                <a:gd name="T6" fmla="*/ 605010368 w 1853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537" h="21600" extrusionOk="0">
                  <a:moveTo>
                    <a:pt x="10683" y="0"/>
                  </a:moveTo>
                  <a:cubicBezTo>
                    <a:pt x="6521" y="0"/>
                    <a:pt x="3392" y="3331"/>
                    <a:pt x="3392" y="3331"/>
                  </a:cubicBezTo>
                  <a:cubicBezTo>
                    <a:pt x="3392" y="7115"/>
                    <a:pt x="0" y="21600"/>
                    <a:pt x="0" y="21600"/>
                  </a:cubicBezTo>
                  <a:cubicBezTo>
                    <a:pt x="20060" y="21600"/>
                    <a:pt x="21600" y="5140"/>
                    <a:pt x="15118" y="1356"/>
                  </a:cubicBezTo>
                  <a:cubicBezTo>
                    <a:pt x="13578" y="369"/>
                    <a:pt x="12077" y="0"/>
                    <a:pt x="10683" y="0"/>
                  </a:cubicBezTo>
                  <a:close/>
                </a:path>
              </a:pathLst>
            </a:custGeom>
            <a:solidFill>
              <a:srgbClr val="FABEA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14" name="Google Shape;3039;p28">
              <a:extLst>
                <a:ext uri="{FF2B5EF4-FFF2-40B4-BE49-F238E27FC236}">
                  <a16:creationId xmlns:a16="http://schemas.microsoft.com/office/drawing/2014/main" id="{DBB65D58-9D39-07C3-52B1-F6589CAA3FA6}"/>
                </a:ext>
              </a:extLst>
            </p:cNvPr>
            <p:cNvSpPr>
              <a:spLocks/>
            </p:cNvSpPr>
            <p:nvPr/>
          </p:nvSpPr>
          <p:spPr bwMode="auto">
            <a:xfrm>
              <a:off x="1542416" y="873804"/>
              <a:ext cx="1680660" cy="2343291"/>
            </a:xfrm>
            <a:custGeom>
              <a:avLst/>
              <a:gdLst>
                <a:gd name="T0" fmla="*/ 2147483647 w 20829"/>
                <a:gd name="T1" fmla="*/ 2147483647 h 21600"/>
                <a:gd name="T2" fmla="*/ 2147483647 w 20829"/>
                <a:gd name="T3" fmla="*/ 2147483647 h 21600"/>
                <a:gd name="T4" fmla="*/ 2147483647 w 20829"/>
                <a:gd name="T5" fmla="*/ 2147483647 h 21600"/>
                <a:gd name="T6" fmla="*/ 2147483647 w 20829"/>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29" h="21600" extrusionOk="0">
                  <a:moveTo>
                    <a:pt x="10848" y="0"/>
                  </a:moveTo>
                  <a:cubicBezTo>
                    <a:pt x="10472" y="0"/>
                    <a:pt x="10252" y="19"/>
                    <a:pt x="10252" y="19"/>
                  </a:cubicBezTo>
                  <a:cubicBezTo>
                    <a:pt x="10252" y="19"/>
                    <a:pt x="10117" y="10"/>
                    <a:pt x="9879" y="10"/>
                  </a:cubicBezTo>
                  <a:cubicBezTo>
                    <a:pt x="7975" y="10"/>
                    <a:pt x="-564" y="568"/>
                    <a:pt x="29" y="10600"/>
                  </a:cubicBezTo>
                  <a:cubicBezTo>
                    <a:pt x="29" y="10600"/>
                    <a:pt x="65" y="15146"/>
                    <a:pt x="1785" y="17080"/>
                  </a:cubicBezTo>
                  <a:cubicBezTo>
                    <a:pt x="3915" y="19520"/>
                    <a:pt x="7849" y="21600"/>
                    <a:pt x="10553" y="21600"/>
                  </a:cubicBezTo>
                  <a:cubicBezTo>
                    <a:pt x="10569" y="21600"/>
                    <a:pt x="10586" y="21600"/>
                    <a:pt x="10603" y="21599"/>
                  </a:cubicBezTo>
                  <a:cubicBezTo>
                    <a:pt x="13273" y="21574"/>
                    <a:pt x="17207" y="19222"/>
                    <a:pt x="19314" y="16897"/>
                  </a:cubicBezTo>
                  <a:cubicBezTo>
                    <a:pt x="20895" y="15094"/>
                    <a:pt x="20825" y="10391"/>
                    <a:pt x="20825" y="10391"/>
                  </a:cubicBezTo>
                  <a:cubicBezTo>
                    <a:pt x="21036" y="691"/>
                    <a:pt x="13112" y="0"/>
                    <a:pt x="10848" y="0"/>
                  </a:cubicBezTo>
                  <a:close/>
                </a:path>
              </a:pathLst>
            </a:custGeom>
            <a:solidFill>
              <a:srgbClr val="FABEA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15" name="Google Shape;3040;p28">
              <a:extLst>
                <a:ext uri="{FF2B5EF4-FFF2-40B4-BE49-F238E27FC236}">
                  <a16:creationId xmlns:a16="http://schemas.microsoft.com/office/drawing/2014/main" id="{C0A4A24B-B473-BD84-B9BA-63ACEA6E97BF}"/>
                </a:ext>
              </a:extLst>
            </p:cNvPr>
            <p:cNvSpPr>
              <a:spLocks/>
            </p:cNvSpPr>
            <p:nvPr/>
          </p:nvSpPr>
          <p:spPr bwMode="auto">
            <a:xfrm>
              <a:off x="2261885" y="2565202"/>
              <a:ext cx="257941" cy="68020"/>
            </a:xfrm>
            <a:custGeom>
              <a:avLst/>
              <a:gdLst>
                <a:gd name="T0" fmla="*/ 2147483647 w 21600"/>
                <a:gd name="T1" fmla="*/ 3344556 h 21600"/>
                <a:gd name="T2" fmla="*/ 2147483647 w 21600"/>
                <a:gd name="T3" fmla="*/ 3344556 h 21600"/>
                <a:gd name="T4" fmla="*/ 2147483647 w 21600"/>
                <a:gd name="T5" fmla="*/ 3344556 h 21600"/>
                <a:gd name="T6" fmla="*/ 2147483647 w 21600"/>
                <a:gd name="T7" fmla="*/ 334455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21600" y="0"/>
                    <a:pt x="21128" y="0"/>
                    <a:pt x="20416" y="881"/>
                  </a:cubicBezTo>
                  <a:cubicBezTo>
                    <a:pt x="20176" y="881"/>
                    <a:pt x="19704" y="881"/>
                    <a:pt x="19464" y="1791"/>
                  </a:cubicBezTo>
                  <a:cubicBezTo>
                    <a:pt x="18992" y="1791"/>
                    <a:pt x="18512" y="1791"/>
                    <a:pt x="18040" y="2700"/>
                  </a:cubicBezTo>
                  <a:cubicBezTo>
                    <a:pt x="17328" y="2700"/>
                    <a:pt x="16856" y="3581"/>
                    <a:pt x="16376" y="3581"/>
                  </a:cubicBezTo>
                  <a:cubicBezTo>
                    <a:pt x="15664" y="4491"/>
                    <a:pt x="15192" y="4491"/>
                    <a:pt x="14480" y="4491"/>
                  </a:cubicBezTo>
                  <a:cubicBezTo>
                    <a:pt x="14008" y="5400"/>
                    <a:pt x="13296" y="5400"/>
                    <a:pt x="12584" y="5400"/>
                  </a:cubicBezTo>
                  <a:cubicBezTo>
                    <a:pt x="12104" y="5400"/>
                    <a:pt x="11392" y="6281"/>
                    <a:pt x="10680" y="6281"/>
                  </a:cubicBezTo>
                  <a:cubicBezTo>
                    <a:pt x="9496" y="6281"/>
                    <a:pt x="8312" y="5400"/>
                    <a:pt x="7120" y="5400"/>
                  </a:cubicBezTo>
                  <a:cubicBezTo>
                    <a:pt x="5936" y="4491"/>
                    <a:pt x="4752" y="3581"/>
                    <a:pt x="3560" y="2700"/>
                  </a:cubicBezTo>
                  <a:cubicBezTo>
                    <a:pt x="1664" y="1791"/>
                    <a:pt x="0" y="0"/>
                    <a:pt x="0" y="0"/>
                  </a:cubicBezTo>
                  <a:cubicBezTo>
                    <a:pt x="0" y="0"/>
                    <a:pt x="240" y="881"/>
                    <a:pt x="712" y="3581"/>
                  </a:cubicBezTo>
                  <a:cubicBezTo>
                    <a:pt x="952" y="5400"/>
                    <a:pt x="1664" y="8100"/>
                    <a:pt x="2616" y="10800"/>
                  </a:cubicBezTo>
                  <a:cubicBezTo>
                    <a:pt x="3560" y="14381"/>
                    <a:pt x="4752" y="16200"/>
                    <a:pt x="6176" y="18900"/>
                  </a:cubicBezTo>
                  <a:cubicBezTo>
                    <a:pt x="6888" y="19781"/>
                    <a:pt x="7600" y="20691"/>
                    <a:pt x="8544" y="20691"/>
                  </a:cubicBezTo>
                  <a:cubicBezTo>
                    <a:pt x="9256" y="21600"/>
                    <a:pt x="9968" y="21600"/>
                    <a:pt x="10920" y="21600"/>
                  </a:cubicBezTo>
                  <a:cubicBezTo>
                    <a:pt x="11632" y="21600"/>
                    <a:pt x="12344" y="21600"/>
                    <a:pt x="13296" y="20691"/>
                  </a:cubicBezTo>
                  <a:cubicBezTo>
                    <a:pt x="14008" y="19781"/>
                    <a:pt x="14720" y="18900"/>
                    <a:pt x="15432" y="17991"/>
                  </a:cubicBezTo>
                  <a:cubicBezTo>
                    <a:pt x="16144" y="17081"/>
                    <a:pt x="16856" y="16200"/>
                    <a:pt x="17328" y="15291"/>
                  </a:cubicBezTo>
                  <a:cubicBezTo>
                    <a:pt x="18040" y="13500"/>
                    <a:pt x="18512" y="11681"/>
                    <a:pt x="18992" y="10800"/>
                  </a:cubicBezTo>
                  <a:cubicBezTo>
                    <a:pt x="19936" y="8100"/>
                    <a:pt x="20416" y="5400"/>
                    <a:pt x="20888" y="3581"/>
                  </a:cubicBezTo>
                  <a:cubicBezTo>
                    <a:pt x="21360" y="881"/>
                    <a:pt x="21600" y="0"/>
                    <a:pt x="21600" y="0"/>
                  </a:cubicBezTo>
                  <a:close/>
                </a:path>
              </a:pathLst>
            </a:custGeom>
            <a:solidFill>
              <a:srgbClr val="F8A7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16" name="Google Shape;3041;p28">
              <a:extLst>
                <a:ext uri="{FF2B5EF4-FFF2-40B4-BE49-F238E27FC236}">
                  <a16:creationId xmlns:a16="http://schemas.microsoft.com/office/drawing/2014/main" id="{9CEB9DE4-1D57-3DC5-A4B9-D93CA6E6DCCB}"/>
                </a:ext>
              </a:extLst>
            </p:cNvPr>
            <p:cNvSpPr>
              <a:spLocks/>
            </p:cNvSpPr>
            <p:nvPr/>
          </p:nvSpPr>
          <p:spPr bwMode="auto">
            <a:xfrm>
              <a:off x="2613521" y="1895374"/>
              <a:ext cx="498710" cy="139890"/>
            </a:xfrm>
            <a:custGeom>
              <a:avLst/>
              <a:gdLst>
                <a:gd name="T0" fmla="*/ 2147483647 w 21112"/>
                <a:gd name="T1" fmla="*/ 123051907 h 21600"/>
                <a:gd name="T2" fmla="*/ 2147483647 w 21112"/>
                <a:gd name="T3" fmla="*/ 123051907 h 21600"/>
                <a:gd name="T4" fmla="*/ 2147483647 w 21112"/>
                <a:gd name="T5" fmla="*/ 123051907 h 21600"/>
                <a:gd name="T6" fmla="*/ 2147483647 w 21112"/>
                <a:gd name="T7" fmla="*/ 1230519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12" h="21600" extrusionOk="0">
                  <a:moveTo>
                    <a:pt x="11469" y="0"/>
                  </a:moveTo>
                  <a:cubicBezTo>
                    <a:pt x="6423" y="0"/>
                    <a:pt x="952" y="7573"/>
                    <a:pt x="952" y="7573"/>
                  </a:cubicBezTo>
                  <a:cubicBezTo>
                    <a:pt x="474" y="8015"/>
                    <a:pt x="232" y="9328"/>
                    <a:pt x="114" y="10641"/>
                  </a:cubicBezTo>
                  <a:cubicBezTo>
                    <a:pt x="114" y="10641"/>
                    <a:pt x="-488" y="20260"/>
                    <a:pt x="1073" y="21572"/>
                  </a:cubicBezTo>
                  <a:cubicBezTo>
                    <a:pt x="1107" y="21600"/>
                    <a:pt x="1141" y="21600"/>
                    <a:pt x="1179" y="21600"/>
                  </a:cubicBezTo>
                  <a:cubicBezTo>
                    <a:pt x="2634" y="21600"/>
                    <a:pt x="8306" y="8540"/>
                    <a:pt x="15148" y="8540"/>
                  </a:cubicBezTo>
                  <a:cubicBezTo>
                    <a:pt x="16762" y="8540"/>
                    <a:pt x="18445" y="9273"/>
                    <a:pt x="20153" y="11069"/>
                  </a:cubicBezTo>
                  <a:lnTo>
                    <a:pt x="20271" y="11069"/>
                  </a:lnTo>
                  <a:cubicBezTo>
                    <a:pt x="20513" y="11512"/>
                    <a:pt x="20873" y="11512"/>
                    <a:pt x="21112" y="11954"/>
                  </a:cubicBezTo>
                  <a:cubicBezTo>
                    <a:pt x="21112" y="11954"/>
                    <a:pt x="20991" y="11512"/>
                    <a:pt x="20631" y="11069"/>
                  </a:cubicBezTo>
                  <a:cubicBezTo>
                    <a:pt x="20032" y="10199"/>
                    <a:pt x="18952" y="7573"/>
                    <a:pt x="15952" y="2764"/>
                  </a:cubicBezTo>
                  <a:cubicBezTo>
                    <a:pt x="14626" y="760"/>
                    <a:pt x="13068" y="0"/>
                    <a:pt x="1146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17" name="Google Shape;3042;p28">
              <a:extLst>
                <a:ext uri="{FF2B5EF4-FFF2-40B4-BE49-F238E27FC236}">
                  <a16:creationId xmlns:a16="http://schemas.microsoft.com/office/drawing/2014/main" id="{FFA6E16D-3477-84FB-4210-2E29D1CA7DD1}"/>
                </a:ext>
              </a:extLst>
            </p:cNvPr>
            <p:cNvSpPr>
              <a:spLocks/>
            </p:cNvSpPr>
            <p:nvPr/>
          </p:nvSpPr>
          <p:spPr bwMode="auto">
            <a:xfrm>
              <a:off x="1672336" y="1895374"/>
              <a:ext cx="497070" cy="139890"/>
            </a:xfrm>
            <a:custGeom>
              <a:avLst/>
              <a:gdLst>
                <a:gd name="T0" fmla="*/ 2147483647 w 21046"/>
                <a:gd name="T1" fmla="*/ 123051907 h 21600"/>
                <a:gd name="T2" fmla="*/ 2147483647 w 21046"/>
                <a:gd name="T3" fmla="*/ 123051907 h 21600"/>
                <a:gd name="T4" fmla="*/ 2147483647 w 21046"/>
                <a:gd name="T5" fmla="*/ 123051907 h 21600"/>
                <a:gd name="T6" fmla="*/ 2147483647 w 21046"/>
                <a:gd name="T7" fmla="*/ 1230519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46" h="21600" extrusionOk="0">
                  <a:moveTo>
                    <a:pt x="9644" y="0"/>
                  </a:moveTo>
                  <a:cubicBezTo>
                    <a:pt x="8045" y="0"/>
                    <a:pt x="6488" y="760"/>
                    <a:pt x="5161" y="2764"/>
                  </a:cubicBezTo>
                  <a:cubicBezTo>
                    <a:pt x="2160" y="7573"/>
                    <a:pt x="1080" y="10199"/>
                    <a:pt x="481" y="11069"/>
                  </a:cubicBezTo>
                  <a:cubicBezTo>
                    <a:pt x="121" y="11512"/>
                    <a:pt x="0" y="11954"/>
                    <a:pt x="0" y="11954"/>
                  </a:cubicBezTo>
                  <a:cubicBezTo>
                    <a:pt x="239" y="11512"/>
                    <a:pt x="599" y="11512"/>
                    <a:pt x="841" y="11069"/>
                  </a:cubicBezTo>
                  <a:lnTo>
                    <a:pt x="959" y="11069"/>
                  </a:lnTo>
                  <a:cubicBezTo>
                    <a:pt x="2668" y="9273"/>
                    <a:pt x="4350" y="8540"/>
                    <a:pt x="5965" y="8540"/>
                  </a:cubicBezTo>
                  <a:cubicBezTo>
                    <a:pt x="12808" y="8540"/>
                    <a:pt x="18481" y="21600"/>
                    <a:pt x="19936" y="21600"/>
                  </a:cubicBezTo>
                  <a:cubicBezTo>
                    <a:pt x="19974" y="21600"/>
                    <a:pt x="20008" y="21600"/>
                    <a:pt x="20043" y="21572"/>
                  </a:cubicBezTo>
                  <a:cubicBezTo>
                    <a:pt x="21600" y="20260"/>
                    <a:pt x="20880" y="10641"/>
                    <a:pt x="20880" y="10641"/>
                  </a:cubicBezTo>
                  <a:cubicBezTo>
                    <a:pt x="20880" y="9328"/>
                    <a:pt x="20641" y="8015"/>
                    <a:pt x="20160" y="7573"/>
                  </a:cubicBezTo>
                  <a:cubicBezTo>
                    <a:pt x="20160" y="7573"/>
                    <a:pt x="14692" y="0"/>
                    <a:pt x="964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18" name="Google Shape;3043;p28">
              <a:extLst>
                <a:ext uri="{FF2B5EF4-FFF2-40B4-BE49-F238E27FC236}">
                  <a16:creationId xmlns:a16="http://schemas.microsoft.com/office/drawing/2014/main" id="{8E2D5CBD-573A-4294-5DA4-997AD6352D09}"/>
                </a:ext>
              </a:extLst>
            </p:cNvPr>
            <p:cNvSpPr>
              <a:spLocks/>
            </p:cNvSpPr>
            <p:nvPr/>
          </p:nvSpPr>
          <p:spPr bwMode="auto">
            <a:xfrm>
              <a:off x="2769268" y="2369552"/>
              <a:ext cx="337326" cy="252302"/>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05" y="0"/>
                  </a:moveTo>
                  <a:cubicBezTo>
                    <a:pt x="4717" y="0"/>
                    <a:pt x="0" y="4858"/>
                    <a:pt x="0" y="10926"/>
                  </a:cubicBezTo>
                  <a:cubicBezTo>
                    <a:pt x="0" y="16750"/>
                    <a:pt x="4717" y="21600"/>
                    <a:pt x="10705" y="21600"/>
                  </a:cubicBezTo>
                  <a:cubicBezTo>
                    <a:pt x="16694" y="21600"/>
                    <a:pt x="21600" y="16750"/>
                    <a:pt x="21600" y="10926"/>
                  </a:cubicBezTo>
                  <a:cubicBezTo>
                    <a:pt x="21600" y="4858"/>
                    <a:pt x="16694" y="0"/>
                    <a:pt x="10705" y="0"/>
                  </a:cubicBezTo>
                  <a:close/>
                </a:path>
              </a:pathLst>
            </a:custGeom>
            <a:solidFill>
              <a:srgbClr val="F57D99"/>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19" name="Google Shape;3044;p28">
              <a:extLst>
                <a:ext uri="{FF2B5EF4-FFF2-40B4-BE49-F238E27FC236}">
                  <a16:creationId xmlns:a16="http://schemas.microsoft.com/office/drawing/2014/main" id="{D4629573-97F2-26B5-F37D-98B84CD16215}"/>
                </a:ext>
              </a:extLst>
            </p:cNvPr>
            <p:cNvSpPr>
              <a:spLocks/>
            </p:cNvSpPr>
            <p:nvPr/>
          </p:nvSpPr>
          <p:spPr bwMode="auto">
            <a:xfrm>
              <a:off x="1683704" y="2369552"/>
              <a:ext cx="337237" cy="252302"/>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08" y="0"/>
                  </a:moveTo>
                  <a:cubicBezTo>
                    <a:pt x="4901" y="0"/>
                    <a:pt x="0" y="4858"/>
                    <a:pt x="0" y="10926"/>
                  </a:cubicBezTo>
                  <a:cubicBezTo>
                    <a:pt x="0" y="16750"/>
                    <a:pt x="4901" y="21600"/>
                    <a:pt x="10708" y="21600"/>
                  </a:cubicBezTo>
                  <a:cubicBezTo>
                    <a:pt x="16699" y="21600"/>
                    <a:pt x="21600" y="16750"/>
                    <a:pt x="21600" y="10926"/>
                  </a:cubicBezTo>
                  <a:cubicBezTo>
                    <a:pt x="21600" y="4858"/>
                    <a:pt x="16699" y="0"/>
                    <a:pt x="10708" y="0"/>
                  </a:cubicBezTo>
                  <a:close/>
                </a:path>
              </a:pathLst>
            </a:custGeom>
            <a:solidFill>
              <a:srgbClr val="F57D99"/>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890" name="Google Shape;3045;p28">
              <a:extLst>
                <a:ext uri="{FF2B5EF4-FFF2-40B4-BE49-F238E27FC236}">
                  <a16:creationId xmlns:a16="http://schemas.microsoft.com/office/drawing/2014/main" id="{0B197F8F-D510-5321-4708-14A0D99C30BC}"/>
                </a:ext>
              </a:extLst>
            </p:cNvPr>
            <p:cNvSpPr/>
            <p:nvPr/>
          </p:nvSpPr>
          <p:spPr>
            <a:xfrm>
              <a:off x="2074820" y="2690472"/>
              <a:ext cx="612762" cy="18095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01" y="4395"/>
                    <a:pt x="4698" y="17899"/>
                    <a:pt x="10798" y="21280"/>
                  </a:cubicBezTo>
                  <a:cubicBezTo>
                    <a:pt x="11203" y="21504"/>
                    <a:pt x="11597" y="21600"/>
                    <a:pt x="11986" y="21600"/>
                  </a:cubicBezTo>
                  <a:cubicBezTo>
                    <a:pt x="17577" y="21600"/>
                    <a:pt x="21597" y="341"/>
                    <a:pt x="21600" y="341"/>
                  </a:cubicBezTo>
                  <a:cubicBezTo>
                    <a:pt x="21597" y="341"/>
                    <a:pt x="16899" y="4053"/>
                    <a:pt x="16599" y="4395"/>
                  </a:cubicBezTo>
                  <a:cubicBezTo>
                    <a:pt x="16400" y="4395"/>
                    <a:pt x="11199" y="6752"/>
                    <a:pt x="11199" y="6752"/>
                  </a:cubicBezTo>
                  <a:lnTo>
                    <a:pt x="5598" y="4395"/>
                  </a:lnTo>
                  <a:lnTo>
                    <a:pt x="0" y="0"/>
                  </a:ln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5621" name="Google Shape;3046;p28">
              <a:extLst>
                <a:ext uri="{FF2B5EF4-FFF2-40B4-BE49-F238E27FC236}">
                  <a16:creationId xmlns:a16="http://schemas.microsoft.com/office/drawing/2014/main" id="{DBF7FBF1-64DD-BA2E-4349-B57D20241311}"/>
                </a:ext>
              </a:extLst>
            </p:cNvPr>
            <p:cNvSpPr>
              <a:spLocks/>
            </p:cNvSpPr>
            <p:nvPr/>
          </p:nvSpPr>
          <p:spPr bwMode="auto">
            <a:xfrm>
              <a:off x="2066323" y="2684240"/>
              <a:ext cx="629274" cy="85025"/>
            </a:xfrm>
            <a:custGeom>
              <a:avLst/>
              <a:gdLst>
                <a:gd name="T0" fmla="*/ 2147483647 w 21600"/>
                <a:gd name="T1" fmla="*/ 10206901 h 21600"/>
                <a:gd name="T2" fmla="*/ 2147483647 w 21600"/>
                <a:gd name="T3" fmla="*/ 10206901 h 21600"/>
                <a:gd name="T4" fmla="*/ 2147483647 w 21600"/>
                <a:gd name="T5" fmla="*/ 10206901 h 21600"/>
                <a:gd name="T6" fmla="*/ 2147483647 w 21600"/>
                <a:gd name="T7" fmla="*/ 1020690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21597" y="0"/>
                    <a:pt x="19453" y="3160"/>
                    <a:pt x="17615" y="3160"/>
                  </a:cubicBezTo>
                  <a:cubicBezTo>
                    <a:pt x="17308" y="3160"/>
                    <a:pt x="17013" y="3069"/>
                    <a:pt x="16734" y="2865"/>
                  </a:cubicBezTo>
                  <a:cubicBezTo>
                    <a:pt x="16021" y="2365"/>
                    <a:pt x="15394" y="2046"/>
                    <a:pt x="14823" y="2046"/>
                  </a:cubicBezTo>
                  <a:cubicBezTo>
                    <a:pt x="13754" y="2046"/>
                    <a:pt x="12887" y="3183"/>
                    <a:pt x="12064" y="6480"/>
                  </a:cubicBezTo>
                  <a:cubicBezTo>
                    <a:pt x="11462" y="9072"/>
                    <a:pt x="11118" y="10527"/>
                    <a:pt x="10725" y="10527"/>
                  </a:cubicBezTo>
                  <a:cubicBezTo>
                    <a:pt x="10359" y="10527"/>
                    <a:pt x="9947" y="9254"/>
                    <a:pt x="9244" y="6480"/>
                  </a:cubicBezTo>
                  <a:cubicBezTo>
                    <a:pt x="8347" y="2910"/>
                    <a:pt x="7401" y="1501"/>
                    <a:pt x="6233" y="1501"/>
                  </a:cubicBezTo>
                  <a:cubicBezTo>
                    <a:pt x="5754" y="1501"/>
                    <a:pt x="5235" y="1728"/>
                    <a:pt x="4670" y="2160"/>
                  </a:cubicBezTo>
                  <a:cubicBezTo>
                    <a:pt x="4279" y="2592"/>
                    <a:pt x="3862" y="2751"/>
                    <a:pt x="3438" y="2751"/>
                  </a:cubicBezTo>
                  <a:cubicBezTo>
                    <a:pt x="1745" y="2751"/>
                    <a:pt x="0" y="0"/>
                    <a:pt x="0" y="0"/>
                  </a:cubicBezTo>
                  <a:cubicBezTo>
                    <a:pt x="3309" y="21600"/>
                    <a:pt x="10703" y="21600"/>
                    <a:pt x="10703" y="21600"/>
                  </a:cubicBezTo>
                  <a:cubicBezTo>
                    <a:pt x="10703" y="21600"/>
                    <a:pt x="18387" y="21600"/>
                    <a:pt x="2160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22" name="Google Shape;3047;p28">
              <a:extLst>
                <a:ext uri="{FF2B5EF4-FFF2-40B4-BE49-F238E27FC236}">
                  <a16:creationId xmlns:a16="http://schemas.microsoft.com/office/drawing/2014/main" id="{0C73E664-F991-7552-026A-FA8C951AA938}"/>
                </a:ext>
              </a:extLst>
            </p:cNvPr>
            <p:cNvSpPr>
              <a:spLocks/>
            </p:cNvSpPr>
            <p:nvPr/>
          </p:nvSpPr>
          <p:spPr bwMode="auto">
            <a:xfrm>
              <a:off x="2066323" y="2684240"/>
              <a:ext cx="632050" cy="229568"/>
            </a:xfrm>
            <a:custGeom>
              <a:avLst/>
              <a:gdLst>
                <a:gd name="T0" fmla="*/ 2147483647 w 21600"/>
                <a:gd name="T1" fmla="*/ 1464575065 h 21600"/>
                <a:gd name="T2" fmla="*/ 2147483647 w 21600"/>
                <a:gd name="T3" fmla="*/ 1464575065 h 21600"/>
                <a:gd name="T4" fmla="*/ 2147483647 w 21600"/>
                <a:gd name="T5" fmla="*/ 1464575065 h 21600"/>
                <a:gd name="T6" fmla="*/ 2147483647 w 21600"/>
                <a:gd name="T7" fmla="*/ 146457506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4068" y="21600"/>
                    <a:pt x="10656" y="21600"/>
                  </a:cubicBezTo>
                  <a:cubicBezTo>
                    <a:pt x="17339" y="21600"/>
                    <a:pt x="21600" y="0"/>
                    <a:pt x="21600" y="0"/>
                  </a:cubicBezTo>
                  <a:cubicBezTo>
                    <a:pt x="21600" y="0"/>
                    <a:pt x="17208" y="14695"/>
                    <a:pt x="10809" y="14695"/>
                  </a:cubicBezTo>
                  <a:cubicBezTo>
                    <a:pt x="7610" y="14695"/>
                    <a:pt x="3906" y="11023"/>
                    <a:pt x="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23" name="Google Shape;3048;p28">
              <a:extLst>
                <a:ext uri="{FF2B5EF4-FFF2-40B4-BE49-F238E27FC236}">
                  <a16:creationId xmlns:a16="http://schemas.microsoft.com/office/drawing/2014/main" id="{3C69D74F-05BF-C9F1-A272-F361F33AF484}"/>
                </a:ext>
              </a:extLst>
            </p:cNvPr>
            <p:cNvSpPr>
              <a:spLocks/>
            </p:cNvSpPr>
            <p:nvPr/>
          </p:nvSpPr>
          <p:spPr bwMode="auto">
            <a:xfrm>
              <a:off x="2642264" y="2051821"/>
              <a:ext cx="413223" cy="229927"/>
            </a:xfrm>
            <a:custGeom>
              <a:avLst/>
              <a:gdLst>
                <a:gd name="T0" fmla="*/ 2147483647 w 20188"/>
                <a:gd name="T1" fmla="*/ 1476069100 h 21600"/>
                <a:gd name="T2" fmla="*/ 2147483647 w 20188"/>
                <a:gd name="T3" fmla="*/ 1476069100 h 21600"/>
                <a:gd name="T4" fmla="*/ 2147483647 w 20188"/>
                <a:gd name="T5" fmla="*/ 1476069100 h 21600"/>
                <a:gd name="T6" fmla="*/ 2147483647 w 20188"/>
                <a:gd name="T7" fmla="*/ 147606910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188" h="21600" extrusionOk="0">
                  <a:moveTo>
                    <a:pt x="10341" y="0"/>
                  </a:moveTo>
                  <a:cubicBezTo>
                    <a:pt x="9270" y="0"/>
                    <a:pt x="8120" y="168"/>
                    <a:pt x="6896" y="563"/>
                  </a:cubicBezTo>
                  <a:cubicBezTo>
                    <a:pt x="-1412" y="2960"/>
                    <a:pt x="110" y="21600"/>
                    <a:pt x="110" y="21600"/>
                  </a:cubicBezTo>
                  <a:lnTo>
                    <a:pt x="20188" y="5625"/>
                  </a:lnTo>
                  <a:cubicBezTo>
                    <a:pt x="20188" y="5625"/>
                    <a:pt x="16563" y="0"/>
                    <a:pt x="10341" y="0"/>
                  </a:cubicBezTo>
                  <a:close/>
                </a:path>
              </a:pathLst>
            </a:custGeom>
            <a:solidFill>
              <a:srgbClr val="C08E5D"/>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894" name="Google Shape;3049;p28">
              <a:extLst>
                <a:ext uri="{FF2B5EF4-FFF2-40B4-BE49-F238E27FC236}">
                  <a16:creationId xmlns:a16="http://schemas.microsoft.com/office/drawing/2014/main" id="{0B7618BB-9FD6-18C3-C329-153CB1082F89}"/>
                </a:ext>
              </a:extLst>
            </p:cNvPr>
            <p:cNvSpPr/>
            <p:nvPr/>
          </p:nvSpPr>
          <p:spPr>
            <a:xfrm>
              <a:off x="2644721" y="2133330"/>
              <a:ext cx="368292" cy="180952"/>
            </a:xfrm>
            <a:custGeom>
              <a:avLst/>
              <a:gdLst/>
              <a:ahLst/>
              <a:cxnLst>
                <a:cxn ang="0">
                  <a:pos x="wd2" y="hd2"/>
                </a:cxn>
                <a:cxn ang="5400000">
                  <a:pos x="wd2" y="hd2"/>
                </a:cxn>
                <a:cxn ang="10800000">
                  <a:pos x="wd2" y="hd2"/>
                </a:cxn>
                <a:cxn ang="16200000">
                  <a:pos x="wd2" y="hd2"/>
                </a:cxn>
              </a:cxnLst>
              <a:rect l="0" t="0" r="r" b="b"/>
              <a:pathLst>
                <a:path w="21600" h="21600" extrusionOk="0">
                  <a:moveTo>
                    <a:pt x="11600" y="0"/>
                  </a:moveTo>
                  <a:cubicBezTo>
                    <a:pt x="10351" y="0"/>
                    <a:pt x="9024" y="149"/>
                    <a:pt x="7644" y="510"/>
                  </a:cubicBezTo>
                  <a:cubicBezTo>
                    <a:pt x="0" y="2530"/>
                    <a:pt x="0" y="17678"/>
                    <a:pt x="0" y="17678"/>
                  </a:cubicBezTo>
                  <a:cubicBezTo>
                    <a:pt x="3589" y="20473"/>
                    <a:pt x="6605" y="21600"/>
                    <a:pt x="9129" y="21600"/>
                  </a:cubicBezTo>
                  <a:cubicBezTo>
                    <a:pt x="19360" y="21600"/>
                    <a:pt x="21600" y="3200"/>
                    <a:pt x="21600" y="3200"/>
                  </a:cubicBezTo>
                  <a:cubicBezTo>
                    <a:pt x="21600" y="3200"/>
                    <a:pt x="17434" y="0"/>
                    <a:pt x="11600"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5625" name="Google Shape;3050;p28">
              <a:extLst>
                <a:ext uri="{FF2B5EF4-FFF2-40B4-BE49-F238E27FC236}">
                  <a16:creationId xmlns:a16="http://schemas.microsoft.com/office/drawing/2014/main" id="{08193CA0-31BD-B468-A64A-DBFAF5145E29}"/>
                </a:ext>
              </a:extLst>
            </p:cNvPr>
            <p:cNvSpPr>
              <a:spLocks/>
            </p:cNvSpPr>
            <p:nvPr/>
          </p:nvSpPr>
          <p:spPr bwMode="auto">
            <a:xfrm>
              <a:off x="2718117" y="2086012"/>
              <a:ext cx="204699" cy="207193"/>
            </a:xfrm>
            <a:custGeom>
              <a:avLst/>
              <a:gdLst>
                <a:gd name="T0" fmla="*/ 959872846 w 20801"/>
                <a:gd name="T1" fmla="*/ 877066223 h 21600"/>
                <a:gd name="T2" fmla="*/ 959872846 w 20801"/>
                <a:gd name="T3" fmla="*/ 877066223 h 21600"/>
                <a:gd name="T4" fmla="*/ 959872846 w 20801"/>
                <a:gd name="T5" fmla="*/ 877066223 h 21600"/>
                <a:gd name="T6" fmla="*/ 959872846 w 20801"/>
                <a:gd name="T7" fmla="*/ 8770662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01" h="21600" extrusionOk="0">
                  <a:moveTo>
                    <a:pt x="10346" y="0"/>
                  </a:moveTo>
                  <a:cubicBezTo>
                    <a:pt x="10173" y="0"/>
                    <a:pt x="9991" y="9"/>
                    <a:pt x="9809" y="19"/>
                  </a:cubicBezTo>
                  <a:cubicBezTo>
                    <a:pt x="4043" y="606"/>
                    <a:pt x="-277" y="5626"/>
                    <a:pt x="14" y="11542"/>
                  </a:cubicBezTo>
                  <a:cubicBezTo>
                    <a:pt x="296" y="17261"/>
                    <a:pt x="5162" y="21600"/>
                    <a:pt x="10700" y="21600"/>
                  </a:cubicBezTo>
                  <a:cubicBezTo>
                    <a:pt x="10882" y="21600"/>
                    <a:pt x="11064" y="21591"/>
                    <a:pt x="11246" y="21581"/>
                  </a:cubicBezTo>
                  <a:cubicBezTo>
                    <a:pt x="17003" y="21292"/>
                    <a:pt x="21323" y="15974"/>
                    <a:pt x="20750" y="10058"/>
                  </a:cubicBezTo>
                  <a:cubicBezTo>
                    <a:pt x="20468" y="4339"/>
                    <a:pt x="15875" y="0"/>
                    <a:pt x="10346" y="0"/>
                  </a:cubicBezTo>
                  <a:close/>
                </a:path>
              </a:pathLst>
            </a:custGeom>
            <a:solidFill>
              <a:srgbClr val="905C5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26" name="Google Shape;3051;p28">
              <a:extLst>
                <a:ext uri="{FF2B5EF4-FFF2-40B4-BE49-F238E27FC236}">
                  <a16:creationId xmlns:a16="http://schemas.microsoft.com/office/drawing/2014/main" id="{AAB02F27-43D4-DAA7-6D58-D81D1100DF8B}"/>
                </a:ext>
              </a:extLst>
            </p:cNvPr>
            <p:cNvSpPr>
              <a:spLocks/>
            </p:cNvSpPr>
            <p:nvPr/>
          </p:nvSpPr>
          <p:spPr bwMode="auto">
            <a:xfrm>
              <a:off x="2780636" y="2150988"/>
              <a:ext cx="79614" cy="79745"/>
            </a:xfrm>
            <a:custGeom>
              <a:avLst/>
              <a:gdLst>
                <a:gd name="T0" fmla="*/ 8333760 w 20930"/>
                <a:gd name="T1" fmla="*/ 7407598 h 21600"/>
                <a:gd name="T2" fmla="*/ 8333760 w 20930"/>
                <a:gd name="T3" fmla="*/ 7407598 h 21600"/>
                <a:gd name="T4" fmla="*/ 8333760 w 20930"/>
                <a:gd name="T5" fmla="*/ 7407598 h 21600"/>
                <a:gd name="T6" fmla="*/ 8333760 w 20930"/>
                <a:gd name="T7" fmla="*/ 740759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30" h="21600" extrusionOk="0">
                  <a:moveTo>
                    <a:pt x="10965" y="0"/>
                  </a:moveTo>
                  <a:cubicBezTo>
                    <a:pt x="10541" y="0"/>
                    <a:pt x="10118" y="48"/>
                    <a:pt x="9671" y="97"/>
                  </a:cubicBezTo>
                  <a:cubicBezTo>
                    <a:pt x="4471" y="97"/>
                    <a:pt x="0" y="5479"/>
                    <a:pt x="0" y="11612"/>
                  </a:cubicBezTo>
                  <a:cubicBezTo>
                    <a:pt x="0" y="16994"/>
                    <a:pt x="5200" y="21600"/>
                    <a:pt x="11176" y="21600"/>
                  </a:cubicBezTo>
                  <a:cubicBezTo>
                    <a:pt x="17129" y="20824"/>
                    <a:pt x="21600" y="16218"/>
                    <a:pt x="20847" y="10085"/>
                  </a:cubicBezTo>
                  <a:cubicBezTo>
                    <a:pt x="20847" y="4388"/>
                    <a:pt x="16376" y="0"/>
                    <a:pt x="10965" y="0"/>
                  </a:cubicBezTo>
                  <a:close/>
                </a:path>
              </a:pathLst>
            </a:custGeom>
            <a:solidFill>
              <a:srgbClr val="49291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897" name="Google Shape;3052;p28">
              <a:extLst>
                <a:ext uri="{FF2B5EF4-FFF2-40B4-BE49-F238E27FC236}">
                  <a16:creationId xmlns:a16="http://schemas.microsoft.com/office/drawing/2014/main" id="{3AC32F8B-764E-8D8F-017D-CA9565B4734B}"/>
                </a:ext>
              </a:extLst>
            </p:cNvPr>
            <p:cNvSpPr/>
            <p:nvPr/>
          </p:nvSpPr>
          <p:spPr>
            <a:xfrm>
              <a:off x="2851092" y="2168251"/>
              <a:ext cx="46036" cy="42857"/>
            </a:xfrm>
            <a:custGeom>
              <a:avLst/>
              <a:gdLst/>
              <a:ahLst/>
              <a:cxnLst>
                <a:cxn ang="0">
                  <a:pos x="wd2" y="hd2"/>
                </a:cxn>
                <a:cxn ang="5400000">
                  <a:pos x="wd2" y="hd2"/>
                </a:cxn>
                <a:cxn ang="10800000">
                  <a:pos x="wd2" y="hd2"/>
                </a:cxn>
                <a:cxn ang="16200000">
                  <a:pos x="wd2" y="hd2"/>
                </a:cxn>
              </a:cxnLst>
              <a:rect l="0" t="0" r="r" b="b"/>
              <a:pathLst>
                <a:path w="21600" h="21600" extrusionOk="0">
                  <a:moveTo>
                    <a:pt x="10821" y="0"/>
                  </a:moveTo>
                  <a:cubicBezTo>
                    <a:pt x="4047" y="0"/>
                    <a:pt x="0" y="5715"/>
                    <a:pt x="0" y="11385"/>
                  </a:cubicBezTo>
                  <a:cubicBezTo>
                    <a:pt x="1236" y="16515"/>
                    <a:pt x="4601" y="21600"/>
                    <a:pt x="10097" y="21600"/>
                  </a:cubicBezTo>
                  <a:cubicBezTo>
                    <a:pt x="10779" y="21600"/>
                    <a:pt x="11460" y="21510"/>
                    <a:pt x="12142" y="21375"/>
                  </a:cubicBezTo>
                  <a:cubicBezTo>
                    <a:pt x="17553" y="21375"/>
                    <a:pt x="21600" y="17100"/>
                    <a:pt x="21600" y="9990"/>
                  </a:cubicBezTo>
                  <a:cubicBezTo>
                    <a:pt x="21600" y="4275"/>
                    <a:pt x="16189" y="0"/>
                    <a:pt x="10821"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5628" name="Google Shape;3053;p28">
              <a:extLst>
                <a:ext uri="{FF2B5EF4-FFF2-40B4-BE49-F238E27FC236}">
                  <a16:creationId xmlns:a16="http://schemas.microsoft.com/office/drawing/2014/main" id="{9B6147A5-1755-9A7C-B63C-93E331328046}"/>
                </a:ext>
              </a:extLst>
            </p:cNvPr>
            <p:cNvSpPr>
              <a:spLocks/>
            </p:cNvSpPr>
            <p:nvPr/>
          </p:nvSpPr>
          <p:spPr bwMode="auto">
            <a:xfrm>
              <a:off x="2643937" y="2104537"/>
              <a:ext cx="411550" cy="177211"/>
            </a:xfrm>
            <a:custGeom>
              <a:avLst/>
              <a:gdLst>
                <a:gd name="T0" fmla="*/ 2147483647 w 21110"/>
                <a:gd name="T1" fmla="*/ 401430655 h 21600"/>
                <a:gd name="T2" fmla="*/ 2147483647 w 21110"/>
                <a:gd name="T3" fmla="*/ 401430655 h 21600"/>
                <a:gd name="T4" fmla="*/ 2147483647 w 21110"/>
                <a:gd name="T5" fmla="*/ 401430655 h 21600"/>
                <a:gd name="T6" fmla="*/ 2147483647 w 21110"/>
                <a:gd name="T7" fmla="*/ 40143065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10" h="21600" extrusionOk="0">
                  <a:moveTo>
                    <a:pt x="11804" y="0"/>
                  </a:moveTo>
                  <a:cubicBezTo>
                    <a:pt x="6052" y="0"/>
                    <a:pt x="-490" y="4342"/>
                    <a:pt x="29" y="21600"/>
                  </a:cubicBezTo>
                  <a:cubicBezTo>
                    <a:pt x="29" y="21600"/>
                    <a:pt x="29" y="3873"/>
                    <a:pt x="10514" y="3873"/>
                  </a:cubicBezTo>
                  <a:cubicBezTo>
                    <a:pt x="12791" y="3873"/>
                    <a:pt x="15560" y="4713"/>
                    <a:pt x="18929" y="6742"/>
                  </a:cubicBezTo>
                  <a:lnTo>
                    <a:pt x="21110" y="873"/>
                  </a:lnTo>
                  <a:cubicBezTo>
                    <a:pt x="21110" y="873"/>
                    <a:pt x="18787" y="873"/>
                    <a:pt x="13843" y="175"/>
                  </a:cubicBezTo>
                  <a:cubicBezTo>
                    <a:pt x="13182" y="65"/>
                    <a:pt x="12498" y="0"/>
                    <a:pt x="11804" y="0"/>
                  </a:cubicBezTo>
                  <a:close/>
                </a:path>
              </a:pathLst>
            </a:custGeom>
            <a:solidFill>
              <a:srgbClr val="49291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29" name="Google Shape;3054;p28">
              <a:extLst>
                <a:ext uri="{FF2B5EF4-FFF2-40B4-BE49-F238E27FC236}">
                  <a16:creationId xmlns:a16="http://schemas.microsoft.com/office/drawing/2014/main" id="{6637ACBB-D138-1731-95D0-00B7396E3BCF}"/>
                </a:ext>
              </a:extLst>
            </p:cNvPr>
            <p:cNvSpPr>
              <a:spLocks/>
            </p:cNvSpPr>
            <p:nvPr/>
          </p:nvSpPr>
          <p:spPr bwMode="auto">
            <a:xfrm>
              <a:off x="1734719" y="2051821"/>
              <a:ext cx="413223" cy="229927"/>
            </a:xfrm>
            <a:custGeom>
              <a:avLst/>
              <a:gdLst>
                <a:gd name="T0" fmla="*/ 2147483647 w 20188"/>
                <a:gd name="T1" fmla="*/ 1476069100 h 21600"/>
                <a:gd name="T2" fmla="*/ 2147483647 w 20188"/>
                <a:gd name="T3" fmla="*/ 1476069100 h 21600"/>
                <a:gd name="T4" fmla="*/ 2147483647 w 20188"/>
                <a:gd name="T5" fmla="*/ 1476069100 h 21600"/>
                <a:gd name="T6" fmla="*/ 2147483647 w 20188"/>
                <a:gd name="T7" fmla="*/ 147606910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188" h="21600" extrusionOk="0">
                  <a:moveTo>
                    <a:pt x="9847" y="0"/>
                  </a:moveTo>
                  <a:cubicBezTo>
                    <a:pt x="3625" y="0"/>
                    <a:pt x="0" y="5625"/>
                    <a:pt x="0" y="5625"/>
                  </a:cubicBezTo>
                  <a:lnTo>
                    <a:pt x="20078" y="21600"/>
                  </a:lnTo>
                  <a:cubicBezTo>
                    <a:pt x="20078" y="21600"/>
                    <a:pt x="21600" y="2960"/>
                    <a:pt x="13292" y="563"/>
                  </a:cubicBezTo>
                  <a:cubicBezTo>
                    <a:pt x="12072" y="168"/>
                    <a:pt x="10922" y="0"/>
                    <a:pt x="9847" y="0"/>
                  </a:cubicBezTo>
                  <a:close/>
                </a:path>
              </a:pathLst>
            </a:custGeom>
            <a:solidFill>
              <a:srgbClr val="C08E5D"/>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900" name="Google Shape;3055;p28">
              <a:extLst>
                <a:ext uri="{FF2B5EF4-FFF2-40B4-BE49-F238E27FC236}">
                  <a16:creationId xmlns:a16="http://schemas.microsoft.com/office/drawing/2014/main" id="{277ED5F3-9E5A-D52F-BBAA-51AD3771635F}"/>
                </a:ext>
              </a:extLst>
            </p:cNvPr>
            <p:cNvSpPr/>
            <p:nvPr/>
          </p:nvSpPr>
          <p:spPr>
            <a:xfrm>
              <a:off x="1777964" y="2133330"/>
              <a:ext cx="368292" cy="180952"/>
            </a:xfrm>
            <a:custGeom>
              <a:avLst/>
              <a:gdLst/>
              <a:ahLst/>
              <a:cxnLst>
                <a:cxn ang="0">
                  <a:pos x="wd2" y="hd2"/>
                </a:cxn>
                <a:cxn ang="5400000">
                  <a:pos x="wd2" y="hd2"/>
                </a:cxn>
                <a:cxn ang="10800000">
                  <a:pos x="wd2" y="hd2"/>
                </a:cxn>
                <a:cxn ang="16200000">
                  <a:pos x="wd2" y="hd2"/>
                </a:cxn>
              </a:cxnLst>
              <a:rect l="0" t="0" r="r" b="b"/>
              <a:pathLst>
                <a:path w="21600" h="21600" extrusionOk="0">
                  <a:moveTo>
                    <a:pt x="10000" y="0"/>
                  </a:moveTo>
                  <a:cubicBezTo>
                    <a:pt x="4166" y="0"/>
                    <a:pt x="0" y="3200"/>
                    <a:pt x="0" y="3200"/>
                  </a:cubicBezTo>
                  <a:cubicBezTo>
                    <a:pt x="0" y="3200"/>
                    <a:pt x="2240" y="21600"/>
                    <a:pt x="12471" y="21600"/>
                  </a:cubicBezTo>
                  <a:cubicBezTo>
                    <a:pt x="14995" y="21600"/>
                    <a:pt x="18011" y="20473"/>
                    <a:pt x="21600" y="17678"/>
                  </a:cubicBezTo>
                  <a:cubicBezTo>
                    <a:pt x="21600" y="17678"/>
                    <a:pt x="21600" y="2530"/>
                    <a:pt x="13956" y="510"/>
                  </a:cubicBezTo>
                  <a:cubicBezTo>
                    <a:pt x="12576" y="149"/>
                    <a:pt x="11249" y="0"/>
                    <a:pt x="10000"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5631" name="Google Shape;3056;p28">
              <a:extLst>
                <a:ext uri="{FF2B5EF4-FFF2-40B4-BE49-F238E27FC236}">
                  <a16:creationId xmlns:a16="http://schemas.microsoft.com/office/drawing/2014/main" id="{A11126A7-4469-9485-5B68-59AC44BC8A0C}"/>
                </a:ext>
              </a:extLst>
            </p:cNvPr>
            <p:cNvSpPr>
              <a:spLocks/>
            </p:cNvSpPr>
            <p:nvPr/>
          </p:nvSpPr>
          <p:spPr bwMode="auto">
            <a:xfrm>
              <a:off x="1867396" y="2086012"/>
              <a:ext cx="204699" cy="207193"/>
            </a:xfrm>
            <a:custGeom>
              <a:avLst/>
              <a:gdLst>
                <a:gd name="T0" fmla="*/ 959872846 w 20801"/>
                <a:gd name="T1" fmla="*/ 877066223 h 21600"/>
                <a:gd name="T2" fmla="*/ 959872846 w 20801"/>
                <a:gd name="T3" fmla="*/ 877066223 h 21600"/>
                <a:gd name="T4" fmla="*/ 959872846 w 20801"/>
                <a:gd name="T5" fmla="*/ 877066223 h 21600"/>
                <a:gd name="T6" fmla="*/ 959872846 w 20801"/>
                <a:gd name="T7" fmla="*/ 8770662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01" h="21600" extrusionOk="0">
                  <a:moveTo>
                    <a:pt x="10455" y="0"/>
                  </a:moveTo>
                  <a:cubicBezTo>
                    <a:pt x="4935" y="0"/>
                    <a:pt x="333" y="4339"/>
                    <a:pt x="51" y="10058"/>
                  </a:cubicBezTo>
                  <a:cubicBezTo>
                    <a:pt x="-522" y="15974"/>
                    <a:pt x="3798" y="21292"/>
                    <a:pt x="9555" y="21581"/>
                  </a:cubicBezTo>
                  <a:cubicBezTo>
                    <a:pt x="9737" y="21591"/>
                    <a:pt x="9919" y="21600"/>
                    <a:pt x="10101" y="21600"/>
                  </a:cubicBezTo>
                  <a:cubicBezTo>
                    <a:pt x="15639" y="21600"/>
                    <a:pt x="20514" y="17261"/>
                    <a:pt x="20787" y="11542"/>
                  </a:cubicBezTo>
                  <a:cubicBezTo>
                    <a:pt x="21078" y="5626"/>
                    <a:pt x="16758" y="606"/>
                    <a:pt x="11001" y="19"/>
                  </a:cubicBezTo>
                  <a:cubicBezTo>
                    <a:pt x="10819" y="9"/>
                    <a:pt x="10637" y="0"/>
                    <a:pt x="10455" y="0"/>
                  </a:cubicBezTo>
                  <a:close/>
                </a:path>
              </a:pathLst>
            </a:custGeom>
            <a:solidFill>
              <a:srgbClr val="905C5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32" name="Google Shape;3057;p28">
              <a:extLst>
                <a:ext uri="{FF2B5EF4-FFF2-40B4-BE49-F238E27FC236}">
                  <a16:creationId xmlns:a16="http://schemas.microsoft.com/office/drawing/2014/main" id="{40182E24-EF46-75C2-BEAA-40546ECB2E49}"/>
                </a:ext>
              </a:extLst>
            </p:cNvPr>
            <p:cNvSpPr>
              <a:spLocks/>
            </p:cNvSpPr>
            <p:nvPr/>
          </p:nvSpPr>
          <p:spPr bwMode="auto">
            <a:xfrm>
              <a:off x="1929965" y="2150988"/>
              <a:ext cx="79703" cy="79745"/>
            </a:xfrm>
            <a:custGeom>
              <a:avLst/>
              <a:gdLst>
                <a:gd name="T0" fmla="*/ 8378925 w 20931"/>
                <a:gd name="T1" fmla="*/ 7407598 h 21600"/>
                <a:gd name="T2" fmla="*/ 8378925 w 20931"/>
                <a:gd name="T3" fmla="*/ 7407598 h 21600"/>
                <a:gd name="T4" fmla="*/ 8378925 w 20931"/>
                <a:gd name="T5" fmla="*/ 7407598 h 21600"/>
                <a:gd name="T6" fmla="*/ 8378925 w 20931"/>
                <a:gd name="T7" fmla="*/ 740759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31" h="21600" extrusionOk="0">
                  <a:moveTo>
                    <a:pt x="9955" y="0"/>
                  </a:moveTo>
                  <a:cubicBezTo>
                    <a:pt x="4549" y="0"/>
                    <a:pt x="83" y="4388"/>
                    <a:pt x="83" y="10085"/>
                  </a:cubicBezTo>
                  <a:cubicBezTo>
                    <a:pt x="-669" y="16218"/>
                    <a:pt x="3797" y="20824"/>
                    <a:pt x="9767" y="21600"/>
                  </a:cubicBezTo>
                  <a:cubicBezTo>
                    <a:pt x="15713" y="21600"/>
                    <a:pt x="20179" y="16994"/>
                    <a:pt x="20931" y="11612"/>
                  </a:cubicBezTo>
                  <a:cubicBezTo>
                    <a:pt x="20931" y="5479"/>
                    <a:pt x="16465" y="97"/>
                    <a:pt x="11247" y="97"/>
                  </a:cubicBezTo>
                  <a:cubicBezTo>
                    <a:pt x="10801" y="48"/>
                    <a:pt x="10378" y="0"/>
                    <a:pt x="9955" y="0"/>
                  </a:cubicBezTo>
                  <a:close/>
                </a:path>
              </a:pathLst>
            </a:custGeom>
            <a:solidFill>
              <a:srgbClr val="49291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903" name="Google Shape;3058;p28">
              <a:extLst>
                <a:ext uri="{FF2B5EF4-FFF2-40B4-BE49-F238E27FC236}">
                  <a16:creationId xmlns:a16="http://schemas.microsoft.com/office/drawing/2014/main" id="{E1AB72DA-DC85-CD15-93E6-090E160D784C}"/>
                </a:ext>
              </a:extLst>
            </p:cNvPr>
            <p:cNvSpPr/>
            <p:nvPr/>
          </p:nvSpPr>
          <p:spPr>
            <a:xfrm>
              <a:off x="1992272" y="2168251"/>
              <a:ext cx="46037" cy="42857"/>
            </a:xfrm>
            <a:custGeom>
              <a:avLst/>
              <a:gdLst/>
              <a:ahLst/>
              <a:cxnLst>
                <a:cxn ang="0">
                  <a:pos x="wd2" y="hd2"/>
                </a:cxn>
                <a:cxn ang="5400000">
                  <a:pos x="wd2" y="hd2"/>
                </a:cxn>
                <a:cxn ang="10800000">
                  <a:pos x="wd2" y="hd2"/>
                </a:cxn>
                <a:cxn ang="16200000">
                  <a:pos x="wd2" y="hd2"/>
                </a:cxn>
              </a:cxnLst>
              <a:rect l="0" t="0" r="r" b="b"/>
              <a:pathLst>
                <a:path w="21600" h="21600" extrusionOk="0">
                  <a:moveTo>
                    <a:pt x="12166" y="0"/>
                  </a:moveTo>
                  <a:cubicBezTo>
                    <a:pt x="5379" y="0"/>
                    <a:pt x="1323" y="4275"/>
                    <a:pt x="0" y="9990"/>
                  </a:cubicBezTo>
                  <a:cubicBezTo>
                    <a:pt x="0" y="17100"/>
                    <a:pt x="4055" y="21375"/>
                    <a:pt x="10800" y="21375"/>
                  </a:cubicBezTo>
                  <a:cubicBezTo>
                    <a:pt x="11355" y="21510"/>
                    <a:pt x="11953" y="21600"/>
                    <a:pt x="12508" y="21600"/>
                  </a:cubicBezTo>
                  <a:cubicBezTo>
                    <a:pt x="17289" y="21600"/>
                    <a:pt x="21600" y="16515"/>
                    <a:pt x="21600" y="11385"/>
                  </a:cubicBezTo>
                  <a:cubicBezTo>
                    <a:pt x="21600" y="5715"/>
                    <a:pt x="17545" y="0"/>
                    <a:pt x="12166"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5634" name="Google Shape;3059;p28">
              <a:extLst>
                <a:ext uri="{FF2B5EF4-FFF2-40B4-BE49-F238E27FC236}">
                  <a16:creationId xmlns:a16="http://schemas.microsoft.com/office/drawing/2014/main" id="{2CB9ADB7-1AE6-AB21-04D7-D569364BF8D3}"/>
                </a:ext>
              </a:extLst>
            </p:cNvPr>
            <p:cNvSpPr>
              <a:spLocks/>
            </p:cNvSpPr>
            <p:nvPr/>
          </p:nvSpPr>
          <p:spPr bwMode="auto">
            <a:xfrm>
              <a:off x="1734719" y="2104537"/>
              <a:ext cx="411550" cy="177211"/>
            </a:xfrm>
            <a:custGeom>
              <a:avLst/>
              <a:gdLst>
                <a:gd name="T0" fmla="*/ 2147483647 w 21110"/>
                <a:gd name="T1" fmla="*/ 401430655 h 21600"/>
                <a:gd name="T2" fmla="*/ 2147483647 w 21110"/>
                <a:gd name="T3" fmla="*/ 401430655 h 21600"/>
                <a:gd name="T4" fmla="*/ 2147483647 w 21110"/>
                <a:gd name="T5" fmla="*/ 401430655 h 21600"/>
                <a:gd name="T6" fmla="*/ 2147483647 w 21110"/>
                <a:gd name="T7" fmla="*/ 40143065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10" h="21600" extrusionOk="0">
                  <a:moveTo>
                    <a:pt x="9310" y="0"/>
                  </a:moveTo>
                  <a:cubicBezTo>
                    <a:pt x="8612" y="0"/>
                    <a:pt x="7928" y="65"/>
                    <a:pt x="7267" y="175"/>
                  </a:cubicBezTo>
                  <a:cubicBezTo>
                    <a:pt x="2323" y="873"/>
                    <a:pt x="0" y="873"/>
                    <a:pt x="0" y="873"/>
                  </a:cubicBezTo>
                  <a:lnTo>
                    <a:pt x="2181" y="6742"/>
                  </a:lnTo>
                  <a:cubicBezTo>
                    <a:pt x="5550" y="4713"/>
                    <a:pt x="8323" y="3873"/>
                    <a:pt x="10596" y="3873"/>
                  </a:cubicBezTo>
                  <a:cubicBezTo>
                    <a:pt x="21081" y="3873"/>
                    <a:pt x="21081" y="21600"/>
                    <a:pt x="21081" y="21600"/>
                  </a:cubicBezTo>
                  <a:cubicBezTo>
                    <a:pt x="21600" y="4342"/>
                    <a:pt x="15063" y="0"/>
                    <a:pt x="9310" y="0"/>
                  </a:cubicBezTo>
                  <a:close/>
                </a:path>
              </a:pathLst>
            </a:custGeom>
            <a:solidFill>
              <a:srgbClr val="49291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35" name="Google Shape;3060;p28">
              <a:extLst>
                <a:ext uri="{FF2B5EF4-FFF2-40B4-BE49-F238E27FC236}">
                  <a16:creationId xmlns:a16="http://schemas.microsoft.com/office/drawing/2014/main" id="{CC7C2057-3B99-8F55-C466-0D89E9A6E82C}"/>
                </a:ext>
              </a:extLst>
            </p:cNvPr>
            <p:cNvSpPr>
              <a:spLocks/>
            </p:cNvSpPr>
            <p:nvPr/>
          </p:nvSpPr>
          <p:spPr bwMode="auto">
            <a:xfrm>
              <a:off x="1411813" y="705808"/>
              <a:ext cx="1981528" cy="1468158"/>
            </a:xfrm>
            <a:custGeom>
              <a:avLst/>
              <a:gdLst>
                <a:gd name="T0" fmla="*/ 2147483647 w 16396"/>
                <a:gd name="T1" fmla="*/ 2147483647 h 21600"/>
                <a:gd name="T2" fmla="*/ 2147483647 w 16396"/>
                <a:gd name="T3" fmla="*/ 2147483647 h 21600"/>
                <a:gd name="T4" fmla="*/ 2147483647 w 16396"/>
                <a:gd name="T5" fmla="*/ 2147483647 h 21600"/>
                <a:gd name="T6" fmla="*/ 2147483647 w 1639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6396" h="21600" extrusionOk="0">
                  <a:moveTo>
                    <a:pt x="7761" y="0"/>
                  </a:moveTo>
                  <a:cubicBezTo>
                    <a:pt x="-2511" y="0"/>
                    <a:pt x="373" y="21142"/>
                    <a:pt x="373" y="21142"/>
                  </a:cubicBezTo>
                  <a:cubicBezTo>
                    <a:pt x="373" y="21142"/>
                    <a:pt x="462" y="20996"/>
                    <a:pt x="630" y="20996"/>
                  </a:cubicBezTo>
                  <a:cubicBezTo>
                    <a:pt x="785" y="20996"/>
                    <a:pt x="1007" y="21119"/>
                    <a:pt x="1288" y="21600"/>
                  </a:cubicBezTo>
                  <a:cubicBezTo>
                    <a:pt x="1288" y="21600"/>
                    <a:pt x="5041" y="16388"/>
                    <a:pt x="5041" y="8048"/>
                  </a:cubicBezTo>
                  <a:cubicBezTo>
                    <a:pt x="5041" y="8048"/>
                    <a:pt x="5744" y="12593"/>
                    <a:pt x="8981" y="13260"/>
                  </a:cubicBezTo>
                  <a:cubicBezTo>
                    <a:pt x="13202" y="14095"/>
                    <a:pt x="14657" y="16388"/>
                    <a:pt x="14914" y="21267"/>
                  </a:cubicBezTo>
                  <a:cubicBezTo>
                    <a:pt x="14914" y="21267"/>
                    <a:pt x="15149" y="20834"/>
                    <a:pt x="15439" y="20834"/>
                  </a:cubicBezTo>
                  <a:cubicBezTo>
                    <a:pt x="15625" y="20834"/>
                    <a:pt x="15833" y="21013"/>
                    <a:pt x="16016" y="21600"/>
                  </a:cubicBezTo>
                  <a:cubicBezTo>
                    <a:pt x="16016" y="21600"/>
                    <a:pt x="19089" y="0"/>
                    <a:pt x="776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36" name="Google Shape;3061;p28">
              <a:extLst>
                <a:ext uri="{FF2B5EF4-FFF2-40B4-BE49-F238E27FC236}">
                  <a16:creationId xmlns:a16="http://schemas.microsoft.com/office/drawing/2014/main" id="{A0A3C33F-6F5C-24F2-821A-F0E9C75724E9}"/>
                </a:ext>
              </a:extLst>
            </p:cNvPr>
            <p:cNvSpPr>
              <a:spLocks/>
            </p:cNvSpPr>
            <p:nvPr/>
          </p:nvSpPr>
          <p:spPr bwMode="auto">
            <a:xfrm>
              <a:off x="3319038" y="3183032"/>
              <a:ext cx="119427" cy="311820"/>
            </a:xfrm>
            <a:custGeom>
              <a:avLst/>
              <a:gdLst>
                <a:gd name="T0" fmla="*/ 214800708 w 15421"/>
                <a:gd name="T1" fmla="*/ 2147483647 h 21600"/>
                <a:gd name="T2" fmla="*/ 214800708 w 15421"/>
                <a:gd name="T3" fmla="*/ 2147483647 h 21600"/>
                <a:gd name="T4" fmla="*/ 214800708 w 15421"/>
                <a:gd name="T5" fmla="*/ 2147483647 h 21600"/>
                <a:gd name="T6" fmla="*/ 214800708 w 1542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5421" h="21600" extrusionOk="0">
                  <a:moveTo>
                    <a:pt x="5506" y="0"/>
                  </a:moveTo>
                  <a:cubicBezTo>
                    <a:pt x="5506" y="0"/>
                    <a:pt x="-353" y="198"/>
                    <a:pt x="17" y="6479"/>
                  </a:cubicBezTo>
                  <a:cubicBezTo>
                    <a:pt x="745" y="12567"/>
                    <a:pt x="7702" y="21600"/>
                    <a:pt x="7702" y="21600"/>
                  </a:cubicBezTo>
                  <a:cubicBezTo>
                    <a:pt x="7702" y="21600"/>
                    <a:pt x="21247" y="15320"/>
                    <a:pt x="12452" y="8642"/>
                  </a:cubicBezTo>
                  <a:cubicBezTo>
                    <a:pt x="9898" y="6677"/>
                    <a:pt x="7702" y="2554"/>
                    <a:pt x="5506" y="0"/>
                  </a:cubicBezTo>
                  <a:close/>
                </a:path>
              </a:pathLst>
            </a:custGeom>
            <a:solidFill>
              <a:srgbClr val="F8B4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37" name="Google Shape;3062;p28">
              <a:extLst>
                <a:ext uri="{FF2B5EF4-FFF2-40B4-BE49-F238E27FC236}">
                  <a16:creationId xmlns:a16="http://schemas.microsoft.com/office/drawing/2014/main" id="{07434DBC-8822-8CD3-C8BA-D1604BDC0952}"/>
                </a:ext>
              </a:extLst>
            </p:cNvPr>
            <p:cNvSpPr>
              <a:spLocks/>
            </p:cNvSpPr>
            <p:nvPr/>
          </p:nvSpPr>
          <p:spPr bwMode="auto">
            <a:xfrm>
              <a:off x="3341812" y="3183032"/>
              <a:ext cx="62381" cy="107759"/>
            </a:xfrm>
            <a:custGeom>
              <a:avLst/>
              <a:gdLst>
                <a:gd name="T0" fmla="*/ 2169822 w 21600"/>
                <a:gd name="T1" fmla="*/ 33375447 h 21600"/>
                <a:gd name="T2" fmla="*/ 2169822 w 21600"/>
                <a:gd name="T3" fmla="*/ 33375447 h 21600"/>
                <a:gd name="T4" fmla="*/ 2169822 w 21600"/>
                <a:gd name="T5" fmla="*/ 33375447 h 21600"/>
                <a:gd name="T6" fmla="*/ 2169822 w 21600"/>
                <a:gd name="T7" fmla="*/ 333754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880" y="0"/>
                  </a:moveTo>
                  <a:cubicBezTo>
                    <a:pt x="6880" y="0"/>
                    <a:pt x="3936" y="0"/>
                    <a:pt x="0" y="2278"/>
                  </a:cubicBezTo>
                  <a:cubicBezTo>
                    <a:pt x="0" y="2278"/>
                    <a:pt x="6694" y="21600"/>
                    <a:pt x="20980" y="21600"/>
                  </a:cubicBezTo>
                  <a:cubicBezTo>
                    <a:pt x="21166" y="21600"/>
                    <a:pt x="21383" y="21600"/>
                    <a:pt x="21600" y="21600"/>
                  </a:cubicBezTo>
                  <a:cubicBezTo>
                    <a:pt x="16673" y="15339"/>
                    <a:pt x="11776" y="6261"/>
                    <a:pt x="6880" y="0"/>
                  </a:cubicBezTo>
                  <a:close/>
                </a:path>
              </a:pathLst>
            </a:custGeom>
            <a:solidFill>
              <a:srgbClr val="E7427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38" name="Google Shape;3063;p28">
              <a:extLst>
                <a:ext uri="{FF2B5EF4-FFF2-40B4-BE49-F238E27FC236}">
                  <a16:creationId xmlns:a16="http://schemas.microsoft.com/office/drawing/2014/main" id="{FC54FA0D-2B0F-3646-6A52-D29AC68B1101}"/>
                </a:ext>
              </a:extLst>
            </p:cNvPr>
            <p:cNvSpPr>
              <a:spLocks/>
            </p:cNvSpPr>
            <p:nvPr/>
          </p:nvSpPr>
          <p:spPr bwMode="auto">
            <a:xfrm>
              <a:off x="2724444" y="2355322"/>
              <a:ext cx="450190" cy="335447"/>
            </a:xfrm>
            <a:custGeom>
              <a:avLst/>
              <a:gdLst>
                <a:gd name="T0" fmla="*/ 2147483647 w 19333"/>
                <a:gd name="T1" fmla="*/ 2147483647 h 21600"/>
                <a:gd name="T2" fmla="*/ 2147483647 w 19333"/>
                <a:gd name="T3" fmla="*/ 2147483647 h 21600"/>
                <a:gd name="T4" fmla="*/ 2147483647 w 19333"/>
                <a:gd name="T5" fmla="*/ 2147483647 h 21600"/>
                <a:gd name="T6" fmla="*/ 2147483647 w 1933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333" h="21600" extrusionOk="0">
                  <a:moveTo>
                    <a:pt x="13939" y="0"/>
                  </a:moveTo>
                  <a:cubicBezTo>
                    <a:pt x="13832" y="0"/>
                    <a:pt x="13720" y="0"/>
                    <a:pt x="13609" y="6"/>
                  </a:cubicBezTo>
                  <a:cubicBezTo>
                    <a:pt x="10081" y="190"/>
                    <a:pt x="4481" y="3654"/>
                    <a:pt x="1925" y="9134"/>
                  </a:cubicBezTo>
                  <a:cubicBezTo>
                    <a:pt x="295" y="12275"/>
                    <a:pt x="-1784" y="21600"/>
                    <a:pt x="2732" y="21600"/>
                  </a:cubicBezTo>
                  <a:cubicBezTo>
                    <a:pt x="2936" y="21600"/>
                    <a:pt x="3155" y="21583"/>
                    <a:pt x="3385" y="21542"/>
                  </a:cubicBezTo>
                  <a:cubicBezTo>
                    <a:pt x="8739" y="20810"/>
                    <a:pt x="13609" y="16978"/>
                    <a:pt x="15800" y="14425"/>
                  </a:cubicBezTo>
                  <a:cubicBezTo>
                    <a:pt x="18113" y="11872"/>
                    <a:pt x="19816" y="7671"/>
                    <a:pt x="19209" y="5118"/>
                  </a:cubicBezTo>
                  <a:cubicBezTo>
                    <a:pt x="18736" y="2645"/>
                    <a:pt x="17237" y="0"/>
                    <a:pt x="13939" y="0"/>
                  </a:cubicBezTo>
                  <a:close/>
                </a:path>
              </a:pathLst>
            </a:custGeom>
            <a:solidFill>
              <a:srgbClr val="F57D99"/>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39" name="Google Shape;3064;p28">
              <a:extLst>
                <a:ext uri="{FF2B5EF4-FFF2-40B4-BE49-F238E27FC236}">
                  <a16:creationId xmlns:a16="http://schemas.microsoft.com/office/drawing/2014/main" id="{D885E1AB-34B6-960C-413B-E8B6758CE6C1}"/>
                </a:ext>
              </a:extLst>
            </p:cNvPr>
            <p:cNvSpPr>
              <a:spLocks/>
            </p:cNvSpPr>
            <p:nvPr/>
          </p:nvSpPr>
          <p:spPr bwMode="auto">
            <a:xfrm>
              <a:off x="3070330" y="2912736"/>
              <a:ext cx="425241" cy="900282"/>
            </a:xfrm>
            <a:custGeom>
              <a:avLst/>
              <a:gdLst>
                <a:gd name="T0" fmla="*/ 2147483647 w 20775"/>
                <a:gd name="T1" fmla="*/ 2147483647 h 21600"/>
                <a:gd name="T2" fmla="*/ 2147483647 w 20775"/>
                <a:gd name="T3" fmla="*/ 2147483647 h 21600"/>
                <a:gd name="T4" fmla="*/ 2147483647 w 20775"/>
                <a:gd name="T5" fmla="*/ 2147483647 h 21600"/>
                <a:gd name="T6" fmla="*/ 2147483647 w 20775"/>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75" h="21600" extrusionOk="0">
                  <a:moveTo>
                    <a:pt x="2992" y="0"/>
                  </a:moveTo>
                  <a:cubicBezTo>
                    <a:pt x="2629" y="0"/>
                    <a:pt x="2262" y="30"/>
                    <a:pt x="1907" y="94"/>
                  </a:cubicBezTo>
                  <a:cubicBezTo>
                    <a:pt x="386" y="365"/>
                    <a:pt x="-445" y="1250"/>
                    <a:pt x="246" y="1997"/>
                  </a:cubicBezTo>
                  <a:lnTo>
                    <a:pt x="14924" y="20632"/>
                  </a:lnTo>
                  <a:cubicBezTo>
                    <a:pt x="15471" y="21220"/>
                    <a:pt x="16621" y="21600"/>
                    <a:pt x="17828" y="21600"/>
                  </a:cubicBezTo>
                  <a:cubicBezTo>
                    <a:pt x="18151" y="21600"/>
                    <a:pt x="18479" y="21572"/>
                    <a:pt x="18803" y="21514"/>
                  </a:cubicBezTo>
                  <a:cubicBezTo>
                    <a:pt x="20324" y="21175"/>
                    <a:pt x="21155" y="20359"/>
                    <a:pt x="20604" y="19543"/>
                  </a:cubicBezTo>
                  <a:lnTo>
                    <a:pt x="5786" y="910"/>
                  </a:lnTo>
                  <a:cubicBezTo>
                    <a:pt x="5362" y="335"/>
                    <a:pt x="4199" y="0"/>
                    <a:pt x="299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40" name="Google Shape;3065;p28">
              <a:extLst>
                <a:ext uri="{FF2B5EF4-FFF2-40B4-BE49-F238E27FC236}">
                  <a16:creationId xmlns:a16="http://schemas.microsoft.com/office/drawing/2014/main" id="{A9E8366A-2576-D873-398C-550D6B45E7BA}"/>
                </a:ext>
              </a:extLst>
            </p:cNvPr>
            <p:cNvSpPr>
              <a:spLocks/>
            </p:cNvSpPr>
            <p:nvPr/>
          </p:nvSpPr>
          <p:spPr bwMode="auto">
            <a:xfrm>
              <a:off x="3012982" y="2791909"/>
              <a:ext cx="195648" cy="255075"/>
            </a:xfrm>
            <a:custGeom>
              <a:avLst/>
              <a:gdLst>
                <a:gd name="T0" fmla="*/ 658463996 w 21600"/>
                <a:gd name="T1" fmla="*/ 2147483647 h 21600"/>
                <a:gd name="T2" fmla="*/ 658463996 w 21600"/>
                <a:gd name="T3" fmla="*/ 2147483647 h 21600"/>
                <a:gd name="T4" fmla="*/ 658463996 w 21600"/>
                <a:gd name="T5" fmla="*/ 2147483647 h 21600"/>
                <a:gd name="T6" fmla="*/ 658463996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2835" y="0"/>
                  </a:moveTo>
                  <a:lnTo>
                    <a:pt x="0" y="3843"/>
                  </a:lnTo>
                  <a:lnTo>
                    <a:pt x="9081" y="21600"/>
                  </a:lnTo>
                  <a:lnTo>
                    <a:pt x="21600" y="17765"/>
                  </a:lnTo>
                  <a:lnTo>
                    <a:pt x="12835" y="0"/>
                  </a:lnTo>
                  <a:close/>
                </a:path>
              </a:pathLst>
            </a:custGeom>
            <a:solidFill>
              <a:srgbClr val="B4E9E3"/>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41" name="Google Shape;3066;p28">
              <a:extLst>
                <a:ext uri="{FF2B5EF4-FFF2-40B4-BE49-F238E27FC236}">
                  <a16:creationId xmlns:a16="http://schemas.microsoft.com/office/drawing/2014/main" id="{B5CAAF13-DFA6-E162-DEC3-52AFC606F7A2}"/>
                </a:ext>
              </a:extLst>
            </p:cNvPr>
            <p:cNvSpPr>
              <a:spLocks/>
            </p:cNvSpPr>
            <p:nvPr/>
          </p:nvSpPr>
          <p:spPr bwMode="auto">
            <a:xfrm>
              <a:off x="2774907" y="2465051"/>
              <a:ext cx="397255" cy="372231"/>
            </a:xfrm>
            <a:custGeom>
              <a:avLst/>
              <a:gdLst>
                <a:gd name="T0" fmla="*/ 2147483647 w 20049"/>
                <a:gd name="T1" fmla="*/ 2147483647 h 21600"/>
                <a:gd name="T2" fmla="*/ 2147483647 w 20049"/>
                <a:gd name="T3" fmla="*/ 2147483647 h 21600"/>
                <a:gd name="T4" fmla="*/ 2147483647 w 20049"/>
                <a:gd name="T5" fmla="*/ 2147483647 h 21600"/>
                <a:gd name="T6" fmla="*/ 2147483647 w 20049"/>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49" h="21600" extrusionOk="0">
                  <a:moveTo>
                    <a:pt x="14834" y="0"/>
                  </a:moveTo>
                  <a:cubicBezTo>
                    <a:pt x="5289" y="0"/>
                    <a:pt x="0" y="9426"/>
                    <a:pt x="0" y="9426"/>
                  </a:cubicBezTo>
                  <a:cubicBezTo>
                    <a:pt x="3577" y="15186"/>
                    <a:pt x="12015" y="21600"/>
                    <a:pt x="12015" y="21600"/>
                  </a:cubicBezTo>
                  <a:lnTo>
                    <a:pt x="17738" y="19133"/>
                  </a:lnTo>
                  <a:cubicBezTo>
                    <a:pt x="21600" y="10745"/>
                    <a:pt x="19454" y="712"/>
                    <a:pt x="19454" y="712"/>
                  </a:cubicBezTo>
                  <a:cubicBezTo>
                    <a:pt x="17819" y="213"/>
                    <a:pt x="16279" y="0"/>
                    <a:pt x="14834" y="0"/>
                  </a:cubicBezTo>
                  <a:close/>
                </a:path>
              </a:pathLst>
            </a:custGeom>
            <a:solidFill>
              <a:srgbClr val="BE594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42" name="Google Shape;3067;p28">
              <a:extLst>
                <a:ext uri="{FF2B5EF4-FFF2-40B4-BE49-F238E27FC236}">
                  <a16:creationId xmlns:a16="http://schemas.microsoft.com/office/drawing/2014/main" id="{C7D9E867-E9DC-7828-EA83-4053ADAA6945}"/>
                </a:ext>
              </a:extLst>
            </p:cNvPr>
            <p:cNvSpPr>
              <a:spLocks/>
            </p:cNvSpPr>
            <p:nvPr/>
          </p:nvSpPr>
          <p:spPr bwMode="auto">
            <a:xfrm>
              <a:off x="2797641" y="2531192"/>
              <a:ext cx="167187" cy="181329"/>
            </a:xfrm>
            <a:custGeom>
              <a:avLst/>
              <a:gdLst>
                <a:gd name="T0" fmla="*/ 300033659 w 21600"/>
                <a:gd name="T1" fmla="*/ 450291451 h 21600"/>
                <a:gd name="T2" fmla="*/ 300033659 w 21600"/>
                <a:gd name="T3" fmla="*/ 450291451 h 21600"/>
                <a:gd name="T4" fmla="*/ 300033659 w 21600"/>
                <a:gd name="T5" fmla="*/ 450291451 h 21600"/>
                <a:gd name="T6" fmla="*/ 300033659 w 21600"/>
                <a:gd name="T7" fmla="*/ 45029145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555" y="0"/>
                  </a:moveTo>
                  <a:lnTo>
                    <a:pt x="0" y="2026"/>
                  </a:lnTo>
                  <a:lnTo>
                    <a:pt x="21600" y="21600"/>
                  </a:lnTo>
                  <a:lnTo>
                    <a:pt x="2555" y="0"/>
                  </a:lnTo>
                  <a:close/>
                </a:path>
              </a:pathLst>
            </a:custGeom>
            <a:solidFill>
              <a:srgbClr val="AC3E28"/>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43" name="Google Shape;3068;p28">
              <a:extLst>
                <a:ext uri="{FF2B5EF4-FFF2-40B4-BE49-F238E27FC236}">
                  <a16:creationId xmlns:a16="http://schemas.microsoft.com/office/drawing/2014/main" id="{4F103DE0-1232-8533-ECF1-66943BE2C9BC}"/>
                </a:ext>
              </a:extLst>
            </p:cNvPr>
            <p:cNvSpPr>
              <a:spLocks/>
            </p:cNvSpPr>
            <p:nvPr/>
          </p:nvSpPr>
          <p:spPr bwMode="auto">
            <a:xfrm>
              <a:off x="2893945" y="2454580"/>
              <a:ext cx="82252" cy="175779"/>
            </a:xfrm>
            <a:custGeom>
              <a:avLst/>
              <a:gdLst>
                <a:gd name="T0" fmla="*/ 8647423 w 21600"/>
                <a:gd name="T1" fmla="*/ 385471384 h 21600"/>
                <a:gd name="T2" fmla="*/ 8647423 w 21600"/>
                <a:gd name="T3" fmla="*/ 385471384 h 21600"/>
                <a:gd name="T4" fmla="*/ 8647423 w 21600"/>
                <a:gd name="T5" fmla="*/ 385471384 h 21600"/>
                <a:gd name="T6" fmla="*/ 8647423 w 21600"/>
                <a:gd name="T7" fmla="*/ 38547138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5970" y="0"/>
                  </a:moveTo>
                  <a:lnTo>
                    <a:pt x="0" y="1045"/>
                  </a:lnTo>
                  <a:lnTo>
                    <a:pt x="21600" y="21600"/>
                  </a:lnTo>
                  <a:lnTo>
                    <a:pt x="5970" y="0"/>
                  </a:lnTo>
                  <a:close/>
                </a:path>
              </a:pathLst>
            </a:custGeom>
            <a:solidFill>
              <a:srgbClr val="AC3E28"/>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44" name="Google Shape;3069;p28">
              <a:extLst>
                <a:ext uri="{FF2B5EF4-FFF2-40B4-BE49-F238E27FC236}">
                  <a16:creationId xmlns:a16="http://schemas.microsoft.com/office/drawing/2014/main" id="{6FAD64C1-8120-0B08-9D89-29E2D21F8D3F}"/>
                </a:ext>
              </a:extLst>
            </p:cNvPr>
            <p:cNvSpPr>
              <a:spLocks/>
            </p:cNvSpPr>
            <p:nvPr/>
          </p:nvSpPr>
          <p:spPr bwMode="auto">
            <a:xfrm>
              <a:off x="3038490" y="2426296"/>
              <a:ext cx="39740" cy="286222"/>
            </a:xfrm>
            <a:custGeom>
              <a:avLst/>
              <a:gdLst>
                <a:gd name="T0" fmla="*/ 227662 w 21600"/>
                <a:gd name="T1" fmla="*/ 2147483647 h 21600"/>
                <a:gd name="T2" fmla="*/ 227662 w 21600"/>
                <a:gd name="T3" fmla="*/ 2147483647 h 21600"/>
                <a:gd name="T4" fmla="*/ 227662 w 21600"/>
                <a:gd name="T5" fmla="*/ 2147483647 h 21600"/>
                <a:gd name="T6" fmla="*/ 227662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lnTo>
                    <a:pt x="21600" y="21600"/>
                  </a:lnTo>
                  <a:lnTo>
                    <a:pt x="15422" y="426"/>
                  </a:lnTo>
                  <a:lnTo>
                    <a:pt x="0" y="0"/>
                  </a:lnTo>
                  <a:close/>
                </a:path>
              </a:pathLst>
            </a:custGeom>
            <a:solidFill>
              <a:srgbClr val="AC3E28"/>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45" name="Google Shape;3070;p28">
              <a:extLst>
                <a:ext uri="{FF2B5EF4-FFF2-40B4-BE49-F238E27FC236}">
                  <a16:creationId xmlns:a16="http://schemas.microsoft.com/office/drawing/2014/main" id="{A672A3F5-5171-D31E-C3E8-A75583DAF840}"/>
                </a:ext>
              </a:extLst>
            </p:cNvPr>
            <p:cNvSpPr>
              <a:spLocks/>
            </p:cNvSpPr>
            <p:nvPr/>
          </p:nvSpPr>
          <p:spPr bwMode="auto">
            <a:xfrm>
              <a:off x="2774166" y="2973241"/>
              <a:ext cx="544991" cy="1536268"/>
            </a:xfrm>
            <a:custGeom>
              <a:avLst/>
              <a:gdLst>
                <a:gd name="T0" fmla="*/ 2147483647 w 20991"/>
                <a:gd name="T1" fmla="*/ 2147483647 h 21600"/>
                <a:gd name="T2" fmla="*/ 2147483647 w 20991"/>
                <a:gd name="T3" fmla="*/ 2147483647 h 21600"/>
                <a:gd name="T4" fmla="*/ 2147483647 w 20991"/>
                <a:gd name="T5" fmla="*/ 2147483647 h 21600"/>
                <a:gd name="T6" fmla="*/ 2147483647 w 2099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91" h="21600" extrusionOk="0">
                  <a:moveTo>
                    <a:pt x="16479" y="0"/>
                  </a:moveTo>
                  <a:cubicBezTo>
                    <a:pt x="16455" y="0"/>
                    <a:pt x="16430" y="0"/>
                    <a:pt x="16406" y="1"/>
                  </a:cubicBezTo>
                  <a:cubicBezTo>
                    <a:pt x="14659" y="81"/>
                    <a:pt x="14004" y="2074"/>
                    <a:pt x="14004" y="2074"/>
                  </a:cubicBezTo>
                  <a:cubicBezTo>
                    <a:pt x="13776" y="2054"/>
                    <a:pt x="13559" y="2044"/>
                    <a:pt x="13352" y="2044"/>
                  </a:cubicBezTo>
                  <a:cubicBezTo>
                    <a:pt x="10332" y="2044"/>
                    <a:pt x="9853" y="4106"/>
                    <a:pt x="9853" y="4106"/>
                  </a:cubicBezTo>
                  <a:cubicBezTo>
                    <a:pt x="9581" y="4065"/>
                    <a:pt x="9312" y="4046"/>
                    <a:pt x="9047" y="4046"/>
                  </a:cubicBezTo>
                  <a:cubicBezTo>
                    <a:pt x="6761" y="4046"/>
                    <a:pt x="4834" y="5421"/>
                    <a:pt x="4834" y="5421"/>
                  </a:cubicBezTo>
                  <a:cubicBezTo>
                    <a:pt x="4769" y="5417"/>
                    <a:pt x="4703" y="5416"/>
                    <a:pt x="4638" y="5416"/>
                  </a:cubicBezTo>
                  <a:cubicBezTo>
                    <a:pt x="1776" y="5416"/>
                    <a:pt x="-609" y="8796"/>
                    <a:pt x="139" y="10043"/>
                  </a:cubicBezTo>
                  <a:cubicBezTo>
                    <a:pt x="904" y="11359"/>
                    <a:pt x="2759" y="12634"/>
                    <a:pt x="3197" y="13431"/>
                  </a:cubicBezTo>
                  <a:cubicBezTo>
                    <a:pt x="3631" y="14188"/>
                    <a:pt x="3741" y="17496"/>
                    <a:pt x="3741" y="17496"/>
                  </a:cubicBezTo>
                  <a:lnTo>
                    <a:pt x="2976" y="21600"/>
                  </a:lnTo>
                  <a:lnTo>
                    <a:pt x="16406" y="21600"/>
                  </a:lnTo>
                  <a:lnTo>
                    <a:pt x="15531" y="17695"/>
                  </a:lnTo>
                  <a:cubicBezTo>
                    <a:pt x="14986" y="15463"/>
                    <a:pt x="17496" y="12594"/>
                    <a:pt x="17496" y="12594"/>
                  </a:cubicBezTo>
                  <a:cubicBezTo>
                    <a:pt x="20115" y="11558"/>
                    <a:pt x="20991" y="9247"/>
                    <a:pt x="20991" y="9247"/>
                  </a:cubicBezTo>
                  <a:cubicBezTo>
                    <a:pt x="20991" y="9247"/>
                    <a:pt x="20009" y="7972"/>
                    <a:pt x="19681" y="7334"/>
                  </a:cubicBezTo>
                  <a:cubicBezTo>
                    <a:pt x="19354" y="6696"/>
                    <a:pt x="19354" y="3747"/>
                    <a:pt x="19243" y="2552"/>
                  </a:cubicBezTo>
                  <a:cubicBezTo>
                    <a:pt x="19136" y="1373"/>
                    <a:pt x="18178" y="0"/>
                    <a:pt x="16479" y="0"/>
                  </a:cubicBezTo>
                  <a:close/>
                </a:path>
              </a:pathLst>
            </a:custGeom>
            <a:solidFill>
              <a:srgbClr val="F8B49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46" name="Google Shape;3071;p28">
              <a:extLst>
                <a:ext uri="{FF2B5EF4-FFF2-40B4-BE49-F238E27FC236}">
                  <a16:creationId xmlns:a16="http://schemas.microsoft.com/office/drawing/2014/main" id="{6B1B475F-2913-1565-30D4-6165D9B8F9B4}"/>
                </a:ext>
              </a:extLst>
            </p:cNvPr>
            <p:cNvSpPr>
              <a:spLocks/>
            </p:cNvSpPr>
            <p:nvPr/>
          </p:nvSpPr>
          <p:spPr bwMode="auto">
            <a:xfrm>
              <a:off x="2851432" y="3358811"/>
              <a:ext cx="53881" cy="223931"/>
            </a:xfrm>
            <a:custGeom>
              <a:avLst/>
              <a:gdLst>
                <a:gd name="T0" fmla="*/ 1043136 w 21600"/>
                <a:gd name="T1" fmla="*/ 1293385387 h 21600"/>
                <a:gd name="T2" fmla="*/ 1043136 w 21600"/>
                <a:gd name="T3" fmla="*/ 1293385387 h 21600"/>
                <a:gd name="T4" fmla="*/ 1043136 w 21600"/>
                <a:gd name="T5" fmla="*/ 1293385387 h 21600"/>
                <a:gd name="T6" fmla="*/ 1043136 w 21600"/>
                <a:gd name="T7" fmla="*/ 12933853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9340" y="0"/>
                  </a:moveTo>
                  <a:cubicBezTo>
                    <a:pt x="19340" y="0"/>
                    <a:pt x="18191" y="1364"/>
                    <a:pt x="17043" y="3557"/>
                  </a:cubicBezTo>
                  <a:cubicBezTo>
                    <a:pt x="17043" y="4645"/>
                    <a:pt x="15931" y="5741"/>
                    <a:pt x="15931" y="7105"/>
                  </a:cubicBezTo>
                  <a:cubicBezTo>
                    <a:pt x="14783" y="8478"/>
                    <a:pt x="14783" y="9842"/>
                    <a:pt x="13635" y="11482"/>
                  </a:cubicBezTo>
                  <a:cubicBezTo>
                    <a:pt x="13635" y="12026"/>
                    <a:pt x="13635" y="12846"/>
                    <a:pt x="13635" y="13399"/>
                  </a:cubicBezTo>
                  <a:cubicBezTo>
                    <a:pt x="13635" y="14219"/>
                    <a:pt x="13635" y="14763"/>
                    <a:pt x="12522" y="15306"/>
                  </a:cubicBezTo>
                  <a:cubicBezTo>
                    <a:pt x="12522" y="15583"/>
                    <a:pt x="12522" y="15583"/>
                    <a:pt x="12522" y="15859"/>
                  </a:cubicBezTo>
                  <a:lnTo>
                    <a:pt x="12522" y="16127"/>
                  </a:lnTo>
                  <a:cubicBezTo>
                    <a:pt x="11374" y="16403"/>
                    <a:pt x="11374" y="16679"/>
                    <a:pt x="10226" y="16947"/>
                  </a:cubicBezTo>
                  <a:cubicBezTo>
                    <a:pt x="9114" y="17499"/>
                    <a:pt x="7965" y="18043"/>
                    <a:pt x="6817" y="18587"/>
                  </a:cubicBezTo>
                  <a:cubicBezTo>
                    <a:pt x="2296" y="20227"/>
                    <a:pt x="0" y="21600"/>
                    <a:pt x="0" y="21600"/>
                  </a:cubicBezTo>
                  <a:cubicBezTo>
                    <a:pt x="0" y="21600"/>
                    <a:pt x="4557" y="20780"/>
                    <a:pt x="10226" y="19140"/>
                  </a:cubicBezTo>
                  <a:cubicBezTo>
                    <a:pt x="11374" y="18587"/>
                    <a:pt x="13635" y="18043"/>
                    <a:pt x="14783" y="17499"/>
                  </a:cubicBezTo>
                  <a:cubicBezTo>
                    <a:pt x="15931" y="17223"/>
                    <a:pt x="15931" y="16947"/>
                    <a:pt x="17043" y="16679"/>
                  </a:cubicBezTo>
                  <a:lnTo>
                    <a:pt x="18191" y="16679"/>
                  </a:lnTo>
                  <a:lnTo>
                    <a:pt x="18191" y="16403"/>
                  </a:lnTo>
                  <a:cubicBezTo>
                    <a:pt x="18191" y="16127"/>
                    <a:pt x="19340" y="15859"/>
                    <a:pt x="19340" y="15859"/>
                  </a:cubicBezTo>
                  <a:cubicBezTo>
                    <a:pt x="19340" y="15039"/>
                    <a:pt x="20452" y="14219"/>
                    <a:pt x="20452" y="13666"/>
                  </a:cubicBezTo>
                  <a:cubicBezTo>
                    <a:pt x="20452" y="12846"/>
                    <a:pt x="20452" y="12302"/>
                    <a:pt x="21600" y="11482"/>
                  </a:cubicBezTo>
                  <a:cubicBezTo>
                    <a:pt x="21600" y="10662"/>
                    <a:pt x="21600" y="10118"/>
                    <a:pt x="21600" y="9298"/>
                  </a:cubicBezTo>
                  <a:cubicBezTo>
                    <a:pt x="21600" y="8745"/>
                    <a:pt x="21600" y="7925"/>
                    <a:pt x="21600" y="7381"/>
                  </a:cubicBezTo>
                  <a:cubicBezTo>
                    <a:pt x="21600" y="6017"/>
                    <a:pt x="21600" y="4645"/>
                    <a:pt x="21600" y="3557"/>
                  </a:cubicBezTo>
                  <a:cubicBezTo>
                    <a:pt x="20452" y="1364"/>
                    <a:pt x="19340" y="0"/>
                    <a:pt x="19340" y="0"/>
                  </a:cubicBezTo>
                  <a:close/>
                </a:path>
              </a:pathLst>
            </a:custGeom>
            <a:solidFill>
              <a:srgbClr val="F3A69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47" name="Google Shape;3072;p28">
              <a:extLst>
                <a:ext uri="{FF2B5EF4-FFF2-40B4-BE49-F238E27FC236}">
                  <a16:creationId xmlns:a16="http://schemas.microsoft.com/office/drawing/2014/main" id="{4DC74F67-79FD-C536-7AFA-1F6E524F4C13}"/>
                </a:ext>
              </a:extLst>
            </p:cNvPr>
            <p:cNvSpPr>
              <a:spLocks/>
            </p:cNvSpPr>
            <p:nvPr/>
          </p:nvSpPr>
          <p:spPr bwMode="auto">
            <a:xfrm>
              <a:off x="2984699" y="3265284"/>
              <a:ext cx="45289" cy="388252"/>
            </a:xfrm>
            <a:custGeom>
              <a:avLst/>
              <a:gdLst>
                <a:gd name="T0" fmla="*/ 437651 w 21600"/>
                <a:gd name="T1" fmla="*/ 2147483647 h 21600"/>
                <a:gd name="T2" fmla="*/ 437651 w 21600"/>
                <a:gd name="T3" fmla="*/ 2147483647 h 21600"/>
                <a:gd name="T4" fmla="*/ 437651 w 21600"/>
                <a:gd name="T5" fmla="*/ 2147483647 h 21600"/>
                <a:gd name="T6" fmla="*/ 437651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21600" y="0"/>
                    <a:pt x="20277" y="314"/>
                    <a:pt x="18911" y="787"/>
                  </a:cubicBezTo>
                  <a:cubicBezTo>
                    <a:pt x="17545" y="1100"/>
                    <a:pt x="16221" y="1419"/>
                    <a:pt x="14855" y="1892"/>
                  </a:cubicBezTo>
                  <a:cubicBezTo>
                    <a:pt x="13489" y="2206"/>
                    <a:pt x="12166" y="2679"/>
                    <a:pt x="10800" y="3152"/>
                  </a:cubicBezTo>
                  <a:cubicBezTo>
                    <a:pt x="9434" y="3625"/>
                    <a:pt x="8111" y="4257"/>
                    <a:pt x="6745" y="4730"/>
                  </a:cubicBezTo>
                  <a:cubicBezTo>
                    <a:pt x="5379" y="5363"/>
                    <a:pt x="4055" y="5990"/>
                    <a:pt x="4055" y="6622"/>
                  </a:cubicBezTo>
                  <a:cubicBezTo>
                    <a:pt x="4055" y="6782"/>
                    <a:pt x="4055" y="6936"/>
                    <a:pt x="4055" y="7095"/>
                  </a:cubicBezTo>
                  <a:cubicBezTo>
                    <a:pt x="4055" y="7255"/>
                    <a:pt x="4055" y="7409"/>
                    <a:pt x="4055" y="7568"/>
                  </a:cubicBezTo>
                  <a:lnTo>
                    <a:pt x="2689" y="8674"/>
                  </a:lnTo>
                  <a:cubicBezTo>
                    <a:pt x="2689" y="9301"/>
                    <a:pt x="2689" y="9934"/>
                    <a:pt x="1323" y="10720"/>
                  </a:cubicBezTo>
                  <a:cubicBezTo>
                    <a:pt x="1323" y="11353"/>
                    <a:pt x="1323" y="11985"/>
                    <a:pt x="1323" y="12772"/>
                  </a:cubicBezTo>
                  <a:cubicBezTo>
                    <a:pt x="1323" y="13404"/>
                    <a:pt x="1323" y="14032"/>
                    <a:pt x="1323" y="14664"/>
                  </a:cubicBezTo>
                  <a:cubicBezTo>
                    <a:pt x="0" y="15924"/>
                    <a:pt x="0" y="17188"/>
                    <a:pt x="0" y="18134"/>
                  </a:cubicBezTo>
                  <a:cubicBezTo>
                    <a:pt x="1323" y="20181"/>
                    <a:pt x="1323" y="21600"/>
                    <a:pt x="1323" y="21600"/>
                  </a:cubicBezTo>
                  <a:cubicBezTo>
                    <a:pt x="1323" y="21600"/>
                    <a:pt x="4055" y="20181"/>
                    <a:pt x="5379" y="18134"/>
                  </a:cubicBezTo>
                  <a:cubicBezTo>
                    <a:pt x="6745" y="17188"/>
                    <a:pt x="6745" y="15924"/>
                    <a:pt x="8111" y="14664"/>
                  </a:cubicBezTo>
                  <a:cubicBezTo>
                    <a:pt x="8111" y="14032"/>
                    <a:pt x="8111" y="13404"/>
                    <a:pt x="9434" y="12772"/>
                  </a:cubicBezTo>
                  <a:cubicBezTo>
                    <a:pt x="9434" y="11985"/>
                    <a:pt x="9434" y="11353"/>
                    <a:pt x="9434" y="10720"/>
                  </a:cubicBezTo>
                  <a:cubicBezTo>
                    <a:pt x="10800" y="9934"/>
                    <a:pt x="10800" y="9301"/>
                    <a:pt x="10800" y="8674"/>
                  </a:cubicBezTo>
                  <a:cubicBezTo>
                    <a:pt x="10800" y="8041"/>
                    <a:pt x="10800" y="7255"/>
                    <a:pt x="10800" y="6622"/>
                  </a:cubicBezTo>
                  <a:cubicBezTo>
                    <a:pt x="10800" y="5990"/>
                    <a:pt x="12166" y="5517"/>
                    <a:pt x="13489" y="4890"/>
                  </a:cubicBezTo>
                  <a:cubicBezTo>
                    <a:pt x="13489" y="4417"/>
                    <a:pt x="14855" y="3784"/>
                    <a:pt x="16221" y="3311"/>
                  </a:cubicBezTo>
                  <a:cubicBezTo>
                    <a:pt x="17545" y="2365"/>
                    <a:pt x="18911" y="1573"/>
                    <a:pt x="20277" y="946"/>
                  </a:cubicBezTo>
                  <a:cubicBezTo>
                    <a:pt x="21600" y="314"/>
                    <a:pt x="21600" y="0"/>
                    <a:pt x="21600" y="0"/>
                  </a:cubicBezTo>
                  <a:close/>
                </a:path>
              </a:pathLst>
            </a:custGeom>
            <a:solidFill>
              <a:srgbClr val="F3A69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48" name="Google Shape;3073;p28">
              <a:extLst>
                <a:ext uri="{FF2B5EF4-FFF2-40B4-BE49-F238E27FC236}">
                  <a16:creationId xmlns:a16="http://schemas.microsoft.com/office/drawing/2014/main" id="{8253A190-19E1-FF20-4FB1-3613ADAD90CB}"/>
                </a:ext>
              </a:extLst>
            </p:cNvPr>
            <p:cNvSpPr>
              <a:spLocks/>
            </p:cNvSpPr>
            <p:nvPr/>
          </p:nvSpPr>
          <p:spPr bwMode="auto">
            <a:xfrm>
              <a:off x="3130853" y="3117875"/>
              <a:ext cx="36432" cy="535658"/>
            </a:xfrm>
            <a:custGeom>
              <a:avLst/>
              <a:gdLst>
                <a:gd name="T0" fmla="*/ 147423 w 21600"/>
                <a:gd name="T1" fmla="*/ 2147483647 h 21600"/>
                <a:gd name="T2" fmla="*/ 147423 w 21600"/>
                <a:gd name="T3" fmla="*/ 2147483647 h 21600"/>
                <a:gd name="T4" fmla="*/ 147423 w 21600"/>
                <a:gd name="T5" fmla="*/ 2147483647 h 21600"/>
                <a:gd name="T6" fmla="*/ 147423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0" y="1371"/>
                    <a:pt x="2732" y="3429"/>
                  </a:cubicBezTo>
                  <a:cubicBezTo>
                    <a:pt x="2732" y="4457"/>
                    <a:pt x="2732" y="5601"/>
                    <a:pt x="5379" y="6857"/>
                  </a:cubicBezTo>
                  <a:cubicBezTo>
                    <a:pt x="5379" y="7543"/>
                    <a:pt x="5379" y="8113"/>
                    <a:pt x="5379" y="8802"/>
                  </a:cubicBezTo>
                  <a:cubicBezTo>
                    <a:pt x="5379" y="9488"/>
                    <a:pt x="5379" y="10174"/>
                    <a:pt x="5379" y="10744"/>
                  </a:cubicBezTo>
                  <a:cubicBezTo>
                    <a:pt x="5379" y="11430"/>
                    <a:pt x="5379" y="12115"/>
                    <a:pt x="5379" y="12801"/>
                  </a:cubicBezTo>
                  <a:cubicBezTo>
                    <a:pt x="5379" y="13487"/>
                    <a:pt x="5379" y="14173"/>
                    <a:pt x="5379" y="14743"/>
                  </a:cubicBezTo>
                  <a:cubicBezTo>
                    <a:pt x="5379" y="15429"/>
                    <a:pt x="8111" y="16002"/>
                    <a:pt x="8111" y="16573"/>
                  </a:cubicBezTo>
                  <a:cubicBezTo>
                    <a:pt x="8111" y="17143"/>
                    <a:pt x="8111" y="17717"/>
                    <a:pt x="10843" y="18171"/>
                  </a:cubicBezTo>
                  <a:cubicBezTo>
                    <a:pt x="10843" y="18745"/>
                    <a:pt x="10843" y="19200"/>
                    <a:pt x="13489" y="19658"/>
                  </a:cubicBezTo>
                  <a:cubicBezTo>
                    <a:pt x="13489" y="19774"/>
                    <a:pt x="13489" y="20001"/>
                    <a:pt x="13489" y="20229"/>
                  </a:cubicBezTo>
                  <a:cubicBezTo>
                    <a:pt x="16221" y="20344"/>
                    <a:pt x="16221" y="20571"/>
                    <a:pt x="16221" y="20687"/>
                  </a:cubicBezTo>
                  <a:cubicBezTo>
                    <a:pt x="18953" y="21257"/>
                    <a:pt x="21600" y="21600"/>
                    <a:pt x="21600" y="21600"/>
                  </a:cubicBezTo>
                  <a:cubicBezTo>
                    <a:pt x="21600" y="21600"/>
                    <a:pt x="21600" y="21257"/>
                    <a:pt x="18953" y="20687"/>
                  </a:cubicBezTo>
                  <a:cubicBezTo>
                    <a:pt x="18953" y="20460"/>
                    <a:pt x="18953" y="20344"/>
                    <a:pt x="18953" y="20117"/>
                  </a:cubicBezTo>
                  <a:lnTo>
                    <a:pt x="18953" y="19543"/>
                  </a:lnTo>
                  <a:cubicBezTo>
                    <a:pt x="18953" y="19200"/>
                    <a:pt x="18953" y="18745"/>
                    <a:pt x="18953" y="18171"/>
                  </a:cubicBezTo>
                  <a:cubicBezTo>
                    <a:pt x="18953" y="17717"/>
                    <a:pt x="18953" y="17143"/>
                    <a:pt x="18953" y="16573"/>
                  </a:cubicBezTo>
                  <a:cubicBezTo>
                    <a:pt x="18953" y="16002"/>
                    <a:pt x="18953" y="15429"/>
                    <a:pt x="18953" y="14743"/>
                  </a:cubicBezTo>
                  <a:cubicBezTo>
                    <a:pt x="21600" y="14173"/>
                    <a:pt x="21600" y="13487"/>
                    <a:pt x="21600" y="12801"/>
                  </a:cubicBezTo>
                  <a:lnTo>
                    <a:pt x="21600" y="10860"/>
                  </a:lnTo>
                  <a:cubicBezTo>
                    <a:pt x="21600" y="10174"/>
                    <a:pt x="21600" y="9488"/>
                    <a:pt x="21600" y="8802"/>
                  </a:cubicBezTo>
                  <a:cubicBezTo>
                    <a:pt x="21600" y="8113"/>
                    <a:pt x="18953" y="7427"/>
                    <a:pt x="18953" y="6857"/>
                  </a:cubicBezTo>
                  <a:cubicBezTo>
                    <a:pt x="16221" y="5601"/>
                    <a:pt x="13489" y="4342"/>
                    <a:pt x="10843" y="3429"/>
                  </a:cubicBezTo>
                  <a:cubicBezTo>
                    <a:pt x="5379" y="1371"/>
                    <a:pt x="0" y="0"/>
                    <a:pt x="0" y="0"/>
                  </a:cubicBezTo>
                  <a:close/>
                </a:path>
              </a:pathLst>
            </a:custGeom>
            <a:solidFill>
              <a:srgbClr val="F3A69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49" name="Google Shape;3074;p28">
              <a:extLst>
                <a:ext uri="{FF2B5EF4-FFF2-40B4-BE49-F238E27FC236}">
                  <a16:creationId xmlns:a16="http://schemas.microsoft.com/office/drawing/2014/main" id="{6A6A9D29-18E0-9BCD-8D53-965A2E6A03C9}"/>
                </a:ext>
              </a:extLst>
            </p:cNvPr>
            <p:cNvSpPr>
              <a:spLocks/>
            </p:cNvSpPr>
            <p:nvPr/>
          </p:nvSpPr>
          <p:spPr bwMode="auto">
            <a:xfrm>
              <a:off x="3162255" y="2961962"/>
              <a:ext cx="92548" cy="122793"/>
            </a:xfrm>
            <a:custGeom>
              <a:avLst/>
              <a:gdLst>
                <a:gd name="T0" fmla="*/ 25738727 w 19057"/>
                <a:gd name="T1" fmla="*/ 64124801 h 21600"/>
                <a:gd name="T2" fmla="*/ 25738727 w 19057"/>
                <a:gd name="T3" fmla="*/ 64124801 h 21600"/>
                <a:gd name="T4" fmla="*/ 25738727 w 19057"/>
                <a:gd name="T5" fmla="*/ 64124801 h 21600"/>
                <a:gd name="T6" fmla="*/ 25738727 w 19057"/>
                <a:gd name="T7" fmla="*/ 6412480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057" h="21600" extrusionOk="0">
                  <a:moveTo>
                    <a:pt x="8370" y="0"/>
                  </a:moveTo>
                  <a:cubicBezTo>
                    <a:pt x="1367" y="0"/>
                    <a:pt x="-1545" y="13461"/>
                    <a:pt x="796" y="17948"/>
                  </a:cubicBezTo>
                  <a:cubicBezTo>
                    <a:pt x="3118" y="21143"/>
                    <a:pt x="7320" y="21458"/>
                    <a:pt x="8905" y="21458"/>
                  </a:cubicBezTo>
                  <a:cubicBezTo>
                    <a:pt x="9310" y="21458"/>
                    <a:pt x="9550" y="21443"/>
                    <a:pt x="9550" y="21443"/>
                  </a:cubicBezTo>
                  <a:cubicBezTo>
                    <a:pt x="10195" y="21537"/>
                    <a:pt x="10914" y="21600"/>
                    <a:pt x="11669" y="21600"/>
                  </a:cubicBezTo>
                  <a:cubicBezTo>
                    <a:pt x="14858" y="21600"/>
                    <a:pt x="18415" y="20498"/>
                    <a:pt x="18875" y="16452"/>
                  </a:cubicBezTo>
                  <a:cubicBezTo>
                    <a:pt x="20055" y="11965"/>
                    <a:pt x="15374" y="0"/>
                    <a:pt x="8370" y="0"/>
                  </a:cubicBezTo>
                  <a:close/>
                </a:path>
              </a:pathLst>
            </a:custGeom>
            <a:solidFill>
              <a:srgbClr val="E7427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5650" name="Google Shape;3075;p28">
              <a:extLst>
                <a:ext uri="{FF2B5EF4-FFF2-40B4-BE49-F238E27FC236}">
                  <a16:creationId xmlns:a16="http://schemas.microsoft.com/office/drawing/2014/main" id="{E4A7A9D2-BB86-D144-00ED-CA6DA0A9CE16}"/>
                </a:ext>
              </a:extLst>
            </p:cNvPr>
            <p:cNvSpPr>
              <a:spLocks/>
            </p:cNvSpPr>
            <p:nvPr/>
          </p:nvSpPr>
          <p:spPr bwMode="auto">
            <a:xfrm>
              <a:off x="-1" y="-1"/>
              <a:ext cx="10583645" cy="450945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9327" y="21600"/>
                  </a:moveTo>
                  <a:lnTo>
                    <a:pt x="2273" y="21600"/>
                  </a:lnTo>
                  <a:cubicBezTo>
                    <a:pt x="1024" y="21600"/>
                    <a:pt x="0" y="19197"/>
                    <a:pt x="0" y="16265"/>
                  </a:cubicBezTo>
                  <a:lnTo>
                    <a:pt x="0" y="5336"/>
                  </a:lnTo>
                  <a:cubicBezTo>
                    <a:pt x="0" y="2403"/>
                    <a:pt x="1024" y="0"/>
                    <a:pt x="2273" y="0"/>
                  </a:cubicBezTo>
                  <a:lnTo>
                    <a:pt x="19327" y="0"/>
                  </a:lnTo>
                  <a:cubicBezTo>
                    <a:pt x="20576" y="0"/>
                    <a:pt x="21600" y="2403"/>
                    <a:pt x="21600" y="5336"/>
                  </a:cubicBezTo>
                  <a:lnTo>
                    <a:pt x="21600" y="16265"/>
                  </a:lnTo>
                  <a:cubicBezTo>
                    <a:pt x="21600" y="19197"/>
                    <a:pt x="20576" y="21600"/>
                    <a:pt x="19327" y="21600"/>
                  </a:cubicBezTo>
                  <a:close/>
                </a:path>
              </a:pathLst>
            </a:custGeom>
            <a:noFill/>
            <a:ln w="19800" cap="flat">
              <a:solidFill>
                <a:srgbClr val="5FC3B0"/>
              </a:solidFill>
              <a:prstDash val="solid"/>
              <a:miter lim="31670"/>
              <a:headEnd/>
              <a:tailEnd/>
            </a:ln>
            <a:extLst>
              <a:ext uri="{909E8E84-426E-40DD-AFC4-6F175D3DCCD1}">
                <a14:hiddenFill xmlns:a14="http://schemas.microsoft.com/office/drawing/2010/main">
                  <a:solidFill>
                    <a:srgbClr val="FFFFFF"/>
                  </a:solidFill>
                </a14:hiddenFill>
              </a:ext>
            </a:extLst>
          </p:spPr>
          <p:txBody>
            <a:bodyPr lIns="45719" tIns="45719" rIns="45719" bIns="45719" anchor="ctr"/>
            <a:lstStyle/>
            <a:p>
              <a:endParaRPr lang="en-GB"/>
            </a:p>
          </p:txBody>
        </p:sp>
      </p:grpSp>
      <p:sp>
        <p:nvSpPr>
          <p:cNvPr id="922" name="Continue..">
            <a:extLst>
              <a:ext uri="{FF2B5EF4-FFF2-40B4-BE49-F238E27FC236}">
                <a16:creationId xmlns:a16="http://schemas.microsoft.com/office/drawing/2014/main" id="{5CFC3116-A6D5-36E1-F249-30A22A66D406}"/>
              </a:ext>
            </a:extLst>
          </p:cNvPr>
          <p:cNvSpPr txBox="1">
            <a:spLocks noGrp="1"/>
          </p:cNvSpPr>
          <p:nvPr>
            <p:ph type="title" idx="4294967295"/>
          </p:nvPr>
        </p:nvSpPr>
        <p:spPr>
          <a:xfrm>
            <a:off x="58738" y="396875"/>
            <a:ext cx="9026525" cy="641350"/>
          </a:xfrm>
        </p:spPr>
        <p:txBody>
          <a:bodyPr anchor="b">
            <a:normAutofit/>
          </a:bodyPr>
          <a:lstStyle>
            <a:lvl1pPr algn="ctr" defTabSz="749808">
              <a:lnSpc>
                <a:spcPct val="80000"/>
              </a:lnSpc>
              <a:defRPr sz="3280" b="1">
                <a:solidFill>
                  <a:srgbClr val="000000"/>
                </a:solidFill>
                <a:latin typeface="Times New Roman"/>
                <a:ea typeface="Times New Roman"/>
                <a:cs typeface="Times New Roman"/>
                <a:sym typeface="Times New Roman"/>
              </a:defRPr>
            </a:lvl1pPr>
          </a:lstStyle>
          <a:p>
            <a:pPr eaLnBrk="1" fontAlgn="auto" hangingPunct="1">
              <a:spcBef>
                <a:spcPts val="0"/>
              </a:spcBef>
              <a:spcAft>
                <a:spcPts val="0"/>
              </a:spcAft>
              <a:defRPr/>
            </a:pPr>
            <a:r>
              <a:rPr lang="en-GB" dirty="0"/>
              <a:t>HRM Strategy </a:t>
            </a:r>
            <a:endParaRPr dirty="0"/>
          </a:p>
        </p:txBody>
      </p:sp>
      <p:sp>
        <p:nvSpPr>
          <p:cNvPr id="923" name="Training and development, career growth opportunities will also be made available to the staff so that they are able to increase their professional credentials by working with the Venus bloom beauty salon.…">
            <a:extLst>
              <a:ext uri="{FF2B5EF4-FFF2-40B4-BE49-F238E27FC236}">
                <a16:creationId xmlns:a16="http://schemas.microsoft.com/office/drawing/2014/main" id="{C600C7C0-E081-7B8D-059B-16485AA6B2A5}"/>
              </a:ext>
            </a:extLst>
          </p:cNvPr>
          <p:cNvSpPr txBox="1"/>
          <p:nvPr/>
        </p:nvSpPr>
        <p:spPr>
          <a:xfrm>
            <a:off x="3051175" y="1162050"/>
            <a:ext cx="3413125" cy="2586038"/>
          </a:xfrm>
          <a:prstGeom prst="rect">
            <a:avLst/>
          </a:prstGeom>
          <a:ln w="12700">
            <a:miter lim="400000"/>
          </a:ln>
        </p:spPr>
        <p:txBody>
          <a:bodyPr lIns="45719" rIns="45719">
            <a:spAutoFit/>
          </a:bodyPr>
          <a:lstStyle/>
          <a:p>
            <a:pPr marL="120315" indent="-120315" algn="just" defTabSz="457200" eaLnBrk="1" fontAlgn="auto">
              <a:lnSpc>
                <a:spcPct val="150000"/>
              </a:lnSpc>
              <a:spcBef>
                <a:spcPts val="0"/>
              </a:spcBef>
              <a:spcAft>
                <a:spcPts val="0"/>
              </a:spcAft>
              <a:buSzPct val="100000"/>
              <a:buFontTx/>
              <a:buChar char="•"/>
              <a:defRPr sz="1200">
                <a:solidFill>
                  <a:srgbClr val="000000"/>
                </a:solidFill>
                <a:uFill>
                  <a:solidFill>
                    <a:srgbClr val="000000"/>
                  </a:solidFill>
                </a:uFill>
                <a:latin typeface="Times New Roman"/>
                <a:ea typeface="Times New Roman"/>
                <a:cs typeface="Times New Roman"/>
                <a:sym typeface="Times New Roman"/>
              </a:defRPr>
            </a:pPr>
            <a:r>
              <a:rPr sz="1200" kern="0" dirty="0">
                <a:solidFill>
                  <a:srgbClr val="000000"/>
                </a:solidFill>
                <a:uFill>
                  <a:solidFill>
                    <a:srgbClr val="000000"/>
                  </a:solidFill>
                </a:uFill>
                <a:latin typeface="Times New Roman"/>
                <a:ea typeface="Times New Roman"/>
                <a:cs typeface="Times New Roman"/>
                <a:sym typeface="Times New Roman"/>
              </a:rPr>
              <a:t>Training and development, career growth opportunities will also be made available to the staff so that they are able to increase their professional credentials by working with the Venus bloom beauty salon. </a:t>
            </a:r>
          </a:p>
          <a:p>
            <a:pPr marL="120315" indent="-120315" algn="just" defTabSz="457200" eaLnBrk="1" fontAlgn="auto">
              <a:lnSpc>
                <a:spcPct val="150000"/>
              </a:lnSpc>
              <a:spcBef>
                <a:spcPts val="0"/>
              </a:spcBef>
              <a:spcAft>
                <a:spcPts val="0"/>
              </a:spcAft>
              <a:buSzPct val="100000"/>
              <a:buFontTx/>
              <a:buChar char="•"/>
              <a:defRPr sz="1200">
                <a:solidFill>
                  <a:srgbClr val="000000"/>
                </a:solidFill>
                <a:uFill>
                  <a:solidFill>
                    <a:srgbClr val="000000"/>
                  </a:solidFill>
                </a:uFill>
                <a:latin typeface="Times New Roman"/>
                <a:ea typeface="Times New Roman"/>
                <a:cs typeface="Times New Roman"/>
                <a:sym typeface="Times New Roman"/>
              </a:defRPr>
            </a:pPr>
            <a:r>
              <a:rPr sz="1200" kern="0" dirty="0">
                <a:solidFill>
                  <a:srgbClr val="000000"/>
                </a:solidFill>
                <a:uFill>
                  <a:solidFill>
                    <a:srgbClr val="000000"/>
                  </a:solidFill>
                </a:uFill>
                <a:latin typeface="Times New Roman"/>
                <a:ea typeface="Times New Roman"/>
                <a:cs typeface="Times New Roman"/>
                <a:sym typeface="Times New Roman"/>
              </a:rPr>
              <a:t>Digital technology will also support employee-well being by improving workplace flexibility and remote training and development options (</a:t>
            </a:r>
            <a:r>
              <a:rPr sz="1200" kern="0" dirty="0" err="1">
                <a:solidFill>
                  <a:srgbClr val="000000"/>
                </a:solidFill>
                <a:uFill>
                  <a:solidFill>
                    <a:srgbClr val="000000"/>
                  </a:solidFill>
                </a:uFill>
                <a:latin typeface="Times New Roman"/>
                <a:ea typeface="Times New Roman"/>
                <a:cs typeface="Times New Roman"/>
                <a:sym typeface="Times New Roman"/>
              </a:rPr>
              <a:t>Strohmeier</a:t>
            </a:r>
            <a:r>
              <a:rPr sz="1200" kern="0" dirty="0">
                <a:solidFill>
                  <a:srgbClr val="000000"/>
                </a:solidFill>
                <a:uFill>
                  <a:solidFill>
                    <a:srgbClr val="000000"/>
                  </a:solidFill>
                </a:uFill>
                <a:latin typeface="Times New Roman"/>
                <a:ea typeface="Times New Roman"/>
                <a:cs typeface="Times New Roman"/>
                <a:sym typeface="Times New Roman"/>
              </a:rPr>
              <a:t>, 2020).</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Google Shape;326;p41">
            <a:extLst>
              <a:ext uri="{FF2B5EF4-FFF2-40B4-BE49-F238E27FC236}">
                <a16:creationId xmlns:a16="http://schemas.microsoft.com/office/drawing/2014/main" id="{513B1C48-636D-42F5-4058-7B1C96565D21}"/>
              </a:ext>
            </a:extLst>
          </p:cNvPr>
          <p:cNvSpPr>
            <a:spLocks noChangeArrowheads="1"/>
          </p:cNvSpPr>
          <p:nvPr/>
        </p:nvSpPr>
        <p:spPr bwMode="auto">
          <a:xfrm>
            <a:off x="866775" y="384175"/>
            <a:ext cx="7702550" cy="439738"/>
          </a:xfrm>
          <a:prstGeom prst="roundRect">
            <a:avLst>
              <a:gd name="adj" fmla="val 15843"/>
            </a:avLst>
          </a:prstGeom>
          <a:solidFill>
            <a:srgbClr val="D68E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IN" altLang="en-US" sz="3200" b="1" dirty="0">
                <a:latin typeface="Times New Roman" panose="02020603050405020304" pitchFamily="18" charset="0"/>
                <a:cs typeface="Times New Roman" panose="02020603050405020304" pitchFamily="18" charset="0"/>
              </a:rPr>
              <a:t>Financial Overview</a:t>
            </a:r>
            <a:r>
              <a:rPr lang="en-IN" altLang="en-US" sz="3200" dirty="0">
                <a:latin typeface="Times New Roman" panose="02020603050405020304" pitchFamily="18" charset="0"/>
                <a:cs typeface="Times New Roman" panose="02020603050405020304" pitchFamily="18" charset="0"/>
              </a:rPr>
              <a:t> </a:t>
            </a:r>
            <a:endParaRPr lang="en-US" altLang="en-US" sz="3200" dirty="0">
              <a:solidFill>
                <a:srgbClr val="000000"/>
              </a:solidFill>
              <a:latin typeface="Times New Roman" panose="02020603050405020304" pitchFamily="18" charset="0"/>
              <a:cs typeface="Times New Roman" panose="02020603050405020304" pitchFamily="18" charset="0"/>
            </a:endParaRPr>
          </a:p>
        </p:txBody>
      </p:sp>
      <p:pic>
        <p:nvPicPr>
          <p:cNvPr id="26627" name="Picture 1">
            <a:extLst>
              <a:ext uri="{FF2B5EF4-FFF2-40B4-BE49-F238E27FC236}">
                <a16:creationId xmlns:a16="http://schemas.microsoft.com/office/drawing/2014/main" id="{3302D93C-674B-AB5E-07D7-BC0DC80E4F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06550" y="823913"/>
            <a:ext cx="5802313" cy="397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Google Shape;326;p41">
            <a:extLst>
              <a:ext uri="{FF2B5EF4-FFF2-40B4-BE49-F238E27FC236}">
                <a16:creationId xmlns:a16="http://schemas.microsoft.com/office/drawing/2014/main" id="{3688E835-ADE8-3243-A587-F73F1EEB015B}"/>
              </a:ext>
            </a:extLst>
          </p:cNvPr>
          <p:cNvSpPr>
            <a:spLocks noChangeArrowheads="1"/>
          </p:cNvSpPr>
          <p:nvPr/>
        </p:nvSpPr>
        <p:spPr bwMode="auto">
          <a:xfrm>
            <a:off x="866775" y="384175"/>
            <a:ext cx="7702550" cy="439738"/>
          </a:xfrm>
          <a:prstGeom prst="roundRect">
            <a:avLst>
              <a:gd name="adj" fmla="val 15843"/>
            </a:avLst>
          </a:prstGeom>
          <a:solidFill>
            <a:srgbClr val="D68E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IN" altLang="en-US" sz="3200" b="1" dirty="0">
                <a:latin typeface="Times New Roman" panose="02020603050405020304" pitchFamily="18" charset="0"/>
                <a:cs typeface="Times New Roman" panose="02020603050405020304" pitchFamily="18" charset="0"/>
              </a:rPr>
              <a:t>Annual Benefit and Percentage </a:t>
            </a:r>
            <a:r>
              <a:rPr lang="en-IN" altLang="en-US" sz="3200" dirty="0">
                <a:latin typeface="Times New Roman" panose="02020603050405020304" pitchFamily="18" charset="0"/>
                <a:cs typeface="Times New Roman" panose="02020603050405020304" pitchFamily="18" charset="0"/>
              </a:rPr>
              <a:t> </a:t>
            </a:r>
            <a:endParaRPr lang="en-US" altLang="en-US" sz="3200" dirty="0">
              <a:solidFill>
                <a:srgbClr val="000000"/>
              </a:solidFill>
              <a:latin typeface="Times New Roman" panose="02020603050405020304" pitchFamily="18" charset="0"/>
              <a:cs typeface="Times New Roman" panose="02020603050405020304" pitchFamily="18" charset="0"/>
            </a:endParaRPr>
          </a:p>
        </p:txBody>
      </p:sp>
      <p:graphicFrame>
        <p:nvGraphicFramePr>
          <p:cNvPr id="2" name="Table 1">
            <a:extLst>
              <a:ext uri="{FF2B5EF4-FFF2-40B4-BE49-F238E27FC236}">
                <a16:creationId xmlns:a16="http://schemas.microsoft.com/office/drawing/2014/main" id="{292336D8-FBB3-A3E0-15D8-5DC1519D00F8}"/>
              </a:ext>
            </a:extLst>
          </p:cNvPr>
          <p:cNvGraphicFramePr>
            <a:graphicFrameLocks noGrp="1"/>
          </p:cNvGraphicFramePr>
          <p:nvPr/>
        </p:nvGraphicFramePr>
        <p:xfrm>
          <a:off x="2295525" y="1035050"/>
          <a:ext cx="5194300" cy="3379785"/>
        </p:xfrm>
        <a:graphic>
          <a:graphicData uri="http://schemas.openxmlformats.org/drawingml/2006/table">
            <a:tbl>
              <a:tblPr firstRow="1" firstCol="1" bandRow="1"/>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927100">
                  <a:extLst>
                    <a:ext uri="{9D8B030D-6E8A-4147-A177-3AD203B41FA5}">
                      <a16:colId xmlns:a16="http://schemas.microsoft.com/office/drawing/2014/main" val="20007"/>
                    </a:ext>
                  </a:extLst>
                </a:gridCol>
              </a:tblGrid>
              <a:tr h="978813">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Month</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Revenue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Expenses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Net Cash Flow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Cumulative Cash Flow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Investment amount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Return on investment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Annual benefits in percentage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2.38%</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22,200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5.71%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3,400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23,100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24,200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15.24%</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3,800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21.43%</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6</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27,000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6,000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28.57%</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7</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28,700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7,700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36.67%</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8</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4,400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30,600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9,600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45.71%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9</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32,700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11,700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55.71%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4,800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14,000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66.67%</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37,500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16,500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78.57%</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00081">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12</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40,200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07000"/>
                        </a:lnSpc>
                        <a:spcBef>
                          <a:spcPts val="0"/>
                        </a:spcBef>
                        <a:spcAft>
                          <a:spcPts val="0"/>
                        </a:spcAft>
                      </a:pPr>
                      <a:r>
                        <a:rPr lang="en-US" sz="12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19,200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r">
                        <a:lnSpc>
                          <a:spcPct val="107000"/>
                        </a:lnSpc>
                        <a:spcBef>
                          <a:spcPts val="0"/>
                        </a:spcBef>
                        <a:spcAft>
                          <a:spcPts val="0"/>
                        </a:spcAft>
                      </a:pPr>
                      <a:r>
                        <a:rPr lang="en-US" sz="11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91.43%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bl>
          </a:graphicData>
        </a:graphic>
      </p:graphicFrame>
      <p:sp>
        <p:nvSpPr>
          <p:cNvPr id="27779" name="Rectangle 1">
            <a:extLst>
              <a:ext uri="{FF2B5EF4-FFF2-40B4-BE49-F238E27FC236}">
                <a16:creationId xmlns:a16="http://schemas.microsoft.com/office/drawing/2014/main" id="{C358F490-CBA2-239E-D01B-010CFE7A3082}"/>
              </a:ext>
            </a:extLst>
          </p:cNvPr>
          <p:cNvSpPr>
            <a:spLocks noChangeArrowheads="1"/>
          </p:cNvSpPr>
          <p:nvPr/>
        </p:nvSpPr>
        <p:spPr bwMode="auto">
          <a:xfrm>
            <a:off x="1903413" y="10080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endParaRPr lang="en-US" altLang="en-US"/>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Google Shape;326;p41">
            <a:extLst>
              <a:ext uri="{FF2B5EF4-FFF2-40B4-BE49-F238E27FC236}">
                <a16:creationId xmlns:a16="http://schemas.microsoft.com/office/drawing/2014/main" id="{4C3BF0E2-CCA7-B8AB-E8C6-B5ABFD7E6E80}"/>
              </a:ext>
            </a:extLst>
          </p:cNvPr>
          <p:cNvSpPr>
            <a:spLocks noChangeArrowheads="1"/>
          </p:cNvSpPr>
          <p:nvPr/>
        </p:nvSpPr>
        <p:spPr bwMode="auto">
          <a:xfrm>
            <a:off x="474890" y="362404"/>
            <a:ext cx="7702550" cy="439738"/>
          </a:xfrm>
          <a:prstGeom prst="roundRect">
            <a:avLst>
              <a:gd name="adj" fmla="val 15843"/>
            </a:avLst>
          </a:prstGeom>
          <a:solidFill>
            <a:srgbClr val="D68E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IN" altLang="en-US" sz="3200" b="1" dirty="0">
                <a:latin typeface="Times New Roman" panose="02020603050405020304" pitchFamily="18" charset="0"/>
                <a:cs typeface="Times New Roman" panose="02020603050405020304" pitchFamily="18" charset="0"/>
              </a:rPr>
              <a:t>Financial Overview</a:t>
            </a:r>
            <a:r>
              <a:rPr lang="en-IN" altLang="en-US" sz="3200" dirty="0">
                <a:latin typeface="Times New Roman" panose="02020603050405020304" pitchFamily="18" charset="0"/>
                <a:cs typeface="Times New Roman" panose="02020603050405020304" pitchFamily="18" charset="0"/>
              </a:rPr>
              <a:t> </a:t>
            </a:r>
            <a:endParaRPr lang="en-US" altLang="en-US" sz="3200" dirty="0">
              <a:solidFill>
                <a:srgbClr val="000000"/>
              </a:solidFill>
              <a:latin typeface="Times New Roman" panose="02020603050405020304" pitchFamily="18" charset="0"/>
              <a:cs typeface="Times New Roman" panose="02020603050405020304" pitchFamily="18" charset="0"/>
            </a:endParaRPr>
          </a:p>
        </p:txBody>
      </p:sp>
      <p:sp>
        <p:nvSpPr>
          <p:cNvPr id="28675" name="Rectangle 1">
            <a:extLst>
              <a:ext uri="{FF2B5EF4-FFF2-40B4-BE49-F238E27FC236}">
                <a16:creationId xmlns:a16="http://schemas.microsoft.com/office/drawing/2014/main" id="{53E775DC-1264-FE89-90DA-A818E255CAA7}"/>
              </a:ext>
            </a:extLst>
          </p:cNvPr>
          <p:cNvSpPr>
            <a:spLocks noChangeArrowheads="1"/>
          </p:cNvSpPr>
          <p:nvPr/>
        </p:nvSpPr>
        <p:spPr bwMode="auto">
          <a:xfrm>
            <a:off x="1903413" y="10080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endParaRPr lang="en-US" altLang="en-US"/>
          </a:p>
        </p:txBody>
      </p:sp>
      <p:pic>
        <p:nvPicPr>
          <p:cNvPr id="28676" name="Picture 4">
            <a:extLst>
              <a:ext uri="{FF2B5EF4-FFF2-40B4-BE49-F238E27FC236}">
                <a16:creationId xmlns:a16="http://schemas.microsoft.com/office/drawing/2014/main" id="{3E84C8FE-A25F-9C1E-EEC6-6AF1638EAF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4813" y="1008063"/>
            <a:ext cx="5913437" cy="348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Google Shape;2270;p24">
            <a:extLst>
              <a:ext uri="{FF2B5EF4-FFF2-40B4-BE49-F238E27FC236}">
                <a16:creationId xmlns:a16="http://schemas.microsoft.com/office/drawing/2014/main" id="{787C4C46-3802-C614-A5F5-5D3776455C92}"/>
              </a:ext>
            </a:extLst>
          </p:cNvPr>
          <p:cNvSpPr txBox="1">
            <a:spLocks noChangeArrowheads="1"/>
          </p:cNvSpPr>
          <p:nvPr/>
        </p:nvSpPr>
        <p:spPr bwMode="auto">
          <a:xfrm>
            <a:off x="709613" y="-63500"/>
            <a:ext cx="7724775"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US" altLang="en-US" sz="4000" b="1"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USP</a:t>
            </a:r>
          </a:p>
        </p:txBody>
      </p:sp>
      <p:sp>
        <p:nvSpPr>
          <p:cNvPr id="29699" name="Google Shape;2271;p24">
            <a:extLst>
              <a:ext uri="{FF2B5EF4-FFF2-40B4-BE49-F238E27FC236}">
                <a16:creationId xmlns:a16="http://schemas.microsoft.com/office/drawing/2014/main" id="{6ABC106A-76C3-DB0F-FE6B-5DD75F91FBE6}"/>
              </a:ext>
            </a:extLst>
          </p:cNvPr>
          <p:cNvSpPr>
            <a:spLocks/>
          </p:cNvSpPr>
          <p:nvPr/>
        </p:nvSpPr>
        <p:spPr bwMode="auto">
          <a:xfrm>
            <a:off x="2628900" y="2532063"/>
            <a:ext cx="3886200" cy="2611437"/>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0942" y="21600"/>
                </a:moveTo>
                <a:cubicBezTo>
                  <a:pt x="21365" y="19874"/>
                  <a:pt x="21600" y="18008"/>
                  <a:pt x="21600" y="16066"/>
                </a:cubicBezTo>
                <a:cubicBezTo>
                  <a:pt x="21600" y="7191"/>
                  <a:pt x="16766" y="0"/>
                  <a:pt x="10800" y="0"/>
                </a:cubicBezTo>
                <a:cubicBezTo>
                  <a:pt x="4834" y="0"/>
                  <a:pt x="0" y="7191"/>
                  <a:pt x="0" y="16066"/>
                </a:cubicBezTo>
                <a:cubicBezTo>
                  <a:pt x="0" y="18008"/>
                  <a:pt x="235" y="19874"/>
                  <a:pt x="658" y="21600"/>
                </a:cubicBezTo>
              </a:path>
            </a:pathLst>
          </a:custGeom>
          <a:noFill/>
          <a:ln w="19800">
            <a:solidFill>
              <a:srgbClr val="3BBF9A"/>
            </a:solidFill>
            <a:miter lim="31670"/>
            <a:headEnd/>
            <a:tailEnd/>
          </a:ln>
          <a:extLst>
            <a:ext uri="{909E8E84-426E-40DD-AFC4-6F175D3DCCD1}">
              <a14:hiddenFill xmlns:a14="http://schemas.microsoft.com/office/drawing/2010/main">
                <a:solidFill>
                  <a:srgbClr val="FFFFFF"/>
                </a:solidFill>
              </a14:hiddenFill>
            </a:ext>
          </a:extLst>
        </p:spPr>
        <p:txBody>
          <a:bodyPr lIns="45719" rIns="45719" anchor="ctr"/>
          <a:lstStyle/>
          <a:p>
            <a:endParaRPr lang="en-GB"/>
          </a:p>
        </p:txBody>
      </p:sp>
      <p:grpSp>
        <p:nvGrpSpPr>
          <p:cNvPr id="29700" name="Google Shape;2272;p24">
            <a:extLst>
              <a:ext uri="{FF2B5EF4-FFF2-40B4-BE49-F238E27FC236}">
                <a16:creationId xmlns:a16="http://schemas.microsoft.com/office/drawing/2014/main" id="{80D1F3AC-3060-91CC-43D9-B72E04D7C1A5}"/>
              </a:ext>
            </a:extLst>
          </p:cNvPr>
          <p:cNvGrpSpPr>
            <a:grpSpLocks/>
          </p:cNvGrpSpPr>
          <p:nvPr/>
        </p:nvGrpSpPr>
        <p:grpSpPr bwMode="auto">
          <a:xfrm>
            <a:off x="3871913" y="3275013"/>
            <a:ext cx="1373187" cy="1858962"/>
            <a:chOff x="25" y="0"/>
            <a:chExt cx="1374131" cy="1858761"/>
          </a:xfrm>
        </p:grpSpPr>
        <p:sp>
          <p:nvSpPr>
            <p:cNvPr id="29863" name="Google Shape;2273;p24">
              <a:extLst>
                <a:ext uri="{FF2B5EF4-FFF2-40B4-BE49-F238E27FC236}">
                  <a16:creationId xmlns:a16="http://schemas.microsoft.com/office/drawing/2014/main" id="{6C4EC81F-B0E7-0AED-7080-BD64383BA146}"/>
                </a:ext>
              </a:extLst>
            </p:cNvPr>
            <p:cNvSpPr>
              <a:spLocks/>
            </p:cNvSpPr>
            <p:nvPr/>
          </p:nvSpPr>
          <p:spPr bwMode="auto">
            <a:xfrm>
              <a:off x="25" y="1381305"/>
              <a:ext cx="1374133" cy="477457"/>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621" y="0"/>
                  </a:moveTo>
                  <a:cubicBezTo>
                    <a:pt x="7621" y="74"/>
                    <a:pt x="7621" y="149"/>
                    <a:pt x="7621" y="260"/>
                  </a:cubicBezTo>
                  <a:cubicBezTo>
                    <a:pt x="7686" y="2561"/>
                    <a:pt x="7557" y="4936"/>
                    <a:pt x="7273" y="7089"/>
                  </a:cubicBezTo>
                  <a:cubicBezTo>
                    <a:pt x="7183" y="7831"/>
                    <a:pt x="7067" y="8536"/>
                    <a:pt x="6938" y="9204"/>
                  </a:cubicBezTo>
                  <a:cubicBezTo>
                    <a:pt x="6319" y="12396"/>
                    <a:pt x="5313" y="14957"/>
                    <a:pt x="4140" y="16330"/>
                  </a:cubicBezTo>
                  <a:cubicBezTo>
                    <a:pt x="3430" y="17184"/>
                    <a:pt x="2669" y="17592"/>
                    <a:pt x="1947" y="18260"/>
                  </a:cubicBezTo>
                  <a:cubicBezTo>
                    <a:pt x="1212" y="18890"/>
                    <a:pt x="490" y="19856"/>
                    <a:pt x="0" y="21564"/>
                  </a:cubicBezTo>
                  <a:lnTo>
                    <a:pt x="13" y="21600"/>
                  </a:lnTo>
                  <a:lnTo>
                    <a:pt x="21587" y="21600"/>
                  </a:lnTo>
                  <a:lnTo>
                    <a:pt x="21600" y="21564"/>
                  </a:lnTo>
                  <a:cubicBezTo>
                    <a:pt x="21097" y="19856"/>
                    <a:pt x="20375" y="18890"/>
                    <a:pt x="19640" y="18260"/>
                  </a:cubicBezTo>
                  <a:cubicBezTo>
                    <a:pt x="18918" y="17592"/>
                    <a:pt x="18157" y="17184"/>
                    <a:pt x="17448" y="16367"/>
                  </a:cubicBezTo>
                  <a:cubicBezTo>
                    <a:pt x="16274" y="14957"/>
                    <a:pt x="15268" y="12396"/>
                    <a:pt x="14649" y="9204"/>
                  </a:cubicBezTo>
                  <a:cubicBezTo>
                    <a:pt x="14121" y="6421"/>
                    <a:pt x="13876" y="3155"/>
                    <a:pt x="13966" y="0"/>
                  </a:cubicBezTo>
                  <a:cubicBezTo>
                    <a:pt x="13901" y="111"/>
                    <a:pt x="13837" y="260"/>
                    <a:pt x="13760" y="372"/>
                  </a:cubicBezTo>
                  <a:cubicBezTo>
                    <a:pt x="13708" y="483"/>
                    <a:pt x="13656" y="594"/>
                    <a:pt x="13605" y="668"/>
                  </a:cubicBezTo>
                  <a:cubicBezTo>
                    <a:pt x="13553" y="742"/>
                    <a:pt x="13502" y="853"/>
                    <a:pt x="13450" y="928"/>
                  </a:cubicBezTo>
                  <a:cubicBezTo>
                    <a:pt x="13412" y="1002"/>
                    <a:pt x="13360" y="1076"/>
                    <a:pt x="13296" y="1187"/>
                  </a:cubicBezTo>
                  <a:cubicBezTo>
                    <a:pt x="13269" y="1225"/>
                    <a:pt x="13231" y="1299"/>
                    <a:pt x="13192" y="1336"/>
                  </a:cubicBezTo>
                  <a:cubicBezTo>
                    <a:pt x="13102" y="1485"/>
                    <a:pt x="12999" y="1633"/>
                    <a:pt x="12909" y="1744"/>
                  </a:cubicBezTo>
                  <a:cubicBezTo>
                    <a:pt x="12870" y="1781"/>
                    <a:pt x="12831" y="1855"/>
                    <a:pt x="12780" y="1893"/>
                  </a:cubicBezTo>
                  <a:cubicBezTo>
                    <a:pt x="12689" y="2004"/>
                    <a:pt x="12599" y="2115"/>
                    <a:pt x="12496" y="2227"/>
                  </a:cubicBezTo>
                  <a:cubicBezTo>
                    <a:pt x="12470" y="2264"/>
                    <a:pt x="12431" y="2301"/>
                    <a:pt x="12405" y="2338"/>
                  </a:cubicBezTo>
                  <a:cubicBezTo>
                    <a:pt x="12354" y="2376"/>
                    <a:pt x="12315" y="2412"/>
                    <a:pt x="12264" y="2449"/>
                  </a:cubicBezTo>
                  <a:cubicBezTo>
                    <a:pt x="12264" y="2449"/>
                    <a:pt x="12264" y="2487"/>
                    <a:pt x="12251" y="2487"/>
                  </a:cubicBezTo>
                  <a:cubicBezTo>
                    <a:pt x="12212" y="2523"/>
                    <a:pt x="12173" y="2561"/>
                    <a:pt x="12135" y="2561"/>
                  </a:cubicBezTo>
                  <a:cubicBezTo>
                    <a:pt x="12083" y="2635"/>
                    <a:pt x="12032" y="2672"/>
                    <a:pt x="11967" y="2710"/>
                  </a:cubicBezTo>
                  <a:cubicBezTo>
                    <a:pt x="11941" y="2746"/>
                    <a:pt x="11916" y="2746"/>
                    <a:pt x="11890" y="2783"/>
                  </a:cubicBezTo>
                  <a:cubicBezTo>
                    <a:pt x="11851" y="2821"/>
                    <a:pt x="11825" y="2821"/>
                    <a:pt x="11786" y="2857"/>
                  </a:cubicBezTo>
                  <a:lnTo>
                    <a:pt x="11774" y="2857"/>
                  </a:lnTo>
                  <a:cubicBezTo>
                    <a:pt x="11722" y="2895"/>
                    <a:pt x="11670" y="2932"/>
                    <a:pt x="11619" y="2969"/>
                  </a:cubicBezTo>
                  <a:cubicBezTo>
                    <a:pt x="11554" y="3006"/>
                    <a:pt x="11490" y="3044"/>
                    <a:pt x="11426" y="3080"/>
                  </a:cubicBezTo>
                  <a:cubicBezTo>
                    <a:pt x="11361" y="3117"/>
                    <a:pt x="11297" y="3155"/>
                    <a:pt x="11219" y="3191"/>
                  </a:cubicBezTo>
                  <a:lnTo>
                    <a:pt x="11206" y="3191"/>
                  </a:lnTo>
                  <a:cubicBezTo>
                    <a:pt x="11155" y="3191"/>
                    <a:pt x="11103" y="3229"/>
                    <a:pt x="11039" y="3266"/>
                  </a:cubicBezTo>
                  <a:cubicBezTo>
                    <a:pt x="10961" y="3266"/>
                    <a:pt x="10871" y="3304"/>
                    <a:pt x="10794" y="3304"/>
                  </a:cubicBezTo>
                  <a:cubicBezTo>
                    <a:pt x="9659" y="3044"/>
                    <a:pt x="8550" y="1893"/>
                    <a:pt x="7621"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64" name="Google Shape;2274;p24">
              <a:extLst>
                <a:ext uri="{FF2B5EF4-FFF2-40B4-BE49-F238E27FC236}">
                  <a16:creationId xmlns:a16="http://schemas.microsoft.com/office/drawing/2014/main" id="{65574055-7DE3-16C3-8477-506D6FD0A889}"/>
                </a:ext>
              </a:extLst>
            </p:cNvPr>
            <p:cNvSpPr>
              <a:spLocks/>
            </p:cNvSpPr>
            <p:nvPr/>
          </p:nvSpPr>
          <p:spPr bwMode="auto">
            <a:xfrm>
              <a:off x="225210" y="458363"/>
              <a:ext cx="922935" cy="995970"/>
            </a:xfrm>
            <a:custGeom>
              <a:avLst/>
              <a:gdLst>
                <a:gd name="T0" fmla="*/ 2147483647 w 21542"/>
                <a:gd name="T1" fmla="*/ 2147483647 h 21600"/>
                <a:gd name="T2" fmla="*/ 2147483647 w 21542"/>
                <a:gd name="T3" fmla="*/ 2147483647 h 21600"/>
                <a:gd name="T4" fmla="*/ 2147483647 w 21542"/>
                <a:gd name="T5" fmla="*/ 2147483647 h 21600"/>
                <a:gd name="T6" fmla="*/ 2147483647 w 2154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42" h="21600" extrusionOk="0">
                  <a:moveTo>
                    <a:pt x="13299" y="0"/>
                  </a:moveTo>
                  <a:cubicBezTo>
                    <a:pt x="12571" y="1085"/>
                    <a:pt x="11346" y="1869"/>
                    <a:pt x="10082" y="2384"/>
                  </a:cubicBezTo>
                  <a:cubicBezTo>
                    <a:pt x="8550" y="3025"/>
                    <a:pt x="6903" y="3345"/>
                    <a:pt x="5314" y="3861"/>
                  </a:cubicBezTo>
                  <a:cubicBezTo>
                    <a:pt x="4490" y="4128"/>
                    <a:pt x="3667" y="4448"/>
                    <a:pt x="2959" y="4946"/>
                  </a:cubicBezTo>
                  <a:cubicBezTo>
                    <a:pt x="2250" y="5427"/>
                    <a:pt x="1676" y="6103"/>
                    <a:pt x="1408" y="6886"/>
                  </a:cubicBezTo>
                  <a:cubicBezTo>
                    <a:pt x="1159" y="7669"/>
                    <a:pt x="1273" y="8576"/>
                    <a:pt x="1810" y="9217"/>
                  </a:cubicBezTo>
                  <a:lnTo>
                    <a:pt x="1771" y="9252"/>
                  </a:lnTo>
                  <a:cubicBezTo>
                    <a:pt x="1614" y="9106"/>
                    <a:pt x="1389" y="9031"/>
                    <a:pt x="1162" y="9031"/>
                  </a:cubicBezTo>
                  <a:cubicBezTo>
                    <a:pt x="1029" y="9031"/>
                    <a:pt x="896" y="9057"/>
                    <a:pt x="776" y="9110"/>
                  </a:cubicBezTo>
                  <a:cubicBezTo>
                    <a:pt x="507" y="9217"/>
                    <a:pt x="316" y="9412"/>
                    <a:pt x="182" y="9644"/>
                  </a:cubicBezTo>
                  <a:cubicBezTo>
                    <a:pt x="143" y="9732"/>
                    <a:pt x="105" y="9822"/>
                    <a:pt x="67" y="9910"/>
                  </a:cubicBezTo>
                  <a:cubicBezTo>
                    <a:pt x="-29" y="10266"/>
                    <a:pt x="-10" y="10640"/>
                    <a:pt x="48" y="10996"/>
                  </a:cubicBezTo>
                  <a:cubicBezTo>
                    <a:pt x="182" y="11654"/>
                    <a:pt x="469" y="12312"/>
                    <a:pt x="929" y="12846"/>
                  </a:cubicBezTo>
                  <a:cubicBezTo>
                    <a:pt x="1273" y="13202"/>
                    <a:pt x="1714" y="13504"/>
                    <a:pt x="2212" y="13664"/>
                  </a:cubicBezTo>
                  <a:cubicBezTo>
                    <a:pt x="2384" y="15764"/>
                    <a:pt x="3418" y="17792"/>
                    <a:pt x="5065" y="19234"/>
                  </a:cubicBezTo>
                  <a:cubicBezTo>
                    <a:pt x="5371" y="19518"/>
                    <a:pt x="5697" y="19767"/>
                    <a:pt x="6060" y="19998"/>
                  </a:cubicBezTo>
                  <a:cubicBezTo>
                    <a:pt x="7439" y="20924"/>
                    <a:pt x="9086" y="21475"/>
                    <a:pt x="10771" y="21600"/>
                  </a:cubicBezTo>
                  <a:cubicBezTo>
                    <a:pt x="12456" y="21475"/>
                    <a:pt x="14103" y="20924"/>
                    <a:pt x="15482" y="19998"/>
                  </a:cubicBezTo>
                  <a:cubicBezTo>
                    <a:pt x="15846" y="19767"/>
                    <a:pt x="16171" y="19518"/>
                    <a:pt x="16477" y="19234"/>
                  </a:cubicBezTo>
                  <a:cubicBezTo>
                    <a:pt x="18124" y="17792"/>
                    <a:pt x="19158" y="15764"/>
                    <a:pt x="19331" y="13664"/>
                  </a:cubicBezTo>
                  <a:cubicBezTo>
                    <a:pt x="19828" y="13504"/>
                    <a:pt x="20269" y="13202"/>
                    <a:pt x="20614" y="12846"/>
                  </a:cubicBezTo>
                  <a:cubicBezTo>
                    <a:pt x="21092" y="12312"/>
                    <a:pt x="21361" y="11654"/>
                    <a:pt x="21494" y="10996"/>
                  </a:cubicBezTo>
                  <a:cubicBezTo>
                    <a:pt x="21552" y="10640"/>
                    <a:pt x="21571" y="10266"/>
                    <a:pt x="21475" y="9910"/>
                  </a:cubicBezTo>
                  <a:cubicBezTo>
                    <a:pt x="21379" y="9644"/>
                    <a:pt x="21207" y="9359"/>
                    <a:pt x="20958" y="9199"/>
                  </a:cubicBezTo>
                  <a:cubicBezTo>
                    <a:pt x="20901" y="9163"/>
                    <a:pt x="20844" y="9128"/>
                    <a:pt x="20767" y="9110"/>
                  </a:cubicBezTo>
                  <a:cubicBezTo>
                    <a:pt x="20645" y="9056"/>
                    <a:pt x="20504" y="9029"/>
                    <a:pt x="20365" y="9029"/>
                  </a:cubicBezTo>
                  <a:cubicBezTo>
                    <a:pt x="20177" y="9029"/>
                    <a:pt x="19990" y="9079"/>
                    <a:pt x="19848" y="9181"/>
                  </a:cubicBezTo>
                  <a:cubicBezTo>
                    <a:pt x="20020" y="7544"/>
                    <a:pt x="19675" y="5872"/>
                    <a:pt x="18871" y="4395"/>
                  </a:cubicBezTo>
                  <a:cubicBezTo>
                    <a:pt x="18048" y="2901"/>
                    <a:pt x="16746" y="1637"/>
                    <a:pt x="15176" y="801"/>
                  </a:cubicBezTo>
                  <a:cubicBezTo>
                    <a:pt x="14582" y="481"/>
                    <a:pt x="13950" y="231"/>
                    <a:pt x="13299"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65" name="Google Shape;2275;p24">
              <a:extLst>
                <a:ext uri="{FF2B5EF4-FFF2-40B4-BE49-F238E27FC236}">
                  <a16:creationId xmlns:a16="http://schemas.microsoft.com/office/drawing/2014/main" id="{EE4367D0-B844-0756-3B8D-53E6B7323628}"/>
                </a:ext>
              </a:extLst>
            </p:cNvPr>
            <p:cNvSpPr>
              <a:spLocks/>
            </p:cNvSpPr>
            <p:nvPr/>
          </p:nvSpPr>
          <p:spPr bwMode="auto">
            <a:xfrm>
              <a:off x="453860" y="31772"/>
              <a:ext cx="547854" cy="273239"/>
            </a:xfrm>
            <a:custGeom>
              <a:avLst/>
              <a:gdLst>
                <a:gd name="T0" fmla="*/ 2147483647 w 21337"/>
                <a:gd name="T1" fmla="*/ 2147483647 h 21600"/>
                <a:gd name="T2" fmla="*/ 2147483647 w 21337"/>
                <a:gd name="T3" fmla="*/ 2147483647 h 21600"/>
                <a:gd name="T4" fmla="*/ 2147483647 w 21337"/>
                <a:gd name="T5" fmla="*/ 2147483647 h 21600"/>
                <a:gd name="T6" fmla="*/ 2147483647 w 2133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37" h="21600" extrusionOk="0">
                  <a:moveTo>
                    <a:pt x="9455" y="0"/>
                  </a:moveTo>
                  <a:cubicBezTo>
                    <a:pt x="7336" y="0"/>
                    <a:pt x="5358" y="3621"/>
                    <a:pt x="5042" y="8049"/>
                  </a:cubicBezTo>
                  <a:cubicBezTo>
                    <a:pt x="4803" y="7960"/>
                    <a:pt x="4561" y="7917"/>
                    <a:pt x="4320" y="7917"/>
                  </a:cubicBezTo>
                  <a:cubicBezTo>
                    <a:pt x="2682" y="7917"/>
                    <a:pt x="1041" y="9885"/>
                    <a:pt x="344" y="13001"/>
                  </a:cubicBezTo>
                  <a:cubicBezTo>
                    <a:pt x="-263" y="15753"/>
                    <a:pt x="-39" y="19191"/>
                    <a:pt x="792" y="21600"/>
                  </a:cubicBezTo>
                  <a:cubicBezTo>
                    <a:pt x="1080" y="21255"/>
                    <a:pt x="1399" y="20911"/>
                    <a:pt x="1686" y="20636"/>
                  </a:cubicBezTo>
                  <a:cubicBezTo>
                    <a:pt x="3892" y="18362"/>
                    <a:pt x="6331" y="17237"/>
                    <a:pt x="8771" y="17237"/>
                  </a:cubicBezTo>
                  <a:cubicBezTo>
                    <a:pt x="11494" y="17237"/>
                    <a:pt x="14215" y="18635"/>
                    <a:pt x="16608" y="21394"/>
                  </a:cubicBezTo>
                  <a:lnTo>
                    <a:pt x="16704" y="21461"/>
                  </a:lnTo>
                  <a:cubicBezTo>
                    <a:pt x="19100" y="19054"/>
                    <a:pt x="20921" y="13963"/>
                    <a:pt x="21337" y="8325"/>
                  </a:cubicBezTo>
                  <a:lnTo>
                    <a:pt x="21241" y="8256"/>
                  </a:lnTo>
                  <a:cubicBezTo>
                    <a:pt x="20669" y="9033"/>
                    <a:pt x="20011" y="9368"/>
                    <a:pt x="19336" y="9368"/>
                  </a:cubicBezTo>
                  <a:cubicBezTo>
                    <a:pt x="18578" y="9368"/>
                    <a:pt x="17797" y="8946"/>
                    <a:pt x="17087" y="8256"/>
                  </a:cubicBezTo>
                  <a:cubicBezTo>
                    <a:pt x="15777" y="7018"/>
                    <a:pt x="14659" y="5022"/>
                    <a:pt x="13476" y="3304"/>
                  </a:cubicBezTo>
                  <a:cubicBezTo>
                    <a:pt x="12263" y="1583"/>
                    <a:pt x="10952" y="2"/>
                    <a:pt x="9514" y="2"/>
                  </a:cubicBezTo>
                  <a:cubicBezTo>
                    <a:pt x="9494" y="0"/>
                    <a:pt x="9475" y="0"/>
                    <a:pt x="945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66" name="Google Shape;2276;p24">
              <a:extLst>
                <a:ext uri="{FF2B5EF4-FFF2-40B4-BE49-F238E27FC236}">
                  <a16:creationId xmlns:a16="http://schemas.microsoft.com/office/drawing/2014/main" id="{74E52012-B325-750F-454A-86FD44F444AE}"/>
                </a:ext>
              </a:extLst>
            </p:cNvPr>
            <p:cNvSpPr>
              <a:spLocks/>
            </p:cNvSpPr>
            <p:nvPr/>
          </p:nvSpPr>
          <p:spPr bwMode="auto">
            <a:xfrm>
              <a:off x="189130" y="236952"/>
              <a:ext cx="964714" cy="666070"/>
            </a:xfrm>
            <a:custGeom>
              <a:avLst/>
              <a:gdLst>
                <a:gd name="T0" fmla="*/ 2147483647 w 21416"/>
                <a:gd name="T1" fmla="*/ 2147483647 h 21600"/>
                <a:gd name="T2" fmla="*/ 2147483647 w 21416"/>
                <a:gd name="T3" fmla="*/ 2147483647 h 21600"/>
                <a:gd name="T4" fmla="*/ 2147483647 w 21416"/>
                <a:gd name="T5" fmla="*/ 2147483647 h 21600"/>
                <a:gd name="T6" fmla="*/ 2147483647 w 2141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16" h="21600" extrusionOk="0">
                  <a:moveTo>
                    <a:pt x="10870" y="0"/>
                  </a:moveTo>
                  <a:cubicBezTo>
                    <a:pt x="9482" y="0"/>
                    <a:pt x="8094" y="433"/>
                    <a:pt x="6838" y="1301"/>
                  </a:cubicBezTo>
                  <a:cubicBezTo>
                    <a:pt x="6656" y="1434"/>
                    <a:pt x="6492" y="1567"/>
                    <a:pt x="6328" y="1700"/>
                  </a:cubicBezTo>
                  <a:cubicBezTo>
                    <a:pt x="3942" y="3643"/>
                    <a:pt x="2157" y="7154"/>
                    <a:pt x="1611" y="11065"/>
                  </a:cubicBezTo>
                  <a:cubicBezTo>
                    <a:pt x="718" y="12421"/>
                    <a:pt x="154" y="14231"/>
                    <a:pt x="27" y="16119"/>
                  </a:cubicBezTo>
                  <a:cubicBezTo>
                    <a:pt x="-101" y="18009"/>
                    <a:pt x="227" y="19977"/>
                    <a:pt x="937" y="21573"/>
                  </a:cubicBezTo>
                  <a:lnTo>
                    <a:pt x="974" y="21600"/>
                  </a:lnTo>
                  <a:cubicBezTo>
                    <a:pt x="1101" y="21254"/>
                    <a:pt x="1283" y="20962"/>
                    <a:pt x="1539" y="20802"/>
                  </a:cubicBezTo>
                  <a:cubicBezTo>
                    <a:pt x="1653" y="20723"/>
                    <a:pt x="1780" y="20684"/>
                    <a:pt x="1906" y="20684"/>
                  </a:cubicBezTo>
                  <a:cubicBezTo>
                    <a:pt x="2122" y="20684"/>
                    <a:pt x="2336" y="20797"/>
                    <a:pt x="2485" y="21014"/>
                  </a:cubicBezTo>
                  <a:cubicBezTo>
                    <a:pt x="2485" y="21014"/>
                    <a:pt x="2467" y="20962"/>
                    <a:pt x="2467" y="20855"/>
                  </a:cubicBezTo>
                  <a:cubicBezTo>
                    <a:pt x="2394" y="19951"/>
                    <a:pt x="2413" y="15720"/>
                    <a:pt x="8131" y="14124"/>
                  </a:cubicBezTo>
                  <a:cubicBezTo>
                    <a:pt x="14542" y="12342"/>
                    <a:pt x="13449" y="7181"/>
                    <a:pt x="13449" y="7180"/>
                  </a:cubicBezTo>
                  <a:cubicBezTo>
                    <a:pt x="14068" y="7526"/>
                    <a:pt x="14651" y="7899"/>
                    <a:pt x="15216" y="8378"/>
                  </a:cubicBezTo>
                  <a:cubicBezTo>
                    <a:pt x="16709" y="9628"/>
                    <a:pt x="17966" y="11517"/>
                    <a:pt x="18749" y="13752"/>
                  </a:cubicBezTo>
                  <a:cubicBezTo>
                    <a:pt x="19514" y="15960"/>
                    <a:pt x="19842" y="18461"/>
                    <a:pt x="19678" y="20909"/>
                  </a:cubicBezTo>
                  <a:cubicBezTo>
                    <a:pt x="19813" y="20756"/>
                    <a:pt x="19991" y="20682"/>
                    <a:pt x="20170" y="20682"/>
                  </a:cubicBezTo>
                  <a:cubicBezTo>
                    <a:pt x="20302" y="20682"/>
                    <a:pt x="20436" y="20722"/>
                    <a:pt x="20552" y="20802"/>
                  </a:cubicBezTo>
                  <a:cubicBezTo>
                    <a:pt x="20625" y="20829"/>
                    <a:pt x="20680" y="20882"/>
                    <a:pt x="20734" y="20935"/>
                  </a:cubicBezTo>
                  <a:cubicBezTo>
                    <a:pt x="21262" y="19471"/>
                    <a:pt x="21499" y="17742"/>
                    <a:pt x="21390" y="16093"/>
                  </a:cubicBezTo>
                  <a:cubicBezTo>
                    <a:pt x="21280" y="14523"/>
                    <a:pt x="20880" y="13034"/>
                    <a:pt x="20242" y="11783"/>
                  </a:cubicBezTo>
                  <a:cubicBezTo>
                    <a:pt x="19805" y="7553"/>
                    <a:pt x="17966" y="3695"/>
                    <a:pt x="15380" y="1647"/>
                  </a:cubicBezTo>
                  <a:cubicBezTo>
                    <a:pt x="15380" y="1647"/>
                    <a:pt x="15361" y="1621"/>
                    <a:pt x="15343" y="1621"/>
                  </a:cubicBezTo>
                  <a:cubicBezTo>
                    <a:pt x="13969" y="540"/>
                    <a:pt x="12419" y="0"/>
                    <a:pt x="1087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67" name="Google Shape;2277;p24">
              <a:extLst>
                <a:ext uri="{FF2B5EF4-FFF2-40B4-BE49-F238E27FC236}">
                  <a16:creationId xmlns:a16="http://schemas.microsoft.com/office/drawing/2014/main" id="{F8A9A9C9-DFD4-21FF-AB2F-90F1A8FF9C47}"/>
                </a:ext>
              </a:extLst>
            </p:cNvPr>
            <p:cNvSpPr>
              <a:spLocks/>
            </p:cNvSpPr>
            <p:nvPr/>
          </p:nvSpPr>
          <p:spPr bwMode="auto">
            <a:xfrm>
              <a:off x="462714" y="1380476"/>
              <a:ext cx="425775" cy="159058"/>
            </a:xfrm>
            <a:custGeom>
              <a:avLst/>
              <a:gdLst>
                <a:gd name="T0" fmla="*/ 2147483647 w 21600"/>
                <a:gd name="T1" fmla="*/ 233847285 h 21600"/>
                <a:gd name="T2" fmla="*/ 2147483647 w 21600"/>
                <a:gd name="T3" fmla="*/ 233847285 h 21600"/>
                <a:gd name="T4" fmla="*/ 2147483647 w 21600"/>
                <a:gd name="T5" fmla="*/ 233847285 h 21600"/>
                <a:gd name="T6" fmla="*/ 2147483647 w 21600"/>
                <a:gd name="T7" fmla="*/ 23384728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24" y="0"/>
                  </a:moveTo>
                  <a:cubicBezTo>
                    <a:pt x="1124" y="334"/>
                    <a:pt x="1124" y="559"/>
                    <a:pt x="1124" y="781"/>
                  </a:cubicBezTo>
                  <a:cubicBezTo>
                    <a:pt x="1291" y="7799"/>
                    <a:pt x="916" y="14817"/>
                    <a:pt x="0" y="21392"/>
                  </a:cubicBezTo>
                  <a:cubicBezTo>
                    <a:pt x="835" y="21533"/>
                    <a:pt x="1641" y="21600"/>
                    <a:pt x="2421" y="21600"/>
                  </a:cubicBezTo>
                  <a:cubicBezTo>
                    <a:pt x="16446" y="21600"/>
                    <a:pt x="21600" y="4"/>
                    <a:pt x="21600" y="0"/>
                  </a:cubicBezTo>
                  <a:cubicBezTo>
                    <a:pt x="21392" y="447"/>
                    <a:pt x="21185" y="894"/>
                    <a:pt x="20935" y="1228"/>
                  </a:cubicBezTo>
                  <a:cubicBezTo>
                    <a:pt x="20768" y="1562"/>
                    <a:pt x="20601" y="1784"/>
                    <a:pt x="20436" y="2118"/>
                  </a:cubicBezTo>
                  <a:cubicBezTo>
                    <a:pt x="20269" y="2339"/>
                    <a:pt x="20102" y="2674"/>
                    <a:pt x="19936" y="2899"/>
                  </a:cubicBezTo>
                  <a:cubicBezTo>
                    <a:pt x="19811" y="3120"/>
                    <a:pt x="19644" y="3342"/>
                    <a:pt x="19437" y="3567"/>
                  </a:cubicBezTo>
                  <a:cubicBezTo>
                    <a:pt x="19353" y="3789"/>
                    <a:pt x="19228" y="4010"/>
                    <a:pt x="19103" y="4123"/>
                  </a:cubicBezTo>
                  <a:cubicBezTo>
                    <a:pt x="18813" y="4570"/>
                    <a:pt x="18479" y="4904"/>
                    <a:pt x="18188" y="5347"/>
                  </a:cubicBezTo>
                  <a:cubicBezTo>
                    <a:pt x="18064" y="5460"/>
                    <a:pt x="17939" y="5681"/>
                    <a:pt x="17772" y="5794"/>
                  </a:cubicBezTo>
                  <a:cubicBezTo>
                    <a:pt x="17480" y="6128"/>
                    <a:pt x="17188" y="6462"/>
                    <a:pt x="16856" y="6797"/>
                  </a:cubicBezTo>
                  <a:cubicBezTo>
                    <a:pt x="16773" y="6909"/>
                    <a:pt x="16648" y="7018"/>
                    <a:pt x="16564" y="7018"/>
                  </a:cubicBezTo>
                  <a:cubicBezTo>
                    <a:pt x="16398" y="7243"/>
                    <a:pt x="16274" y="7352"/>
                    <a:pt x="16107" y="7465"/>
                  </a:cubicBezTo>
                  <a:lnTo>
                    <a:pt x="16065" y="7465"/>
                  </a:lnTo>
                  <a:cubicBezTo>
                    <a:pt x="15940" y="7578"/>
                    <a:pt x="15815" y="7687"/>
                    <a:pt x="15690" y="7799"/>
                  </a:cubicBezTo>
                  <a:cubicBezTo>
                    <a:pt x="15525" y="8021"/>
                    <a:pt x="15316" y="8133"/>
                    <a:pt x="15150" y="8246"/>
                  </a:cubicBezTo>
                  <a:cubicBezTo>
                    <a:pt x="15066" y="8355"/>
                    <a:pt x="14983" y="8355"/>
                    <a:pt x="14900" y="8468"/>
                  </a:cubicBezTo>
                  <a:cubicBezTo>
                    <a:pt x="14775" y="8468"/>
                    <a:pt x="14651" y="8580"/>
                    <a:pt x="14566" y="8689"/>
                  </a:cubicBezTo>
                  <a:lnTo>
                    <a:pt x="14526" y="8689"/>
                  </a:lnTo>
                  <a:cubicBezTo>
                    <a:pt x="14359" y="8802"/>
                    <a:pt x="14192" y="8914"/>
                    <a:pt x="14026" y="9023"/>
                  </a:cubicBezTo>
                  <a:cubicBezTo>
                    <a:pt x="13817" y="9136"/>
                    <a:pt x="13610" y="9249"/>
                    <a:pt x="13402" y="9358"/>
                  </a:cubicBezTo>
                  <a:cubicBezTo>
                    <a:pt x="13193" y="9470"/>
                    <a:pt x="12985" y="9583"/>
                    <a:pt x="12736" y="9583"/>
                  </a:cubicBezTo>
                  <a:cubicBezTo>
                    <a:pt x="12736" y="9583"/>
                    <a:pt x="12736" y="9583"/>
                    <a:pt x="12694" y="9692"/>
                  </a:cubicBezTo>
                  <a:cubicBezTo>
                    <a:pt x="12528" y="9692"/>
                    <a:pt x="12361" y="9804"/>
                    <a:pt x="12154" y="9804"/>
                  </a:cubicBezTo>
                  <a:cubicBezTo>
                    <a:pt x="11904" y="9917"/>
                    <a:pt x="11612" y="10030"/>
                    <a:pt x="11362" y="10030"/>
                  </a:cubicBezTo>
                  <a:cubicBezTo>
                    <a:pt x="7700" y="9249"/>
                    <a:pt x="4120" y="5794"/>
                    <a:pt x="112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68" name="Google Shape;2278;p24">
              <a:extLst>
                <a:ext uri="{FF2B5EF4-FFF2-40B4-BE49-F238E27FC236}">
                  <a16:creationId xmlns:a16="http://schemas.microsoft.com/office/drawing/2014/main" id="{B8549AB5-D4E8-E821-2CB2-D4EEC615D5C2}"/>
                </a:ext>
              </a:extLst>
            </p:cNvPr>
            <p:cNvSpPr>
              <a:spLocks/>
            </p:cNvSpPr>
            <p:nvPr/>
          </p:nvSpPr>
          <p:spPr bwMode="auto">
            <a:xfrm>
              <a:off x="437776" y="0"/>
              <a:ext cx="546023" cy="305006"/>
            </a:xfrm>
            <a:custGeom>
              <a:avLst/>
              <a:gdLst>
                <a:gd name="T0" fmla="*/ 2147483647 w 21277"/>
                <a:gd name="T1" fmla="*/ 2147483647 h 21600"/>
                <a:gd name="T2" fmla="*/ 2147483647 w 21277"/>
                <a:gd name="T3" fmla="*/ 2147483647 h 21600"/>
                <a:gd name="T4" fmla="*/ 2147483647 w 21277"/>
                <a:gd name="T5" fmla="*/ 2147483647 h 21600"/>
                <a:gd name="T6" fmla="*/ 2147483647 w 2127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7" h="21600" extrusionOk="0">
                  <a:moveTo>
                    <a:pt x="10103" y="0"/>
                  </a:moveTo>
                  <a:cubicBezTo>
                    <a:pt x="9937" y="0"/>
                    <a:pt x="9770" y="15"/>
                    <a:pt x="9603" y="42"/>
                  </a:cubicBezTo>
                  <a:cubicBezTo>
                    <a:pt x="8325" y="275"/>
                    <a:pt x="7078" y="1380"/>
                    <a:pt x="6311" y="3297"/>
                  </a:cubicBezTo>
                  <a:cubicBezTo>
                    <a:pt x="5768" y="4632"/>
                    <a:pt x="5511" y="6259"/>
                    <a:pt x="5607" y="7887"/>
                  </a:cubicBezTo>
                  <a:cubicBezTo>
                    <a:pt x="5095" y="7217"/>
                    <a:pt x="4464" y="6883"/>
                    <a:pt x="3821" y="6883"/>
                  </a:cubicBezTo>
                  <a:cubicBezTo>
                    <a:pt x="3177" y="6883"/>
                    <a:pt x="2522" y="7217"/>
                    <a:pt x="1963" y="7887"/>
                  </a:cubicBezTo>
                  <a:cubicBezTo>
                    <a:pt x="429" y="9686"/>
                    <a:pt x="-179" y="13289"/>
                    <a:pt x="45" y="16485"/>
                  </a:cubicBezTo>
                  <a:cubicBezTo>
                    <a:pt x="205" y="18285"/>
                    <a:pt x="620" y="19971"/>
                    <a:pt x="1259" y="21422"/>
                  </a:cubicBezTo>
                  <a:cubicBezTo>
                    <a:pt x="1313" y="21549"/>
                    <a:pt x="1378" y="21600"/>
                    <a:pt x="1442" y="21600"/>
                  </a:cubicBezTo>
                  <a:cubicBezTo>
                    <a:pt x="1644" y="21600"/>
                    <a:pt x="1838" y="21079"/>
                    <a:pt x="1643" y="20725"/>
                  </a:cubicBezTo>
                  <a:cubicBezTo>
                    <a:pt x="429" y="17995"/>
                    <a:pt x="172" y="13869"/>
                    <a:pt x="1164" y="10791"/>
                  </a:cubicBezTo>
                  <a:cubicBezTo>
                    <a:pt x="1675" y="9281"/>
                    <a:pt x="2538" y="8061"/>
                    <a:pt x="3561" y="7887"/>
                  </a:cubicBezTo>
                  <a:cubicBezTo>
                    <a:pt x="3643" y="7870"/>
                    <a:pt x="3723" y="7865"/>
                    <a:pt x="3804" y="7865"/>
                  </a:cubicBezTo>
                  <a:cubicBezTo>
                    <a:pt x="4678" y="7865"/>
                    <a:pt x="5517" y="8716"/>
                    <a:pt x="5927" y="10152"/>
                  </a:cubicBezTo>
                  <a:cubicBezTo>
                    <a:pt x="5927" y="10152"/>
                    <a:pt x="5927" y="10152"/>
                    <a:pt x="5927" y="10209"/>
                  </a:cubicBezTo>
                  <a:cubicBezTo>
                    <a:pt x="5927" y="10209"/>
                    <a:pt x="5959" y="10268"/>
                    <a:pt x="5959" y="10327"/>
                  </a:cubicBezTo>
                  <a:cubicBezTo>
                    <a:pt x="6008" y="10505"/>
                    <a:pt x="6088" y="10580"/>
                    <a:pt x="6169" y="10580"/>
                  </a:cubicBezTo>
                  <a:cubicBezTo>
                    <a:pt x="6353" y="10580"/>
                    <a:pt x="6549" y="10206"/>
                    <a:pt x="6439" y="9804"/>
                  </a:cubicBezTo>
                  <a:cubicBezTo>
                    <a:pt x="5864" y="7828"/>
                    <a:pt x="6119" y="5329"/>
                    <a:pt x="6886" y="3587"/>
                  </a:cubicBezTo>
                  <a:cubicBezTo>
                    <a:pt x="7686" y="1844"/>
                    <a:pt x="8963" y="1031"/>
                    <a:pt x="10179" y="1031"/>
                  </a:cubicBezTo>
                  <a:cubicBezTo>
                    <a:pt x="11521" y="1031"/>
                    <a:pt x="12800" y="2077"/>
                    <a:pt x="13855" y="3471"/>
                  </a:cubicBezTo>
                  <a:cubicBezTo>
                    <a:pt x="15038" y="5096"/>
                    <a:pt x="15933" y="7246"/>
                    <a:pt x="17052" y="8932"/>
                  </a:cubicBezTo>
                  <a:cubicBezTo>
                    <a:pt x="18024" y="10446"/>
                    <a:pt x="19214" y="11567"/>
                    <a:pt x="20495" y="11567"/>
                  </a:cubicBezTo>
                  <a:cubicBezTo>
                    <a:pt x="20688" y="11567"/>
                    <a:pt x="20883" y="11541"/>
                    <a:pt x="21080" y="11488"/>
                  </a:cubicBezTo>
                  <a:cubicBezTo>
                    <a:pt x="21421" y="11376"/>
                    <a:pt x="21281" y="10497"/>
                    <a:pt x="20952" y="10497"/>
                  </a:cubicBezTo>
                  <a:cubicBezTo>
                    <a:pt x="20942" y="10497"/>
                    <a:pt x="20930" y="10499"/>
                    <a:pt x="20920" y="10501"/>
                  </a:cubicBezTo>
                  <a:cubicBezTo>
                    <a:pt x="20755" y="10549"/>
                    <a:pt x="20590" y="10573"/>
                    <a:pt x="20429" y="10573"/>
                  </a:cubicBezTo>
                  <a:cubicBezTo>
                    <a:pt x="19054" y="10573"/>
                    <a:pt x="17800" y="8910"/>
                    <a:pt x="16828" y="7246"/>
                  </a:cubicBezTo>
                  <a:cubicBezTo>
                    <a:pt x="15773" y="5329"/>
                    <a:pt x="14782" y="3238"/>
                    <a:pt x="13472" y="1785"/>
                  </a:cubicBezTo>
                  <a:cubicBezTo>
                    <a:pt x="12460" y="714"/>
                    <a:pt x="11301" y="0"/>
                    <a:pt x="1010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69" name="Google Shape;2279;p24">
              <a:extLst>
                <a:ext uri="{FF2B5EF4-FFF2-40B4-BE49-F238E27FC236}">
                  <a16:creationId xmlns:a16="http://schemas.microsoft.com/office/drawing/2014/main" id="{18873938-FBAB-3CFD-F974-A4B3FDD14E5E}"/>
                </a:ext>
              </a:extLst>
            </p:cNvPr>
            <p:cNvSpPr>
              <a:spLocks/>
            </p:cNvSpPr>
            <p:nvPr/>
          </p:nvSpPr>
          <p:spPr bwMode="auto">
            <a:xfrm>
              <a:off x="616123" y="909575"/>
              <a:ext cx="143566" cy="213304"/>
            </a:xfrm>
            <a:custGeom>
              <a:avLst/>
              <a:gdLst>
                <a:gd name="T0" fmla="*/ 140091902 w 21600"/>
                <a:gd name="T1" fmla="*/ 1014261389 h 21600"/>
                <a:gd name="T2" fmla="*/ 140091902 w 21600"/>
                <a:gd name="T3" fmla="*/ 1014261389 h 21600"/>
                <a:gd name="T4" fmla="*/ 140091902 w 21600"/>
                <a:gd name="T5" fmla="*/ 1014261389 h 21600"/>
                <a:gd name="T6" fmla="*/ 140091902 w 21600"/>
                <a:gd name="T7" fmla="*/ 101426138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617" y="0"/>
                  </a:moveTo>
                  <a:cubicBezTo>
                    <a:pt x="4693" y="0"/>
                    <a:pt x="0" y="11548"/>
                    <a:pt x="0" y="15370"/>
                  </a:cubicBezTo>
                  <a:cubicBezTo>
                    <a:pt x="0" y="19192"/>
                    <a:pt x="6665" y="21600"/>
                    <a:pt x="10738" y="21600"/>
                  </a:cubicBezTo>
                  <a:cubicBezTo>
                    <a:pt x="15060" y="21600"/>
                    <a:pt x="21600" y="19192"/>
                    <a:pt x="21600" y="15370"/>
                  </a:cubicBezTo>
                  <a:cubicBezTo>
                    <a:pt x="21600" y="11548"/>
                    <a:pt x="16541" y="0"/>
                    <a:pt x="1061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70" name="Google Shape;2280;p24">
              <a:extLst>
                <a:ext uri="{FF2B5EF4-FFF2-40B4-BE49-F238E27FC236}">
                  <a16:creationId xmlns:a16="http://schemas.microsoft.com/office/drawing/2014/main" id="{CE2AC60B-EECF-9AC2-BD57-B4C9F52F47D1}"/>
                </a:ext>
              </a:extLst>
            </p:cNvPr>
            <p:cNvSpPr>
              <a:spLocks/>
            </p:cNvSpPr>
            <p:nvPr/>
          </p:nvSpPr>
          <p:spPr bwMode="auto">
            <a:xfrm>
              <a:off x="352798" y="983275"/>
              <a:ext cx="229701" cy="172426"/>
            </a:xfrm>
            <a:custGeom>
              <a:avLst/>
              <a:gdLst>
                <a:gd name="T0" fmla="*/ 1468829712 w 21600"/>
                <a:gd name="T1" fmla="*/ 350081074 h 21600"/>
                <a:gd name="T2" fmla="*/ 1468829712 w 21600"/>
                <a:gd name="T3" fmla="*/ 350081074 h 21600"/>
                <a:gd name="T4" fmla="*/ 1468829712 w 21600"/>
                <a:gd name="T5" fmla="*/ 350081074 h 21600"/>
                <a:gd name="T6" fmla="*/ 1468829712 w 21600"/>
                <a:gd name="T7" fmla="*/ 35008107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8122" y="0"/>
                  </a:moveTo>
                  <a:cubicBezTo>
                    <a:pt x="3423" y="0"/>
                    <a:pt x="0" y="516"/>
                    <a:pt x="0" y="7211"/>
                  </a:cubicBezTo>
                  <a:cubicBezTo>
                    <a:pt x="0" y="15230"/>
                    <a:pt x="4782" y="21600"/>
                    <a:pt x="10799" y="21600"/>
                  </a:cubicBezTo>
                  <a:cubicBezTo>
                    <a:pt x="16740" y="21600"/>
                    <a:pt x="21600" y="15230"/>
                    <a:pt x="21600" y="7211"/>
                  </a:cubicBezTo>
                  <a:cubicBezTo>
                    <a:pt x="21600" y="516"/>
                    <a:pt x="18119" y="0"/>
                    <a:pt x="13452" y="0"/>
                  </a:cubicBezTo>
                  <a:cubicBezTo>
                    <a:pt x="12601" y="0"/>
                    <a:pt x="11712" y="19"/>
                    <a:pt x="10799" y="19"/>
                  </a:cubicBezTo>
                  <a:cubicBezTo>
                    <a:pt x="9873" y="19"/>
                    <a:pt x="8977" y="0"/>
                    <a:pt x="8122"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71" name="Google Shape;2281;p24">
              <a:extLst>
                <a:ext uri="{FF2B5EF4-FFF2-40B4-BE49-F238E27FC236}">
                  <a16:creationId xmlns:a16="http://schemas.microsoft.com/office/drawing/2014/main" id="{2CF4402F-9CFE-A806-F3D1-7E0B9A0E34C5}"/>
                </a:ext>
              </a:extLst>
            </p:cNvPr>
            <p:cNvSpPr>
              <a:spLocks/>
            </p:cNvSpPr>
            <p:nvPr/>
          </p:nvSpPr>
          <p:spPr bwMode="auto">
            <a:xfrm>
              <a:off x="602185" y="1171293"/>
              <a:ext cx="169006" cy="138644"/>
            </a:xfrm>
            <a:custGeom>
              <a:avLst/>
              <a:gdLst>
                <a:gd name="T0" fmla="*/ 316712714 w 21600"/>
                <a:gd name="T1" fmla="*/ 117668440 h 21600"/>
                <a:gd name="T2" fmla="*/ 316712714 w 21600"/>
                <a:gd name="T3" fmla="*/ 117668440 h 21600"/>
                <a:gd name="T4" fmla="*/ 316712714 w 21600"/>
                <a:gd name="T5" fmla="*/ 117668440 h 21600"/>
                <a:gd name="T6" fmla="*/ 316712714 w 21600"/>
                <a:gd name="T7" fmla="*/ 11766844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291" y="0"/>
                  </a:moveTo>
                  <a:cubicBezTo>
                    <a:pt x="2937" y="0"/>
                    <a:pt x="315" y="3067"/>
                    <a:pt x="315" y="7030"/>
                  </a:cubicBezTo>
                  <a:cubicBezTo>
                    <a:pt x="315" y="7797"/>
                    <a:pt x="420" y="8564"/>
                    <a:pt x="629" y="9202"/>
                  </a:cubicBezTo>
                  <a:cubicBezTo>
                    <a:pt x="209" y="10223"/>
                    <a:pt x="0" y="11248"/>
                    <a:pt x="0" y="12269"/>
                  </a:cubicBezTo>
                  <a:cubicBezTo>
                    <a:pt x="0" y="17383"/>
                    <a:pt x="4824" y="21600"/>
                    <a:pt x="10800" y="21600"/>
                  </a:cubicBezTo>
                  <a:cubicBezTo>
                    <a:pt x="16776" y="21600"/>
                    <a:pt x="21600" y="17383"/>
                    <a:pt x="21600" y="12269"/>
                  </a:cubicBezTo>
                  <a:cubicBezTo>
                    <a:pt x="21600" y="11248"/>
                    <a:pt x="21388" y="10098"/>
                    <a:pt x="20971" y="9202"/>
                  </a:cubicBezTo>
                  <a:cubicBezTo>
                    <a:pt x="21180" y="8564"/>
                    <a:pt x="21285" y="7797"/>
                    <a:pt x="21285" y="7030"/>
                  </a:cubicBezTo>
                  <a:cubicBezTo>
                    <a:pt x="21285" y="3067"/>
                    <a:pt x="18663" y="0"/>
                    <a:pt x="15309" y="0"/>
                  </a:cubicBezTo>
                  <a:cubicBezTo>
                    <a:pt x="13525" y="0"/>
                    <a:pt x="11850" y="892"/>
                    <a:pt x="10800" y="2426"/>
                  </a:cubicBezTo>
                  <a:cubicBezTo>
                    <a:pt x="9750" y="892"/>
                    <a:pt x="8072" y="0"/>
                    <a:pt x="6291"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72" name="Google Shape;2282;p24">
              <a:extLst>
                <a:ext uri="{FF2B5EF4-FFF2-40B4-BE49-F238E27FC236}">
                  <a16:creationId xmlns:a16="http://schemas.microsoft.com/office/drawing/2014/main" id="{C240CB9C-4954-9DF5-B100-E5615CC3C354}"/>
                </a:ext>
              </a:extLst>
            </p:cNvPr>
            <p:cNvSpPr>
              <a:spLocks/>
            </p:cNvSpPr>
            <p:nvPr/>
          </p:nvSpPr>
          <p:spPr bwMode="auto">
            <a:xfrm>
              <a:off x="539831" y="1200825"/>
              <a:ext cx="295703" cy="46759"/>
            </a:xfrm>
            <a:custGeom>
              <a:avLst/>
              <a:gdLst>
                <a:gd name="T0" fmla="*/ 2147483647 w 21448"/>
                <a:gd name="T1" fmla="*/ 513438 h 21600"/>
                <a:gd name="T2" fmla="*/ 2147483647 w 21448"/>
                <a:gd name="T3" fmla="*/ 513438 h 21600"/>
                <a:gd name="T4" fmla="*/ 2147483647 w 21448"/>
                <a:gd name="T5" fmla="*/ 513438 h 21600"/>
                <a:gd name="T6" fmla="*/ 2147483647 w 21448"/>
                <a:gd name="T7" fmla="*/ 51343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48" h="21600" extrusionOk="0">
                  <a:moveTo>
                    <a:pt x="522" y="0"/>
                  </a:moveTo>
                  <a:cubicBezTo>
                    <a:pt x="351" y="0"/>
                    <a:pt x="179" y="503"/>
                    <a:pt x="60" y="1508"/>
                  </a:cubicBezTo>
                  <a:cubicBezTo>
                    <a:pt x="-60" y="3028"/>
                    <a:pt x="0" y="5301"/>
                    <a:pt x="239" y="6067"/>
                  </a:cubicBezTo>
                  <a:cubicBezTo>
                    <a:pt x="2976" y="16299"/>
                    <a:pt x="6426" y="21600"/>
                    <a:pt x="10652" y="21600"/>
                  </a:cubicBezTo>
                  <a:lnTo>
                    <a:pt x="10830" y="21600"/>
                  </a:lnTo>
                  <a:cubicBezTo>
                    <a:pt x="14996" y="21600"/>
                    <a:pt x="18506" y="16299"/>
                    <a:pt x="21183" y="6067"/>
                  </a:cubicBezTo>
                  <a:cubicBezTo>
                    <a:pt x="21422" y="5301"/>
                    <a:pt x="21540" y="3028"/>
                    <a:pt x="21362" y="1508"/>
                  </a:cubicBezTo>
                  <a:cubicBezTo>
                    <a:pt x="21283" y="503"/>
                    <a:pt x="21097" y="0"/>
                    <a:pt x="20912" y="0"/>
                  </a:cubicBezTo>
                  <a:cubicBezTo>
                    <a:pt x="20820" y="0"/>
                    <a:pt x="20726" y="120"/>
                    <a:pt x="20648" y="371"/>
                  </a:cubicBezTo>
                  <a:cubicBezTo>
                    <a:pt x="18149" y="10232"/>
                    <a:pt x="14817" y="15162"/>
                    <a:pt x="10830" y="15162"/>
                  </a:cubicBezTo>
                  <a:lnTo>
                    <a:pt x="10652" y="15162"/>
                  </a:lnTo>
                  <a:cubicBezTo>
                    <a:pt x="6605" y="15162"/>
                    <a:pt x="3333" y="10232"/>
                    <a:pt x="774" y="371"/>
                  </a:cubicBezTo>
                  <a:cubicBezTo>
                    <a:pt x="695" y="120"/>
                    <a:pt x="609" y="0"/>
                    <a:pt x="52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73" name="Google Shape;2283;p24">
              <a:extLst>
                <a:ext uri="{FF2B5EF4-FFF2-40B4-BE49-F238E27FC236}">
                  <a16:creationId xmlns:a16="http://schemas.microsoft.com/office/drawing/2014/main" id="{BF6C3AAC-1CC5-E14C-71CB-0336FB4241B2}"/>
                </a:ext>
              </a:extLst>
            </p:cNvPr>
            <p:cNvSpPr>
              <a:spLocks/>
            </p:cNvSpPr>
            <p:nvPr/>
          </p:nvSpPr>
          <p:spPr bwMode="auto">
            <a:xfrm>
              <a:off x="362429" y="807691"/>
              <a:ext cx="223942" cy="100409"/>
            </a:xfrm>
            <a:custGeom>
              <a:avLst/>
              <a:gdLst>
                <a:gd name="T0" fmla="*/ 1361731476 w 21325"/>
                <a:gd name="T1" fmla="*/ 23443493 h 21600"/>
                <a:gd name="T2" fmla="*/ 1361731476 w 21325"/>
                <a:gd name="T3" fmla="*/ 23443493 h 21600"/>
                <a:gd name="T4" fmla="*/ 1361731476 w 21325"/>
                <a:gd name="T5" fmla="*/ 23443493 h 21600"/>
                <a:gd name="T6" fmla="*/ 1361731476 w 21325"/>
                <a:gd name="T7" fmla="*/ 2344349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25" h="21600" extrusionOk="0">
                  <a:moveTo>
                    <a:pt x="7411" y="0"/>
                  </a:moveTo>
                  <a:cubicBezTo>
                    <a:pt x="7369" y="0"/>
                    <a:pt x="7324" y="11"/>
                    <a:pt x="7285" y="33"/>
                  </a:cubicBezTo>
                  <a:cubicBezTo>
                    <a:pt x="6972" y="390"/>
                    <a:pt x="6737" y="1092"/>
                    <a:pt x="6816" y="1978"/>
                  </a:cubicBezTo>
                  <a:cubicBezTo>
                    <a:pt x="7127" y="4096"/>
                    <a:pt x="7361" y="6035"/>
                    <a:pt x="7596" y="8153"/>
                  </a:cubicBezTo>
                  <a:cubicBezTo>
                    <a:pt x="6893" y="8682"/>
                    <a:pt x="6113" y="9390"/>
                    <a:pt x="5410" y="10098"/>
                  </a:cubicBezTo>
                  <a:cubicBezTo>
                    <a:pt x="4941" y="8331"/>
                    <a:pt x="4473" y="6386"/>
                    <a:pt x="4004" y="4447"/>
                  </a:cubicBezTo>
                  <a:cubicBezTo>
                    <a:pt x="3846" y="3979"/>
                    <a:pt x="3622" y="3661"/>
                    <a:pt x="3419" y="3661"/>
                  </a:cubicBezTo>
                  <a:cubicBezTo>
                    <a:pt x="3318" y="3661"/>
                    <a:pt x="3222" y="3739"/>
                    <a:pt x="3143" y="3918"/>
                  </a:cubicBezTo>
                  <a:cubicBezTo>
                    <a:pt x="2832" y="4269"/>
                    <a:pt x="2674" y="5328"/>
                    <a:pt x="2909" y="6035"/>
                  </a:cubicBezTo>
                  <a:cubicBezTo>
                    <a:pt x="3377" y="7802"/>
                    <a:pt x="3846" y="9741"/>
                    <a:pt x="4315" y="11686"/>
                  </a:cubicBezTo>
                  <a:cubicBezTo>
                    <a:pt x="3846" y="12388"/>
                    <a:pt x="3301" y="13096"/>
                    <a:pt x="2909" y="13976"/>
                  </a:cubicBezTo>
                  <a:lnTo>
                    <a:pt x="1034" y="9390"/>
                  </a:lnTo>
                  <a:cubicBezTo>
                    <a:pt x="908" y="9106"/>
                    <a:pt x="738" y="8922"/>
                    <a:pt x="573" y="8922"/>
                  </a:cubicBezTo>
                  <a:cubicBezTo>
                    <a:pt x="427" y="8922"/>
                    <a:pt x="284" y="9061"/>
                    <a:pt x="175" y="9390"/>
                  </a:cubicBezTo>
                  <a:cubicBezTo>
                    <a:pt x="-59" y="9920"/>
                    <a:pt x="-59" y="10978"/>
                    <a:pt x="175" y="11508"/>
                  </a:cubicBezTo>
                  <a:cubicBezTo>
                    <a:pt x="723" y="13096"/>
                    <a:pt x="1347" y="14506"/>
                    <a:pt x="1971" y="16094"/>
                  </a:cubicBezTo>
                  <a:cubicBezTo>
                    <a:pt x="1581" y="16980"/>
                    <a:pt x="1268" y="17861"/>
                    <a:pt x="957" y="18741"/>
                  </a:cubicBezTo>
                  <a:cubicBezTo>
                    <a:pt x="536" y="19967"/>
                    <a:pt x="994" y="21500"/>
                    <a:pt x="1441" y="21500"/>
                  </a:cubicBezTo>
                  <a:cubicBezTo>
                    <a:pt x="1574" y="21500"/>
                    <a:pt x="1707" y="21360"/>
                    <a:pt x="1816" y="21037"/>
                  </a:cubicBezTo>
                  <a:cubicBezTo>
                    <a:pt x="4080" y="14155"/>
                    <a:pt x="7440" y="9920"/>
                    <a:pt x="11035" y="9920"/>
                  </a:cubicBezTo>
                  <a:cubicBezTo>
                    <a:pt x="14629" y="9920"/>
                    <a:pt x="18065" y="14333"/>
                    <a:pt x="20253" y="21037"/>
                  </a:cubicBezTo>
                  <a:cubicBezTo>
                    <a:pt x="20389" y="21433"/>
                    <a:pt x="20547" y="21600"/>
                    <a:pt x="20695" y="21600"/>
                  </a:cubicBezTo>
                  <a:cubicBezTo>
                    <a:pt x="21146" y="21600"/>
                    <a:pt x="21541" y="20112"/>
                    <a:pt x="21191" y="18920"/>
                  </a:cubicBezTo>
                  <a:cubicBezTo>
                    <a:pt x="18768" y="11508"/>
                    <a:pt x="14940" y="6921"/>
                    <a:pt x="11035" y="6921"/>
                  </a:cubicBezTo>
                  <a:cubicBezTo>
                    <a:pt x="10331" y="6921"/>
                    <a:pt x="9549" y="7094"/>
                    <a:pt x="8846" y="7451"/>
                  </a:cubicBezTo>
                  <a:cubicBezTo>
                    <a:pt x="8612" y="5328"/>
                    <a:pt x="8299" y="3210"/>
                    <a:pt x="8064" y="1092"/>
                  </a:cubicBezTo>
                  <a:cubicBezTo>
                    <a:pt x="7998" y="479"/>
                    <a:pt x="7694" y="0"/>
                    <a:pt x="741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74" name="Google Shape;2284;p24">
              <a:extLst>
                <a:ext uri="{FF2B5EF4-FFF2-40B4-BE49-F238E27FC236}">
                  <a16:creationId xmlns:a16="http://schemas.microsoft.com/office/drawing/2014/main" id="{9B6DDB95-B8E5-D71B-6F0B-9580A4003654}"/>
                </a:ext>
              </a:extLst>
            </p:cNvPr>
            <p:cNvSpPr>
              <a:spLocks/>
            </p:cNvSpPr>
            <p:nvPr/>
          </p:nvSpPr>
          <p:spPr bwMode="auto">
            <a:xfrm>
              <a:off x="418415" y="841497"/>
              <a:ext cx="105824" cy="105824"/>
            </a:xfrm>
            <a:custGeom>
              <a:avLst/>
              <a:gdLst>
                <a:gd name="T0" fmla="*/ 30484323 w 21600"/>
                <a:gd name="T1" fmla="*/ 30484323 h 21600"/>
                <a:gd name="T2" fmla="*/ 30484323 w 21600"/>
                <a:gd name="T3" fmla="*/ 30484323 h 21600"/>
                <a:gd name="T4" fmla="*/ 30484323 w 21600"/>
                <a:gd name="T5" fmla="*/ 30484323 h 21600"/>
                <a:gd name="T6" fmla="*/ 30484323 w 21600"/>
                <a:gd name="T7" fmla="*/ 304843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87" y="0"/>
                  </a:moveTo>
                  <a:cubicBezTo>
                    <a:pt x="4854" y="0"/>
                    <a:pt x="0" y="4854"/>
                    <a:pt x="0" y="10882"/>
                  </a:cubicBezTo>
                  <a:cubicBezTo>
                    <a:pt x="0" y="16746"/>
                    <a:pt x="4854" y="21600"/>
                    <a:pt x="10887" y="21600"/>
                  </a:cubicBezTo>
                  <a:cubicBezTo>
                    <a:pt x="16746" y="21600"/>
                    <a:pt x="21600" y="16746"/>
                    <a:pt x="21600" y="10882"/>
                  </a:cubicBezTo>
                  <a:cubicBezTo>
                    <a:pt x="21600" y="4854"/>
                    <a:pt x="16746" y="0"/>
                    <a:pt x="1088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75" name="Google Shape;2285;p24">
              <a:extLst>
                <a:ext uri="{FF2B5EF4-FFF2-40B4-BE49-F238E27FC236}">
                  <a16:creationId xmlns:a16="http://schemas.microsoft.com/office/drawing/2014/main" id="{259F59CB-0CB3-E2BA-2B15-6227709B9A4F}"/>
                </a:ext>
              </a:extLst>
            </p:cNvPr>
            <p:cNvSpPr>
              <a:spLocks/>
            </p:cNvSpPr>
            <p:nvPr/>
          </p:nvSpPr>
          <p:spPr bwMode="auto">
            <a:xfrm>
              <a:off x="376101" y="735598"/>
              <a:ext cx="168870" cy="69918"/>
            </a:xfrm>
            <a:custGeom>
              <a:avLst/>
              <a:gdLst>
                <a:gd name="T0" fmla="*/ 468419912 w 19567"/>
                <a:gd name="T1" fmla="*/ 3837948 h 21600"/>
                <a:gd name="T2" fmla="*/ 468419912 w 19567"/>
                <a:gd name="T3" fmla="*/ 3837948 h 21600"/>
                <a:gd name="T4" fmla="*/ 468419912 w 19567"/>
                <a:gd name="T5" fmla="*/ 3837948 h 21600"/>
                <a:gd name="T6" fmla="*/ 468419912 w 19567"/>
                <a:gd name="T7" fmla="*/ 383794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67" h="21600" extrusionOk="0">
                  <a:moveTo>
                    <a:pt x="15949" y="0"/>
                  </a:moveTo>
                  <a:cubicBezTo>
                    <a:pt x="11201" y="0"/>
                    <a:pt x="6536" y="2049"/>
                    <a:pt x="1956" y="6354"/>
                  </a:cubicBezTo>
                  <a:cubicBezTo>
                    <a:pt x="-1106" y="9307"/>
                    <a:pt x="-287" y="21600"/>
                    <a:pt x="2442" y="21600"/>
                  </a:cubicBezTo>
                  <a:cubicBezTo>
                    <a:pt x="2763" y="21600"/>
                    <a:pt x="3108" y="21432"/>
                    <a:pt x="3478" y="21056"/>
                  </a:cubicBezTo>
                  <a:cubicBezTo>
                    <a:pt x="7578" y="17254"/>
                    <a:pt x="11678" y="15454"/>
                    <a:pt x="15934" y="15454"/>
                  </a:cubicBezTo>
                  <a:cubicBezTo>
                    <a:pt x="16220" y="15454"/>
                    <a:pt x="16502" y="15462"/>
                    <a:pt x="16787" y="15478"/>
                  </a:cubicBezTo>
                  <a:cubicBezTo>
                    <a:pt x="16817" y="15486"/>
                    <a:pt x="16847" y="15486"/>
                    <a:pt x="16877" y="15486"/>
                  </a:cubicBezTo>
                  <a:cubicBezTo>
                    <a:pt x="20494" y="15486"/>
                    <a:pt x="20464" y="272"/>
                    <a:pt x="16787" y="24"/>
                  </a:cubicBezTo>
                  <a:cubicBezTo>
                    <a:pt x="16508" y="8"/>
                    <a:pt x="16229" y="0"/>
                    <a:pt x="1594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76" name="Google Shape;2286;p24">
              <a:extLst>
                <a:ext uri="{FF2B5EF4-FFF2-40B4-BE49-F238E27FC236}">
                  <a16:creationId xmlns:a16="http://schemas.microsoft.com/office/drawing/2014/main" id="{9761D6F6-82DD-9C32-FA9F-6E2BAC6884E1}"/>
                </a:ext>
              </a:extLst>
            </p:cNvPr>
            <p:cNvSpPr>
              <a:spLocks/>
            </p:cNvSpPr>
            <p:nvPr/>
          </p:nvSpPr>
          <p:spPr bwMode="auto">
            <a:xfrm>
              <a:off x="799062" y="983275"/>
              <a:ext cx="229727" cy="172426"/>
            </a:xfrm>
            <a:custGeom>
              <a:avLst/>
              <a:gdLst>
                <a:gd name="T0" fmla="*/ 1469660625 w 21600"/>
                <a:gd name="T1" fmla="*/ 350081074 h 21600"/>
                <a:gd name="T2" fmla="*/ 1469660625 w 21600"/>
                <a:gd name="T3" fmla="*/ 350081074 h 21600"/>
                <a:gd name="T4" fmla="*/ 1469660625 w 21600"/>
                <a:gd name="T5" fmla="*/ 350081074 h 21600"/>
                <a:gd name="T6" fmla="*/ 1469660625 w 21600"/>
                <a:gd name="T7" fmla="*/ 35008107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8123" y="0"/>
                  </a:moveTo>
                  <a:cubicBezTo>
                    <a:pt x="3425" y="0"/>
                    <a:pt x="0" y="516"/>
                    <a:pt x="0" y="7211"/>
                  </a:cubicBezTo>
                  <a:cubicBezTo>
                    <a:pt x="0" y="15230"/>
                    <a:pt x="4784" y="21600"/>
                    <a:pt x="10800" y="21600"/>
                  </a:cubicBezTo>
                  <a:cubicBezTo>
                    <a:pt x="16741" y="21600"/>
                    <a:pt x="21600" y="15230"/>
                    <a:pt x="21600" y="7211"/>
                  </a:cubicBezTo>
                  <a:cubicBezTo>
                    <a:pt x="21600" y="516"/>
                    <a:pt x="18119" y="0"/>
                    <a:pt x="13450" y="0"/>
                  </a:cubicBezTo>
                  <a:cubicBezTo>
                    <a:pt x="12602" y="0"/>
                    <a:pt x="11713" y="19"/>
                    <a:pt x="10800" y="19"/>
                  </a:cubicBezTo>
                  <a:cubicBezTo>
                    <a:pt x="9874" y="19"/>
                    <a:pt x="8978" y="0"/>
                    <a:pt x="8123"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77" name="Google Shape;2287;p24">
              <a:extLst>
                <a:ext uri="{FF2B5EF4-FFF2-40B4-BE49-F238E27FC236}">
                  <a16:creationId xmlns:a16="http://schemas.microsoft.com/office/drawing/2014/main" id="{B0704BF8-3677-0487-0CE2-987D1C9B5D44}"/>
                </a:ext>
              </a:extLst>
            </p:cNvPr>
            <p:cNvSpPr>
              <a:spLocks/>
            </p:cNvSpPr>
            <p:nvPr/>
          </p:nvSpPr>
          <p:spPr bwMode="auto">
            <a:xfrm>
              <a:off x="795184" y="807691"/>
              <a:ext cx="223949" cy="100409"/>
            </a:xfrm>
            <a:custGeom>
              <a:avLst/>
              <a:gdLst>
                <a:gd name="T0" fmla="*/ 1361695400 w 21326"/>
                <a:gd name="T1" fmla="*/ 23443493 h 21600"/>
                <a:gd name="T2" fmla="*/ 1361695400 w 21326"/>
                <a:gd name="T3" fmla="*/ 23443493 h 21600"/>
                <a:gd name="T4" fmla="*/ 1361695400 w 21326"/>
                <a:gd name="T5" fmla="*/ 23443493 h 21600"/>
                <a:gd name="T6" fmla="*/ 1361695400 w 21326"/>
                <a:gd name="T7" fmla="*/ 2344349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26" h="21600" extrusionOk="0">
                  <a:moveTo>
                    <a:pt x="13841" y="0"/>
                  </a:moveTo>
                  <a:cubicBezTo>
                    <a:pt x="13572" y="0"/>
                    <a:pt x="13318" y="479"/>
                    <a:pt x="13183" y="1092"/>
                  </a:cubicBezTo>
                  <a:cubicBezTo>
                    <a:pt x="12948" y="3210"/>
                    <a:pt x="12714" y="5328"/>
                    <a:pt x="12480" y="7451"/>
                  </a:cubicBezTo>
                  <a:cubicBezTo>
                    <a:pt x="11698" y="7094"/>
                    <a:pt x="10995" y="6921"/>
                    <a:pt x="10215" y="6921"/>
                  </a:cubicBezTo>
                  <a:cubicBezTo>
                    <a:pt x="6307" y="6921"/>
                    <a:pt x="2558" y="11508"/>
                    <a:pt x="135" y="18920"/>
                  </a:cubicBezTo>
                  <a:cubicBezTo>
                    <a:pt x="-215" y="20112"/>
                    <a:pt x="180" y="21600"/>
                    <a:pt x="599" y="21600"/>
                  </a:cubicBezTo>
                  <a:cubicBezTo>
                    <a:pt x="737" y="21600"/>
                    <a:pt x="878" y="21433"/>
                    <a:pt x="996" y="21037"/>
                  </a:cubicBezTo>
                  <a:cubicBezTo>
                    <a:pt x="3261" y="14333"/>
                    <a:pt x="6621" y="9920"/>
                    <a:pt x="10215" y="9920"/>
                  </a:cubicBezTo>
                  <a:cubicBezTo>
                    <a:pt x="13809" y="9920"/>
                    <a:pt x="17246" y="14155"/>
                    <a:pt x="19434" y="21037"/>
                  </a:cubicBezTo>
                  <a:cubicBezTo>
                    <a:pt x="19560" y="21360"/>
                    <a:pt x="19703" y="21500"/>
                    <a:pt x="19841" y="21500"/>
                  </a:cubicBezTo>
                  <a:cubicBezTo>
                    <a:pt x="20305" y="21500"/>
                    <a:pt x="20731" y="19967"/>
                    <a:pt x="20371" y="18741"/>
                  </a:cubicBezTo>
                  <a:cubicBezTo>
                    <a:pt x="20058" y="17861"/>
                    <a:pt x="19668" y="16980"/>
                    <a:pt x="19355" y="16094"/>
                  </a:cubicBezTo>
                  <a:cubicBezTo>
                    <a:pt x="19902" y="14506"/>
                    <a:pt x="20527" y="13096"/>
                    <a:pt x="21151" y="11508"/>
                  </a:cubicBezTo>
                  <a:cubicBezTo>
                    <a:pt x="21385" y="10978"/>
                    <a:pt x="21385" y="9920"/>
                    <a:pt x="21151" y="9390"/>
                  </a:cubicBezTo>
                  <a:cubicBezTo>
                    <a:pt x="21042" y="9061"/>
                    <a:pt x="20884" y="8922"/>
                    <a:pt x="20719" y="8922"/>
                  </a:cubicBezTo>
                  <a:cubicBezTo>
                    <a:pt x="20531" y="8922"/>
                    <a:pt x="20339" y="9106"/>
                    <a:pt x="20213" y="9390"/>
                  </a:cubicBezTo>
                  <a:lnTo>
                    <a:pt x="18417" y="13976"/>
                  </a:lnTo>
                  <a:cubicBezTo>
                    <a:pt x="17949" y="13096"/>
                    <a:pt x="17480" y="12388"/>
                    <a:pt x="17011" y="11686"/>
                  </a:cubicBezTo>
                  <a:cubicBezTo>
                    <a:pt x="17480" y="9741"/>
                    <a:pt x="17949" y="7802"/>
                    <a:pt x="18417" y="6035"/>
                  </a:cubicBezTo>
                  <a:cubicBezTo>
                    <a:pt x="18573" y="5328"/>
                    <a:pt x="18496" y="4269"/>
                    <a:pt x="18183" y="3918"/>
                  </a:cubicBezTo>
                  <a:cubicBezTo>
                    <a:pt x="18079" y="3739"/>
                    <a:pt x="17966" y="3661"/>
                    <a:pt x="17855" y="3661"/>
                  </a:cubicBezTo>
                  <a:cubicBezTo>
                    <a:pt x="17635" y="3661"/>
                    <a:pt x="17428" y="3979"/>
                    <a:pt x="17325" y="4447"/>
                  </a:cubicBezTo>
                  <a:cubicBezTo>
                    <a:pt x="16856" y="6386"/>
                    <a:pt x="16387" y="8331"/>
                    <a:pt x="15839" y="10098"/>
                  </a:cubicBezTo>
                  <a:cubicBezTo>
                    <a:pt x="15136" y="9390"/>
                    <a:pt x="14433" y="8682"/>
                    <a:pt x="13651" y="8153"/>
                  </a:cubicBezTo>
                  <a:cubicBezTo>
                    <a:pt x="13965" y="6035"/>
                    <a:pt x="14199" y="4096"/>
                    <a:pt x="14433" y="1978"/>
                  </a:cubicBezTo>
                  <a:cubicBezTo>
                    <a:pt x="14512" y="1092"/>
                    <a:pt x="14278" y="390"/>
                    <a:pt x="13965" y="33"/>
                  </a:cubicBezTo>
                  <a:cubicBezTo>
                    <a:pt x="13923" y="11"/>
                    <a:pt x="13883" y="0"/>
                    <a:pt x="1384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78" name="Google Shape;2288;p24">
              <a:extLst>
                <a:ext uri="{FF2B5EF4-FFF2-40B4-BE49-F238E27FC236}">
                  <a16:creationId xmlns:a16="http://schemas.microsoft.com/office/drawing/2014/main" id="{D3B32D88-1B90-0038-8A05-3BFA8D02AE14}"/>
                </a:ext>
              </a:extLst>
            </p:cNvPr>
            <p:cNvSpPr>
              <a:spLocks/>
            </p:cNvSpPr>
            <p:nvPr/>
          </p:nvSpPr>
          <p:spPr bwMode="auto">
            <a:xfrm>
              <a:off x="856495" y="841497"/>
              <a:ext cx="105848" cy="105824"/>
            </a:xfrm>
            <a:custGeom>
              <a:avLst/>
              <a:gdLst>
                <a:gd name="T0" fmla="*/ 30518826 w 21600"/>
                <a:gd name="T1" fmla="*/ 30484323 h 21600"/>
                <a:gd name="T2" fmla="*/ 30518826 w 21600"/>
                <a:gd name="T3" fmla="*/ 30484323 h 21600"/>
                <a:gd name="T4" fmla="*/ 30518826 w 21600"/>
                <a:gd name="T5" fmla="*/ 30484323 h 21600"/>
                <a:gd name="T6" fmla="*/ 30518826 w 21600"/>
                <a:gd name="T7" fmla="*/ 304843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85" y="0"/>
                  </a:moveTo>
                  <a:cubicBezTo>
                    <a:pt x="4858" y="0"/>
                    <a:pt x="0" y="4854"/>
                    <a:pt x="0" y="10882"/>
                  </a:cubicBezTo>
                  <a:cubicBezTo>
                    <a:pt x="0" y="16746"/>
                    <a:pt x="4858" y="21600"/>
                    <a:pt x="10885" y="21600"/>
                  </a:cubicBezTo>
                  <a:cubicBezTo>
                    <a:pt x="16742" y="21600"/>
                    <a:pt x="21600" y="16746"/>
                    <a:pt x="21600" y="10882"/>
                  </a:cubicBezTo>
                  <a:cubicBezTo>
                    <a:pt x="21600" y="4854"/>
                    <a:pt x="16742" y="0"/>
                    <a:pt x="1088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79" name="Google Shape;2289;p24">
              <a:extLst>
                <a:ext uri="{FF2B5EF4-FFF2-40B4-BE49-F238E27FC236}">
                  <a16:creationId xmlns:a16="http://schemas.microsoft.com/office/drawing/2014/main" id="{DD4A559D-33B2-514D-A384-C5EFF1369EC4}"/>
                </a:ext>
              </a:extLst>
            </p:cNvPr>
            <p:cNvSpPr>
              <a:spLocks/>
            </p:cNvSpPr>
            <p:nvPr/>
          </p:nvSpPr>
          <p:spPr bwMode="auto">
            <a:xfrm>
              <a:off x="835788" y="735598"/>
              <a:ext cx="169207" cy="69918"/>
            </a:xfrm>
            <a:custGeom>
              <a:avLst/>
              <a:gdLst>
                <a:gd name="T0" fmla="*/ 476711031 w 19530"/>
                <a:gd name="T1" fmla="*/ 3837948 h 21600"/>
                <a:gd name="T2" fmla="*/ 476711031 w 19530"/>
                <a:gd name="T3" fmla="*/ 3837948 h 21600"/>
                <a:gd name="T4" fmla="*/ 476711031 w 19530"/>
                <a:gd name="T5" fmla="*/ 3837948 h 21600"/>
                <a:gd name="T6" fmla="*/ 476711031 w 19530"/>
                <a:gd name="T7" fmla="*/ 383794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30" h="21600" extrusionOk="0">
                  <a:moveTo>
                    <a:pt x="3619" y="0"/>
                  </a:moveTo>
                  <a:cubicBezTo>
                    <a:pt x="3335" y="0"/>
                    <a:pt x="3054" y="8"/>
                    <a:pt x="2770" y="24"/>
                  </a:cubicBezTo>
                  <a:cubicBezTo>
                    <a:pt x="-893" y="272"/>
                    <a:pt x="-923" y="15486"/>
                    <a:pt x="2680" y="15486"/>
                  </a:cubicBezTo>
                  <a:cubicBezTo>
                    <a:pt x="2710" y="15486"/>
                    <a:pt x="2740" y="15486"/>
                    <a:pt x="2770" y="15478"/>
                  </a:cubicBezTo>
                  <a:cubicBezTo>
                    <a:pt x="3060" y="15462"/>
                    <a:pt x="3347" y="15454"/>
                    <a:pt x="3631" y="15454"/>
                  </a:cubicBezTo>
                  <a:cubicBezTo>
                    <a:pt x="7939" y="15454"/>
                    <a:pt x="11943" y="17254"/>
                    <a:pt x="16027" y="21056"/>
                  </a:cubicBezTo>
                  <a:cubicBezTo>
                    <a:pt x="16395" y="21432"/>
                    <a:pt x="16739" y="21600"/>
                    <a:pt x="17059" y="21600"/>
                  </a:cubicBezTo>
                  <a:cubicBezTo>
                    <a:pt x="19792" y="21600"/>
                    <a:pt x="20677" y="9307"/>
                    <a:pt x="17540" y="6354"/>
                  </a:cubicBezTo>
                  <a:cubicBezTo>
                    <a:pt x="13070" y="2049"/>
                    <a:pt x="8427" y="0"/>
                    <a:pt x="361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grpSp>
        <p:nvGrpSpPr>
          <p:cNvPr id="29701" name="Google Shape;2290;p24">
            <a:extLst>
              <a:ext uri="{FF2B5EF4-FFF2-40B4-BE49-F238E27FC236}">
                <a16:creationId xmlns:a16="http://schemas.microsoft.com/office/drawing/2014/main" id="{96CCBC9A-BC2E-0C0C-59F0-EF30533FA049}"/>
              </a:ext>
            </a:extLst>
          </p:cNvPr>
          <p:cNvGrpSpPr>
            <a:grpSpLocks/>
          </p:cNvGrpSpPr>
          <p:nvPr/>
        </p:nvGrpSpPr>
        <p:grpSpPr bwMode="auto">
          <a:xfrm>
            <a:off x="2112963" y="3908425"/>
            <a:ext cx="1052512" cy="1054100"/>
            <a:chOff x="0" y="25"/>
            <a:chExt cx="1053375" cy="1053375"/>
          </a:xfrm>
        </p:grpSpPr>
        <p:sp>
          <p:nvSpPr>
            <p:cNvPr id="951" name="Google Shape;2291;p24">
              <a:extLst>
                <a:ext uri="{FF2B5EF4-FFF2-40B4-BE49-F238E27FC236}">
                  <a16:creationId xmlns:a16="http://schemas.microsoft.com/office/drawing/2014/main" id="{A1B063F6-D672-8B8F-CF13-6FA2964429B6}"/>
                </a:ext>
              </a:extLst>
            </p:cNvPr>
            <p:cNvSpPr/>
            <p:nvPr/>
          </p:nvSpPr>
          <p:spPr>
            <a:xfrm>
              <a:off x="0" y="25"/>
              <a:ext cx="1053375" cy="105337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4828" y="0"/>
                    <a:pt x="0" y="4828"/>
                    <a:pt x="0" y="10800"/>
                  </a:cubicBezTo>
                  <a:cubicBezTo>
                    <a:pt x="0" y="16755"/>
                    <a:pt x="4828" y="21600"/>
                    <a:pt x="10800" y="21600"/>
                  </a:cubicBezTo>
                  <a:cubicBezTo>
                    <a:pt x="16755" y="21600"/>
                    <a:pt x="21600" y="16755"/>
                    <a:pt x="21600" y="10800"/>
                  </a:cubicBezTo>
                  <a:cubicBezTo>
                    <a:pt x="21600" y="4828"/>
                    <a:pt x="16755" y="0"/>
                    <a:pt x="10800" y="0"/>
                  </a:cubicBezTo>
                  <a:close/>
                </a:path>
              </a:pathLst>
            </a:custGeom>
            <a:solidFill>
              <a:schemeClr val="accent3">
                <a:lumOff val="44000"/>
              </a:schemeClr>
            </a:solidFill>
            <a:ln w="19800" cap="flat">
              <a:solidFill>
                <a:srgbClr val="3BBF9A"/>
              </a:solidFill>
              <a:prstDash val="solid"/>
              <a:miter lim="31669"/>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9834" name="Google Shape;2292;p24">
              <a:extLst>
                <a:ext uri="{FF2B5EF4-FFF2-40B4-BE49-F238E27FC236}">
                  <a16:creationId xmlns:a16="http://schemas.microsoft.com/office/drawing/2014/main" id="{B8138E16-1394-C36D-0F41-F4BC0B093CCA}"/>
                </a:ext>
              </a:extLst>
            </p:cNvPr>
            <p:cNvSpPr>
              <a:spLocks/>
            </p:cNvSpPr>
            <p:nvPr/>
          </p:nvSpPr>
          <p:spPr bwMode="auto">
            <a:xfrm>
              <a:off x="210036" y="724406"/>
              <a:ext cx="603796" cy="210039"/>
            </a:xfrm>
            <a:custGeom>
              <a:avLst/>
              <a:gdLst>
                <a:gd name="T0" fmla="*/ 2147483647 w 21600"/>
                <a:gd name="T1" fmla="*/ 938980526 h 21600"/>
                <a:gd name="T2" fmla="*/ 2147483647 w 21600"/>
                <a:gd name="T3" fmla="*/ 938980526 h 21600"/>
                <a:gd name="T4" fmla="*/ 2147483647 w 21600"/>
                <a:gd name="T5" fmla="*/ 938980526 h 21600"/>
                <a:gd name="T6" fmla="*/ 2147483647 w 21600"/>
                <a:gd name="T7" fmla="*/ 9389805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631" y="0"/>
                  </a:moveTo>
                  <a:cubicBezTo>
                    <a:pt x="7631" y="85"/>
                    <a:pt x="7631" y="170"/>
                    <a:pt x="7631" y="253"/>
                  </a:cubicBezTo>
                  <a:cubicBezTo>
                    <a:pt x="7689" y="2616"/>
                    <a:pt x="7571" y="4979"/>
                    <a:pt x="7278" y="7089"/>
                  </a:cubicBezTo>
                  <a:cubicBezTo>
                    <a:pt x="7190" y="7848"/>
                    <a:pt x="7073" y="8522"/>
                    <a:pt x="6955" y="9196"/>
                  </a:cubicBezTo>
                  <a:cubicBezTo>
                    <a:pt x="6339" y="12404"/>
                    <a:pt x="5341" y="15017"/>
                    <a:pt x="4167" y="16368"/>
                  </a:cubicBezTo>
                  <a:cubicBezTo>
                    <a:pt x="3463" y="17212"/>
                    <a:pt x="2700" y="17633"/>
                    <a:pt x="1966" y="18225"/>
                  </a:cubicBezTo>
                  <a:cubicBezTo>
                    <a:pt x="1233" y="18899"/>
                    <a:pt x="499" y="19911"/>
                    <a:pt x="0" y="21600"/>
                  </a:cubicBezTo>
                  <a:lnTo>
                    <a:pt x="21600" y="21600"/>
                  </a:lnTo>
                  <a:cubicBezTo>
                    <a:pt x="21101" y="19911"/>
                    <a:pt x="20367" y="18899"/>
                    <a:pt x="19634" y="18225"/>
                  </a:cubicBezTo>
                  <a:cubicBezTo>
                    <a:pt x="18900" y="17551"/>
                    <a:pt x="18167" y="17212"/>
                    <a:pt x="17433" y="16368"/>
                  </a:cubicBezTo>
                  <a:cubicBezTo>
                    <a:pt x="16258" y="14935"/>
                    <a:pt x="15261" y="12404"/>
                    <a:pt x="14644" y="9196"/>
                  </a:cubicBezTo>
                  <a:cubicBezTo>
                    <a:pt x="14116" y="6412"/>
                    <a:pt x="13881" y="3207"/>
                    <a:pt x="13969" y="0"/>
                  </a:cubicBezTo>
                  <a:cubicBezTo>
                    <a:pt x="13911" y="170"/>
                    <a:pt x="13823" y="253"/>
                    <a:pt x="13764" y="424"/>
                  </a:cubicBezTo>
                  <a:lnTo>
                    <a:pt x="13617" y="677"/>
                  </a:lnTo>
                  <a:cubicBezTo>
                    <a:pt x="13559" y="759"/>
                    <a:pt x="13500" y="844"/>
                    <a:pt x="13471" y="930"/>
                  </a:cubicBezTo>
                  <a:cubicBezTo>
                    <a:pt x="13411" y="1012"/>
                    <a:pt x="13353" y="1098"/>
                    <a:pt x="13295" y="1183"/>
                  </a:cubicBezTo>
                  <a:cubicBezTo>
                    <a:pt x="13265" y="1265"/>
                    <a:pt x="13235" y="1351"/>
                    <a:pt x="13207" y="1351"/>
                  </a:cubicBezTo>
                  <a:cubicBezTo>
                    <a:pt x="13089" y="1519"/>
                    <a:pt x="13001" y="1604"/>
                    <a:pt x="12913" y="1772"/>
                  </a:cubicBezTo>
                  <a:cubicBezTo>
                    <a:pt x="12883" y="1857"/>
                    <a:pt x="12825" y="1857"/>
                    <a:pt x="12795" y="1942"/>
                  </a:cubicBezTo>
                  <a:cubicBezTo>
                    <a:pt x="12707" y="2025"/>
                    <a:pt x="12590" y="2110"/>
                    <a:pt x="12502" y="2278"/>
                  </a:cubicBezTo>
                  <a:cubicBezTo>
                    <a:pt x="12473" y="2278"/>
                    <a:pt x="12443" y="2278"/>
                    <a:pt x="12414" y="2363"/>
                  </a:cubicBezTo>
                  <a:cubicBezTo>
                    <a:pt x="12355" y="2363"/>
                    <a:pt x="12326" y="2448"/>
                    <a:pt x="12267" y="2448"/>
                  </a:cubicBezTo>
                  <a:cubicBezTo>
                    <a:pt x="12267" y="2531"/>
                    <a:pt x="12267" y="2531"/>
                    <a:pt x="12267" y="2531"/>
                  </a:cubicBezTo>
                  <a:lnTo>
                    <a:pt x="12150" y="2616"/>
                  </a:lnTo>
                  <a:cubicBezTo>
                    <a:pt x="12091" y="2616"/>
                    <a:pt x="12033" y="2701"/>
                    <a:pt x="11974" y="2784"/>
                  </a:cubicBezTo>
                  <a:lnTo>
                    <a:pt x="11886" y="2784"/>
                  </a:lnTo>
                  <a:cubicBezTo>
                    <a:pt x="11856" y="2869"/>
                    <a:pt x="11827" y="2869"/>
                    <a:pt x="11798" y="2869"/>
                  </a:cubicBezTo>
                  <a:cubicBezTo>
                    <a:pt x="11739" y="2954"/>
                    <a:pt x="11680" y="2954"/>
                    <a:pt x="11622" y="3040"/>
                  </a:cubicBezTo>
                  <a:cubicBezTo>
                    <a:pt x="11563" y="3040"/>
                    <a:pt x="11504" y="3040"/>
                    <a:pt x="11446" y="3122"/>
                  </a:cubicBezTo>
                  <a:cubicBezTo>
                    <a:pt x="11358" y="3122"/>
                    <a:pt x="11299" y="3207"/>
                    <a:pt x="11240" y="3207"/>
                  </a:cubicBezTo>
                  <a:lnTo>
                    <a:pt x="11211" y="3207"/>
                  </a:lnTo>
                  <a:cubicBezTo>
                    <a:pt x="11152" y="3207"/>
                    <a:pt x="11094" y="3293"/>
                    <a:pt x="11034" y="3293"/>
                  </a:cubicBezTo>
                  <a:cubicBezTo>
                    <a:pt x="10976" y="3293"/>
                    <a:pt x="10888" y="3293"/>
                    <a:pt x="10800" y="3375"/>
                  </a:cubicBezTo>
                  <a:cubicBezTo>
                    <a:pt x="9656" y="3122"/>
                    <a:pt x="8569" y="1942"/>
                    <a:pt x="7631"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35" name="Google Shape;2293;p24">
              <a:extLst>
                <a:ext uri="{FF2B5EF4-FFF2-40B4-BE49-F238E27FC236}">
                  <a16:creationId xmlns:a16="http://schemas.microsoft.com/office/drawing/2014/main" id="{2F215E7E-4F19-3F96-C95B-AEBF52B9D81F}"/>
                </a:ext>
              </a:extLst>
            </p:cNvPr>
            <p:cNvSpPr>
              <a:spLocks/>
            </p:cNvSpPr>
            <p:nvPr/>
          </p:nvSpPr>
          <p:spPr bwMode="auto">
            <a:xfrm>
              <a:off x="309298" y="319977"/>
              <a:ext cx="405269" cy="437252"/>
            </a:xfrm>
            <a:custGeom>
              <a:avLst/>
              <a:gdLst>
                <a:gd name="T0" fmla="*/ 2147483647 w 21513"/>
                <a:gd name="T1" fmla="*/ 2147483647 h 21600"/>
                <a:gd name="T2" fmla="*/ 2147483647 w 21513"/>
                <a:gd name="T3" fmla="*/ 2147483647 h 21600"/>
                <a:gd name="T4" fmla="*/ 2147483647 w 21513"/>
                <a:gd name="T5" fmla="*/ 2147483647 h 21600"/>
                <a:gd name="T6" fmla="*/ 2147483647 w 2151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13" h="21600" extrusionOk="0">
                  <a:moveTo>
                    <a:pt x="13282" y="0"/>
                  </a:moveTo>
                  <a:cubicBezTo>
                    <a:pt x="12541" y="1094"/>
                    <a:pt x="11365" y="1863"/>
                    <a:pt x="10059" y="2390"/>
                  </a:cubicBezTo>
                  <a:cubicBezTo>
                    <a:pt x="8535" y="2998"/>
                    <a:pt x="6880" y="3323"/>
                    <a:pt x="5312" y="3849"/>
                  </a:cubicBezTo>
                  <a:cubicBezTo>
                    <a:pt x="4484" y="4133"/>
                    <a:pt x="3658" y="4457"/>
                    <a:pt x="2961" y="4943"/>
                  </a:cubicBezTo>
                  <a:cubicBezTo>
                    <a:pt x="2263" y="5430"/>
                    <a:pt x="1654" y="6079"/>
                    <a:pt x="1437" y="6889"/>
                  </a:cubicBezTo>
                  <a:cubicBezTo>
                    <a:pt x="1176" y="7659"/>
                    <a:pt x="1262" y="8551"/>
                    <a:pt x="1829" y="9198"/>
                  </a:cubicBezTo>
                  <a:lnTo>
                    <a:pt x="1785" y="9239"/>
                  </a:lnTo>
                  <a:cubicBezTo>
                    <a:pt x="1617" y="9083"/>
                    <a:pt x="1378" y="9012"/>
                    <a:pt x="1148" y="9012"/>
                  </a:cubicBezTo>
                  <a:cubicBezTo>
                    <a:pt x="1019" y="9012"/>
                    <a:pt x="892" y="9033"/>
                    <a:pt x="784" y="9077"/>
                  </a:cubicBezTo>
                  <a:cubicBezTo>
                    <a:pt x="523" y="9198"/>
                    <a:pt x="304" y="9402"/>
                    <a:pt x="217" y="9645"/>
                  </a:cubicBezTo>
                  <a:cubicBezTo>
                    <a:pt x="131" y="9726"/>
                    <a:pt x="131" y="9808"/>
                    <a:pt x="87" y="9929"/>
                  </a:cubicBezTo>
                  <a:cubicBezTo>
                    <a:pt x="-44" y="10253"/>
                    <a:pt x="0" y="10618"/>
                    <a:pt x="43" y="10982"/>
                  </a:cubicBezTo>
                  <a:cubicBezTo>
                    <a:pt x="173" y="11671"/>
                    <a:pt x="479" y="12320"/>
                    <a:pt x="957" y="12847"/>
                  </a:cubicBezTo>
                  <a:cubicBezTo>
                    <a:pt x="1306" y="13212"/>
                    <a:pt x="1741" y="13494"/>
                    <a:pt x="2221" y="13657"/>
                  </a:cubicBezTo>
                  <a:cubicBezTo>
                    <a:pt x="2394" y="15765"/>
                    <a:pt x="3439" y="17790"/>
                    <a:pt x="5051" y="19210"/>
                  </a:cubicBezTo>
                  <a:cubicBezTo>
                    <a:pt x="5356" y="19492"/>
                    <a:pt x="5704" y="19776"/>
                    <a:pt x="6053" y="19979"/>
                  </a:cubicBezTo>
                  <a:cubicBezTo>
                    <a:pt x="7446" y="20912"/>
                    <a:pt x="9100" y="21478"/>
                    <a:pt x="10756" y="21600"/>
                  </a:cubicBezTo>
                  <a:cubicBezTo>
                    <a:pt x="12454" y="21478"/>
                    <a:pt x="14108" y="20912"/>
                    <a:pt x="15459" y="19979"/>
                  </a:cubicBezTo>
                  <a:cubicBezTo>
                    <a:pt x="15807" y="19776"/>
                    <a:pt x="16156" y="19492"/>
                    <a:pt x="16460" y="19210"/>
                  </a:cubicBezTo>
                  <a:cubicBezTo>
                    <a:pt x="18116" y="17790"/>
                    <a:pt x="19117" y="15765"/>
                    <a:pt x="19291" y="13657"/>
                  </a:cubicBezTo>
                  <a:cubicBezTo>
                    <a:pt x="19814" y="13494"/>
                    <a:pt x="20250" y="13212"/>
                    <a:pt x="20598" y="12847"/>
                  </a:cubicBezTo>
                  <a:cubicBezTo>
                    <a:pt x="21076" y="12320"/>
                    <a:pt x="21337" y="11671"/>
                    <a:pt x="21468" y="10982"/>
                  </a:cubicBezTo>
                  <a:cubicBezTo>
                    <a:pt x="21512" y="10618"/>
                    <a:pt x="21556" y="10253"/>
                    <a:pt x="21425" y="9929"/>
                  </a:cubicBezTo>
                  <a:cubicBezTo>
                    <a:pt x="21381" y="9645"/>
                    <a:pt x="21164" y="9361"/>
                    <a:pt x="20903" y="9198"/>
                  </a:cubicBezTo>
                  <a:cubicBezTo>
                    <a:pt x="20859" y="9159"/>
                    <a:pt x="20815" y="9118"/>
                    <a:pt x="20728" y="9077"/>
                  </a:cubicBezTo>
                  <a:cubicBezTo>
                    <a:pt x="20625" y="9030"/>
                    <a:pt x="20501" y="9007"/>
                    <a:pt x="20373" y="9007"/>
                  </a:cubicBezTo>
                  <a:cubicBezTo>
                    <a:pt x="20178" y="9007"/>
                    <a:pt x="19972" y="9060"/>
                    <a:pt x="19814" y="9159"/>
                  </a:cubicBezTo>
                  <a:cubicBezTo>
                    <a:pt x="19988" y="7537"/>
                    <a:pt x="19639" y="5835"/>
                    <a:pt x="18855" y="4377"/>
                  </a:cubicBezTo>
                  <a:cubicBezTo>
                    <a:pt x="18029" y="2877"/>
                    <a:pt x="16721" y="1620"/>
                    <a:pt x="15154" y="810"/>
                  </a:cubicBezTo>
                  <a:cubicBezTo>
                    <a:pt x="14544" y="486"/>
                    <a:pt x="13935" y="243"/>
                    <a:pt x="13282"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36" name="Google Shape;2294;p24">
              <a:extLst>
                <a:ext uri="{FF2B5EF4-FFF2-40B4-BE49-F238E27FC236}">
                  <a16:creationId xmlns:a16="http://schemas.microsoft.com/office/drawing/2014/main" id="{6D3A307B-65F9-91E7-F6EA-6128340DC16C}"/>
                </a:ext>
              </a:extLst>
            </p:cNvPr>
            <p:cNvSpPr>
              <a:spLocks/>
            </p:cNvSpPr>
            <p:nvPr/>
          </p:nvSpPr>
          <p:spPr bwMode="auto">
            <a:xfrm>
              <a:off x="409773" y="132089"/>
              <a:ext cx="239975" cy="113232"/>
            </a:xfrm>
            <a:custGeom>
              <a:avLst/>
              <a:gdLst>
                <a:gd name="T0" fmla="*/ 1916618381 w 21346"/>
                <a:gd name="T1" fmla="*/ 42756424 h 21600"/>
                <a:gd name="T2" fmla="*/ 1916618381 w 21346"/>
                <a:gd name="T3" fmla="*/ 42756424 h 21600"/>
                <a:gd name="T4" fmla="*/ 1916618381 w 21346"/>
                <a:gd name="T5" fmla="*/ 42756424 h 21600"/>
                <a:gd name="T6" fmla="*/ 1916618381 w 21346"/>
                <a:gd name="T7" fmla="*/ 4275642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46" h="21600" extrusionOk="0">
                  <a:moveTo>
                    <a:pt x="9525" y="0"/>
                  </a:moveTo>
                  <a:cubicBezTo>
                    <a:pt x="7408" y="0"/>
                    <a:pt x="5366" y="3602"/>
                    <a:pt x="5000" y="8139"/>
                  </a:cubicBezTo>
                  <a:cubicBezTo>
                    <a:pt x="4781" y="8065"/>
                    <a:pt x="4557" y="8030"/>
                    <a:pt x="4334" y="8030"/>
                  </a:cubicBezTo>
                  <a:cubicBezTo>
                    <a:pt x="2702" y="8030"/>
                    <a:pt x="1036" y="9982"/>
                    <a:pt x="331" y="13150"/>
                  </a:cubicBezTo>
                  <a:cubicBezTo>
                    <a:pt x="-254" y="15808"/>
                    <a:pt x="-35" y="19253"/>
                    <a:pt x="769" y="21600"/>
                  </a:cubicBezTo>
                  <a:cubicBezTo>
                    <a:pt x="1059" y="21284"/>
                    <a:pt x="1352" y="20972"/>
                    <a:pt x="1716" y="20661"/>
                  </a:cubicBezTo>
                  <a:cubicBezTo>
                    <a:pt x="3921" y="18442"/>
                    <a:pt x="6355" y="17340"/>
                    <a:pt x="8795" y="17340"/>
                  </a:cubicBezTo>
                  <a:cubicBezTo>
                    <a:pt x="11518" y="17340"/>
                    <a:pt x="14249" y="18719"/>
                    <a:pt x="16675" y="21442"/>
                  </a:cubicBezTo>
                  <a:cubicBezTo>
                    <a:pt x="16675" y="21442"/>
                    <a:pt x="16675" y="21442"/>
                    <a:pt x="16749" y="21600"/>
                  </a:cubicBezTo>
                  <a:cubicBezTo>
                    <a:pt x="19157" y="19095"/>
                    <a:pt x="20982" y="14089"/>
                    <a:pt x="21346" y="8297"/>
                  </a:cubicBezTo>
                  <a:lnTo>
                    <a:pt x="21275" y="8297"/>
                  </a:lnTo>
                  <a:cubicBezTo>
                    <a:pt x="20701" y="9093"/>
                    <a:pt x="20051" y="9419"/>
                    <a:pt x="19390" y="9419"/>
                  </a:cubicBezTo>
                  <a:cubicBezTo>
                    <a:pt x="18613" y="9419"/>
                    <a:pt x="17823" y="8969"/>
                    <a:pt x="17113" y="8297"/>
                  </a:cubicBezTo>
                  <a:cubicBezTo>
                    <a:pt x="15800" y="7047"/>
                    <a:pt x="14705" y="5169"/>
                    <a:pt x="13465" y="3444"/>
                  </a:cubicBezTo>
                  <a:cubicBezTo>
                    <a:pt x="12297" y="1725"/>
                    <a:pt x="10984" y="158"/>
                    <a:pt x="952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37" name="Google Shape;2295;p24">
              <a:extLst>
                <a:ext uri="{FF2B5EF4-FFF2-40B4-BE49-F238E27FC236}">
                  <a16:creationId xmlns:a16="http://schemas.microsoft.com/office/drawing/2014/main" id="{195B4F6C-247D-F10C-154D-B56A7900E031}"/>
                </a:ext>
              </a:extLst>
            </p:cNvPr>
            <p:cNvSpPr>
              <a:spLocks/>
            </p:cNvSpPr>
            <p:nvPr/>
          </p:nvSpPr>
          <p:spPr bwMode="auto">
            <a:xfrm>
              <a:off x="293201" y="222989"/>
              <a:ext cx="423617" cy="292236"/>
            </a:xfrm>
            <a:custGeom>
              <a:avLst/>
              <a:gdLst>
                <a:gd name="T0" fmla="*/ 2147483647 w 21408"/>
                <a:gd name="T1" fmla="*/ 2147483647 h 21600"/>
                <a:gd name="T2" fmla="*/ 2147483647 w 21408"/>
                <a:gd name="T3" fmla="*/ 2147483647 h 21600"/>
                <a:gd name="T4" fmla="*/ 2147483647 w 21408"/>
                <a:gd name="T5" fmla="*/ 2147483647 h 21600"/>
                <a:gd name="T6" fmla="*/ 2147483647 w 2140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08" h="21600" extrusionOk="0">
                  <a:moveTo>
                    <a:pt x="10888" y="0"/>
                  </a:moveTo>
                  <a:cubicBezTo>
                    <a:pt x="9501" y="0"/>
                    <a:pt x="8119" y="427"/>
                    <a:pt x="6866" y="1287"/>
                  </a:cubicBezTo>
                  <a:cubicBezTo>
                    <a:pt x="6659" y="1407"/>
                    <a:pt x="6493" y="1528"/>
                    <a:pt x="6328" y="1710"/>
                  </a:cubicBezTo>
                  <a:cubicBezTo>
                    <a:pt x="3963" y="3651"/>
                    <a:pt x="2182" y="7169"/>
                    <a:pt x="1642" y="11048"/>
                  </a:cubicBezTo>
                  <a:cubicBezTo>
                    <a:pt x="730" y="12444"/>
                    <a:pt x="150" y="14263"/>
                    <a:pt x="25" y="16143"/>
                  </a:cubicBezTo>
                  <a:cubicBezTo>
                    <a:pt x="-99" y="18021"/>
                    <a:pt x="232" y="19963"/>
                    <a:pt x="938" y="21600"/>
                  </a:cubicBezTo>
                  <a:lnTo>
                    <a:pt x="978" y="21600"/>
                  </a:lnTo>
                  <a:cubicBezTo>
                    <a:pt x="1103" y="21236"/>
                    <a:pt x="1311" y="20932"/>
                    <a:pt x="1560" y="20811"/>
                  </a:cubicBezTo>
                  <a:cubicBezTo>
                    <a:pt x="1675" y="20713"/>
                    <a:pt x="1811" y="20666"/>
                    <a:pt x="1949" y="20666"/>
                  </a:cubicBezTo>
                  <a:cubicBezTo>
                    <a:pt x="2154" y="20666"/>
                    <a:pt x="2364" y="20775"/>
                    <a:pt x="2513" y="20993"/>
                  </a:cubicBezTo>
                  <a:cubicBezTo>
                    <a:pt x="2513" y="20993"/>
                    <a:pt x="2513" y="20932"/>
                    <a:pt x="2471" y="20811"/>
                  </a:cubicBezTo>
                  <a:cubicBezTo>
                    <a:pt x="2430" y="19963"/>
                    <a:pt x="2430" y="15718"/>
                    <a:pt x="8151" y="14142"/>
                  </a:cubicBezTo>
                  <a:cubicBezTo>
                    <a:pt x="14536" y="12323"/>
                    <a:pt x="13459" y="7169"/>
                    <a:pt x="13459" y="7169"/>
                  </a:cubicBezTo>
                  <a:cubicBezTo>
                    <a:pt x="14081" y="7533"/>
                    <a:pt x="14661" y="7896"/>
                    <a:pt x="15241" y="8381"/>
                  </a:cubicBezTo>
                  <a:cubicBezTo>
                    <a:pt x="16733" y="9593"/>
                    <a:pt x="17978" y="11473"/>
                    <a:pt x="18765" y="13717"/>
                  </a:cubicBezTo>
                  <a:cubicBezTo>
                    <a:pt x="19511" y="15961"/>
                    <a:pt x="19844" y="18446"/>
                    <a:pt x="19677" y="20872"/>
                  </a:cubicBezTo>
                  <a:cubicBezTo>
                    <a:pt x="19828" y="20725"/>
                    <a:pt x="20024" y="20645"/>
                    <a:pt x="20210" y="20645"/>
                  </a:cubicBezTo>
                  <a:cubicBezTo>
                    <a:pt x="20332" y="20645"/>
                    <a:pt x="20450" y="20679"/>
                    <a:pt x="20548" y="20750"/>
                  </a:cubicBezTo>
                  <a:cubicBezTo>
                    <a:pt x="20630" y="20811"/>
                    <a:pt x="20672" y="20872"/>
                    <a:pt x="20714" y="20932"/>
                  </a:cubicBezTo>
                  <a:cubicBezTo>
                    <a:pt x="21252" y="19417"/>
                    <a:pt x="21501" y="17719"/>
                    <a:pt x="21377" y="16082"/>
                  </a:cubicBezTo>
                  <a:cubicBezTo>
                    <a:pt x="21294" y="14506"/>
                    <a:pt x="20879" y="12989"/>
                    <a:pt x="20257" y="11776"/>
                  </a:cubicBezTo>
                  <a:cubicBezTo>
                    <a:pt x="19802" y="7533"/>
                    <a:pt x="17978" y="3651"/>
                    <a:pt x="15407" y="1650"/>
                  </a:cubicBezTo>
                  <a:cubicBezTo>
                    <a:pt x="15365" y="1589"/>
                    <a:pt x="15365" y="1589"/>
                    <a:pt x="15365" y="1589"/>
                  </a:cubicBezTo>
                  <a:cubicBezTo>
                    <a:pt x="13986" y="534"/>
                    <a:pt x="12435" y="0"/>
                    <a:pt x="1088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38" name="Google Shape;2296;p24">
              <a:extLst>
                <a:ext uri="{FF2B5EF4-FFF2-40B4-BE49-F238E27FC236}">
                  <a16:creationId xmlns:a16="http://schemas.microsoft.com/office/drawing/2014/main" id="{578D3BCC-BD1B-1A7F-395E-A5BE0FCFDF5E}"/>
                </a:ext>
              </a:extLst>
            </p:cNvPr>
            <p:cNvSpPr>
              <a:spLocks/>
            </p:cNvSpPr>
            <p:nvPr/>
          </p:nvSpPr>
          <p:spPr bwMode="auto">
            <a:xfrm>
              <a:off x="413493" y="724406"/>
              <a:ext cx="187036" cy="69660"/>
            </a:xfrm>
            <a:custGeom>
              <a:avLst/>
              <a:gdLst>
                <a:gd name="T0" fmla="*/ 525751901 w 21600"/>
                <a:gd name="T1" fmla="*/ 3767677 h 21600"/>
                <a:gd name="T2" fmla="*/ 525751901 w 21600"/>
                <a:gd name="T3" fmla="*/ 3767677 h 21600"/>
                <a:gd name="T4" fmla="*/ 525751901 w 21600"/>
                <a:gd name="T5" fmla="*/ 3767677 h 21600"/>
                <a:gd name="T6" fmla="*/ 525751901 w 21600"/>
                <a:gd name="T7" fmla="*/ 376767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37" y="0"/>
                  </a:moveTo>
                  <a:cubicBezTo>
                    <a:pt x="1137" y="257"/>
                    <a:pt x="1137" y="514"/>
                    <a:pt x="1137" y="763"/>
                  </a:cubicBezTo>
                  <a:cubicBezTo>
                    <a:pt x="1325" y="7888"/>
                    <a:pt x="945" y="15013"/>
                    <a:pt x="0" y="21375"/>
                  </a:cubicBezTo>
                  <a:cubicBezTo>
                    <a:pt x="865" y="21528"/>
                    <a:pt x="1699" y="21600"/>
                    <a:pt x="2507" y="21600"/>
                  </a:cubicBezTo>
                  <a:cubicBezTo>
                    <a:pt x="16436" y="21600"/>
                    <a:pt x="21600" y="8"/>
                    <a:pt x="21600" y="0"/>
                  </a:cubicBezTo>
                  <a:cubicBezTo>
                    <a:pt x="21412" y="514"/>
                    <a:pt x="21220" y="763"/>
                    <a:pt x="20936" y="1277"/>
                  </a:cubicBezTo>
                  <a:lnTo>
                    <a:pt x="20463" y="2040"/>
                  </a:lnTo>
                  <a:cubicBezTo>
                    <a:pt x="20275" y="2289"/>
                    <a:pt x="20179" y="2546"/>
                    <a:pt x="19990" y="2803"/>
                  </a:cubicBezTo>
                  <a:cubicBezTo>
                    <a:pt x="19799" y="3052"/>
                    <a:pt x="19611" y="3309"/>
                    <a:pt x="19515" y="3567"/>
                  </a:cubicBezTo>
                  <a:cubicBezTo>
                    <a:pt x="19326" y="3816"/>
                    <a:pt x="19231" y="4073"/>
                    <a:pt x="19138" y="4073"/>
                  </a:cubicBezTo>
                  <a:cubicBezTo>
                    <a:pt x="18854" y="4579"/>
                    <a:pt x="18474" y="5093"/>
                    <a:pt x="18189" y="5342"/>
                  </a:cubicBezTo>
                  <a:cubicBezTo>
                    <a:pt x="18094" y="5599"/>
                    <a:pt x="17905" y="5599"/>
                    <a:pt x="17810" y="5856"/>
                  </a:cubicBezTo>
                  <a:cubicBezTo>
                    <a:pt x="17525" y="6105"/>
                    <a:pt x="17241" y="6619"/>
                    <a:pt x="16864" y="6868"/>
                  </a:cubicBezTo>
                  <a:cubicBezTo>
                    <a:pt x="16768" y="6868"/>
                    <a:pt x="16673" y="7125"/>
                    <a:pt x="16580" y="7125"/>
                  </a:cubicBezTo>
                  <a:cubicBezTo>
                    <a:pt x="16388" y="7382"/>
                    <a:pt x="16296" y="7382"/>
                    <a:pt x="16104" y="7631"/>
                  </a:cubicBezTo>
                  <a:lnTo>
                    <a:pt x="15727" y="7888"/>
                  </a:lnTo>
                  <a:cubicBezTo>
                    <a:pt x="15536" y="8145"/>
                    <a:pt x="15347" y="8145"/>
                    <a:pt x="15159" y="8394"/>
                  </a:cubicBezTo>
                  <a:lnTo>
                    <a:pt x="14967" y="8394"/>
                  </a:lnTo>
                  <a:cubicBezTo>
                    <a:pt x="14779" y="8651"/>
                    <a:pt x="14683" y="8651"/>
                    <a:pt x="14590" y="8651"/>
                  </a:cubicBezTo>
                  <a:cubicBezTo>
                    <a:pt x="14399" y="8908"/>
                    <a:pt x="14211" y="8908"/>
                    <a:pt x="14022" y="9165"/>
                  </a:cubicBezTo>
                  <a:cubicBezTo>
                    <a:pt x="13831" y="9165"/>
                    <a:pt x="13642" y="9414"/>
                    <a:pt x="13454" y="9414"/>
                  </a:cubicBezTo>
                  <a:cubicBezTo>
                    <a:pt x="13169" y="9414"/>
                    <a:pt x="12978" y="9671"/>
                    <a:pt x="12789" y="9671"/>
                  </a:cubicBezTo>
                  <a:lnTo>
                    <a:pt x="12694" y="9671"/>
                  </a:lnTo>
                  <a:cubicBezTo>
                    <a:pt x="12505" y="9671"/>
                    <a:pt x="12410" y="9928"/>
                    <a:pt x="12221" y="9928"/>
                  </a:cubicBezTo>
                  <a:cubicBezTo>
                    <a:pt x="11937" y="9928"/>
                    <a:pt x="11653" y="10177"/>
                    <a:pt x="11368" y="10177"/>
                  </a:cubicBezTo>
                  <a:cubicBezTo>
                    <a:pt x="7674" y="9414"/>
                    <a:pt x="4167" y="5856"/>
                    <a:pt x="113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39" name="Google Shape;2297;p24">
              <a:extLst>
                <a:ext uri="{FF2B5EF4-FFF2-40B4-BE49-F238E27FC236}">
                  <a16:creationId xmlns:a16="http://schemas.microsoft.com/office/drawing/2014/main" id="{08AACD32-DBC0-0D9B-4D62-EC1A1D64B71B}"/>
                </a:ext>
              </a:extLst>
            </p:cNvPr>
            <p:cNvSpPr>
              <a:spLocks/>
            </p:cNvSpPr>
            <p:nvPr/>
          </p:nvSpPr>
          <p:spPr bwMode="auto">
            <a:xfrm>
              <a:off x="402871" y="118669"/>
              <a:ext cx="239416" cy="133594"/>
            </a:xfrm>
            <a:custGeom>
              <a:avLst/>
              <a:gdLst>
                <a:gd name="T0" fmla="*/ 1929583269 w 21248"/>
                <a:gd name="T1" fmla="*/ 97743846 h 21600"/>
                <a:gd name="T2" fmla="*/ 1929583269 w 21248"/>
                <a:gd name="T3" fmla="*/ 97743846 h 21600"/>
                <a:gd name="T4" fmla="*/ 1929583269 w 21248"/>
                <a:gd name="T5" fmla="*/ 97743846 h 21600"/>
                <a:gd name="T6" fmla="*/ 1929583269 w 21248"/>
                <a:gd name="T7" fmla="*/ 9774384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48" h="21600" extrusionOk="0">
                  <a:moveTo>
                    <a:pt x="10144" y="0"/>
                  </a:moveTo>
                  <a:cubicBezTo>
                    <a:pt x="9964" y="0"/>
                    <a:pt x="9787" y="17"/>
                    <a:pt x="9606" y="50"/>
                  </a:cubicBezTo>
                  <a:cubicBezTo>
                    <a:pt x="8295" y="314"/>
                    <a:pt x="7058" y="1374"/>
                    <a:pt x="6329" y="3234"/>
                  </a:cubicBezTo>
                  <a:cubicBezTo>
                    <a:pt x="5748" y="4561"/>
                    <a:pt x="5529" y="6283"/>
                    <a:pt x="5601" y="7874"/>
                  </a:cubicBezTo>
                  <a:cubicBezTo>
                    <a:pt x="5093" y="7213"/>
                    <a:pt x="4456" y="6882"/>
                    <a:pt x="3807" y="6882"/>
                  </a:cubicBezTo>
                  <a:cubicBezTo>
                    <a:pt x="3161" y="6882"/>
                    <a:pt x="2506" y="7213"/>
                    <a:pt x="1961" y="7874"/>
                  </a:cubicBezTo>
                  <a:cubicBezTo>
                    <a:pt x="432" y="9734"/>
                    <a:pt x="-223" y="13315"/>
                    <a:pt x="67" y="16498"/>
                  </a:cubicBezTo>
                  <a:cubicBezTo>
                    <a:pt x="214" y="18354"/>
                    <a:pt x="577" y="19946"/>
                    <a:pt x="1232" y="21403"/>
                  </a:cubicBezTo>
                  <a:cubicBezTo>
                    <a:pt x="1290" y="21541"/>
                    <a:pt x="1361" y="21600"/>
                    <a:pt x="1432" y="21600"/>
                  </a:cubicBezTo>
                  <a:cubicBezTo>
                    <a:pt x="1635" y="21600"/>
                    <a:pt x="1832" y="21135"/>
                    <a:pt x="1669" y="20741"/>
                  </a:cubicBezTo>
                  <a:cubicBezTo>
                    <a:pt x="432" y="17956"/>
                    <a:pt x="140" y="13843"/>
                    <a:pt x="1161" y="10794"/>
                  </a:cubicBezTo>
                  <a:cubicBezTo>
                    <a:pt x="1669" y="9202"/>
                    <a:pt x="2543" y="8008"/>
                    <a:pt x="3564" y="7874"/>
                  </a:cubicBezTo>
                  <a:cubicBezTo>
                    <a:pt x="3630" y="7866"/>
                    <a:pt x="3699" y="7862"/>
                    <a:pt x="3766" y="7862"/>
                  </a:cubicBezTo>
                  <a:cubicBezTo>
                    <a:pt x="4642" y="7862"/>
                    <a:pt x="5488" y="8653"/>
                    <a:pt x="5893" y="10132"/>
                  </a:cubicBezTo>
                  <a:cubicBezTo>
                    <a:pt x="5893" y="10262"/>
                    <a:pt x="5966" y="10262"/>
                    <a:pt x="5966" y="10262"/>
                  </a:cubicBezTo>
                  <a:cubicBezTo>
                    <a:pt x="6014" y="10484"/>
                    <a:pt x="6104" y="10572"/>
                    <a:pt x="6191" y="10572"/>
                  </a:cubicBezTo>
                  <a:cubicBezTo>
                    <a:pt x="6371" y="10572"/>
                    <a:pt x="6548" y="10220"/>
                    <a:pt x="6403" y="9864"/>
                  </a:cubicBezTo>
                  <a:cubicBezTo>
                    <a:pt x="5893" y="7874"/>
                    <a:pt x="6111" y="5223"/>
                    <a:pt x="6840" y="3631"/>
                  </a:cubicBezTo>
                  <a:cubicBezTo>
                    <a:pt x="7640" y="1772"/>
                    <a:pt x="8950" y="976"/>
                    <a:pt x="10187" y="976"/>
                  </a:cubicBezTo>
                  <a:cubicBezTo>
                    <a:pt x="11500" y="976"/>
                    <a:pt x="12811" y="2040"/>
                    <a:pt x="13829" y="3497"/>
                  </a:cubicBezTo>
                  <a:cubicBezTo>
                    <a:pt x="14995" y="5089"/>
                    <a:pt x="15940" y="7213"/>
                    <a:pt x="17032" y="8938"/>
                  </a:cubicBezTo>
                  <a:cubicBezTo>
                    <a:pt x="17981" y="10434"/>
                    <a:pt x="19207" y="11535"/>
                    <a:pt x="20467" y="11535"/>
                  </a:cubicBezTo>
                  <a:cubicBezTo>
                    <a:pt x="20657" y="11535"/>
                    <a:pt x="20846" y="11510"/>
                    <a:pt x="21037" y="11455"/>
                  </a:cubicBezTo>
                  <a:cubicBezTo>
                    <a:pt x="21377" y="11334"/>
                    <a:pt x="21274" y="10517"/>
                    <a:pt x="20961" y="10517"/>
                  </a:cubicBezTo>
                  <a:cubicBezTo>
                    <a:pt x="20938" y="10517"/>
                    <a:pt x="20915" y="10521"/>
                    <a:pt x="20892" y="10530"/>
                  </a:cubicBezTo>
                  <a:cubicBezTo>
                    <a:pt x="20749" y="10563"/>
                    <a:pt x="20609" y="10584"/>
                    <a:pt x="20469" y="10584"/>
                  </a:cubicBezTo>
                  <a:cubicBezTo>
                    <a:pt x="19096" y="10584"/>
                    <a:pt x="17804" y="8896"/>
                    <a:pt x="16813" y="7213"/>
                  </a:cubicBezTo>
                  <a:cubicBezTo>
                    <a:pt x="15721" y="5357"/>
                    <a:pt x="14776" y="3234"/>
                    <a:pt x="13466" y="1772"/>
                  </a:cubicBezTo>
                  <a:cubicBezTo>
                    <a:pt x="12452" y="737"/>
                    <a:pt x="11328" y="0"/>
                    <a:pt x="1014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40" name="Google Shape;2298;p24">
              <a:extLst>
                <a:ext uri="{FF2B5EF4-FFF2-40B4-BE49-F238E27FC236}">
                  <a16:creationId xmlns:a16="http://schemas.microsoft.com/office/drawing/2014/main" id="{51352FDF-6516-EAC5-D658-161EA6FB4AE1}"/>
                </a:ext>
              </a:extLst>
            </p:cNvPr>
            <p:cNvSpPr>
              <a:spLocks/>
            </p:cNvSpPr>
            <p:nvPr/>
          </p:nvSpPr>
          <p:spPr bwMode="auto">
            <a:xfrm>
              <a:off x="480744" y="517684"/>
              <a:ext cx="63183" cy="93519"/>
            </a:xfrm>
            <a:custGeom>
              <a:avLst/>
              <a:gdLst>
                <a:gd name="T0" fmla="*/ 2312934 w 21600"/>
                <a:gd name="T1" fmla="*/ 16430773 h 21600"/>
                <a:gd name="T2" fmla="*/ 2312934 w 21600"/>
                <a:gd name="T3" fmla="*/ 16430773 h 21600"/>
                <a:gd name="T4" fmla="*/ 2312934 w 21600"/>
                <a:gd name="T5" fmla="*/ 16430773 h 21600"/>
                <a:gd name="T6" fmla="*/ 2312934 w 21600"/>
                <a:gd name="T7" fmla="*/ 164307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663" y="0"/>
                  </a:moveTo>
                  <a:cubicBezTo>
                    <a:pt x="4773" y="0"/>
                    <a:pt x="0" y="11560"/>
                    <a:pt x="0" y="15539"/>
                  </a:cubicBezTo>
                  <a:cubicBezTo>
                    <a:pt x="0" y="19326"/>
                    <a:pt x="6731" y="21600"/>
                    <a:pt x="10937" y="21600"/>
                  </a:cubicBezTo>
                  <a:cubicBezTo>
                    <a:pt x="15153" y="21600"/>
                    <a:pt x="21600" y="19326"/>
                    <a:pt x="21600" y="15539"/>
                  </a:cubicBezTo>
                  <a:cubicBezTo>
                    <a:pt x="21600" y="11560"/>
                    <a:pt x="16552" y="0"/>
                    <a:pt x="1066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41" name="Google Shape;2299;p24">
              <a:extLst>
                <a:ext uri="{FF2B5EF4-FFF2-40B4-BE49-F238E27FC236}">
                  <a16:creationId xmlns:a16="http://schemas.microsoft.com/office/drawing/2014/main" id="{EBFC870D-B0DC-3510-C077-560B407D1F5E}"/>
                </a:ext>
              </a:extLst>
            </p:cNvPr>
            <p:cNvSpPr>
              <a:spLocks/>
            </p:cNvSpPr>
            <p:nvPr/>
          </p:nvSpPr>
          <p:spPr bwMode="auto">
            <a:xfrm>
              <a:off x="365078" y="550428"/>
              <a:ext cx="100901" cy="75541"/>
            </a:xfrm>
            <a:custGeom>
              <a:avLst/>
              <a:gdLst>
                <a:gd name="T0" fmla="*/ 24023528 w 21600"/>
                <a:gd name="T1" fmla="*/ 5650327 h 21600"/>
                <a:gd name="T2" fmla="*/ 24023528 w 21600"/>
                <a:gd name="T3" fmla="*/ 5650327 h 21600"/>
                <a:gd name="T4" fmla="*/ 24023528 w 21600"/>
                <a:gd name="T5" fmla="*/ 5650327 h 21600"/>
                <a:gd name="T6" fmla="*/ 24023528 w 21600"/>
                <a:gd name="T7" fmla="*/ 565032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8285" y="0"/>
                  </a:moveTo>
                  <a:cubicBezTo>
                    <a:pt x="3555" y="0"/>
                    <a:pt x="0" y="511"/>
                    <a:pt x="0" y="7289"/>
                  </a:cubicBezTo>
                  <a:cubicBezTo>
                    <a:pt x="0" y="15267"/>
                    <a:pt x="4919" y="21600"/>
                    <a:pt x="10892" y="21600"/>
                  </a:cubicBezTo>
                  <a:cubicBezTo>
                    <a:pt x="16859" y="21600"/>
                    <a:pt x="21600" y="15030"/>
                    <a:pt x="21600" y="7289"/>
                  </a:cubicBezTo>
                  <a:cubicBezTo>
                    <a:pt x="21600" y="511"/>
                    <a:pt x="18178" y="0"/>
                    <a:pt x="13481" y="0"/>
                  </a:cubicBezTo>
                  <a:cubicBezTo>
                    <a:pt x="12655" y="0"/>
                    <a:pt x="11784" y="22"/>
                    <a:pt x="10892" y="22"/>
                  </a:cubicBezTo>
                  <a:cubicBezTo>
                    <a:pt x="9993" y="22"/>
                    <a:pt x="9122" y="0"/>
                    <a:pt x="8285"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42" name="Google Shape;2300;p24">
              <a:extLst>
                <a:ext uri="{FF2B5EF4-FFF2-40B4-BE49-F238E27FC236}">
                  <a16:creationId xmlns:a16="http://schemas.microsoft.com/office/drawing/2014/main" id="{9047CC9C-FFC0-1DC8-8709-F6925BE8604F}"/>
                </a:ext>
              </a:extLst>
            </p:cNvPr>
            <p:cNvSpPr>
              <a:spLocks/>
            </p:cNvSpPr>
            <p:nvPr/>
          </p:nvSpPr>
          <p:spPr bwMode="auto">
            <a:xfrm>
              <a:off x="475018" y="632547"/>
              <a:ext cx="73831" cy="60697"/>
            </a:xfrm>
            <a:custGeom>
              <a:avLst/>
              <a:gdLst>
                <a:gd name="T0" fmla="*/ 5039130 w 21600"/>
                <a:gd name="T1" fmla="*/ 1892330 h 21600"/>
                <a:gd name="T2" fmla="*/ 5039130 w 21600"/>
                <a:gd name="T3" fmla="*/ 1892330 h 21600"/>
                <a:gd name="T4" fmla="*/ 5039130 w 21600"/>
                <a:gd name="T5" fmla="*/ 1892330 h 21600"/>
                <a:gd name="T6" fmla="*/ 5039130 w 21600"/>
                <a:gd name="T7" fmla="*/ 18923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237" y="0"/>
                  </a:moveTo>
                  <a:cubicBezTo>
                    <a:pt x="2880" y="0"/>
                    <a:pt x="235" y="3208"/>
                    <a:pt x="235" y="7006"/>
                  </a:cubicBezTo>
                  <a:cubicBezTo>
                    <a:pt x="235" y="7882"/>
                    <a:pt x="235" y="8463"/>
                    <a:pt x="477" y="9339"/>
                  </a:cubicBezTo>
                  <a:cubicBezTo>
                    <a:pt x="235" y="10215"/>
                    <a:pt x="0" y="11385"/>
                    <a:pt x="0" y="12261"/>
                  </a:cubicBezTo>
                  <a:cubicBezTo>
                    <a:pt x="0" y="17516"/>
                    <a:pt x="4797" y="21600"/>
                    <a:pt x="10800" y="21600"/>
                  </a:cubicBezTo>
                  <a:cubicBezTo>
                    <a:pt x="16803" y="21600"/>
                    <a:pt x="21600" y="17516"/>
                    <a:pt x="21600" y="12261"/>
                  </a:cubicBezTo>
                  <a:cubicBezTo>
                    <a:pt x="21600" y="11385"/>
                    <a:pt x="21357" y="10215"/>
                    <a:pt x="21123" y="9339"/>
                  </a:cubicBezTo>
                  <a:cubicBezTo>
                    <a:pt x="21357" y="8463"/>
                    <a:pt x="21357" y="7882"/>
                    <a:pt x="21357" y="7006"/>
                  </a:cubicBezTo>
                  <a:cubicBezTo>
                    <a:pt x="21357" y="3208"/>
                    <a:pt x="18720" y="0"/>
                    <a:pt x="15363" y="0"/>
                  </a:cubicBezTo>
                  <a:cubicBezTo>
                    <a:pt x="13437" y="0"/>
                    <a:pt x="11997" y="876"/>
                    <a:pt x="10800" y="2332"/>
                  </a:cubicBezTo>
                  <a:cubicBezTo>
                    <a:pt x="9595" y="876"/>
                    <a:pt x="8155" y="0"/>
                    <a:pt x="6237"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43" name="Google Shape;2301;p24">
              <a:extLst>
                <a:ext uri="{FF2B5EF4-FFF2-40B4-BE49-F238E27FC236}">
                  <a16:creationId xmlns:a16="http://schemas.microsoft.com/office/drawing/2014/main" id="{92F926B7-CFAD-9F68-D9B6-93E4D3447CB8}"/>
                </a:ext>
              </a:extLst>
            </p:cNvPr>
            <p:cNvSpPr>
              <a:spLocks/>
            </p:cNvSpPr>
            <p:nvPr/>
          </p:nvSpPr>
          <p:spPr bwMode="auto">
            <a:xfrm>
              <a:off x="447401" y="645344"/>
              <a:ext cx="129679" cy="20830"/>
            </a:xfrm>
            <a:custGeom>
              <a:avLst/>
              <a:gdLst>
                <a:gd name="T0" fmla="*/ 86216215 w 21475"/>
                <a:gd name="T1" fmla="*/ 9008 h 21600"/>
                <a:gd name="T2" fmla="*/ 86216215 w 21475"/>
                <a:gd name="T3" fmla="*/ 9008 h 21600"/>
                <a:gd name="T4" fmla="*/ 86216215 w 21475"/>
                <a:gd name="T5" fmla="*/ 9008 h 21600"/>
                <a:gd name="T6" fmla="*/ 86216215 w 21475"/>
                <a:gd name="T7" fmla="*/ 9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75" h="21600" extrusionOk="0">
                  <a:moveTo>
                    <a:pt x="554" y="0"/>
                  </a:moveTo>
                  <a:cubicBezTo>
                    <a:pt x="361" y="0"/>
                    <a:pt x="189" y="779"/>
                    <a:pt x="90" y="2042"/>
                  </a:cubicBezTo>
                  <a:cubicBezTo>
                    <a:pt x="-47" y="3734"/>
                    <a:pt x="-47" y="5427"/>
                    <a:pt x="223" y="6287"/>
                  </a:cubicBezTo>
                  <a:cubicBezTo>
                    <a:pt x="2943" y="16496"/>
                    <a:pt x="6474" y="21600"/>
                    <a:pt x="10687" y="21600"/>
                  </a:cubicBezTo>
                  <a:lnTo>
                    <a:pt x="10819" y="21600"/>
                  </a:lnTo>
                  <a:cubicBezTo>
                    <a:pt x="15032" y="21600"/>
                    <a:pt x="18567" y="16496"/>
                    <a:pt x="21283" y="6287"/>
                  </a:cubicBezTo>
                  <a:cubicBezTo>
                    <a:pt x="21420" y="5427"/>
                    <a:pt x="21553" y="3734"/>
                    <a:pt x="21420" y="2042"/>
                  </a:cubicBezTo>
                  <a:cubicBezTo>
                    <a:pt x="21317" y="779"/>
                    <a:pt x="21145" y="0"/>
                    <a:pt x="20957" y="0"/>
                  </a:cubicBezTo>
                  <a:cubicBezTo>
                    <a:pt x="20884" y="0"/>
                    <a:pt x="20811" y="107"/>
                    <a:pt x="20738" y="322"/>
                  </a:cubicBezTo>
                  <a:cubicBezTo>
                    <a:pt x="18160" y="10531"/>
                    <a:pt x="14899" y="14803"/>
                    <a:pt x="10819" y="14803"/>
                  </a:cubicBezTo>
                  <a:lnTo>
                    <a:pt x="10687" y="14803"/>
                  </a:lnTo>
                  <a:cubicBezTo>
                    <a:pt x="6611" y="14803"/>
                    <a:pt x="3351" y="10531"/>
                    <a:pt x="768" y="322"/>
                  </a:cubicBezTo>
                  <a:cubicBezTo>
                    <a:pt x="695" y="107"/>
                    <a:pt x="622" y="0"/>
                    <a:pt x="55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44" name="Google Shape;2302;p24">
              <a:extLst>
                <a:ext uri="{FF2B5EF4-FFF2-40B4-BE49-F238E27FC236}">
                  <a16:creationId xmlns:a16="http://schemas.microsoft.com/office/drawing/2014/main" id="{24E04CB8-C401-9F3F-A7F3-1600C28C76BB}"/>
                </a:ext>
              </a:extLst>
            </p:cNvPr>
            <p:cNvSpPr>
              <a:spLocks/>
            </p:cNvSpPr>
            <p:nvPr/>
          </p:nvSpPr>
          <p:spPr bwMode="auto">
            <a:xfrm>
              <a:off x="557928" y="489034"/>
              <a:ext cx="98193" cy="44247"/>
            </a:xfrm>
            <a:custGeom>
              <a:avLst/>
              <a:gdLst>
                <a:gd name="T0" fmla="*/ 22178926 w 21299"/>
                <a:gd name="T1" fmla="*/ 389566 h 21600"/>
                <a:gd name="T2" fmla="*/ 22178926 w 21299"/>
                <a:gd name="T3" fmla="*/ 389566 h 21600"/>
                <a:gd name="T4" fmla="*/ 22178926 w 21299"/>
                <a:gd name="T5" fmla="*/ 389566 h 21600"/>
                <a:gd name="T6" fmla="*/ 22178926 w 21299"/>
                <a:gd name="T7" fmla="*/ 38956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99" h="21600" extrusionOk="0">
                  <a:moveTo>
                    <a:pt x="682" y="0"/>
                  </a:moveTo>
                  <a:cubicBezTo>
                    <a:pt x="205" y="0"/>
                    <a:pt x="-256" y="1505"/>
                    <a:pt x="165" y="2770"/>
                  </a:cubicBezTo>
                  <a:cubicBezTo>
                    <a:pt x="2481" y="10383"/>
                    <a:pt x="6391" y="14784"/>
                    <a:pt x="10308" y="14784"/>
                  </a:cubicBezTo>
                  <a:cubicBezTo>
                    <a:pt x="11022" y="14784"/>
                    <a:pt x="11730" y="14784"/>
                    <a:pt x="12443" y="14392"/>
                  </a:cubicBezTo>
                  <a:lnTo>
                    <a:pt x="13157" y="20399"/>
                  </a:lnTo>
                  <a:cubicBezTo>
                    <a:pt x="13331" y="21195"/>
                    <a:pt x="13691" y="21600"/>
                    <a:pt x="14045" y="21600"/>
                  </a:cubicBezTo>
                  <a:cubicBezTo>
                    <a:pt x="14225" y="21195"/>
                    <a:pt x="14579" y="20399"/>
                    <a:pt x="14399" y="19589"/>
                  </a:cubicBezTo>
                  <a:cubicBezTo>
                    <a:pt x="14225" y="17591"/>
                    <a:pt x="13865" y="15593"/>
                    <a:pt x="13691" y="13582"/>
                  </a:cubicBezTo>
                  <a:cubicBezTo>
                    <a:pt x="14399" y="12785"/>
                    <a:pt x="15112" y="12381"/>
                    <a:pt x="15826" y="11584"/>
                  </a:cubicBezTo>
                  <a:cubicBezTo>
                    <a:pt x="16360" y="13190"/>
                    <a:pt x="16894" y="15188"/>
                    <a:pt x="17248" y="17186"/>
                  </a:cubicBezTo>
                  <a:cubicBezTo>
                    <a:pt x="17456" y="17654"/>
                    <a:pt x="17663" y="17857"/>
                    <a:pt x="17838" y="17857"/>
                  </a:cubicBezTo>
                  <a:cubicBezTo>
                    <a:pt x="17961" y="17857"/>
                    <a:pt x="18062" y="17756"/>
                    <a:pt x="18141" y="17591"/>
                  </a:cubicBezTo>
                  <a:cubicBezTo>
                    <a:pt x="18495" y="17186"/>
                    <a:pt x="18675" y="16390"/>
                    <a:pt x="18495" y="15593"/>
                  </a:cubicBezTo>
                  <a:cubicBezTo>
                    <a:pt x="17961" y="13582"/>
                    <a:pt x="17427" y="11989"/>
                    <a:pt x="17073" y="9978"/>
                  </a:cubicBezTo>
                  <a:cubicBezTo>
                    <a:pt x="17427" y="9181"/>
                    <a:pt x="17961" y="8372"/>
                    <a:pt x="18495" y="7575"/>
                  </a:cubicBezTo>
                  <a:cubicBezTo>
                    <a:pt x="19029" y="9181"/>
                    <a:pt x="19563" y="10787"/>
                    <a:pt x="20276" y="12381"/>
                  </a:cubicBezTo>
                  <a:cubicBezTo>
                    <a:pt x="20361" y="12583"/>
                    <a:pt x="20540" y="12684"/>
                    <a:pt x="20720" y="12684"/>
                  </a:cubicBezTo>
                  <a:cubicBezTo>
                    <a:pt x="20894" y="12684"/>
                    <a:pt x="21074" y="12583"/>
                    <a:pt x="21164" y="12381"/>
                  </a:cubicBezTo>
                  <a:cubicBezTo>
                    <a:pt x="21344" y="11584"/>
                    <a:pt x="21344" y="10787"/>
                    <a:pt x="21164" y="9978"/>
                  </a:cubicBezTo>
                  <a:cubicBezTo>
                    <a:pt x="20630" y="8372"/>
                    <a:pt x="19917" y="7170"/>
                    <a:pt x="19383" y="5577"/>
                  </a:cubicBezTo>
                  <a:cubicBezTo>
                    <a:pt x="19743" y="4768"/>
                    <a:pt x="20097" y="3566"/>
                    <a:pt x="20451" y="2770"/>
                  </a:cubicBezTo>
                  <a:cubicBezTo>
                    <a:pt x="20715" y="1581"/>
                    <a:pt x="20394" y="177"/>
                    <a:pt x="19990" y="177"/>
                  </a:cubicBezTo>
                  <a:cubicBezTo>
                    <a:pt x="19849" y="177"/>
                    <a:pt x="19703" y="354"/>
                    <a:pt x="19563" y="771"/>
                  </a:cubicBezTo>
                  <a:cubicBezTo>
                    <a:pt x="17248" y="7575"/>
                    <a:pt x="13865" y="11584"/>
                    <a:pt x="10308" y="11584"/>
                  </a:cubicBezTo>
                  <a:cubicBezTo>
                    <a:pt x="6751" y="11584"/>
                    <a:pt x="3189" y="7170"/>
                    <a:pt x="1053" y="367"/>
                  </a:cubicBezTo>
                  <a:cubicBezTo>
                    <a:pt x="941" y="114"/>
                    <a:pt x="812" y="0"/>
                    <a:pt x="68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45" name="Google Shape;2303;p24">
              <a:extLst>
                <a:ext uri="{FF2B5EF4-FFF2-40B4-BE49-F238E27FC236}">
                  <a16:creationId xmlns:a16="http://schemas.microsoft.com/office/drawing/2014/main" id="{BDD4B969-4479-9D79-DD2A-1B1AFF0CDEE6}"/>
                </a:ext>
              </a:extLst>
            </p:cNvPr>
            <p:cNvSpPr>
              <a:spLocks/>
            </p:cNvSpPr>
            <p:nvPr/>
          </p:nvSpPr>
          <p:spPr bwMode="auto">
            <a:xfrm>
              <a:off x="375698" y="441394"/>
              <a:ext cx="74284" cy="31088"/>
            </a:xfrm>
            <a:custGeom>
              <a:avLst/>
              <a:gdLst>
                <a:gd name="T0" fmla="*/ 7837907 w 19490"/>
                <a:gd name="T1" fmla="*/ 66700 h 21600"/>
                <a:gd name="T2" fmla="*/ 7837907 w 19490"/>
                <a:gd name="T3" fmla="*/ 66700 h 21600"/>
                <a:gd name="T4" fmla="*/ 7837907 w 19490"/>
                <a:gd name="T5" fmla="*/ 66700 h 21600"/>
                <a:gd name="T6" fmla="*/ 7837907 w 19490"/>
                <a:gd name="T7" fmla="*/ 6670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490" h="21600" extrusionOk="0">
                  <a:moveTo>
                    <a:pt x="16584" y="0"/>
                  </a:moveTo>
                  <a:cubicBezTo>
                    <a:pt x="11636" y="0"/>
                    <a:pt x="6681" y="1710"/>
                    <a:pt x="1951" y="6264"/>
                  </a:cubicBezTo>
                  <a:cubicBezTo>
                    <a:pt x="-1142" y="9342"/>
                    <a:pt x="-245" y="21600"/>
                    <a:pt x="2460" y="21600"/>
                  </a:cubicBezTo>
                  <a:cubicBezTo>
                    <a:pt x="2773" y="21600"/>
                    <a:pt x="3106" y="21438"/>
                    <a:pt x="3453" y="21078"/>
                  </a:cubicBezTo>
                  <a:cubicBezTo>
                    <a:pt x="7320" y="17496"/>
                    <a:pt x="11187" y="15300"/>
                    <a:pt x="15211" y="15300"/>
                  </a:cubicBezTo>
                  <a:cubicBezTo>
                    <a:pt x="15666" y="15300"/>
                    <a:pt x="16122" y="15318"/>
                    <a:pt x="16584" y="15390"/>
                  </a:cubicBezTo>
                  <a:cubicBezTo>
                    <a:pt x="20458" y="15390"/>
                    <a:pt x="20458" y="558"/>
                    <a:pt x="1658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46" name="Google Shape;2304;p24">
              <a:extLst>
                <a:ext uri="{FF2B5EF4-FFF2-40B4-BE49-F238E27FC236}">
                  <a16:creationId xmlns:a16="http://schemas.microsoft.com/office/drawing/2014/main" id="{F402B00D-0E4A-864A-C7CA-A6870DF7BBE6}"/>
                </a:ext>
              </a:extLst>
            </p:cNvPr>
            <p:cNvSpPr>
              <a:spLocks/>
            </p:cNvSpPr>
            <p:nvPr/>
          </p:nvSpPr>
          <p:spPr bwMode="auto">
            <a:xfrm>
              <a:off x="561152" y="550428"/>
              <a:ext cx="100902" cy="75541"/>
            </a:xfrm>
            <a:custGeom>
              <a:avLst/>
              <a:gdLst>
                <a:gd name="T0" fmla="*/ 24024444 w 21600"/>
                <a:gd name="T1" fmla="*/ 5650327 h 21600"/>
                <a:gd name="T2" fmla="*/ 24024444 w 21600"/>
                <a:gd name="T3" fmla="*/ 5650327 h 21600"/>
                <a:gd name="T4" fmla="*/ 24024444 w 21600"/>
                <a:gd name="T5" fmla="*/ 5650327 h 21600"/>
                <a:gd name="T6" fmla="*/ 24024444 w 21600"/>
                <a:gd name="T7" fmla="*/ 565032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8285" y="0"/>
                  </a:moveTo>
                  <a:cubicBezTo>
                    <a:pt x="3555" y="0"/>
                    <a:pt x="0" y="511"/>
                    <a:pt x="0" y="7289"/>
                  </a:cubicBezTo>
                  <a:cubicBezTo>
                    <a:pt x="0" y="15030"/>
                    <a:pt x="4919" y="21600"/>
                    <a:pt x="10886" y="21600"/>
                  </a:cubicBezTo>
                  <a:cubicBezTo>
                    <a:pt x="16687" y="21600"/>
                    <a:pt x="21600" y="15267"/>
                    <a:pt x="21600" y="7289"/>
                  </a:cubicBezTo>
                  <a:cubicBezTo>
                    <a:pt x="21600" y="511"/>
                    <a:pt x="18173" y="0"/>
                    <a:pt x="13481" y="0"/>
                  </a:cubicBezTo>
                  <a:cubicBezTo>
                    <a:pt x="12649" y="0"/>
                    <a:pt x="11784" y="22"/>
                    <a:pt x="10886" y="22"/>
                  </a:cubicBezTo>
                  <a:cubicBezTo>
                    <a:pt x="9993" y="22"/>
                    <a:pt x="9122" y="0"/>
                    <a:pt x="8285"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47" name="Google Shape;2305;p24">
              <a:extLst>
                <a:ext uri="{FF2B5EF4-FFF2-40B4-BE49-F238E27FC236}">
                  <a16:creationId xmlns:a16="http://schemas.microsoft.com/office/drawing/2014/main" id="{CE628013-C75E-1563-1099-BAD73711AED1}"/>
                </a:ext>
              </a:extLst>
            </p:cNvPr>
            <p:cNvSpPr>
              <a:spLocks/>
            </p:cNvSpPr>
            <p:nvPr/>
          </p:nvSpPr>
          <p:spPr bwMode="auto">
            <a:xfrm>
              <a:off x="367746" y="489034"/>
              <a:ext cx="98177" cy="44247"/>
            </a:xfrm>
            <a:custGeom>
              <a:avLst/>
              <a:gdLst>
                <a:gd name="T0" fmla="*/ 22152535 w 21301"/>
                <a:gd name="T1" fmla="*/ 389566 h 21600"/>
                <a:gd name="T2" fmla="*/ 22152535 w 21301"/>
                <a:gd name="T3" fmla="*/ 389566 h 21600"/>
                <a:gd name="T4" fmla="*/ 22152535 w 21301"/>
                <a:gd name="T5" fmla="*/ 389566 h 21600"/>
                <a:gd name="T6" fmla="*/ 22152535 w 21301"/>
                <a:gd name="T7" fmla="*/ 38956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01" h="21600" extrusionOk="0">
                  <a:moveTo>
                    <a:pt x="20622" y="0"/>
                  </a:moveTo>
                  <a:cubicBezTo>
                    <a:pt x="20493" y="0"/>
                    <a:pt x="20363" y="114"/>
                    <a:pt x="20245" y="367"/>
                  </a:cubicBezTo>
                  <a:cubicBezTo>
                    <a:pt x="18110" y="7170"/>
                    <a:pt x="14732" y="11584"/>
                    <a:pt x="10994" y="11584"/>
                  </a:cubicBezTo>
                  <a:cubicBezTo>
                    <a:pt x="7430" y="11584"/>
                    <a:pt x="4047" y="7575"/>
                    <a:pt x="1911" y="771"/>
                  </a:cubicBezTo>
                  <a:cubicBezTo>
                    <a:pt x="1776" y="354"/>
                    <a:pt x="1613" y="177"/>
                    <a:pt x="1456" y="177"/>
                  </a:cubicBezTo>
                  <a:cubicBezTo>
                    <a:pt x="1012" y="177"/>
                    <a:pt x="629" y="1581"/>
                    <a:pt x="1023" y="2770"/>
                  </a:cubicBezTo>
                  <a:cubicBezTo>
                    <a:pt x="1203" y="3566"/>
                    <a:pt x="1557" y="4768"/>
                    <a:pt x="1911" y="5577"/>
                  </a:cubicBezTo>
                  <a:cubicBezTo>
                    <a:pt x="1377" y="7170"/>
                    <a:pt x="843" y="8372"/>
                    <a:pt x="135" y="9978"/>
                  </a:cubicBezTo>
                  <a:cubicBezTo>
                    <a:pt x="-45" y="10787"/>
                    <a:pt x="-45" y="11584"/>
                    <a:pt x="135" y="12381"/>
                  </a:cubicBezTo>
                  <a:cubicBezTo>
                    <a:pt x="225" y="12583"/>
                    <a:pt x="399" y="12684"/>
                    <a:pt x="579" y="12684"/>
                  </a:cubicBezTo>
                  <a:cubicBezTo>
                    <a:pt x="759" y="12684"/>
                    <a:pt x="933" y="12583"/>
                    <a:pt x="1023" y="12381"/>
                  </a:cubicBezTo>
                  <a:cubicBezTo>
                    <a:pt x="1737" y="10787"/>
                    <a:pt x="2271" y="9181"/>
                    <a:pt x="2979" y="7575"/>
                  </a:cubicBezTo>
                  <a:cubicBezTo>
                    <a:pt x="3339" y="8372"/>
                    <a:pt x="3873" y="9181"/>
                    <a:pt x="4407" y="9978"/>
                  </a:cubicBezTo>
                  <a:cubicBezTo>
                    <a:pt x="3873" y="11989"/>
                    <a:pt x="3339" y="13582"/>
                    <a:pt x="2979" y="15593"/>
                  </a:cubicBezTo>
                  <a:cubicBezTo>
                    <a:pt x="2805" y="16390"/>
                    <a:pt x="2805" y="17186"/>
                    <a:pt x="3159" y="17591"/>
                  </a:cubicBezTo>
                  <a:cubicBezTo>
                    <a:pt x="3232" y="17756"/>
                    <a:pt x="3367" y="17857"/>
                    <a:pt x="3513" y="17857"/>
                  </a:cubicBezTo>
                  <a:cubicBezTo>
                    <a:pt x="3721" y="17857"/>
                    <a:pt x="3946" y="17654"/>
                    <a:pt x="4047" y="17186"/>
                  </a:cubicBezTo>
                  <a:cubicBezTo>
                    <a:pt x="4407" y="15188"/>
                    <a:pt x="4940" y="13190"/>
                    <a:pt x="5474" y="11584"/>
                  </a:cubicBezTo>
                  <a:cubicBezTo>
                    <a:pt x="6183" y="12381"/>
                    <a:pt x="6896" y="12785"/>
                    <a:pt x="7610" y="13582"/>
                  </a:cubicBezTo>
                  <a:cubicBezTo>
                    <a:pt x="7430" y="15593"/>
                    <a:pt x="7076" y="17591"/>
                    <a:pt x="6896" y="19589"/>
                  </a:cubicBezTo>
                  <a:cubicBezTo>
                    <a:pt x="6717" y="20399"/>
                    <a:pt x="7076" y="21195"/>
                    <a:pt x="7251" y="21600"/>
                  </a:cubicBezTo>
                  <a:cubicBezTo>
                    <a:pt x="7610" y="21600"/>
                    <a:pt x="7964" y="21195"/>
                    <a:pt x="8144" y="20399"/>
                  </a:cubicBezTo>
                  <a:lnTo>
                    <a:pt x="8858" y="14392"/>
                  </a:lnTo>
                  <a:cubicBezTo>
                    <a:pt x="9566" y="14784"/>
                    <a:pt x="10280" y="14784"/>
                    <a:pt x="11168" y="14784"/>
                  </a:cubicBezTo>
                  <a:cubicBezTo>
                    <a:pt x="15086" y="14784"/>
                    <a:pt x="18823" y="10383"/>
                    <a:pt x="21139" y="2770"/>
                  </a:cubicBezTo>
                  <a:cubicBezTo>
                    <a:pt x="21555" y="1505"/>
                    <a:pt x="21094" y="0"/>
                    <a:pt x="2062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48" name="Google Shape;2306;p24">
              <a:extLst>
                <a:ext uri="{FF2B5EF4-FFF2-40B4-BE49-F238E27FC236}">
                  <a16:creationId xmlns:a16="http://schemas.microsoft.com/office/drawing/2014/main" id="{CDB8280E-9436-25AB-53CD-1C6184B5BB4D}"/>
                </a:ext>
              </a:extLst>
            </p:cNvPr>
            <p:cNvSpPr>
              <a:spLocks/>
            </p:cNvSpPr>
            <p:nvPr/>
          </p:nvSpPr>
          <p:spPr bwMode="auto">
            <a:xfrm>
              <a:off x="577770" y="441394"/>
              <a:ext cx="73667" cy="31088"/>
            </a:xfrm>
            <a:custGeom>
              <a:avLst/>
              <a:gdLst>
                <a:gd name="T0" fmla="*/ 7465609 w 19524"/>
                <a:gd name="T1" fmla="*/ 66700 h 21600"/>
                <a:gd name="T2" fmla="*/ 7465609 w 19524"/>
                <a:gd name="T3" fmla="*/ 66700 h 21600"/>
                <a:gd name="T4" fmla="*/ 7465609 w 19524"/>
                <a:gd name="T5" fmla="*/ 66700 h 21600"/>
                <a:gd name="T6" fmla="*/ 7465609 w 19524"/>
                <a:gd name="T7" fmla="*/ 6670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24" h="21600" extrusionOk="0">
                  <a:moveTo>
                    <a:pt x="2771" y="0"/>
                  </a:moveTo>
                  <a:cubicBezTo>
                    <a:pt x="-923" y="558"/>
                    <a:pt x="-923" y="15390"/>
                    <a:pt x="2771" y="15390"/>
                  </a:cubicBezTo>
                  <a:cubicBezTo>
                    <a:pt x="3238" y="15318"/>
                    <a:pt x="3698" y="15300"/>
                    <a:pt x="4165" y="15300"/>
                  </a:cubicBezTo>
                  <a:cubicBezTo>
                    <a:pt x="8222" y="15300"/>
                    <a:pt x="12129" y="17496"/>
                    <a:pt x="16036" y="21078"/>
                  </a:cubicBezTo>
                  <a:cubicBezTo>
                    <a:pt x="16393" y="21438"/>
                    <a:pt x="16722" y="21600"/>
                    <a:pt x="17038" y="21600"/>
                  </a:cubicBezTo>
                  <a:cubicBezTo>
                    <a:pt x="19771" y="21600"/>
                    <a:pt x="20677" y="9342"/>
                    <a:pt x="17560" y="6264"/>
                  </a:cubicBezTo>
                  <a:cubicBezTo>
                    <a:pt x="12774" y="1710"/>
                    <a:pt x="7769" y="0"/>
                    <a:pt x="277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49" name="Google Shape;2307;p24">
              <a:extLst>
                <a:ext uri="{FF2B5EF4-FFF2-40B4-BE49-F238E27FC236}">
                  <a16:creationId xmlns:a16="http://schemas.microsoft.com/office/drawing/2014/main" id="{6EBCFD4A-A953-5B20-2B9A-FEC491A1F259}"/>
                </a:ext>
              </a:extLst>
            </p:cNvPr>
            <p:cNvSpPr>
              <a:spLocks/>
            </p:cNvSpPr>
            <p:nvPr/>
          </p:nvSpPr>
          <p:spPr bwMode="auto">
            <a:xfrm>
              <a:off x="164082" y="372279"/>
              <a:ext cx="350762" cy="300448"/>
            </a:xfrm>
            <a:custGeom>
              <a:avLst/>
              <a:gdLst>
                <a:gd name="T0" fmla="*/ 2147483647 w 21428"/>
                <a:gd name="T1" fmla="*/ 2147483647 h 21600"/>
                <a:gd name="T2" fmla="*/ 2147483647 w 21428"/>
                <a:gd name="T3" fmla="*/ 2147483647 h 21600"/>
                <a:gd name="T4" fmla="*/ 2147483647 w 21428"/>
                <a:gd name="T5" fmla="*/ 2147483647 h 21600"/>
                <a:gd name="T6" fmla="*/ 2147483647 w 2142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28" h="21600" extrusionOk="0">
                  <a:moveTo>
                    <a:pt x="9201" y="0"/>
                  </a:moveTo>
                  <a:cubicBezTo>
                    <a:pt x="8756" y="0"/>
                    <a:pt x="8345" y="123"/>
                    <a:pt x="7970" y="367"/>
                  </a:cubicBezTo>
                  <a:cubicBezTo>
                    <a:pt x="7568" y="721"/>
                    <a:pt x="7216" y="1134"/>
                    <a:pt x="6966" y="1607"/>
                  </a:cubicBezTo>
                  <a:lnTo>
                    <a:pt x="5814" y="3317"/>
                  </a:lnTo>
                  <a:lnTo>
                    <a:pt x="3659" y="6679"/>
                  </a:lnTo>
                  <a:cubicBezTo>
                    <a:pt x="2958" y="7740"/>
                    <a:pt x="2306" y="8802"/>
                    <a:pt x="1605" y="9805"/>
                  </a:cubicBezTo>
                  <a:lnTo>
                    <a:pt x="0" y="10631"/>
                  </a:lnTo>
                  <a:lnTo>
                    <a:pt x="0" y="21600"/>
                  </a:lnTo>
                  <a:cubicBezTo>
                    <a:pt x="1804" y="19890"/>
                    <a:pt x="3659" y="18179"/>
                    <a:pt x="5463" y="16410"/>
                  </a:cubicBezTo>
                  <a:cubicBezTo>
                    <a:pt x="5563" y="16352"/>
                    <a:pt x="5613" y="16233"/>
                    <a:pt x="5713" y="16175"/>
                  </a:cubicBezTo>
                  <a:cubicBezTo>
                    <a:pt x="8019" y="15879"/>
                    <a:pt x="10174" y="14640"/>
                    <a:pt x="11678" y="12694"/>
                  </a:cubicBezTo>
                  <a:cubicBezTo>
                    <a:pt x="12029" y="12282"/>
                    <a:pt x="12330" y="11809"/>
                    <a:pt x="12630" y="11338"/>
                  </a:cubicBezTo>
                  <a:cubicBezTo>
                    <a:pt x="13833" y="10394"/>
                    <a:pt x="15186" y="8979"/>
                    <a:pt x="16238" y="7857"/>
                  </a:cubicBezTo>
                  <a:cubicBezTo>
                    <a:pt x="17691" y="7504"/>
                    <a:pt x="18644" y="6973"/>
                    <a:pt x="19847" y="5971"/>
                  </a:cubicBezTo>
                  <a:cubicBezTo>
                    <a:pt x="20298" y="5617"/>
                    <a:pt x="20950" y="5146"/>
                    <a:pt x="21049" y="4555"/>
                  </a:cubicBezTo>
                  <a:cubicBezTo>
                    <a:pt x="21100" y="4319"/>
                    <a:pt x="20848" y="4142"/>
                    <a:pt x="20698" y="4025"/>
                  </a:cubicBezTo>
                  <a:cubicBezTo>
                    <a:pt x="20848" y="3848"/>
                    <a:pt x="20999" y="3611"/>
                    <a:pt x="21149" y="3377"/>
                  </a:cubicBezTo>
                  <a:cubicBezTo>
                    <a:pt x="21299" y="3080"/>
                    <a:pt x="21600" y="2550"/>
                    <a:pt x="21299" y="2196"/>
                  </a:cubicBezTo>
                  <a:cubicBezTo>
                    <a:pt x="21149" y="2019"/>
                    <a:pt x="20950" y="2019"/>
                    <a:pt x="20749" y="2019"/>
                  </a:cubicBezTo>
                  <a:cubicBezTo>
                    <a:pt x="20548" y="2019"/>
                    <a:pt x="19897" y="2255"/>
                    <a:pt x="19696" y="2255"/>
                  </a:cubicBezTo>
                  <a:cubicBezTo>
                    <a:pt x="19897" y="1961"/>
                    <a:pt x="20499" y="1430"/>
                    <a:pt x="20397" y="1017"/>
                  </a:cubicBezTo>
                  <a:cubicBezTo>
                    <a:pt x="20255" y="555"/>
                    <a:pt x="19885" y="453"/>
                    <a:pt x="19502" y="453"/>
                  </a:cubicBezTo>
                  <a:cubicBezTo>
                    <a:pt x="19346" y="453"/>
                    <a:pt x="19190" y="469"/>
                    <a:pt x="19044" y="486"/>
                  </a:cubicBezTo>
                  <a:cubicBezTo>
                    <a:pt x="17541" y="721"/>
                    <a:pt x="15988" y="900"/>
                    <a:pt x="14483" y="1076"/>
                  </a:cubicBezTo>
                  <a:cubicBezTo>
                    <a:pt x="14083" y="1134"/>
                    <a:pt x="13683" y="1194"/>
                    <a:pt x="13281" y="1253"/>
                  </a:cubicBezTo>
                  <a:cubicBezTo>
                    <a:pt x="13331" y="957"/>
                    <a:pt x="13181" y="663"/>
                    <a:pt x="12931" y="486"/>
                  </a:cubicBezTo>
                  <a:cubicBezTo>
                    <a:pt x="12730" y="367"/>
                    <a:pt x="12480" y="309"/>
                    <a:pt x="12279" y="309"/>
                  </a:cubicBezTo>
                  <a:cubicBezTo>
                    <a:pt x="11928" y="250"/>
                    <a:pt x="11627" y="250"/>
                    <a:pt x="11277" y="190"/>
                  </a:cubicBezTo>
                  <a:cubicBezTo>
                    <a:pt x="10676" y="132"/>
                    <a:pt x="10074" y="13"/>
                    <a:pt x="9473" y="13"/>
                  </a:cubicBezTo>
                  <a:cubicBezTo>
                    <a:pt x="9381" y="4"/>
                    <a:pt x="9289" y="0"/>
                    <a:pt x="9201"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50" name="Google Shape;2308;p24">
              <a:extLst>
                <a:ext uri="{FF2B5EF4-FFF2-40B4-BE49-F238E27FC236}">
                  <a16:creationId xmlns:a16="http://schemas.microsoft.com/office/drawing/2014/main" id="{D5F21E07-4168-BC7E-0808-CAD5B5B78CA1}"/>
                </a:ext>
              </a:extLst>
            </p:cNvPr>
            <p:cNvSpPr>
              <a:spLocks/>
            </p:cNvSpPr>
            <p:nvPr/>
          </p:nvSpPr>
          <p:spPr bwMode="auto">
            <a:xfrm>
              <a:off x="293910" y="376580"/>
              <a:ext cx="222724" cy="53366"/>
            </a:xfrm>
            <a:custGeom>
              <a:avLst/>
              <a:gdLst>
                <a:gd name="T0" fmla="*/ 1325349420 w 21324"/>
                <a:gd name="T1" fmla="*/ 994206 h 21600"/>
                <a:gd name="T2" fmla="*/ 1325349420 w 21324"/>
                <a:gd name="T3" fmla="*/ 994206 h 21600"/>
                <a:gd name="T4" fmla="*/ 1325349420 w 21324"/>
                <a:gd name="T5" fmla="*/ 994206 h 21600"/>
                <a:gd name="T6" fmla="*/ 1325349420 w 21324"/>
                <a:gd name="T7" fmla="*/ 99420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24" h="21600" extrusionOk="0">
                  <a:moveTo>
                    <a:pt x="18438" y="0"/>
                  </a:moveTo>
                  <a:cubicBezTo>
                    <a:pt x="18046" y="325"/>
                    <a:pt x="17652" y="325"/>
                    <a:pt x="17181" y="661"/>
                  </a:cubicBezTo>
                  <a:cubicBezTo>
                    <a:pt x="16397" y="996"/>
                    <a:pt x="15690" y="996"/>
                    <a:pt x="14904" y="1321"/>
                  </a:cubicBezTo>
                  <a:cubicBezTo>
                    <a:pt x="11761" y="2653"/>
                    <a:pt x="8619" y="3649"/>
                    <a:pt x="5556" y="4981"/>
                  </a:cubicBezTo>
                  <a:cubicBezTo>
                    <a:pt x="3750" y="5641"/>
                    <a:pt x="2022" y="6312"/>
                    <a:pt x="295" y="7308"/>
                  </a:cubicBezTo>
                  <a:cubicBezTo>
                    <a:pt x="-99" y="7308"/>
                    <a:pt x="-99" y="9301"/>
                    <a:pt x="295" y="9301"/>
                  </a:cubicBezTo>
                  <a:cubicBezTo>
                    <a:pt x="5871" y="6973"/>
                    <a:pt x="11526" y="4645"/>
                    <a:pt x="17181" y="2653"/>
                  </a:cubicBezTo>
                  <a:cubicBezTo>
                    <a:pt x="17575" y="2653"/>
                    <a:pt x="17967" y="2317"/>
                    <a:pt x="18359" y="2317"/>
                  </a:cubicBezTo>
                  <a:cubicBezTo>
                    <a:pt x="18438" y="2317"/>
                    <a:pt x="18535" y="2286"/>
                    <a:pt x="18629" y="2286"/>
                  </a:cubicBezTo>
                  <a:cubicBezTo>
                    <a:pt x="18822" y="2286"/>
                    <a:pt x="19013" y="2433"/>
                    <a:pt x="19065" y="3324"/>
                  </a:cubicBezTo>
                  <a:cubicBezTo>
                    <a:pt x="19145" y="4320"/>
                    <a:pt x="18909" y="5977"/>
                    <a:pt x="18753" y="6973"/>
                  </a:cubicBezTo>
                  <a:cubicBezTo>
                    <a:pt x="18594" y="8304"/>
                    <a:pt x="18359" y="9301"/>
                    <a:pt x="18123" y="10297"/>
                  </a:cubicBezTo>
                  <a:cubicBezTo>
                    <a:pt x="18123" y="10622"/>
                    <a:pt x="18046" y="10622"/>
                    <a:pt x="18046" y="10957"/>
                  </a:cubicBezTo>
                  <a:cubicBezTo>
                    <a:pt x="17887" y="10957"/>
                    <a:pt x="17652" y="10957"/>
                    <a:pt x="17495" y="11293"/>
                  </a:cubicBezTo>
                  <a:cubicBezTo>
                    <a:pt x="14589" y="13285"/>
                    <a:pt x="11684" y="14942"/>
                    <a:pt x="8778" y="16598"/>
                  </a:cubicBezTo>
                  <a:cubicBezTo>
                    <a:pt x="7128" y="17595"/>
                    <a:pt x="5400" y="18591"/>
                    <a:pt x="3750" y="19262"/>
                  </a:cubicBezTo>
                  <a:cubicBezTo>
                    <a:pt x="3460" y="19566"/>
                    <a:pt x="3438" y="21285"/>
                    <a:pt x="3683" y="21285"/>
                  </a:cubicBezTo>
                  <a:cubicBezTo>
                    <a:pt x="3703" y="21285"/>
                    <a:pt x="3725" y="21275"/>
                    <a:pt x="3750" y="21254"/>
                  </a:cubicBezTo>
                  <a:cubicBezTo>
                    <a:pt x="9013" y="18926"/>
                    <a:pt x="14197" y="15938"/>
                    <a:pt x="19380" y="11953"/>
                  </a:cubicBezTo>
                  <a:cubicBezTo>
                    <a:pt x="19695" y="11953"/>
                    <a:pt x="20008" y="11618"/>
                    <a:pt x="20402" y="11293"/>
                  </a:cubicBezTo>
                  <a:lnTo>
                    <a:pt x="20715" y="11293"/>
                  </a:lnTo>
                  <a:cubicBezTo>
                    <a:pt x="20874" y="11953"/>
                    <a:pt x="20794" y="12614"/>
                    <a:pt x="20715" y="13285"/>
                  </a:cubicBezTo>
                  <a:cubicBezTo>
                    <a:pt x="20559" y="15938"/>
                    <a:pt x="20167" y="17930"/>
                    <a:pt x="19695" y="19922"/>
                  </a:cubicBezTo>
                  <a:cubicBezTo>
                    <a:pt x="19519" y="20667"/>
                    <a:pt x="19695" y="21600"/>
                    <a:pt x="19894" y="21600"/>
                  </a:cubicBezTo>
                  <a:cubicBezTo>
                    <a:pt x="19961" y="21600"/>
                    <a:pt x="20028" y="21495"/>
                    <a:pt x="20087" y="21254"/>
                  </a:cubicBezTo>
                  <a:cubicBezTo>
                    <a:pt x="20479" y="19587"/>
                    <a:pt x="20874" y="17595"/>
                    <a:pt x="21109" y="15602"/>
                  </a:cubicBezTo>
                  <a:cubicBezTo>
                    <a:pt x="21265" y="13946"/>
                    <a:pt x="21501" y="11293"/>
                    <a:pt x="21109" y="9961"/>
                  </a:cubicBezTo>
                  <a:cubicBezTo>
                    <a:pt x="20931" y="9353"/>
                    <a:pt x="20705" y="9164"/>
                    <a:pt x="20467" y="9164"/>
                  </a:cubicBezTo>
                  <a:cubicBezTo>
                    <a:pt x="20179" y="9164"/>
                    <a:pt x="19874" y="9447"/>
                    <a:pt x="19616" y="9626"/>
                  </a:cubicBezTo>
                  <a:cubicBezTo>
                    <a:pt x="19380" y="9961"/>
                    <a:pt x="19145" y="9961"/>
                    <a:pt x="18830" y="10297"/>
                  </a:cubicBezTo>
                  <a:cubicBezTo>
                    <a:pt x="19380" y="7308"/>
                    <a:pt x="20087" y="1992"/>
                    <a:pt x="19145" y="325"/>
                  </a:cubicBezTo>
                  <a:cubicBezTo>
                    <a:pt x="18909" y="0"/>
                    <a:pt x="18674" y="0"/>
                    <a:pt x="1843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51" name="Google Shape;2309;p24">
              <a:extLst>
                <a:ext uri="{FF2B5EF4-FFF2-40B4-BE49-F238E27FC236}">
                  <a16:creationId xmlns:a16="http://schemas.microsoft.com/office/drawing/2014/main" id="{DDFF4E02-F454-20E9-8154-8B22E8998548}"/>
                </a:ext>
              </a:extLst>
            </p:cNvPr>
            <p:cNvSpPr>
              <a:spLocks/>
            </p:cNvSpPr>
            <p:nvPr/>
          </p:nvSpPr>
          <p:spPr bwMode="auto">
            <a:xfrm>
              <a:off x="349758" y="424996"/>
              <a:ext cx="160524" cy="108958"/>
            </a:xfrm>
            <a:custGeom>
              <a:avLst/>
              <a:gdLst>
                <a:gd name="T0" fmla="*/ 257796222 w 21323"/>
                <a:gd name="T1" fmla="*/ 35273624 h 21600"/>
                <a:gd name="T2" fmla="*/ 257796222 w 21323"/>
                <a:gd name="T3" fmla="*/ 35273624 h 21600"/>
                <a:gd name="T4" fmla="*/ 257796222 w 21323"/>
                <a:gd name="T5" fmla="*/ 35273624 h 21600"/>
                <a:gd name="T6" fmla="*/ 257796222 w 21323"/>
                <a:gd name="T7" fmla="*/ 3527362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23" h="21600" extrusionOk="0">
                  <a:moveTo>
                    <a:pt x="20263" y="1120"/>
                  </a:moveTo>
                  <a:cubicBezTo>
                    <a:pt x="20404" y="1120"/>
                    <a:pt x="20518" y="1202"/>
                    <a:pt x="20562" y="1458"/>
                  </a:cubicBezTo>
                  <a:cubicBezTo>
                    <a:pt x="20669" y="1787"/>
                    <a:pt x="20562" y="2434"/>
                    <a:pt x="20342" y="2763"/>
                  </a:cubicBezTo>
                  <a:cubicBezTo>
                    <a:pt x="20125" y="3574"/>
                    <a:pt x="19582" y="4227"/>
                    <a:pt x="19035" y="4714"/>
                  </a:cubicBezTo>
                  <a:cubicBezTo>
                    <a:pt x="16966" y="7154"/>
                    <a:pt x="14458" y="8617"/>
                    <a:pt x="11953" y="10081"/>
                  </a:cubicBezTo>
                  <a:cubicBezTo>
                    <a:pt x="12606" y="8941"/>
                    <a:pt x="13150" y="7642"/>
                    <a:pt x="13697" y="6337"/>
                  </a:cubicBezTo>
                  <a:cubicBezTo>
                    <a:pt x="14024" y="5690"/>
                    <a:pt x="14241" y="5038"/>
                    <a:pt x="14458" y="4227"/>
                  </a:cubicBezTo>
                  <a:cubicBezTo>
                    <a:pt x="14568" y="3898"/>
                    <a:pt x="14785" y="3574"/>
                    <a:pt x="14895" y="3086"/>
                  </a:cubicBezTo>
                  <a:cubicBezTo>
                    <a:pt x="16419" y="2434"/>
                    <a:pt x="18054" y="1946"/>
                    <a:pt x="19582" y="1299"/>
                  </a:cubicBezTo>
                  <a:cubicBezTo>
                    <a:pt x="19778" y="1299"/>
                    <a:pt x="20053" y="1120"/>
                    <a:pt x="20263" y="1120"/>
                  </a:cubicBezTo>
                  <a:close/>
                  <a:moveTo>
                    <a:pt x="14045" y="0"/>
                  </a:moveTo>
                  <a:cubicBezTo>
                    <a:pt x="13863" y="0"/>
                    <a:pt x="13670" y="51"/>
                    <a:pt x="13477" y="159"/>
                  </a:cubicBezTo>
                  <a:cubicBezTo>
                    <a:pt x="12390" y="811"/>
                    <a:pt x="11409" y="1787"/>
                    <a:pt x="10535" y="2922"/>
                  </a:cubicBezTo>
                  <a:lnTo>
                    <a:pt x="618" y="6337"/>
                  </a:lnTo>
                  <a:cubicBezTo>
                    <a:pt x="115" y="6491"/>
                    <a:pt x="263" y="7334"/>
                    <a:pt x="631" y="7334"/>
                  </a:cubicBezTo>
                  <a:cubicBezTo>
                    <a:pt x="662" y="7334"/>
                    <a:pt x="693" y="7328"/>
                    <a:pt x="728" y="7313"/>
                  </a:cubicBezTo>
                  <a:cubicBezTo>
                    <a:pt x="3670" y="6337"/>
                    <a:pt x="6502" y="5361"/>
                    <a:pt x="9337" y="4386"/>
                  </a:cubicBezTo>
                  <a:cubicBezTo>
                    <a:pt x="8794" y="5038"/>
                    <a:pt x="8140" y="5849"/>
                    <a:pt x="7486" y="6666"/>
                  </a:cubicBezTo>
                  <a:cubicBezTo>
                    <a:pt x="5088" y="9429"/>
                    <a:pt x="2689" y="12033"/>
                    <a:pt x="184" y="14472"/>
                  </a:cubicBezTo>
                  <a:cubicBezTo>
                    <a:pt x="-167" y="14734"/>
                    <a:pt x="46" y="15417"/>
                    <a:pt x="315" y="15417"/>
                  </a:cubicBezTo>
                  <a:cubicBezTo>
                    <a:pt x="380" y="15417"/>
                    <a:pt x="446" y="15381"/>
                    <a:pt x="511" y="15283"/>
                  </a:cubicBezTo>
                  <a:cubicBezTo>
                    <a:pt x="2472" y="13496"/>
                    <a:pt x="4434" y="11380"/>
                    <a:pt x="6285" y="9264"/>
                  </a:cubicBezTo>
                  <a:cubicBezTo>
                    <a:pt x="7266" y="8130"/>
                    <a:pt x="8247" y="7154"/>
                    <a:pt x="9227" y="6014"/>
                  </a:cubicBezTo>
                  <a:cubicBezTo>
                    <a:pt x="10101" y="4874"/>
                    <a:pt x="10862" y="3739"/>
                    <a:pt x="11843" y="2763"/>
                  </a:cubicBezTo>
                  <a:cubicBezTo>
                    <a:pt x="12169" y="2275"/>
                    <a:pt x="12717" y="1787"/>
                    <a:pt x="13150" y="1458"/>
                  </a:cubicBezTo>
                  <a:cubicBezTo>
                    <a:pt x="13391" y="1284"/>
                    <a:pt x="13790" y="1007"/>
                    <a:pt x="14090" y="1007"/>
                  </a:cubicBezTo>
                  <a:cubicBezTo>
                    <a:pt x="14334" y="1007"/>
                    <a:pt x="14509" y="1197"/>
                    <a:pt x="14458" y="1787"/>
                  </a:cubicBezTo>
                  <a:cubicBezTo>
                    <a:pt x="14351" y="2434"/>
                    <a:pt x="14131" y="3086"/>
                    <a:pt x="13914" y="3739"/>
                  </a:cubicBezTo>
                  <a:cubicBezTo>
                    <a:pt x="13697" y="4550"/>
                    <a:pt x="13370" y="5202"/>
                    <a:pt x="13044" y="5849"/>
                  </a:cubicBezTo>
                  <a:cubicBezTo>
                    <a:pt x="11953" y="8617"/>
                    <a:pt x="10535" y="11057"/>
                    <a:pt x="8900" y="13332"/>
                  </a:cubicBezTo>
                  <a:cubicBezTo>
                    <a:pt x="6939" y="15936"/>
                    <a:pt x="4761" y="18375"/>
                    <a:pt x="2579" y="20650"/>
                  </a:cubicBezTo>
                  <a:cubicBezTo>
                    <a:pt x="2317" y="20912"/>
                    <a:pt x="2479" y="21600"/>
                    <a:pt x="2779" y="21600"/>
                  </a:cubicBezTo>
                  <a:cubicBezTo>
                    <a:pt x="2851" y="21600"/>
                    <a:pt x="2933" y="21559"/>
                    <a:pt x="3016" y="21466"/>
                  </a:cubicBezTo>
                  <a:cubicBezTo>
                    <a:pt x="5958" y="18539"/>
                    <a:pt x="8900" y="15283"/>
                    <a:pt x="11189" y="11380"/>
                  </a:cubicBezTo>
                  <a:cubicBezTo>
                    <a:pt x="11261" y="11380"/>
                    <a:pt x="11333" y="11452"/>
                    <a:pt x="11409" y="11452"/>
                  </a:cubicBezTo>
                  <a:cubicBezTo>
                    <a:pt x="11443" y="11452"/>
                    <a:pt x="11481" y="11437"/>
                    <a:pt x="11516" y="11380"/>
                  </a:cubicBezTo>
                  <a:cubicBezTo>
                    <a:pt x="14024" y="10081"/>
                    <a:pt x="16640" y="8617"/>
                    <a:pt x="18818" y="6337"/>
                  </a:cubicBezTo>
                  <a:cubicBezTo>
                    <a:pt x="19798" y="5361"/>
                    <a:pt x="20779" y="4227"/>
                    <a:pt x="21216" y="2763"/>
                  </a:cubicBezTo>
                  <a:cubicBezTo>
                    <a:pt x="21323" y="2111"/>
                    <a:pt x="21433" y="1299"/>
                    <a:pt x="21106" y="647"/>
                  </a:cubicBezTo>
                  <a:cubicBezTo>
                    <a:pt x="20962" y="216"/>
                    <a:pt x="20669" y="67"/>
                    <a:pt x="20363" y="67"/>
                  </a:cubicBezTo>
                  <a:cubicBezTo>
                    <a:pt x="20211" y="67"/>
                    <a:pt x="20053" y="103"/>
                    <a:pt x="19909" y="159"/>
                  </a:cubicBezTo>
                  <a:cubicBezTo>
                    <a:pt x="18274" y="811"/>
                    <a:pt x="16746" y="1299"/>
                    <a:pt x="15112" y="1946"/>
                  </a:cubicBezTo>
                  <a:cubicBezTo>
                    <a:pt x="15112" y="1946"/>
                    <a:pt x="15112" y="1787"/>
                    <a:pt x="15112" y="1787"/>
                  </a:cubicBezTo>
                  <a:cubicBezTo>
                    <a:pt x="15198" y="647"/>
                    <a:pt x="14688" y="0"/>
                    <a:pt x="14045"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52" name="Google Shape;2310;p24">
              <a:extLst>
                <a:ext uri="{FF2B5EF4-FFF2-40B4-BE49-F238E27FC236}">
                  <a16:creationId xmlns:a16="http://schemas.microsoft.com/office/drawing/2014/main" id="{D26085BD-F607-429F-987E-A80D702E091F}"/>
                </a:ext>
              </a:extLst>
            </p:cNvPr>
            <p:cNvSpPr>
              <a:spLocks/>
            </p:cNvSpPr>
            <p:nvPr/>
          </p:nvSpPr>
          <p:spPr bwMode="auto">
            <a:xfrm>
              <a:off x="192855" y="540610"/>
              <a:ext cx="171356" cy="109113"/>
            </a:xfrm>
            <a:custGeom>
              <a:avLst/>
              <a:gdLst>
                <a:gd name="T0" fmla="*/ 357400107 w 21322"/>
                <a:gd name="T1" fmla="*/ 35525581 h 21600"/>
                <a:gd name="T2" fmla="*/ 357400107 w 21322"/>
                <a:gd name="T3" fmla="*/ 35525581 h 21600"/>
                <a:gd name="T4" fmla="*/ 357400107 w 21322"/>
                <a:gd name="T5" fmla="*/ 35525581 h 21600"/>
                <a:gd name="T6" fmla="*/ 357400107 w 21322"/>
                <a:gd name="T7" fmla="*/ 3552558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22" h="21600" extrusionOk="0">
                  <a:moveTo>
                    <a:pt x="21011" y="0"/>
                  </a:moveTo>
                  <a:cubicBezTo>
                    <a:pt x="20940" y="0"/>
                    <a:pt x="20869" y="51"/>
                    <a:pt x="20818" y="169"/>
                  </a:cubicBezTo>
                  <a:cubicBezTo>
                    <a:pt x="17652" y="5692"/>
                    <a:pt x="13162" y="9426"/>
                    <a:pt x="8363" y="10564"/>
                  </a:cubicBezTo>
                  <a:cubicBezTo>
                    <a:pt x="8263" y="10564"/>
                    <a:pt x="8159" y="10564"/>
                    <a:pt x="8056" y="10728"/>
                  </a:cubicBezTo>
                  <a:cubicBezTo>
                    <a:pt x="7956" y="10728"/>
                    <a:pt x="7956" y="10887"/>
                    <a:pt x="7853" y="10887"/>
                  </a:cubicBezTo>
                  <a:cubicBezTo>
                    <a:pt x="5403" y="14297"/>
                    <a:pt x="2751" y="17549"/>
                    <a:pt x="95" y="20795"/>
                  </a:cubicBezTo>
                  <a:cubicBezTo>
                    <a:pt x="-144" y="21051"/>
                    <a:pt x="114" y="21600"/>
                    <a:pt x="385" y="21600"/>
                  </a:cubicBezTo>
                  <a:cubicBezTo>
                    <a:pt x="459" y="21600"/>
                    <a:pt x="539" y="21554"/>
                    <a:pt x="607" y="21446"/>
                  </a:cubicBezTo>
                  <a:cubicBezTo>
                    <a:pt x="3260" y="18359"/>
                    <a:pt x="5813" y="15113"/>
                    <a:pt x="8363" y="11703"/>
                  </a:cubicBezTo>
                  <a:cubicBezTo>
                    <a:pt x="13365" y="10564"/>
                    <a:pt x="17959" y="6667"/>
                    <a:pt x="21227" y="821"/>
                  </a:cubicBezTo>
                  <a:cubicBezTo>
                    <a:pt x="21456" y="456"/>
                    <a:pt x="21227" y="0"/>
                    <a:pt x="2101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53" name="Google Shape;2311;p24">
              <a:extLst>
                <a:ext uri="{FF2B5EF4-FFF2-40B4-BE49-F238E27FC236}">
                  <a16:creationId xmlns:a16="http://schemas.microsoft.com/office/drawing/2014/main" id="{CAA4A8FC-2A01-2C58-060F-A1C24CC79BBC}"/>
                </a:ext>
              </a:extLst>
            </p:cNvPr>
            <p:cNvSpPr>
              <a:spLocks/>
            </p:cNvSpPr>
            <p:nvPr/>
          </p:nvSpPr>
          <p:spPr bwMode="auto">
            <a:xfrm>
              <a:off x="189662" y="398547"/>
              <a:ext cx="88313" cy="110305"/>
            </a:xfrm>
            <a:custGeom>
              <a:avLst/>
              <a:gdLst>
                <a:gd name="T0" fmla="*/ 13599787 w 21081"/>
                <a:gd name="T1" fmla="*/ 37509016 h 21600"/>
                <a:gd name="T2" fmla="*/ 13599787 w 21081"/>
                <a:gd name="T3" fmla="*/ 37509016 h 21600"/>
                <a:gd name="T4" fmla="*/ 13599787 w 21081"/>
                <a:gd name="T5" fmla="*/ 37509016 h 21600"/>
                <a:gd name="T6" fmla="*/ 13599787 w 21081"/>
                <a:gd name="T7" fmla="*/ 3750901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81" h="21600" extrusionOk="0">
                  <a:moveTo>
                    <a:pt x="20403" y="0"/>
                  </a:moveTo>
                  <a:cubicBezTo>
                    <a:pt x="20224" y="0"/>
                    <a:pt x="20051" y="61"/>
                    <a:pt x="19939" y="198"/>
                  </a:cubicBezTo>
                  <a:cubicBezTo>
                    <a:pt x="13279" y="7102"/>
                    <a:pt x="6626" y="14011"/>
                    <a:pt x="163" y="20920"/>
                  </a:cubicBezTo>
                  <a:cubicBezTo>
                    <a:pt x="-257" y="21260"/>
                    <a:pt x="213" y="21600"/>
                    <a:pt x="658" y="21600"/>
                  </a:cubicBezTo>
                  <a:cubicBezTo>
                    <a:pt x="844" y="21600"/>
                    <a:pt x="1023" y="21544"/>
                    <a:pt x="1141" y="21402"/>
                  </a:cubicBezTo>
                  <a:lnTo>
                    <a:pt x="20916" y="837"/>
                  </a:lnTo>
                  <a:cubicBezTo>
                    <a:pt x="21343" y="375"/>
                    <a:pt x="20854" y="0"/>
                    <a:pt x="2040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54" name="Google Shape;2312;p24">
              <a:extLst>
                <a:ext uri="{FF2B5EF4-FFF2-40B4-BE49-F238E27FC236}">
                  <a16:creationId xmlns:a16="http://schemas.microsoft.com/office/drawing/2014/main" id="{CB53A31D-25AA-F56F-E63F-8E15AD01D849}"/>
                </a:ext>
              </a:extLst>
            </p:cNvPr>
            <p:cNvSpPr>
              <a:spLocks/>
            </p:cNvSpPr>
            <p:nvPr/>
          </p:nvSpPr>
          <p:spPr bwMode="auto">
            <a:xfrm>
              <a:off x="281309" y="371217"/>
              <a:ext cx="102629" cy="20286"/>
            </a:xfrm>
            <a:custGeom>
              <a:avLst/>
              <a:gdLst>
                <a:gd name="T0" fmla="*/ 26587815 w 21511"/>
                <a:gd name="T1" fmla="*/ 7892 h 21600"/>
                <a:gd name="T2" fmla="*/ 26587815 w 21511"/>
                <a:gd name="T3" fmla="*/ 7892 h 21600"/>
                <a:gd name="T4" fmla="*/ 26587815 w 21511"/>
                <a:gd name="T5" fmla="*/ 7892 h 21600"/>
                <a:gd name="T6" fmla="*/ 26587815 w 21511"/>
                <a:gd name="T7" fmla="*/ 78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11" h="21600" extrusionOk="0">
                  <a:moveTo>
                    <a:pt x="7486" y="0"/>
                  </a:moveTo>
                  <a:cubicBezTo>
                    <a:pt x="4472" y="0"/>
                    <a:pt x="1198" y="2621"/>
                    <a:pt x="20" y="17931"/>
                  </a:cubicBezTo>
                  <a:cubicBezTo>
                    <a:pt x="-89" y="20083"/>
                    <a:pt x="264" y="21600"/>
                    <a:pt x="633" y="21600"/>
                  </a:cubicBezTo>
                  <a:cubicBezTo>
                    <a:pt x="861" y="21600"/>
                    <a:pt x="1089" y="21021"/>
                    <a:pt x="1220" y="19697"/>
                  </a:cubicBezTo>
                  <a:cubicBezTo>
                    <a:pt x="2023" y="8028"/>
                    <a:pt x="4510" y="5710"/>
                    <a:pt x="6888" y="5710"/>
                  </a:cubicBezTo>
                  <a:cubicBezTo>
                    <a:pt x="8083" y="5710"/>
                    <a:pt x="9245" y="6290"/>
                    <a:pt x="10163" y="6566"/>
                  </a:cubicBezTo>
                  <a:cubicBezTo>
                    <a:pt x="12058" y="6566"/>
                    <a:pt x="13947" y="7448"/>
                    <a:pt x="15837" y="8331"/>
                  </a:cubicBezTo>
                  <a:cubicBezTo>
                    <a:pt x="16700" y="9186"/>
                    <a:pt x="17558" y="10069"/>
                    <a:pt x="18416" y="10952"/>
                  </a:cubicBezTo>
                  <a:cubicBezTo>
                    <a:pt x="19106" y="11807"/>
                    <a:pt x="20137" y="13572"/>
                    <a:pt x="20311" y="17931"/>
                  </a:cubicBezTo>
                  <a:cubicBezTo>
                    <a:pt x="20376" y="19283"/>
                    <a:pt x="20566" y="19834"/>
                    <a:pt x="20778" y="19834"/>
                  </a:cubicBezTo>
                  <a:cubicBezTo>
                    <a:pt x="21120" y="19834"/>
                    <a:pt x="21511" y="18345"/>
                    <a:pt x="21511" y="16193"/>
                  </a:cubicBezTo>
                  <a:cubicBezTo>
                    <a:pt x="20995" y="7448"/>
                    <a:pt x="18590" y="4828"/>
                    <a:pt x="17042" y="3945"/>
                  </a:cubicBezTo>
                  <a:cubicBezTo>
                    <a:pt x="14805" y="2207"/>
                    <a:pt x="12573" y="1324"/>
                    <a:pt x="10163" y="469"/>
                  </a:cubicBezTo>
                  <a:cubicBezTo>
                    <a:pt x="9343" y="248"/>
                    <a:pt x="8425" y="0"/>
                    <a:pt x="748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55" name="Google Shape;2313;p24">
              <a:extLst>
                <a:ext uri="{FF2B5EF4-FFF2-40B4-BE49-F238E27FC236}">
                  <a16:creationId xmlns:a16="http://schemas.microsoft.com/office/drawing/2014/main" id="{21D83DE4-8148-6B0B-AC43-A52CA3AEAC0A}"/>
                </a:ext>
              </a:extLst>
            </p:cNvPr>
            <p:cNvSpPr>
              <a:spLocks/>
            </p:cNvSpPr>
            <p:nvPr/>
          </p:nvSpPr>
          <p:spPr bwMode="auto">
            <a:xfrm>
              <a:off x="249613" y="329381"/>
              <a:ext cx="215551" cy="48781"/>
            </a:xfrm>
            <a:custGeom>
              <a:avLst/>
              <a:gdLst>
                <a:gd name="T0" fmla="*/ 1089053135 w 21499"/>
                <a:gd name="T1" fmla="*/ 634480 h 21600"/>
                <a:gd name="T2" fmla="*/ 1089053135 w 21499"/>
                <a:gd name="T3" fmla="*/ 634480 h 21600"/>
                <a:gd name="T4" fmla="*/ 1089053135 w 21499"/>
                <a:gd name="T5" fmla="*/ 634480 h 21600"/>
                <a:gd name="T6" fmla="*/ 1089053135 w 21499"/>
                <a:gd name="T7" fmla="*/ 6344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99" h="21600" extrusionOk="0">
                  <a:moveTo>
                    <a:pt x="2696" y="0"/>
                  </a:moveTo>
                  <a:cubicBezTo>
                    <a:pt x="2639" y="0"/>
                    <a:pt x="2577" y="57"/>
                    <a:pt x="2515" y="195"/>
                  </a:cubicBezTo>
                  <a:cubicBezTo>
                    <a:pt x="1698" y="3464"/>
                    <a:pt x="879" y="6734"/>
                    <a:pt x="60" y="9636"/>
                  </a:cubicBezTo>
                  <a:cubicBezTo>
                    <a:pt x="-20" y="10358"/>
                    <a:pt x="-20" y="11093"/>
                    <a:pt x="60" y="11448"/>
                  </a:cubicBezTo>
                  <a:cubicBezTo>
                    <a:pt x="634" y="14717"/>
                    <a:pt x="1207" y="17987"/>
                    <a:pt x="1778" y="21256"/>
                  </a:cubicBezTo>
                  <a:cubicBezTo>
                    <a:pt x="1814" y="21497"/>
                    <a:pt x="1861" y="21600"/>
                    <a:pt x="1913" y="21600"/>
                  </a:cubicBezTo>
                  <a:cubicBezTo>
                    <a:pt x="2093" y="21600"/>
                    <a:pt x="2316" y="20304"/>
                    <a:pt x="2189" y="19443"/>
                  </a:cubicBezTo>
                  <a:cubicBezTo>
                    <a:pt x="1698" y="16897"/>
                    <a:pt x="1287" y="14717"/>
                    <a:pt x="879" y="12182"/>
                  </a:cubicBezTo>
                  <a:cubicBezTo>
                    <a:pt x="3946" y="13031"/>
                    <a:pt x="7016" y="13387"/>
                    <a:pt x="10082" y="13387"/>
                  </a:cubicBezTo>
                  <a:cubicBezTo>
                    <a:pt x="12250" y="13387"/>
                    <a:pt x="14420" y="13203"/>
                    <a:pt x="16591" y="12905"/>
                  </a:cubicBezTo>
                  <a:cubicBezTo>
                    <a:pt x="18144" y="12538"/>
                    <a:pt x="19699" y="12182"/>
                    <a:pt x="21254" y="11815"/>
                  </a:cubicBezTo>
                  <a:cubicBezTo>
                    <a:pt x="21580" y="11815"/>
                    <a:pt x="21580" y="9269"/>
                    <a:pt x="21254" y="9269"/>
                  </a:cubicBezTo>
                  <a:cubicBezTo>
                    <a:pt x="17878" y="10404"/>
                    <a:pt x="14503" y="10978"/>
                    <a:pt x="11129" y="10978"/>
                  </a:cubicBezTo>
                  <a:cubicBezTo>
                    <a:pt x="9103" y="10978"/>
                    <a:pt x="7078" y="10771"/>
                    <a:pt x="5052" y="10358"/>
                  </a:cubicBezTo>
                  <a:cubicBezTo>
                    <a:pt x="3662" y="10358"/>
                    <a:pt x="2352" y="10003"/>
                    <a:pt x="962" y="9636"/>
                  </a:cubicBezTo>
                  <a:lnTo>
                    <a:pt x="2925" y="2007"/>
                  </a:lnTo>
                  <a:cubicBezTo>
                    <a:pt x="3124" y="1124"/>
                    <a:pt x="2946" y="0"/>
                    <a:pt x="2696" y="0"/>
                  </a:cubicBezTo>
                  <a:close/>
                </a:path>
              </a:pathLst>
            </a:custGeom>
            <a:solidFill>
              <a:srgbClr val="AF4B4B"/>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56" name="Google Shape;2314;p24">
              <a:extLst>
                <a:ext uri="{FF2B5EF4-FFF2-40B4-BE49-F238E27FC236}">
                  <a16:creationId xmlns:a16="http://schemas.microsoft.com/office/drawing/2014/main" id="{3D93ADD0-F527-AAEF-A35A-901B804DCA16}"/>
                </a:ext>
              </a:extLst>
            </p:cNvPr>
            <p:cNvSpPr>
              <a:spLocks/>
            </p:cNvSpPr>
            <p:nvPr/>
          </p:nvSpPr>
          <p:spPr bwMode="auto">
            <a:xfrm>
              <a:off x="538361" y="370830"/>
              <a:ext cx="350956" cy="300266"/>
            </a:xfrm>
            <a:custGeom>
              <a:avLst/>
              <a:gdLst>
                <a:gd name="T0" fmla="*/ 2147483647 w 21438"/>
                <a:gd name="T1" fmla="*/ 2147483647 h 21600"/>
                <a:gd name="T2" fmla="*/ 2147483647 w 21438"/>
                <a:gd name="T3" fmla="*/ 2147483647 h 21600"/>
                <a:gd name="T4" fmla="*/ 2147483647 w 21438"/>
                <a:gd name="T5" fmla="*/ 2147483647 h 21600"/>
                <a:gd name="T6" fmla="*/ 2147483647 w 2143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8" h="21600" extrusionOk="0">
                  <a:moveTo>
                    <a:pt x="11966" y="0"/>
                  </a:moveTo>
                  <a:cubicBezTo>
                    <a:pt x="11314" y="0"/>
                    <a:pt x="10763" y="117"/>
                    <a:pt x="10162" y="177"/>
                  </a:cubicBezTo>
                  <a:cubicBezTo>
                    <a:pt x="9810" y="237"/>
                    <a:pt x="9461" y="294"/>
                    <a:pt x="9160" y="294"/>
                  </a:cubicBezTo>
                  <a:cubicBezTo>
                    <a:pt x="8908" y="354"/>
                    <a:pt x="8658" y="354"/>
                    <a:pt x="8457" y="471"/>
                  </a:cubicBezTo>
                  <a:cubicBezTo>
                    <a:pt x="8258" y="649"/>
                    <a:pt x="8057" y="1004"/>
                    <a:pt x="8108" y="1299"/>
                  </a:cubicBezTo>
                  <a:cubicBezTo>
                    <a:pt x="7756" y="1239"/>
                    <a:pt x="7305" y="1181"/>
                    <a:pt x="6905" y="1122"/>
                  </a:cubicBezTo>
                  <a:cubicBezTo>
                    <a:pt x="5400" y="885"/>
                    <a:pt x="3897" y="708"/>
                    <a:pt x="2394" y="531"/>
                  </a:cubicBezTo>
                  <a:cubicBezTo>
                    <a:pt x="2227" y="512"/>
                    <a:pt x="2038" y="486"/>
                    <a:pt x="1852" y="486"/>
                  </a:cubicBezTo>
                  <a:cubicBezTo>
                    <a:pt x="1481" y="486"/>
                    <a:pt x="1125" y="591"/>
                    <a:pt x="992" y="1062"/>
                  </a:cubicBezTo>
                  <a:cubicBezTo>
                    <a:pt x="890" y="1416"/>
                    <a:pt x="1542" y="2007"/>
                    <a:pt x="1693" y="2301"/>
                  </a:cubicBezTo>
                  <a:cubicBezTo>
                    <a:pt x="1542" y="2301"/>
                    <a:pt x="841" y="2067"/>
                    <a:pt x="691" y="2067"/>
                  </a:cubicBezTo>
                  <a:cubicBezTo>
                    <a:pt x="490" y="2067"/>
                    <a:pt x="240" y="2067"/>
                    <a:pt x="139" y="2244"/>
                  </a:cubicBezTo>
                  <a:cubicBezTo>
                    <a:pt x="-162" y="2538"/>
                    <a:pt x="90" y="3129"/>
                    <a:pt x="289" y="3423"/>
                  </a:cubicBezTo>
                  <a:cubicBezTo>
                    <a:pt x="390" y="3660"/>
                    <a:pt x="541" y="3837"/>
                    <a:pt x="691" y="4014"/>
                  </a:cubicBezTo>
                  <a:cubicBezTo>
                    <a:pt x="541" y="4131"/>
                    <a:pt x="289" y="4308"/>
                    <a:pt x="340" y="4545"/>
                  </a:cubicBezTo>
                  <a:cubicBezTo>
                    <a:pt x="439" y="5134"/>
                    <a:pt x="1142" y="5665"/>
                    <a:pt x="1593" y="6019"/>
                  </a:cubicBezTo>
                  <a:cubicBezTo>
                    <a:pt x="2745" y="6964"/>
                    <a:pt x="3698" y="7495"/>
                    <a:pt x="5150" y="7849"/>
                  </a:cubicBezTo>
                  <a:cubicBezTo>
                    <a:pt x="6202" y="8971"/>
                    <a:pt x="7606" y="10387"/>
                    <a:pt x="8809" y="11332"/>
                  </a:cubicBezTo>
                  <a:cubicBezTo>
                    <a:pt x="9059" y="11804"/>
                    <a:pt x="9359" y="12275"/>
                    <a:pt x="9711" y="12689"/>
                  </a:cubicBezTo>
                  <a:cubicBezTo>
                    <a:pt x="11214" y="14636"/>
                    <a:pt x="13369" y="15875"/>
                    <a:pt x="15675" y="16170"/>
                  </a:cubicBezTo>
                  <a:cubicBezTo>
                    <a:pt x="15775" y="16289"/>
                    <a:pt x="15874" y="16347"/>
                    <a:pt x="15925" y="16466"/>
                  </a:cubicBezTo>
                  <a:cubicBezTo>
                    <a:pt x="17729" y="18177"/>
                    <a:pt x="19583" y="19889"/>
                    <a:pt x="21387" y="21600"/>
                  </a:cubicBezTo>
                  <a:lnTo>
                    <a:pt x="21387" y="10682"/>
                  </a:lnTo>
                  <a:lnTo>
                    <a:pt x="21438" y="10682"/>
                  </a:lnTo>
                  <a:lnTo>
                    <a:pt x="19833" y="9856"/>
                  </a:lnTo>
                  <a:cubicBezTo>
                    <a:pt x="19132" y="8794"/>
                    <a:pt x="18480" y="7732"/>
                    <a:pt x="17779" y="6727"/>
                  </a:cubicBezTo>
                  <a:lnTo>
                    <a:pt x="15574" y="3306"/>
                  </a:lnTo>
                  <a:cubicBezTo>
                    <a:pt x="15224" y="2775"/>
                    <a:pt x="14873" y="2184"/>
                    <a:pt x="14472" y="1593"/>
                  </a:cubicBezTo>
                  <a:cubicBezTo>
                    <a:pt x="14172" y="1181"/>
                    <a:pt x="13871" y="708"/>
                    <a:pt x="13469" y="414"/>
                  </a:cubicBezTo>
                  <a:cubicBezTo>
                    <a:pt x="13018" y="60"/>
                    <a:pt x="12467" y="0"/>
                    <a:pt x="11966"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57" name="Google Shape;2315;p24">
              <a:extLst>
                <a:ext uri="{FF2B5EF4-FFF2-40B4-BE49-F238E27FC236}">
                  <a16:creationId xmlns:a16="http://schemas.microsoft.com/office/drawing/2014/main" id="{807ABB41-1007-7F7B-B556-181C2AE770F2}"/>
                </a:ext>
              </a:extLst>
            </p:cNvPr>
            <p:cNvSpPr>
              <a:spLocks/>
            </p:cNvSpPr>
            <p:nvPr/>
          </p:nvSpPr>
          <p:spPr bwMode="auto">
            <a:xfrm>
              <a:off x="536765" y="375750"/>
              <a:ext cx="222094" cy="53263"/>
            </a:xfrm>
            <a:custGeom>
              <a:avLst/>
              <a:gdLst>
                <a:gd name="T0" fmla="*/ 1301819381 w 21344"/>
                <a:gd name="T1" fmla="*/ 984668 h 21600"/>
                <a:gd name="T2" fmla="*/ 1301819381 w 21344"/>
                <a:gd name="T3" fmla="*/ 984668 h 21600"/>
                <a:gd name="T4" fmla="*/ 1301819381 w 21344"/>
                <a:gd name="T5" fmla="*/ 984668 h 21600"/>
                <a:gd name="T6" fmla="*/ 1301819381 w 21344"/>
                <a:gd name="T7" fmla="*/ 9846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44" h="21600" extrusionOk="0">
                  <a:moveTo>
                    <a:pt x="2897" y="0"/>
                  </a:moveTo>
                  <a:cubicBezTo>
                    <a:pt x="2660" y="0"/>
                    <a:pt x="2424" y="0"/>
                    <a:pt x="2187" y="336"/>
                  </a:cubicBezTo>
                  <a:cubicBezTo>
                    <a:pt x="1241" y="1996"/>
                    <a:pt x="1871" y="6986"/>
                    <a:pt x="2501" y="9981"/>
                  </a:cubicBezTo>
                  <a:cubicBezTo>
                    <a:pt x="2187" y="9981"/>
                    <a:pt x="1951" y="9655"/>
                    <a:pt x="1714" y="9655"/>
                  </a:cubicBezTo>
                  <a:cubicBezTo>
                    <a:pt x="1418" y="9445"/>
                    <a:pt x="1062" y="8982"/>
                    <a:pt x="741" y="8982"/>
                  </a:cubicBezTo>
                  <a:cubicBezTo>
                    <a:pt x="546" y="8982"/>
                    <a:pt x="365" y="9151"/>
                    <a:pt x="215" y="9655"/>
                  </a:cubicBezTo>
                  <a:cubicBezTo>
                    <a:pt x="-178" y="11315"/>
                    <a:pt x="59" y="13647"/>
                    <a:pt x="215" y="15307"/>
                  </a:cubicBezTo>
                  <a:cubicBezTo>
                    <a:pt x="452" y="17639"/>
                    <a:pt x="845" y="19635"/>
                    <a:pt x="1241" y="21295"/>
                  </a:cubicBezTo>
                  <a:cubicBezTo>
                    <a:pt x="1291" y="21516"/>
                    <a:pt x="1351" y="21600"/>
                    <a:pt x="1408" y="21600"/>
                  </a:cubicBezTo>
                  <a:cubicBezTo>
                    <a:pt x="1617" y="21600"/>
                    <a:pt x="1819" y="20413"/>
                    <a:pt x="1634" y="19635"/>
                  </a:cubicBezTo>
                  <a:cubicBezTo>
                    <a:pt x="1161" y="17965"/>
                    <a:pt x="768" y="15643"/>
                    <a:pt x="609" y="13311"/>
                  </a:cubicBezTo>
                  <a:cubicBezTo>
                    <a:pt x="532" y="12649"/>
                    <a:pt x="452" y="11651"/>
                    <a:pt x="609" y="11315"/>
                  </a:cubicBezTo>
                  <a:cubicBezTo>
                    <a:pt x="636" y="11199"/>
                    <a:pt x="671" y="11168"/>
                    <a:pt x="708" y="11168"/>
                  </a:cubicBezTo>
                  <a:cubicBezTo>
                    <a:pt x="785" y="11168"/>
                    <a:pt x="873" y="11315"/>
                    <a:pt x="925" y="11315"/>
                  </a:cubicBezTo>
                  <a:cubicBezTo>
                    <a:pt x="1318" y="11315"/>
                    <a:pt x="1634" y="11651"/>
                    <a:pt x="1951" y="11977"/>
                  </a:cubicBezTo>
                  <a:cubicBezTo>
                    <a:pt x="7154" y="15643"/>
                    <a:pt x="12357" y="18963"/>
                    <a:pt x="17640" y="21295"/>
                  </a:cubicBezTo>
                  <a:cubicBezTo>
                    <a:pt x="17954" y="21295"/>
                    <a:pt x="17954" y="19299"/>
                    <a:pt x="17640" y="19299"/>
                  </a:cubicBezTo>
                  <a:cubicBezTo>
                    <a:pt x="15985" y="18301"/>
                    <a:pt x="14249" y="17639"/>
                    <a:pt x="12594" y="16641"/>
                  </a:cubicBezTo>
                  <a:cubicBezTo>
                    <a:pt x="9676" y="14971"/>
                    <a:pt x="6758" y="12975"/>
                    <a:pt x="3843" y="10979"/>
                  </a:cubicBezTo>
                  <a:cubicBezTo>
                    <a:pt x="3683" y="10979"/>
                    <a:pt x="3447" y="10653"/>
                    <a:pt x="3290" y="10653"/>
                  </a:cubicBezTo>
                  <a:cubicBezTo>
                    <a:pt x="3210" y="10317"/>
                    <a:pt x="3210" y="10317"/>
                    <a:pt x="3210" y="9981"/>
                  </a:cubicBezTo>
                  <a:cubicBezTo>
                    <a:pt x="2897" y="9319"/>
                    <a:pt x="2737" y="8321"/>
                    <a:pt x="2581" y="6986"/>
                  </a:cubicBezTo>
                  <a:cubicBezTo>
                    <a:pt x="2424" y="5988"/>
                    <a:pt x="2187" y="4328"/>
                    <a:pt x="2264" y="2994"/>
                  </a:cubicBezTo>
                  <a:cubicBezTo>
                    <a:pt x="2317" y="2112"/>
                    <a:pt x="2511" y="1965"/>
                    <a:pt x="2702" y="1965"/>
                  </a:cubicBezTo>
                  <a:cubicBezTo>
                    <a:pt x="2800" y="1965"/>
                    <a:pt x="2897" y="1996"/>
                    <a:pt x="2974" y="1996"/>
                  </a:cubicBezTo>
                  <a:cubicBezTo>
                    <a:pt x="3370" y="2332"/>
                    <a:pt x="3763" y="2332"/>
                    <a:pt x="4156" y="2658"/>
                  </a:cubicBezTo>
                  <a:cubicBezTo>
                    <a:pt x="9835" y="4328"/>
                    <a:pt x="15512" y="6661"/>
                    <a:pt x="21108" y="8982"/>
                  </a:cubicBezTo>
                  <a:cubicBezTo>
                    <a:pt x="21131" y="9004"/>
                    <a:pt x="21151" y="9014"/>
                    <a:pt x="21168" y="9014"/>
                  </a:cubicBezTo>
                  <a:cubicBezTo>
                    <a:pt x="21422" y="9014"/>
                    <a:pt x="21402" y="6986"/>
                    <a:pt x="21108" y="6986"/>
                  </a:cubicBezTo>
                  <a:cubicBezTo>
                    <a:pt x="19373" y="6325"/>
                    <a:pt x="17561" y="5663"/>
                    <a:pt x="15825" y="4665"/>
                  </a:cubicBezTo>
                  <a:cubicBezTo>
                    <a:pt x="12673" y="3667"/>
                    <a:pt x="9599" y="2332"/>
                    <a:pt x="6444" y="1334"/>
                  </a:cubicBezTo>
                  <a:cubicBezTo>
                    <a:pt x="5655" y="998"/>
                    <a:pt x="4866" y="662"/>
                    <a:pt x="4079" y="336"/>
                  </a:cubicBezTo>
                  <a:cubicBezTo>
                    <a:pt x="3683" y="336"/>
                    <a:pt x="3290" y="0"/>
                    <a:pt x="289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58" name="Google Shape;2316;p24">
              <a:extLst>
                <a:ext uri="{FF2B5EF4-FFF2-40B4-BE49-F238E27FC236}">
                  <a16:creationId xmlns:a16="http://schemas.microsoft.com/office/drawing/2014/main" id="{FD88B624-984F-45C4-C63F-1DA90D7C1CA7}"/>
                </a:ext>
              </a:extLst>
            </p:cNvPr>
            <p:cNvSpPr>
              <a:spLocks/>
            </p:cNvSpPr>
            <p:nvPr/>
          </p:nvSpPr>
          <p:spPr bwMode="auto">
            <a:xfrm>
              <a:off x="543106" y="423727"/>
              <a:ext cx="160539" cy="109088"/>
            </a:xfrm>
            <a:custGeom>
              <a:avLst/>
              <a:gdLst>
                <a:gd name="T0" fmla="*/ 258645266 w 21308"/>
                <a:gd name="T1" fmla="*/ 35484539 h 21600"/>
                <a:gd name="T2" fmla="*/ 258645266 w 21308"/>
                <a:gd name="T3" fmla="*/ 35484539 h 21600"/>
                <a:gd name="T4" fmla="*/ 258645266 w 21308"/>
                <a:gd name="T5" fmla="*/ 35484539 h 21600"/>
                <a:gd name="T6" fmla="*/ 258645266 w 21308"/>
                <a:gd name="T7" fmla="*/ 3548453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08" h="21600" extrusionOk="0">
                  <a:moveTo>
                    <a:pt x="1051" y="1128"/>
                  </a:moveTo>
                  <a:cubicBezTo>
                    <a:pt x="1264" y="1128"/>
                    <a:pt x="1542" y="1287"/>
                    <a:pt x="1742" y="1385"/>
                  </a:cubicBezTo>
                  <a:cubicBezTo>
                    <a:pt x="3265" y="2036"/>
                    <a:pt x="4898" y="2524"/>
                    <a:pt x="6425" y="3170"/>
                  </a:cubicBezTo>
                  <a:cubicBezTo>
                    <a:pt x="6532" y="3498"/>
                    <a:pt x="6642" y="3821"/>
                    <a:pt x="6858" y="4309"/>
                  </a:cubicBezTo>
                  <a:cubicBezTo>
                    <a:pt x="7078" y="4960"/>
                    <a:pt x="7295" y="5771"/>
                    <a:pt x="7622" y="6422"/>
                  </a:cubicBezTo>
                  <a:cubicBezTo>
                    <a:pt x="8165" y="7720"/>
                    <a:pt x="8711" y="8859"/>
                    <a:pt x="9365" y="10156"/>
                  </a:cubicBezTo>
                  <a:cubicBezTo>
                    <a:pt x="6858" y="8694"/>
                    <a:pt x="4355" y="7232"/>
                    <a:pt x="2285" y="4796"/>
                  </a:cubicBezTo>
                  <a:cubicBezTo>
                    <a:pt x="1742" y="4309"/>
                    <a:pt x="1305" y="3498"/>
                    <a:pt x="979" y="2683"/>
                  </a:cubicBezTo>
                  <a:cubicBezTo>
                    <a:pt x="762" y="2360"/>
                    <a:pt x="652" y="1872"/>
                    <a:pt x="762" y="1385"/>
                  </a:cubicBezTo>
                  <a:cubicBezTo>
                    <a:pt x="803" y="1195"/>
                    <a:pt x="913" y="1128"/>
                    <a:pt x="1051" y="1128"/>
                  </a:cubicBezTo>
                  <a:close/>
                  <a:moveTo>
                    <a:pt x="7226" y="0"/>
                  </a:moveTo>
                  <a:cubicBezTo>
                    <a:pt x="6583" y="0"/>
                    <a:pt x="6126" y="667"/>
                    <a:pt x="6205" y="1872"/>
                  </a:cubicBezTo>
                  <a:cubicBezTo>
                    <a:pt x="4572" y="1385"/>
                    <a:pt x="3048" y="734"/>
                    <a:pt x="1525" y="246"/>
                  </a:cubicBezTo>
                  <a:cubicBezTo>
                    <a:pt x="1343" y="195"/>
                    <a:pt x="1161" y="159"/>
                    <a:pt x="992" y="159"/>
                  </a:cubicBezTo>
                  <a:cubicBezTo>
                    <a:pt x="652" y="159"/>
                    <a:pt x="363" y="303"/>
                    <a:pt x="219" y="734"/>
                  </a:cubicBezTo>
                  <a:cubicBezTo>
                    <a:pt x="-108" y="1385"/>
                    <a:pt x="-1" y="2036"/>
                    <a:pt x="109" y="2683"/>
                  </a:cubicBezTo>
                  <a:cubicBezTo>
                    <a:pt x="545" y="4309"/>
                    <a:pt x="1525" y="5447"/>
                    <a:pt x="2505" y="6422"/>
                  </a:cubicBezTo>
                  <a:cubicBezTo>
                    <a:pt x="4682" y="8530"/>
                    <a:pt x="7295" y="9992"/>
                    <a:pt x="9798" y="11454"/>
                  </a:cubicBezTo>
                  <a:cubicBezTo>
                    <a:pt x="9908" y="11454"/>
                    <a:pt x="10018" y="11454"/>
                    <a:pt x="10125" y="11295"/>
                  </a:cubicBezTo>
                  <a:cubicBezTo>
                    <a:pt x="12521" y="15193"/>
                    <a:pt x="15354" y="18440"/>
                    <a:pt x="18294" y="21528"/>
                  </a:cubicBezTo>
                  <a:cubicBezTo>
                    <a:pt x="18363" y="21579"/>
                    <a:pt x="18428" y="21600"/>
                    <a:pt x="18490" y="21600"/>
                  </a:cubicBezTo>
                  <a:cubicBezTo>
                    <a:pt x="18817" y="21600"/>
                    <a:pt x="19003" y="20964"/>
                    <a:pt x="18728" y="20554"/>
                  </a:cubicBezTo>
                  <a:cubicBezTo>
                    <a:pt x="16551" y="18281"/>
                    <a:pt x="14375" y="16004"/>
                    <a:pt x="12415" y="13244"/>
                  </a:cubicBezTo>
                  <a:cubicBezTo>
                    <a:pt x="10778" y="11131"/>
                    <a:pt x="9365" y="8694"/>
                    <a:pt x="8275" y="5935"/>
                  </a:cubicBezTo>
                  <a:cubicBezTo>
                    <a:pt x="7948" y="5119"/>
                    <a:pt x="7622" y="4473"/>
                    <a:pt x="7405" y="3821"/>
                  </a:cubicBezTo>
                  <a:cubicBezTo>
                    <a:pt x="7185" y="3170"/>
                    <a:pt x="6968" y="2524"/>
                    <a:pt x="6858" y="1708"/>
                  </a:cubicBezTo>
                  <a:cubicBezTo>
                    <a:pt x="6813" y="1226"/>
                    <a:pt x="6965" y="1067"/>
                    <a:pt x="7185" y="1067"/>
                  </a:cubicBezTo>
                  <a:cubicBezTo>
                    <a:pt x="7484" y="1067"/>
                    <a:pt x="7917" y="1359"/>
                    <a:pt x="8165" y="1549"/>
                  </a:cubicBezTo>
                  <a:cubicBezTo>
                    <a:pt x="8601" y="1872"/>
                    <a:pt x="9145" y="2360"/>
                    <a:pt x="9471" y="2847"/>
                  </a:cubicBezTo>
                  <a:cubicBezTo>
                    <a:pt x="10451" y="3821"/>
                    <a:pt x="11215" y="4960"/>
                    <a:pt x="12088" y="5935"/>
                  </a:cubicBezTo>
                  <a:cubicBezTo>
                    <a:pt x="13068" y="7068"/>
                    <a:pt x="14048" y="8207"/>
                    <a:pt x="15028" y="9346"/>
                  </a:cubicBezTo>
                  <a:cubicBezTo>
                    <a:pt x="16878" y="11454"/>
                    <a:pt x="18838" y="13403"/>
                    <a:pt x="20797" y="15352"/>
                  </a:cubicBezTo>
                  <a:cubicBezTo>
                    <a:pt x="20849" y="15409"/>
                    <a:pt x="20904" y="15429"/>
                    <a:pt x="20959" y="15429"/>
                  </a:cubicBezTo>
                  <a:cubicBezTo>
                    <a:pt x="21241" y="15429"/>
                    <a:pt x="21492" y="14788"/>
                    <a:pt x="21124" y="14378"/>
                  </a:cubicBezTo>
                  <a:cubicBezTo>
                    <a:pt x="18621" y="11941"/>
                    <a:pt x="16224" y="9346"/>
                    <a:pt x="13828" y="6581"/>
                  </a:cubicBezTo>
                  <a:cubicBezTo>
                    <a:pt x="13175" y="5935"/>
                    <a:pt x="12521" y="5119"/>
                    <a:pt x="11978" y="4309"/>
                  </a:cubicBezTo>
                  <a:cubicBezTo>
                    <a:pt x="14808" y="5283"/>
                    <a:pt x="17641" y="6258"/>
                    <a:pt x="20581" y="7232"/>
                  </a:cubicBezTo>
                  <a:cubicBezTo>
                    <a:pt x="20612" y="7243"/>
                    <a:pt x="20646" y="7253"/>
                    <a:pt x="20677" y="7253"/>
                  </a:cubicBezTo>
                  <a:cubicBezTo>
                    <a:pt x="21045" y="7253"/>
                    <a:pt x="21193" y="6407"/>
                    <a:pt x="20687" y="6258"/>
                  </a:cubicBezTo>
                  <a:cubicBezTo>
                    <a:pt x="17421" y="5119"/>
                    <a:pt x="14154" y="3986"/>
                    <a:pt x="10888" y="2847"/>
                  </a:cubicBezTo>
                  <a:lnTo>
                    <a:pt x="10778" y="2847"/>
                  </a:lnTo>
                  <a:cubicBezTo>
                    <a:pt x="9908" y="1872"/>
                    <a:pt x="8928" y="734"/>
                    <a:pt x="7948" y="246"/>
                  </a:cubicBezTo>
                  <a:cubicBezTo>
                    <a:pt x="7694" y="82"/>
                    <a:pt x="7450" y="0"/>
                    <a:pt x="722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59" name="Google Shape;2317;p24">
              <a:extLst>
                <a:ext uri="{FF2B5EF4-FFF2-40B4-BE49-F238E27FC236}">
                  <a16:creationId xmlns:a16="http://schemas.microsoft.com/office/drawing/2014/main" id="{AB167070-A894-2783-5C03-7DBC782B809E}"/>
                </a:ext>
              </a:extLst>
            </p:cNvPr>
            <p:cNvSpPr>
              <a:spLocks/>
            </p:cNvSpPr>
            <p:nvPr/>
          </p:nvSpPr>
          <p:spPr bwMode="auto">
            <a:xfrm>
              <a:off x="689181" y="539419"/>
              <a:ext cx="171360" cy="109139"/>
            </a:xfrm>
            <a:custGeom>
              <a:avLst/>
              <a:gdLst>
                <a:gd name="T0" fmla="*/ 357844417 w 21316"/>
                <a:gd name="T1" fmla="*/ 35568016 h 21600"/>
                <a:gd name="T2" fmla="*/ 357844417 w 21316"/>
                <a:gd name="T3" fmla="*/ 35568016 h 21600"/>
                <a:gd name="T4" fmla="*/ 357844417 w 21316"/>
                <a:gd name="T5" fmla="*/ 35568016 h 21600"/>
                <a:gd name="T6" fmla="*/ 357844417 w 21316"/>
                <a:gd name="T7" fmla="*/ 3556801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6" h="21600" extrusionOk="0">
                  <a:moveTo>
                    <a:pt x="299" y="0"/>
                  </a:moveTo>
                  <a:cubicBezTo>
                    <a:pt x="86" y="0"/>
                    <a:pt x="-130" y="533"/>
                    <a:pt x="96" y="892"/>
                  </a:cubicBezTo>
                  <a:cubicBezTo>
                    <a:pt x="3360" y="6737"/>
                    <a:pt x="7955" y="10474"/>
                    <a:pt x="12953" y="11608"/>
                  </a:cubicBezTo>
                  <a:cubicBezTo>
                    <a:pt x="15505" y="15017"/>
                    <a:pt x="18057" y="18267"/>
                    <a:pt x="20710" y="21513"/>
                  </a:cubicBezTo>
                  <a:cubicBezTo>
                    <a:pt x="20768" y="21574"/>
                    <a:pt x="20832" y="21600"/>
                    <a:pt x="20896" y="21600"/>
                  </a:cubicBezTo>
                  <a:cubicBezTo>
                    <a:pt x="21180" y="21600"/>
                    <a:pt x="21470" y="21098"/>
                    <a:pt x="21222" y="20703"/>
                  </a:cubicBezTo>
                  <a:cubicBezTo>
                    <a:pt x="18567" y="17616"/>
                    <a:pt x="15915" y="14371"/>
                    <a:pt x="13465" y="10962"/>
                  </a:cubicBezTo>
                  <a:cubicBezTo>
                    <a:pt x="13362" y="10797"/>
                    <a:pt x="13362" y="10797"/>
                    <a:pt x="13259" y="10797"/>
                  </a:cubicBezTo>
                  <a:cubicBezTo>
                    <a:pt x="13159" y="10633"/>
                    <a:pt x="13056" y="10633"/>
                    <a:pt x="12953" y="10633"/>
                  </a:cubicBezTo>
                  <a:cubicBezTo>
                    <a:pt x="8158" y="9500"/>
                    <a:pt x="3666" y="5763"/>
                    <a:pt x="505" y="246"/>
                  </a:cubicBezTo>
                  <a:cubicBezTo>
                    <a:pt x="450" y="72"/>
                    <a:pt x="373" y="0"/>
                    <a:pt x="29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60" name="Google Shape;2318;p24">
              <a:extLst>
                <a:ext uri="{FF2B5EF4-FFF2-40B4-BE49-F238E27FC236}">
                  <a16:creationId xmlns:a16="http://schemas.microsoft.com/office/drawing/2014/main" id="{31EABA4B-035E-0A4F-2609-80E1370FC40E}"/>
                </a:ext>
              </a:extLst>
            </p:cNvPr>
            <p:cNvSpPr>
              <a:spLocks/>
            </p:cNvSpPr>
            <p:nvPr/>
          </p:nvSpPr>
          <p:spPr bwMode="auto">
            <a:xfrm>
              <a:off x="775410" y="397718"/>
              <a:ext cx="88316" cy="110305"/>
            </a:xfrm>
            <a:custGeom>
              <a:avLst/>
              <a:gdLst>
                <a:gd name="T0" fmla="*/ 13583967 w 21088"/>
                <a:gd name="T1" fmla="*/ 37509016 h 21600"/>
                <a:gd name="T2" fmla="*/ 13583967 w 21088"/>
                <a:gd name="T3" fmla="*/ 37509016 h 21600"/>
                <a:gd name="T4" fmla="*/ 13583967 w 21088"/>
                <a:gd name="T5" fmla="*/ 37509016 h 21600"/>
                <a:gd name="T6" fmla="*/ 13583967 w 21088"/>
                <a:gd name="T7" fmla="*/ 3750901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88" h="21600" extrusionOk="0">
                  <a:moveTo>
                    <a:pt x="662" y="0"/>
                  </a:moveTo>
                  <a:cubicBezTo>
                    <a:pt x="211" y="0"/>
                    <a:pt x="-253" y="340"/>
                    <a:pt x="161" y="680"/>
                  </a:cubicBezTo>
                  <a:lnTo>
                    <a:pt x="19949" y="21402"/>
                  </a:lnTo>
                  <a:cubicBezTo>
                    <a:pt x="20060" y="21539"/>
                    <a:pt x="20234" y="21600"/>
                    <a:pt x="20413" y="21600"/>
                  </a:cubicBezTo>
                  <a:cubicBezTo>
                    <a:pt x="20865" y="21600"/>
                    <a:pt x="21347" y="21220"/>
                    <a:pt x="20926" y="20758"/>
                  </a:cubicBezTo>
                  <a:cubicBezTo>
                    <a:pt x="14462" y="14011"/>
                    <a:pt x="7801" y="7107"/>
                    <a:pt x="1145" y="198"/>
                  </a:cubicBezTo>
                  <a:cubicBezTo>
                    <a:pt x="1027" y="56"/>
                    <a:pt x="848" y="0"/>
                    <a:pt x="66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61" name="Google Shape;2319;p24">
              <a:extLst>
                <a:ext uri="{FF2B5EF4-FFF2-40B4-BE49-F238E27FC236}">
                  <a16:creationId xmlns:a16="http://schemas.microsoft.com/office/drawing/2014/main" id="{929C12FE-287C-C5C4-4A9A-93B32A7E374A}"/>
                </a:ext>
              </a:extLst>
            </p:cNvPr>
            <p:cNvSpPr>
              <a:spLocks/>
            </p:cNvSpPr>
            <p:nvPr/>
          </p:nvSpPr>
          <p:spPr bwMode="auto">
            <a:xfrm>
              <a:off x="669435" y="370388"/>
              <a:ext cx="102652" cy="19767"/>
            </a:xfrm>
            <a:custGeom>
              <a:avLst/>
              <a:gdLst>
                <a:gd name="T0" fmla="*/ 26562948 w 21522"/>
                <a:gd name="T1" fmla="*/ 6932 h 21600"/>
                <a:gd name="T2" fmla="*/ 26562948 w 21522"/>
                <a:gd name="T3" fmla="*/ 6932 h 21600"/>
                <a:gd name="T4" fmla="*/ 26562948 w 21522"/>
                <a:gd name="T5" fmla="*/ 6932 h 21600"/>
                <a:gd name="T6" fmla="*/ 26562948 w 21522"/>
                <a:gd name="T7" fmla="*/ 693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22" h="21600" extrusionOk="0">
                  <a:moveTo>
                    <a:pt x="14034" y="0"/>
                  </a:moveTo>
                  <a:cubicBezTo>
                    <a:pt x="13089" y="0"/>
                    <a:pt x="12171" y="283"/>
                    <a:pt x="11351" y="481"/>
                  </a:cubicBezTo>
                  <a:cubicBezTo>
                    <a:pt x="8945" y="1387"/>
                    <a:pt x="6708" y="2265"/>
                    <a:pt x="4475" y="4077"/>
                  </a:cubicBezTo>
                  <a:cubicBezTo>
                    <a:pt x="2927" y="4954"/>
                    <a:pt x="348" y="7644"/>
                    <a:pt x="0" y="16618"/>
                  </a:cubicBezTo>
                  <a:cubicBezTo>
                    <a:pt x="0" y="18628"/>
                    <a:pt x="326" y="19788"/>
                    <a:pt x="641" y="19788"/>
                  </a:cubicBezTo>
                  <a:cubicBezTo>
                    <a:pt x="891" y="19788"/>
                    <a:pt x="1130" y="19080"/>
                    <a:pt x="1206" y="17523"/>
                  </a:cubicBezTo>
                  <a:cubicBezTo>
                    <a:pt x="1380" y="13022"/>
                    <a:pt x="2411" y="12145"/>
                    <a:pt x="3096" y="10333"/>
                  </a:cubicBezTo>
                  <a:cubicBezTo>
                    <a:pt x="3959" y="9455"/>
                    <a:pt x="4818" y="8549"/>
                    <a:pt x="5676" y="8549"/>
                  </a:cubicBezTo>
                  <a:cubicBezTo>
                    <a:pt x="7571" y="7644"/>
                    <a:pt x="9461" y="6766"/>
                    <a:pt x="11351" y="5860"/>
                  </a:cubicBezTo>
                  <a:cubicBezTo>
                    <a:pt x="12188" y="5605"/>
                    <a:pt x="13230" y="5152"/>
                    <a:pt x="14311" y="5152"/>
                  </a:cubicBezTo>
                  <a:cubicBezTo>
                    <a:pt x="16788" y="5152"/>
                    <a:pt x="19460" y="7445"/>
                    <a:pt x="20297" y="19307"/>
                  </a:cubicBezTo>
                  <a:cubicBezTo>
                    <a:pt x="20449" y="20892"/>
                    <a:pt x="20731" y="21600"/>
                    <a:pt x="20986" y="21600"/>
                  </a:cubicBezTo>
                  <a:cubicBezTo>
                    <a:pt x="21318" y="21600"/>
                    <a:pt x="21600" y="20439"/>
                    <a:pt x="21502" y="18429"/>
                  </a:cubicBezTo>
                  <a:cubicBezTo>
                    <a:pt x="20324" y="2718"/>
                    <a:pt x="17049" y="0"/>
                    <a:pt x="14034"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62" name="Google Shape;2320;p24">
              <a:extLst>
                <a:ext uri="{FF2B5EF4-FFF2-40B4-BE49-F238E27FC236}">
                  <a16:creationId xmlns:a16="http://schemas.microsoft.com/office/drawing/2014/main" id="{1E370A6F-7721-3C64-CDC7-80783D256D45}"/>
                </a:ext>
              </a:extLst>
            </p:cNvPr>
            <p:cNvSpPr>
              <a:spLocks/>
            </p:cNvSpPr>
            <p:nvPr/>
          </p:nvSpPr>
          <p:spPr bwMode="auto">
            <a:xfrm>
              <a:off x="588216" y="328241"/>
              <a:ext cx="215563" cy="48729"/>
            </a:xfrm>
            <a:custGeom>
              <a:avLst/>
              <a:gdLst>
                <a:gd name="T0" fmla="*/ 1089761885 w 21497"/>
                <a:gd name="T1" fmla="*/ 631108 h 21600"/>
                <a:gd name="T2" fmla="*/ 1089761885 w 21497"/>
                <a:gd name="T3" fmla="*/ 631108 h 21600"/>
                <a:gd name="T4" fmla="*/ 1089761885 w 21497"/>
                <a:gd name="T5" fmla="*/ 631108 h 21600"/>
                <a:gd name="T6" fmla="*/ 1089761885 w 21497"/>
                <a:gd name="T7" fmla="*/ 6311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97" h="21600" extrusionOk="0">
                  <a:moveTo>
                    <a:pt x="18736" y="0"/>
                  </a:moveTo>
                  <a:cubicBezTo>
                    <a:pt x="18539" y="0"/>
                    <a:pt x="18382" y="1298"/>
                    <a:pt x="18573" y="2147"/>
                  </a:cubicBezTo>
                  <a:cubicBezTo>
                    <a:pt x="19227" y="4697"/>
                    <a:pt x="19883" y="7246"/>
                    <a:pt x="20536" y="9784"/>
                  </a:cubicBezTo>
                  <a:cubicBezTo>
                    <a:pt x="19146" y="10151"/>
                    <a:pt x="17837" y="10151"/>
                    <a:pt x="16447" y="10519"/>
                  </a:cubicBezTo>
                  <a:cubicBezTo>
                    <a:pt x="14646" y="10760"/>
                    <a:pt x="12845" y="10875"/>
                    <a:pt x="11045" y="10875"/>
                  </a:cubicBezTo>
                  <a:cubicBezTo>
                    <a:pt x="7446" y="10875"/>
                    <a:pt x="3845" y="10392"/>
                    <a:pt x="246" y="9428"/>
                  </a:cubicBezTo>
                  <a:cubicBezTo>
                    <a:pt x="-82" y="9428"/>
                    <a:pt x="-82" y="11610"/>
                    <a:pt x="246" y="11610"/>
                  </a:cubicBezTo>
                  <a:cubicBezTo>
                    <a:pt x="1801" y="12333"/>
                    <a:pt x="3354" y="12700"/>
                    <a:pt x="4909" y="12700"/>
                  </a:cubicBezTo>
                  <a:cubicBezTo>
                    <a:pt x="6976" y="13125"/>
                    <a:pt x="9040" y="13332"/>
                    <a:pt x="11107" y="13332"/>
                  </a:cubicBezTo>
                  <a:cubicBezTo>
                    <a:pt x="14277" y="13332"/>
                    <a:pt x="17447" y="12850"/>
                    <a:pt x="20619" y="11966"/>
                  </a:cubicBezTo>
                  <a:cubicBezTo>
                    <a:pt x="20208" y="14515"/>
                    <a:pt x="19717" y="17064"/>
                    <a:pt x="19309" y="19602"/>
                  </a:cubicBezTo>
                  <a:cubicBezTo>
                    <a:pt x="19188" y="20406"/>
                    <a:pt x="19332" y="21600"/>
                    <a:pt x="19516" y="21600"/>
                  </a:cubicBezTo>
                  <a:cubicBezTo>
                    <a:pt x="19583" y="21600"/>
                    <a:pt x="19653" y="21451"/>
                    <a:pt x="19717" y="21060"/>
                  </a:cubicBezTo>
                  <a:cubicBezTo>
                    <a:pt x="20291" y="17788"/>
                    <a:pt x="20864" y="14882"/>
                    <a:pt x="21435" y="11610"/>
                  </a:cubicBezTo>
                  <a:cubicBezTo>
                    <a:pt x="21518" y="10875"/>
                    <a:pt x="21518" y="10151"/>
                    <a:pt x="21435" y="9784"/>
                  </a:cubicBezTo>
                  <a:cubicBezTo>
                    <a:pt x="20619" y="6511"/>
                    <a:pt x="19800" y="3606"/>
                    <a:pt x="18901" y="333"/>
                  </a:cubicBezTo>
                  <a:cubicBezTo>
                    <a:pt x="18847" y="92"/>
                    <a:pt x="18790" y="0"/>
                    <a:pt x="18736" y="0"/>
                  </a:cubicBezTo>
                  <a:close/>
                </a:path>
              </a:pathLst>
            </a:custGeom>
            <a:solidFill>
              <a:srgbClr val="AF4B4B"/>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grpSp>
        <p:nvGrpSpPr>
          <p:cNvPr id="29702" name="Google Shape;2321;p24">
            <a:extLst>
              <a:ext uri="{FF2B5EF4-FFF2-40B4-BE49-F238E27FC236}">
                <a16:creationId xmlns:a16="http://schemas.microsoft.com/office/drawing/2014/main" id="{413AE3A3-F3A9-E687-6EB1-1F6823A3084A}"/>
              </a:ext>
            </a:extLst>
          </p:cNvPr>
          <p:cNvGrpSpPr>
            <a:grpSpLocks/>
          </p:cNvGrpSpPr>
          <p:nvPr/>
        </p:nvGrpSpPr>
        <p:grpSpPr bwMode="auto">
          <a:xfrm>
            <a:off x="2638425" y="2547938"/>
            <a:ext cx="1054100" cy="1054100"/>
            <a:chOff x="25" y="25"/>
            <a:chExt cx="1053375" cy="1052546"/>
          </a:xfrm>
        </p:grpSpPr>
        <p:sp>
          <p:nvSpPr>
            <p:cNvPr id="982" name="Google Shape;2322;p24">
              <a:extLst>
                <a:ext uri="{FF2B5EF4-FFF2-40B4-BE49-F238E27FC236}">
                  <a16:creationId xmlns:a16="http://schemas.microsoft.com/office/drawing/2014/main" id="{6721185B-950F-002C-38B7-D8A4B65A5DA5}"/>
                </a:ext>
              </a:extLst>
            </p:cNvPr>
            <p:cNvSpPr/>
            <p:nvPr/>
          </p:nvSpPr>
          <p:spPr>
            <a:xfrm>
              <a:off x="25" y="25"/>
              <a:ext cx="1053375" cy="1052546"/>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4828" y="0"/>
                    <a:pt x="0" y="4832"/>
                    <a:pt x="0" y="10808"/>
                  </a:cubicBezTo>
                  <a:cubicBezTo>
                    <a:pt x="0" y="16768"/>
                    <a:pt x="4828" y="21600"/>
                    <a:pt x="10800" y="21600"/>
                  </a:cubicBezTo>
                  <a:cubicBezTo>
                    <a:pt x="16755" y="21600"/>
                    <a:pt x="21600" y="16768"/>
                    <a:pt x="21600" y="10808"/>
                  </a:cubicBezTo>
                  <a:cubicBezTo>
                    <a:pt x="21600" y="4832"/>
                    <a:pt x="16755" y="0"/>
                    <a:pt x="10800" y="0"/>
                  </a:cubicBezTo>
                  <a:close/>
                </a:path>
              </a:pathLst>
            </a:custGeom>
            <a:solidFill>
              <a:schemeClr val="accent3">
                <a:lumOff val="44000"/>
              </a:schemeClr>
            </a:solidFill>
            <a:ln w="19800" cap="flat">
              <a:solidFill>
                <a:srgbClr val="3BBF9A"/>
              </a:solidFill>
              <a:prstDash val="solid"/>
              <a:miter lim="31669"/>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9806" name="Google Shape;2323;p24">
              <a:extLst>
                <a:ext uri="{FF2B5EF4-FFF2-40B4-BE49-F238E27FC236}">
                  <a16:creationId xmlns:a16="http://schemas.microsoft.com/office/drawing/2014/main" id="{916629CD-C8E6-6154-0979-2E887DB0C28D}"/>
                </a:ext>
              </a:extLst>
            </p:cNvPr>
            <p:cNvSpPr>
              <a:spLocks/>
            </p:cNvSpPr>
            <p:nvPr/>
          </p:nvSpPr>
          <p:spPr bwMode="auto">
            <a:xfrm>
              <a:off x="224802" y="724408"/>
              <a:ext cx="603822" cy="210039"/>
            </a:xfrm>
            <a:custGeom>
              <a:avLst/>
              <a:gdLst>
                <a:gd name="T0" fmla="*/ 2147483647 w 21600"/>
                <a:gd name="T1" fmla="*/ 938980526 h 21600"/>
                <a:gd name="T2" fmla="*/ 2147483647 w 21600"/>
                <a:gd name="T3" fmla="*/ 938980526 h 21600"/>
                <a:gd name="T4" fmla="*/ 2147483647 w 21600"/>
                <a:gd name="T5" fmla="*/ 938980526 h 21600"/>
                <a:gd name="T6" fmla="*/ 2147483647 w 21600"/>
                <a:gd name="T7" fmla="*/ 9389805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630" y="0"/>
                  </a:moveTo>
                  <a:cubicBezTo>
                    <a:pt x="7630" y="85"/>
                    <a:pt x="7630" y="170"/>
                    <a:pt x="7630" y="253"/>
                  </a:cubicBezTo>
                  <a:cubicBezTo>
                    <a:pt x="7689" y="2616"/>
                    <a:pt x="7572" y="4894"/>
                    <a:pt x="7278" y="7089"/>
                  </a:cubicBezTo>
                  <a:cubicBezTo>
                    <a:pt x="7190" y="7848"/>
                    <a:pt x="7072" y="8522"/>
                    <a:pt x="6926" y="9196"/>
                  </a:cubicBezTo>
                  <a:cubicBezTo>
                    <a:pt x="6310" y="12404"/>
                    <a:pt x="5312" y="14935"/>
                    <a:pt x="4139" y="16368"/>
                  </a:cubicBezTo>
                  <a:cubicBezTo>
                    <a:pt x="3433" y="17212"/>
                    <a:pt x="2671" y="17551"/>
                    <a:pt x="1966" y="18225"/>
                  </a:cubicBezTo>
                  <a:cubicBezTo>
                    <a:pt x="1232" y="18899"/>
                    <a:pt x="499" y="19828"/>
                    <a:pt x="0" y="21515"/>
                  </a:cubicBezTo>
                  <a:lnTo>
                    <a:pt x="30" y="21600"/>
                  </a:lnTo>
                  <a:lnTo>
                    <a:pt x="21570" y="21600"/>
                  </a:lnTo>
                  <a:lnTo>
                    <a:pt x="21600" y="21515"/>
                  </a:lnTo>
                  <a:cubicBezTo>
                    <a:pt x="21101" y="19828"/>
                    <a:pt x="20368" y="18899"/>
                    <a:pt x="19634" y="18225"/>
                  </a:cubicBezTo>
                  <a:cubicBezTo>
                    <a:pt x="18900" y="17551"/>
                    <a:pt x="18137" y="17127"/>
                    <a:pt x="17433" y="16368"/>
                  </a:cubicBezTo>
                  <a:cubicBezTo>
                    <a:pt x="16259" y="14935"/>
                    <a:pt x="15261" y="12404"/>
                    <a:pt x="14644" y="9196"/>
                  </a:cubicBezTo>
                  <a:cubicBezTo>
                    <a:pt x="14116" y="6412"/>
                    <a:pt x="13882" y="3207"/>
                    <a:pt x="13970" y="0"/>
                  </a:cubicBezTo>
                  <a:cubicBezTo>
                    <a:pt x="13882" y="170"/>
                    <a:pt x="13822" y="253"/>
                    <a:pt x="13764" y="424"/>
                  </a:cubicBezTo>
                  <a:lnTo>
                    <a:pt x="13618" y="677"/>
                  </a:lnTo>
                  <a:cubicBezTo>
                    <a:pt x="13558" y="759"/>
                    <a:pt x="13500" y="844"/>
                    <a:pt x="13442" y="930"/>
                  </a:cubicBezTo>
                  <a:cubicBezTo>
                    <a:pt x="13412" y="1012"/>
                    <a:pt x="13353" y="1098"/>
                    <a:pt x="13294" y="1183"/>
                  </a:cubicBezTo>
                  <a:cubicBezTo>
                    <a:pt x="13265" y="1265"/>
                    <a:pt x="13236" y="1265"/>
                    <a:pt x="13177" y="1351"/>
                  </a:cubicBezTo>
                  <a:cubicBezTo>
                    <a:pt x="13089" y="1519"/>
                    <a:pt x="13001" y="1604"/>
                    <a:pt x="12913" y="1772"/>
                  </a:cubicBezTo>
                  <a:cubicBezTo>
                    <a:pt x="12854" y="1772"/>
                    <a:pt x="12825" y="1857"/>
                    <a:pt x="12796" y="1942"/>
                  </a:cubicBezTo>
                  <a:cubicBezTo>
                    <a:pt x="12678" y="2025"/>
                    <a:pt x="12590" y="2110"/>
                    <a:pt x="12502" y="2195"/>
                  </a:cubicBezTo>
                  <a:cubicBezTo>
                    <a:pt x="12473" y="2278"/>
                    <a:pt x="12443" y="2278"/>
                    <a:pt x="12414" y="2363"/>
                  </a:cubicBezTo>
                  <a:cubicBezTo>
                    <a:pt x="12355" y="2363"/>
                    <a:pt x="12297" y="2448"/>
                    <a:pt x="12267" y="2448"/>
                  </a:cubicBezTo>
                  <a:cubicBezTo>
                    <a:pt x="12267" y="2448"/>
                    <a:pt x="12267" y="2531"/>
                    <a:pt x="12238" y="2531"/>
                  </a:cubicBezTo>
                  <a:lnTo>
                    <a:pt x="12150" y="2616"/>
                  </a:lnTo>
                  <a:cubicBezTo>
                    <a:pt x="12091" y="2616"/>
                    <a:pt x="12033" y="2701"/>
                    <a:pt x="11974" y="2701"/>
                  </a:cubicBezTo>
                  <a:cubicBezTo>
                    <a:pt x="11944" y="2784"/>
                    <a:pt x="11915" y="2784"/>
                    <a:pt x="11886" y="2784"/>
                  </a:cubicBezTo>
                  <a:cubicBezTo>
                    <a:pt x="11856" y="2869"/>
                    <a:pt x="11827" y="2869"/>
                    <a:pt x="11768" y="2869"/>
                  </a:cubicBezTo>
                  <a:cubicBezTo>
                    <a:pt x="11710" y="2954"/>
                    <a:pt x="11680" y="2954"/>
                    <a:pt x="11622" y="2954"/>
                  </a:cubicBezTo>
                  <a:cubicBezTo>
                    <a:pt x="11563" y="3037"/>
                    <a:pt x="11475" y="3037"/>
                    <a:pt x="11416" y="3122"/>
                  </a:cubicBezTo>
                  <a:cubicBezTo>
                    <a:pt x="11357" y="3122"/>
                    <a:pt x="11299" y="3122"/>
                    <a:pt x="11211" y="3207"/>
                  </a:cubicBezTo>
                  <a:cubicBezTo>
                    <a:pt x="11152" y="3207"/>
                    <a:pt x="11093" y="3207"/>
                    <a:pt x="11035" y="3290"/>
                  </a:cubicBezTo>
                  <a:cubicBezTo>
                    <a:pt x="10947" y="3290"/>
                    <a:pt x="10859" y="3290"/>
                    <a:pt x="10800" y="3375"/>
                  </a:cubicBezTo>
                  <a:cubicBezTo>
                    <a:pt x="9655" y="3037"/>
                    <a:pt x="8540" y="1942"/>
                    <a:pt x="7630"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07" name="Google Shape;2324;p24">
              <a:extLst>
                <a:ext uri="{FF2B5EF4-FFF2-40B4-BE49-F238E27FC236}">
                  <a16:creationId xmlns:a16="http://schemas.microsoft.com/office/drawing/2014/main" id="{EF67B353-3DC5-E079-807A-B82F79575E0D}"/>
                </a:ext>
              </a:extLst>
            </p:cNvPr>
            <p:cNvSpPr>
              <a:spLocks/>
            </p:cNvSpPr>
            <p:nvPr/>
          </p:nvSpPr>
          <p:spPr bwMode="auto">
            <a:xfrm>
              <a:off x="324067" y="319978"/>
              <a:ext cx="405279" cy="437252"/>
            </a:xfrm>
            <a:custGeom>
              <a:avLst/>
              <a:gdLst>
                <a:gd name="T0" fmla="*/ 2147483647 w 21513"/>
                <a:gd name="T1" fmla="*/ 2147483647 h 21600"/>
                <a:gd name="T2" fmla="*/ 2147483647 w 21513"/>
                <a:gd name="T3" fmla="*/ 2147483647 h 21600"/>
                <a:gd name="T4" fmla="*/ 2147483647 w 21513"/>
                <a:gd name="T5" fmla="*/ 2147483647 h 21600"/>
                <a:gd name="T6" fmla="*/ 2147483647 w 2151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13" h="21600" extrusionOk="0">
                  <a:moveTo>
                    <a:pt x="13282" y="0"/>
                  </a:moveTo>
                  <a:cubicBezTo>
                    <a:pt x="12542" y="1053"/>
                    <a:pt x="11323" y="1863"/>
                    <a:pt x="10060" y="2390"/>
                  </a:cubicBezTo>
                  <a:cubicBezTo>
                    <a:pt x="8535" y="2998"/>
                    <a:pt x="6881" y="3322"/>
                    <a:pt x="5313" y="3849"/>
                  </a:cubicBezTo>
                  <a:cubicBezTo>
                    <a:pt x="4486" y="4092"/>
                    <a:pt x="3658" y="4457"/>
                    <a:pt x="2962" y="4943"/>
                  </a:cubicBezTo>
                  <a:cubicBezTo>
                    <a:pt x="2265" y="5430"/>
                    <a:pt x="1656" y="6079"/>
                    <a:pt x="1394" y="6849"/>
                  </a:cubicBezTo>
                  <a:cubicBezTo>
                    <a:pt x="1133" y="7659"/>
                    <a:pt x="1264" y="8551"/>
                    <a:pt x="1829" y="9198"/>
                  </a:cubicBezTo>
                  <a:lnTo>
                    <a:pt x="1786" y="9239"/>
                  </a:lnTo>
                  <a:cubicBezTo>
                    <a:pt x="1618" y="9083"/>
                    <a:pt x="1379" y="9012"/>
                    <a:pt x="1148" y="9012"/>
                  </a:cubicBezTo>
                  <a:cubicBezTo>
                    <a:pt x="1020" y="9012"/>
                    <a:pt x="894" y="9033"/>
                    <a:pt x="784" y="9077"/>
                  </a:cubicBezTo>
                  <a:cubicBezTo>
                    <a:pt x="523" y="9198"/>
                    <a:pt x="305" y="9402"/>
                    <a:pt x="175" y="9645"/>
                  </a:cubicBezTo>
                  <a:cubicBezTo>
                    <a:pt x="131" y="9726"/>
                    <a:pt x="87" y="9808"/>
                    <a:pt x="87" y="9888"/>
                  </a:cubicBezTo>
                  <a:cubicBezTo>
                    <a:pt x="-44" y="10253"/>
                    <a:pt x="0" y="10618"/>
                    <a:pt x="44" y="10982"/>
                  </a:cubicBezTo>
                  <a:cubicBezTo>
                    <a:pt x="175" y="11631"/>
                    <a:pt x="436" y="12320"/>
                    <a:pt x="914" y="12847"/>
                  </a:cubicBezTo>
                  <a:cubicBezTo>
                    <a:pt x="1264" y="13212"/>
                    <a:pt x="1698" y="13494"/>
                    <a:pt x="2221" y="13657"/>
                  </a:cubicBezTo>
                  <a:cubicBezTo>
                    <a:pt x="2395" y="15724"/>
                    <a:pt x="3396" y="17751"/>
                    <a:pt x="5052" y="19210"/>
                  </a:cubicBezTo>
                  <a:cubicBezTo>
                    <a:pt x="5356" y="19492"/>
                    <a:pt x="5705" y="19735"/>
                    <a:pt x="6053" y="19979"/>
                  </a:cubicBezTo>
                  <a:cubicBezTo>
                    <a:pt x="7404" y="20912"/>
                    <a:pt x="9058" y="21478"/>
                    <a:pt x="10756" y="21600"/>
                  </a:cubicBezTo>
                  <a:cubicBezTo>
                    <a:pt x="12412" y="21478"/>
                    <a:pt x="14066" y="20912"/>
                    <a:pt x="15460" y="19979"/>
                  </a:cubicBezTo>
                  <a:cubicBezTo>
                    <a:pt x="15808" y="19735"/>
                    <a:pt x="16156" y="19492"/>
                    <a:pt x="16461" y="19210"/>
                  </a:cubicBezTo>
                  <a:cubicBezTo>
                    <a:pt x="18073" y="17790"/>
                    <a:pt x="19118" y="15724"/>
                    <a:pt x="19293" y="13657"/>
                  </a:cubicBezTo>
                  <a:cubicBezTo>
                    <a:pt x="19771" y="13494"/>
                    <a:pt x="20207" y="13212"/>
                    <a:pt x="20555" y="12847"/>
                  </a:cubicBezTo>
                  <a:cubicBezTo>
                    <a:pt x="21033" y="12320"/>
                    <a:pt x="21339" y="11631"/>
                    <a:pt x="21469" y="10982"/>
                  </a:cubicBezTo>
                  <a:cubicBezTo>
                    <a:pt x="21513" y="10618"/>
                    <a:pt x="21556" y="10253"/>
                    <a:pt x="21425" y="9888"/>
                  </a:cubicBezTo>
                  <a:cubicBezTo>
                    <a:pt x="21339" y="9604"/>
                    <a:pt x="21164" y="9361"/>
                    <a:pt x="20903" y="9198"/>
                  </a:cubicBezTo>
                  <a:cubicBezTo>
                    <a:pt x="20860" y="9159"/>
                    <a:pt x="20816" y="9118"/>
                    <a:pt x="20730" y="9077"/>
                  </a:cubicBezTo>
                  <a:cubicBezTo>
                    <a:pt x="20609" y="9030"/>
                    <a:pt x="20482" y="9007"/>
                    <a:pt x="20356" y="9007"/>
                  </a:cubicBezTo>
                  <a:cubicBezTo>
                    <a:pt x="20163" y="9007"/>
                    <a:pt x="19973" y="9060"/>
                    <a:pt x="19815" y="9159"/>
                  </a:cubicBezTo>
                  <a:cubicBezTo>
                    <a:pt x="19988" y="7537"/>
                    <a:pt x="19640" y="5835"/>
                    <a:pt x="18813" y="4377"/>
                  </a:cubicBezTo>
                  <a:cubicBezTo>
                    <a:pt x="17985" y="2877"/>
                    <a:pt x="16723" y="1620"/>
                    <a:pt x="15155" y="769"/>
                  </a:cubicBezTo>
                  <a:cubicBezTo>
                    <a:pt x="14546" y="486"/>
                    <a:pt x="13935" y="202"/>
                    <a:pt x="13282"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08" name="Google Shape;2325;p24">
              <a:extLst>
                <a:ext uri="{FF2B5EF4-FFF2-40B4-BE49-F238E27FC236}">
                  <a16:creationId xmlns:a16="http://schemas.microsoft.com/office/drawing/2014/main" id="{59C28F79-0F28-1D2C-7005-29F6994400BF}"/>
                </a:ext>
              </a:extLst>
            </p:cNvPr>
            <p:cNvSpPr>
              <a:spLocks/>
            </p:cNvSpPr>
            <p:nvPr/>
          </p:nvSpPr>
          <p:spPr bwMode="auto">
            <a:xfrm>
              <a:off x="423967" y="132089"/>
              <a:ext cx="240573" cy="113232"/>
            </a:xfrm>
            <a:custGeom>
              <a:avLst/>
              <a:gdLst>
                <a:gd name="T0" fmla="*/ 1947908785 w 21326"/>
                <a:gd name="T1" fmla="*/ 42756424 h 21600"/>
                <a:gd name="T2" fmla="*/ 1947908785 w 21326"/>
                <a:gd name="T3" fmla="*/ 42756424 h 21600"/>
                <a:gd name="T4" fmla="*/ 1947908785 w 21326"/>
                <a:gd name="T5" fmla="*/ 42756424 h 21600"/>
                <a:gd name="T6" fmla="*/ 1947908785 w 21326"/>
                <a:gd name="T7" fmla="*/ 4275642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26" h="21600" extrusionOk="0">
                  <a:moveTo>
                    <a:pt x="9543" y="0"/>
                  </a:moveTo>
                  <a:cubicBezTo>
                    <a:pt x="7362" y="0"/>
                    <a:pt x="5398" y="3602"/>
                    <a:pt x="5035" y="8139"/>
                  </a:cubicBezTo>
                  <a:cubicBezTo>
                    <a:pt x="4774" y="8030"/>
                    <a:pt x="4509" y="7976"/>
                    <a:pt x="4243" y="7976"/>
                  </a:cubicBezTo>
                  <a:cubicBezTo>
                    <a:pt x="2659" y="7976"/>
                    <a:pt x="1065" y="9908"/>
                    <a:pt x="380" y="12992"/>
                  </a:cubicBezTo>
                  <a:cubicBezTo>
                    <a:pt x="-274" y="15808"/>
                    <a:pt x="-56" y="19253"/>
                    <a:pt x="817" y="21600"/>
                  </a:cubicBezTo>
                  <a:cubicBezTo>
                    <a:pt x="1108" y="21284"/>
                    <a:pt x="1398" y="20972"/>
                    <a:pt x="1689" y="20661"/>
                  </a:cubicBezTo>
                  <a:cubicBezTo>
                    <a:pt x="3892" y="18363"/>
                    <a:pt x="6337" y="17227"/>
                    <a:pt x="8781" y="17227"/>
                  </a:cubicBezTo>
                  <a:cubicBezTo>
                    <a:pt x="11504" y="17227"/>
                    <a:pt x="14223" y="18640"/>
                    <a:pt x="16598" y="21442"/>
                  </a:cubicBezTo>
                  <a:lnTo>
                    <a:pt x="16671" y="21442"/>
                  </a:lnTo>
                  <a:cubicBezTo>
                    <a:pt x="19144" y="19095"/>
                    <a:pt x="20961" y="13931"/>
                    <a:pt x="21326" y="8297"/>
                  </a:cubicBezTo>
                  <a:lnTo>
                    <a:pt x="21253" y="8297"/>
                  </a:lnTo>
                  <a:cubicBezTo>
                    <a:pt x="20669" y="9038"/>
                    <a:pt x="20003" y="9355"/>
                    <a:pt x="19326" y="9355"/>
                  </a:cubicBezTo>
                  <a:cubicBezTo>
                    <a:pt x="18570" y="9355"/>
                    <a:pt x="17799" y="8959"/>
                    <a:pt x="17108" y="8297"/>
                  </a:cubicBezTo>
                  <a:cubicBezTo>
                    <a:pt x="15799" y="7047"/>
                    <a:pt x="14708" y="5011"/>
                    <a:pt x="13472" y="3291"/>
                  </a:cubicBezTo>
                  <a:cubicBezTo>
                    <a:pt x="12308" y="1567"/>
                    <a:pt x="10926" y="0"/>
                    <a:pt x="954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09" name="Google Shape;2326;p24">
              <a:extLst>
                <a:ext uri="{FF2B5EF4-FFF2-40B4-BE49-F238E27FC236}">
                  <a16:creationId xmlns:a16="http://schemas.microsoft.com/office/drawing/2014/main" id="{B0346D71-7774-2695-65E3-728DCA9498C2}"/>
                </a:ext>
              </a:extLst>
            </p:cNvPr>
            <p:cNvSpPr>
              <a:spLocks/>
            </p:cNvSpPr>
            <p:nvPr/>
          </p:nvSpPr>
          <p:spPr bwMode="auto">
            <a:xfrm>
              <a:off x="307969" y="222990"/>
              <a:ext cx="423642" cy="292236"/>
            </a:xfrm>
            <a:custGeom>
              <a:avLst/>
              <a:gdLst>
                <a:gd name="T0" fmla="*/ 2147483647 w 21408"/>
                <a:gd name="T1" fmla="*/ 2147483647 h 21600"/>
                <a:gd name="T2" fmla="*/ 2147483647 w 21408"/>
                <a:gd name="T3" fmla="*/ 2147483647 h 21600"/>
                <a:gd name="T4" fmla="*/ 2147483647 w 21408"/>
                <a:gd name="T5" fmla="*/ 2147483647 h 21600"/>
                <a:gd name="T6" fmla="*/ 2147483647 w 2140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08" h="21600" extrusionOk="0">
                  <a:moveTo>
                    <a:pt x="10876" y="0"/>
                  </a:moveTo>
                  <a:cubicBezTo>
                    <a:pt x="9490" y="0"/>
                    <a:pt x="8097" y="427"/>
                    <a:pt x="6825" y="1287"/>
                  </a:cubicBezTo>
                  <a:cubicBezTo>
                    <a:pt x="6659" y="1407"/>
                    <a:pt x="6494" y="1528"/>
                    <a:pt x="6327" y="1710"/>
                  </a:cubicBezTo>
                  <a:cubicBezTo>
                    <a:pt x="3923" y="3590"/>
                    <a:pt x="2181" y="7107"/>
                    <a:pt x="1643" y="11048"/>
                  </a:cubicBezTo>
                  <a:cubicBezTo>
                    <a:pt x="731" y="12444"/>
                    <a:pt x="150" y="14202"/>
                    <a:pt x="25" y="16082"/>
                  </a:cubicBezTo>
                  <a:cubicBezTo>
                    <a:pt x="-99" y="18021"/>
                    <a:pt x="234" y="19963"/>
                    <a:pt x="938" y="21539"/>
                  </a:cubicBezTo>
                  <a:lnTo>
                    <a:pt x="980" y="21600"/>
                  </a:lnTo>
                  <a:cubicBezTo>
                    <a:pt x="1104" y="21236"/>
                    <a:pt x="1311" y="20932"/>
                    <a:pt x="1560" y="20811"/>
                  </a:cubicBezTo>
                  <a:cubicBezTo>
                    <a:pt x="1676" y="20713"/>
                    <a:pt x="1812" y="20666"/>
                    <a:pt x="1950" y="20666"/>
                  </a:cubicBezTo>
                  <a:cubicBezTo>
                    <a:pt x="2155" y="20666"/>
                    <a:pt x="2365" y="20775"/>
                    <a:pt x="2514" y="20993"/>
                  </a:cubicBezTo>
                  <a:cubicBezTo>
                    <a:pt x="2514" y="20993"/>
                    <a:pt x="2472" y="20932"/>
                    <a:pt x="2472" y="20811"/>
                  </a:cubicBezTo>
                  <a:cubicBezTo>
                    <a:pt x="2430" y="19902"/>
                    <a:pt x="2430" y="15718"/>
                    <a:pt x="8152" y="14081"/>
                  </a:cubicBezTo>
                  <a:cubicBezTo>
                    <a:pt x="14535" y="12323"/>
                    <a:pt x="13458" y="7169"/>
                    <a:pt x="13458" y="7169"/>
                  </a:cubicBezTo>
                  <a:cubicBezTo>
                    <a:pt x="14080" y="7533"/>
                    <a:pt x="14661" y="7896"/>
                    <a:pt x="15241" y="8381"/>
                  </a:cubicBezTo>
                  <a:cubicBezTo>
                    <a:pt x="16733" y="9593"/>
                    <a:pt x="17977" y="11473"/>
                    <a:pt x="18723" y="13717"/>
                  </a:cubicBezTo>
                  <a:cubicBezTo>
                    <a:pt x="19511" y="15900"/>
                    <a:pt x="19842" y="18446"/>
                    <a:pt x="19677" y="20872"/>
                  </a:cubicBezTo>
                  <a:cubicBezTo>
                    <a:pt x="19828" y="20725"/>
                    <a:pt x="20009" y="20645"/>
                    <a:pt x="20192" y="20645"/>
                  </a:cubicBezTo>
                  <a:cubicBezTo>
                    <a:pt x="20312" y="20645"/>
                    <a:pt x="20433" y="20679"/>
                    <a:pt x="20548" y="20750"/>
                  </a:cubicBezTo>
                  <a:cubicBezTo>
                    <a:pt x="20589" y="20811"/>
                    <a:pt x="20672" y="20872"/>
                    <a:pt x="20713" y="20932"/>
                  </a:cubicBezTo>
                  <a:cubicBezTo>
                    <a:pt x="21252" y="19417"/>
                    <a:pt x="21501" y="17719"/>
                    <a:pt x="21377" y="16082"/>
                  </a:cubicBezTo>
                  <a:cubicBezTo>
                    <a:pt x="21294" y="14506"/>
                    <a:pt x="20879" y="12989"/>
                    <a:pt x="20215" y="11776"/>
                  </a:cubicBezTo>
                  <a:cubicBezTo>
                    <a:pt x="19802" y="7533"/>
                    <a:pt x="17977" y="3651"/>
                    <a:pt x="15407" y="1650"/>
                  </a:cubicBezTo>
                  <a:cubicBezTo>
                    <a:pt x="15365" y="1589"/>
                    <a:pt x="15365" y="1589"/>
                    <a:pt x="15323" y="1589"/>
                  </a:cubicBezTo>
                  <a:cubicBezTo>
                    <a:pt x="13967" y="534"/>
                    <a:pt x="12426" y="0"/>
                    <a:pt x="1087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10" name="Google Shape;2327;p24">
              <a:extLst>
                <a:ext uri="{FF2B5EF4-FFF2-40B4-BE49-F238E27FC236}">
                  <a16:creationId xmlns:a16="http://schemas.microsoft.com/office/drawing/2014/main" id="{EA09F7CD-4C9C-ECE2-46D4-909335914F26}"/>
                </a:ext>
              </a:extLst>
            </p:cNvPr>
            <p:cNvSpPr>
              <a:spLocks/>
            </p:cNvSpPr>
            <p:nvPr/>
          </p:nvSpPr>
          <p:spPr bwMode="auto">
            <a:xfrm>
              <a:off x="428260" y="724408"/>
              <a:ext cx="187060" cy="69660"/>
            </a:xfrm>
            <a:custGeom>
              <a:avLst/>
              <a:gdLst>
                <a:gd name="T0" fmla="*/ 526089406 w 21600"/>
                <a:gd name="T1" fmla="*/ 3767677 h 21600"/>
                <a:gd name="T2" fmla="*/ 526089406 w 21600"/>
                <a:gd name="T3" fmla="*/ 3767677 h 21600"/>
                <a:gd name="T4" fmla="*/ 526089406 w 21600"/>
                <a:gd name="T5" fmla="*/ 3767677 h 21600"/>
                <a:gd name="T6" fmla="*/ 526089406 w 21600"/>
                <a:gd name="T7" fmla="*/ 376767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37" y="0"/>
                  </a:moveTo>
                  <a:cubicBezTo>
                    <a:pt x="1137" y="257"/>
                    <a:pt x="1137" y="514"/>
                    <a:pt x="1137" y="763"/>
                  </a:cubicBezTo>
                  <a:cubicBezTo>
                    <a:pt x="1325" y="7888"/>
                    <a:pt x="948" y="15013"/>
                    <a:pt x="0" y="21375"/>
                  </a:cubicBezTo>
                  <a:cubicBezTo>
                    <a:pt x="867" y="21528"/>
                    <a:pt x="1702" y="21600"/>
                    <a:pt x="2507" y="21600"/>
                  </a:cubicBezTo>
                  <a:cubicBezTo>
                    <a:pt x="16434" y="21600"/>
                    <a:pt x="21597" y="8"/>
                    <a:pt x="21600" y="0"/>
                  </a:cubicBezTo>
                  <a:cubicBezTo>
                    <a:pt x="21409" y="514"/>
                    <a:pt x="21124" y="763"/>
                    <a:pt x="20936" y="1277"/>
                  </a:cubicBezTo>
                  <a:lnTo>
                    <a:pt x="20463" y="2040"/>
                  </a:lnTo>
                  <a:cubicBezTo>
                    <a:pt x="20272" y="2289"/>
                    <a:pt x="20083" y="2546"/>
                    <a:pt x="19988" y="2803"/>
                  </a:cubicBezTo>
                  <a:cubicBezTo>
                    <a:pt x="19799" y="3052"/>
                    <a:pt x="19611" y="3309"/>
                    <a:pt x="19419" y="3567"/>
                  </a:cubicBezTo>
                  <a:cubicBezTo>
                    <a:pt x="19327" y="3816"/>
                    <a:pt x="19231" y="4073"/>
                    <a:pt x="19135" y="4073"/>
                  </a:cubicBezTo>
                  <a:cubicBezTo>
                    <a:pt x="18758" y="4579"/>
                    <a:pt x="18474" y="4836"/>
                    <a:pt x="18190" y="5342"/>
                  </a:cubicBezTo>
                  <a:cubicBezTo>
                    <a:pt x="18094" y="5599"/>
                    <a:pt x="17906" y="5599"/>
                    <a:pt x="17810" y="5856"/>
                  </a:cubicBezTo>
                  <a:cubicBezTo>
                    <a:pt x="17526" y="6105"/>
                    <a:pt x="17146" y="6362"/>
                    <a:pt x="16862" y="6868"/>
                  </a:cubicBezTo>
                  <a:cubicBezTo>
                    <a:pt x="16769" y="6868"/>
                    <a:pt x="16673" y="6868"/>
                    <a:pt x="16578" y="7125"/>
                  </a:cubicBezTo>
                  <a:cubicBezTo>
                    <a:pt x="16389" y="7125"/>
                    <a:pt x="16293" y="7382"/>
                    <a:pt x="16105" y="7382"/>
                  </a:cubicBezTo>
                  <a:cubicBezTo>
                    <a:pt x="16105" y="7631"/>
                    <a:pt x="16105" y="7631"/>
                    <a:pt x="16009" y="7631"/>
                  </a:cubicBezTo>
                  <a:lnTo>
                    <a:pt x="15725" y="7888"/>
                  </a:lnTo>
                  <a:cubicBezTo>
                    <a:pt x="15537" y="7888"/>
                    <a:pt x="15348" y="8145"/>
                    <a:pt x="15157" y="8394"/>
                  </a:cubicBezTo>
                  <a:lnTo>
                    <a:pt x="14873" y="8394"/>
                  </a:lnTo>
                  <a:cubicBezTo>
                    <a:pt x="14777" y="8651"/>
                    <a:pt x="14684" y="8651"/>
                    <a:pt x="14588" y="8651"/>
                  </a:cubicBezTo>
                  <a:lnTo>
                    <a:pt x="14493" y="8651"/>
                  </a:lnTo>
                  <a:cubicBezTo>
                    <a:pt x="14400" y="8908"/>
                    <a:pt x="14209" y="8908"/>
                    <a:pt x="14020" y="9157"/>
                  </a:cubicBezTo>
                  <a:cubicBezTo>
                    <a:pt x="13832" y="9157"/>
                    <a:pt x="13640" y="9157"/>
                    <a:pt x="13356" y="9414"/>
                  </a:cubicBezTo>
                  <a:cubicBezTo>
                    <a:pt x="13168" y="9414"/>
                    <a:pt x="12979" y="9671"/>
                    <a:pt x="12788" y="9671"/>
                  </a:cubicBezTo>
                  <a:lnTo>
                    <a:pt x="12695" y="9671"/>
                  </a:lnTo>
                  <a:cubicBezTo>
                    <a:pt x="12504" y="9671"/>
                    <a:pt x="12315" y="9920"/>
                    <a:pt x="12127" y="9920"/>
                  </a:cubicBezTo>
                  <a:cubicBezTo>
                    <a:pt x="11842" y="9920"/>
                    <a:pt x="11651" y="9920"/>
                    <a:pt x="11367" y="10177"/>
                  </a:cubicBezTo>
                  <a:cubicBezTo>
                    <a:pt x="7673" y="9414"/>
                    <a:pt x="4074" y="5856"/>
                    <a:pt x="113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11" name="Google Shape;2328;p24">
              <a:extLst>
                <a:ext uri="{FF2B5EF4-FFF2-40B4-BE49-F238E27FC236}">
                  <a16:creationId xmlns:a16="http://schemas.microsoft.com/office/drawing/2014/main" id="{A0BDAEA1-6317-EEFF-DECB-EF695EF729BA}"/>
                </a:ext>
              </a:extLst>
            </p:cNvPr>
            <p:cNvSpPr>
              <a:spLocks/>
            </p:cNvSpPr>
            <p:nvPr/>
          </p:nvSpPr>
          <p:spPr bwMode="auto">
            <a:xfrm>
              <a:off x="417090" y="118618"/>
              <a:ext cx="239980" cy="133541"/>
            </a:xfrm>
            <a:custGeom>
              <a:avLst/>
              <a:gdLst>
                <a:gd name="T0" fmla="*/ 1934875407 w 21296"/>
                <a:gd name="T1" fmla="*/ 97551027 h 21600"/>
                <a:gd name="T2" fmla="*/ 1934875407 w 21296"/>
                <a:gd name="T3" fmla="*/ 97551027 h 21600"/>
                <a:gd name="T4" fmla="*/ 1934875407 w 21296"/>
                <a:gd name="T5" fmla="*/ 97551027 h 21600"/>
                <a:gd name="T6" fmla="*/ 1934875407 w 21296"/>
                <a:gd name="T7" fmla="*/ 9755102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96" h="21600" extrusionOk="0">
                  <a:moveTo>
                    <a:pt x="10233" y="0"/>
                  </a:moveTo>
                  <a:cubicBezTo>
                    <a:pt x="10040" y="0"/>
                    <a:pt x="9847" y="21"/>
                    <a:pt x="9656" y="59"/>
                  </a:cubicBezTo>
                  <a:cubicBezTo>
                    <a:pt x="8346" y="323"/>
                    <a:pt x="7106" y="1253"/>
                    <a:pt x="6306" y="3243"/>
                  </a:cubicBezTo>
                  <a:cubicBezTo>
                    <a:pt x="5796" y="4571"/>
                    <a:pt x="5506" y="6294"/>
                    <a:pt x="5578" y="7886"/>
                  </a:cubicBezTo>
                  <a:cubicBezTo>
                    <a:pt x="5070" y="7224"/>
                    <a:pt x="4449" y="6893"/>
                    <a:pt x="3821" y="6893"/>
                  </a:cubicBezTo>
                  <a:cubicBezTo>
                    <a:pt x="3194" y="6893"/>
                    <a:pt x="2557" y="7224"/>
                    <a:pt x="2010" y="7886"/>
                  </a:cubicBezTo>
                  <a:cubicBezTo>
                    <a:pt x="410" y="9612"/>
                    <a:pt x="-174" y="13329"/>
                    <a:pt x="44" y="16513"/>
                  </a:cubicBezTo>
                  <a:cubicBezTo>
                    <a:pt x="192" y="18369"/>
                    <a:pt x="628" y="19962"/>
                    <a:pt x="1283" y="21420"/>
                  </a:cubicBezTo>
                  <a:cubicBezTo>
                    <a:pt x="1334" y="21546"/>
                    <a:pt x="1398" y="21600"/>
                    <a:pt x="1463" y="21600"/>
                  </a:cubicBezTo>
                  <a:cubicBezTo>
                    <a:pt x="1667" y="21600"/>
                    <a:pt x="1870" y="21064"/>
                    <a:pt x="1647" y="20758"/>
                  </a:cubicBezTo>
                  <a:cubicBezTo>
                    <a:pt x="481" y="17971"/>
                    <a:pt x="192" y="13857"/>
                    <a:pt x="1210" y="10806"/>
                  </a:cubicBezTo>
                  <a:cubicBezTo>
                    <a:pt x="1720" y="9214"/>
                    <a:pt x="2594" y="8020"/>
                    <a:pt x="3612" y="7886"/>
                  </a:cubicBezTo>
                  <a:cubicBezTo>
                    <a:pt x="3720" y="7856"/>
                    <a:pt x="3828" y="7840"/>
                    <a:pt x="3936" y="7840"/>
                  </a:cubicBezTo>
                  <a:cubicBezTo>
                    <a:pt x="4769" y="7840"/>
                    <a:pt x="5555" y="8732"/>
                    <a:pt x="5943" y="10144"/>
                  </a:cubicBezTo>
                  <a:cubicBezTo>
                    <a:pt x="5943" y="10274"/>
                    <a:pt x="5943" y="10274"/>
                    <a:pt x="6015" y="10274"/>
                  </a:cubicBezTo>
                  <a:cubicBezTo>
                    <a:pt x="6063" y="10492"/>
                    <a:pt x="6141" y="10580"/>
                    <a:pt x="6219" y="10580"/>
                  </a:cubicBezTo>
                  <a:cubicBezTo>
                    <a:pt x="6382" y="10580"/>
                    <a:pt x="6550" y="10195"/>
                    <a:pt x="6451" y="9746"/>
                  </a:cubicBezTo>
                  <a:cubicBezTo>
                    <a:pt x="5870" y="7756"/>
                    <a:pt x="6162" y="5233"/>
                    <a:pt x="6888" y="3507"/>
                  </a:cubicBezTo>
                  <a:cubicBezTo>
                    <a:pt x="7690" y="1781"/>
                    <a:pt x="9001" y="985"/>
                    <a:pt x="10237" y="985"/>
                  </a:cubicBezTo>
                  <a:cubicBezTo>
                    <a:pt x="11548" y="985"/>
                    <a:pt x="12858" y="2049"/>
                    <a:pt x="13879" y="3507"/>
                  </a:cubicBezTo>
                  <a:cubicBezTo>
                    <a:pt x="15042" y="5099"/>
                    <a:pt x="15916" y="7224"/>
                    <a:pt x="17081" y="8950"/>
                  </a:cubicBezTo>
                  <a:cubicBezTo>
                    <a:pt x="18031" y="10446"/>
                    <a:pt x="19201" y="11548"/>
                    <a:pt x="20493" y="11548"/>
                  </a:cubicBezTo>
                  <a:cubicBezTo>
                    <a:pt x="20688" y="11548"/>
                    <a:pt x="20886" y="11523"/>
                    <a:pt x="21086" y="11468"/>
                  </a:cubicBezTo>
                  <a:cubicBezTo>
                    <a:pt x="21426" y="11347"/>
                    <a:pt x="21320" y="10530"/>
                    <a:pt x="21010" y="10530"/>
                  </a:cubicBezTo>
                  <a:cubicBezTo>
                    <a:pt x="20987" y="10530"/>
                    <a:pt x="20964" y="10534"/>
                    <a:pt x="20939" y="10542"/>
                  </a:cubicBezTo>
                  <a:cubicBezTo>
                    <a:pt x="20792" y="10576"/>
                    <a:pt x="20644" y="10597"/>
                    <a:pt x="20502" y="10597"/>
                  </a:cubicBezTo>
                  <a:cubicBezTo>
                    <a:pt x="19083" y="10597"/>
                    <a:pt x="17854" y="8908"/>
                    <a:pt x="16863" y="7224"/>
                  </a:cubicBezTo>
                  <a:cubicBezTo>
                    <a:pt x="15771" y="5368"/>
                    <a:pt x="14824" y="3243"/>
                    <a:pt x="13513" y="1781"/>
                  </a:cubicBezTo>
                  <a:cubicBezTo>
                    <a:pt x="12518" y="649"/>
                    <a:pt x="11364" y="0"/>
                    <a:pt x="1023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12" name="Google Shape;2329;p24">
              <a:extLst>
                <a:ext uri="{FF2B5EF4-FFF2-40B4-BE49-F238E27FC236}">
                  <a16:creationId xmlns:a16="http://schemas.microsoft.com/office/drawing/2014/main" id="{F13CB5EC-52B9-3E4E-179C-A6BCB30DB556}"/>
                </a:ext>
              </a:extLst>
            </p:cNvPr>
            <p:cNvSpPr>
              <a:spLocks/>
            </p:cNvSpPr>
            <p:nvPr/>
          </p:nvSpPr>
          <p:spPr bwMode="auto">
            <a:xfrm>
              <a:off x="495535" y="517685"/>
              <a:ext cx="63158" cy="93519"/>
            </a:xfrm>
            <a:custGeom>
              <a:avLst/>
              <a:gdLst>
                <a:gd name="T0" fmla="*/ 2308317 w 21600"/>
                <a:gd name="T1" fmla="*/ 16430773 h 21600"/>
                <a:gd name="T2" fmla="*/ 2308317 w 21600"/>
                <a:gd name="T3" fmla="*/ 16430773 h 21600"/>
                <a:gd name="T4" fmla="*/ 2308317 w 21600"/>
                <a:gd name="T5" fmla="*/ 16430773 h 21600"/>
                <a:gd name="T6" fmla="*/ 2308317 w 21600"/>
                <a:gd name="T7" fmla="*/ 164307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658" y="0"/>
                  </a:moveTo>
                  <a:cubicBezTo>
                    <a:pt x="4767" y="0"/>
                    <a:pt x="0" y="11560"/>
                    <a:pt x="0" y="15347"/>
                  </a:cubicBezTo>
                  <a:cubicBezTo>
                    <a:pt x="0" y="19326"/>
                    <a:pt x="6733" y="21600"/>
                    <a:pt x="10658" y="21600"/>
                  </a:cubicBezTo>
                  <a:cubicBezTo>
                    <a:pt x="15150" y="21600"/>
                    <a:pt x="21600" y="19326"/>
                    <a:pt x="21600" y="15347"/>
                  </a:cubicBezTo>
                  <a:cubicBezTo>
                    <a:pt x="21600" y="11560"/>
                    <a:pt x="16550" y="0"/>
                    <a:pt x="1065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13" name="Google Shape;2330;p24">
              <a:extLst>
                <a:ext uri="{FF2B5EF4-FFF2-40B4-BE49-F238E27FC236}">
                  <a16:creationId xmlns:a16="http://schemas.microsoft.com/office/drawing/2014/main" id="{0B374E29-7CE4-9BE6-CD39-2DEB9519FE3A}"/>
                </a:ext>
              </a:extLst>
            </p:cNvPr>
            <p:cNvSpPr>
              <a:spLocks/>
            </p:cNvSpPr>
            <p:nvPr/>
          </p:nvSpPr>
          <p:spPr bwMode="auto">
            <a:xfrm>
              <a:off x="379869" y="550377"/>
              <a:ext cx="100902" cy="75593"/>
            </a:xfrm>
            <a:custGeom>
              <a:avLst/>
              <a:gdLst>
                <a:gd name="T0" fmla="*/ 24024444 w 21600"/>
                <a:gd name="T1" fmla="*/ 5669804 h 21600"/>
                <a:gd name="T2" fmla="*/ 24024444 w 21600"/>
                <a:gd name="T3" fmla="*/ 5669804 h 21600"/>
                <a:gd name="T4" fmla="*/ 24024444 w 21600"/>
                <a:gd name="T5" fmla="*/ 5669804 h 21600"/>
                <a:gd name="T6" fmla="*/ 24024444 w 21600"/>
                <a:gd name="T7" fmla="*/ 566980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980" y="0"/>
                  </a:moveTo>
                  <a:cubicBezTo>
                    <a:pt x="12949" y="0"/>
                    <a:pt x="11851" y="37"/>
                    <a:pt x="10708" y="37"/>
                  </a:cubicBezTo>
                  <a:cubicBezTo>
                    <a:pt x="9793" y="37"/>
                    <a:pt x="8901" y="15"/>
                    <a:pt x="8058" y="15"/>
                  </a:cubicBezTo>
                  <a:cubicBezTo>
                    <a:pt x="3394" y="15"/>
                    <a:pt x="0" y="518"/>
                    <a:pt x="0" y="7069"/>
                  </a:cubicBezTo>
                  <a:cubicBezTo>
                    <a:pt x="0" y="15034"/>
                    <a:pt x="4913" y="21600"/>
                    <a:pt x="10708" y="21600"/>
                  </a:cubicBezTo>
                  <a:cubicBezTo>
                    <a:pt x="16681" y="21600"/>
                    <a:pt x="21600" y="15034"/>
                    <a:pt x="21600" y="7069"/>
                  </a:cubicBezTo>
                  <a:cubicBezTo>
                    <a:pt x="21600" y="614"/>
                    <a:pt x="18378" y="0"/>
                    <a:pt x="13980"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14" name="Google Shape;2331;p24">
              <a:extLst>
                <a:ext uri="{FF2B5EF4-FFF2-40B4-BE49-F238E27FC236}">
                  <a16:creationId xmlns:a16="http://schemas.microsoft.com/office/drawing/2014/main" id="{9A95D71B-F39A-F247-FDFD-2C21FAB93BC0}"/>
                </a:ext>
              </a:extLst>
            </p:cNvPr>
            <p:cNvSpPr>
              <a:spLocks/>
            </p:cNvSpPr>
            <p:nvPr/>
          </p:nvSpPr>
          <p:spPr bwMode="auto">
            <a:xfrm>
              <a:off x="489785" y="632523"/>
              <a:ext cx="73856" cy="60722"/>
            </a:xfrm>
            <a:custGeom>
              <a:avLst/>
              <a:gdLst>
                <a:gd name="T0" fmla="*/ 5047569 w 21600"/>
                <a:gd name="T1" fmla="*/ 1896205 h 21600"/>
                <a:gd name="T2" fmla="*/ 5047569 w 21600"/>
                <a:gd name="T3" fmla="*/ 1896205 h 21600"/>
                <a:gd name="T4" fmla="*/ 5047569 w 21600"/>
                <a:gd name="T5" fmla="*/ 1896205 h 21600"/>
                <a:gd name="T6" fmla="*/ 5047569 w 21600"/>
                <a:gd name="T7" fmla="*/ 189620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243" y="0"/>
                  </a:moveTo>
                  <a:cubicBezTo>
                    <a:pt x="2879" y="0"/>
                    <a:pt x="242" y="3216"/>
                    <a:pt x="242" y="7013"/>
                  </a:cubicBezTo>
                  <a:cubicBezTo>
                    <a:pt x="242" y="7888"/>
                    <a:pt x="242" y="8469"/>
                    <a:pt x="485" y="9344"/>
                  </a:cubicBezTo>
                  <a:cubicBezTo>
                    <a:pt x="0" y="10219"/>
                    <a:pt x="0" y="11095"/>
                    <a:pt x="0" y="12265"/>
                  </a:cubicBezTo>
                  <a:cubicBezTo>
                    <a:pt x="0" y="17518"/>
                    <a:pt x="4803" y="21600"/>
                    <a:pt x="10796" y="21600"/>
                  </a:cubicBezTo>
                  <a:cubicBezTo>
                    <a:pt x="16797" y="21600"/>
                    <a:pt x="21600" y="17518"/>
                    <a:pt x="21600" y="12265"/>
                  </a:cubicBezTo>
                  <a:cubicBezTo>
                    <a:pt x="21600" y="11095"/>
                    <a:pt x="21358" y="10219"/>
                    <a:pt x="20880" y="9344"/>
                  </a:cubicBezTo>
                  <a:cubicBezTo>
                    <a:pt x="21115" y="8469"/>
                    <a:pt x="21358" y="7593"/>
                    <a:pt x="21358" y="7013"/>
                  </a:cubicBezTo>
                  <a:cubicBezTo>
                    <a:pt x="21358" y="3216"/>
                    <a:pt x="18713" y="0"/>
                    <a:pt x="15357" y="0"/>
                  </a:cubicBezTo>
                  <a:cubicBezTo>
                    <a:pt x="13440" y="0"/>
                    <a:pt x="11758" y="875"/>
                    <a:pt x="10796" y="2341"/>
                  </a:cubicBezTo>
                  <a:cubicBezTo>
                    <a:pt x="9599" y="875"/>
                    <a:pt x="7917" y="0"/>
                    <a:pt x="6243"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15" name="Google Shape;2332;p24">
              <a:extLst>
                <a:ext uri="{FF2B5EF4-FFF2-40B4-BE49-F238E27FC236}">
                  <a16:creationId xmlns:a16="http://schemas.microsoft.com/office/drawing/2014/main" id="{7D4D48C4-82B2-3E9D-308A-AD67CA71C6E2}"/>
                </a:ext>
              </a:extLst>
            </p:cNvPr>
            <p:cNvSpPr>
              <a:spLocks/>
            </p:cNvSpPr>
            <p:nvPr/>
          </p:nvSpPr>
          <p:spPr bwMode="auto">
            <a:xfrm>
              <a:off x="461585" y="645345"/>
              <a:ext cx="130255" cy="20829"/>
            </a:xfrm>
            <a:custGeom>
              <a:avLst/>
              <a:gdLst>
                <a:gd name="T0" fmla="*/ 88824509 w 21434"/>
                <a:gd name="T1" fmla="*/ 9006 h 21600"/>
                <a:gd name="T2" fmla="*/ 88824509 w 21434"/>
                <a:gd name="T3" fmla="*/ 9006 h 21600"/>
                <a:gd name="T4" fmla="*/ 88824509 w 21434"/>
                <a:gd name="T5" fmla="*/ 9006 h 21600"/>
                <a:gd name="T6" fmla="*/ 88824509 w 21434"/>
                <a:gd name="T7" fmla="*/ 900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4" h="21600" extrusionOk="0">
                  <a:moveTo>
                    <a:pt x="646" y="0"/>
                  </a:moveTo>
                  <a:cubicBezTo>
                    <a:pt x="446" y="0"/>
                    <a:pt x="250" y="779"/>
                    <a:pt x="53" y="2042"/>
                  </a:cubicBezTo>
                  <a:cubicBezTo>
                    <a:pt x="-83" y="2875"/>
                    <a:pt x="53" y="5427"/>
                    <a:pt x="322" y="6287"/>
                  </a:cubicBezTo>
                  <a:cubicBezTo>
                    <a:pt x="3020" y="16496"/>
                    <a:pt x="6533" y="21600"/>
                    <a:pt x="10583" y="21600"/>
                  </a:cubicBezTo>
                  <a:lnTo>
                    <a:pt x="10851" y="21600"/>
                  </a:lnTo>
                  <a:cubicBezTo>
                    <a:pt x="15037" y="21600"/>
                    <a:pt x="18546" y="16496"/>
                    <a:pt x="21112" y="6287"/>
                  </a:cubicBezTo>
                  <a:cubicBezTo>
                    <a:pt x="21381" y="5427"/>
                    <a:pt x="21517" y="2875"/>
                    <a:pt x="21381" y="2042"/>
                  </a:cubicBezTo>
                  <a:cubicBezTo>
                    <a:pt x="21283" y="779"/>
                    <a:pt x="21040" y="0"/>
                    <a:pt x="20809" y="0"/>
                  </a:cubicBezTo>
                  <a:cubicBezTo>
                    <a:pt x="20724" y="0"/>
                    <a:pt x="20643" y="107"/>
                    <a:pt x="20571" y="322"/>
                  </a:cubicBezTo>
                  <a:cubicBezTo>
                    <a:pt x="18141" y="10531"/>
                    <a:pt x="14765" y="14803"/>
                    <a:pt x="10851" y="14803"/>
                  </a:cubicBezTo>
                  <a:lnTo>
                    <a:pt x="10583" y="14803"/>
                  </a:lnTo>
                  <a:cubicBezTo>
                    <a:pt x="6665" y="14803"/>
                    <a:pt x="3293" y="9699"/>
                    <a:pt x="863" y="322"/>
                  </a:cubicBezTo>
                  <a:cubicBezTo>
                    <a:pt x="791" y="107"/>
                    <a:pt x="718" y="0"/>
                    <a:pt x="64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16" name="Google Shape;2333;p24">
              <a:extLst>
                <a:ext uri="{FF2B5EF4-FFF2-40B4-BE49-F238E27FC236}">
                  <a16:creationId xmlns:a16="http://schemas.microsoft.com/office/drawing/2014/main" id="{31F61561-1BD5-937C-214B-8A147F4CE901}"/>
                </a:ext>
              </a:extLst>
            </p:cNvPr>
            <p:cNvSpPr>
              <a:spLocks/>
            </p:cNvSpPr>
            <p:nvPr/>
          </p:nvSpPr>
          <p:spPr bwMode="auto">
            <a:xfrm>
              <a:off x="384170" y="473051"/>
              <a:ext cx="98180" cy="44091"/>
            </a:xfrm>
            <a:custGeom>
              <a:avLst/>
              <a:gdLst>
                <a:gd name="T0" fmla="*/ 22105840 w 21313"/>
                <a:gd name="T1" fmla="*/ 382745 h 21600"/>
                <a:gd name="T2" fmla="*/ 22105840 w 21313"/>
                <a:gd name="T3" fmla="*/ 382745 h 21600"/>
                <a:gd name="T4" fmla="*/ 22105840 w 21313"/>
                <a:gd name="T5" fmla="*/ 382745 h 21600"/>
                <a:gd name="T6" fmla="*/ 22105840 w 21313"/>
                <a:gd name="T7" fmla="*/ 3827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3" h="21600" extrusionOk="0">
                  <a:moveTo>
                    <a:pt x="7541" y="0"/>
                  </a:moveTo>
                  <a:cubicBezTo>
                    <a:pt x="7446" y="0"/>
                    <a:pt x="7350" y="51"/>
                    <a:pt x="7254" y="165"/>
                  </a:cubicBezTo>
                  <a:cubicBezTo>
                    <a:pt x="6900" y="165"/>
                    <a:pt x="6720" y="965"/>
                    <a:pt x="6900" y="1764"/>
                  </a:cubicBezTo>
                  <a:cubicBezTo>
                    <a:pt x="7080" y="4175"/>
                    <a:pt x="7434" y="6193"/>
                    <a:pt x="7614" y="8198"/>
                  </a:cubicBezTo>
                  <a:cubicBezTo>
                    <a:pt x="6900" y="8604"/>
                    <a:pt x="6186" y="9404"/>
                    <a:pt x="5477" y="10204"/>
                  </a:cubicBezTo>
                  <a:cubicBezTo>
                    <a:pt x="4943" y="8198"/>
                    <a:pt x="4409" y="6193"/>
                    <a:pt x="3875" y="4581"/>
                  </a:cubicBezTo>
                  <a:cubicBezTo>
                    <a:pt x="3745" y="3998"/>
                    <a:pt x="3515" y="3617"/>
                    <a:pt x="3335" y="3617"/>
                  </a:cubicBezTo>
                  <a:cubicBezTo>
                    <a:pt x="3267" y="3617"/>
                    <a:pt x="3211" y="3668"/>
                    <a:pt x="3160" y="3782"/>
                  </a:cubicBezTo>
                  <a:cubicBezTo>
                    <a:pt x="2806" y="4175"/>
                    <a:pt x="2626" y="5381"/>
                    <a:pt x="2806" y="5787"/>
                  </a:cubicBezTo>
                  <a:lnTo>
                    <a:pt x="4229" y="11409"/>
                  </a:lnTo>
                  <a:cubicBezTo>
                    <a:pt x="3875" y="12221"/>
                    <a:pt x="3340" y="13021"/>
                    <a:pt x="2806" y="13820"/>
                  </a:cubicBezTo>
                  <a:cubicBezTo>
                    <a:pt x="2272" y="12615"/>
                    <a:pt x="1558" y="11016"/>
                    <a:pt x="1023" y="9404"/>
                  </a:cubicBezTo>
                  <a:cubicBezTo>
                    <a:pt x="933" y="8998"/>
                    <a:pt x="754" y="8808"/>
                    <a:pt x="579" y="8808"/>
                  </a:cubicBezTo>
                  <a:cubicBezTo>
                    <a:pt x="399" y="8808"/>
                    <a:pt x="219" y="8998"/>
                    <a:pt x="135" y="9404"/>
                  </a:cubicBezTo>
                  <a:cubicBezTo>
                    <a:pt x="-45" y="9810"/>
                    <a:pt x="-45" y="11016"/>
                    <a:pt x="135" y="11409"/>
                  </a:cubicBezTo>
                  <a:cubicBezTo>
                    <a:pt x="669" y="13021"/>
                    <a:pt x="1378" y="14633"/>
                    <a:pt x="1912" y="16232"/>
                  </a:cubicBezTo>
                  <a:cubicBezTo>
                    <a:pt x="1558" y="17044"/>
                    <a:pt x="1203" y="17843"/>
                    <a:pt x="844" y="18643"/>
                  </a:cubicBezTo>
                  <a:cubicBezTo>
                    <a:pt x="433" y="19887"/>
                    <a:pt x="866" y="21587"/>
                    <a:pt x="1327" y="21587"/>
                  </a:cubicBezTo>
                  <a:cubicBezTo>
                    <a:pt x="1468" y="21587"/>
                    <a:pt x="1614" y="21435"/>
                    <a:pt x="1738" y="21067"/>
                  </a:cubicBezTo>
                  <a:cubicBezTo>
                    <a:pt x="4049" y="14227"/>
                    <a:pt x="7434" y="9810"/>
                    <a:pt x="10994" y="9810"/>
                  </a:cubicBezTo>
                  <a:cubicBezTo>
                    <a:pt x="14559" y="9810"/>
                    <a:pt x="17945" y="14227"/>
                    <a:pt x="20256" y="21067"/>
                  </a:cubicBezTo>
                  <a:cubicBezTo>
                    <a:pt x="20385" y="21435"/>
                    <a:pt x="20532" y="21600"/>
                    <a:pt x="20672" y="21600"/>
                  </a:cubicBezTo>
                  <a:cubicBezTo>
                    <a:pt x="21133" y="21600"/>
                    <a:pt x="21555" y="19976"/>
                    <a:pt x="21150" y="19049"/>
                  </a:cubicBezTo>
                  <a:cubicBezTo>
                    <a:pt x="18833" y="11409"/>
                    <a:pt x="14914" y="6993"/>
                    <a:pt x="10994" y="6993"/>
                  </a:cubicBezTo>
                  <a:cubicBezTo>
                    <a:pt x="10285" y="6993"/>
                    <a:pt x="9571" y="6993"/>
                    <a:pt x="8857" y="7399"/>
                  </a:cubicBezTo>
                  <a:cubicBezTo>
                    <a:pt x="8503" y="5381"/>
                    <a:pt x="8323" y="3376"/>
                    <a:pt x="8148" y="965"/>
                  </a:cubicBezTo>
                  <a:cubicBezTo>
                    <a:pt x="8019" y="381"/>
                    <a:pt x="7789" y="0"/>
                    <a:pt x="754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17" name="Google Shape;2334;p24">
              <a:extLst>
                <a:ext uri="{FF2B5EF4-FFF2-40B4-BE49-F238E27FC236}">
                  <a16:creationId xmlns:a16="http://schemas.microsoft.com/office/drawing/2014/main" id="{1A85E24F-061E-E787-5815-33C1F41775FC}"/>
                </a:ext>
              </a:extLst>
            </p:cNvPr>
            <p:cNvSpPr>
              <a:spLocks/>
            </p:cNvSpPr>
            <p:nvPr/>
          </p:nvSpPr>
          <p:spPr bwMode="auto">
            <a:xfrm>
              <a:off x="408573" y="488153"/>
              <a:ext cx="46759" cy="45931"/>
            </a:xfrm>
            <a:custGeom>
              <a:avLst/>
              <a:gdLst>
                <a:gd name="T0" fmla="*/ 513438 w 21600"/>
                <a:gd name="T1" fmla="*/ 469568 h 21600"/>
                <a:gd name="T2" fmla="*/ 513438 w 21600"/>
                <a:gd name="T3" fmla="*/ 469568 h 21600"/>
                <a:gd name="T4" fmla="*/ 513438 w 21600"/>
                <a:gd name="T5" fmla="*/ 469568 h 21600"/>
                <a:gd name="T6" fmla="*/ 513438 w 21600"/>
                <a:gd name="T7" fmla="*/ 4695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985" y="0"/>
                  </a:moveTo>
                  <a:cubicBezTo>
                    <a:pt x="4930" y="0"/>
                    <a:pt x="0" y="4629"/>
                    <a:pt x="0" y="10794"/>
                  </a:cubicBezTo>
                  <a:cubicBezTo>
                    <a:pt x="0" y="16971"/>
                    <a:pt x="4930" y="21600"/>
                    <a:pt x="10985" y="21600"/>
                  </a:cubicBezTo>
                  <a:cubicBezTo>
                    <a:pt x="16670" y="21600"/>
                    <a:pt x="21600" y="16971"/>
                    <a:pt x="21600" y="10794"/>
                  </a:cubicBezTo>
                  <a:cubicBezTo>
                    <a:pt x="21600" y="4629"/>
                    <a:pt x="16670" y="0"/>
                    <a:pt x="1098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18" name="Google Shape;2335;p24">
              <a:extLst>
                <a:ext uri="{FF2B5EF4-FFF2-40B4-BE49-F238E27FC236}">
                  <a16:creationId xmlns:a16="http://schemas.microsoft.com/office/drawing/2014/main" id="{0052FC16-7937-C713-01FB-5E299E9EE4A7}"/>
                </a:ext>
              </a:extLst>
            </p:cNvPr>
            <p:cNvSpPr>
              <a:spLocks/>
            </p:cNvSpPr>
            <p:nvPr/>
          </p:nvSpPr>
          <p:spPr bwMode="auto">
            <a:xfrm>
              <a:off x="390473" y="441395"/>
              <a:ext cx="73679" cy="30881"/>
            </a:xfrm>
            <a:custGeom>
              <a:avLst/>
              <a:gdLst>
                <a:gd name="T0" fmla="*/ 7531711 w 19485"/>
                <a:gd name="T1" fmla="*/ 64511 h 21600"/>
                <a:gd name="T2" fmla="*/ 7531711 w 19485"/>
                <a:gd name="T3" fmla="*/ 64511 h 21600"/>
                <a:gd name="T4" fmla="*/ 7531711 w 19485"/>
                <a:gd name="T5" fmla="*/ 64511 h 21600"/>
                <a:gd name="T6" fmla="*/ 7531711 w 19485"/>
                <a:gd name="T7" fmla="*/ 6451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485" h="21600" extrusionOk="0">
                  <a:moveTo>
                    <a:pt x="16720" y="0"/>
                  </a:moveTo>
                  <a:cubicBezTo>
                    <a:pt x="11726" y="0"/>
                    <a:pt x="6739" y="1721"/>
                    <a:pt x="1964" y="6306"/>
                  </a:cubicBezTo>
                  <a:cubicBezTo>
                    <a:pt x="-1194" y="9441"/>
                    <a:pt x="-221" y="21600"/>
                    <a:pt x="2601" y="21600"/>
                  </a:cubicBezTo>
                  <a:cubicBezTo>
                    <a:pt x="2875" y="21600"/>
                    <a:pt x="3170" y="21491"/>
                    <a:pt x="3485" y="21219"/>
                  </a:cubicBezTo>
                  <a:cubicBezTo>
                    <a:pt x="7383" y="17613"/>
                    <a:pt x="11274" y="15403"/>
                    <a:pt x="15330" y="15403"/>
                  </a:cubicBezTo>
                  <a:cubicBezTo>
                    <a:pt x="15789" y="15403"/>
                    <a:pt x="16255" y="15421"/>
                    <a:pt x="16720" y="15493"/>
                  </a:cubicBezTo>
                  <a:cubicBezTo>
                    <a:pt x="20406" y="15493"/>
                    <a:pt x="20406" y="0"/>
                    <a:pt x="1672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19" name="Google Shape;2336;p24">
              <a:extLst>
                <a:ext uri="{FF2B5EF4-FFF2-40B4-BE49-F238E27FC236}">
                  <a16:creationId xmlns:a16="http://schemas.microsoft.com/office/drawing/2014/main" id="{6DC6C225-6767-B3D3-141A-B3B479ABA454}"/>
                </a:ext>
              </a:extLst>
            </p:cNvPr>
            <p:cNvSpPr>
              <a:spLocks/>
            </p:cNvSpPr>
            <p:nvPr/>
          </p:nvSpPr>
          <p:spPr bwMode="auto">
            <a:xfrm>
              <a:off x="575943" y="550377"/>
              <a:ext cx="100902" cy="75593"/>
            </a:xfrm>
            <a:custGeom>
              <a:avLst/>
              <a:gdLst>
                <a:gd name="T0" fmla="*/ 24024444 w 21600"/>
                <a:gd name="T1" fmla="*/ 5669804 h 21600"/>
                <a:gd name="T2" fmla="*/ 24024444 w 21600"/>
                <a:gd name="T3" fmla="*/ 5669804 h 21600"/>
                <a:gd name="T4" fmla="*/ 24024444 w 21600"/>
                <a:gd name="T5" fmla="*/ 5669804 h 21600"/>
                <a:gd name="T6" fmla="*/ 24024444 w 21600"/>
                <a:gd name="T7" fmla="*/ 566980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459" y="0"/>
                  </a:moveTo>
                  <a:cubicBezTo>
                    <a:pt x="3106" y="0"/>
                    <a:pt x="0" y="614"/>
                    <a:pt x="0" y="7069"/>
                  </a:cubicBezTo>
                  <a:cubicBezTo>
                    <a:pt x="0" y="15034"/>
                    <a:pt x="4741" y="21600"/>
                    <a:pt x="10708" y="21600"/>
                  </a:cubicBezTo>
                  <a:cubicBezTo>
                    <a:pt x="16681" y="21600"/>
                    <a:pt x="21600" y="15034"/>
                    <a:pt x="21600" y="7069"/>
                  </a:cubicBezTo>
                  <a:cubicBezTo>
                    <a:pt x="21600" y="518"/>
                    <a:pt x="18079" y="15"/>
                    <a:pt x="13376" y="15"/>
                  </a:cubicBezTo>
                  <a:cubicBezTo>
                    <a:pt x="12522" y="15"/>
                    <a:pt x="11629" y="37"/>
                    <a:pt x="10708" y="37"/>
                  </a:cubicBezTo>
                  <a:cubicBezTo>
                    <a:pt x="9572" y="37"/>
                    <a:pt x="8479" y="0"/>
                    <a:pt x="7459"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20" name="Google Shape;2337;p24">
              <a:extLst>
                <a:ext uri="{FF2B5EF4-FFF2-40B4-BE49-F238E27FC236}">
                  <a16:creationId xmlns:a16="http://schemas.microsoft.com/office/drawing/2014/main" id="{8F503F4A-EA72-AF21-9A4C-97076A16DA45}"/>
                </a:ext>
              </a:extLst>
            </p:cNvPr>
            <p:cNvSpPr>
              <a:spLocks/>
            </p:cNvSpPr>
            <p:nvPr/>
          </p:nvSpPr>
          <p:spPr bwMode="auto">
            <a:xfrm>
              <a:off x="574352" y="473051"/>
              <a:ext cx="98173" cy="44091"/>
            </a:xfrm>
            <a:custGeom>
              <a:avLst/>
              <a:gdLst>
                <a:gd name="T0" fmla="*/ 22106458 w 21311"/>
                <a:gd name="T1" fmla="*/ 382745 h 21600"/>
                <a:gd name="T2" fmla="*/ 22106458 w 21311"/>
                <a:gd name="T3" fmla="*/ 382745 h 21600"/>
                <a:gd name="T4" fmla="*/ 22106458 w 21311"/>
                <a:gd name="T5" fmla="*/ 382745 h 21600"/>
                <a:gd name="T6" fmla="*/ 22106458 w 21311"/>
                <a:gd name="T7" fmla="*/ 3827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1" h="21600" extrusionOk="0">
                  <a:moveTo>
                    <a:pt x="13701" y="0"/>
                  </a:moveTo>
                  <a:cubicBezTo>
                    <a:pt x="13521" y="0"/>
                    <a:pt x="13296" y="381"/>
                    <a:pt x="13167" y="965"/>
                  </a:cubicBezTo>
                  <a:cubicBezTo>
                    <a:pt x="12987" y="3376"/>
                    <a:pt x="12633" y="5381"/>
                    <a:pt x="12453" y="7399"/>
                  </a:cubicBezTo>
                  <a:cubicBezTo>
                    <a:pt x="11739" y="6993"/>
                    <a:pt x="11030" y="6993"/>
                    <a:pt x="10136" y="6993"/>
                  </a:cubicBezTo>
                  <a:cubicBezTo>
                    <a:pt x="6222" y="6993"/>
                    <a:pt x="2482" y="11409"/>
                    <a:pt x="166" y="19049"/>
                  </a:cubicBezTo>
                  <a:cubicBezTo>
                    <a:pt x="-245" y="19976"/>
                    <a:pt x="182" y="21600"/>
                    <a:pt x="638" y="21600"/>
                  </a:cubicBezTo>
                  <a:cubicBezTo>
                    <a:pt x="784" y="21600"/>
                    <a:pt x="930" y="21435"/>
                    <a:pt x="1054" y="21067"/>
                  </a:cubicBezTo>
                  <a:cubicBezTo>
                    <a:pt x="3191" y="14227"/>
                    <a:pt x="6576" y="9810"/>
                    <a:pt x="10136" y="9810"/>
                  </a:cubicBezTo>
                  <a:cubicBezTo>
                    <a:pt x="13876" y="9810"/>
                    <a:pt x="17261" y="14227"/>
                    <a:pt x="19398" y="21067"/>
                  </a:cubicBezTo>
                  <a:cubicBezTo>
                    <a:pt x="19522" y="21435"/>
                    <a:pt x="19668" y="21587"/>
                    <a:pt x="19809" y="21587"/>
                  </a:cubicBezTo>
                  <a:cubicBezTo>
                    <a:pt x="20270" y="21587"/>
                    <a:pt x="20697" y="19887"/>
                    <a:pt x="20287" y="18643"/>
                  </a:cubicBezTo>
                  <a:cubicBezTo>
                    <a:pt x="20112" y="17843"/>
                    <a:pt x="19752" y="17044"/>
                    <a:pt x="19398" y="16232"/>
                  </a:cubicBezTo>
                  <a:cubicBezTo>
                    <a:pt x="19932" y="14633"/>
                    <a:pt x="20466" y="13021"/>
                    <a:pt x="21181" y="11409"/>
                  </a:cubicBezTo>
                  <a:cubicBezTo>
                    <a:pt x="21355" y="11016"/>
                    <a:pt x="21355" y="9810"/>
                    <a:pt x="21181" y="9404"/>
                  </a:cubicBezTo>
                  <a:cubicBezTo>
                    <a:pt x="21001" y="8998"/>
                    <a:pt x="20821" y="8808"/>
                    <a:pt x="20669" y="8808"/>
                  </a:cubicBezTo>
                  <a:cubicBezTo>
                    <a:pt x="20511" y="8808"/>
                    <a:pt x="20377" y="8998"/>
                    <a:pt x="20287" y="9404"/>
                  </a:cubicBezTo>
                  <a:cubicBezTo>
                    <a:pt x="19578" y="11016"/>
                    <a:pt x="19044" y="12615"/>
                    <a:pt x="18330" y="13820"/>
                  </a:cubicBezTo>
                  <a:cubicBezTo>
                    <a:pt x="17975" y="13021"/>
                    <a:pt x="17441" y="12221"/>
                    <a:pt x="16907" y="11409"/>
                  </a:cubicBezTo>
                  <a:cubicBezTo>
                    <a:pt x="17441" y="9810"/>
                    <a:pt x="17975" y="7792"/>
                    <a:pt x="18330" y="5787"/>
                  </a:cubicBezTo>
                  <a:cubicBezTo>
                    <a:pt x="18509" y="5381"/>
                    <a:pt x="18509" y="4175"/>
                    <a:pt x="18150" y="3782"/>
                  </a:cubicBezTo>
                  <a:cubicBezTo>
                    <a:pt x="18054" y="3668"/>
                    <a:pt x="17964" y="3617"/>
                    <a:pt x="17868" y="3617"/>
                  </a:cubicBezTo>
                  <a:cubicBezTo>
                    <a:pt x="17615" y="3617"/>
                    <a:pt x="17390" y="3998"/>
                    <a:pt x="17261" y="4581"/>
                  </a:cubicBezTo>
                  <a:cubicBezTo>
                    <a:pt x="16727" y="6193"/>
                    <a:pt x="16373" y="8198"/>
                    <a:pt x="15838" y="10204"/>
                  </a:cubicBezTo>
                  <a:cubicBezTo>
                    <a:pt x="15124" y="9404"/>
                    <a:pt x="14410" y="8604"/>
                    <a:pt x="13701" y="8198"/>
                  </a:cubicBezTo>
                  <a:cubicBezTo>
                    <a:pt x="13876" y="6193"/>
                    <a:pt x="14236" y="4175"/>
                    <a:pt x="14410" y="1764"/>
                  </a:cubicBezTo>
                  <a:cubicBezTo>
                    <a:pt x="14410" y="965"/>
                    <a:pt x="14236" y="165"/>
                    <a:pt x="13876" y="165"/>
                  </a:cubicBezTo>
                  <a:cubicBezTo>
                    <a:pt x="13831" y="51"/>
                    <a:pt x="13769" y="0"/>
                    <a:pt x="1370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21" name="Google Shape;2338;p24">
              <a:extLst>
                <a:ext uri="{FF2B5EF4-FFF2-40B4-BE49-F238E27FC236}">
                  <a16:creationId xmlns:a16="http://schemas.microsoft.com/office/drawing/2014/main" id="{DC7DBF26-7C6E-0FA5-C251-492FAC7D35BF}"/>
                </a:ext>
              </a:extLst>
            </p:cNvPr>
            <p:cNvSpPr>
              <a:spLocks/>
            </p:cNvSpPr>
            <p:nvPr/>
          </p:nvSpPr>
          <p:spPr bwMode="auto">
            <a:xfrm>
              <a:off x="601356" y="488153"/>
              <a:ext cx="45956" cy="45931"/>
            </a:xfrm>
            <a:custGeom>
              <a:avLst/>
              <a:gdLst>
                <a:gd name="T0" fmla="*/ 470834 w 21600"/>
                <a:gd name="T1" fmla="*/ 469568 h 21600"/>
                <a:gd name="T2" fmla="*/ 470834 w 21600"/>
                <a:gd name="T3" fmla="*/ 469568 h 21600"/>
                <a:gd name="T4" fmla="*/ 470834 w 21600"/>
                <a:gd name="T5" fmla="*/ 469568 h 21600"/>
                <a:gd name="T6" fmla="*/ 470834 w 21600"/>
                <a:gd name="T7" fmla="*/ 4695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5016" y="0"/>
                    <a:pt x="0" y="4629"/>
                    <a:pt x="0" y="10794"/>
                  </a:cubicBezTo>
                  <a:cubicBezTo>
                    <a:pt x="0" y="16971"/>
                    <a:pt x="5016" y="21600"/>
                    <a:pt x="10800" y="21600"/>
                  </a:cubicBezTo>
                  <a:cubicBezTo>
                    <a:pt x="16973" y="21600"/>
                    <a:pt x="21600" y="16971"/>
                    <a:pt x="21600" y="10794"/>
                  </a:cubicBezTo>
                  <a:cubicBezTo>
                    <a:pt x="21600" y="4629"/>
                    <a:pt x="16973" y="0"/>
                    <a:pt x="1080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22" name="Google Shape;2339;p24">
              <a:extLst>
                <a:ext uri="{FF2B5EF4-FFF2-40B4-BE49-F238E27FC236}">
                  <a16:creationId xmlns:a16="http://schemas.microsoft.com/office/drawing/2014/main" id="{7C0C4F9B-17B6-D67C-8211-A27DD7156900}"/>
                </a:ext>
              </a:extLst>
            </p:cNvPr>
            <p:cNvSpPr>
              <a:spLocks/>
            </p:cNvSpPr>
            <p:nvPr/>
          </p:nvSpPr>
          <p:spPr bwMode="auto">
            <a:xfrm>
              <a:off x="591940" y="441395"/>
              <a:ext cx="74278" cy="30881"/>
            </a:xfrm>
            <a:custGeom>
              <a:avLst/>
              <a:gdLst>
                <a:gd name="T0" fmla="*/ 7897774 w 19451"/>
                <a:gd name="T1" fmla="*/ 64511 h 21600"/>
                <a:gd name="T2" fmla="*/ 7897774 w 19451"/>
                <a:gd name="T3" fmla="*/ 64511 h 21600"/>
                <a:gd name="T4" fmla="*/ 7897774 w 19451"/>
                <a:gd name="T5" fmla="*/ 64511 h 21600"/>
                <a:gd name="T6" fmla="*/ 7897774 w 19451"/>
                <a:gd name="T7" fmla="*/ 6451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451" h="21600" extrusionOk="0">
                  <a:moveTo>
                    <a:pt x="2900" y="0"/>
                  </a:moveTo>
                  <a:cubicBezTo>
                    <a:pt x="-967" y="0"/>
                    <a:pt x="-967" y="15493"/>
                    <a:pt x="2900" y="15493"/>
                  </a:cubicBezTo>
                  <a:cubicBezTo>
                    <a:pt x="3361" y="15421"/>
                    <a:pt x="3816" y="15403"/>
                    <a:pt x="4270" y="15403"/>
                  </a:cubicBezTo>
                  <a:cubicBezTo>
                    <a:pt x="8286" y="15403"/>
                    <a:pt x="12146" y="17613"/>
                    <a:pt x="16000" y="21219"/>
                  </a:cubicBezTo>
                  <a:cubicBezTo>
                    <a:pt x="16312" y="21491"/>
                    <a:pt x="16603" y="21600"/>
                    <a:pt x="16881" y="21600"/>
                  </a:cubicBezTo>
                  <a:cubicBezTo>
                    <a:pt x="19670" y="21600"/>
                    <a:pt x="20633" y="9441"/>
                    <a:pt x="17506" y="6306"/>
                  </a:cubicBezTo>
                  <a:cubicBezTo>
                    <a:pt x="12777" y="1721"/>
                    <a:pt x="7839" y="0"/>
                    <a:pt x="290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23" name="Google Shape;2340;p24">
              <a:extLst>
                <a:ext uri="{FF2B5EF4-FFF2-40B4-BE49-F238E27FC236}">
                  <a16:creationId xmlns:a16="http://schemas.microsoft.com/office/drawing/2014/main" id="{BD42D3A6-2720-CE7D-C2A9-C1316C5B3C57}"/>
                </a:ext>
              </a:extLst>
            </p:cNvPr>
            <p:cNvSpPr>
              <a:spLocks/>
            </p:cNvSpPr>
            <p:nvPr/>
          </p:nvSpPr>
          <p:spPr bwMode="auto">
            <a:xfrm>
              <a:off x="290702" y="544937"/>
              <a:ext cx="164630" cy="373914"/>
            </a:xfrm>
            <a:custGeom>
              <a:avLst/>
              <a:gdLst>
                <a:gd name="T0" fmla="*/ 296760778 w 21246"/>
                <a:gd name="T1" fmla="*/ 2147483647 h 21600"/>
                <a:gd name="T2" fmla="*/ 296760778 w 21246"/>
                <a:gd name="T3" fmla="*/ 2147483647 h 21600"/>
                <a:gd name="T4" fmla="*/ 296760778 w 21246"/>
                <a:gd name="T5" fmla="*/ 2147483647 h 21600"/>
                <a:gd name="T6" fmla="*/ 296760778 w 2124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46" h="21600" extrusionOk="0">
                  <a:moveTo>
                    <a:pt x="13209" y="0"/>
                  </a:moveTo>
                  <a:cubicBezTo>
                    <a:pt x="13072" y="0"/>
                    <a:pt x="12928" y="12"/>
                    <a:pt x="12778" y="37"/>
                  </a:cubicBezTo>
                  <a:cubicBezTo>
                    <a:pt x="12353" y="84"/>
                    <a:pt x="12036" y="226"/>
                    <a:pt x="11718" y="368"/>
                  </a:cubicBezTo>
                  <a:cubicBezTo>
                    <a:pt x="11401" y="510"/>
                    <a:pt x="10976" y="700"/>
                    <a:pt x="10555" y="843"/>
                  </a:cubicBezTo>
                  <a:cubicBezTo>
                    <a:pt x="9070" y="1505"/>
                    <a:pt x="7589" y="2170"/>
                    <a:pt x="6108" y="2785"/>
                  </a:cubicBezTo>
                  <a:cubicBezTo>
                    <a:pt x="5259" y="3165"/>
                    <a:pt x="4306" y="3496"/>
                    <a:pt x="3461" y="3828"/>
                  </a:cubicBezTo>
                  <a:cubicBezTo>
                    <a:pt x="2929" y="4018"/>
                    <a:pt x="2508" y="4207"/>
                    <a:pt x="2294" y="4445"/>
                  </a:cubicBezTo>
                  <a:cubicBezTo>
                    <a:pt x="2294" y="4491"/>
                    <a:pt x="1341" y="6767"/>
                    <a:pt x="920" y="7904"/>
                  </a:cubicBezTo>
                  <a:cubicBezTo>
                    <a:pt x="706" y="8425"/>
                    <a:pt x="495" y="8994"/>
                    <a:pt x="285" y="9515"/>
                  </a:cubicBezTo>
                  <a:cubicBezTo>
                    <a:pt x="178" y="10037"/>
                    <a:pt x="-140" y="10558"/>
                    <a:pt x="71" y="11032"/>
                  </a:cubicBezTo>
                  <a:cubicBezTo>
                    <a:pt x="285" y="11553"/>
                    <a:pt x="813" y="11979"/>
                    <a:pt x="1237" y="12406"/>
                  </a:cubicBezTo>
                  <a:cubicBezTo>
                    <a:pt x="1873" y="12928"/>
                    <a:pt x="2401" y="13449"/>
                    <a:pt x="3036" y="13970"/>
                  </a:cubicBezTo>
                  <a:cubicBezTo>
                    <a:pt x="4096" y="14918"/>
                    <a:pt x="5259" y="15913"/>
                    <a:pt x="6319" y="16909"/>
                  </a:cubicBezTo>
                  <a:cubicBezTo>
                    <a:pt x="7272" y="17762"/>
                    <a:pt x="8225" y="18661"/>
                    <a:pt x="9177" y="19514"/>
                  </a:cubicBezTo>
                  <a:cubicBezTo>
                    <a:pt x="9177" y="19514"/>
                    <a:pt x="9177" y="20130"/>
                    <a:pt x="8860" y="21600"/>
                  </a:cubicBezTo>
                  <a:lnTo>
                    <a:pt x="21246" y="21552"/>
                  </a:lnTo>
                  <a:cubicBezTo>
                    <a:pt x="20928" y="19704"/>
                    <a:pt x="20825" y="20178"/>
                    <a:pt x="21035" y="18330"/>
                  </a:cubicBezTo>
                  <a:cubicBezTo>
                    <a:pt x="21460" y="17381"/>
                    <a:pt x="20611" y="16340"/>
                    <a:pt x="19765" y="15533"/>
                  </a:cubicBezTo>
                  <a:cubicBezTo>
                    <a:pt x="18812" y="14634"/>
                    <a:pt x="17542" y="13827"/>
                    <a:pt x="15954" y="13117"/>
                  </a:cubicBezTo>
                  <a:cubicBezTo>
                    <a:pt x="16907" y="12928"/>
                    <a:pt x="17859" y="12738"/>
                    <a:pt x="18812" y="12501"/>
                  </a:cubicBezTo>
                  <a:cubicBezTo>
                    <a:pt x="19233" y="12406"/>
                    <a:pt x="19551" y="12311"/>
                    <a:pt x="19658" y="12121"/>
                  </a:cubicBezTo>
                  <a:cubicBezTo>
                    <a:pt x="19765" y="11885"/>
                    <a:pt x="19658" y="11647"/>
                    <a:pt x="19551" y="11411"/>
                  </a:cubicBezTo>
                  <a:cubicBezTo>
                    <a:pt x="19340" y="10794"/>
                    <a:pt x="18812" y="10179"/>
                    <a:pt x="17963" y="9610"/>
                  </a:cubicBezTo>
                  <a:cubicBezTo>
                    <a:pt x="18070" y="9136"/>
                    <a:pt x="17963" y="8615"/>
                    <a:pt x="17328" y="8189"/>
                  </a:cubicBezTo>
                  <a:cubicBezTo>
                    <a:pt x="16850" y="7803"/>
                    <a:pt x="16024" y="7416"/>
                    <a:pt x="15011" y="7416"/>
                  </a:cubicBezTo>
                  <a:cubicBezTo>
                    <a:pt x="14904" y="7416"/>
                    <a:pt x="14794" y="7421"/>
                    <a:pt x="14683" y="7430"/>
                  </a:cubicBezTo>
                  <a:cubicBezTo>
                    <a:pt x="14048" y="7430"/>
                    <a:pt x="13413" y="7572"/>
                    <a:pt x="12882" y="7714"/>
                  </a:cubicBezTo>
                  <a:cubicBezTo>
                    <a:pt x="12246" y="7809"/>
                    <a:pt x="11611" y="7951"/>
                    <a:pt x="10976" y="8093"/>
                  </a:cubicBezTo>
                  <a:cubicBezTo>
                    <a:pt x="10872" y="8141"/>
                    <a:pt x="10765" y="8141"/>
                    <a:pt x="10658" y="8189"/>
                  </a:cubicBezTo>
                  <a:cubicBezTo>
                    <a:pt x="10448" y="7003"/>
                    <a:pt x="9706" y="5914"/>
                    <a:pt x="8435" y="4917"/>
                  </a:cubicBezTo>
                  <a:cubicBezTo>
                    <a:pt x="9706" y="4302"/>
                    <a:pt x="11083" y="3686"/>
                    <a:pt x="12143" y="2975"/>
                  </a:cubicBezTo>
                  <a:cubicBezTo>
                    <a:pt x="12671" y="2596"/>
                    <a:pt x="13199" y="2216"/>
                    <a:pt x="13624" y="1790"/>
                  </a:cubicBezTo>
                  <a:cubicBezTo>
                    <a:pt x="13941" y="1411"/>
                    <a:pt x="14366" y="937"/>
                    <a:pt x="14366" y="558"/>
                  </a:cubicBezTo>
                  <a:cubicBezTo>
                    <a:pt x="14279" y="247"/>
                    <a:pt x="13834" y="0"/>
                    <a:pt x="13209"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24" name="Google Shape;2341;p24">
              <a:extLst>
                <a:ext uri="{FF2B5EF4-FFF2-40B4-BE49-F238E27FC236}">
                  <a16:creationId xmlns:a16="http://schemas.microsoft.com/office/drawing/2014/main" id="{7DBA392C-1A52-4034-035B-C11509B6E8D7}"/>
                </a:ext>
              </a:extLst>
            </p:cNvPr>
            <p:cNvSpPr>
              <a:spLocks/>
            </p:cNvSpPr>
            <p:nvPr/>
          </p:nvSpPr>
          <p:spPr bwMode="auto">
            <a:xfrm>
              <a:off x="391599" y="735908"/>
              <a:ext cx="65718" cy="143567"/>
            </a:xfrm>
            <a:custGeom>
              <a:avLst/>
              <a:gdLst>
                <a:gd name="T0" fmla="*/ 3644938 w 20250"/>
                <a:gd name="T1" fmla="*/ 140097743 h 21600"/>
                <a:gd name="T2" fmla="*/ 3644938 w 20250"/>
                <a:gd name="T3" fmla="*/ 140097743 h 21600"/>
                <a:gd name="T4" fmla="*/ 3644938 w 20250"/>
                <a:gd name="T5" fmla="*/ 140097743 h 21600"/>
                <a:gd name="T6" fmla="*/ 3644938 w 20250"/>
                <a:gd name="T7" fmla="*/ 14009774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50" h="21600" extrusionOk="0">
                  <a:moveTo>
                    <a:pt x="4728" y="0"/>
                  </a:moveTo>
                  <a:cubicBezTo>
                    <a:pt x="4217" y="0"/>
                    <a:pt x="3969" y="121"/>
                    <a:pt x="3714" y="370"/>
                  </a:cubicBezTo>
                  <a:cubicBezTo>
                    <a:pt x="2955" y="1232"/>
                    <a:pt x="2197" y="2222"/>
                    <a:pt x="1439" y="3208"/>
                  </a:cubicBezTo>
                  <a:cubicBezTo>
                    <a:pt x="1439" y="3083"/>
                    <a:pt x="1183" y="3083"/>
                    <a:pt x="1183" y="3083"/>
                  </a:cubicBezTo>
                  <a:cubicBezTo>
                    <a:pt x="1080" y="3052"/>
                    <a:pt x="968" y="3036"/>
                    <a:pt x="856" y="3036"/>
                  </a:cubicBezTo>
                  <a:cubicBezTo>
                    <a:pt x="186" y="3036"/>
                    <a:pt x="-445" y="3613"/>
                    <a:pt x="425" y="3827"/>
                  </a:cubicBezTo>
                  <a:cubicBezTo>
                    <a:pt x="12558" y="7530"/>
                    <a:pt x="19638" y="14195"/>
                    <a:pt x="18377" y="21230"/>
                  </a:cubicBezTo>
                  <a:cubicBezTo>
                    <a:pt x="18377" y="21475"/>
                    <a:pt x="18816" y="21600"/>
                    <a:pt x="19263" y="21600"/>
                  </a:cubicBezTo>
                  <a:cubicBezTo>
                    <a:pt x="19702" y="21600"/>
                    <a:pt x="20149" y="21475"/>
                    <a:pt x="20149" y="21230"/>
                  </a:cubicBezTo>
                  <a:cubicBezTo>
                    <a:pt x="21155" y="14316"/>
                    <a:pt x="14586" y="7530"/>
                    <a:pt x="2955" y="3578"/>
                  </a:cubicBezTo>
                  <a:lnTo>
                    <a:pt x="5486" y="491"/>
                  </a:lnTo>
                  <a:cubicBezTo>
                    <a:pt x="5486" y="370"/>
                    <a:pt x="5230" y="121"/>
                    <a:pt x="472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25" name="Google Shape;2342;p24">
              <a:extLst>
                <a:ext uri="{FF2B5EF4-FFF2-40B4-BE49-F238E27FC236}">
                  <a16:creationId xmlns:a16="http://schemas.microsoft.com/office/drawing/2014/main" id="{3763E408-4A4B-3745-1C13-032461E816A1}"/>
                </a:ext>
              </a:extLst>
            </p:cNvPr>
            <p:cNvSpPr>
              <a:spLocks/>
            </p:cNvSpPr>
            <p:nvPr/>
          </p:nvSpPr>
          <p:spPr bwMode="auto">
            <a:xfrm>
              <a:off x="333140" y="698320"/>
              <a:ext cx="97201" cy="61007"/>
            </a:xfrm>
            <a:custGeom>
              <a:avLst/>
              <a:gdLst>
                <a:gd name="T0" fmla="*/ 22092170 w 21051"/>
                <a:gd name="T1" fmla="*/ 1941147 h 21600"/>
                <a:gd name="T2" fmla="*/ 22092170 w 21051"/>
                <a:gd name="T3" fmla="*/ 1941147 h 21600"/>
                <a:gd name="T4" fmla="*/ 22092170 w 21051"/>
                <a:gd name="T5" fmla="*/ 1941147 h 21600"/>
                <a:gd name="T6" fmla="*/ 22092170 w 21051"/>
                <a:gd name="T7" fmla="*/ 19411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51" h="21600" extrusionOk="0">
                  <a:moveTo>
                    <a:pt x="17723" y="0"/>
                  </a:moveTo>
                  <a:cubicBezTo>
                    <a:pt x="16898" y="0"/>
                    <a:pt x="16040" y="477"/>
                    <a:pt x="15271" y="1110"/>
                  </a:cubicBezTo>
                  <a:cubicBezTo>
                    <a:pt x="12960" y="2559"/>
                    <a:pt x="10654" y="4008"/>
                    <a:pt x="8522" y="5751"/>
                  </a:cubicBezTo>
                  <a:cubicBezTo>
                    <a:pt x="7276" y="6916"/>
                    <a:pt x="6210" y="7787"/>
                    <a:pt x="4965" y="8658"/>
                  </a:cubicBezTo>
                  <a:cubicBezTo>
                    <a:pt x="3899" y="9530"/>
                    <a:pt x="2833" y="10401"/>
                    <a:pt x="1767" y="11272"/>
                  </a:cubicBezTo>
                  <a:cubicBezTo>
                    <a:pt x="-365" y="13593"/>
                    <a:pt x="-185" y="17372"/>
                    <a:pt x="348" y="20857"/>
                  </a:cubicBezTo>
                  <a:cubicBezTo>
                    <a:pt x="426" y="21371"/>
                    <a:pt x="707" y="21600"/>
                    <a:pt x="987" y="21600"/>
                  </a:cubicBezTo>
                  <a:cubicBezTo>
                    <a:pt x="1341" y="21600"/>
                    <a:pt x="1688" y="21224"/>
                    <a:pt x="1593" y="20564"/>
                  </a:cubicBezTo>
                  <a:cubicBezTo>
                    <a:pt x="1234" y="18821"/>
                    <a:pt x="881" y="17078"/>
                    <a:pt x="1234" y="15336"/>
                  </a:cubicBezTo>
                  <a:cubicBezTo>
                    <a:pt x="1593" y="13593"/>
                    <a:pt x="2479" y="13015"/>
                    <a:pt x="3366" y="12144"/>
                  </a:cubicBezTo>
                  <a:cubicBezTo>
                    <a:pt x="5144" y="10695"/>
                    <a:pt x="7097" y="8952"/>
                    <a:pt x="9055" y="7494"/>
                  </a:cubicBezTo>
                  <a:cubicBezTo>
                    <a:pt x="11007" y="6044"/>
                    <a:pt x="12786" y="4595"/>
                    <a:pt x="14918" y="3430"/>
                  </a:cubicBezTo>
                  <a:cubicBezTo>
                    <a:pt x="15625" y="2852"/>
                    <a:pt x="16870" y="1981"/>
                    <a:pt x="17757" y="1981"/>
                  </a:cubicBezTo>
                  <a:cubicBezTo>
                    <a:pt x="18823" y="1981"/>
                    <a:pt x="19535" y="3724"/>
                    <a:pt x="20068" y="4879"/>
                  </a:cubicBezTo>
                  <a:cubicBezTo>
                    <a:pt x="20186" y="5072"/>
                    <a:pt x="20309" y="5155"/>
                    <a:pt x="20427" y="5155"/>
                  </a:cubicBezTo>
                  <a:cubicBezTo>
                    <a:pt x="20859" y="5155"/>
                    <a:pt x="21235" y="4109"/>
                    <a:pt x="20954" y="3430"/>
                  </a:cubicBezTo>
                  <a:cubicBezTo>
                    <a:pt x="20248" y="2265"/>
                    <a:pt x="19535" y="816"/>
                    <a:pt x="18649" y="238"/>
                  </a:cubicBezTo>
                  <a:cubicBezTo>
                    <a:pt x="18351" y="73"/>
                    <a:pt x="18037" y="0"/>
                    <a:pt x="1772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26" name="Google Shape;2343;p24">
              <a:extLst>
                <a:ext uri="{FF2B5EF4-FFF2-40B4-BE49-F238E27FC236}">
                  <a16:creationId xmlns:a16="http://schemas.microsoft.com/office/drawing/2014/main" id="{400D8793-03E4-DFC6-F251-D8C2B26941A9}"/>
                </a:ext>
              </a:extLst>
            </p:cNvPr>
            <p:cNvSpPr>
              <a:spLocks/>
            </p:cNvSpPr>
            <p:nvPr/>
          </p:nvSpPr>
          <p:spPr bwMode="auto">
            <a:xfrm>
              <a:off x="311732" y="542295"/>
              <a:ext cx="93284" cy="207707"/>
            </a:xfrm>
            <a:custGeom>
              <a:avLst/>
              <a:gdLst>
                <a:gd name="T0" fmla="*/ 18184737 w 20993"/>
                <a:gd name="T1" fmla="*/ 887999794 h 21600"/>
                <a:gd name="T2" fmla="*/ 18184737 w 20993"/>
                <a:gd name="T3" fmla="*/ 887999794 h 21600"/>
                <a:gd name="T4" fmla="*/ 18184737 w 20993"/>
                <a:gd name="T5" fmla="*/ 887999794 h 21600"/>
                <a:gd name="T6" fmla="*/ 18184737 w 20993"/>
                <a:gd name="T7" fmla="*/ 8879997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93" h="21600" extrusionOk="0">
                  <a:moveTo>
                    <a:pt x="18284" y="0"/>
                  </a:moveTo>
                  <a:cubicBezTo>
                    <a:pt x="17177" y="86"/>
                    <a:pt x="16069" y="512"/>
                    <a:pt x="15148" y="854"/>
                  </a:cubicBezTo>
                  <a:cubicBezTo>
                    <a:pt x="14040" y="1366"/>
                    <a:pt x="12932" y="1878"/>
                    <a:pt x="11825" y="2390"/>
                  </a:cubicBezTo>
                  <a:cubicBezTo>
                    <a:pt x="11411" y="2581"/>
                    <a:pt x="11720" y="2821"/>
                    <a:pt x="12215" y="2821"/>
                  </a:cubicBezTo>
                  <a:cubicBezTo>
                    <a:pt x="12378" y="2821"/>
                    <a:pt x="12565" y="2794"/>
                    <a:pt x="12746" y="2729"/>
                  </a:cubicBezTo>
                  <a:cubicBezTo>
                    <a:pt x="13673" y="2303"/>
                    <a:pt x="14780" y="1878"/>
                    <a:pt x="15702" y="1449"/>
                  </a:cubicBezTo>
                  <a:cubicBezTo>
                    <a:pt x="16419" y="1185"/>
                    <a:pt x="17474" y="609"/>
                    <a:pt x="18430" y="609"/>
                  </a:cubicBezTo>
                  <a:cubicBezTo>
                    <a:pt x="18704" y="609"/>
                    <a:pt x="18966" y="655"/>
                    <a:pt x="19211" y="768"/>
                  </a:cubicBezTo>
                  <a:cubicBezTo>
                    <a:pt x="20132" y="1193"/>
                    <a:pt x="19765" y="2047"/>
                    <a:pt x="19392" y="2559"/>
                  </a:cubicBezTo>
                  <a:cubicBezTo>
                    <a:pt x="19025" y="3157"/>
                    <a:pt x="18284" y="3669"/>
                    <a:pt x="17730" y="4181"/>
                  </a:cubicBezTo>
                  <a:cubicBezTo>
                    <a:pt x="14961" y="6228"/>
                    <a:pt x="11271" y="8020"/>
                    <a:pt x="6840" y="9299"/>
                  </a:cubicBezTo>
                  <a:cubicBezTo>
                    <a:pt x="6653" y="9383"/>
                    <a:pt x="6473" y="9555"/>
                    <a:pt x="6653" y="9725"/>
                  </a:cubicBezTo>
                  <a:lnTo>
                    <a:pt x="7761" y="16721"/>
                  </a:lnTo>
                  <a:lnTo>
                    <a:pt x="3884" y="17831"/>
                  </a:lnTo>
                  <a:cubicBezTo>
                    <a:pt x="2590" y="18257"/>
                    <a:pt x="1302" y="18599"/>
                    <a:pt x="561" y="19194"/>
                  </a:cubicBezTo>
                  <a:cubicBezTo>
                    <a:pt x="-360" y="19879"/>
                    <a:pt x="7" y="20646"/>
                    <a:pt x="561" y="21414"/>
                  </a:cubicBezTo>
                  <a:cubicBezTo>
                    <a:pt x="631" y="21543"/>
                    <a:pt x="835" y="21600"/>
                    <a:pt x="1057" y="21600"/>
                  </a:cubicBezTo>
                  <a:cubicBezTo>
                    <a:pt x="1406" y="21600"/>
                    <a:pt x="1785" y="21455"/>
                    <a:pt x="1669" y="21242"/>
                  </a:cubicBezTo>
                  <a:cubicBezTo>
                    <a:pt x="1302" y="20560"/>
                    <a:pt x="928" y="19792"/>
                    <a:pt x="2036" y="19194"/>
                  </a:cubicBezTo>
                  <a:cubicBezTo>
                    <a:pt x="2963" y="18682"/>
                    <a:pt x="4438" y="18427"/>
                    <a:pt x="5546" y="18087"/>
                  </a:cubicBezTo>
                  <a:cubicBezTo>
                    <a:pt x="8315" y="17233"/>
                    <a:pt x="11271" y="16379"/>
                    <a:pt x="14040" y="15611"/>
                  </a:cubicBezTo>
                  <a:cubicBezTo>
                    <a:pt x="14658" y="15396"/>
                    <a:pt x="14238" y="15062"/>
                    <a:pt x="13760" y="15062"/>
                  </a:cubicBezTo>
                  <a:cubicBezTo>
                    <a:pt x="13667" y="15062"/>
                    <a:pt x="13574" y="15073"/>
                    <a:pt x="13486" y="15100"/>
                  </a:cubicBezTo>
                  <a:lnTo>
                    <a:pt x="9055" y="16379"/>
                  </a:lnTo>
                  <a:cubicBezTo>
                    <a:pt x="8688" y="14162"/>
                    <a:pt x="8315" y="11945"/>
                    <a:pt x="7948" y="9725"/>
                  </a:cubicBezTo>
                  <a:cubicBezTo>
                    <a:pt x="11825" y="8532"/>
                    <a:pt x="15148" y="6996"/>
                    <a:pt x="17730" y="5205"/>
                  </a:cubicBezTo>
                  <a:cubicBezTo>
                    <a:pt x="19025" y="4265"/>
                    <a:pt x="20500" y="3327"/>
                    <a:pt x="20873" y="2217"/>
                  </a:cubicBezTo>
                  <a:cubicBezTo>
                    <a:pt x="21240" y="1366"/>
                    <a:pt x="20873" y="0"/>
                    <a:pt x="18284"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27" name="Google Shape;2344;p24">
              <a:extLst>
                <a:ext uri="{FF2B5EF4-FFF2-40B4-BE49-F238E27FC236}">
                  <a16:creationId xmlns:a16="http://schemas.microsoft.com/office/drawing/2014/main" id="{64ABCCDA-1F81-935A-37D7-33EED3B9B3B1}"/>
                </a:ext>
              </a:extLst>
            </p:cNvPr>
            <p:cNvSpPr>
              <a:spLocks/>
            </p:cNvSpPr>
            <p:nvPr/>
          </p:nvSpPr>
          <p:spPr bwMode="auto">
            <a:xfrm>
              <a:off x="597263" y="538357"/>
              <a:ext cx="164300" cy="373940"/>
            </a:xfrm>
            <a:custGeom>
              <a:avLst/>
              <a:gdLst>
                <a:gd name="T0" fmla="*/ 290175825 w 21312"/>
                <a:gd name="T1" fmla="*/ 2147483647 h 21600"/>
                <a:gd name="T2" fmla="*/ 290175825 w 21312"/>
                <a:gd name="T3" fmla="*/ 2147483647 h 21600"/>
                <a:gd name="T4" fmla="*/ 290175825 w 21312"/>
                <a:gd name="T5" fmla="*/ 2147483647 h 21600"/>
                <a:gd name="T6" fmla="*/ 290175825 w 2131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2" h="21600" extrusionOk="0">
                  <a:moveTo>
                    <a:pt x="8078" y="0"/>
                  </a:moveTo>
                  <a:cubicBezTo>
                    <a:pt x="7449" y="0"/>
                    <a:pt x="7003" y="248"/>
                    <a:pt x="6915" y="560"/>
                  </a:cubicBezTo>
                  <a:cubicBezTo>
                    <a:pt x="6915" y="938"/>
                    <a:pt x="7342" y="1413"/>
                    <a:pt x="7661" y="1791"/>
                  </a:cubicBezTo>
                  <a:cubicBezTo>
                    <a:pt x="8088" y="2218"/>
                    <a:pt x="8619" y="2596"/>
                    <a:pt x="9150" y="2976"/>
                  </a:cubicBezTo>
                  <a:cubicBezTo>
                    <a:pt x="10215" y="3687"/>
                    <a:pt x="11599" y="4302"/>
                    <a:pt x="12876" y="4919"/>
                  </a:cubicBezTo>
                  <a:cubicBezTo>
                    <a:pt x="11599" y="5914"/>
                    <a:pt x="10853" y="7004"/>
                    <a:pt x="10642" y="8188"/>
                  </a:cubicBezTo>
                  <a:cubicBezTo>
                    <a:pt x="10534" y="8142"/>
                    <a:pt x="10430" y="8142"/>
                    <a:pt x="10323" y="8094"/>
                  </a:cubicBezTo>
                  <a:cubicBezTo>
                    <a:pt x="9684" y="7952"/>
                    <a:pt x="9046" y="7810"/>
                    <a:pt x="8407" y="7715"/>
                  </a:cubicBezTo>
                  <a:cubicBezTo>
                    <a:pt x="7873" y="7573"/>
                    <a:pt x="7234" y="7431"/>
                    <a:pt x="6596" y="7431"/>
                  </a:cubicBezTo>
                  <a:cubicBezTo>
                    <a:pt x="6485" y="7422"/>
                    <a:pt x="6374" y="7417"/>
                    <a:pt x="6267" y="7417"/>
                  </a:cubicBezTo>
                  <a:cubicBezTo>
                    <a:pt x="5248" y="7417"/>
                    <a:pt x="4418" y="7802"/>
                    <a:pt x="3938" y="8188"/>
                  </a:cubicBezTo>
                  <a:cubicBezTo>
                    <a:pt x="3300" y="8615"/>
                    <a:pt x="3192" y="9137"/>
                    <a:pt x="3300" y="9610"/>
                  </a:cubicBezTo>
                  <a:cubicBezTo>
                    <a:pt x="2446" y="10178"/>
                    <a:pt x="1915" y="10795"/>
                    <a:pt x="1703" y="11458"/>
                  </a:cubicBezTo>
                  <a:cubicBezTo>
                    <a:pt x="1596" y="11648"/>
                    <a:pt x="1488" y="11884"/>
                    <a:pt x="1596" y="12122"/>
                  </a:cubicBezTo>
                  <a:cubicBezTo>
                    <a:pt x="1703" y="12311"/>
                    <a:pt x="2023" y="12406"/>
                    <a:pt x="2446" y="12501"/>
                  </a:cubicBezTo>
                  <a:cubicBezTo>
                    <a:pt x="3404" y="12737"/>
                    <a:pt x="4361" y="12927"/>
                    <a:pt x="5319" y="13165"/>
                  </a:cubicBezTo>
                  <a:cubicBezTo>
                    <a:pt x="3723" y="13828"/>
                    <a:pt x="2342" y="14633"/>
                    <a:pt x="1488" y="15534"/>
                  </a:cubicBezTo>
                  <a:cubicBezTo>
                    <a:pt x="638" y="16339"/>
                    <a:pt x="-212" y="17382"/>
                    <a:pt x="211" y="18329"/>
                  </a:cubicBezTo>
                  <a:cubicBezTo>
                    <a:pt x="426" y="20178"/>
                    <a:pt x="319" y="19704"/>
                    <a:pt x="0" y="21552"/>
                  </a:cubicBezTo>
                  <a:lnTo>
                    <a:pt x="12450" y="21600"/>
                  </a:lnTo>
                  <a:cubicBezTo>
                    <a:pt x="12140" y="20225"/>
                    <a:pt x="12130" y="19559"/>
                    <a:pt x="12130" y="19559"/>
                  </a:cubicBezTo>
                  <a:cubicBezTo>
                    <a:pt x="12130" y="19559"/>
                    <a:pt x="12130" y="19560"/>
                    <a:pt x="12130" y="19562"/>
                  </a:cubicBezTo>
                  <a:cubicBezTo>
                    <a:pt x="12130" y="19514"/>
                    <a:pt x="12130" y="19514"/>
                    <a:pt x="12130" y="19514"/>
                  </a:cubicBezTo>
                  <a:cubicBezTo>
                    <a:pt x="13088" y="18661"/>
                    <a:pt x="14046" y="17760"/>
                    <a:pt x="15003" y="16907"/>
                  </a:cubicBezTo>
                  <a:cubicBezTo>
                    <a:pt x="16069" y="15912"/>
                    <a:pt x="17238" y="14917"/>
                    <a:pt x="18303" y="13970"/>
                  </a:cubicBezTo>
                  <a:cubicBezTo>
                    <a:pt x="18942" y="13449"/>
                    <a:pt x="19473" y="12927"/>
                    <a:pt x="20111" y="12406"/>
                  </a:cubicBezTo>
                  <a:cubicBezTo>
                    <a:pt x="20538" y="11980"/>
                    <a:pt x="21069" y="11553"/>
                    <a:pt x="21284" y="11031"/>
                  </a:cubicBezTo>
                  <a:cubicBezTo>
                    <a:pt x="21388" y="10558"/>
                    <a:pt x="21176" y="10036"/>
                    <a:pt x="21069" y="9515"/>
                  </a:cubicBezTo>
                  <a:cubicBezTo>
                    <a:pt x="20857" y="8995"/>
                    <a:pt x="20645" y="8426"/>
                    <a:pt x="20430" y="7904"/>
                  </a:cubicBezTo>
                  <a:cubicBezTo>
                    <a:pt x="20007" y="6767"/>
                    <a:pt x="19049" y="4492"/>
                    <a:pt x="19049" y="4444"/>
                  </a:cubicBezTo>
                  <a:cubicBezTo>
                    <a:pt x="18730" y="4208"/>
                    <a:pt x="18411" y="4018"/>
                    <a:pt x="17876" y="3829"/>
                  </a:cubicBezTo>
                  <a:cubicBezTo>
                    <a:pt x="17026" y="3497"/>
                    <a:pt x="16069" y="3165"/>
                    <a:pt x="15218" y="2786"/>
                  </a:cubicBezTo>
                  <a:cubicBezTo>
                    <a:pt x="13727" y="2170"/>
                    <a:pt x="12238" y="1507"/>
                    <a:pt x="10749" y="844"/>
                  </a:cubicBezTo>
                  <a:cubicBezTo>
                    <a:pt x="10323" y="702"/>
                    <a:pt x="9896" y="512"/>
                    <a:pt x="9577" y="370"/>
                  </a:cubicBezTo>
                  <a:cubicBezTo>
                    <a:pt x="9257" y="227"/>
                    <a:pt x="8938" y="85"/>
                    <a:pt x="8511" y="37"/>
                  </a:cubicBezTo>
                  <a:cubicBezTo>
                    <a:pt x="8360" y="12"/>
                    <a:pt x="8216" y="0"/>
                    <a:pt x="8078"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28" name="Google Shape;2345;p24">
              <a:extLst>
                <a:ext uri="{FF2B5EF4-FFF2-40B4-BE49-F238E27FC236}">
                  <a16:creationId xmlns:a16="http://schemas.microsoft.com/office/drawing/2014/main" id="{FABB8BE1-E9E5-4F6A-1F57-D5AA49FF82C4}"/>
                </a:ext>
              </a:extLst>
            </p:cNvPr>
            <p:cNvSpPr>
              <a:spLocks/>
            </p:cNvSpPr>
            <p:nvPr/>
          </p:nvSpPr>
          <p:spPr bwMode="auto">
            <a:xfrm>
              <a:off x="595299" y="729847"/>
              <a:ext cx="65697" cy="143671"/>
            </a:xfrm>
            <a:custGeom>
              <a:avLst/>
              <a:gdLst>
                <a:gd name="T0" fmla="*/ 3644231 w 20243"/>
                <a:gd name="T1" fmla="*/ 140605793 h 21600"/>
                <a:gd name="T2" fmla="*/ 3644231 w 20243"/>
                <a:gd name="T3" fmla="*/ 140605793 h 21600"/>
                <a:gd name="T4" fmla="*/ 3644231 w 20243"/>
                <a:gd name="T5" fmla="*/ 140605793 h 21600"/>
                <a:gd name="T6" fmla="*/ 3644231 w 20243"/>
                <a:gd name="T7" fmla="*/ 14060579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43" h="21600" extrusionOk="0">
                  <a:moveTo>
                    <a:pt x="15876" y="0"/>
                  </a:moveTo>
                  <a:cubicBezTo>
                    <a:pt x="15772" y="0"/>
                    <a:pt x="15652" y="16"/>
                    <a:pt x="15516" y="47"/>
                  </a:cubicBezTo>
                  <a:cubicBezTo>
                    <a:pt x="15014" y="47"/>
                    <a:pt x="14758" y="292"/>
                    <a:pt x="14758" y="541"/>
                  </a:cubicBezTo>
                  <a:lnTo>
                    <a:pt x="17289" y="3501"/>
                  </a:lnTo>
                  <a:cubicBezTo>
                    <a:pt x="5658" y="7447"/>
                    <a:pt x="-911" y="14231"/>
                    <a:pt x="103" y="21137"/>
                  </a:cubicBezTo>
                  <a:cubicBezTo>
                    <a:pt x="103" y="21448"/>
                    <a:pt x="542" y="21600"/>
                    <a:pt x="981" y="21600"/>
                  </a:cubicBezTo>
                  <a:cubicBezTo>
                    <a:pt x="1428" y="21600"/>
                    <a:pt x="1867" y="21448"/>
                    <a:pt x="1867" y="21137"/>
                  </a:cubicBezTo>
                  <a:cubicBezTo>
                    <a:pt x="606" y="14231"/>
                    <a:pt x="7686" y="7447"/>
                    <a:pt x="19819" y="3747"/>
                  </a:cubicBezTo>
                  <a:cubicBezTo>
                    <a:pt x="20689" y="3536"/>
                    <a:pt x="20058" y="2956"/>
                    <a:pt x="19388" y="2956"/>
                  </a:cubicBezTo>
                  <a:cubicBezTo>
                    <a:pt x="19276" y="2956"/>
                    <a:pt x="19164" y="2972"/>
                    <a:pt x="19061" y="3007"/>
                  </a:cubicBezTo>
                  <a:cubicBezTo>
                    <a:pt x="19061" y="3007"/>
                    <a:pt x="18805" y="3131"/>
                    <a:pt x="18805" y="3131"/>
                  </a:cubicBezTo>
                  <a:cubicBezTo>
                    <a:pt x="18047" y="2142"/>
                    <a:pt x="17289" y="1281"/>
                    <a:pt x="16530" y="292"/>
                  </a:cubicBezTo>
                  <a:cubicBezTo>
                    <a:pt x="16347" y="113"/>
                    <a:pt x="16163" y="0"/>
                    <a:pt x="1587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29" name="Google Shape;2346;p24">
              <a:extLst>
                <a:ext uri="{FF2B5EF4-FFF2-40B4-BE49-F238E27FC236}">
                  <a16:creationId xmlns:a16="http://schemas.microsoft.com/office/drawing/2014/main" id="{25A9ECDC-27F8-5628-F536-DD1064BF3100}"/>
                </a:ext>
              </a:extLst>
            </p:cNvPr>
            <p:cNvSpPr>
              <a:spLocks/>
            </p:cNvSpPr>
            <p:nvPr/>
          </p:nvSpPr>
          <p:spPr bwMode="auto">
            <a:xfrm>
              <a:off x="622255" y="691870"/>
              <a:ext cx="97200" cy="61240"/>
            </a:xfrm>
            <a:custGeom>
              <a:avLst/>
              <a:gdLst>
                <a:gd name="T0" fmla="*/ 22090797 w 21051"/>
                <a:gd name="T1" fmla="*/ 1978469 h 21600"/>
                <a:gd name="T2" fmla="*/ 22090797 w 21051"/>
                <a:gd name="T3" fmla="*/ 1978469 h 21600"/>
                <a:gd name="T4" fmla="*/ 22090797 w 21051"/>
                <a:gd name="T5" fmla="*/ 1978469 h 21600"/>
                <a:gd name="T6" fmla="*/ 22090797 w 21051"/>
                <a:gd name="T7" fmla="*/ 19784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51" h="21600" extrusionOk="0">
                  <a:moveTo>
                    <a:pt x="3171" y="0"/>
                  </a:moveTo>
                  <a:cubicBezTo>
                    <a:pt x="2907" y="0"/>
                    <a:pt x="2655" y="64"/>
                    <a:pt x="2402" y="192"/>
                  </a:cubicBezTo>
                  <a:cubicBezTo>
                    <a:pt x="1516" y="777"/>
                    <a:pt x="803" y="2220"/>
                    <a:pt x="97" y="3381"/>
                  </a:cubicBezTo>
                  <a:cubicBezTo>
                    <a:pt x="-184" y="4057"/>
                    <a:pt x="192" y="5089"/>
                    <a:pt x="624" y="5089"/>
                  </a:cubicBezTo>
                  <a:cubicBezTo>
                    <a:pt x="742" y="5089"/>
                    <a:pt x="865" y="5016"/>
                    <a:pt x="983" y="4824"/>
                  </a:cubicBezTo>
                  <a:cubicBezTo>
                    <a:pt x="1516" y="3664"/>
                    <a:pt x="2228" y="2220"/>
                    <a:pt x="3294" y="1928"/>
                  </a:cubicBezTo>
                  <a:cubicBezTo>
                    <a:pt x="4181" y="1928"/>
                    <a:pt x="5426" y="2796"/>
                    <a:pt x="6133" y="3381"/>
                  </a:cubicBezTo>
                  <a:cubicBezTo>
                    <a:pt x="8265" y="4532"/>
                    <a:pt x="10044" y="5985"/>
                    <a:pt x="12002" y="7428"/>
                  </a:cubicBezTo>
                  <a:cubicBezTo>
                    <a:pt x="13954" y="8872"/>
                    <a:pt x="15907" y="10608"/>
                    <a:pt x="17685" y="12061"/>
                  </a:cubicBezTo>
                  <a:cubicBezTo>
                    <a:pt x="18572" y="12929"/>
                    <a:pt x="19464" y="13505"/>
                    <a:pt x="19817" y="15241"/>
                  </a:cubicBezTo>
                  <a:cubicBezTo>
                    <a:pt x="20170" y="16977"/>
                    <a:pt x="19817" y="18713"/>
                    <a:pt x="19464" y="20449"/>
                  </a:cubicBezTo>
                  <a:cubicBezTo>
                    <a:pt x="19357" y="21125"/>
                    <a:pt x="19733" y="21600"/>
                    <a:pt x="20103" y="21600"/>
                  </a:cubicBezTo>
                  <a:cubicBezTo>
                    <a:pt x="20367" y="21600"/>
                    <a:pt x="20631" y="21344"/>
                    <a:pt x="20703" y="20741"/>
                  </a:cubicBezTo>
                  <a:cubicBezTo>
                    <a:pt x="21236" y="17269"/>
                    <a:pt x="21416" y="13505"/>
                    <a:pt x="19284" y="11476"/>
                  </a:cubicBezTo>
                  <a:cubicBezTo>
                    <a:pt x="18218" y="10325"/>
                    <a:pt x="17152" y="9457"/>
                    <a:pt x="16086" y="8589"/>
                  </a:cubicBezTo>
                  <a:cubicBezTo>
                    <a:pt x="14841" y="7721"/>
                    <a:pt x="13775" y="6853"/>
                    <a:pt x="12709" y="5985"/>
                  </a:cubicBezTo>
                  <a:cubicBezTo>
                    <a:pt x="10397" y="3956"/>
                    <a:pt x="8091" y="2513"/>
                    <a:pt x="5780" y="1060"/>
                  </a:cubicBezTo>
                  <a:cubicBezTo>
                    <a:pt x="4961" y="621"/>
                    <a:pt x="4041" y="0"/>
                    <a:pt x="317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30" name="Google Shape;2347;p24">
              <a:extLst>
                <a:ext uri="{FF2B5EF4-FFF2-40B4-BE49-F238E27FC236}">
                  <a16:creationId xmlns:a16="http://schemas.microsoft.com/office/drawing/2014/main" id="{8484FF1A-2B04-0029-146D-009966A1AFBA}"/>
                </a:ext>
              </a:extLst>
            </p:cNvPr>
            <p:cNvSpPr>
              <a:spLocks/>
            </p:cNvSpPr>
            <p:nvPr/>
          </p:nvSpPr>
          <p:spPr bwMode="auto">
            <a:xfrm>
              <a:off x="647579" y="535741"/>
              <a:ext cx="93284" cy="207682"/>
            </a:xfrm>
            <a:custGeom>
              <a:avLst/>
              <a:gdLst>
                <a:gd name="T0" fmla="*/ 18184737 w 20993"/>
                <a:gd name="T1" fmla="*/ 887461367 h 21600"/>
                <a:gd name="T2" fmla="*/ 18184737 w 20993"/>
                <a:gd name="T3" fmla="*/ 887461367 h 21600"/>
                <a:gd name="T4" fmla="*/ 18184737 w 20993"/>
                <a:gd name="T5" fmla="*/ 887461367 h 21600"/>
                <a:gd name="T6" fmla="*/ 18184737 w 20993"/>
                <a:gd name="T7" fmla="*/ 88746136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93" h="21600" extrusionOk="0">
                  <a:moveTo>
                    <a:pt x="2709" y="0"/>
                  </a:moveTo>
                  <a:cubicBezTo>
                    <a:pt x="120" y="0"/>
                    <a:pt x="-247" y="1363"/>
                    <a:pt x="120" y="2217"/>
                  </a:cubicBezTo>
                  <a:cubicBezTo>
                    <a:pt x="493" y="3327"/>
                    <a:pt x="1968" y="4265"/>
                    <a:pt x="3263" y="5203"/>
                  </a:cubicBezTo>
                  <a:cubicBezTo>
                    <a:pt x="5845" y="6994"/>
                    <a:pt x="9168" y="8530"/>
                    <a:pt x="13045" y="9726"/>
                  </a:cubicBezTo>
                  <a:cubicBezTo>
                    <a:pt x="12678" y="11944"/>
                    <a:pt x="12311" y="14164"/>
                    <a:pt x="11938" y="16381"/>
                  </a:cubicBezTo>
                  <a:lnTo>
                    <a:pt x="7507" y="15101"/>
                  </a:lnTo>
                  <a:cubicBezTo>
                    <a:pt x="7431" y="15077"/>
                    <a:pt x="7349" y="15066"/>
                    <a:pt x="7268" y="15066"/>
                  </a:cubicBezTo>
                  <a:cubicBezTo>
                    <a:pt x="6778" y="15066"/>
                    <a:pt x="6318" y="15465"/>
                    <a:pt x="6953" y="15613"/>
                  </a:cubicBezTo>
                  <a:lnTo>
                    <a:pt x="15447" y="18087"/>
                  </a:lnTo>
                  <a:cubicBezTo>
                    <a:pt x="16555" y="18429"/>
                    <a:pt x="18030" y="18685"/>
                    <a:pt x="18957" y="19197"/>
                  </a:cubicBezTo>
                  <a:cubicBezTo>
                    <a:pt x="20065" y="19795"/>
                    <a:pt x="19691" y="20563"/>
                    <a:pt x="19324" y="21244"/>
                  </a:cubicBezTo>
                  <a:cubicBezTo>
                    <a:pt x="19208" y="21455"/>
                    <a:pt x="19592" y="21600"/>
                    <a:pt x="19942" y="21600"/>
                  </a:cubicBezTo>
                  <a:cubicBezTo>
                    <a:pt x="20158" y="21600"/>
                    <a:pt x="20362" y="21546"/>
                    <a:pt x="20432" y="21414"/>
                  </a:cubicBezTo>
                  <a:cubicBezTo>
                    <a:pt x="20986" y="20646"/>
                    <a:pt x="21353" y="19878"/>
                    <a:pt x="20432" y="19197"/>
                  </a:cubicBezTo>
                  <a:cubicBezTo>
                    <a:pt x="19691" y="18599"/>
                    <a:pt x="18403" y="18259"/>
                    <a:pt x="17109" y="17917"/>
                  </a:cubicBezTo>
                  <a:lnTo>
                    <a:pt x="13232" y="16723"/>
                  </a:lnTo>
                  <a:lnTo>
                    <a:pt x="14340" y="9726"/>
                  </a:lnTo>
                  <a:cubicBezTo>
                    <a:pt x="14526" y="9554"/>
                    <a:pt x="14340" y="9384"/>
                    <a:pt x="14153" y="9298"/>
                  </a:cubicBezTo>
                  <a:cubicBezTo>
                    <a:pt x="9722" y="8018"/>
                    <a:pt x="6032" y="6226"/>
                    <a:pt x="3263" y="4179"/>
                  </a:cubicBezTo>
                  <a:cubicBezTo>
                    <a:pt x="2709" y="3667"/>
                    <a:pt x="1968" y="3155"/>
                    <a:pt x="1601" y="2560"/>
                  </a:cubicBezTo>
                  <a:cubicBezTo>
                    <a:pt x="1228" y="2048"/>
                    <a:pt x="861" y="1280"/>
                    <a:pt x="1782" y="768"/>
                  </a:cubicBezTo>
                  <a:cubicBezTo>
                    <a:pt x="2027" y="655"/>
                    <a:pt x="2295" y="606"/>
                    <a:pt x="2563" y="606"/>
                  </a:cubicBezTo>
                  <a:cubicBezTo>
                    <a:pt x="3519" y="606"/>
                    <a:pt x="4574" y="1183"/>
                    <a:pt x="5291" y="1450"/>
                  </a:cubicBezTo>
                  <a:cubicBezTo>
                    <a:pt x="6218" y="1875"/>
                    <a:pt x="7326" y="2304"/>
                    <a:pt x="8247" y="2816"/>
                  </a:cubicBezTo>
                  <a:cubicBezTo>
                    <a:pt x="8405" y="2869"/>
                    <a:pt x="8568" y="2894"/>
                    <a:pt x="8714" y="2894"/>
                  </a:cubicBezTo>
                  <a:cubicBezTo>
                    <a:pt x="9244" y="2894"/>
                    <a:pt x="9606" y="2589"/>
                    <a:pt x="9168" y="2387"/>
                  </a:cubicBezTo>
                  <a:cubicBezTo>
                    <a:pt x="8061" y="1875"/>
                    <a:pt x="6953" y="1363"/>
                    <a:pt x="5845" y="938"/>
                  </a:cubicBezTo>
                  <a:cubicBezTo>
                    <a:pt x="4924" y="595"/>
                    <a:pt x="3816" y="84"/>
                    <a:pt x="270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31" name="Google Shape;2348;p24">
              <a:extLst>
                <a:ext uri="{FF2B5EF4-FFF2-40B4-BE49-F238E27FC236}">
                  <a16:creationId xmlns:a16="http://schemas.microsoft.com/office/drawing/2014/main" id="{35972E7A-1311-785F-B10D-CFF62FBD0485}"/>
                </a:ext>
              </a:extLst>
            </p:cNvPr>
            <p:cNvSpPr>
              <a:spLocks/>
            </p:cNvSpPr>
            <p:nvPr/>
          </p:nvSpPr>
          <p:spPr bwMode="auto">
            <a:xfrm>
              <a:off x="325100" y="518514"/>
              <a:ext cx="147264" cy="63469"/>
            </a:xfrm>
            <a:custGeom>
              <a:avLst/>
              <a:gdLst>
                <a:gd name="T0" fmla="*/ 164442082 w 21422"/>
                <a:gd name="T1" fmla="*/ 2365745 h 21600"/>
                <a:gd name="T2" fmla="*/ 164442082 w 21422"/>
                <a:gd name="T3" fmla="*/ 2365745 h 21600"/>
                <a:gd name="T4" fmla="*/ 164442082 w 21422"/>
                <a:gd name="T5" fmla="*/ 2365745 h 21600"/>
                <a:gd name="T6" fmla="*/ 164442082 w 21422"/>
                <a:gd name="T7" fmla="*/ 23657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22" h="21600" extrusionOk="0">
                  <a:moveTo>
                    <a:pt x="4146" y="0"/>
                  </a:moveTo>
                  <a:lnTo>
                    <a:pt x="1998" y="273"/>
                  </a:lnTo>
                  <a:lnTo>
                    <a:pt x="924" y="273"/>
                  </a:lnTo>
                  <a:cubicBezTo>
                    <a:pt x="687" y="273"/>
                    <a:pt x="329" y="273"/>
                    <a:pt x="88" y="1111"/>
                  </a:cubicBezTo>
                  <a:cubicBezTo>
                    <a:pt x="-29" y="1675"/>
                    <a:pt x="-29" y="2513"/>
                    <a:pt x="88" y="3350"/>
                  </a:cubicBezTo>
                  <a:cubicBezTo>
                    <a:pt x="88" y="3906"/>
                    <a:pt x="88" y="4743"/>
                    <a:pt x="208" y="5581"/>
                  </a:cubicBezTo>
                  <a:cubicBezTo>
                    <a:pt x="329" y="7256"/>
                    <a:pt x="446" y="8649"/>
                    <a:pt x="687" y="10051"/>
                  </a:cubicBezTo>
                  <a:cubicBezTo>
                    <a:pt x="774" y="10456"/>
                    <a:pt x="860" y="10712"/>
                    <a:pt x="996" y="10712"/>
                  </a:cubicBezTo>
                  <a:cubicBezTo>
                    <a:pt x="1045" y="10712"/>
                    <a:pt x="1101" y="10677"/>
                    <a:pt x="1166" y="10606"/>
                  </a:cubicBezTo>
                  <a:cubicBezTo>
                    <a:pt x="1403" y="10606"/>
                    <a:pt x="1524" y="10051"/>
                    <a:pt x="1403" y="9486"/>
                  </a:cubicBezTo>
                  <a:cubicBezTo>
                    <a:pt x="1282" y="8376"/>
                    <a:pt x="1166" y="6974"/>
                    <a:pt x="1045" y="5863"/>
                  </a:cubicBezTo>
                  <a:cubicBezTo>
                    <a:pt x="924" y="5025"/>
                    <a:pt x="924" y="4461"/>
                    <a:pt x="924" y="3906"/>
                  </a:cubicBezTo>
                  <a:cubicBezTo>
                    <a:pt x="924" y="3624"/>
                    <a:pt x="924" y="3624"/>
                    <a:pt x="924" y="3624"/>
                  </a:cubicBezTo>
                  <a:cubicBezTo>
                    <a:pt x="4983" y="12837"/>
                    <a:pt x="10353" y="18982"/>
                    <a:pt x="15960" y="20939"/>
                  </a:cubicBezTo>
                  <a:cubicBezTo>
                    <a:pt x="17185" y="21344"/>
                    <a:pt x="18409" y="21600"/>
                    <a:pt x="19630" y="21600"/>
                  </a:cubicBezTo>
                  <a:cubicBezTo>
                    <a:pt x="20079" y="21600"/>
                    <a:pt x="20527" y="21574"/>
                    <a:pt x="20976" y="21494"/>
                  </a:cubicBezTo>
                  <a:cubicBezTo>
                    <a:pt x="21571" y="21494"/>
                    <a:pt x="21571" y="19537"/>
                    <a:pt x="20976" y="19537"/>
                  </a:cubicBezTo>
                  <a:cubicBezTo>
                    <a:pt x="20489" y="19608"/>
                    <a:pt x="20003" y="19643"/>
                    <a:pt x="19521" y="19643"/>
                  </a:cubicBezTo>
                  <a:cubicBezTo>
                    <a:pt x="14264" y="19643"/>
                    <a:pt x="8996" y="15552"/>
                    <a:pt x="4625" y="8649"/>
                  </a:cubicBezTo>
                  <a:cubicBezTo>
                    <a:pt x="3551" y="6700"/>
                    <a:pt x="2356" y="4461"/>
                    <a:pt x="1403" y="2231"/>
                  </a:cubicBezTo>
                  <a:cubicBezTo>
                    <a:pt x="1640" y="2231"/>
                    <a:pt x="1998" y="1948"/>
                    <a:pt x="2240" y="1948"/>
                  </a:cubicBezTo>
                  <a:lnTo>
                    <a:pt x="4146" y="1948"/>
                  </a:lnTo>
                  <a:cubicBezTo>
                    <a:pt x="4625" y="1948"/>
                    <a:pt x="4625" y="0"/>
                    <a:pt x="4146" y="0"/>
                  </a:cubicBezTo>
                  <a:close/>
                </a:path>
              </a:pathLst>
            </a:custGeom>
            <a:solidFill>
              <a:srgbClr val="AF4B4B"/>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32" name="Google Shape;2349;p24">
              <a:extLst>
                <a:ext uri="{FF2B5EF4-FFF2-40B4-BE49-F238E27FC236}">
                  <a16:creationId xmlns:a16="http://schemas.microsoft.com/office/drawing/2014/main" id="{18B2AC7A-AC3C-5A41-CB45-18E045BC27B4}"/>
                </a:ext>
              </a:extLst>
            </p:cNvPr>
            <p:cNvSpPr>
              <a:spLocks/>
            </p:cNvSpPr>
            <p:nvPr/>
          </p:nvSpPr>
          <p:spPr bwMode="auto">
            <a:xfrm>
              <a:off x="571830" y="512763"/>
              <a:ext cx="146851" cy="63495"/>
            </a:xfrm>
            <a:custGeom>
              <a:avLst/>
              <a:gdLst>
                <a:gd name="T0" fmla="*/ 160346102 w 21482"/>
                <a:gd name="T1" fmla="*/ 2370612 h 21600"/>
                <a:gd name="T2" fmla="*/ 160346102 w 21482"/>
                <a:gd name="T3" fmla="*/ 2370612 h 21600"/>
                <a:gd name="T4" fmla="*/ 160346102 w 21482"/>
                <a:gd name="T5" fmla="*/ 2370612 h 21600"/>
                <a:gd name="T6" fmla="*/ 160346102 w 21482"/>
                <a:gd name="T7" fmla="*/ 237061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2" h="21600" extrusionOk="0">
                  <a:moveTo>
                    <a:pt x="17401" y="0"/>
                  </a:moveTo>
                  <a:cubicBezTo>
                    <a:pt x="16802" y="0"/>
                    <a:pt x="16802" y="1956"/>
                    <a:pt x="17401" y="1956"/>
                  </a:cubicBezTo>
                  <a:lnTo>
                    <a:pt x="19201" y="2230"/>
                  </a:lnTo>
                  <a:lnTo>
                    <a:pt x="20042" y="2230"/>
                  </a:lnTo>
                  <a:cubicBezTo>
                    <a:pt x="19083" y="4468"/>
                    <a:pt x="18003" y="6698"/>
                    <a:pt x="16802" y="8654"/>
                  </a:cubicBezTo>
                  <a:cubicBezTo>
                    <a:pt x="12304" y="15977"/>
                    <a:pt x="6961" y="19864"/>
                    <a:pt x="1466" y="19864"/>
                  </a:cubicBezTo>
                  <a:cubicBezTo>
                    <a:pt x="1098" y="19864"/>
                    <a:pt x="731" y="19846"/>
                    <a:pt x="359" y="19811"/>
                  </a:cubicBezTo>
                  <a:cubicBezTo>
                    <a:pt x="329" y="19793"/>
                    <a:pt x="299" y="19785"/>
                    <a:pt x="272" y="19785"/>
                  </a:cubicBezTo>
                  <a:cubicBezTo>
                    <a:pt x="-118" y="19785"/>
                    <a:pt x="-88" y="21485"/>
                    <a:pt x="359" y="21485"/>
                  </a:cubicBezTo>
                  <a:cubicBezTo>
                    <a:pt x="810" y="21565"/>
                    <a:pt x="1261" y="21600"/>
                    <a:pt x="1712" y="21600"/>
                  </a:cubicBezTo>
                  <a:cubicBezTo>
                    <a:pt x="2940" y="21600"/>
                    <a:pt x="4172" y="21336"/>
                    <a:pt x="5399" y="20930"/>
                  </a:cubicBezTo>
                  <a:cubicBezTo>
                    <a:pt x="11159" y="18974"/>
                    <a:pt x="16563" y="12840"/>
                    <a:pt x="20641" y="3631"/>
                  </a:cubicBezTo>
                  <a:cubicBezTo>
                    <a:pt x="20641" y="3631"/>
                    <a:pt x="20641" y="3904"/>
                    <a:pt x="20641" y="3904"/>
                  </a:cubicBezTo>
                  <a:cubicBezTo>
                    <a:pt x="20523" y="4468"/>
                    <a:pt x="20523" y="5023"/>
                    <a:pt x="20523" y="5860"/>
                  </a:cubicBezTo>
                  <a:cubicBezTo>
                    <a:pt x="20402" y="6980"/>
                    <a:pt x="20163" y="8372"/>
                    <a:pt x="20042" y="9491"/>
                  </a:cubicBezTo>
                  <a:cubicBezTo>
                    <a:pt x="19921" y="10047"/>
                    <a:pt x="20163" y="10602"/>
                    <a:pt x="20281" y="10884"/>
                  </a:cubicBezTo>
                  <a:cubicBezTo>
                    <a:pt x="20523" y="10884"/>
                    <a:pt x="20762" y="10602"/>
                    <a:pt x="20762" y="10047"/>
                  </a:cubicBezTo>
                  <a:cubicBezTo>
                    <a:pt x="21001" y="8654"/>
                    <a:pt x="21243" y="7253"/>
                    <a:pt x="21243" y="5578"/>
                  </a:cubicBezTo>
                  <a:cubicBezTo>
                    <a:pt x="21361" y="4741"/>
                    <a:pt x="21361" y="4186"/>
                    <a:pt x="21482" y="3349"/>
                  </a:cubicBezTo>
                  <a:cubicBezTo>
                    <a:pt x="21482" y="2512"/>
                    <a:pt x="21482" y="1674"/>
                    <a:pt x="21361" y="1119"/>
                  </a:cubicBezTo>
                  <a:cubicBezTo>
                    <a:pt x="21243" y="273"/>
                    <a:pt x="20883" y="273"/>
                    <a:pt x="20523" y="273"/>
                  </a:cubicBezTo>
                  <a:lnTo>
                    <a:pt x="19443" y="273"/>
                  </a:lnTo>
                  <a:lnTo>
                    <a:pt x="17401" y="0"/>
                  </a:lnTo>
                  <a:close/>
                </a:path>
              </a:pathLst>
            </a:custGeom>
            <a:solidFill>
              <a:srgbClr val="AF4B4B"/>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grpSp>
        <p:nvGrpSpPr>
          <p:cNvPr id="29703" name="Google Shape;2350;p24">
            <a:extLst>
              <a:ext uri="{FF2B5EF4-FFF2-40B4-BE49-F238E27FC236}">
                <a16:creationId xmlns:a16="http://schemas.microsoft.com/office/drawing/2014/main" id="{F931E47A-D179-75C0-D012-C004D4CD3E2D}"/>
              </a:ext>
            </a:extLst>
          </p:cNvPr>
          <p:cNvGrpSpPr>
            <a:grpSpLocks/>
          </p:cNvGrpSpPr>
          <p:nvPr/>
        </p:nvGrpSpPr>
        <p:grpSpPr bwMode="auto">
          <a:xfrm>
            <a:off x="5978525" y="3908425"/>
            <a:ext cx="1052513" cy="1054100"/>
            <a:chOff x="25" y="25"/>
            <a:chExt cx="1053375" cy="1053375"/>
          </a:xfrm>
        </p:grpSpPr>
        <p:sp>
          <p:nvSpPr>
            <p:cNvPr id="1011" name="Google Shape;2351;p24">
              <a:extLst>
                <a:ext uri="{FF2B5EF4-FFF2-40B4-BE49-F238E27FC236}">
                  <a16:creationId xmlns:a16="http://schemas.microsoft.com/office/drawing/2014/main" id="{F530302A-2DF0-A803-8E90-7CE41C5A32D1}"/>
                </a:ext>
              </a:extLst>
            </p:cNvPr>
            <p:cNvSpPr/>
            <p:nvPr/>
          </p:nvSpPr>
          <p:spPr>
            <a:xfrm>
              <a:off x="25" y="25"/>
              <a:ext cx="1053375" cy="1053375"/>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4828" y="0"/>
                    <a:pt x="0" y="4828"/>
                    <a:pt x="0" y="10800"/>
                  </a:cubicBezTo>
                  <a:cubicBezTo>
                    <a:pt x="0" y="16755"/>
                    <a:pt x="4828" y="21600"/>
                    <a:pt x="10800" y="21600"/>
                  </a:cubicBezTo>
                  <a:cubicBezTo>
                    <a:pt x="16755" y="21600"/>
                    <a:pt x="21600" y="16755"/>
                    <a:pt x="21600" y="10800"/>
                  </a:cubicBezTo>
                  <a:cubicBezTo>
                    <a:pt x="21600" y="4828"/>
                    <a:pt x="16755" y="0"/>
                    <a:pt x="10800" y="0"/>
                  </a:cubicBezTo>
                  <a:close/>
                </a:path>
              </a:pathLst>
            </a:custGeom>
            <a:solidFill>
              <a:schemeClr val="accent3">
                <a:lumOff val="44000"/>
              </a:schemeClr>
            </a:solidFill>
            <a:ln w="19800" cap="flat">
              <a:solidFill>
                <a:srgbClr val="3BBF9A"/>
              </a:solidFill>
              <a:prstDash val="solid"/>
              <a:miter lim="31669"/>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9777" name="Google Shape;2352;p24">
              <a:extLst>
                <a:ext uri="{FF2B5EF4-FFF2-40B4-BE49-F238E27FC236}">
                  <a16:creationId xmlns:a16="http://schemas.microsoft.com/office/drawing/2014/main" id="{F473070F-74AB-1971-FCD2-6EE7E9B92DB3}"/>
                </a:ext>
              </a:extLst>
            </p:cNvPr>
            <p:cNvSpPr>
              <a:spLocks/>
            </p:cNvSpPr>
            <p:nvPr/>
          </p:nvSpPr>
          <p:spPr bwMode="auto">
            <a:xfrm>
              <a:off x="224802" y="724406"/>
              <a:ext cx="602993" cy="210039"/>
            </a:xfrm>
            <a:custGeom>
              <a:avLst/>
              <a:gdLst>
                <a:gd name="T0" fmla="*/ 2147483647 w 21600"/>
                <a:gd name="T1" fmla="*/ 938980526 h 21600"/>
                <a:gd name="T2" fmla="*/ 2147483647 w 21600"/>
                <a:gd name="T3" fmla="*/ 938980526 h 21600"/>
                <a:gd name="T4" fmla="*/ 2147483647 w 21600"/>
                <a:gd name="T5" fmla="*/ 938980526 h 21600"/>
                <a:gd name="T6" fmla="*/ 2147483647 w 21600"/>
                <a:gd name="T7" fmla="*/ 9389805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641" y="0"/>
                  </a:moveTo>
                  <a:cubicBezTo>
                    <a:pt x="7641" y="85"/>
                    <a:pt x="7641" y="170"/>
                    <a:pt x="7641" y="253"/>
                  </a:cubicBezTo>
                  <a:cubicBezTo>
                    <a:pt x="7700" y="2616"/>
                    <a:pt x="7582" y="4979"/>
                    <a:pt x="7288" y="7089"/>
                  </a:cubicBezTo>
                  <a:cubicBezTo>
                    <a:pt x="7200" y="7848"/>
                    <a:pt x="7083" y="8522"/>
                    <a:pt x="6936" y="9196"/>
                  </a:cubicBezTo>
                  <a:cubicBezTo>
                    <a:pt x="6318" y="12404"/>
                    <a:pt x="5319" y="15017"/>
                    <a:pt x="4144" y="16368"/>
                  </a:cubicBezTo>
                  <a:cubicBezTo>
                    <a:pt x="3439" y="17212"/>
                    <a:pt x="2674" y="17633"/>
                    <a:pt x="1939" y="18225"/>
                  </a:cubicBezTo>
                  <a:cubicBezTo>
                    <a:pt x="1234" y="18899"/>
                    <a:pt x="500" y="19911"/>
                    <a:pt x="0" y="21600"/>
                  </a:cubicBezTo>
                  <a:lnTo>
                    <a:pt x="21600" y="21600"/>
                  </a:lnTo>
                  <a:cubicBezTo>
                    <a:pt x="21130" y="19911"/>
                    <a:pt x="20396" y="18899"/>
                    <a:pt x="19661" y="18225"/>
                  </a:cubicBezTo>
                  <a:cubicBezTo>
                    <a:pt x="18926" y="17551"/>
                    <a:pt x="18162" y="17127"/>
                    <a:pt x="17457" y="16368"/>
                  </a:cubicBezTo>
                  <a:cubicBezTo>
                    <a:pt x="16281" y="14935"/>
                    <a:pt x="15282" y="12404"/>
                    <a:pt x="14664" y="9196"/>
                  </a:cubicBezTo>
                  <a:cubicBezTo>
                    <a:pt x="14106" y="6412"/>
                    <a:pt x="13871" y="3207"/>
                    <a:pt x="13959" y="0"/>
                  </a:cubicBezTo>
                  <a:cubicBezTo>
                    <a:pt x="13901" y="170"/>
                    <a:pt x="13841" y="253"/>
                    <a:pt x="13783" y="424"/>
                  </a:cubicBezTo>
                  <a:lnTo>
                    <a:pt x="13607" y="677"/>
                  </a:lnTo>
                  <a:cubicBezTo>
                    <a:pt x="13577" y="759"/>
                    <a:pt x="13518" y="844"/>
                    <a:pt x="13460" y="930"/>
                  </a:cubicBezTo>
                  <a:cubicBezTo>
                    <a:pt x="13401" y="1012"/>
                    <a:pt x="13372" y="1098"/>
                    <a:pt x="13312" y="1183"/>
                  </a:cubicBezTo>
                  <a:cubicBezTo>
                    <a:pt x="13284" y="1265"/>
                    <a:pt x="13224" y="1265"/>
                    <a:pt x="13196" y="1351"/>
                  </a:cubicBezTo>
                  <a:cubicBezTo>
                    <a:pt x="13107" y="1519"/>
                    <a:pt x="13019" y="1604"/>
                    <a:pt x="12901" y="1772"/>
                  </a:cubicBezTo>
                  <a:cubicBezTo>
                    <a:pt x="12872" y="1772"/>
                    <a:pt x="12843" y="1857"/>
                    <a:pt x="12784" y="1942"/>
                  </a:cubicBezTo>
                  <a:cubicBezTo>
                    <a:pt x="12695" y="2025"/>
                    <a:pt x="12607" y="2110"/>
                    <a:pt x="12519" y="2195"/>
                  </a:cubicBezTo>
                  <a:cubicBezTo>
                    <a:pt x="12490" y="2278"/>
                    <a:pt x="12461" y="2278"/>
                    <a:pt x="12402" y="2363"/>
                  </a:cubicBezTo>
                  <a:cubicBezTo>
                    <a:pt x="12372" y="2363"/>
                    <a:pt x="12314" y="2448"/>
                    <a:pt x="12284" y="2448"/>
                  </a:cubicBezTo>
                  <a:cubicBezTo>
                    <a:pt x="12255" y="2448"/>
                    <a:pt x="12255" y="2531"/>
                    <a:pt x="12255" y="2531"/>
                  </a:cubicBezTo>
                  <a:lnTo>
                    <a:pt x="12138" y="2616"/>
                  </a:lnTo>
                  <a:cubicBezTo>
                    <a:pt x="12078" y="2616"/>
                    <a:pt x="12049" y="2701"/>
                    <a:pt x="11990" y="2701"/>
                  </a:cubicBezTo>
                  <a:cubicBezTo>
                    <a:pt x="11961" y="2784"/>
                    <a:pt x="11932" y="2784"/>
                    <a:pt x="11902" y="2784"/>
                  </a:cubicBezTo>
                  <a:cubicBezTo>
                    <a:pt x="11873" y="2869"/>
                    <a:pt x="11843" y="2869"/>
                    <a:pt x="11785" y="2869"/>
                  </a:cubicBezTo>
                  <a:cubicBezTo>
                    <a:pt x="11726" y="2954"/>
                    <a:pt x="11667" y="2954"/>
                    <a:pt x="11637" y="2954"/>
                  </a:cubicBezTo>
                  <a:cubicBezTo>
                    <a:pt x="11549" y="3040"/>
                    <a:pt x="11491" y="3040"/>
                    <a:pt x="11432" y="3122"/>
                  </a:cubicBezTo>
                  <a:cubicBezTo>
                    <a:pt x="11373" y="3122"/>
                    <a:pt x="11315" y="3122"/>
                    <a:pt x="11226" y="3207"/>
                  </a:cubicBezTo>
                  <a:cubicBezTo>
                    <a:pt x="11168" y="3207"/>
                    <a:pt x="11109" y="3207"/>
                    <a:pt x="11050" y="3293"/>
                  </a:cubicBezTo>
                  <a:cubicBezTo>
                    <a:pt x="10962" y="3293"/>
                    <a:pt x="10874" y="3293"/>
                    <a:pt x="10815" y="3375"/>
                  </a:cubicBezTo>
                  <a:cubicBezTo>
                    <a:pt x="9668" y="3122"/>
                    <a:pt x="8552" y="1942"/>
                    <a:pt x="7641"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78" name="Google Shape;2353;p24">
              <a:extLst>
                <a:ext uri="{FF2B5EF4-FFF2-40B4-BE49-F238E27FC236}">
                  <a16:creationId xmlns:a16="http://schemas.microsoft.com/office/drawing/2014/main" id="{198299E0-D216-6E44-16C9-DDFF6E14127F}"/>
                </a:ext>
              </a:extLst>
            </p:cNvPr>
            <p:cNvSpPr>
              <a:spLocks/>
            </p:cNvSpPr>
            <p:nvPr/>
          </p:nvSpPr>
          <p:spPr bwMode="auto">
            <a:xfrm>
              <a:off x="323953" y="319977"/>
              <a:ext cx="404988" cy="437252"/>
            </a:xfrm>
            <a:custGeom>
              <a:avLst/>
              <a:gdLst>
                <a:gd name="T0" fmla="*/ 2147483647 w 21541"/>
                <a:gd name="T1" fmla="*/ 2147483647 h 21600"/>
                <a:gd name="T2" fmla="*/ 2147483647 w 21541"/>
                <a:gd name="T3" fmla="*/ 2147483647 h 21600"/>
                <a:gd name="T4" fmla="*/ 2147483647 w 21541"/>
                <a:gd name="T5" fmla="*/ 2147483647 h 21600"/>
                <a:gd name="T6" fmla="*/ 2147483647 w 2154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41" h="21600" extrusionOk="0">
                  <a:moveTo>
                    <a:pt x="13316" y="0"/>
                  </a:moveTo>
                  <a:cubicBezTo>
                    <a:pt x="12575" y="1094"/>
                    <a:pt x="11352" y="1863"/>
                    <a:pt x="10087" y="2390"/>
                  </a:cubicBezTo>
                  <a:cubicBezTo>
                    <a:pt x="8559" y="2998"/>
                    <a:pt x="6902" y="3323"/>
                    <a:pt x="5331" y="3849"/>
                  </a:cubicBezTo>
                  <a:cubicBezTo>
                    <a:pt x="4501" y="4133"/>
                    <a:pt x="3672" y="4457"/>
                    <a:pt x="2975" y="4943"/>
                  </a:cubicBezTo>
                  <a:cubicBezTo>
                    <a:pt x="2232" y="5430"/>
                    <a:pt x="1666" y="6079"/>
                    <a:pt x="1404" y="6889"/>
                  </a:cubicBezTo>
                  <a:cubicBezTo>
                    <a:pt x="1142" y="7659"/>
                    <a:pt x="1273" y="8551"/>
                    <a:pt x="1839" y="9198"/>
                  </a:cubicBezTo>
                  <a:lnTo>
                    <a:pt x="1753" y="9239"/>
                  </a:lnTo>
                  <a:cubicBezTo>
                    <a:pt x="1612" y="9083"/>
                    <a:pt x="1383" y="9012"/>
                    <a:pt x="1145" y="9012"/>
                  </a:cubicBezTo>
                  <a:cubicBezTo>
                    <a:pt x="1011" y="9012"/>
                    <a:pt x="875" y="9033"/>
                    <a:pt x="749" y="9077"/>
                  </a:cubicBezTo>
                  <a:cubicBezTo>
                    <a:pt x="530" y="9198"/>
                    <a:pt x="313" y="9402"/>
                    <a:pt x="182" y="9645"/>
                  </a:cubicBezTo>
                  <a:cubicBezTo>
                    <a:pt x="138" y="9726"/>
                    <a:pt x="95" y="9808"/>
                    <a:pt x="51" y="9929"/>
                  </a:cubicBezTo>
                  <a:cubicBezTo>
                    <a:pt x="-36" y="10253"/>
                    <a:pt x="7" y="10618"/>
                    <a:pt x="51" y="10982"/>
                  </a:cubicBezTo>
                  <a:cubicBezTo>
                    <a:pt x="182" y="11671"/>
                    <a:pt x="444" y="12320"/>
                    <a:pt x="923" y="12847"/>
                  </a:cubicBezTo>
                  <a:cubicBezTo>
                    <a:pt x="1273" y="13212"/>
                    <a:pt x="1708" y="13494"/>
                    <a:pt x="2232" y="13657"/>
                  </a:cubicBezTo>
                  <a:cubicBezTo>
                    <a:pt x="2407" y="15765"/>
                    <a:pt x="3410" y="17790"/>
                    <a:pt x="5069" y="19249"/>
                  </a:cubicBezTo>
                  <a:cubicBezTo>
                    <a:pt x="5375" y="19492"/>
                    <a:pt x="5724" y="19776"/>
                    <a:pt x="6072" y="19979"/>
                  </a:cubicBezTo>
                  <a:cubicBezTo>
                    <a:pt x="7425" y="20912"/>
                    <a:pt x="9083" y="21478"/>
                    <a:pt x="10786" y="21600"/>
                  </a:cubicBezTo>
                  <a:cubicBezTo>
                    <a:pt x="12444" y="21478"/>
                    <a:pt x="14101" y="20912"/>
                    <a:pt x="15498" y="19979"/>
                  </a:cubicBezTo>
                  <a:cubicBezTo>
                    <a:pt x="15847" y="19776"/>
                    <a:pt x="16153" y="19492"/>
                    <a:pt x="16502" y="19249"/>
                  </a:cubicBezTo>
                  <a:cubicBezTo>
                    <a:pt x="18116" y="17790"/>
                    <a:pt x="19164" y="15765"/>
                    <a:pt x="19339" y="13657"/>
                  </a:cubicBezTo>
                  <a:cubicBezTo>
                    <a:pt x="19818" y="13494"/>
                    <a:pt x="20255" y="13212"/>
                    <a:pt x="20604" y="12847"/>
                  </a:cubicBezTo>
                  <a:cubicBezTo>
                    <a:pt x="21083" y="12320"/>
                    <a:pt x="21389" y="11671"/>
                    <a:pt x="21476" y="10982"/>
                  </a:cubicBezTo>
                  <a:cubicBezTo>
                    <a:pt x="21564" y="10618"/>
                    <a:pt x="21564" y="10253"/>
                    <a:pt x="21476" y="9929"/>
                  </a:cubicBezTo>
                  <a:cubicBezTo>
                    <a:pt x="21389" y="9645"/>
                    <a:pt x="21214" y="9361"/>
                    <a:pt x="20952" y="9198"/>
                  </a:cubicBezTo>
                  <a:cubicBezTo>
                    <a:pt x="20909" y="9159"/>
                    <a:pt x="20865" y="9118"/>
                    <a:pt x="20779" y="9077"/>
                  </a:cubicBezTo>
                  <a:cubicBezTo>
                    <a:pt x="20657" y="9030"/>
                    <a:pt x="20531" y="9007"/>
                    <a:pt x="20404" y="9007"/>
                  </a:cubicBezTo>
                  <a:cubicBezTo>
                    <a:pt x="20211" y="9007"/>
                    <a:pt x="20021" y="9060"/>
                    <a:pt x="19862" y="9159"/>
                  </a:cubicBezTo>
                  <a:cubicBezTo>
                    <a:pt x="20036" y="7537"/>
                    <a:pt x="19687" y="5835"/>
                    <a:pt x="18858" y="4377"/>
                  </a:cubicBezTo>
                  <a:cubicBezTo>
                    <a:pt x="18030" y="2877"/>
                    <a:pt x="16763" y="1620"/>
                    <a:pt x="15193" y="810"/>
                  </a:cubicBezTo>
                  <a:cubicBezTo>
                    <a:pt x="14582" y="486"/>
                    <a:pt x="13970" y="243"/>
                    <a:pt x="13316"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79" name="Google Shape;2354;p24">
              <a:extLst>
                <a:ext uri="{FF2B5EF4-FFF2-40B4-BE49-F238E27FC236}">
                  <a16:creationId xmlns:a16="http://schemas.microsoft.com/office/drawing/2014/main" id="{2F0FDA5A-00C9-DD14-2157-92B9410D2B70}"/>
                </a:ext>
              </a:extLst>
            </p:cNvPr>
            <p:cNvSpPr>
              <a:spLocks/>
            </p:cNvSpPr>
            <p:nvPr/>
          </p:nvSpPr>
          <p:spPr bwMode="auto">
            <a:xfrm>
              <a:off x="424327" y="132089"/>
              <a:ext cx="240213" cy="113232"/>
            </a:xfrm>
            <a:custGeom>
              <a:avLst/>
              <a:gdLst>
                <a:gd name="T0" fmla="*/ 1918581029 w 21367"/>
                <a:gd name="T1" fmla="*/ 42756424 h 21600"/>
                <a:gd name="T2" fmla="*/ 1918581029 w 21367"/>
                <a:gd name="T3" fmla="*/ 42756424 h 21600"/>
                <a:gd name="T4" fmla="*/ 1918581029 w 21367"/>
                <a:gd name="T5" fmla="*/ 42756424 h 21600"/>
                <a:gd name="T6" fmla="*/ 1918581029 w 21367"/>
                <a:gd name="T7" fmla="*/ 4275642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7" h="21600" extrusionOk="0">
                  <a:moveTo>
                    <a:pt x="9546" y="0"/>
                  </a:moveTo>
                  <a:cubicBezTo>
                    <a:pt x="7429" y="0"/>
                    <a:pt x="5385" y="3602"/>
                    <a:pt x="5021" y="8139"/>
                  </a:cubicBezTo>
                  <a:cubicBezTo>
                    <a:pt x="4802" y="8065"/>
                    <a:pt x="4578" y="8030"/>
                    <a:pt x="4352" y="8030"/>
                  </a:cubicBezTo>
                  <a:cubicBezTo>
                    <a:pt x="2721" y="8030"/>
                    <a:pt x="1057" y="9982"/>
                    <a:pt x="350" y="13150"/>
                  </a:cubicBezTo>
                  <a:cubicBezTo>
                    <a:pt x="-233" y="15808"/>
                    <a:pt x="-88" y="19253"/>
                    <a:pt x="788" y="21600"/>
                  </a:cubicBezTo>
                  <a:cubicBezTo>
                    <a:pt x="1080" y="21284"/>
                    <a:pt x="1373" y="20972"/>
                    <a:pt x="1663" y="20661"/>
                  </a:cubicBezTo>
                  <a:cubicBezTo>
                    <a:pt x="3869" y="18442"/>
                    <a:pt x="6318" y="17340"/>
                    <a:pt x="8767" y="17340"/>
                  </a:cubicBezTo>
                  <a:cubicBezTo>
                    <a:pt x="11503" y="17340"/>
                    <a:pt x="14235" y="18719"/>
                    <a:pt x="16623" y="21442"/>
                  </a:cubicBezTo>
                  <a:cubicBezTo>
                    <a:pt x="16696" y="21442"/>
                    <a:pt x="16696" y="21442"/>
                    <a:pt x="16696" y="21600"/>
                  </a:cubicBezTo>
                  <a:cubicBezTo>
                    <a:pt x="19178" y="19095"/>
                    <a:pt x="21003" y="14089"/>
                    <a:pt x="21367" y="8297"/>
                  </a:cubicBezTo>
                  <a:lnTo>
                    <a:pt x="21293" y="8297"/>
                  </a:lnTo>
                  <a:cubicBezTo>
                    <a:pt x="20722" y="9093"/>
                    <a:pt x="20072" y="9419"/>
                    <a:pt x="19408" y="9419"/>
                  </a:cubicBezTo>
                  <a:cubicBezTo>
                    <a:pt x="18634" y="9419"/>
                    <a:pt x="17842" y="8969"/>
                    <a:pt x="17134" y="8297"/>
                  </a:cubicBezTo>
                  <a:cubicBezTo>
                    <a:pt x="15821" y="7047"/>
                    <a:pt x="14652" y="5169"/>
                    <a:pt x="13486" y="3444"/>
                  </a:cubicBezTo>
                  <a:cubicBezTo>
                    <a:pt x="12318" y="1725"/>
                    <a:pt x="10931" y="158"/>
                    <a:pt x="954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80" name="Google Shape;2355;p24">
              <a:extLst>
                <a:ext uri="{FF2B5EF4-FFF2-40B4-BE49-F238E27FC236}">
                  <a16:creationId xmlns:a16="http://schemas.microsoft.com/office/drawing/2014/main" id="{8BB47F68-3962-62F2-C339-1AF089AC5AB0}"/>
                </a:ext>
              </a:extLst>
            </p:cNvPr>
            <p:cNvSpPr>
              <a:spLocks/>
            </p:cNvSpPr>
            <p:nvPr/>
          </p:nvSpPr>
          <p:spPr bwMode="auto">
            <a:xfrm>
              <a:off x="307993" y="222989"/>
              <a:ext cx="423617" cy="292236"/>
            </a:xfrm>
            <a:custGeom>
              <a:avLst/>
              <a:gdLst>
                <a:gd name="T0" fmla="*/ 2147483647 w 21408"/>
                <a:gd name="T1" fmla="*/ 2147483647 h 21600"/>
                <a:gd name="T2" fmla="*/ 2147483647 w 21408"/>
                <a:gd name="T3" fmla="*/ 2147483647 h 21600"/>
                <a:gd name="T4" fmla="*/ 2147483647 w 21408"/>
                <a:gd name="T5" fmla="*/ 2147483647 h 21600"/>
                <a:gd name="T6" fmla="*/ 2147483647 w 2140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08" h="21600" extrusionOk="0">
                  <a:moveTo>
                    <a:pt x="10860" y="0"/>
                  </a:moveTo>
                  <a:cubicBezTo>
                    <a:pt x="9468" y="0"/>
                    <a:pt x="8077" y="427"/>
                    <a:pt x="6824" y="1287"/>
                  </a:cubicBezTo>
                  <a:cubicBezTo>
                    <a:pt x="6659" y="1407"/>
                    <a:pt x="6493" y="1528"/>
                    <a:pt x="6326" y="1710"/>
                  </a:cubicBezTo>
                  <a:cubicBezTo>
                    <a:pt x="3921" y="3651"/>
                    <a:pt x="2140" y="7169"/>
                    <a:pt x="1600" y="11048"/>
                  </a:cubicBezTo>
                  <a:cubicBezTo>
                    <a:pt x="730" y="12444"/>
                    <a:pt x="150" y="14263"/>
                    <a:pt x="25" y="16143"/>
                  </a:cubicBezTo>
                  <a:cubicBezTo>
                    <a:pt x="-99" y="18021"/>
                    <a:pt x="232" y="19963"/>
                    <a:pt x="937" y="21600"/>
                  </a:cubicBezTo>
                  <a:lnTo>
                    <a:pt x="978" y="21600"/>
                  </a:lnTo>
                  <a:cubicBezTo>
                    <a:pt x="1103" y="21236"/>
                    <a:pt x="1310" y="20932"/>
                    <a:pt x="1518" y="20811"/>
                  </a:cubicBezTo>
                  <a:cubicBezTo>
                    <a:pt x="1650" y="20713"/>
                    <a:pt x="1795" y="20666"/>
                    <a:pt x="1937" y="20666"/>
                  </a:cubicBezTo>
                  <a:cubicBezTo>
                    <a:pt x="2148" y="20666"/>
                    <a:pt x="2347" y="20775"/>
                    <a:pt x="2471" y="20993"/>
                  </a:cubicBezTo>
                  <a:cubicBezTo>
                    <a:pt x="2471" y="20993"/>
                    <a:pt x="2471" y="20932"/>
                    <a:pt x="2471" y="20811"/>
                  </a:cubicBezTo>
                  <a:cubicBezTo>
                    <a:pt x="2388" y="19963"/>
                    <a:pt x="2429" y="15718"/>
                    <a:pt x="8109" y="14142"/>
                  </a:cubicBezTo>
                  <a:cubicBezTo>
                    <a:pt x="14536" y="12323"/>
                    <a:pt x="13457" y="7169"/>
                    <a:pt x="13457" y="7169"/>
                  </a:cubicBezTo>
                  <a:cubicBezTo>
                    <a:pt x="14079" y="7533"/>
                    <a:pt x="14661" y="7896"/>
                    <a:pt x="15241" y="8381"/>
                  </a:cubicBezTo>
                  <a:cubicBezTo>
                    <a:pt x="16733" y="9593"/>
                    <a:pt x="17936" y="11473"/>
                    <a:pt x="18723" y="13717"/>
                  </a:cubicBezTo>
                  <a:cubicBezTo>
                    <a:pt x="19511" y="15961"/>
                    <a:pt x="19842" y="18446"/>
                    <a:pt x="19677" y="20872"/>
                  </a:cubicBezTo>
                  <a:cubicBezTo>
                    <a:pt x="19828" y="20725"/>
                    <a:pt x="20009" y="20645"/>
                    <a:pt x="20192" y="20645"/>
                  </a:cubicBezTo>
                  <a:cubicBezTo>
                    <a:pt x="20312" y="20645"/>
                    <a:pt x="20433" y="20679"/>
                    <a:pt x="20548" y="20750"/>
                  </a:cubicBezTo>
                  <a:cubicBezTo>
                    <a:pt x="20589" y="20811"/>
                    <a:pt x="20672" y="20872"/>
                    <a:pt x="20713" y="20932"/>
                  </a:cubicBezTo>
                  <a:cubicBezTo>
                    <a:pt x="21252" y="19417"/>
                    <a:pt x="21501" y="17719"/>
                    <a:pt x="21377" y="16082"/>
                  </a:cubicBezTo>
                  <a:cubicBezTo>
                    <a:pt x="21252" y="14506"/>
                    <a:pt x="20879" y="12989"/>
                    <a:pt x="20215" y="11776"/>
                  </a:cubicBezTo>
                  <a:cubicBezTo>
                    <a:pt x="19802" y="7533"/>
                    <a:pt x="17936" y="3651"/>
                    <a:pt x="15365" y="1650"/>
                  </a:cubicBezTo>
                  <a:cubicBezTo>
                    <a:pt x="15365" y="1589"/>
                    <a:pt x="15365" y="1589"/>
                    <a:pt x="15323" y="1589"/>
                  </a:cubicBezTo>
                  <a:cubicBezTo>
                    <a:pt x="13967" y="534"/>
                    <a:pt x="12414" y="0"/>
                    <a:pt x="1086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81" name="Google Shape;2356;p24">
              <a:extLst>
                <a:ext uri="{FF2B5EF4-FFF2-40B4-BE49-F238E27FC236}">
                  <a16:creationId xmlns:a16="http://schemas.microsoft.com/office/drawing/2014/main" id="{2E427488-A83A-3D7C-ABC0-BC48BC3E133C}"/>
                </a:ext>
              </a:extLst>
            </p:cNvPr>
            <p:cNvSpPr>
              <a:spLocks/>
            </p:cNvSpPr>
            <p:nvPr/>
          </p:nvSpPr>
          <p:spPr bwMode="auto">
            <a:xfrm>
              <a:off x="428260" y="724406"/>
              <a:ext cx="187061" cy="69660"/>
            </a:xfrm>
            <a:custGeom>
              <a:avLst/>
              <a:gdLst>
                <a:gd name="T0" fmla="*/ 526106361 w 21600"/>
                <a:gd name="T1" fmla="*/ 3767677 h 21600"/>
                <a:gd name="T2" fmla="*/ 526106361 w 21600"/>
                <a:gd name="T3" fmla="*/ 3767677 h 21600"/>
                <a:gd name="T4" fmla="*/ 526106361 w 21600"/>
                <a:gd name="T5" fmla="*/ 3767677 h 21600"/>
                <a:gd name="T6" fmla="*/ 526106361 w 21600"/>
                <a:gd name="T7" fmla="*/ 376767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37" y="0"/>
                  </a:moveTo>
                  <a:cubicBezTo>
                    <a:pt x="1137" y="257"/>
                    <a:pt x="1137" y="514"/>
                    <a:pt x="1137" y="763"/>
                  </a:cubicBezTo>
                  <a:cubicBezTo>
                    <a:pt x="1328" y="7888"/>
                    <a:pt x="948" y="15013"/>
                    <a:pt x="0" y="21375"/>
                  </a:cubicBezTo>
                  <a:cubicBezTo>
                    <a:pt x="867" y="21528"/>
                    <a:pt x="1702" y="21600"/>
                    <a:pt x="2510" y="21600"/>
                  </a:cubicBezTo>
                  <a:cubicBezTo>
                    <a:pt x="16434" y="21600"/>
                    <a:pt x="21597" y="8"/>
                    <a:pt x="21600" y="0"/>
                  </a:cubicBezTo>
                  <a:cubicBezTo>
                    <a:pt x="21409" y="514"/>
                    <a:pt x="21124" y="763"/>
                    <a:pt x="20936" y="1277"/>
                  </a:cubicBezTo>
                  <a:lnTo>
                    <a:pt x="20463" y="2040"/>
                  </a:lnTo>
                  <a:cubicBezTo>
                    <a:pt x="20272" y="2289"/>
                    <a:pt x="20083" y="2546"/>
                    <a:pt x="19895" y="2803"/>
                  </a:cubicBezTo>
                  <a:cubicBezTo>
                    <a:pt x="19799" y="3052"/>
                    <a:pt x="19611" y="3309"/>
                    <a:pt x="19419" y="3567"/>
                  </a:cubicBezTo>
                  <a:cubicBezTo>
                    <a:pt x="19327" y="3816"/>
                    <a:pt x="19231" y="4073"/>
                    <a:pt x="19042" y="4073"/>
                  </a:cubicBezTo>
                  <a:cubicBezTo>
                    <a:pt x="18758" y="4579"/>
                    <a:pt x="18474" y="4836"/>
                    <a:pt x="18190" y="5342"/>
                  </a:cubicBezTo>
                  <a:cubicBezTo>
                    <a:pt x="17999" y="5342"/>
                    <a:pt x="17906" y="5599"/>
                    <a:pt x="17810" y="5856"/>
                  </a:cubicBezTo>
                  <a:cubicBezTo>
                    <a:pt x="17430" y="6105"/>
                    <a:pt x="17146" y="6362"/>
                    <a:pt x="16862" y="6868"/>
                  </a:cubicBezTo>
                  <a:cubicBezTo>
                    <a:pt x="16769" y="6868"/>
                    <a:pt x="16673" y="6868"/>
                    <a:pt x="16485" y="7125"/>
                  </a:cubicBezTo>
                  <a:cubicBezTo>
                    <a:pt x="16389" y="7125"/>
                    <a:pt x="16201" y="7382"/>
                    <a:pt x="16105" y="7382"/>
                  </a:cubicBezTo>
                  <a:cubicBezTo>
                    <a:pt x="16105" y="7631"/>
                    <a:pt x="16009" y="7631"/>
                    <a:pt x="16009" y="7631"/>
                  </a:cubicBezTo>
                  <a:lnTo>
                    <a:pt x="15725" y="7888"/>
                  </a:lnTo>
                  <a:cubicBezTo>
                    <a:pt x="15441" y="7888"/>
                    <a:pt x="15348" y="8145"/>
                    <a:pt x="15157" y="8394"/>
                  </a:cubicBezTo>
                  <a:lnTo>
                    <a:pt x="14873" y="8394"/>
                  </a:lnTo>
                  <a:cubicBezTo>
                    <a:pt x="14780" y="8651"/>
                    <a:pt x="14684" y="8651"/>
                    <a:pt x="14496" y="8651"/>
                  </a:cubicBezTo>
                  <a:cubicBezTo>
                    <a:pt x="14304" y="8908"/>
                    <a:pt x="14212" y="8908"/>
                    <a:pt x="14020" y="9165"/>
                  </a:cubicBezTo>
                  <a:cubicBezTo>
                    <a:pt x="13832" y="9165"/>
                    <a:pt x="13547" y="9165"/>
                    <a:pt x="13359" y="9414"/>
                  </a:cubicBezTo>
                  <a:cubicBezTo>
                    <a:pt x="13168" y="9414"/>
                    <a:pt x="12979" y="9671"/>
                    <a:pt x="12695" y="9671"/>
                  </a:cubicBezTo>
                  <a:cubicBezTo>
                    <a:pt x="12507" y="9671"/>
                    <a:pt x="12315" y="9928"/>
                    <a:pt x="12127" y="9928"/>
                  </a:cubicBezTo>
                  <a:cubicBezTo>
                    <a:pt x="11842" y="9928"/>
                    <a:pt x="11654" y="9928"/>
                    <a:pt x="11370" y="10177"/>
                  </a:cubicBezTo>
                  <a:cubicBezTo>
                    <a:pt x="7673" y="9414"/>
                    <a:pt x="4074" y="5856"/>
                    <a:pt x="113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82" name="Google Shape;2357;p24">
              <a:extLst>
                <a:ext uri="{FF2B5EF4-FFF2-40B4-BE49-F238E27FC236}">
                  <a16:creationId xmlns:a16="http://schemas.microsoft.com/office/drawing/2014/main" id="{048BF7F0-8E75-6523-7B25-EBE070020437}"/>
                </a:ext>
              </a:extLst>
            </p:cNvPr>
            <p:cNvSpPr>
              <a:spLocks/>
            </p:cNvSpPr>
            <p:nvPr/>
          </p:nvSpPr>
          <p:spPr bwMode="auto">
            <a:xfrm>
              <a:off x="417116" y="118669"/>
              <a:ext cx="239955" cy="133594"/>
            </a:xfrm>
            <a:custGeom>
              <a:avLst/>
              <a:gdLst>
                <a:gd name="T0" fmla="*/ 1933875970 w 21296"/>
                <a:gd name="T1" fmla="*/ 97743846 h 21600"/>
                <a:gd name="T2" fmla="*/ 1933875970 w 21296"/>
                <a:gd name="T3" fmla="*/ 97743846 h 21600"/>
                <a:gd name="T4" fmla="*/ 1933875970 w 21296"/>
                <a:gd name="T5" fmla="*/ 97743846 h 21600"/>
                <a:gd name="T6" fmla="*/ 1933875970 w 21296"/>
                <a:gd name="T7" fmla="*/ 9774384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96" h="21600" extrusionOk="0">
                  <a:moveTo>
                    <a:pt x="10170" y="0"/>
                  </a:moveTo>
                  <a:cubicBezTo>
                    <a:pt x="9997" y="0"/>
                    <a:pt x="9825" y="17"/>
                    <a:pt x="9655" y="50"/>
                  </a:cubicBezTo>
                  <a:cubicBezTo>
                    <a:pt x="8344" y="314"/>
                    <a:pt x="7105" y="1374"/>
                    <a:pt x="6305" y="3234"/>
                  </a:cubicBezTo>
                  <a:cubicBezTo>
                    <a:pt x="5794" y="4561"/>
                    <a:pt x="5505" y="6283"/>
                    <a:pt x="5576" y="7874"/>
                  </a:cubicBezTo>
                  <a:cubicBezTo>
                    <a:pt x="5068" y="7213"/>
                    <a:pt x="4449" y="6882"/>
                    <a:pt x="3820" y="6882"/>
                  </a:cubicBezTo>
                  <a:cubicBezTo>
                    <a:pt x="3192" y="6882"/>
                    <a:pt x="2555" y="7213"/>
                    <a:pt x="2010" y="7874"/>
                  </a:cubicBezTo>
                  <a:cubicBezTo>
                    <a:pt x="408" y="9734"/>
                    <a:pt x="-174" y="13315"/>
                    <a:pt x="44" y="16498"/>
                  </a:cubicBezTo>
                  <a:cubicBezTo>
                    <a:pt x="189" y="18354"/>
                    <a:pt x="626" y="19946"/>
                    <a:pt x="1281" y="21403"/>
                  </a:cubicBezTo>
                  <a:cubicBezTo>
                    <a:pt x="1339" y="21541"/>
                    <a:pt x="1405" y="21600"/>
                    <a:pt x="1468" y="21600"/>
                  </a:cubicBezTo>
                  <a:cubicBezTo>
                    <a:pt x="1649" y="21600"/>
                    <a:pt x="1808" y="21135"/>
                    <a:pt x="1645" y="20741"/>
                  </a:cubicBezTo>
                  <a:cubicBezTo>
                    <a:pt x="408" y="17956"/>
                    <a:pt x="189" y="13843"/>
                    <a:pt x="1208" y="10794"/>
                  </a:cubicBezTo>
                  <a:cubicBezTo>
                    <a:pt x="1718" y="9202"/>
                    <a:pt x="2592" y="8008"/>
                    <a:pt x="3610" y="7874"/>
                  </a:cubicBezTo>
                  <a:cubicBezTo>
                    <a:pt x="3679" y="7866"/>
                    <a:pt x="3746" y="7862"/>
                    <a:pt x="3815" y="7862"/>
                  </a:cubicBezTo>
                  <a:cubicBezTo>
                    <a:pt x="4691" y="7862"/>
                    <a:pt x="5535" y="8653"/>
                    <a:pt x="5942" y="10132"/>
                  </a:cubicBezTo>
                  <a:cubicBezTo>
                    <a:pt x="5942" y="10262"/>
                    <a:pt x="5942" y="10262"/>
                    <a:pt x="5942" y="10262"/>
                  </a:cubicBezTo>
                  <a:cubicBezTo>
                    <a:pt x="6013" y="10484"/>
                    <a:pt x="6112" y="10572"/>
                    <a:pt x="6201" y="10572"/>
                  </a:cubicBezTo>
                  <a:cubicBezTo>
                    <a:pt x="6385" y="10572"/>
                    <a:pt x="6549" y="10220"/>
                    <a:pt x="6450" y="9864"/>
                  </a:cubicBezTo>
                  <a:cubicBezTo>
                    <a:pt x="5868" y="7874"/>
                    <a:pt x="6086" y="5223"/>
                    <a:pt x="6887" y="3631"/>
                  </a:cubicBezTo>
                  <a:cubicBezTo>
                    <a:pt x="7689" y="1772"/>
                    <a:pt x="8999" y="976"/>
                    <a:pt x="10236" y="976"/>
                  </a:cubicBezTo>
                  <a:cubicBezTo>
                    <a:pt x="11547" y="976"/>
                    <a:pt x="12786" y="2040"/>
                    <a:pt x="13878" y="3497"/>
                  </a:cubicBezTo>
                  <a:cubicBezTo>
                    <a:pt x="15041" y="5089"/>
                    <a:pt x="15915" y="7213"/>
                    <a:pt x="17081" y="8938"/>
                  </a:cubicBezTo>
                  <a:cubicBezTo>
                    <a:pt x="18030" y="10434"/>
                    <a:pt x="19200" y="11535"/>
                    <a:pt x="20495" y="11535"/>
                  </a:cubicBezTo>
                  <a:cubicBezTo>
                    <a:pt x="20688" y="11535"/>
                    <a:pt x="20886" y="11510"/>
                    <a:pt x="21086" y="11455"/>
                  </a:cubicBezTo>
                  <a:cubicBezTo>
                    <a:pt x="21426" y="11334"/>
                    <a:pt x="21320" y="10517"/>
                    <a:pt x="21010" y="10517"/>
                  </a:cubicBezTo>
                  <a:cubicBezTo>
                    <a:pt x="20987" y="10517"/>
                    <a:pt x="20964" y="10521"/>
                    <a:pt x="20941" y="10530"/>
                  </a:cubicBezTo>
                  <a:cubicBezTo>
                    <a:pt x="20791" y="10563"/>
                    <a:pt x="20644" y="10584"/>
                    <a:pt x="20502" y="10584"/>
                  </a:cubicBezTo>
                  <a:cubicBezTo>
                    <a:pt x="19086" y="10584"/>
                    <a:pt x="17853" y="8896"/>
                    <a:pt x="16862" y="7213"/>
                  </a:cubicBezTo>
                  <a:cubicBezTo>
                    <a:pt x="15770" y="5357"/>
                    <a:pt x="14823" y="3234"/>
                    <a:pt x="13513" y="1772"/>
                  </a:cubicBezTo>
                  <a:cubicBezTo>
                    <a:pt x="12501" y="737"/>
                    <a:pt x="11321" y="0"/>
                    <a:pt x="1017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83" name="Google Shape;2358;p24">
              <a:extLst>
                <a:ext uri="{FF2B5EF4-FFF2-40B4-BE49-F238E27FC236}">
                  <a16:creationId xmlns:a16="http://schemas.microsoft.com/office/drawing/2014/main" id="{7795B915-A1F6-6D51-1AB3-9CDA2299DCDD}"/>
                </a:ext>
              </a:extLst>
            </p:cNvPr>
            <p:cNvSpPr>
              <a:spLocks/>
            </p:cNvSpPr>
            <p:nvPr/>
          </p:nvSpPr>
          <p:spPr bwMode="auto">
            <a:xfrm>
              <a:off x="495535" y="517684"/>
              <a:ext cx="63183" cy="93519"/>
            </a:xfrm>
            <a:custGeom>
              <a:avLst/>
              <a:gdLst>
                <a:gd name="T0" fmla="*/ 2312934 w 21600"/>
                <a:gd name="T1" fmla="*/ 16430773 h 21600"/>
                <a:gd name="T2" fmla="*/ 2312934 w 21600"/>
                <a:gd name="T3" fmla="*/ 16430773 h 21600"/>
                <a:gd name="T4" fmla="*/ 2312934 w 21600"/>
                <a:gd name="T5" fmla="*/ 16430773 h 21600"/>
                <a:gd name="T6" fmla="*/ 2312934 w 21600"/>
                <a:gd name="T7" fmla="*/ 164307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663" y="0"/>
                  </a:moveTo>
                  <a:cubicBezTo>
                    <a:pt x="4765" y="0"/>
                    <a:pt x="0" y="11560"/>
                    <a:pt x="0" y="15539"/>
                  </a:cubicBezTo>
                  <a:cubicBezTo>
                    <a:pt x="0" y="19326"/>
                    <a:pt x="6447" y="21600"/>
                    <a:pt x="10663" y="21600"/>
                  </a:cubicBezTo>
                  <a:cubicBezTo>
                    <a:pt x="15144" y="21600"/>
                    <a:pt x="21600" y="19326"/>
                    <a:pt x="21600" y="15539"/>
                  </a:cubicBezTo>
                  <a:cubicBezTo>
                    <a:pt x="21600" y="11560"/>
                    <a:pt x="16552" y="0"/>
                    <a:pt x="1066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84" name="Google Shape;2359;p24">
              <a:extLst>
                <a:ext uri="{FF2B5EF4-FFF2-40B4-BE49-F238E27FC236}">
                  <a16:creationId xmlns:a16="http://schemas.microsoft.com/office/drawing/2014/main" id="{CBA94978-1B41-656A-104E-DC991D7BE3A6}"/>
                </a:ext>
              </a:extLst>
            </p:cNvPr>
            <p:cNvSpPr>
              <a:spLocks/>
            </p:cNvSpPr>
            <p:nvPr/>
          </p:nvSpPr>
          <p:spPr bwMode="auto">
            <a:xfrm>
              <a:off x="379869" y="550377"/>
              <a:ext cx="100902" cy="75592"/>
            </a:xfrm>
            <a:custGeom>
              <a:avLst/>
              <a:gdLst>
                <a:gd name="T0" fmla="*/ 24024444 w 21600"/>
                <a:gd name="T1" fmla="*/ 5669362 h 21600"/>
                <a:gd name="T2" fmla="*/ 24024444 w 21600"/>
                <a:gd name="T3" fmla="*/ 5669362 h 21600"/>
                <a:gd name="T4" fmla="*/ 24024444 w 21600"/>
                <a:gd name="T5" fmla="*/ 5669362 h 21600"/>
                <a:gd name="T6" fmla="*/ 24024444 w 21600"/>
                <a:gd name="T7" fmla="*/ 566936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531" y="0"/>
                  </a:moveTo>
                  <a:cubicBezTo>
                    <a:pt x="3139" y="0"/>
                    <a:pt x="0" y="622"/>
                    <a:pt x="0" y="7299"/>
                  </a:cubicBezTo>
                  <a:cubicBezTo>
                    <a:pt x="0" y="15271"/>
                    <a:pt x="4913" y="21600"/>
                    <a:pt x="10714" y="21600"/>
                  </a:cubicBezTo>
                  <a:cubicBezTo>
                    <a:pt x="16681" y="21600"/>
                    <a:pt x="21600" y="15034"/>
                    <a:pt x="21600" y="7299"/>
                  </a:cubicBezTo>
                  <a:cubicBezTo>
                    <a:pt x="21600" y="526"/>
                    <a:pt x="18045" y="15"/>
                    <a:pt x="13315" y="15"/>
                  </a:cubicBezTo>
                  <a:cubicBezTo>
                    <a:pt x="12478" y="15"/>
                    <a:pt x="11607" y="37"/>
                    <a:pt x="10714" y="37"/>
                  </a:cubicBezTo>
                  <a:cubicBezTo>
                    <a:pt x="9599" y="37"/>
                    <a:pt x="8535" y="0"/>
                    <a:pt x="7531"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85" name="Google Shape;2360;p24">
              <a:extLst>
                <a:ext uri="{FF2B5EF4-FFF2-40B4-BE49-F238E27FC236}">
                  <a16:creationId xmlns:a16="http://schemas.microsoft.com/office/drawing/2014/main" id="{3FD54514-2267-7F77-B65E-BFAECB19F8F3}"/>
                </a:ext>
              </a:extLst>
            </p:cNvPr>
            <p:cNvSpPr>
              <a:spLocks/>
            </p:cNvSpPr>
            <p:nvPr/>
          </p:nvSpPr>
          <p:spPr bwMode="auto">
            <a:xfrm>
              <a:off x="489784" y="632547"/>
              <a:ext cx="73856" cy="60697"/>
            </a:xfrm>
            <a:custGeom>
              <a:avLst/>
              <a:gdLst>
                <a:gd name="T0" fmla="*/ 5047569 w 21600"/>
                <a:gd name="T1" fmla="*/ 1892330 h 21600"/>
                <a:gd name="T2" fmla="*/ 5047569 w 21600"/>
                <a:gd name="T3" fmla="*/ 1892330 h 21600"/>
                <a:gd name="T4" fmla="*/ 5047569 w 21600"/>
                <a:gd name="T5" fmla="*/ 1892330 h 21600"/>
                <a:gd name="T6" fmla="*/ 5047569 w 21600"/>
                <a:gd name="T7" fmla="*/ 18923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243" y="0"/>
                  </a:moveTo>
                  <a:cubicBezTo>
                    <a:pt x="2879" y="0"/>
                    <a:pt x="242" y="3208"/>
                    <a:pt x="242" y="7006"/>
                  </a:cubicBezTo>
                  <a:cubicBezTo>
                    <a:pt x="242" y="7882"/>
                    <a:pt x="242" y="8463"/>
                    <a:pt x="485" y="9339"/>
                  </a:cubicBezTo>
                  <a:cubicBezTo>
                    <a:pt x="0" y="10215"/>
                    <a:pt x="0" y="11385"/>
                    <a:pt x="0" y="12261"/>
                  </a:cubicBezTo>
                  <a:cubicBezTo>
                    <a:pt x="0" y="17516"/>
                    <a:pt x="4803" y="21600"/>
                    <a:pt x="10804" y="21600"/>
                  </a:cubicBezTo>
                  <a:cubicBezTo>
                    <a:pt x="16797" y="21600"/>
                    <a:pt x="21600" y="17516"/>
                    <a:pt x="21600" y="12261"/>
                  </a:cubicBezTo>
                  <a:cubicBezTo>
                    <a:pt x="21600" y="11385"/>
                    <a:pt x="21358" y="10215"/>
                    <a:pt x="21115" y="9339"/>
                  </a:cubicBezTo>
                  <a:cubicBezTo>
                    <a:pt x="21115" y="8463"/>
                    <a:pt x="21358" y="7882"/>
                    <a:pt x="21358" y="7006"/>
                  </a:cubicBezTo>
                  <a:cubicBezTo>
                    <a:pt x="21358" y="3208"/>
                    <a:pt x="18721" y="0"/>
                    <a:pt x="15357" y="0"/>
                  </a:cubicBezTo>
                  <a:cubicBezTo>
                    <a:pt x="13440" y="0"/>
                    <a:pt x="11758" y="876"/>
                    <a:pt x="10804" y="2332"/>
                  </a:cubicBezTo>
                  <a:cubicBezTo>
                    <a:pt x="9599" y="876"/>
                    <a:pt x="7917" y="0"/>
                    <a:pt x="6243"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86" name="Google Shape;2361;p24">
              <a:extLst>
                <a:ext uri="{FF2B5EF4-FFF2-40B4-BE49-F238E27FC236}">
                  <a16:creationId xmlns:a16="http://schemas.microsoft.com/office/drawing/2014/main" id="{4D77EFBE-7300-5F00-2726-4D88580995DB}"/>
                </a:ext>
              </a:extLst>
            </p:cNvPr>
            <p:cNvSpPr>
              <a:spLocks/>
            </p:cNvSpPr>
            <p:nvPr/>
          </p:nvSpPr>
          <p:spPr bwMode="auto">
            <a:xfrm>
              <a:off x="461585" y="645344"/>
              <a:ext cx="130254" cy="20830"/>
            </a:xfrm>
            <a:custGeom>
              <a:avLst/>
              <a:gdLst>
                <a:gd name="T0" fmla="*/ 88820454 w 21434"/>
                <a:gd name="T1" fmla="*/ 9008 h 21600"/>
                <a:gd name="T2" fmla="*/ 88820454 w 21434"/>
                <a:gd name="T3" fmla="*/ 9008 h 21600"/>
                <a:gd name="T4" fmla="*/ 88820454 w 21434"/>
                <a:gd name="T5" fmla="*/ 9008 h 21600"/>
                <a:gd name="T6" fmla="*/ 88820454 w 21434"/>
                <a:gd name="T7" fmla="*/ 9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4" h="21600" extrusionOk="0">
                  <a:moveTo>
                    <a:pt x="646" y="0"/>
                  </a:moveTo>
                  <a:cubicBezTo>
                    <a:pt x="446" y="0"/>
                    <a:pt x="250" y="779"/>
                    <a:pt x="53" y="2042"/>
                  </a:cubicBezTo>
                  <a:cubicBezTo>
                    <a:pt x="-83" y="3734"/>
                    <a:pt x="53" y="5427"/>
                    <a:pt x="322" y="6287"/>
                  </a:cubicBezTo>
                  <a:cubicBezTo>
                    <a:pt x="3020" y="16496"/>
                    <a:pt x="6397" y="21600"/>
                    <a:pt x="10583" y="21600"/>
                  </a:cubicBezTo>
                  <a:lnTo>
                    <a:pt x="10851" y="21600"/>
                  </a:lnTo>
                  <a:cubicBezTo>
                    <a:pt x="15037" y="21600"/>
                    <a:pt x="18546" y="16496"/>
                    <a:pt x="21112" y="6287"/>
                  </a:cubicBezTo>
                  <a:cubicBezTo>
                    <a:pt x="21381" y="5427"/>
                    <a:pt x="21517" y="3734"/>
                    <a:pt x="21381" y="2042"/>
                  </a:cubicBezTo>
                  <a:cubicBezTo>
                    <a:pt x="21184" y="779"/>
                    <a:pt x="20988" y="0"/>
                    <a:pt x="20788" y="0"/>
                  </a:cubicBezTo>
                  <a:cubicBezTo>
                    <a:pt x="20716" y="0"/>
                    <a:pt x="20643" y="107"/>
                    <a:pt x="20571" y="322"/>
                  </a:cubicBezTo>
                  <a:cubicBezTo>
                    <a:pt x="18141" y="10531"/>
                    <a:pt x="14769" y="14803"/>
                    <a:pt x="10851" y="14803"/>
                  </a:cubicBezTo>
                  <a:lnTo>
                    <a:pt x="10583" y="14803"/>
                  </a:lnTo>
                  <a:cubicBezTo>
                    <a:pt x="6665" y="14803"/>
                    <a:pt x="3293" y="10531"/>
                    <a:pt x="863" y="322"/>
                  </a:cubicBezTo>
                  <a:cubicBezTo>
                    <a:pt x="791" y="107"/>
                    <a:pt x="718" y="0"/>
                    <a:pt x="64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87" name="Google Shape;2362;p24">
              <a:extLst>
                <a:ext uri="{FF2B5EF4-FFF2-40B4-BE49-F238E27FC236}">
                  <a16:creationId xmlns:a16="http://schemas.microsoft.com/office/drawing/2014/main" id="{F3DD920E-C744-3DB0-6540-CCD7DB05E316}"/>
                </a:ext>
              </a:extLst>
            </p:cNvPr>
            <p:cNvSpPr>
              <a:spLocks/>
            </p:cNvSpPr>
            <p:nvPr/>
          </p:nvSpPr>
          <p:spPr bwMode="auto">
            <a:xfrm>
              <a:off x="384170" y="473154"/>
              <a:ext cx="98185" cy="44091"/>
            </a:xfrm>
            <a:custGeom>
              <a:avLst/>
              <a:gdLst>
                <a:gd name="T0" fmla="*/ 22061955 w 21325"/>
                <a:gd name="T1" fmla="*/ 382745 h 21600"/>
                <a:gd name="T2" fmla="*/ 22061955 w 21325"/>
                <a:gd name="T3" fmla="*/ 382745 h 21600"/>
                <a:gd name="T4" fmla="*/ 22061955 w 21325"/>
                <a:gd name="T5" fmla="*/ 382745 h 21600"/>
                <a:gd name="T6" fmla="*/ 22061955 w 21325"/>
                <a:gd name="T7" fmla="*/ 3827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25" h="21600" extrusionOk="0">
                  <a:moveTo>
                    <a:pt x="7455" y="0"/>
                  </a:moveTo>
                  <a:cubicBezTo>
                    <a:pt x="7393" y="0"/>
                    <a:pt x="7326" y="38"/>
                    <a:pt x="7264" y="114"/>
                  </a:cubicBezTo>
                  <a:cubicBezTo>
                    <a:pt x="6904" y="508"/>
                    <a:pt x="6729" y="1320"/>
                    <a:pt x="6904" y="2119"/>
                  </a:cubicBezTo>
                  <a:cubicBezTo>
                    <a:pt x="7084" y="4125"/>
                    <a:pt x="7438" y="6142"/>
                    <a:pt x="7618" y="8148"/>
                  </a:cubicBezTo>
                  <a:cubicBezTo>
                    <a:pt x="6904" y="8554"/>
                    <a:pt x="6195" y="9353"/>
                    <a:pt x="5480" y="10153"/>
                  </a:cubicBezTo>
                  <a:cubicBezTo>
                    <a:pt x="4946" y="8148"/>
                    <a:pt x="4411" y="6536"/>
                    <a:pt x="3877" y="4531"/>
                  </a:cubicBezTo>
                  <a:cubicBezTo>
                    <a:pt x="3747" y="3947"/>
                    <a:pt x="3517" y="3566"/>
                    <a:pt x="3337" y="3566"/>
                  </a:cubicBezTo>
                  <a:cubicBezTo>
                    <a:pt x="3269" y="3566"/>
                    <a:pt x="3213" y="3617"/>
                    <a:pt x="3162" y="3731"/>
                  </a:cubicBezTo>
                  <a:cubicBezTo>
                    <a:pt x="2808" y="4531"/>
                    <a:pt x="2628" y="5330"/>
                    <a:pt x="2808" y="6142"/>
                  </a:cubicBezTo>
                  <a:cubicBezTo>
                    <a:pt x="3342" y="7741"/>
                    <a:pt x="3877" y="9759"/>
                    <a:pt x="4231" y="11765"/>
                  </a:cubicBezTo>
                  <a:cubicBezTo>
                    <a:pt x="3877" y="12564"/>
                    <a:pt x="3342" y="12970"/>
                    <a:pt x="2808" y="14176"/>
                  </a:cubicBezTo>
                  <a:cubicBezTo>
                    <a:pt x="2273" y="12564"/>
                    <a:pt x="1559" y="10965"/>
                    <a:pt x="1024" y="9353"/>
                  </a:cubicBezTo>
                  <a:cubicBezTo>
                    <a:pt x="934" y="9150"/>
                    <a:pt x="760" y="9049"/>
                    <a:pt x="580" y="9049"/>
                  </a:cubicBezTo>
                  <a:cubicBezTo>
                    <a:pt x="399" y="9049"/>
                    <a:pt x="225" y="9150"/>
                    <a:pt x="135" y="9353"/>
                  </a:cubicBezTo>
                  <a:cubicBezTo>
                    <a:pt x="-45" y="10153"/>
                    <a:pt x="-45" y="10965"/>
                    <a:pt x="135" y="11358"/>
                  </a:cubicBezTo>
                  <a:cubicBezTo>
                    <a:pt x="670" y="12970"/>
                    <a:pt x="1378" y="14582"/>
                    <a:pt x="1913" y="16181"/>
                  </a:cubicBezTo>
                  <a:cubicBezTo>
                    <a:pt x="1559" y="16993"/>
                    <a:pt x="1204" y="17793"/>
                    <a:pt x="844" y="18998"/>
                  </a:cubicBezTo>
                  <a:cubicBezTo>
                    <a:pt x="439" y="19925"/>
                    <a:pt x="861" y="21549"/>
                    <a:pt x="1322" y="21549"/>
                  </a:cubicBezTo>
                  <a:cubicBezTo>
                    <a:pt x="1463" y="21549"/>
                    <a:pt x="1609" y="21384"/>
                    <a:pt x="1739" y="21016"/>
                  </a:cubicBezTo>
                  <a:cubicBezTo>
                    <a:pt x="4051" y="14176"/>
                    <a:pt x="7438" y="10153"/>
                    <a:pt x="11005" y="10153"/>
                  </a:cubicBezTo>
                  <a:cubicBezTo>
                    <a:pt x="14567" y="10153"/>
                    <a:pt x="17954" y="14176"/>
                    <a:pt x="20267" y="21016"/>
                  </a:cubicBezTo>
                  <a:cubicBezTo>
                    <a:pt x="20407" y="21422"/>
                    <a:pt x="20570" y="21600"/>
                    <a:pt x="20728" y="21600"/>
                  </a:cubicBezTo>
                  <a:cubicBezTo>
                    <a:pt x="21172" y="21600"/>
                    <a:pt x="21555" y="20191"/>
                    <a:pt x="21161" y="18998"/>
                  </a:cubicBezTo>
                  <a:cubicBezTo>
                    <a:pt x="18843" y="11358"/>
                    <a:pt x="14921" y="6942"/>
                    <a:pt x="11005" y="6942"/>
                  </a:cubicBezTo>
                  <a:cubicBezTo>
                    <a:pt x="10291" y="6942"/>
                    <a:pt x="9576" y="6942"/>
                    <a:pt x="8867" y="7348"/>
                  </a:cubicBezTo>
                  <a:cubicBezTo>
                    <a:pt x="8507" y="5330"/>
                    <a:pt x="8333" y="3325"/>
                    <a:pt x="8153" y="1320"/>
                  </a:cubicBezTo>
                  <a:cubicBezTo>
                    <a:pt x="8006" y="660"/>
                    <a:pt x="7742" y="0"/>
                    <a:pt x="745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88" name="Google Shape;2363;p24">
              <a:extLst>
                <a:ext uri="{FF2B5EF4-FFF2-40B4-BE49-F238E27FC236}">
                  <a16:creationId xmlns:a16="http://schemas.microsoft.com/office/drawing/2014/main" id="{0F069511-C6AC-429E-7CA7-3632A4CD8950}"/>
                </a:ext>
              </a:extLst>
            </p:cNvPr>
            <p:cNvSpPr>
              <a:spLocks/>
            </p:cNvSpPr>
            <p:nvPr/>
          </p:nvSpPr>
          <p:spPr bwMode="auto">
            <a:xfrm>
              <a:off x="408572" y="488152"/>
              <a:ext cx="46760" cy="45931"/>
            </a:xfrm>
            <a:custGeom>
              <a:avLst/>
              <a:gdLst>
                <a:gd name="T0" fmla="*/ 513481 w 21600"/>
                <a:gd name="T1" fmla="*/ 469568 h 21600"/>
                <a:gd name="T2" fmla="*/ 513481 w 21600"/>
                <a:gd name="T3" fmla="*/ 469568 h 21600"/>
                <a:gd name="T4" fmla="*/ 513481 w 21600"/>
                <a:gd name="T5" fmla="*/ 469568 h 21600"/>
                <a:gd name="T6" fmla="*/ 513481 w 21600"/>
                <a:gd name="T7" fmla="*/ 4695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997" y="0"/>
                  </a:moveTo>
                  <a:cubicBezTo>
                    <a:pt x="4930" y="0"/>
                    <a:pt x="0" y="5007"/>
                    <a:pt x="0" y="10806"/>
                  </a:cubicBezTo>
                  <a:cubicBezTo>
                    <a:pt x="0" y="16971"/>
                    <a:pt x="4930" y="21600"/>
                    <a:pt x="10997" y="21600"/>
                  </a:cubicBezTo>
                  <a:cubicBezTo>
                    <a:pt x="16682" y="21600"/>
                    <a:pt x="21600" y="16971"/>
                    <a:pt x="21600" y="10806"/>
                  </a:cubicBezTo>
                  <a:cubicBezTo>
                    <a:pt x="21600" y="5007"/>
                    <a:pt x="16682" y="0"/>
                    <a:pt x="1099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89" name="Google Shape;2364;p24">
              <a:extLst>
                <a:ext uri="{FF2B5EF4-FFF2-40B4-BE49-F238E27FC236}">
                  <a16:creationId xmlns:a16="http://schemas.microsoft.com/office/drawing/2014/main" id="{25B40996-8A77-287C-A857-01800E5296DF}"/>
                </a:ext>
              </a:extLst>
            </p:cNvPr>
            <p:cNvSpPr>
              <a:spLocks/>
            </p:cNvSpPr>
            <p:nvPr/>
          </p:nvSpPr>
          <p:spPr bwMode="auto">
            <a:xfrm>
              <a:off x="390486" y="441394"/>
              <a:ext cx="73666" cy="31088"/>
            </a:xfrm>
            <a:custGeom>
              <a:avLst/>
              <a:gdLst>
                <a:gd name="T0" fmla="*/ 7465036 w 19524"/>
                <a:gd name="T1" fmla="*/ 66700 h 21600"/>
                <a:gd name="T2" fmla="*/ 7465036 w 19524"/>
                <a:gd name="T3" fmla="*/ 66700 h 21600"/>
                <a:gd name="T4" fmla="*/ 7465036 w 19524"/>
                <a:gd name="T5" fmla="*/ 66700 h 21600"/>
                <a:gd name="T6" fmla="*/ 7465036 w 19524"/>
                <a:gd name="T7" fmla="*/ 6670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24" h="21600" extrusionOk="0">
                  <a:moveTo>
                    <a:pt x="16754" y="0"/>
                  </a:moveTo>
                  <a:cubicBezTo>
                    <a:pt x="11756" y="0"/>
                    <a:pt x="6751" y="1710"/>
                    <a:pt x="1965" y="6264"/>
                  </a:cubicBezTo>
                  <a:cubicBezTo>
                    <a:pt x="-1152" y="9342"/>
                    <a:pt x="-246" y="21600"/>
                    <a:pt x="2487" y="21600"/>
                  </a:cubicBezTo>
                  <a:cubicBezTo>
                    <a:pt x="2803" y="21600"/>
                    <a:pt x="3132" y="21438"/>
                    <a:pt x="3489" y="21078"/>
                  </a:cubicBezTo>
                  <a:cubicBezTo>
                    <a:pt x="7396" y="17496"/>
                    <a:pt x="11303" y="15300"/>
                    <a:pt x="15360" y="15300"/>
                  </a:cubicBezTo>
                  <a:cubicBezTo>
                    <a:pt x="15827" y="15300"/>
                    <a:pt x="16287" y="15318"/>
                    <a:pt x="16754" y="15390"/>
                  </a:cubicBezTo>
                  <a:cubicBezTo>
                    <a:pt x="20448" y="15390"/>
                    <a:pt x="20448" y="558"/>
                    <a:pt x="1675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90" name="Google Shape;2365;p24">
              <a:extLst>
                <a:ext uri="{FF2B5EF4-FFF2-40B4-BE49-F238E27FC236}">
                  <a16:creationId xmlns:a16="http://schemas.microsoft.com/office/drawing/2014/main" id="{F9863073-4ABB-7B57-51B2-6BDFE5FADBE0}"/>
                </a:ext>
              </a:extLst>
            </p:cNvPr>
            <p:cNvSpPr>
              <a:spLocks/>
            </p:cNvSpPr>
            <p:nvPr/>
          </p:nvSpPr>
          <p:spPr bwMode="auto">
            <a:xfrm>
              <a:off x="575944" y="550377"/>
              <a:ext cx="100901" cy="75592"/>
            </a:xfrm>
            <a:custGeom>
              <a:avLst/>
              <a:gdLst>
                <a:gd name="T0" fmla="*/ 24023528 w 21600"/>
                <a:gd name="T1" fmla="*/ 5669362 h 21600"/>
                <a:gd name="T2" fmla="*/ 24023528 w 21600"/>
                <a:gd name="T3" fmla="*/ 5669362 h 21600"/>
                <a:gd name="T4" fmla="*/ 24023528 w 21600"/>
                <a:gd name="T5" fmla="*/ 5669362 h 21600"/>
                <a:gd name="T6" fmla="*/ 24023528 w 21600"/>
                <a:gd name="T7" fmla="*/ 566936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908" y="0"/>
                  </a:moveTo>
                  <a:cubicBezTo>
                    <a:pt x="12899" y="0"/>
                    <a:pt x="11823" y="37"/>
                    <a:pt x="10708" y="37"/>
                  </a:cubicBezTo>
                  <a:cubicBezTo>
                    <a:pt x="9816" y="37"/>
                    <a:pt x="8945" y="15"/>
                    <a:pt x="8119" y="15"/>
                  </a:cubicBezTo>
                  <a:cubicBezTo>
                    <a:pt x="3422" y="15"/>
                    <a:pt x="0" y="526"/>
                    <a:pt x="0" y="7299"/>
                  </a:cubicBezTo>
                  <a:cubicBezTo>
                    <a:pt x="0" y="15034"/>
                    <a:pt x="4741" y="21600"/>
                    <a:pt x="10708" y="21600"/>
                  </a:cubicBezTo>
                  <a:cubicBezTo>
                    <a:pt x="16681" y="21600"/>
                    <a:pt x="21600" y="15271"/>
                    <a:pt x="21600" y="7299"/>
                  </a:cubicBezTo>
                  <a:cubicBezTo>
                    <a:pt x="21600" y="622"/>
                    <a:pt x="18339" y="0"/>
                    <a:pt x="13908"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91" name="Google Shape;2366;p24">
              <a:extLst>
                <a:ext uri="{FF2B5EF4-FFF2-40B4-BE49-F238E27FC236}">
                  <a16:creationId xmlns:a16="http://schemas.microsoft.com/office/drawing/2014/main" id="{AED7E939-F645-014F-0D17-B941332B8F83}"/>
                </a:ext>
              </a:extLst>
            </p:cNvPr>
            <p:cNvSpPr>
              <a:spLocks/>
            </p:cNvSpPr>
            <p:nvPr/>
          </p:nvSpPr>
          <p:spPr bwMode="auto">
            <a:xfrm>
              <a:off x="574360" y="473154"/>
              <a:ext cx="98185" cy="44091"/>
            </a:xfrm>
            <a:custGeom>
              <a:avLst/>
              <a:gdLst>
                <a:gd name="T0" fmla="*/ 22061955 w 21325"/>
                <a:gd name="T1" fmla="*/ 382745 h 21600"/>
                <a:gd name="T2" fmla="*/ 22061955 w 21325"/>
                <a:gd name="T3" fmla="*/ 382745 h 21600"/>
                <a:gd name="T4" fmla="*/ 22061955 w 21325"/>
                <a:gd name="T5" fmla="*/ 382745 h 21600"/>
                <a:gd name="T6" fmla="*/ 22061955 w 21325"/>
                <a:gd name="T7" fmla="*/ 3827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25" h="21600" extrusionOk="0">
                  <a:moveTo>
                    <a:pt x="13870" y="0"/>
                  </a:moveTo>
                  <a:cubicBezTo>
                    <a:pt x="13583" y="0"/>
                    <a:pt x="13319" y="660"/>
                    <a:pt x="13172" y="1320"/>
                  </a:cubicBezTo>
                  <a:cubicBezTo>
                    <a:pt x="12992" y="3325"/>
                    <a:pt x="12638" y="5330"/>
                    <a:pt x="12458" y="7348"/>
                  </a:cubicBezTo>
                  <a:cubicBezTo>
                    <a:pt x="11743" y="6942"/>
                    <a:pt x="11034" y="6942"/>
                    <a:pt x="10140" y="6942"/>
                  </a:cubicBezTo>
                  <a:cubicBezTo>
                    <a:pt x="6224" y="6942"/>
                    <a:pt x="2482" y="11358"/>
                    <a:pt x="164" y="18998"/>
                  </a:cubicBezTo>
                  <a:cubicBezTo>
                    <a:pt x="-230" y="20191"/>
                    <a:pt x="153" y="21600"/>
                    <a:pt x="597" y="21600"/>
                  </a:cubicBezTo>
                  <a:cubicBezTo>
                    <a:pt x="755" y="21600"/>
                    <a:pt x="918" y="21422"/>
                    <a:pt x="1053" y="21016"/>
                  </a:cubicBezTo>
                  <a:cubicBezTo>
                    <a:pt x="3191" y="14176"/>
                    <a:pt x="6578" y="10153"/>
                    <a:pt x="10320" y="10153"/>
                  </a:cubicBezTo>
                  <a:cubicBezTo>
                    <a:pt x="13887" y="10153"/>
                    <a:pt x="17268" y="14176"/>
                    <a:pt x="19406" y="21016"/>
                  </a:cubicBezTo>
                  <a:cubicBezTo>
                    <a:pt x="19536" y="21384"/>
                    <a:pt x="19682" y="21549"/>
                    <a:pt x="19823" y="21549"/>
                  </a:cubicBezTo>
                  <a:cubicBezTo>
                    <a:pt x="20284" y="21549"/>
                    <a:pt x="20706" y="19925"/>
                    <a:pt x="20301" y="18998"/>
                  </a:cubicBezTo>
                  <a:cubicBezTo>
                    <a:pt x="20121" y="17793"/>
                    <a:pt x="19766" y="16993"/>
                    <a:pt x="19406" y="16181"/>
                  </a:cubicBezTo>
                  <a:cubicBezTo>
                    <a:pt x="19941" y="14582"/>
                    <a:pt x="20475" y="12970"/>
                    <a:pt x="21190" y="11358"/>
                  </a:cubicBezTo>
                  <a:cubicBezTo>
                    <a:pt x="21370" y="10965"/>
                    <a:pt x="21370" y="10153"/>
                    <a:pt x="21190" y="9353"/>
                  </a:cubicBezTo>
                  <a:cubicBezTo>
                    <a:pt x="21100" y="9150"/>
                    <a:pt x="20920" y="9049"/>
                    <a:pt x="20745" y="9049"/>
                  </a:cubicBezTo>
                  <a:cubicBezTo>
                    <a:pt x="20565" y="9049"/>
                    <a:pt x="20385" y="9150"/>
                    <a:pt x="20301" y="9353"/>
                  </a:cubicBezTo>
                  <a:cubicBezTo>
                    <a:pt x="19586" y="10965"/>
                    <a:pt x="19052" y="12564"/>
                    <a:pt x="18337" y="14176"/>
                  </a:cubicBezTo>
                  <a:cubicBezTo>
                    <a:pt x="17983" y="12970"/>
                    <a:pt x="17448" y="12564"/>
                    <a:pt x="16914" y="11765"/>
                  </a:cubicBezTo>
                  <a:cubicBezTo>
                    <a:pt x="17448" y="9759"/>
                    <a:pt x="17983" y="7741"/>
                    <a:pt x="18337" y="6142"/>
                  </a:cubicBezTo>
                  <a:cubicBezTo>
                    <a:pt x="18517" y="5330"/>
                    <a:pt x="18517" y="4531"/>
                    <a:pt x="18163" y="3731"/>
                  </a:cubicBezTo>
                  <a:cubicBezTo>
                    <a:pt x="18112" y="3617"/>
                    <a:pt x="18039" y="3566"/>
                    <a:pt x="17955" y="3566"/>
                  </a:cubicBezTo>
                  <a:cubicBezTo>
                    <a:pt x="17724" y="3566"/>
                    <a:pt x="17398" y="3947"/>
                    <a:pt x="17268" y="4531"/>
                  </a:cubicBezTo>
                  <a:cubicBezTo>
                    <a:pt x="16914" y="6536"/>
                    <a:pt x="16379" y="8148"/>
                    <a:pt x="15845" y="10153"/>
                  </a:cubicBezTo>
                  <a:cubicBezTo>
                    <a:pt x="15130" y="9353"/>
                    <a:pt x="14421" y="8554"/>
                    <a:pt x="13707" y="8148"/>
                  </a:cubicBezTo>
                  <a:cubicBezTo>
                    <a:pt x="13887" y="6142"/>
                    <a:pt x="14241" y="4125"/>
                    <a:pt x="14421" y="2119"/>
                  </a:cubicBezTo>
                  <a:cubicBezTo>
                    <a:pt x="14596" y="1320"/>
                    <a:pt x="14241" y="508"/>
                    <a:pt x="14061" y="114"/>
                  </a:cubicBezTo>
                  <a:cubicBezTo>
                    <a:pt x="13999" y="38"/>
                    <a:pt x="13932" y="0"/>
                    <a:pt x="1387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92" name="Google Shape;2367;p24">
              <a:extLst>
                <a:ext uri="{FF2B5EF4-FFF2-40B4-BE49-F238E27FC236}">
                  <a16:creationId xmlns:a16="http://schemas.microsoft.com/office/drawing/2014/main" id="{B6F990A9-DF80-9521-F739-CD713AE8F3CC}"/>
                </a:ext>
              </a:extLst>
            </p:cNvPr>
            <p:cNvSpPr>
              <a:spLocks/>
            </p:cNvSpPr>
            <p:nvPr/>
          </p:nvSpPr>
          <p:spPr bwMode="auto">
            <a:xfrm>
              <a:off x="601356" y="488152"/>
              <a:ext cx="45956" cy="45931"/>
            </a:xfrm>
            <a:custGeom>
              <a:avLst/>
              <a:gdLst>
                <a:gd name="T0" fmla="*/ 470834 w 21600"/>
                <a:gd name="T1" fmla="*/ 469568 h 21600"/>
                <a:gd name="T2" fmla="*/ 470834 w 21600"/>
                <a:gd name="T3" fmla="*/ 469568 h 21600"/>
                <a:gd name="T4" fmla="*/ 470834 w 21600"/>
                <a:gd name="T5" fmla="*/ 469568 h 21600"/>
                <a:gd name="T6" fmla="*/ 470834 w 21600"/>
                <a:gd name="T7" fmla="*/ 4695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4627" y="0"/>
                    <a:pt x="0" y="5007"/>
                    <a:pt x="0" y="10806"/>
                  </a:cubicBezTo>
                  <a:cubicBezTo>
                    <a:pt x="0" y="16971"/>
                    <a:pt x="4627" y="21600"/>
                    <a:pt x="10800" y="21600"/>
                  </a:cubicBezTo>
                  <a:cubicBezTo>
                    <a:pt x="16973" y="21600"/>
                    <a:pt x="21600" y="16971"/>
                    <a:pt x="21600" y="10806"/>
                  </a:cubicBezTo>
                  <a:cubicBezTo>
                    <a:pt x="21600" y="5007"/>
                    <a:pt x="16973" y="0"/>
                    <a:pt x="1080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93" name="Google Shape;2368;p24">
              <a:extLst>
                <a:ext uri="{FF2B5EF4-FFF2-40B4-BE49-F238E27FC236}">
                  <a16:creationId xmlns:a16="http://schemas.microsoft.com/office/drawing/2014/main" id="{685B62F4-898D-9D85-32E5-7A85B0CBE2BC}"/>
                </a:ext>
              </a:extLst>
            </p:cNvPr>
            <p:cNvSpPr>
              <a:spLocks/>
            </p:cNvSpPr>
            <p:nvPr/>
          </p:nvSpPr>
          <p:spPr bwMode="auto">
            <a:xfrm>
              <a:off x="591941" y="441394"/>
              <a:ext cx="74284" cy="31088"/>
            </a:xfrm>
            <a:custGeom>
              <a:avLst/>
              <a:gdLst>
                <a:gd name="T0" fmla="*/ 7837907 w 19490"/>
                <a:gd name="T1" fmla="*/ 66700 h 21600"/>
                <a:gd name="T2" fmla="*/ 7837907 w 19490"/>
                <a:gd name="T3" fmla="*/ 66700 h 21600"/>
                <a:gd name="T4" fmla="*/ 7837907 w 19490"/>
                <a:gd name="T5" fmla="*/ 66700 h 21600"/>
                <a:gd name="T6" fmla="*/ 7837907 w 19490"/>
                <a:gd name="T7" fmla="*/ 6670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490" h="21600" extrusionOk="0">
                  <a:moveTo>
                    <a:pt x="2905" y="0"/>
                  </a:moveTo>
                  <a:cubicBezTo>
                    <a:pt x="-969" y="558"/>
                    <a:pt x="-969" y="15390"/>
                    <a:pt x="2905" y="15390"/>
                  </a:cubicBezTo>
                  <a:cubicBezTo>
                    <a:pt x="3367" y="15318"/>
                    <a:pt x="3823" y="15300"/>
                    <a:pt x="4278" y="15300"/>
                  </a:cubicBezTo>
                  <a:cubicBezTo>
                    <a:pt x="8302" y="15300"/>
                    <a:pt x="12169" y="17496"/>
                    <a:pt x="16036" y="21078"/>
                  </a:cubicBezTo>
                  <a:cubicBezTo>
                    <a:pt x="16383" y="21438"/>
                    <a:pt x="16716" y="21600"/>
                    <a:pt x="17029" y="21600"/>
                  </a:cubicBezTo>
                  <a:cubicBezTo>
                    <a:pt x="19734" y="21600"/>
                    <a:pt x="20631" y="9342"/>
                    <a:pt x="17538" y="6264"/>
                  </a:cubicBezTo>
                  <a:cubicBezTo>
                    <a:pt x="12808" y="1710"/>
                    <a:pt x="7853" y="0"/>
                    <a:pt x="290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94" name="Google Shape;2369;p24">
              <a:extLst>
                <a:ext uri="{FF2B5EF4-FFF2-40B4-BE49-F238E27FC236}">
                  <a16:creationId xmlns:a16="http://schemas.microsoft.com/office/drawing/2014/main" id="{ED937C65-8593-5AD7-1A93-DE84421248BD}"/>
                </a:ext>
              </a:extLst>
            </p:cNvPr>
            <p:cNvSpPr>
              <a:spLocks/>
            </p:cNvSpPr>
            <p:nvPr/>
          </p:nvSpPr>
          <p:spPr bwMode="auto">
            <a:xfrm>
              <a:off x="391137" y="663348"/>
              <a:ext cx="330085" cy="266979"/>
            </a:xfrm>
            <a:custGeom>
              <a:avLst/>
              <a:gdLst>
                <a:gd name="T0" fmla="*/ 2147483647 w 21511"/>
                <a:gd name="T1" fmla="*/ 2147483647 h 21600"/>
                <a:gd name="T2" fmla="*/ 2147483647 w 21511"/>
                <a:gd name="T3" fmla="*/ 2147483647 h 21600"/>
                <a:gd name="T4" fmla="*/ 2147483647 w 21511"/>
                <a:gd name="T5" fmla="*/ 2147483647 h 21600"/>
                <a:gd name="T6" fmla="*/ 2147483647 w 2151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11" h="21600" extrusionOk="0">
                  <a:moveTo>
                    <a:pt x="826" y="0"/>
                  </a:moveTo>
                  <a:cubicBezTo>
                    <a:pt x="607" y="0"/>
                    <a:pt x="399" y="82"/>
                    <a:pt x="228" y="296"/>
                  </a:cubicBezTo>
                  <a:cubicBezTo>
                    <a:pt x="-40" y="627"/>
                    <a:pt x="-40" y="1157"/>
                    <a:pt x="68" y="1555"/>
                  </a:cubicBezTo>
                  <a:cubicBezTo>
                    <a:pt x="174" y="2087"/>
                    <a:pt x="389" y="2618"/>
                    <a:pt x="602" y="3148"/>
                  </a:cubicBezTo>
                  <a:cubicBezTo>
                    <a:pt x="1030" y="4343"/>
                    <a:pt x="1405" y="5537"/>
                    <a:pt x="1726" y="6799"/>
                  </a:cubicBezTo>
                  <a:cubicBezTo>
                    <a:pt x="2047" y="7994"/>
                    <a:pt x="2313" y="9255"/>
                    <a:pt x="2420" y="10517"/>
                  </a:cubicBezTo>
                  <a:cubicBezTo>
                    <a:pt x="2528" y="11844"/>
                    <a:pt x="2474" y="13170"/>
                    <a:pt x="2367" y="14499"/>
                  </a:cubicBezTo>
                  <a:cubicBezTo>
                    <a:pt x="2153" y="16821"/>
                    <a:pt x="1939" y="19477"/>
                    <a:pt x="3009" y="21600"/>
                  </a:cubicBezTo>
                  <a:lnTo>
                    <a:pt x="11615" y="21600"/>
                  </a:lnTo>
                  <a:cubicBezTo>
                    <a:pt x="12952" y="19808"/>
                    <a:pt x="14289" y="17951"/>
                    <a:pt x="15624" y="16157"/>
                  </a:cubicBezTo>
                  <a:cubicBezTo>
                    <a:pt x="16534" y="14830"/>
                    <a:pt x="17443" y="13569"/>
                    <a:pt x="18352" y="12242"/>
                  </a:cubicBezTo>
                  <a:cubicBezTo>
                    <a:pt x="18780" y="11645"/>
                    <a:pt x="19261" y="10980"/>
                    <a:pt x="19688" y="10318"/>
                  </a:cubicBezTo>
                  <a:cubicBezTo>
                    <a:pt x="20117" y="9654"/>
                    <a:pt x="20598" y="9056"/>
                    <a:pt x="20971" y="8392"/>
                  </a:cubicBezTo>
                  <a:cubicBezTo>
                    <a:pt x="21131" y="8128"/>
                    <a:pt x="21239" y="7795"/>
                    <a:pt x="21131" y="7463"/>
                  </a:cubicBezTo>
                  <a:cubicBezTo>
                    <a:pt x="21079" y="7130"/>
                    <a:pt x="20864" y="6931"/>
                    <a:pt x="20598" y="6799"/>
                  </a:cubicBezTo>
                  <a:cubicBezTo>
                    <a:pt x="20503" y="6721"/>
                    <a:pt x="20392" y="6690"/>
                    <a:pt x="20272" y="6690"/>
                  </a:cubicBezTo>
                  <a:cubicBezTo>
                    <a:pt x="20186" y="6690"/>
                    <a:pt x="20098" y="6705"/>
                    <a:pt x="20009" y="6732"/>
                  </a:cubicBezTo>
                  <a:lnTo>
                    <a:pt x="20650" y="5803"/>
                  </a:lnTo>
                  <a:cubicBezTo>
                    <a:pt x="20810" y="5537"/>
                    <a:pt x="21025" y="5273"/>
                    <a:pt x="21185" y="4940"/>
                  </a:cubicBezTo>
                  <a:cubicBezTo>
                    <a:pt x="21346" y="4741"/>
                    <a:pt x="21452" y="4477"/>
                    <a:pt x="21506" y="4211"/>
                  </a:cubicBezTo>
                  <a:cubicBezTo>
                    <a:pt x="21560" y="3613"/>
                    <a:pt x="21185" y="3215"/>
                    <a:pt x="20758" y="3083"/>
                  </a:cubicBezTo>
                  <a:cubicBezTo>
                    <a:pt x="20686" y="3064"/>
                    <a:pt x="20615" y="3056"/>
                    <a:pt x="20542" y="3056"/>
                  </a:cubicBezTo>
                  <a:cubicBezTo>
                    <a:pt x="20348" y="3056"/>
                    <a:pt x="20152" y="3119"/>
                    <a:pt x="19956" y="3215"/>
                  </a:cubicBezTo>
                  <a:cubicBezTo>
                    <a:pt x="19956" y="3148"/>
                    <a:pt x="20009" y="3148"/>
                    <a:pt x="20009" y="3083"/>
                  </a:cubicBezTo>
                  <a:cubicBezTo>
                    <a:pt x="20117" y="2750"/>
                    <a:pt x="20277" y="2419"/>
                    <a:pt x="20223" y="2087"/>
                  </a:cubicBezTo>
                  <a:cubicBezTo>
                    <a:pt x="20169" y="1754"/>
                    <a:pt x="20009" y="1490"/>
                    <a:pt x="19742" y="1423"/>
                  </a:cubicBezTo>
                  <a:cubicBezTo>
                    <a:pt x="19635" y="1390"/>
                    <a:pt x="19527" y="1373"/>
                    <a:pt x="19421" y="1373"/>
                  </a:cubicBezTo>
                  <a:cubicBezTo>
                    <a:pt x="19315" y="1373"/>
                    <a:pt x="19207" y="1390"/>
                    <a:pt x="19100" y="1423"/>
                  </a:cubicBezTo>
                  <a:cubicBezTo>
                    <a:pt x="19154" y="1224"/>
                    <a:pt x="19154" y="958"/>
                    <a:pt x="19046" y="694"/>
                  </a:cubicBezTo>
                  <a:cubicBezTo>
                    <a:pt x="18925" y="390"/>
                    <a:pt x="18697" y="281"/>
                    <a:pt x="18455" y="281"/>
                  </a:cubicBezTo>
                  <a:cubicBezTo>
                    <a:pt x="18275" y="281"/>
                    <a:pt x="18084" y="342"/>
                    <a:pt x="17924" y="428"/>
                  </a:cubicBezTo>
                  <a:cubicBezTo>
                    <a:pt x="17443" y="694"/>
                    <a:pt x="16961" y="1092"/>
                    <a:pt x="16480" y="1490"/>
                  </a:cubicBezTo>
                  <a:cubicBezTo>
                    <a:pt x="15945" y="1821"/>
                    <a:pt x="15464" y="2220"/>
                    <a:pt x="14983" y="2618"/>
                  </a:cubicBezTo>
                  <a:cubicBezTo>
                    <a:pt x="14021" y="3347"/>
                    <a:pt x="13112" y="4144"/>
                    <a:pt x="12204" y="5007"/>
                  </a:cubicBezTo>
                  <a:cubicBezTo>
                    <a:pt x="11294" y="5803"/>
                    <a:pt x="10440" y="6799"/>
                    <a:pt x="9530" y="7595"/>
                  </a:cubicBezTo>
                  <a:cubicBezTo>
                    <a:pt x="8676" y="8392"/>
                    <a:pt x="7660" y="9056"/>
                    <a:pt x="6537" y="9123"/>
                  </a:cubicBezTo>
                  <a:cubicBezTo>
                    <a:pt x="5414" y="7396"/>
                    <a:pt x="4879" y="5206"/>
                    <a:pt x="3971" y="3282"/>
                  </a:cubicBezTo>
                  <a:cubicBezTo>
                    <a:pt x="3542" y="2352"/>
                    <a:pt x="3009" y="1490"/>
                    <a:pt x="2313" y="826"/>
                  </a:cubicBezTo>
                  <a:cubicBezTo>
                    <a:pt x="1972" y="497"/>
                    <a:pt x="1361" y="0"/>
                    <a:pt x="826"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95" name="Google Shape;2370;p24">
              <a:extLst>
                <a:ext uri="{FF2B5EF4-FFF2-40B4-BE49-F238E27FC236}">
                  <a16:creationId xmlns:a16="http://schemas.microsoft.com/office/drawing/2014/main" id="{E56E0800-552E-006A-B3F4-940312B9DFAC}"/>
                </a:ext>
              </a:extLst>
            </p:cNvPr>
            <p:cNvSpPr>
              <a:spLocks/>
            </p:cNvSpPr>
            <p:nvPr/>
          </p:nvSpPr>
          <p:spPr bwMode="auto">
            <a:xfrm>
              <a:off x="388433" y="661224"/>
              <a:ext cx="105021" cy="162452"/>
            </a:xfrm>
            <a:custGeom>
              <a:avLst/>
              <a:gdLst>
                <a:gd name="T0" fmla="*/ 31516377 w 21218"/>
                <a:gd name="T1" fmla="*/ 259884573 h 21600"/>
                <a:gd name="T2" fmla="*/ 31516377 w 21218"/>
                <a:gd name="T3" fmla="*/ 259884573 h 21600"/>
                <a:gd name="T4" fmla="*/ 31516377 w 21218"/>
                <a:gd name="T5" fmla="*/ 259884573 h 21600"/>
                <a:gd name="T6" fmla="*/ 31516377 w 21218"/>
                <a:gd name="T7" fmla="*/ 2598845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18" h="21600" extrusionOk="0">
                  <a:moveTo>
                    <a:pt x="3477" y="0"/>
                  </a:moveTo>
                  <a:cubicBezTo>
                    <a:pt x="2645" y="0"/>
                    <a:pt x="1860" y="148"/>
                    <a:pt x="1253" y="548"/>
                  </a:cubicBezTo>
                  <a:cubicBezTo>
                    <a:pt x="-77" y="1312"/>
                    <a:pt x="-239" y="2621"/>
                    <a:pt x="258" y="3603"/>
                  </a:cubicBezTo>
                  <a:cubicBezTo>
                    <a:pt x="588" y="4257"/>
                    <a:pt x="1085" y="4912"/>
                    <a:pt x="1582" y="5456"/>
                  </a:cubicBezTo>
                  <a:cubicBezTo>
                    <a:pt x="2247" y="6110"/>
                    <a:pt x="2744" y="6765"/>
                    <a:pt x="3241" y="7419"/>
                  </a:cubicBezTo>
                  <a:cubicBezTo>
                    <a:pt x="4068" y="8728"/>
                    <a:pt x="4901" y="10037"/>
                    <a:pt x="5728" y="11456"/>
                  </a:cubicBezTo>
                  <a:cubicBezTo>
                    <a:pt x="7219" y="14622"/>
                    <a:pt x="8046" y="17894"/>
                    <a:pt x="8046" y="21273"/>
                  </a:cubicBezTo>
                  <a:cubicBezTo>
                    <a:pt x="8046" y="21493"/>
                    <a:pt x="8297" y="21600"/>
                    <a:pt x="8543" y="21600"/>
                  </a:cubicBezTo>
                  <a:cubicBezTo>
                    <a:pt x="8795" y="21600"/>
                    <a:pt x="9041" y="21493"/>
                    <a:pt x="9041" y="21273"/>
                  </a:cubicBezTo>
                  <a:cubicBezTo>
                    <a:pt x="9041" y="15820"/>
                    <a:pt x="6889" y="10475"/>
                    <a:pt x="3074" y="5783"/>
                  </a:cubicBezTo>
                  <a:cubicBezTo>
                    <a:pt x="2247" y="4695"/>
                    <a:pt x="755" y="3493"/>
                    <a:pt x="1085" y="2184"/>
                  </a:cubicBezTo>
                  <a:cubicBezTo>
                    <a:pt x="1085" y="1640"/>
                    <a:pt x="1582" y="1095"/>
                    <a:pt x="2409" y="768"/>
                  </a:cubicBezTo>
                  <a:cubicBezTo>
                    <a:pt x="2729" y="682"/>
                    <a:pt x="3069" y="648"/>
                    <a:pt x="3425" y="648"/>
                  </a:cubicBezTo>
                  <a:cubicBezTo>
                    <a:pt x="4000" y="648"/>
                    <a:pt x="4613" y="741"/>
                    <a:pt x="5230" y="875"/>
                  </a:cubicBezTo>
                  <a:cubicBezTo>
                    <a:pt x="9041" y="1857"/>
                    <a:pt x="11197" y="4474"/>
                    <a:pt x="13018" y="6658"/>
                  </a:cubicBezTo>
                  <a:cubicBezTo>
                    <a:pt x="15342" y="9603"/>
                    <a:pt x="17828" y="12548"/>
                    <a:pt x="20314" y="15493"/>
                  </a:cubicBezTo>
                  <a:cubicBezTo>
                    <a:pt x="20424" y="15638"/>
                    <a:pt x="20592" y="15700"/>
                    <a:pt x="20749" y="15700"/>
                  </a:cubicBezTo>
                  <a:cubicBezTo>
                    <a:pt x="21068" y="15700"/>
                    <a:pt x="21361" y="15455"/>
                    <a:pt x="21141" y="15166"/>
                  </a:cubicBezTo>
                  <a:lnTo>
                    <a:pt x="14180" y="6765"/>
                  </a:lnTo>
                  <a:cubicBezTo>
                    <a:pt x="12191" y="4368"/>
                    <a:pt x="10202" y="1750"/>
                    <a:pt x="6392" y="441"/>
                  </a:cubicBezTo>
                  <a:cubicBezTo>
                    <a:pt x="5492" y="203"/>
                    <a:pt x="4456" y="0"/>
                    <a:pt x="347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96" name="Google Shape;2371;p24">
              <a:extLst>
                <a:ext uri="{FF2B5EF4-FFF2-40B4-BE49-F238E27FC236}">
                  <a16:creationId xmlns:a16="http://schemas.microsoft.com/office/drawing/2014/main" id="{47588BDD-E8D9-643F-553D-16C25CF34755}"/>
                </a:ext>
              </a:extLst>
            </p:cNvPr>
            <p:cNvSpPr>
              <a:spLocks/>
            </p:cNvSpPr>
            <p:nvPr/>
          </p:nvSpPr>
          <p:spPr bwMode="auto">
            <a:xfrm>
              <a:off x="508759" y="717411"/>
              <a:ext cx="78595" cy="59065"/>
            </a:xfrm>
            <a:custGeom>
              <a:avLst/>
              <a:gdLst>
                <a:gd name="T0" fmla="*/ 7784180 w 20950"/>
                <a:gd name="T1" fmla="*/ 1651258 h 21600"/>
                <a:gd name="T2" fmla="*/ 7784180 w 20950"/>
                <a:gd name="T3" fmla="*/ 1651258 h 21600"/>
                <a:gd name="T4" fmla="*/ 7784180 w 20950"/>
                <a:gd name="T5" fmla="*/ 1651258 h 21600"/>
                <a:gd name="T6" fmla="*/ 7784180 w 20950"/>
                <a:gd name="T7" fmla="*/ 165125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0" h="21600" extrusionOk="0">
                  <a:moveTo>
                    <a:pt x="20064" y="0"/>
                  </a:moveTo>
                  <a:cubicBezTo>
                    <a:pt x="19926" y="0"/>
                    <a:pt x="19781" y="47"/>
                    <a:pt x="19656" y="161"/>
                  </a:cubicBezTo>
                  <a:cubicBezTo>
                    <a:pt x="13531" y="7058"/>
                    <a:pt x="6971" y="13661"/>
                    <a:pt x="411" y="19961"/>
                  </a:cubicBezTo>
                  <a:cubicBezTo>
                    <a:pt x="-321" y="20463"/>
                    <a:pt x="24" y="21600"/>
                    <a:pt x="666" y="21600"/>
                  </a:cubicBezTo>
                  <a:cubicBezTo>
                    <a:pt x="791" y="21600"/>
                    <a:pt x="929" y="21562"/>
                    <a:pt x="1067" y="21467"/>
                  </a:cubicBezTo>
                  <a:cubicBezTo>
                    <a:pt x="7848" y="15167"/>
                    <a:pt x="14408" y="8564"/>
                    <a:pt x="20747" y="1364"/>
                  </a:cubicBezTo>
                  <a:cubicBezTo>
                    <a:pt x="21279" y="881"/>
                    <a:pt x="20664" y="0"/>
                    <a:pt x="20064"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97" name="Google Shape;2372;p24">
              <a:extLst>
                <a:ext uri="{FF2B5EF4-FFF2-40B4-BE49-F238E27FC236}">
                  <a16:creationId xmlns:a16="http://schemas.microsoft.com/office/drawing/2014/main" id="{BC4CCA30-BC86-61C7-156E-5F8BA7EB0F56}"/>
                </a:ext>
              </a:extLst>
            </p:cNvPr>
            <p:cNvSpPr>
              <a:spLocks/>
            </p:cNvSpPr>
            <p:nvPr/>
          </p:nvSpPr>
          <p:spPr bwMode="auto">
            <a:xfrm>
              <a:off x="597889" y="664203"/>
              <a:ext cx="85844" cy="52874"/>
            </a:xfrm>
            <a:custGeom>
              <a:avLst/>
              <a:gdLst>
                <a:gd name="T0" fmla="*/ 13324818 w 20451"/>
                <a:gd name="T1" fmla="*/ 949211 h 21600"/>
                <a:gd name="T2" fmla="*/ 13324818 w 20451"/>
                <a:gd name="T3" fmla="*/ 949211 h 21600"/>
                <a:gd name="T4" fmla="*/ 13324818 w 20451"/>
                <a:gd name="T5" fmla="*/ 949211 h 21600"/>
                <a:gd name="T6" fmla="*/ 13324818 w 20451"/>
                <a:gd name="T7" fmla="*/ 94921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51" h="21600" extrusionOk="0">
                  <a:moveTo>
                    <a:pt x="17939" y="0"/>
                  </a:moveTo>
                  <a:cubicBezTo>
                    <a:pt x="16754" y="0"/>
                    <a:pt x="15452" y="1132"/>
                    <a:pt x="14508" y="2148"/>
                  </a:cubicBezTo>
                  <a:cubicBezTo>
                    <a:pt x="12163" y="4159"/>
                    <a:pt x="9818" y="6837"/>
                    <a:pt x="7670" y="9186"/>
                  </a:cubicBezTo>
                  <a:cubicBezTo>
                    <a:pt x="5127" y="12202"/>
                    <a:pt x="2585" y="15218"/>
                    <a:pt x="240" y="18235"/>
                  </a:cubicBezTo>
                  <a:cubicBezTo>
                    <a:pt x="-248" y="18795"/>
                    <a:pt x="85" y="20065"/>
                    <a:pt x="548" y="20065"/>
                  </a:cubicBezTo>
                  <a:cubicBezTo>
                    <a:pt x="641" y="20065"/>
                    <a:pt x="733" y="20013"/>
                    <a:pt x="826" y="19907"/>
                  </a:cubicBezTo>
                  <a:cubicBezTo>
                    <a:pt x="5516" y="14213"/>
                    <a:pt x="10213" y="8509"/>
                    <a:pt x="15292" y="3482"/>
                  </a:cubicBezTo>
                  <a:cubicBezTo>
                    <a:pt x="15927" y="3048"/>
                    <a:pt x="16896" y="2043"/>
                    <a:pt x="17760" y="2043"/>
                  </a:cubicBezTo>
                  <a:cubicBezTo>
                    <a:pt x="18229" y="2043"/>
                    <a:pt x="18661" y="2328"/>
                    <a:pt x="19007" y="3154"/>
                  </a:cubicBezTo>
                  <a:cubicBezTo>
                    <a:pt x="19784" y="5165"/>
                    <a:pt x="18612" y="7503"/>
                    <a:pt x="17834" y="9186"/>
                  </a:cubicBezTo>
                  <a:cubicBezTo>
                    <a:pt x="16267" y="12869"/>
                    <a:pt x="14317" y="16552"/>
                    <a:pt x="12163" y="19907"/>
                  </a:cubicBezTo>
                  <a:cubicBezTo>
                    <a:pt x="11725" y="20658"/>
                    <a:pt x="12163" y="21600"/>
                    <a:pt x="12656" y="21600"/>
                  </a:cubicBezTo>
                  <a:cubicBezTo>
                    <a:pt x="12823" y="21600"/>
                    <a:pt x="12996" y="21494"/>
                    <a:pt x="13144" y="21251"/>
                  </a:cubicBezTo>
                  <a:cubicBezTo>
                    <a:pt x="14903" y="18235"/>
                    <a:pt x="16662" y="15218"/>
                    <a:pt x="18223" y="11525"/>
                  </a:cubicBezTo>
                  <a:cubicBezTo>
                    <a:pt x="19396" y="9186"/>
                    <a:pt x="21352" y="5165"/>
                    <a:pt x="19982" y="1810"/>
                  </a:cubicBezTo>
                  <a:cubicBezTo>
                    <a:pt x="19439" y="487"/>
                    <a:pt x="18717" y="0"/>
                    <a:pt x="1793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98" name="Google Shape;2373;p24">
              <a:extLst>
                <a:ext uri="{FF2B5EF4-FFF2-40B4-BE49-F238E27FC236}">
                  <a16:creationId xmlns:a16="http://schemas.microsoft.com/office/drawing/2014/main" id="{13FE27FA-294F-4C84-DAAF-565E5F242176}"/>
                </a:ext>
              </a:extLst>
            </p:cNvPr>
            <p:cNvSpPr>
              <a:spLocks/>
            </p:cNvSpPr>
            <p:nvPr/>
          </p:nvSpPr>
          <p:spPr bwMode="auto">
            <a:xfrm>
              <a:off x="579590" y="718629"/>
              <a:ext cx="70226" cy="73106"/>
            </a:xfrm>
            <a:custGeom>
              <a:avLst/>
              <a:gdLst>
                <a:gd name="T0" fmla="*/ 4333128 w 21070"/>
                <a:gd name="T1" fmla="*/ 4796454 h 21600"/>
                <a:gd name="T2" fmla="*/ 4333128 w 21070"/>
                <a:gd name="T3" fmla="*/ 4796454 h 21600"/>
                <a:gd name="T4" fmla="*/ 4333128 w 21070"/>
                <a:gd name="T5" fmla="*/ 4796454 h 21600"/>
                <a:gd name="T6" fmla="*/ 4333128 w 21070"/>
                <a:gd name="T7" fmla="*/ 479645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70" h="21600" extrusionOk="0">
                  <a:moveTo>
                    <a:pt x="20397" y="0"/>
                  </a:moveTo>
                  <a:cubicBezTo>
                    <a:pt x="20211" y="0"/>
                    <a:pt x="20009" y="77"/>
                    <a:pt x="19830" y="253"/>
                  </a:cubicBezTo>
                  <a:cubicBezTo>
                    <a:pt x="13176" y="7042"/>
                    <a:pt x="6780" y="13586"/>
                    <a:pt x="134" y="20375"/>
                  </a:cubicBezTo>
                  <a:cubicBezTo>
                    <a:pt x="-239" y="20919"/>
                    <a:pt x="227" y="21600"/>
                    <a:pt x="795" y="21600"/>
                  </a:cubicBezTo>
                  <a:cubicBezTo>
                    <a:pt x="981" y="21600"/>
                    <a:pt x="1183" y="21523"/>
                    <a:pt x="1362" y="21347"/>
                  </a:cubicBezTo>
                  <a:cubicBezTo>
                    <a:pt x="7767" y="14803"/>
                    <a:pt x="14412" y="8014"/>
                    <a:pt x="20809" y="1225"/>
                  </a:cubicBezTo>
                  <a:cubicBezTo>
                    <a:pt x="21361" y="681"/>
                    <a:pt x="20949" y="0"/>
                    <a:pt x="2039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99" name="Google Shape;2374;p24">
              <a:extLst>
                <a:ext uri="{FF2B5EF4-FFF2-40B4-BE49-F238E27FC236}">
                  <a16:creationId xmlns:a16="http://schemas.microsoft.com/office/drawing/2014/main" id="{94DF570E-7C15-A3DB-0409-73A4B28A9907}"/>
                </a:ext>
              </a:extLst>
            </p:cNvPr>
            <p:cNvSpPr>
              <a:spLocks/>
            </p:cNvSpPr>
            <p:nvPr/>
          </p:nvSpPr>
          <p:spPr bwMode="auto">
            <a:xfrm>
              <a:off x="594855" y="676923"/>
              <a:ext cx="127546" cy="146701"/>
            </a:xfrm>
            <a:custGeom>
              <a:avLst/>
              <a:gdLst>
                <a:gd name="T0" fmla="*/ 89959931 w 20812"/>
                <a:gd name="T1" fmla="*/ 156071431 h 21600"/>
                <a:gd name="T2" fmla="*/ 89959931 w 20812"/>
                <a:gd name="T3" fmla="*/ 156071431 h 21600"/>
                <a:gd name="T4" fmla="*/ 89959931 w 20812"/>
                <a:gd name="T5" fmla="*/ 156071431 h 21600"/>
                <a:gd name="T6" fmla="*/ 89959931 w 20812"/>
                <a:gd name="T7" fmla="*/ 15607143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12" h="21600" extrusionOk="0">
                  <a:moveTo>
                    <a:pt x="15526" y="0"/>
                  </a:moveTo>
                  <a:cubicBezTo>
                    <a:pt x="14820" y="0"/>
                    <a:pt x="14135" y="271"/>
                    <a:pt x="13514" y="591"/>
                  </a:cubicBezTo>
                  <a:cubicBezTo>
                    <a:pt x="13053" y="694"/>
                    <a:pt x="13286" y="1243"/>
                    <a:pt x="13696" y="1243"/>
                  </a:cubicBezTo>
                  <a:cubicBezTo>
                    <a:pt x="13763" y="1243"/>
                    <a:pt x="13839" y="1228"/>
                    <a:pt x="13916" y="1194"/>
                  </a:cubicBezTo>
                  <a:cubicBezTo>
                    <a:pt x="14389" y="980"/>
                    <a:pt x="15002" y="725"/>
                    <a:pt x="15564" y="725"/>
                  </a:cubicBezTo>
                  <a:cubicBezTo>
                    <a:pt x="15953" y="725"/>
                    <a:pt x="16316" y="847"/>
                    <a:pt x="16591" y="1194"/>
                  </a:cubicBezTo>
                  <a:cubicBezTo>
                    <a:pt x="17128" y="1800"/>
                    <a:pt x="16858" y="2643"/>
                    <a:pt x="16591" y="3368"/>
                  </a:cubicBezTo>
                  <a:cubicBezTo>
                    <a:pt x="15788" y="4939"/>
                    <a:pt x="14317" y="6149"/>
                    <a:pt x="13112" y="7476"/>
                  </a:cubicBezTo>
                  <a:lnTo>
                    <a:pt x="4946" y="16054"/>
                  </a:lnTo>
                  <a:cubicBezTo>
                    <a:pt x="3340" y="17622"/>
                    <a:pt x="1733" y="19315"/>
                    <a:pt x="127" y="20883"/>
                  </a:cubicBezTo>
                  <a:cubicBezTo>
                    <a:pt x="-190" y="21169"/>
                    <a:pt x="152" y="21600"/>
                    <a:pt x="444" y="21600"/>
                  </a:cubicBezTo>
                  <a:cubicBezTo>
                    <a:pt x="524" y="21600"/>
                    <a:pt x="605" y="21566"/>
                    <a:pt x="660" y="21489"/>
                  </a:cubicBezTo>
                  <a:cubicBezTo>
                    <a:pt x="3872" y="18228"/>
                    <a:pt x="7089" y="14845"/>
                    <a:pt x="10166" y="11584"/>
                  </a:cubicBezTo>
                  <a:cubicBezTo>
                    <a:pt x="11772" y="10012"/>
                    <a:pt x="13379" y="8323"/>
                    <a:pt x="14985" y="6629"/>
                  </a:cubicBezTo>
                  <a:cubicBezTo>
                    <a:pt x="15522" y="6026"/>
                    <a:pt x="16190" y="5424"/>
                    <a:pt x="16726" y="4699"/>
                  </a:cubicBezTo>
                  <a:cubicBezTo>
                    <a:pt x="16858" y="4699"/>
                    <a:pt x="16993" y="4699"/>
                    <a:pt x="17128" y="4577"/>
                  </a:cubicBezTo>
                  <a:cubicBezTo>
                    <a:pt x="17504" y="4234"/>
                    <a:pt x="17969" y="4074"/>
                    <a:pt x="18409" y="4074"/>
                  </a:cubicBezTo>
                  <a:cubicBezTo>
                    <a:pt x="19212" y="4074"/>
                    <a:pt x="19939" y="4608"/>
                    <a:pt x="19939" y="5542"/>
                  </a:cubicBezTo>
                  <a:cubicBezTo>
                    <a:pt x="19939" y="6149"/>
                    <a:pt x="19402" y="6751"/>
                    <a:pt x="19001" y="7236"/>
                  </a:cubicBezTo>
                  <a:cubicBezTo>
                    <a:pt x="18464" y="7838"/>
                    <a:pt x="17931" y="8323"/>
                    <a:pt x="17259" y="8925"/>
                  </a:cubicBezTo>
                  <a:cubicBezTo>
                    <a:pt x="15120" y="10977"/>
                    <a:pt x="12842" y="12911"/>
                    <a:pt x="10432" y="14967"/>
                  </a:cubicBezTo>
                  <a:cubicBezTo>
                    <a:pt x="10120" y="15154"/>
                    <a:pt x="10458" y="15562"/>
                    <a:pt x="10813" y="15562"/>
                  </a:cubicBezTo>
                  <a:cubicBezTo>
                    <a:pt x="10910" y="15562"/>
                    <a:pt x="11016" y="15528"/>
                    <a:pt x="11105" y="15448"/>
                  </a:cubicBezTo>
                  <a:cubicBezTo>
                    <a:pt x="13916" y="13033"/>
                    <a:pt x="16858" y="10497"/>
                    <a:pt x="19402" y="7838"/>
                  </a:cubicBezTo>
                  <a:cubicBezTo>
                    <a:pt x="20472" y="6873"/>
                    <a:pt x="21410" y="5424"/>
                    <a:pt x="20341" y="4215"/>
                  </a:cubicBezTo>
                  <a:cubicBezTo>
                    <a:pt x="19778" y="3624"/>
                    <a:pt x="19018" y="3326"/>
                    <a:pt x="18290" y="3326"/>
                  </a:cubicBezTo>
                  <a:cubicBezTo>
                    <a:pt x="17982" y="3326"/>
                    <a:pt x="17678" y="3383"/>
                    <a:pt x="17394" y="3490"/>
                  </a:cubicBezTo>
                  <a:cubicBezTo>
                    <a:pt x="17530" y="3128"/>
                    <a:pt x="17661" y="2643"/>
                    <a:pt x="17661" y="2281"/>
                  </a:cubicBezTo>
                  <a:cubicBezTo>
                    <a:pt x="17796" y="1438"/>
                    <a:pt x="17394" y="591"/>
                    <a:pt x="16591" y="229"/>
                  </a:cubicBezTo>
                  <a:cubicBezTo>
                    <a:pt x="16236" y="69"/>
                    <a:pt x="15877" y="0"/>
                    <a:pt x="1552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00" name="Google Shape;2375;p24">
              <a:extLst>
                <a:ext uri="{FF2B5EF4-FFF2-40B4-BE49-F238E27FC236}">
                  <a16:creationId xmlns:a16="http://schemas.microsoft.com/office/drawing/2014/main" id="{39788656-9DBB-B025-8F75-F559980C816D}"/>
                </a:ext>
              </a:extLst>
            </p:cNvPr>
            <p:cNvSpPr>
              <a:spLocks/>
            </p:cNvSpPr>
            <p:nvPr/>
          </p:nvSpPr>
          <p:spPr bwMode="auto">
            <a:xfrm>
              <a:off x="616277" y="789868"/>
              <a:ext cx="38268" cy="47952"/>
            </a:xfrm>
            <a:custGeom>
              <a:avLst/>
              <a:gdLst>
                <a:gd name="T0" fmla="*/ 234489 w 20453"/>
                <a:gd name="T1" fmla="*/ 582359 h 21600"/>
                <a:gd name="T2" fmla="*/ 234489 w 20453"/>
                <a:gd name="T3" fmla="*/ 582359 h 21600"/>
                <a:gd name="T4" fmla="*/ 234489 w 20453"/>
                <a:gd name="T5" fmla="*/ 582359 h 21600"/>
                <a:gd name="T6" fmla="*/ 234489 w 20453"/>
                <a:gd name="T7" fmla="*/ 5823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53" h="21600" extrusionOk="0">
                  <a:moveTo>
                    <a:pt x="18942" y="0"/>
                  </a:moveTo>
                  <a:cubicBezTo>
                    <a:pt x="18541" y="0"/>
                    <a:pt x="18153" y="140"/>
                    <a:pt x="17904" y="455"/>
                  </a:cubicBezTo>
                  <a:cubicBezTo>
                    <a:pt x="12199" y="7107"/>
                    <a:pt x="6065" y="13758"/>
                    <a:pt x="361" y="20036"/>
                  </a:cubicBezTo>
                  <a:cubicBezTo>
                    <a:pt x="-567" y="20818"/>
                    <a:pt x="471" y="21600"/>
                    <a:pt x="1482" y="21600"/>
                  </a:cubicBezTo>
                  <a:cubicBezTo>
                    <a:pt x="1884" y="21600"/>
                    <a:pt x="2299" y="21472"/>
                    <a:pt x="2548" y="21145"/>
                  </a:cubicBezTo>
                  <a:cubicBezTo>
                    <a:pt x="8696" y="14867"/>
                    <a:pt x="14401" y="8215"/>
                    <a:pt x="20091" y="1925"/>
                  </a:cubicBezTo>
                  <a:cubicBezTo>
                    <a:pt x="21033" y="875"/>
                    <a:pt x="19953" y="0"/>
                    <a:pt x="1894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01" name="Google Shape;2376;p24">
              <a:extLst>
                <a:ext uri="{FF2B5EF4-FFF2-40B4-BE49-F238E27FC236}">
                  <a16:creationId xmlns:a16="http://schemas.microsoft.com/office/drawing/2014/main" id="{F1047DF2-29EA-0E4E-EFFC-12EA03228BCA}"/>
                </a:ext>
              </a:extLst>
            </p:cNvPr>
            <p:cNvSpPr>
              <a:spLocks/>
            </p:cNvSpPr>
            <p:nvPr/>
          </p:nvSpPr>
          <p:spPr bwMode="auto">
            <a:xfrm>
              <a:off x="694064" y="744094"/>
              <a:ext cx="22985" cy="37796"/>
            </a:xfrm>
            <a:custGeom>
              <a:avLst/>
              <a:gdLst>
                <a:gd name="T0" fmla="*/ 16960 w 20854"/>
                <a:gd name="T1" fmla="*/ 177169 h 21600"/>
                <a:gd name="T2" fmla="*/ 16960 w 20854"/>
                <a:gd name="T3" fmla="*/ 177169 h 21600"/>
                <a:gd name="T4" fmla="*/ 16960 w 20854"/>
                <a:gd name="T5" fmla="*/ 177169 h 21600"/>
                <a:gd name="T6" fmla="*/ 16960 w 20854"/>
                <a:gd name="T7" fmla="*/ 1771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54" h="21600" extrusionOk="0">
                  <a:moveTo>
                    <a:pt x="2239" y="0"/>
                  </a:moveTo>
                  <a:cubicBezTo>
                    <a:pt x="-746" y="0"/>
                    <a:pt x="-746" y="2813"/>
                    <a:pt x="2239" y="2813"/>
                  </a:cubicBezTo>
                  <a:cubicBezTo>
                    <a:pt x="5953" y="2813"/>
                    <a:pt x="9690" y="2813"/>
                    <a:pt x="12651" y="3760"/>
                  </a:cubicBezTo>
                  <a:cubicBezTo>
                    <a:pt x="14884" y="4693"/>
                    <a:pt x="16388" y="6100"/>
                    <a:pt x="16388" y="7980"/>
                  </a:cubicBezTo>
                  <a:cubicBezTo>
                    <a:pt x="15636" y="9860"/>
                    <a:pt x="14155" y="12199"/>
                    <a:pt x="12651" y="14079"/>
                  </a:cubicBezTo>
                  <a:cubicBezTo>
                    <a:pt x="11170" y="15945"/>
                    <a:pt x="8938" y="17351"/>
                    <a:pt x="6705" y="19231"/>
                  </a:cubicBezTo>
                  <a:cubicBezTo>
                    <a:pt x="5036" y="20282"/>
                    <a:pt x="6705" y="21600"/>
                    <a:pt x="8585" y="21600"/>
                  </a:cubicBezTo>
                  <a:cubicBezTo>
                    <a:pt x="9220" y="21600"/>
                    <a:pt x="9878" y="21452"/>
                    <a:pt x="10418" y="21111"/>
                  </a:cubicBezTo>
                  <a:cubicBezTo>
                    <a:pt x="12651" y="19231"/>
                    <a:pt x="14884" y="16892"/>
                    <a:pt x="17117" y="14538"/>
                  </a:cubicBezTo>
                  <a:cubicBezTo>
                    <a:pt x="19350" y="12673"/>
                    <a:pt x="20854" y="9860"/>
                    <a:pt x="20854" y="7047"/>
                  </a:cubicBezTo>
                  <a:cubicBezTo>
                    <a:pt x="20854" y="4693"/>
                    <a:pt x="18621" y="2813"/>
                    <a:pt x="14884" y="1406"/>
                  </a:cubicBezTo>
                  <a:cubicBezTo>
                    <a:pt x="11170" y="0"/>
                    <a:pt x="6705" y="0"/>
                    <a:pt x="223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02" name="Google Shape;2377;p24">
              <a:extLst>
                <a:ext uri="{FF2B5EF4-FFF2-40B4-BE49-F238E27FC236}">
                  <a16:creationId xmlns:a16="http://schemas.microsoft.com/office/drawing/2014/main" id="{F2BFD7DB-4C33-3CA4-A974-1EE7C133EB56}"/>
                </a:ext>
              </a:extLst>
            </p:cNvPr>
            <p:cNvSpPr>
              <a:spLocks/>
            </p:cNvSpPr>
            <p:nvPr/>
          </p:nvSpPr>
          <p:spPr bwMode="auto">
            <a:xfrm>
              <a:off x="419696" y="850615"/>
              <a:ext cx="19238" cy="79711"/>
            </a:xfrm>
            <a:custGeom>
              <a:avLst/>
              <a:gdLst>
                <a:gd name="T0" fmla="*/ 12322 w 18083"/>
                <a:gd name="T1" fmla="*/ 7391845 h 21600"/>
                <a:gd name="T2" fmla="*/ 12322 w 18083"/>
                <a:gd name="T3" fmla="*/ 7391845 h 21600"/>
                <a:gd name="T4" fmla="*/ 12322 w 18083"/>
                <a:gd name="T5" fmla="*/ 7391845 h 21600"/>
                <a:gd name="T6" fmla="*/ 12322 w 18083"/>
                <a:gd name="T7" fmla="*/ 73918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083" h="21600" extrusionOk="0">
                  <a:moveTo>
                    <a:pt x="6078" y="0"/>
                  </a:moveTo>
                  <a:cubicBezTo>
                    <a:pt x="5055" y="0"/>
                    <a:pt x="4008" y="140"/>
                    <a:pt x="3423" y="484"/>
                  </a:cubicBezTo>
                  <a:cubicBezTo>
                    <a:pt x="-3517" y="7595"/>
                    <a:pt x="355" y="15156"/>
                    <a:pt x="12677" y="21600"/>
                  </a:cubicBezTo>
                  <a:lnTo>
                    <a:pt x="18083" y="21600"/>
                  </a:lnTo>
                  <a:cubicBezTo>
                    <a:pt x="18083" y="21382"/>
                    <a:pt x="18083" y="21158"/>
                    <a:pt x="18083" y="20933"/>
                  </a:cubicBezTo>
                  <a:cubicBezTo>
                    <a:pt x="5737" y="14931"/>
                    <a:pt x="1889" y="7595"/>
                    <a:pt x="8829" y="927"/>
                  </a:cubicBezTo>
                  <a:cubicBezTo>
                    <a:pt x="9292" y="379"/>
                    <a:pt x="7709" y="0"/>
                    <a:pt x="607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03" name="Google Shape;2378;p24">
              <a:extLst>
                <a:ext uri="{FF2B5EF4-FFF2-40B4-BE49-F238E27FC236}">
                  <a16:creationId xmlns:a16="http://schemas.microsoft.com/office/drawing/2014/main" id="{C8FEA567-21F8-6D06-F253-5EAFAFA9C7FF}"/>
                </a:ext>
              </a:extLst>
            </p:cNvPr>
            <p:cNvSpPr>
              <a:spLocks/>
            </p:cNvSpPr>
            <p:nvPr/>
          </p:nvSpPr>
          <p:spPr bwMode="auto">
            <a:xfrm>
              <a:off x="563639" y="795852"/>
              <a:ext cx="128724" cy="134475"/>
            </a:xfrm>
            <a:custGeom>
              <a:avLst/>
              <a:gdLst>
                <a:gd name="T0" fmla="*/ 84163848 w 21406"/>
                <a:gd name="T1" fmla="*/ 101010305 h 21600"/>
                <a:gd name="T2" fmla="*/ 84163848 w 21406"/>
                <a:gd name="T3" fmla="*/ 101010305 h 21600"/>
                <a:gd name="T4" fmla="*/ 84163848 w 21406"/>
                <a:gd name="T5" fmla="*/ 101010305 h 21600"/>
                <a:gd name="T6" fmla="*/ 84163848 w 21406"/>
                <a:gd name="T7" fmla="*/ 10101030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06" h="21600" extrusionOk="0">
                  <a:moveTo>
                    <a:pt x="20889" y="0"/>
                  </a:moveTo>
                  <a:cubicBezTo>
                    <a:pt x="20790" y="0"/>
                    <a:pt x="20687" y="37"/>
                    <a:pt x="20601" y="121"/>
                  </a:cubicBezTo>
                  <a:cubicBezTo>
                    <a:pt x="15142" y="5788"/>
                    <a:pt x="9684" y="11455"/>
                    <a:pt x="4226" y="17123"/>
                  </a:cubicBezTo>
                  <a:cubicBezTo>
                    <a:pt x="2865" y="18571"/>
                    <a:pt x="1499" y="20152"/>
                    <a:pt x="0" y="21600"/>
                  </a:cubicBezTo>
                  <a:lnTo>
                    <a:pt x="1228" y="21600"/>
                  </a:lnTo>
                  <a:cubicBezTo>
                    <a:pt x="6410" y="16199"/>
                    <a:pt x="11459" y="10927"/>
                    <a:pt x="16642" y="5655"/>
                  </a:cubicBezTo>
                  <a:cubicBezTo>
                    <a:pt x="18145" y="4074"/>
                    <a:pt x="19644" y="2363"/>
                    <a:pt x="21281" y="782"/>
                  </a:cubicBezTo>
                  <a:cubicBezTo>
                    <a:pt x="21600" y="470"/>
                    <a:pt x="21251" y="0"/>
                    <a:pt x="2088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804" name="Google Shape;2379;p24">
              <a:extLst>
                <a:ext uri="{FF2B5EF4-FFF2-40B4-BE49-F238E27FC236}">
                  <a16:creationId xmlns:a16="http://schemas.microsoft.com/office/drawing/2014/main" id="{79A69F9C-D0D4-2F02-4C13-DA8DE0BB743D}"/>
                </a:ext>
              </a:extLst>
            </p:cNvPr>
            <p:cNvSpPr>
              <a:spLocks/>
            </p:cNvSpPr>
            <p:nvPr/>
          </p:nvSpPr>
          <p:spPr bwMode="auto">
            <a:xfrm>
              <a:off x="345091" y="632547"/>
              <a:ext cx="26084" cy="200973"/>
            </a:xfrm>
            <a:custGeom>
              <a:avLst/>
              <a:gdLst>
                <a:gd name="T0" fmla="*/ 32181 w 20812"/>
                <a:gd name="T1" fmla="*/ 753088203 h 21600"/>
                <a:gd name="T2" fmla="*/ 32181 w 20812"/>
                <a:gd name="T3" fmla="*/ 753088203 h 21600"/>
                <a:gd name="T4" fmla="*/ 32181 w 20812"/>
                <a:gd name="T5" fmla="*/ 753088203 h 21600"/>
                <a:gd name="T6" fmla="*/ 32181 w 20812"/>
                <a:gd name="T7" fmla="*/ 7530882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12" h="21600" extrusionOk="0">
                  <a:moveTo>
                    <a:pt x="11049" y="0"/>
                  </a:moveTo>
                  <a:cubicBezTo>
                    <a:pt x="9912" y="0"/>
                    <a:pt x="8755" y="86"/>
                    <a:pt x="8755" y="265"/>
                  </a:cubicBezTo>
                  <a:lnTo>
                    <a:pt x="8755" y="20631"/>
                  </a:lnTo>
                  <a:cubicBezTo>
                    <a:pt x="8755" y="20631"/>
                    <a:pt x="8114" y="20542"/>
                    <a:pt x="8114" y="20456"/>
                  </a:cubicBezTo>
                  <a:cubicBezTo>
                    <a:pt x="6791" y="20191"/>
                    <a:pt x="5489" y="20013"/>
                    <a:pt x="4187" y="19748"/>
                  </a:cubicBezTo>
                  <a:cubicBezTo>
                    <a:pt x="3711" y="19687"/>
                    <a:pt x="2926" y="19626"/>
                    <a:pt x="2264" y="19626"/>
                  </a:cubicBezTo>
                  <a:cubicBezTo>
                    <a:pt x="1996" y="19626"/>
                    <a:pt x="1748" y="19634"/>
                    <a:pt x="1562" y="19662"/>
                  </a:cubicBezTo>
                  <a:cubicBezTo>
                    <a:pt x="259" y="19748"/>
                    <a:pt x="-402" y="19927"/>
                    <a:pt x="259" y="20102"/>
                  </a:cubicBezTo>
                  <a:cubicBezTo>
                    <a:pt x="2223" y="20367"/>
                    <a:pt x="3525" y="20631"/>
                    <a:pt x="4827" y="20896"/>
                  </a:cubicBezTo>
                  <a:lnTo>
                    <a:pt x="6791" y="21249"/>
                  </a:lnTo>
                  <a:cubicBezTo>
                    <a:pt x="8114" y="21425"/>
                    <a:pt x="8755" y="21600"/>
                    <a:pt x="10078" y="21600"/>
                  </a:cubicBezTo>
                  <a:cubicBezTo>
                    <a:pt x="12041" y="21600"/>
                    <a:pt x="12682" y="21514"/>
                    <a:pt x="13343" y="21335"/>
                  </a:cubicBezTo>
                  <a:cubicBezTo>
                    <a:pt x="14646" y="21249"/>
                    <a:pt x="15307" y="21071"/>
                    <a:pt x="15969" y="20896"/>
                  </a:cubicBezTo>
                  <a:cubicBezTo>
                    <a:pt x="17271" y="20631"/>
                    <a:pt x="18573" y="20367"/>
                    <a:pt x="20537" y="20102"/>
                  </a:cubicBezTo>
                  <a:cubicBezTo>
                    <a:pt x="21198" y="20013"/>
                    <a:pt x="20537" y="19838"/>
                    <a:pt x="19896" y="19748"/>
                  </a:cubicBezTo>
                  <a:cubicBezTo>
                    <a:pt x="19338" y="19712"/>
                    <a:pt x="18800" y="19693"/>
                    <a:pt x="18304" y="19693"/>
                  </a:cubicBezTo>
                  <a:cubicBezTo>
                    <a:pt x="17601" y="19693"/>
                    <a:pt x="17002" y="19735"/>
                    <a:pt x="16609" y="19838"/>
                  </a:cubicBezTo>
                  <a:cubicBezTo>
                    <a:pt x="15969" y="20013"/>
                    <a:pt x="14646" y="20191"/>
                    <a:pt x="13343" y="20456"/>
                  </a:cubicBezTo>
                  <a:lnTo>
                    <a:pt x="13343" y="265"/>
                  </a:lnTo>
                  <a:cubicBezTo>
                    <a:pt x="13343" y="86"/>
                    <a:pt x="12207" y="0"/>
                    <a:pt x="11049" y="0"/>
                  </a:cubicBezTo>
                  <a:close/>
                </a:path>
              </a:pathLst>
            </a:custGeom>
            <a:solidFill>
              <a:srgbClr val="AF4B4B"/>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grpSp>
        <p:nvGrpSpPr>
          <p:cNvPr id="29704" name="Google Shape;2380;p24">
            <a:extLst>
              <a:ext uri="{FF2B5EF4-FFF2-40B4-BE49-F238E27FC236}">
                <a16:creationId xmlns:a16="http://schemas.microsoft.com/office/drawing/2014/main" id="{A1BE454F-2342-C194-A8B0-4008B08526F9}"/>
              </a:ext>
            </a:extLst>
          </p:cNvPr>
          <p:cNvGrpSpPr>
            <a:grpSpLocks/>
          </p:cNvGrpSpPr>
          <p:nvPr/>
        </p:nvGrpSpPr>
        <p:grpSpPr bwMode="auto">
          <a:xfrm>
            <a:off x="4030663" y="1954213"/>
            <a:ext cx="1054100" cy="1052512"/>
            <a:chOff x="0" y="25"/>
            <a:chExt cx="1053375" cy="1052546"/>
          </a:xfrm>
        </p:grpSpPr>
        <p:sp>
          <p:nvSpPr>
            <p:cNvPr id="1041" name="Google Shape;2381;p24">
              <a:extLst>
                <a:ext uri="{FF2B5EF4-FFF2-40B4-BE49-F238E27FC236}">
                  <a16:creationId xmlns:a16="http://schemas.microsoft.com/office/drawing/2014/main" id="{CE365F61-58DA-90FC-E311-8002478E6AD8}"/>
                </a:ext>
              </a:extLst>
            </p:cNvPr>
            <p:cNvSpPr/>
            <p:nvPr/>
          </p:nvSpPr>
          <p:spPr>
            <a:xfrm>
              <a:off x="0" y="25"/>
              <a:ext cx="1053375" cy="1052546"/>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4845" y="0"/>
                    <a:pt x="0" y="4832"/>
                    <a:pt x="0" y="10792"/>
                  </a:cubicBezTo>
                  <a:cubicBezTo>
                    <a:pt x="0" y="16768"/>
                    <a:pt x="4845" y="21600"/>
                    <a:pt x="10800" y="21600"/>
                  </a:cubicBezTo>
                  <a:cubicBezTo>
                    <a:pt x="16755" y="21600"/>
                    <a:pt x="21600" y="16768"/>
                    <a:pt x="21600" y="10792"/>
                  </a:cubicBezTo>
                  <a:cubicBezTo>
                    <a:pt x="21600" y="4832"/>
                    <a:pt x="16755" y="0"/>
                    <a:pt x="10800" y="0"/>
                  </a:cubicBezTo>
                  <a:close/>
                </a:path>
              </a:pathLst>
            </a:custGeom>
            <a:solidFill>
              <a:schemeClr val="accent3">
                <a:lumOff val="44000"/>
              </a:schemeClr>
            </a:solidFill>
            <a:ln w="19800" cap="flat">
              <a:solidFill>
                <a:srgbClr val="3BBF9A"/>
              </a:solidFill>
              <a:prstDash val="solid"/>
              <a:miter lim="31669"/>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9747" name="Google Shape;2382;p24">
              <a:extLst>
                <a:ext uri="{FF2B5EF4-FFF2-40B4-BE49-F238E27FC236}">
                  <a16:creationId xmlns:a16="http://schemas.microsoft.com/office/drawing/2014/main" id="{1CFD25DB-FDCC-29C4-9C19-24E379385B30}"/>
                </a:ext>
              </a:extLst>
            </p:cNvPr>
            <p:cNvSpPr>
              <a:spLocks/>
            </p:cNvSpPr>
            <p:nvPr/>
          </p:nvSpPr>
          <p:spPr bwMode="auto">
            <a:xfrm>
              <a:off x="224802" y="724406"/>
              <a:ext cx="603796" cy="210039"/>
            </a:xfrm>
            <a:custGeom>
              <a:avLst/>
              <a:gdLst>
                <a:gd name="T0" fmla="*/ 2147483647 w 21600"/>
                <a:gd name="T1" fmla="*/ 938980526 h 21600"/>
                <a:gd name="T2" fmla="*/ 2147483647 w 21600"/>
                <a:gd name="T3" fmla="*/ 938980526 h 21600"/>
                <a:gd name="T4" fmla="*/ 2147483647 w 21600"/>
                <a:gd name="T5" fmla="*/ 938980526 h 21600"/>
                <a:gd name="T6" fmla="*/ 2147483647 w 21600"/>
                <a:gd name="T7" fmla="*/ 9389805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631" y="0"/>
                  </a:moveTo>
                  <a:cubicBezTo>
                    <a:pt x="7631" y="85"/>
                    <a:pt x="7631" y="170"/>
                    <a:pt x="7631" y="253"/>
                  </a:cubicBezTo>
                  <a:cubicBezTo>
                    <a:pt x="7689" y="2533"/>
                    <a:pt x="7571" y="4894"/>
                    <a:pt x="7278" y="7089"/>
                  </a:cubicBezTo>
                  <a:cubicBezTo>
                    <a:pt x="7190" y="7848"/>
                    <a:pt x="7073" y="8522"/>
                    <a:pt x="6925" y="9196"/>
                  </a:cubicBezTo>
                  <a:cubicBezTo>
                    <a:pt x="6339" y="12404"/>
                    <a:pt x="5312" y="14935"/>
                    <a:pt x="4138" y="16285"/>
                  </a:cubicBezTo>
                  <a:cubicBezTo>
                    <a:pt x="3433" y="17127"/>
                    <a:pt x="2700" y="17551"/>
                    <a:pt x="1966" y="18225"/>
                  </a:cubicBezTo>
                  <a:cubicBezTo>
                    <a:pt x="1233" y="18899"/>
                    <a:pt x="499" y="19828"/>
                    <a:pt x="0" y="21515"/>
                  </a:cubicBezTo>
                  <a:lnTo>
                    <a:pt x="29" y="21600"/>
                  </a:lnTo>
                  <a:lnTo>
                    <a:pt x="21570" y="21600"/>
                  </a:lnTo>
                  <a:lnTo>
                    <a:pt x="21600" y="21515"/>
                  </a:lnTo>
                  <a:cubicBezTo>
                    <a:pt x="21101" y="19828"/>
                    <a:pt x="20367" y="18899"/>
                    <a:pt x="19634" y="18225"/>
                  </a:cubicBezTo>
                  <a:cubicBezTo>
                    <a:pt x="18900" y="17551"/>
                    <a:pt x="18137" y="17127"/>
                    <a:pt x="17433" y="16285"/>
                  </a:cubicBezTo>
                  <a:cubicBezTo>
                    <a:pt x="16258" y="14935"/>
                    <a:pt x="15261" y="12404"/>
                    <a:pt x="14644" y="9196"/>
                  </a:cubicBezTo>
                  <a:cubicBezTo>
                    <a:pt x="14116" y="6412"/>
                    <a:pt x="13881" y="3122"/>
                    <a:pt x="13969" y="0"/>
                  </a:cubicBezTo>
                  <a:cubicBezTo>
                    <a:pt x="13911" y="85"/>
                    <a:pt x="13823" y="253"/>
                    <a:pt x="13764" y="338"/>
                  </a:cubicBezTo>
                  <a:lnTo>
                    <a:pt x="13617" y="677"/>
                  </a:lnTo>
                  <a:cubicBezTo>
                    <a:pt x="13559" y="759"/>
                    <a:pt x="13500" y="844"/>
                    <a:pt x="13471" y="930"/>
                  </a:cubicBezTo>
                  <a:cubicBezTo>
                    <a:pt x="13411" y="1012"/>
                    <a:pt x="13353" y="1098"/>
                    <a:pt x="13295" y="1183"/>
                  </a:cubicBezTo>
                  <a:cubicBezTo>
                    <a:pt x="13265" y="1183"/>
                    <a:pt x="13235" y="1265"/>
                    <a:pt x="13207" y="1351"/>
                  </a:cubicBezTo>
                  <a:cubicBezTo>
                    <a:pt x="13089" y="1436"/>
                    <a:pt x="13001" y="1604"/>
                    <a:pt x="12913" y="1689"/>
                  </a:cubicBezTo>
                  <a:cubicBezTo>
                    <a:pt x="12883" y="1774"/>
                    <a:pt x="12825" y="1857"/>
                    <a:pt x="12795" y="1857"/>
                  </a:cubicBezTo>
                  <a:cubicBezTo>
                    <a:pt x="12707" y="2027"/>
                    <a:pt x="12590" y="2110"/>
                    <a:pt x="12502" y="2195"/>
                  </a:cubicBezTo>
                  <a:cubicBezTo>
                    <a:pt x="12473" y="2280"/>
                    <a:pt x="12443" y="2280"/>
                    <a:pt x="12414" y="2280"/>
                  </a:cubicBezTo>
                  <a:cubicBezTo>
                    <a:pt x="12355" y="2363"/>
                    <a:pt x="12326" y="2363"/>
                    <a:pt x="12267" y="2448"/>
                  </a:cubicBezTo>
                  <a:lnTo>
                    <a:pt x="12238" y="2448"/>
                  </a:lnTo>
                  <a:lnTo>
                    <a:pt x="12150" y="2533"/>
                  </a:lnTo>
                  <a:cubicBezTo>
                    <a:pt x="12091" y="2616"/>
                    <a:pt x="12033" y="2701"/>
                    <a:pt x="11974" y="2701"/>
                  </a:cubicBezTo>
                  <a:cubicBezTo>
                    <a:pt x="11944" y="2701"/>
                    <a:pt x="11915" y="2787"/>
                    <a:pt x="11886" y="2787"/>
                  </a:cubicBezTo>
                  <a:cubicBezTo>
                    <a:pt x="11856" y="2787"/>
                    <a:pt x="11827" y="2869"/>
                    <a:pt x="11798" y="2869"/>
                  </a:cubicBezTo>
                  <a:lnTo>
                    <a:pt x="11768" y="2869"/>
                  </a:lnTo>
                  <a:cubicBezTo>
                    <a:pt x="11739" y="2869"/>
                    <a:pt x="11680" y="2954"/>
                    <a:pt x="11622" y="2954"/>
                  </a:cubicBezTo>
                  <a:cubicBezTo>
                    <a:pt x="11563" y="3040"/>
                    <a:pt x="11504" y="3040"/>
                    <a:pt x="11416" y="3040"/>
                  </a:cubicBezTo>
                  <a:cubicBezTo>
                    <a:pt x="11358" y="3122"/>
                    <a:pt x="11299" y="3122"/>
                    <a:pt x="11240" y="3122"/>
                  </a:cubicBezTo>
                  <a:cubicBezTo>
                    <a:pt x="11211" y="3207"/>
                    <a:pt x="11211" y="3207"/>
                    <a:pt x="11211" y="3207"/>
                  </a:cubicBezTo>
                  <a:lnTo>
                    <a:pt x="11034" y="3207"/>
                  </a:lnTo>
                  <a:cubicBezTo>
                    <a:pt x="10946" y="3293"/>
                    <a:pt x="10888" y="3293"/>
                    <a:pt x="10800" y="3293"/>
                  </a:cubicBezTo>
                  <a:cubicBezTo>
                    <a:pt x="9656" y="3040"/>
                    <a:pt x="8540" y="1857"/>
                    <a:pt x="7631"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48" name="Google Shape;2383;p24">
              <a:extLst>
                <a:ext uri="{FF2B5EF4-FFF2-40B4-BE49-F238E27FC236}">
                  <a16:creationId xmlns:a16="http://schemas.microsoft.com/office/drawing/2014/main" id="{82105E52-90B8-2AE5-3DBE-10D500354FA4}"/>
                </a:ext>
              </a:extLst>
            </p:cNvPr>
            <p:cNvSpPr>
              <a:spLocks/>
            </p:cNvSpPr>
            <p:nvPr/>
          </p:nvSpPr>
          <p:spPr bwMode="auto">
            <a:xfrm>
              <a:off x="324478" y="319977"/>
              <a:ext cx="404855" cy="436448"/>
            </a:xfrm>
            <a:custGeom>
              <a:avLst/>
              <a:gdLst>
                <a:gd name="T0" fmla="*/ 2147483647 w 21534"/>
                <a:gd name="T1" fmla="*/ 2147483647 h 21600"/>
                <a:gd name="T2" fmla="*/ 2147483647 w 21534"/>
                <a:gd name="T3" fmla="*/ 2147483647 h 21600"/>
                <a:gd name="T4" fmla="*/ 2147483647 w 21534"/>
                <a:gd name="T5" fmla="*/ 2147483647 h 21600"/>
                <a:gd name="T6" fmla="*/ 2147483647 w 2153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34" h="21600" extrusionOk="0">
                  <a:moveTo>
                    <a:pt x="13287" y="0"/>
                  </a:moveTo>
                  <a:cubicBezTo>
                    <a:pt x="12544" y="1055"/>
                    <a:pt x="11324" y="1867"/>
                    <a:pt x="10057" y="2354"/>
                  </a:cubicBezTo>
                  <a:cubicBezTo>
                    <a:pt x="8531" y="3004"/>
                    <a:pt x="6872" y="3329"/>
                    <a:pt x="5301" y="3856"/>
                  </a:cubicBezTo>
                  <a:cubicBezTo>
                    <a:pt x="4471" y="4100"/>
                    <a:pt x="3643" y="4426"/>
                    <a:pt x="2945" y="4913"/>
                  </a:cubicBezTo>
                  <a:cubicBezTo>
                    <a:pt x="2246" y="5400"/>
                    <a:pt x="1636" y="6090"/>
                    <a:pt x="1374" y="6862"/>
                  </a:cubicBezTo>
                  <a:cubicBezTo>
                    <a:pt x="1156" y="7673"/>
                    <a:pt x="1243" y="8567"/>
                    <a:pt x="1811" y="9217"/>
                  </a:cubicBezTo>
                  <a:lnTo>
                    <a:pt x="1767" y="9256"/>
                  </a:lnTo>
                  <a:cubicBezTo>
                    <a:pt x="1598" y="9100"/>
                    <a:pt x="1359" y="9028"/>
                    <a:pt x="1129" y="9028"/>
                  </a:cubicBezTo>
                  <a:cubicBezTo>
                    <a:pt x="999" y="9028"/>
                    <a:pt x="872" y="9050"/>
                    <a:pt x="763" y="9095"/>
                  </a:cubicBezTo>
                  <a:cubicBezTo>
                    <a:pt x="502" y="9217"/>
                    <a:pt x="283" y="9419"/>
                    <a:pt x="196" y="9622"/>
                  </a:cubicBezTo>
                  <a:cubicBezTo>
                    <a:pt x="109" y="9744"/>
                    <a:pt x="109" y="9826"/>
                    <a:pt x="65" y="9906"/>
                  </a:cubicBezTo>
                  <a:cubicBezTo>
                    <a:pt x="-22" y="10272"/>
                    <a:pt x="-22" y="10637"/>
                    <a:pt x="65" y="11003"/>
                  </a:cubicBezTo>
                  <a:cubicBezTo>
                    <a:pt x="152" y="11653"/>
                    <a:pt x="458" y="12301"/>
                    <a:pt x="937" y="12829"/>
                  </a:cubicBezTo>
                  <a:cubicBezTo>
                    <a:pt x="1287" y="13195"/>
                    <a:pt x="1722" y="13519"/>
                    <a:pt x="2203" y="13682"/>
                  </a:cubicBezTo>
                  <a:cubicBezTo>
                    <a:pt x="2377" y="15753"/>
                    <a:pt x="3424" y="17783"/>
                    <a:pt x="5039" y="19245"/>
                  </a:cubicBezTo>
                  <a:cubicBezTo>
                    <a:pt x="5345" y="19528"/>
                    <a:pt x="5694" y="19772"/>
                    <a:pt x="6044" y="20015"/>
                  </a:cubicBezTo>
                  <a:cubicBezTo>
                    <a:pt x="7439" y="20950"/>
                    <a:pt x="9097" y="21478"/>
                    <a:pt x="10756" y="21600"/>
                  </a:cubicBezTo>
                  <a:cubicBezTo>
                    <a:pt x="12458" y="21478"/>
                    <a:pt x="14115" y="20950"/>
                    <a:pt x="15468" y="20015"/>
                  </a:cubicBezTo>
                  <a:cubicBezTo>
                    <a:pt x="15817" y="19772"/>
                    <a:pt x="16167" y="19528"/>
                    <a:pt x="16471" y="19245"/>
                  </a:cubicBezTo>
                  <a:cubicBezTo>
                    <a:pt x="18086" y="17783"/>
                    <a:pt x="19134" y="15753"/>
                    <a:pt x="19309" y="13682"/>
                  </a:cubicBezTo>
                  <a:cubicBezTo>
                    <a:pt x="19832" y="13519"/>
                    <a:pt x="20269" y="13195"/>
                    <a:pt x="20618" y="12829"/>
                  </a:cubicBezTo>
                  <a:cubicBezTo>
                    <a:pt x="21054" y="12301"/>
                    <a:pt x="21359" y="11653"/>
                    <a:pt x="21490" y="11003"/>
                  </a:cubicBezTo>
                  <a:cubicBezTo>
                    <a:pt x="21534" y="10637"/>
                    <a:pt x="21578" y="10272"/>
                    <a:pt x="21447" y="9906"/>
                  </a:cubicBezTo>
                  <a:cubicBezTo>
                    <a:pt x="21403" y="9622"/>
                    <a:pt x="21185" y="9338"/>
                    <a:pt x="20923" y="9176"/>
                  </a:cubicBezTo>
                  <a:cubicBezTo>
                    <a:pt x="20879" y="9135"/>
                    <a:pt x="20835" y="9135"/>
                    <a:pt x="20749" y="9095"/>
                  </a:cubicBezTo>
                  <a:cubicBezTo>
                    <a:pt x="20645" y="9046"/>
                    <a:pt x="20521" y="9023"/>
                    <a:pt x="20393" y="9023"/>
                  </a:cubicBezTo>
                  <a:cubicBezTo>
                    <a:pt x="20197" y="9023"/>
                    <a:pt x="19991" y="9077"/>
                    <a:pt x="19832" y="9176"/>
                  </a:cubicBezTo>
                  <a:cubicBezTo>
                    <a:pt x="20007" y="7551"/>
                    <a:pt x="19657" y="5846"/>
                    <a:pt x="18872" y="4385"/>
                  </a:cubicBezTo>
                  <a:cubicBezTo>
                    <a:pt x="18044" y="2882"/>
                    <a:pt x="16733" y="1623"/>
                    <a:pt x="15162" y="771"/>
                  </a:cubicBezTo>
                  <a:cubicBezTo>
                    <a:pt x="14552" y="446"/>
                    <a:pt x="13942" y="203"/>
                    <a:pt x="13287"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49" name="Google Shape;2384;p24">
              <a:extLst>
                <a:ext uri="{FF2B5EF4-FFF2-40B4-BE49-F238E27FC236}">
                  <a16:creationId xmlns:a16="http://schemas.microsoft.com/office/drawing/2014/main" id="{53784C2F-0C01-7DCF-A399-43271CDF9B5E}"/>
                </a:ext>
              </a:extLst>
            </p:cNvPr>
            <p:cNvSpPr>
              <a:spLocks/>
            </p:cNvSpPr>
            <p:nvPr/>
          </p:nvSpPr>
          <p:spPr bwMode="auto">
            <a:xfrm>
              <a:off x="424539" y="132114"/>
              <a:ext cx="239975" cy="113207"/>
            </a:xfrm>
            <a:custGeom>
              <a:avLst/>
              <a:gdLst>
                <a:gd name="T0" fmla="*/ 1916618381 w 21346"/>
                <a:gd name="T1" fmla="*/ 42709526 h 21600"/>
                <a:gd name="T2" fmla="*/ 1916618381 w 21346"/>
                <a:gd name="T3" fmla="*/ 42709526 h 21600"/>
                <a:gd name="T4" fmla="*/ 1916618381 w 21346"/>
                <a:gd name="T5" fmla="*/ 42709526 h 21600"/>
                <a:gd name="T6" fmla="*/ 1916618381 w 21346"/>
                <a:gd name="T7" fmla="*/ 4270952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46" h="21600" extrusionOk="0">
                  <a:moveTo>
                    <a:pt x="9525" y="0"/>
                  </a:moveTo>
                  <a:cubicBezTo>
                    <a:pt x="7408" y="0"/>
                    <a:pt x="5366" y="3598"/>
                    <a:pt x="5000" y="8136"/>
                  </a:cubicBezTo>
                  <a:cubicBezTo>
                    <a:pt x="4739" y="8027"/>
                    <a:pt x="4472" y="7973"/>
                    <a:pt x="4207" y="7973"/>
                  </a:cubicBezTo>
                  <a:cubicBezTo>
                    <a:pt x="2615" y="7973"/>
                    <a:pt x="1018" y="9905"/>
                    <a:pt x="331" y="12990"/>
                  </a:cubicBezTo>
                  <a:cubicBezTo>
                    <a:pt x="-254" y="15807"/>
                    <a:pt x="-35" y="19252"/>
                    <a:pt x="769" y="21600"/>
                  </a:cubicBezTo>
                  <a:cubicBezTo>
                    <a:pt x="1059" y="21284"/>
                    <a:pt x="1352" y="20972"/>
                    <a:pt x="1716" y="20661"/>
                  </a:cubicBezTo>
                  <a:cubicBezTo>
                    <a:pt x="3926" y="18362"/>
                    <a:pt x="6364" y="17226"/>
                    <a:pt x="8806" y="17226"/>
                  </a:cubicBezTo>
                  <a:cubicBezTo>
                    <a:pt x="11528" y="17226"/>
                    <a:pt x="14254" y="18639"/>
                    <a:pt x="16675" y="21442"/>
                  </a:cubicBezTo>
                  <a:lnTo>
                    <a:pt x="16749" y="21442"/>
                  </a:lnTo>
                  <a:cubicBezTo>
                    <a:pt x="19157" y="19094"/>
                    <a:pt x="20982" y="13929"/>
                    <a:pt x="21346" y="8294"/>
                  </a:cubicBezTo>
                  <a:lnTo>
                    <a:pt x="21275" y="8294"/>
                  </a:lnTo>
                  <a:cubicBezTo>
                    <a:pt x="20687" y="9035"/>
                    <a:pt x="20019" y="9352"/>
                    <a:pt x="19339" y="9352"/>
                  </a:cubicBezTo>
                  <a:cubicBezTo>
                    <a:pt x="18581" y="9352"/>
                    <a:pt x="17807" y="8956"/>
                    <a:pt x="17113" y="8294"/>
                  </a:cubicBezTo>
                  <a:cubicBezTo>
                    <a:pt x="15800" y="7043"/>
                    <a:pt x="14705" y="5007"/>
                    <a:pt x="13465" y="3287"/>
                  </a:cubicBezTo>
                  <a:cubicBezTo>
                    <a:pt x="12297" y="1562"/>
                    <a:pt x="10984" y="0"/>
                    <a:pt x="952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50" name="Google Shape;2385;p24">
              <a:extLst>
                <a:ext uri="{FF2B5EF4-FFF2-40B4-BE49-F238E27FC236}">
                  <a16:creationId xmlns:a16="http://schemas.microsoft.com/office/drawing/2014/main" id="{1321102F-9F7A-1471-D115-7D1D75E556B6}"/>
                </a:ext>
              </a:extLst>
            </p:cNvPr>
            <p:cNvSpPr>
              <a:spLocks/>
            </p:cNvSpPr>
            <p:nvPr/>
          </p:nvSpPr>
          <p:spPr bwMode="auto">
            <a:xfrm>
              <a:off x="307967" y="222705"/>
              <a:ext cx="423617" cy="292519"/>
            </a:xfrm>
            <a:custGeom>
              <a:avLst/>
              <a:gdLst>
                <a:gd name="T0" fmla="*/ 2147483647 w 21408"/>
                <a:gd name="T1" fmla="*/ 2147483647 h 21600"/>
                <a:gd name="T2" fmla="*/ 2147483647 w 21408"/>
                <a:gd name="T3" fmla="*/ 2147483647 h 21600"/>
                <a:gd name="T4" fmla="*/ 2147483647 w 21408"/>
                <a:gd name="T5" fmla="*/ 2147483647 h 21600"/>
                <a:gd name="T6" fmla="*/ 2147483647 w 2140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08" h="21600" extrusionOk="0">
                  <a:moveTo>
                    <a:pt x="10926" y="0"/>
                  </a:moveTo>
                  <a:cubicBezTo>
                    <a:pt x="9527" y="0"/>
                    <a:pt x="8130" y="440"/>
                    <a:pt x="6866" y="1306"/>
                  </a:cubicBezTo>
                  <a:cubicBezTo>
                    <a:pt x="6659" y="1427"/>
                    <a:pt x="6493" y="1548"/>
                    <a:pt x="6328" y="1670"/>
                  </a:cubicBezTo>
                  <a:cubicBezTo>
                    <a:pt x="3963" y="3608"/>
                    <a:pt x="2182" y="7122"/>
                    <a:pt x="1642" y="11060"/>
                  </a:cubicBezTo>
                  <a:cubicBezTo>
                    <a:pt x="730" y="12391"/>
                    <a:pt x="150" y="14209"/>
                    <a:pt x="25" y="16087"/>
                  </a:cubicBezTo>
                  <a:cubicBezTo>
                    <a:pt x="-99" y="18025"/>
                    <a:pt x="232" y="19965"/>
                    <a:pt x="938" y="21539"/>
                  </a:cubicBezTo>
                  <a:lnTo>
                    <a:pt x="978" y="21600"/>
                  </a:lnTo>
                  <a:cubicBezTo>
                    <a:pt x="1103" y="21237"/>
                    <a:pt x="1311" y="20934"/>
                    <a:pt x="1560" y="20753"/>
                  </a:cubicBezTo>
                  <a:cubicBezTo>
                    <a:pt x="1663" y="20686"/>
                    <a:pt x="1784" y="20653"/>
                    <a:pt x="1907" y="20653"/>
                  </a:cubicBezTo>
                  <a:cubicBezTo>
                    <a:pt x="2125" y="20653"/>
                    <a:pt x="2353" y="20760"/>
                    <a:pt x="2513" y="20994"/>
                  </a:cubicBezTo>
                  <a:cubicBezTo>
                    <a:pt x="2513" y="20994"/>
                    <a:pt x="2513" y="20934"/>
                    <a:pt x="2471" y="20812"/>
                  </a:cubicBezTo>
                  <a:cubicBezTo>
                    <a:pt x="2430" y="19903"/>
                    <a:pt x="2430" y="15662"/>
                    <a:pt x="8151" y="14088"/>
                  </a:cubicBezTo>
                  <a:cubicBezTo>
                    <a:pt x="14536" y="12332"/>
                    <a:pt x="13459" y="7183"/>
                    <a:pt x="13459" y="7183"/>
                  </a:cubicBezTo>
                  <a:cubicBezTo>
                    <a:pt x="14081" y="7485"/>
                    <a:pt x="14661" y="7910"/>
                    <a:pt x="15241" y="8332"/>
                  </a:cubicBezTo>
                  <a:cubicBezTo>
                    <a:pt x="16733" y="9604"/>
                    <a:pt x="17978" y="11483"/>
                    <a:pt x="18765" y="13725"/>
                  </a:cubicBezTo>
                  <a:cubicBezTo>
                    <a:pt x="19511" y="15905"/>
                    <a:pt x="19844" y="18450"/>
                    <a:pt x="19677" y="20873"/>
                  </a:cubicBezTo>
                  <a:cubicBezTo>
                    <a:pt x="19828" y="20726"/>
                    <a:pt x="20024" y="20645"/>
                    <a:pt x="20210" y="20645"/>
                  </a:cubicBezTo>
                  <a:cubicBezTo>
                    <a:pt x="20332" y="20645"/>
                    <a:pt x="20450" y="20680"/>
                    <a:pt x="20548" y="20753"/>
                  </a:cubicBezTo>
                  <a:cubicBezTo>
                    <a:pt x="20630" y="20812"/>
                    <a:pt x="20672" y="20812"/>
                    <a:pt x="20714" y="20873"/>
                  </a:cubicBezTo>
                  <a:cubicBezTo>
                    <a:pt x="21252" y="19419"/>
                    <a:pt x="21501" y="17723"/>
                    <a:pt x="21377" y="16087"/>
                  </a:cubicBezTo>
                  <a:cubicBezTo>
                    <a:pt x="21294" y="14513"/>
                    <a:pt x="20879" y="12998"/>
                    <a:pt x="20257" y="11726"/>
                  </a:cubicBezTo>
                  <a:cubicBezTo>
                    <a:pt x="19802" y="7546"/>
                    <a:pt x="17978" y="3669"/>
                    <a:pt x="15407" y="1609"/>
                  </a:cubicBezTo>
                  <a:lnTo>
                    <a:pt x="15365" y="1609"/>
                  </a:lnTo>
                  <a:cubicBezTo>
                    <a:pt x="13998" y="532"/>
                    <a:pt x="12460" y="0"/>
                    <a:pt x="1092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51" name="Google Shape;2386;p24">
              <a:extLst>
                <a:ext uri="{FF2B5EF4-FFF2-40B4-BE49-F238E27FC236}">
                  <a16:creationId xmlns:a16="http://schemas.microsoft.com/office/drawing/2014/main" id="{25D173F0-3A33-6F7C-795D-201BA36AE6C7}"/>
                </a:ext>
              </a:extLst>
            </p:cNvPr>
            <p:cNvSpPr>
              <a:spLocks/>
            </p:cNvSpPr>
            <p:nvPr/>
          </p:nvSpPr>
          <p:spPr bwMode="auto">
            <a:xfrm>
              <a:off x="428259" y="724406"/>
              <a:ext cx="187036" cy="69531"/>
            </a:xfrm>
            <a:custGeom>
              <a:avLst/>
              <a:gdLst>
                <a:gd name="T0" fmla="*/ 525751901 w 21600"/>
                <a:gd name="T1" fmla="*/ 3732971 h 21600"/>
                <a:gd name="T2" fmla="*/ 525751901 w 21600"/>
                <a:gd name="T3" fmla="*/ 3732971 h 21600"/>
                <a:gd name="T4" fmla="*/ 525751901 w 21600"/>
                <a:gd name="T5" fmla="*/ 3732971 h 21600"/>
                <a:gd name="T6" fmla="*/ 525751901 w 21600"/>
                <a:gd name="T7" fmla="*/ 373297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37" y="0"/>
                  </a:moveTo>
                  <a:cubicBezTo>
                    <a:pt x="1137" y="258"/>
                    <a:pt x="1137" y="515"/>
                    <a:pt x="1137" y="765"/>
                  </a:cubicBezTo>
                  <a:cubicBezTo>
                    <a:pt x="1325" y="7653"/>
                    <a:pt x="945" y="14784"/>
                    <a:pt x="0" y="21415"/>
                  </a:cubicBezTo>
                  <a:cubicBezTo>
                    <a:pt x="799" y="21544"/>
                    <a:pt x="1571" y="21600"/>
                    <a:pt x="2319" y="21600"/>
                  </a:cubicBezTo>
                  <a:cubicBezTo>
                    <a:pt x="16388" y="21600"/>
                    <a:pt x="21600" y="8"/>
                    <a:pt x="21600" y="0"/>
                  </a:cubicBezTo>
                  <a:cubicBezTo>
                    <a:pt x="21412" y="515"/>
                    <a:pt x="21220" y="765"/>
                    <a:pt x="20936" y="1022"/>
                  </a:cubicBezTo>
                  <a:lnTo>
                    <a:pt x="20463" y="2044"/>
                  </a:lnTo>
                  <a:cubicBezTo>
                    <a:pt x="20275" y="2294"/>
                    <a:pt x="20083" y="2551"/>
                    <a:pt x="19990" y="2809"/>
                  </a:cubicBezTo>
                  <a:cubicBezTo>
                    <a:pt x="19799" y="3058"/>
                    <a:pt x="19611" y="3316"/>
                    <a:pt x="19422" y="3573"/>
                  </a:cubicBezTo>
                  <a:cubicBezTo>
                    <a:pt x="19326" y="3823"/>
                    <a:pt x="19231" y="3823"/>
                    <a:pt x="19138" y="4080"/>
                  </a:cubicBezTo>
                  <a:cubicBezTo>
                    <a:pt x="18758" y="4587"/>
                    <a:pt x="18474" y="4845"/>
                    <a:pt x="18189" y="5360"/>
                  </a:cubicBezTo>
                  <a:cubicBezTo>
                    <a:pt x="18094" y="5360"/>
                    <a:pt x="17905" y="5609"/>
                    <a:pt x="17810" y="5609"/>
                  </a:cubicBezTo>
                  <a:cubicBezTo>
                    <a:pt x="17525" y="6124"/>
                    <a:pt x="17148" y="6374"/>
                    <a:pt x="16864" y="6631"/>
                  </a:cubicBezTo>
                  <a:cubicBezTo>
                    <a:pt x="16768" y="6889"/>
                    <a:pt x="16673" y="6889"/>
                    <a:pt x="16580" y="6889"/>
                  </a:cubicBezTo>
                  <a:cubicBezTo>
                    <a:pt x="16388" y="7138"/>
                    <a:pt x="16296" y="7138"/>
                    <a:pt x="16104" y="7396"/>
                  </a:cubicBezTo>
                  <a:lnTo>
                    <a:pt x="15727" y="7653"/>
                  </a:lnTo>
                  <a:cubicBezTo>
                    <a:pt x="15536" y="7903"/>
                    <a:pt x="15347" y="8160"/>
                    <a:pt x="15159" y="8160"/>
                  </a:cubicBezTo>
                  <a:cubicBezTo>
                    <a:pt x="15063" y="8160"/>
                    <a:pt x="14967" y="8418"/>
                    <a:pt x="14875" y="8418"/>
                  </a:cubicBezTo>
                  <a:cubicBezTo>
                    <a:pt x="14779" y="8418"/>
                    <a:pt x="14683" y="8667"/>
                    <a:pt x="14590" y="8667"/>
                  </a:cubicBezTo>
                  <a:lnTo>
                    <a:pt x="14495" y="8667"/>
                  </a:lnTo>
                  <a:cubicBezTo>
                    <a:pt x="14399" y="8667"/>
                    <a:pt x="14211" y="8925"/>
                    <a:pt x="14022" y="8925"/>
                  </a:cubicBezTo>
                  <a:cubicBezTo>
                    <a:pt x="13831" y="9182"/>
                    <a:pt x="13642" y="9182"/>
                    <a:pt x="13454" y="9182"/>
                  </a:cubicBezTo>
                  <a:cubicBezTo>
                    <a:pt x="13169" y="9432"/>
                    <a:pt x="12978" y="9432"/>
                    <a:pt x="12789" y="9432"/>
                  </a:cubicBezTo>
                  <a:cubicBezTo>
                    <a:pt x="12694" y="9689"/>
                    <a:pt x="12694" y="9689"/>
                    <a:pt x="12694" y="9689"/>
                  </a:cubicBezTo>
                  <a:lnTo>
                    <a:pt x="12125" y="9689"/>
                  </a:lnTo>
                  <a:cubicBezTo>
                    <a:pt x="11841" y="9947"/>
                    <a:pt x="11653" y="9947"/>
                    <a:pt x="11368" y="9947"/>
                  </a:cubicBezTo>
                  <a:cubicBezTo>
                    <a:pt x="7674" y="9182"/>
                    <a:pt x="4072" y="5609"/>
                    <a:pt x="113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52" name="Google Shape;2387;p24">
              <a:extLst>
                <a:ext uri="{FF2B5EF4-FFF2-40B4-BE49-F238E27FC236}">
                  <a16:creationId xmlns:a16="http://schemas.microsoft.com/office/drawing/2014/main" id="{E2A89CAE-E032-993D-CC90-2088B0DAB579}"/>
                </a:ext>
              </a:extLst>
            </p:cNvPr>
            <p:cNvSpPr>
              <a:spLocks/>
            </p:cNvSpPr>
            <p:nvPr/>
          </p:nvSpPr>
          <p:spPr bwMode="auto">
            <a:xfrm>
              <a:off x="417636" y="117842"/>
              <a:ext cx="239416" cy="134317"/>
            </a:xfrm>
            <a:custGeom>
              <a:avLst/>
              <a:gdLst>
                <a:gd name="T0" fmla="*/ 1929583269 w 21248"/>
                <a:gd name="T1" fmla="*/ 100418337 h 21600"/>
                <a:gd name="T2" fmla="*/ 1929583269 w 21248"/>
                <a:gd name="T3" fmla="*/ 100418337 h 21600"/>
                <a:gd name="T4" fmla="*/ 1929583269 w 21248"/>
                <a:gd name="T5" fmla="*/ 100418337 h 21600"/>
                <a:gd name="T6" fmla="*/ 1929583269 w 21248"/>
                <a:gd name="T7" fmla="*/ 10041833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48" h="21600" extrusionOk="0">
                  <a:moveTo>
                    <a:pt x="10139" y="0"/>
                  </a:moveTo>
                  <a:cubicBezTo>
                    <a:pt x="9962" y="0"/>
                    <a:pt x="9785" y="17"/>
                    <a:pt x="9606" y="50"/>
                  </a:cubicBezTo>
                  <a:cubicBezTo>
                    <a:pt x="8295" y="312"/>
                    <a:pt x="7058" y="1371"/>
                    <a:pt x="6329" y="3349"/>
                  </a:cubicBezTo>
                  <a:cubicBezTo>
                    <a:pt x="5748" y="4670"/>
                    <a:pt x="5529" y="6382"/>
                    <a:pt x="5601" y="7965"/>
                  </a:cubicBezTo>
                  <a:cubicBezTo>
                    <a:pt x="5093" y="7240"/>
                    <a:pt x="4456" y="6911"/>
                    <a:pt x="3807" y="6911"/>
                  </a:cubicBezTo>
                  <a:cubicBezTo>
                    <a:pt x="3161" y="6911"/>
                    <a:pt x="2506" y="7240"/>
                    <a:pt x="1961" y="7836"/>
                  </a:cubicBezTo>
                  <a:cubicBezTo>
                    <a:pt x="432" y="9681"/>
                    <a:pt x="-223" y="13243"/>
                    <a:pt x="67" y="16409"/>
                  </a:cubicBezTo>
                  <a:cubicBezTo>
                    <a:pt x="214" y="18255"/>
                    <a:pt x="577" y="19971"/>
                    <a:pt x="1232" y="21425"/>
                  </a:cubicBezTo>
                  <a:cubicBezTo>
                    <a:pt x="1285" y="21546"/>
                    <a:pt x="1347" y="21600"/>
                    <a:pt x="1412" y="21600"/>
                  </a:cubicBezTo>
                  <a:cubicBezTo>
                    <a:pt x="1621" y="21600"/>
                    <a:pt x="1837" y="21067"/>
                    <a:pt x="1669" y="20763"/>
                  </a:cubicBezTo>
                  <a:cubicBezTo>
                    <a:pt x="432" y="17992"/>
                    <a:pt x="140" y="13901"/>
                    <a:pt x="1161" y="10869"/>
                  </a:cubicBezTo>
                  <a:cubicBezTo>
                    <a:pt x="1669" y="9286"/>
                    <a:pt x="2543" y="8098"/>
                    <a:pt x="3564" y="7965"/>
                  </a:cubicBezTo>
                  <a:cubicBezTo>
                    <a:pt x="3672" y="7936"/>
                    <a:pt x="3777" y="7923"/>
                    <a:pt x="3885" y="7923"/>
                  </a:cubicBezTo>
                  <a:cubicBezTo>
                    <a:pt x="4718" y="7923"/>
                    <a:pt x="5506" y="8807"/>
                    <a:pt x="5893" y="10211"/>
                  </a:cubicBezTo>
                  <a:cubicBezTo>
                    <a:pt x="5893" y="10211"/>
                    <a:pt x="5966" y="10340"/>
                    <a:pt x="5966" y="10340"/>
                  </a:cubicBezTo>
                  <a:cubicBezTo>
                    <a:pt x="6012" y="10510"/>
                    <a:pt x="6097" y="10585"/>
                    <a:pt x="6185" y="10585"/>
                  </a:cubicBezTo>
                  <a:cubicBezTo>
                    <a:pt x="6364" y="10585"/>
                    <a:pt x="6550" y="10261"/>
                    <a:pt x="6403" y="9815"/>
                  </a:cubicBezTo>
                  <a:cubicBezTo>
                    <a:pt x="5893" y="7836"/>
                    <a:pt x="6111" y="5328"/>
                    <a:pt x="6840" y="3612"/>
                  </a:cubicBezTo>
                  <a:cubicBezTo>
                    <a:pt x="7640" y="1900"/>
                    <a:pt x="8950" y="1108"/>
                    <a:pt x="10187" y="1108"/>
                  </a:cubicBezTo>
                  <a:cubicBezTo>
                    <a:pt x="11500" y="1108"/>
                    <a:pt x="12811" y="2029"/>
                    <a:pt x="13829" y="3483"/>
                  </a:cubicBezTo>
                  <a:cubicBezTo>
                    <a:pt x="14995" y="5066"/>
                    <a:pt x="15940" y="7307"/>
                    <a:pt x="17032" y="9023"/>
                  </a:cubicBezTo>
                  <a:cubicBezTo>
                    <a:pt x="17981" y="10515"/>
                    <a:pt x="19151" y="11606"/>
                    <a:pt x="20446" y="11606"/>
                  </a:cubicBezTo>
                  <a:cubicBezTo>
                    <a:pt x="20639" y="11606"/>
                    <a:pt x="20837" y="11581"/>
                    <a:pt x="21037" y="11527"/>
                  </a:cubicBezTo>
                  <a:cubicBezTo>
                    <a:pt x="21377" y="11406"/>
                    <a:pt x="21274" y="10594"/>
                    <a:pt x="20961" y="10594"/>
                  </a:cubicBezTo>
                  <a:cubicBezTo>
                    <a:pt x="20938" y="10594"/>
                    <a:pt x="20915" y="10598"/>
                    <a:pt x="20892" y="10606"/>
                  </a:cubicBezTo>
                  <a:cubicBezTo>
                    <a:pt x="20749" y="10640"/>
                    <a:pt x="20609" y="10660"/>
                    <a:pt x="20469" y="10660"/>
                  </a:cubicBezTo>
                  <a:cubicBezTo>
                    <a:pt x="19096" y="10660"/>
                    <a:pt x="17804" y="8982"/>
                    <a:pt x="16813" y="7307"/>
                  </a:cubicBezTo>
                  <a:cubicBezTo>
                    <a:pt x="15721" y="5328"/>
                    <a:pt x="14776" y="3216"/>
                    <a:pt x="13466" y="1900"/>
                  </a:cubicBezTo>
                  <a:cubicBezTo>
                    <a:pt x="12450" y="750"/>
                    <a:pt x="11325" y="0"/>
                    <a:pt x="1013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53" name="Google Shape;2388;p24">
              <a:extLst>
                <a:ext uri="{FF2B5EF4-FFF2-40B4-BE49-F238E27FC236}">
                  <a16:creationId xmlns:a16="http://schemas.microsoft.com/office/drawing/2014/main" id="{D0D0F2C0-E7BE-4B58-F3F2-A960E2E39F50}"/>
                </a:ext>
              </a:extLst>
            </p:cNvPr>
            <p:cNvSpPr>
              <a:spLocks/>
            </p:cNvSpPr>
            <p:nvPr/>
          </p:nvSpPr>
          <p:spPr bwMode="auto">
            <a:xfrm>
              <a:off x="495508" y="517684"/>
              <a:ext cx="63184" cy="93519"/>
            </a:xfrm>
            <a:custGeom>
              <a:avLst/>
              <a:gdLst>
                <a:gd name="T0" fmla="*/ 2313067 w 21600"/>
                <a:gd name="T1" fmla="*/ 16430773 h 21600"/>
                <a:gd name="T2" fmla="*/ 2313067 w 21600"/>
                <a:gd name="T3" fmla="*/ 16430773 h 21600"/>
                <a:gd name="T4" fmla="*/ 2313067 w 21600"/>
                <a:gd name="T5" fmla="*/ 16430773 h 21600"/>
                <a:gd name="T6" fmla="*/ 2313067 w 21600"/>
                <a:gd name="T7" fmla="*/ 164307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663" y="0"/>
                  </a:moveTo>
                  <a:cubicBezTo>
                    <a:pt x="4773" y="0"/>
                    <a:pt x="0" y="11560"/>
                    <a:pt x="0" y="15347"/>
                  </a:cubicBezTo>
                  <a:cubicBezTo>
                    <a:pt x="0" y="19135"/>
                    <a:pt x="6731" y="21600"/>
                    <a:pt x="10937" y="21600"/>
                  </a:cubicBezTo>
                  <a:cubicBezTo>
                    <a:pt x="15153" y="21600"/>
                    <a:pt x="21600" y="19135"/>
                    <a:pt x="21600" y="15347"/>
                  </a:cubicBezTo>
                  <a:cubicBezTo>
                    <a:pt x="21600" y="11560"/>
                    <a:pt x="16552" y="0"/>
                    <a:pt x="1066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54" name="Google Shape;2389;p24">
              <a:extLst>
                <a:ext uri="{FF2B5EF4-FFF2-40B4-BE49-F238E27FC236}">
                  <a16:creationId xmlns:a16="http://schemas.microsoft.com/office/drawing/2014/main" id="{2FB24D21-7C32-6260-6D61-7A088451928D}"/>
                </a:ext>
              </a:extLst>
            </p:cNvPr>
            <p:cNvSpPr>
              <a:spLocks/>
            </p:cNvSpPr>
            <p:nvPr/>
          </p:nvSpPr>
          <p:spPr bwMode="auto">
            <a:xfrm>
              <a:off x="379844" y="549625"/>
              <a:ext cx="100901" cy="76344"/>
            </a:xfrm>
            <a:custGeom>
              <a:avLst/>
              <a:gdLst>
                <a:gd name="T0" fmla="*/ 24023528 w 21600"/>
                <a:gd name="T1" fmla="*/ 5957041 h 21600"/>
                <a:gd name="T2" fmla="*/ 24023528 w 21600"/>
                <a:gd name="T3" fmla="*/ 5957041 h 21600"/>
                <a:gd name="T4" fmla="*/ 24023528 w 21600"/>
                <a:gd name="T5" fmla="*/ 5957041 h 21600"/>
                <a:gd name="T6" fmla="*/ 24023528 w 21600"/>
                <a:gd name="T7" fmla="*/ 595704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8285" y="0"/>
                  </a:moveTo>
                  <a:cubicBezTo>
                    <a:pt x="3555" y="0"/>
                    <a:pt x="0" y="498"/>
                    <a:pt x="0" y="7212"/>
                  </a:cubicBezTo>
                  <a:cubicBezTo>
                    <a:pt x="0" y="15099"/>
                    <a:pt x="4919" y="21600"/>
                    <a:pt x="10892" y="21600"/>
                  </a:cubicBezTo>
                  <a:cubicBezTo>
                    <a:pt x="16859" y="21600"/>
                    <a:pt x="21600" y="15099"/>
                    <a:pt x="21600" y="7212"/>
                  </a:cubicBezTo>
                  <a:cubicBezTo>
                    <a:pt x="21600" y="498"/>
                    <a:pt x="18178" y="0"/>
                    <a:pt x="13481" y="0"/>
                  </a:cubicBezTo>
                  <a:cubicBezTo>
                    <a:pt x="12655" y="0"/>
                    <a:pt x="11784" y="15"/>
                    <a:pt x="10892" y="15"/>
                  </a:cubicBezTo>
                  <a:cubicBezTo>
                    <a:pt x="9993" y="15"/>
                    <a:pt x="9122" y="0"/>
                    <a:pt x="8285"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55" name="Google Shape;2390;p24">
              <a:extLst>
                <a:ext uri="{FF2B5EF4-FFF2-40B4-BE49-F238E27FC236}">
                  <a16:creationId xmlns:a16="http://schemas.microsoft.com/office/drawing/2014/main" id="{EB59C72B-2EF2-D810-7765-B5064FF6EB97}"/>
                </a:ext>
              </a:extLst>
            </p:cNvPr>
            <p:cNvSpPr>
              <a:spLocks/>
            </p:cNvSpPr>
            <p:nvPr/>
          </p:nvSpPr>
          <p:spPr bwMode="auto">
            <a:xfrm>
              <a:off x="489783" y="632547"/>
              <a:ext cx="73831" cy="60697"/>
            </a:xfrm>
            <a:custGeom>
              <a:avLst/>
              <a:gdLst>
                <a:gd name="T0" fmla="*/ 5039130 w 21600"/>
                <a:gd name="T1" fmla="*/ 1892330 h 21600"/>
                <a:gd name="T2" fmla="*/ 5039130 w 21600"/>
                <a:gd name="T3" fmla="*/ 1892330 h 21600"/>
                <a:gd name="T4" fmla="*/ 5039130 w 21600"/>
                <a:gd name="T5" fmla="*/ 1892330 h 21600"/>
                <a:gd name="T6" fmla="*/ 5039130 w 21600"/>
                <a:gd name="T7" fmla="*/ 18923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237" y="0"/>
                  </a:moveTo>
                  <a:cubicBezTo>
                    <a:pt x="2880" y="0"/>
                    <a:pt x="235" y="2913"/>
                    <a:pt x="235" y="7006"/>
                  </a:cubicBezTo>
                  <a:cubicBezTo>
                    <a:pt x="235" y="7587"/>
                    <a:pt x="235" y="8463"/>
                    <a:pt x="477" y="9044"/>
                  </a:cubicBezTo>
                  <a:cubicBezTo>
                    <a:pt x="235" y="10215"/>
                    <a:pt x="0" y="11090"/>
                    <a:pt x="0" y="12261"/>
                  </a:cubicBezTo>
                  <a:cubicBezTo>
                    <a:pt x="0" y="17516"/>
                    <a:pt x="4797" y="21600"/>
                    <a:pt x="10800" y="21600"/>
                  </a:cubicBezTo>
                  <a:cubicBezTo>
                    <a:pt x="16803" y="21600"/>
                    <a:pt x="21600" y="17516"/>
                    <a:pt x="21600" y="12261"/>
                  </a:cubicBezTo>
                  <a:cubicBezTo>
                    <a:pt x="21600" y="11090"/>
                    <a:pt x="21357" y="10215"/>
                    <a:pt x="21123" y="9044"/>
                  </a:cubicBezTo>
                  <a:cubicBezTo>
                    <a:pt x="21357" y="8463"/>
                    <a:pt x="21357" y="7587"/>
                    <a:pt x="21357" y="7006"/>
                  </a:cubicBezTo>
                  <a:cubicBezTo>
                    <a:pt x="21357" y="2913"/>
                    <a:pt x="18720" y="0"/>
                    <a:pt x="15363" y="0"/>
                  </a:cubicBezTo>
                  <a:cubicBezTo>
                    <a:pt x="13437" y="0"/>
                    <a:pt x="11997" y="876"/>
                    <a:pt x="10800" y="2332"/>
                  </a:cubicBezTo>
                  <a:cubicBezTo>
                    <a:pt x="9595" y="876"/>
                    <a:pt x="8155" y="0"/>
                    <a:pt x="6237"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56" name="Google Shape;2391;p24">
              <a:extLst>
                <a:ext uri="{FF2B5EF4-FFF2-40B4-BE49-F238E27FC236}">
                  <a16:creationId xmlns:a16="http://schemas.microsoft.com/office/drawing/2014/main" id="{F9D2B968-EB94-2C80-D6D2-FD28C83C508E}"/>
                </a:ext>
              </a:extLst>
            </p:cNvPr>
            <p:cNvSpPr>
              <a:spLocks/>
            </p:cNvSpPr>
            <p:nvPr/>
          </p:nvSpPr>
          <p:spPr bwMode="auto">
            <a:xfrm>
              <a:off x="462167" y="645344"/>
              <a:ext cx="129872" cy="20829"/>
            </a:xfrm>
            <a:custGeom>
              <a:avLst/>
              <a:gdLst>
                <a:gd name="T0" fmla="*/ 86343238 w 21507"/>
                <a:gd name="T1" fmla="*/ 9006 h 21600"/>
                <a:gd name="T2" fmla="*/ 86343238 w 21507"/>
                <a:gd name="T3" fmla="*/ 9006 h 21600"/>
                <a:gd name="T4" fmla="*/ 86343238 w 21507"/>
                <a:gd name="T5" fmla="*/ 9006 h 21600"/>
                <a:gd name="T6" fmla="*/ 86343238 w 21507"/>
                <a:gd name="T7" fmla="*/ 900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07" h="21600" extrusionOk="0">
                  <a:moveTo>
                    <a:pt x="554" y="0"/>
                  </a:moveTo>
                  <a:cubicBezTo>
                    <a:pt x="361" y="0"/>
                    <a:pt x="189" y="779"/>
                    <a:pt x="90" y="2042"/>
                  </a:cubicBezTo>
                  <a:cubicBezTo>
                    <a:pt x="-47" y="2875"/>
                    <a:pt x="-47" y="5427"/>
                    <a:pt x="223" y="6287"/>
                  </a:cubicBezTo>
                  <a:cubicBezTo>
                    <a:pt x="2943" y="16496"/>
                    <a:pt x="6474" y="21600"/>
                    <a:pt x="10687" y="21600"/>
                  </a:cubicBezTo>
                  <a:lnTo>
                    <a:pt x="10819" y="21600"/>
                  </a:lnTo>
                  <a:cubicBezTo>
                    <a:pt x="15032" y="21600"/>
                    <a:pt x="18567" y="16496"/>
                    <a:pt x="21283" y="6287"/>
                  </a:cubicBezTo>
                  <a:cubicBezTo>
                    <a:pt x="21553" y="5427"/>
                    <a:pt x="21553" y="2875"/>
                    <a:pt x="21420" y="2042"/>
                  </a:cubicBezTo>
                  <a:cubicBezTo>
                    <a:pt x="21317" y="779"/>
                    <a:pt x="21145" y="0"/>
                    <a:pt x="20957" y="0"/>
                  </a:cubicBezTo>
                  <a:cubicBezTo>
                    <a:pt x="20884" y="0"/>
                    <a:pt x="20811" y="107"/>
                    <a:pt x="20738" y="322"/>
                  </a:cubicBezTo>
                  <a:cubicBezTo>
                    <a:pt x="18160" y="9699"/>
                    <a:pt x="14899" y="14803"/>
                    <a:pt x="10819" y="14803"/>
                  </a:cubicBezTo>
                  <a:lnTo>
                    <a:pt x="10687" y="14803"/>
                  </a:lnTo>
                  <a:cubicBezTo>
                    <a:pt x="6611" y="14803"/>
                    <a:pt x="3351" y="9699"/>
                    <a:pt x="768" y="322"/>
                  </a:cubicBezTo>
                  <a:cubicBezTo>
                    <a:pt x="695" y="107"/>
                    <a:pt x="622" y="0"/>
                    <a:pt x="55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57" name="Google Shape;2392;p24">
              <a:extLst>
                <a:ext uri="{FF2B5EF4-FFF2-40B4-BE49-F238E27FC236}">
                  <a16:creationId xmlns:a16="http://schemas.microsoft.com/office/drawing/2014/main" id="{5343F5F0-ED8A-7AEB-66B8-632392F1082F}"/>
                </a:ext>
              </a:extLst>
            </p:cNvPr>
            <p:cNvSpPr>
              <a:spLocks/>
            </p:cNvSpPr>
            <p:nvPr/>
          </p:nvSpPr>
          <p:spPr bwMode="auto">
            <a:xfrm>
              <a:off x="572695" y="488697"/>
              <a:ext cx="98191" cy="44066"/>
            </a:xfrm>
            <a:custGeom>
              <a:avLst/>
              <a:gdLst>
                <a:gd name="T0" fmla="*/ 22130929 w 21310"/>
                <a:gd name="T1" fmla="*/ 381652 h 21600"/>
                <a:gd name="T2" fmla="*/ 22130929 w 21310"/>
                <a:gd name="T3" fmla="*/ 381652 h 21600"/>
                <a:gd name="T4" fmla="*/ 22130929 w 21310"/>
                <a:gd name="T5" fmla="*/ 381652 h 21600"/>
                <a:gd name="T6" fmla="*/ 22130929 w 21310"/>
                <a:gd name="T7" fmla="*/ 3816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0" h="21600" extrusionOk="0">
                  <a:moveTo>
                    <a:pt x="649" y="0"/>
                  </a:moveTo>
                  <a:cubicBezTo>
                    <a:pt x="182" y="0"/>
                    <a:pt x="-245" y="1714"/>
                    <a:pt x="165" y="2946"/>
                  </a:cubicBezTo>
                  <a:cubicBezTo>
                    <a:pt x="2482" y="10184"/>
                    <a:pt x="6395" y="14616"/>
                    <a:pt x="10313" y="14616"/>
                  </a:cubicBezTo>
                  <a:cubicBezTo>
                    <a:pt x="11027" y="14616"/>
                    <a:pt x="11736" y="14616"/>
                    <a:pt x="12450" y="14210"/>
                  </a:cubicBezTo>
                  <a:lnTo>
                    <a:pt x="13164" y="20648"/>
                  </a:lnTo>
                  <a:cubicBezTo>
                    <a:pt x="13293" y="21232"/>
                    <a:pt x="13518" y="21600"/>
                    <a:pt x="13771" y="21600"/>
                  </a:cubicBezTo>
                  <a:cubicBezTo>
                    <a:pt x="13861" y="21600"/>
                    <a:pt x="13956" y="21549"/>
                    <a:pt x="14052" y="21448"/>
                  </a:cubicBezTo>
                  <a:cubicBezTo>
                    <a:pt x="14406" y="21448"/>
                    <a:pt x="14586" y="20648"/>
                    <a:pt x="14406" y="19835"/>
                  </a:cubicBezTo>
                  <a:cubicBezTo>
                    <a:pt x="14232" y="17829"/>
                    <a:pt x="13872" y="15822"/>
                    <a:pt x="13698" y="13410"/>
                  </a:cubicBezTo>
                  <a:cubicBezTo>
                    <a:pt x="14406" y="13003"/>
                    <a:pt x="15120" y="12203"/>
                    <a:pt x="15834" y="11390"/>
                  </a:cubicBezTo>
                  <a:cubicBezTo>
                    <a:pt x="16368" y="13410"/>
                    <a:pt x="16902" y="15416"/>
                    <a:pt x="17436" y="17422"/>
                  </a:cubicBezTo>
                  <a:cubicBezTo>
                    <a:pt x="17560" y="17714"/>
                    <a:pt x="17774" y="17994"/>
                    <a:pt x="17954" y="17994"/>
                  </a:cubicBezTo>
                  <a:cubicBezTo>
                    <a:pt x="18027" y="17994"/>
                    <a:pt x="18094" y="17943"/>
                    <a:pt x="18150" y="17829"/>
                  </a:cubicBezTo>
                  <a:cubicBezTo>
                    <a:pt x="18505" y="17422"/>
                    <a:pt x="18685" y="16622"/>
                    <a:pt x="18505" y="15822"/>
                  </a:cubicBezTo>
                  <a:lnTo>
                    <a:pt x="17082" y="10184"/>
                  </a:lnTo>
                  <a:cubicBezTo>
                    <a:pt x="17436" y="9384"/>
                    <a:pt x="17971" y="8584"/>
                    <a:pt x="18505" y="7771"/>
                  </a:cubicBezTo>
                  <a:cubicBezTo>
                    <a:pt x="19039" y="9384"/>
                    <a:pt x="19753" y="10590"/>
                    <a:pt x="20287" y="12203"/>
                  </a:cubicBezTo>
                  <a:cubicBezTo>
                    <a:pt x="20371" y="12597"/>
                    <a:pt x="20551" y="12800"/>
                    <a:pt x="20731" y="12800"/>
                  </a:cubicBezTo>
                  <a:cubicBezTo>
                    <a:pt x="20905" y="12800"/>
                    <a:pt x="21085" y="12597"/>
                    <a:pt x="21175" y="12203"/>
                  </a:cubicBezTo>
                  <a:cubicBezTo>
                    <a:pt x="21355" y="11797"/>
                    <a:pt x="21355" y="10590"/>
                    <a:pt x="21175" y="10184"/>
                  </a:cubicBezTo>
                  <a:cubicBezTo>
                    <a:pt x="20641" y="8584"/>
                    <a:pt x="19927" y="6971"/>
                    <a:pt x="19393" y="5765"/>
                  </a:cubicBezTo>
                  <a:cubicBezTo>
                    <a:pt x="19753" y="4559"/>
                    <a:pt x="20107" y="3759"/>
                    <a:pt x="20461" y="2946"/>
                  </a:cubicBezTo>
                  <a:cubicBezTo>
                    <a:pt x="20872" y="1714"/>
                    <a:pt x="20444" y="0"/>
                    <a:pt x="19978" y="0"/>
                  </a:cubicBezTo>
                  <a:cubicBezTo>
                    <a:pt x="19837" y="0"/>
                    <a:pt x="19696" y="165"/>
                    <a:pt x="19573" y="533"/>
                  </a:cubicBezTo>
                  <a:cubicBezTo>
                    <a:pt x="17257" y="7378"/>
                    <a:pt x="13872" y="11797"/>
                    <a:pt x="10313" y="11797"/>
                  </a:cubicBezTo>
                  <a:cubicBezTo>
                    <a:pt x="6754" y="11797"/>
                    <a:pt x="3370" y="7378"/>
                    <a:pt x="1054" y="533"/>
                  </a:cubicBezTo>
                  <a:cubicBezTo>
                    <a:pt x="930" y="165"/>
                    <a:pt x="789" y="0"/>
                    <a:pt x="64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58" name="Google Shape;2393;p24">
              <a:extLst>
                <a:ext uri="{FF2B5EF4-FFF2-40B4-BE49-F238E27FC236}">
                  <a16:creationId xmlns:a16="http://schemas.microsoft.com/office/drawing/2014/main" id="{EE4E7CF3-4CC9-0999-0732-7D0EE033545B}"/>
                </a:ext>
              </a:extLst>
            </p:cNvPr>
            <p:cNvSpPr>
              <a:spLocks/>
            </p:cNvSpPr>
            <p:nvPr/>
          </p:nvSpPr>
          <p:spPr bwMode="auto">
            <a:xfrm>
              <a:off x="390464" y="441265"/>
              <a:ext cx="74284" cy="30388"/>
            </a:xfrm>
            <a:custGeom>
              <a:avLst/>
              <a:gdLst>
                <a:gd name="T0" fmla="*/ 7837907 w 19490"/>
                <a:gd name="T1" fmla="*/ 59521 h 21600"/>
                <a:gd name="T2" fmla="*/ 7837907 w 19490"/>
                <a:gd name="T3" fmla="*/ 59521 h 21600"/>
                <a:gd name="T4" fmla="*/ 7837907 w 19490"/>
                <a:gd name="T5" fmla="*/ 59521 h 21600"/>
                <a:gd name="T6" fmla="*/ 7837907 w 19490"/>
                <a:gd name="T7" fmla="*/ 595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490" h="21600" extrusionOk="0">
                  <a:moveTo>
                    <a:pt x="15089" y="0"/>
                  </a:moveTo>
                  <a:cubicBezTo>
                    <a:pt x="10637" y="0"/>
                    <a:pt x="6205" y="2302"/>
                    <a:pt x="1951" y="6500"/>
                  </a:cubicBezTo>
                  <a:cubicBezTo>
                    <a:pt x="-1142" y="9115"/>
                    <a:pt x="-245" y="21600"/>
                    <a:pt x="2460" y="21600"/>
                  </a:cubicBezTo>
                  <a:cubicBezTo>
                    <a:pt x="2773" y="21600"/>
                    <a:pt x="3106" y="21434"/>
                    <a:pt x="3453" y="21084"/>
                  </a:cubicBezTo>
                  <a:cubicBezTo>
                    <a:pt x="7225" y="17512"/>
                    <a:pt x="10990" y="15726"/>
                    <a:pt x="14898" y="15726"/>
                  </a:cubicBezTo>
                  <a:cubicBezTo>
                    <a:pt x="15456" y="15726"/>
                    <a:pt x="16020" y="15763"/>
                    <a:pt x="16584" y="15836"/>
                  </a:cubicBezTo>
                  <a:cubicBezTo>
                    <a:pt x="20458" y="15836"/>
                    <a:pt x="20458" y="92"/>
                    <a:pt x="16584" y="92"/>
                  </a:cubicBezTo>
                  <a:cubicBezTo>
                    <a:pt x="16088" y="18"/>
                    <a:pt x="15585" y="0"/>
                    <a:pt x="1508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59" name="Google Shape;2394;p24">
              <a:extLst>
                <a:ext uri="{FF2B5EF4-FFF2-40B4-BE49-F238E27FC236}">
                  <a16:creationId xmlns:a16="http://schemas.microsoft.com/office/drawing/2014/main" id="{886D17C6-6DF4-7025-82E6-418EBEEF1C63}"/>
                </a:ext>
              </a:extLst>
            </p:cNvPr>
            <p:cNvSpPr>
              <a:spLocks/>
            </p:cNvSpPr>
            <p:nvPr/>
          </p:nvSpPr>
          <p:spPr bwMode="auto">
            <a:xfrm>
              <a:off x="575917" y="549625"/>
              <a:ext cx="100902" cy="76344"/>
            </a:xfrm>
            <a:custGeom>
              <a:avLst/>
              <a:gdLst>
                <a:gd name="T0" fmla="*/ 24024444 w 21600"/>
                <a:gd name="T1" fmla="*/ 5957041 h 21600"/>
                <a:gd name="T2" fmla="*/ 24024444 w 21600"/>
                <a:gd name="T3" fmla="*/ 5957041 h 21600"/>
                <a:gd name="T4" fmla="*/ 24024444 w 21600"/>
                <a:gd name="T5" fmla="*/ 5957041 h 21600"/>
                <a:gd name="T6" fmla="*/ 24024444 w 21600"/>
                <a:gd name="T7" fmla="*/ 595704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8285" y="0"/>
                  </a:moveTo>
                  <a:cubicBezTo>
                    <a:pt x="3555" y="0"/>
                    <a:pt x="0" y="498"/>
                    <a:pt x="0" y="7212"/>
                  </a:cubicBezTo>
                  <a:cubicBezTo>
                    <a:pt x="0" y="15099"/>
                    <a:pt x="4919" y="21600"/>
                    <a:pt x="10886" y="21600"/>
                  </a:cubicBezTo>
                  <a:cubicBezTo>
                    <a:pt x="16687" y="21600"/>
                    <a:pt x="21600" y="15099"/>
                    <a:pt x="21600" y="7212"/>
                  </a:cubicBezTo>
                  <a:cubicBezTo>
                    <a:pt x="21600" y="498"/>
                    <a:pt x="18173" y="0"/>
                    <a:pt x="13481" y="0"/>
                  </a:cubicBezTo>
                  <a:cubicBezTo>
                    <a:pt x="12649" y="0"/>
                    <a:pt x="11784" y="15"/>
                    <a:pt x="10886" y="15"/>
                  </a:cubicBezTo>
                  <a:cubicBezTo>
                    <a:pt x="9993" y="15"/>
                    <a:pt x="9122" y="0"/>
                    <a:pt x="8285"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60" name="Google Shape;2395;p24">
              <a:extLst>
                <a:ext uri="{FF2B5EF4-FFF2-40B4-BE49-F238E27FC236}">
                  <a16:creationId xmlns:a16="http://schemas.microsoft.com/office/drawing/2014/main" id="{1CEDBA49-3F50-DC62-1803-1CD13160670B}"/>
                </a:ext>
              </a:extLst>
            </p:cNvPr>
            <p:cNvSpPr>
              <a:spLocks/>
            </p:cNvSpPr>
            <p:nvPr/>
          </p:nvSpPr>
          <p:spPr bwMode="auto">
            <a:xfrm>
              <a:off x="382512" y="488697"/>
              <a:ext cx="98186" cy="44066"/>
            </a:xfrm>
            <a:custGeom>
              <a:avLst/>
              <a:gdLst>
                <a:gd name="T0" fmla="*/ 22129200 w 21309"/>
                <a:gd name="T1" fmla="*/ 381652 h 21600"/>
                <a:gd name="T2" fmla="*/ 22129200 w 21309"/>
                <a:gd name="T3" fmla="*/ 381652 h 21600"/>
                <a:gd name="T4" fmla="*/ 22129200 w 21309"/>
                <a:gd name="T5" fmla="*/ 381652 h 21600"/>
                <a:gd name="T6" fmla="*/ 22129200 w 21309"/>
                <a:gd name="T7" fmla="*/ 3816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09" h="21600" extrusionOk="0">
                  <a:moveTo>
                    <a:pt x="1400" y="0"/>
                  </a:moveTo>
                  <a:cubicBezTo>
                    <a:pt x="967" y="0"/>
                    <a:pt x="433" y="1714"/>
                    <a:pt x="843" y="2946"/>
                  </a:cubicBezTo>
                  <a:cubicBezTo>
                    <a:pt x="1203" y="3759"/>
                    <a:pt x="1557" y="4559"/>
                    <a:pt x="1911" y="5765"/>
                  </a:cubicBezTo>
                  <a:cubicBezTo>
                    <a:pt x="1377" y="6971"/>
                    <a:pt x="669" y="8584"/>
                    <a:pt x="135" y="10184"/>
                  </a:cubicBezTo>
                  <a:cubicBezTo>
                    <a:pt x="-45" y="10590"/>
                    <a:pt x="-45" y="11797"/>
                    <a:pt x="135" y="12203"/>
                  </a:cubicBezTo>
                  <a:cubicBezTo>
                    <a:pt x="225" y="12597"/>
                    <a:pt x="399" y="12800"/>
                    <a:pt x="579" y="12800"/>
                  </a:cubicBezTo>
                  <a:cubicBezTo>
                    <a:pt x="759" y="12800"/>
                    <a:pt x="933" y="12597"/>
                    <a:pt x="1023" y="12203"/>
                  </a:cubicBezTo>
                  <a:lnTo>
                    <a:pt x="2805" y="7771"/>
                  </a:lnTo>
                  <a:cubicBezTo>
                    <a:pt x="3339" y="8584"/>
                    <a:pt x="3874" y="9384"/>
                    <a:pt x="4228" y="10184"/>
                  </a:cubicBezTo>
                  <a:lnTo>
                    <a:pt x="2805" y="15822"/>
                  </a:lnTo>
                  <a:cubicBezTo>
                    <a:pt x="2625" y="16622"/>
                    <a:pt x="2805" y="17422"/>
                    <a:pt x="3160" y="17829"/>
                  </a:cubicBezTo>
                  <a:cubicBezTo>
                    <a:pt x="3210" y="17943"/>
                    <a:pt x="3278" y="17994"/>
                    <a:pt x="3351" y="17994"/>
                  </a:cubicBezTo>
                  <a:cubicBezTo>
                    <a:pt x="3531" y="17994"/>
                    <a:pt x="3744" y="17714"/>
                    <a:pt x="3874" y="17422"/>
                  </a:cubicBezTo>
                  <a:cubicBezTo>
                    <a:pt x="4408" y="15416"/>
                    <a:pt x="4942" y="13410"/>
                    <a:pt x="5476" y="11390"/>
                  </a:cubicBezTo>
                  <a:cubicBezTo>
                    <a:pt x="6184" y="12203"/>
                    <a:pt x="6898" y="13003"/>
                    <a:pt x="7612" y="13410"/>
                  </a:cubicBezTo>
                  <a:cubicBezTo>
                    <a:pt x="7432" y="15822"/>
                    <a:pt x="7078" y="17829"/>
                    <a:pt x="6898" y="19835"/>
                  </a:cubicBezTo>
                  <a:cubicBezTo>
                    <a:pt x="6718" y="20648"/>
                    <a:pt x="6898" y="21448"/>
                    <a:pt x="7252" y="21448"/>
                  </a:cubicBezTo>
                  <a:cubicBezTo>
                    <a:pt x="7348" y="21549"/>
                    <a:pt x="7444" y="21600"/>
                    <a:pt x="7539" y="21600"/>
                  </a:cubicBezTo>
                  <a:cubicBezTo>
                    <a:pt x="7787" y="21600"/>
                    <a:pt x="8017" y="21232"/>
                    <a:pt x="8146" y="20648"/>
                  </a:cubicBezTo>
                  <a:lnTo>
                    <a:pt x="8860" y="14210"/>
                  </a:lnTo>
                  <a:cubicBezTo>
                    <a:pt x="9569" y="14616"/>
                    <a:pt x="10283" y="14616"/>
                    <a:pt x="10997" y="14616"/>
                  </a:cubicBezTo>
                  <a:cubicBezTo>
                    <a:pt x="14910" y="14616"/>
                    <a:pt x="18828" y="10184"/>
                    <a:pt x="21145" y="2946"/>
                  </a:cubicBezTo>
                  <a:cubicBezTo>
                    <a:pt x="21555" y="1714"/>
                    <a:pt x="21122" y="0"/>
                    <a:pt x="20661" y="0"/>
                  </a:cubicBezTo>
                  <a:cubicBezTo>
                    <a:pt x="20521" y="0"/>
                    <a:pt x="20374" y="165"/>
                    <a:pt x="20251" y="533"/>
                  </a:cubicBezTo>
                  <a:cubicBezTo>
                    <a:pt x="17940" y="7378"/>
                    <a:pt x="14556" y="11797"/>
                    <a:pt x="10997" y="11797"/>
                  </a:cubicBezTo>
                  <a:cubicBezTo>
                    <a:pt x="7432" y="11797"/>
                    <a:pt x="4048" y="7378"/>
                    <a:pt x="1737" y="533"/>
                  </a:cubicBezTo>
                  <a:cubicBezTo>
                    <a:pt x="1653" y="165"/>
                    <a:pt x="1529" y="0"/>
                    <a:pt x="140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61" name="Google Shape;2396;p24">
              <a:extLst>
                <a:ext uri="{FF2B5EF4-FFF2-40B4-BE49-F238E27FC236}">
                  <a16:creationId xmlns:a16="http://schemas.microsoft.com/office/drawing/2014/main" id="{C2AB314F-E1F7-38A4-97F6-C0A42FBDCB39}"/>
                </a:ext>
              </a:extLst>
            </p:cNvPr>
            <p:cNvSpPr>
              <a:spLocks/>
            </p:cNvSpPr>
            <p:nvPr/>
          </p:nvSpPr>
          <p:spPr bwMode="auto">
            <a:xfrm>
              <a:off x="592536" y="441265"/>
              <a:ext cx="73666" cy="30388"/>
            </a:xfrm>
            <a:custGeom>
              <a:avLst/>
              <a:gdLst>
                <a:gd name="T0" fmla="*/ 7465036 w 19524"/>
                <a:gd name="T1" fmla="*/ 59521 h 21600"/>
                <a:gd name="T2" fmla="*/ 7465036 w 19524"/>
                <a:gd name="T3" fmla="*/ 59521 h 21600"/>
                <a:gd name="T4" fmla="*/ 7465036 w 19524"/>
                <a:gd name="T5" fmla="*/ 59521 h 21600"/>
                <a:gd name="T6" fmla="*/ 7465036 w 19524"/>
                <a:gd name="T7" fmla="*/ 595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24" h="21600" extrusionOk="0">
                  <a:moveTo>
                    <a:pt x="4288" y="0"/>
                  </a:moveTo>
                  <a:cubicBezTo>
                    <a:pt x="3780" y="0"/>
                    <a:pt x="3279" y="18"/>
                    <a:pt x="2771" y="92"/>
                  </a:cubicBezTo>
                  <a:cubicBezTo>
                    <a:pt x="-923" y="92"/>
                    <a:pt x="-923" y="15836"/>
                    <a:pt x="2771" y="15836"/>
                  </a:cubicBezTo>
                  <a:cubicBezTo>
                    <a:pt x="3341" y="15763"/>
                    <a:pt x="3911" y="15726"/>
                    <a:pt x="4474" y="15726"/>
                  </a:cubicBezTo>
                  <a:cubicBezTo>
                    <a:pt x="8421" y="15726"/>
                    <a:pt x="12232" y="17512"/>
                    <a:pt x="16036" y="21084"/>
                  </a:cubicBezTo>
                  <a:cubicBezTo>
                    <a:pt x="16393" y="21434"/>
                    <a:pt x="16729" y="21600"/>
                    <a:pt x="17038" y="21600"/>
                  </a:cubicBezTo>
                  <a:cubicBezTo>
                    <a:pt x="19771" y="21600"/>
                    <a:pt x="20677" y="9115"/>
                    <a:pt x="17560" y="6500"/>
                  </a:cubicBezTo>
                  <a:cubicBezTo>
                    <a:pt x="13255" y="2302"/>
                    <a:pt x="8778" y="0"/>
                    <a:pt x="428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62" name="Google Shape;2397;p24">
              <a:extLst>
                <a:ext uri="{FF2B5EF4-FFF2-40B4-BE49-F238E27FC236}">
                  <a16:creationId xmlns:a16="http://schemas.microsoft.com/office/drawing/2014/main" id="{E46B26EE-EB7A-8D2F-4441-0768332E4AE5}"/>
                </a:ext>
              </a:extLst>
            </p:cNvPr>
            <p:cNvSpPr>
              <a:spLocks/>
            </p:cNvSpPr>
            <p:nvPr/>
          </p:nvSpPr>
          <p:spPr bwMode="auto">
            <a:xfrm>
              <a:off x="252676" y="437120"/>
              <a:ext cx="283280" cy="471058"/>
            </a:xfrm>
            <a:custGeom>
              <a:avLst/>
              <a:gdLst>
                <a:gd name="T0" fmla="*/ 2147483647 w 21432"/>
                <a:gd name="T1" fmla="*/ 2147483647 h 21600"/>
                <a:gd name="T2" fmla="*/ 2147483647 w 21432"/>
                <a:gd name="T3" fmla="*/ 2147483647 h 21600"/>
                <a:gd name="T4" fmla="*/ 2147483647 w 21432"/>
                <a:gd name="T5" fmla="*/ 2147483647 h 21600"/>
                <a:gd name="T6" fmla="*/ 2147483647 w 2143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2" h="21600" extrusionOk="0">
                  <a:moveTo>
                    <a:pt x="18460" y="0"/>
                  </a:moveTo>
                  <a:cubicBezTo>
                    <a:pt x="18247" y="0"/>
                    <a:pt x="18047" y="97"/>
                    <a:pt x="17939" y="196"/>
                  </a:cubicBezTo>
                  <a:cubicBezTo>
                    <a:pt x="17813" y="346"/>
                    <a:pt x="17753" y="535"/>
                    <a:pt x="17690" y="684"/>
                  </a:cubicBezTo>
                  <a:cubicBezTo>
                    <a:pt x="17627" y="910"/>
                    <a:pt x="17627" y="1174"/>
                    <a:pt x="17567" y="1399"/>
                  </a:cubicBezTo>
                  <a:cubicBezTo>
                    <a:pt x="17567" y="1776"/>
                    <a:pt x="17567" y="2151"/>
                    <a:pt x="17567" y="2566"/>
                  </a:cubicBezTo>
                  <a:cubicBezTo>
                    <a:pt x="16200" y="4409"/>
                    <a:pt x="14774" y="6252"/>
                    <a:pt x="13159" y="8057"/>
                  </a:cubicBezTo>
                  <a:cubicBezTo>
                    <a:pt x="12849" y="8434"/>
                    <a:pt x="12477" y="8848"/>
                    <a:pt x="12104" y="9224"/>
                  </a:cubicBezTo>
                  <a:cubicBezTo>
                    <a:pt x="8132" y="11029"/>
                    <a:pt x="4098" y="12798"/>
                    <a:pt x="0" y="14529"/>
                  </a:cubicBezTo>
                  <a:lnTo>
                    <a:pt x="0" y="21600"/>
                  </a:lnTo>
                  <a:lnTo>
                    <a:pt x="6891" y="17237"/>
                  </a:lnTo>
                  <a:cubicBezTo>
                    <a:pt x="7385" y="17280"/>
                    <a:pt x="7885" y="17301"/>
                    <a:pt x="8382" y="17301"/>
                  </a:cubicBezTo>
                  <a:cubicBezTo>
                    <a:pt x="10513" y="17301"/>
                    <a:pt x="12639" y="16915"/>
                    <a:pt x="14401" y="16183"/>
                  </a:cubicBezTo>
                  <a:cubicBezTo>
                    <a:pt x="16324" y="16334"/>
                    <a:pt x="18249" y="16409"/>
                    <a:pt x="20234" y="16409"/>
                  </a:cubicBezTo>
                  <a:cubicBezTo>
                    <a:pt x="20359" y="16409"/>
                    <a:pt x="20483" y="16296"/>
                    <a:pt x="20420" y="16221"/>
                  </a:cubicBezTo>
                  <a:cubicBezTo>
                    <a:pt x="19552" y="15393"/>
                    <a:pt x="18125" y="14867"/>
                    <a:pt x="16573" y="14791"/>
                  </a:cubicBezTo>
                  <a:lnTo>
                    <a:pt x="15952" y="13099"/>
                  </a:lnTo>
                  <a:cubicBezTo>
                    <a:pt x="17131" y="11293"/>
                    <a:pt x="18186" y="9487"/>
                    <a:pt x="19242" y="7644"/>
                  </a:cubicBezTo>
                  <a:cubicBezTo>
                    <a:pt x="19801" y="6703"/>
                    <a:pt x="20359" y="5725"/>
                    <a:pt x="20793" y="4748"/>
                  </a:cubicBezTo>
                  <a:cubicBezTo>
                    <a:pt x="21228" y="3845"/>
                    <a:pt x="21600" y="2866"/>
                    <a:pt x="21353" y="1926"/>
                  </a:cubicBezTo>
                  <a:cubicBezTo>
                    <a:pt x="21290" y="1474"/>
                    <a:pt x="21041" y="948"/>
                    <a:pt x="20420" y="684"/>
                  </a:cubicBezTo>
                  <a:cubicBezTo>
                    <a:pt x="20234" y="600"/>
                    <a:pt x="20014" y="558"/>
                    <a:pt x="19783" y="558"/>
                  </a:cubicBezTo>
                  <a:cubicBezTo>
                    <a:pt x="19707" y="558"/>
                    <a:pt x="19630" y="562"/>
                    <a:pt x="19552" y="571"/>
                  </a:cubicBezTo>
                  <a:cubicBezTo>
                    <a:pt x="19428" y="459"/>
                    <a:pt x="19366" y="384"/>
                    <a:pt x="19242" y="309"/>
                  </a:cubicBezTo>
                  <a:cubicBezTo>
                    <a:pt x="19056" y="158"/>
                    <a:pt x="18870" y="7"/>
                    <a:pt x="18558" y="7"/>
                  </a:cubicBezTo>
                  <a:cubicBezTo>
                    <a:pt x="18525" y="2"/>
                    <a:pt x="18492" y="0"/>
                    <a:pt x="18460"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63" name="Google Shape;2398;p24">
              <a:extLst>
                <a:ext uri="{FF2B5EF4-FFF2-40B4-BE49-F238E27FC236}">
                  <a16:creationId xmlns:a16="http://schemas.microsoft.com/office/drawing/2014/main" id="{C603F20A-702E-70FC-A24A-834BD5E802A7}"/>
                </a:ext>
              </a:extLst>
            </p:cNvPr>
            <p:cNvSpPr>
              <a:spLocks/>
            </p:cNvSpPr>
            <p:nvPr/>
          </p:nvSpPr>
          <p:spPr bwMode="auto">
            <a:xfrm>
              <a:off x="384211" y="671767"/>
              <a:ext cx="72751" cy="118129"/>
            </a:xfrm>
            <a:custGeom>
              <a:avLst/>
              <a:gdLst>
                <a:gd name="T0" fmla="*/ 5014278 w 21232"/>
                <a:gd name="T1" fmla="*/ 52837445 h 21600"/>
                <a:gd name="T2" fmla="*/ 5014278 w 21232"/>
                <a:gd name="T3" fmla="*/ 52837445 h 21600"/>
                <a:gd name="T4" fmla="*/ 5014278 w 21232"/>
                <a:gd name="T5" fmla="*/ 52837445 h 21600"/>
                <a:gd name="T6" fmla="*/ 5014278 w 21232"/>
                <a:gd name="T7" fmla="*/ 528374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32" h="21600" extrusionOk="0">
                  <a:moveTo>
                    <a:pt x="20204" y="0"/>
                  </a:moveTo>
                  <a:cubicBezTo>
                    <a:pt x="19916" y="0"/>
                    <a:pt x="19644" y="99"/>
                    <a:pt x="19554" y="327"/>
                  </a:cubicBezTo>
                  <a:cubicBezTo>
                    <a:pt x="17165" y="8275"/>
                    <a:pt x="12371" y="16678"/>
                    <a:pt x="403" y="20728"/>
                  </a:cubicBezTo>
                  <a:cubicBezTo>
                    <a:pt x="-368" y="20970"/>
                    <a:pt x="101" y="21600"/>
                    <a:pt x="690" y="21600"/>
                  </a:cubicBezTo>
                  <a:cubicBezTo>
                    <a:pt x="834" y="21600"/>
                    <a:pt x="978" y="21567"/>
                    <a:pt x="1121" y="21477"/>
                  </a:cubicBezTo>
                  <a:cubicBezTo>
                    <a:pt x="13331" y="17427"/>
                    <a:pt x="18601" y="8725"/>
                    <a:pt x="21232" y="625"/>
                  </a:cubicBezTo>
                  <a:cubicBezTo>
                    <a:pt x="21232" y="256"/>
                    <a:pt x="20680" y="0"/>
                    <a:pt x="20204"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64" name="Google Shape;2399;p24">
              <a:extLst>
                <a:ext uri="{FF2B5EF4-FFF2-40B4-BE49-F238E27FC236}">
                  <a16:creationId xmlns:a16="http://schemas.microsoft.com/office/drawing/2014/main" id="{D5D797EB-041E-6CBF-B3D5-D8B0182DD4A2}"/>
                </a:ext>
              </a:extLst>
            </p:cNvPr>
            <p:cNvSpPr>
              <a:spLocks/>
            </p:cNvSpPr>
            <p:nvPr/>
          </p:nvSpPr>
          <p:spPr bwMode="auto">
            <a:xfrm>
              <a:off x="250486" y="637132"/>
              <a:ext cx="165364" cy="118828"/>
            </a:xfrm>
            <a:custGeom>
              <a:avLst/>
              <a:gdLst>
                <a:gd name="T0" fmla="*/ 302750952 w 21258"/>
                <a:gd name="T1" fmla="*/ 54418801 h 21600"/>
                <a:gd name="T2" fmla="*/ 302750952 w 21258"/>
                <a:gd name="T3" fmla="*/ 54418801 h 21600"/>
                <a:gd name="T4" fmla="*/ 302750952 w 21258"/>
                <a:gd name="T5" fmla="*/ 54418801 h 21600"/>
                <a:gd name="T6" fmla="*/ 302750952 w 21258"/>
                <a:gd name="T7" fmla="*/ 5441880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58" h="21600" extrusionOk="0">
                  <a:moveTo>
                    <a:pt x="20912" y="0"/>
                  </a:moveTo>
                  <a:cubicBezTo>
                    <a:pt x="20859" y="0"/>
                    <a:pt x="20803" y="19"/>
                    <a:pt x="20743" y="61"/>
                  </a:cubicBezTo>
                  <a:cubicBezTo>
                    <a:pt x="15364" y="5429"/>
                    <a:pt x="9986" y="10798"/>
                    <a:pt x="4711" y="16166"/>
                  </a:cubicBezTo>
                  <a:lnTo>
                    <a:pt x="178" y="20639"/>
                  </a:lnTo>
                  <a:cubicBezTo>
                    <a:pt x="-178" y="21016"/>
                    <a:pt x="65" y="21600"/>
                    <a:pt x="338" y="21600"/>
                  </a:cubicBezTo>
                  <a:cubicBezTo>
                    <a:pt x="391" y="21600"/>
                    <a:pt x="445" y="21581"/>
                    <a:pt x="495" y="21534"/>
                  </a:cubicBezTo>
                  <a:cubicBezTo>
                    <a:pt x="5873" y="16166"/>
                    <a:pt x="11251" y="10798"/>
                    <a:pt x="16523" y="5575"/>
                  </a:cubicBezTo>
                  <a:lnTo>
                    <a:pt x="21059" y="956"/>
                  </a:lnTo>
                  <a:cubicBezTo>
                    <a:pt x="21422" y="697"/>
                    <a:pt x="21239" y="0"/>
                    <a:pt x="2091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65" name="Google Shape;2400;p24">
              <a:extLst>
                <a:ext uri="{FF2B5EF4-FFF2-40B4-BE49-F238E27FC236}">
                  <a16:creationId xmlns:a16="http://schemas.microsoft.com/office/drawing/2014/main" id="{D08D5757-FE5E-99A8-C184-ED7AA5CC2DE4}"/>
                </a:ext>
              </a:extLst>
            </p:cNvPr>
            <p:cNvSpPr>
              <a:spLocks/>
            </p:cNvSpPr>
            <p:nvPr/>
          </p:nvSpPr>
          <p:spPr bwMode="auto">
            <a:xfrm>
              <a:off x="339651" y="758782"/>
              <a:ext cx="186563" cy="58235"/>
            </a:xfrm>
            <a:custGeom>
              <a:avLst/>
              <a:gdLst>
                <a:gd name="T0" fmla="*/ 533814773 w 21450"/>
                <a:gd name="T1" fmla="*/ 1538450 h 21600"/>
                <a:gd name="T2" fmla="*/ 533814773 w 21450"/>
                <a:gd name="T3" fmla="*/ 1538450 h 21600"/>
                <a:gd name="T4" fmla="*/ 533814773 w 21450"/>
                <a:gd name="T5" fmla="*/ 1538450 h 21600"/>
                <a:gd name="T6" fmla="*/ 533814773 w 21450"/>
                <a:gd name="T7" fmla="*/ 153845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0" h="21600" extrusionOk="0">
                  <a:moveTo>
                    <a:pt x="15022" y="0"/>
                  </a:moveTo>
                  <a:cubicBezTo>
                    <a:pt x="14715" y="0"/>
                    <a:pt x="14739" y="1864"/>
                    <a:pt x="15090" y="1864"/>
                  </a:cubicBezTo>
                  <a:cubicBezTo>
                    <a:pt x="17449" y="2162"/>
                    <a:pt x="19525" y="6121"/>
                    <a:pt x="20657" y="12510"/>
                  </a:cubicBezTo>
                  <a:cubicBezTo>
                    <a:pt x="17732" y="11905"/>
                    <a:pt x="14903" y="11290"/>
                    <a:pt x="11978" y="10685"/>
                  </a:cubicBezTo>
                  <a:cubicBezTo>
                    <a:pt x="11951" y="10598"/>
                    <a:pt x="11924" y="10560"/>
                    <a:pt x="11897" y="10560"/>
                  </a:cubicBezTo>
                  <a:cubicBezTo>
                    <a:pt x="11838" y="10560"/>
                    <a:pt x="11790" y="10771"/>
                    <a:pt x="11790" y="10992"/>
                  </a:cubicBezTo>
                  <a:cubicBezTo>
                    <a:pt x="8806" y="16450"/>
                    <a:pt x="5410" y="19467"/>
                    <a:pt x="2012" y="19467"/>
                  </a:cubicBezTo>
                  <a:cubicBezTo>
                    <a:pt x="1434" y="19467"/>
                    <a:pt x="856" y="19380"/>
                    <a:pt x="281" y="19207"/>
                  </a:cubicBezTo>
                  <a:cubicBezTo>
                    <a:pt x="-94" y="19207"/>
                    <a:pt x="-94" y="21033"/>
                    <a:pt x="281" y="21331"/>
                  </a:cubicBezTo>
                  <a:cubicBezTo>
                    <a:pt x="877" y="21514"/>
                    <a:pt x="1473" y="21600"/>
                    <a:pt x="2068" y="21600"/>
                  </a:cubicBezTo>
                  <a:cubicBezTo>
                    <a:pt x="5610" y="21600"/>
                    <a:pt x="9083" y="18506"/>
                    <a:pt x="12073" y="12510"/>
                  </a:cubicBezTo>
                  <a:cubicBezTo>
                    <a:pt x="15090" y="13423"/>
                    <a:pt x="18111" y="14028"/>
                    <a:pt x="21032" y="14643"/>
                  </a:cubicBezTo>
                  <a:cubicBezTo>
                    <a:pt x="21223" y="14643"/>
                    <a:pt x="21315" y="14336"/>
                    <a:pt x="21315" y="14336"/>
                  </a:cubicBezTo>
                  <a:cubicBezTo>
                    <a:pt x="21411" y="14028"/>
                    <a:pt x="21506" y="13423"/>
                    <a:pt x="21411" y="12818"/>
                  </a:cubicBezTo>
                  <a:cubicBezTo>
                    <a:pt x="20279" y="5208"/>
                    <a:pt x="17828" y="38"/>
                    <a:pt x="15090" y="38"/>
                  </a:cubicBezTo>
                  <a:cubicBezTo>
                    <a:pt x="15067" y="10"/>
                    <a:pt x="15043" y="0"/>
                    <a:pt x="1502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66" name="Google Shape;2401;p24">
              <a:extLst>
                <a:ext uri="{FF2B5EF4-FFF2-40B4-BE49-F238E27FC236}">
                  <a16:creationId xmlns:a16="http://schemas.microsoft.com/office/drawing/2014/main" id="{872F5C1D-8A9C-A3DF-A344-E8C1552D369D}"/>
                </a:ext>
              </a:extLst>
            </p:cNvPr>
            <p:cNvSpPr>
              <a:spLocks/>
            </p:cNvSpPr>
            <p:nvPr/>
          </p:nvSpPr>
          <p:spPr bwMode="auto">
            <a:xfrm>
              <a:off x="461273" y="721945"/>
              <a:ext cx="12701" cy="30363"/>
            </a:xfrm>
            <a:custGeom>
              <a:avLst/>
              <a:gdLst>
                <a:gd name="T0" fmla="*/ 759 w 21600"/>
                <a:gd name="T1" fmla="*/ 59277 h 21600"/>
                <a:gd name="T2" fmla="*/ 759 w 21600"/>
                <a:gd name="T3" fmla="*/ 59277 h 21600"/>
                <a:gd name="T4" fmla="*/ 759 w 21600"/>
                <a:gd name="T5" fmla="*/ 59277 h 21600"/>
                <a:gd name="T6" fmla="*/ 759 w 21600"/>
                <a:gd name="T7" fmla="*/ 5927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4632" y="0"/>
                  </a:moveTo>
                  <a:cubicBezTo>
                    <a:pt x="1560" y="590"/>
                    <a:pt x="0" y="1180"/>
                    <a:pt x="0" y="2341"/>
                  </a:cubicBezTo>
                  <a:cubicBezTo>
                    <a:pt x="6192" y="8183"/>
                    <a:pt x="9264" y="14025"/>
                    <a:pt x="10824" y="19849"/>
                  </a:cubicBezTo>
                  <a:cubicBezTo>
                    <a:pt x="10824" y="20439"/>
                    <a:pt x="12336" y="21600"/>
                    <a:pt x="15456" y="21600"/>
                  </a:cubicBezTo>
                  <a:cubicBezTo>
                    <a:pt x="18528" y="21600"/>
                    <a:pt x="21600" y="20439"/>
                    <a:pt x="21600" y="19849"/>
                  </a:cubicBezTo>
                  <a:cubicBezTo>
                    <a:pt x="18528" y="13435"/>
                    <a:pt x="15456" y="7003"/>
                    <a:pt x="10824" y="1180"/>
                  </a:cubicBezTo>
                  <a:cubicBezTo>
                    <a:pt x="9264" y="590"/>
                    <a:pt x="7704" y="0"/>
                    <a:pt x="463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67" name="Google Shape;2402;p24">
              <a:extLst>
                <a:ext uri="{FF2B5EF4-FFF2-40B4-BE49-F238E27FC236}">
                  <a16:creationId xmlns:a16="http://schemas.microsoft.com/office/drawing/2014/main" id="{0BCDC8DE-D8D5-50EA-D537-9C7DC1B90B00}"/>
                </a:ext>
              </a:extLst>
            </p:cNvPr>
            <p:cNvSpPr>
              <a:spLocks/>
            </p:cNvSpPr>
            <p:nvPr/>
          </p:nvSpPr>
          <p:spPr bwMode="auto">
            <a:xfrm>
              <a:off x="414789" y="435358"/>
              <a:ext cx="123292" cy="278532"/>
            </a:xfrm>
            <a:custGeom>
              <a:avLst/>
              <a:gdLst>
                <a:gd name="T0" fmla="*/ 71147044 w 21153"/>
                <a:gd name="T1" fmla="*/ 2147483647 h 21600"/>
                <a:gd name="T2" fmla="*/ 71147044 w 21153"/>
                <a:gd name="T3" fmla="*/ 2147483647 h 21600"/>
                <a:gd name="T4" fmla="*/ 71147044 w 21153"/>
                <a:gd name="T5" fmla="*/ 2147483647 h 21600"/>
                <a:gd name="T6" fmla="*/ 71147044 w 2115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53" h="21600" extrusionOk="0">
                  <a:moveTo>
                    <a:pt x="14155" y="438"/>
                  </a:moveTo>
                  <a:cubicBezTo>
                    <a:pt x="14951" y="438"/>
                    <a:pt x="15413" y="1075"/>
                    <a:pt x="15537" y="1358"/>
                  </a:cubicBezTo>
                  <a:lnTo>
                    <a:pt x="15680" y="1358"/>
                  </a:lnTo>
                  <a:cubicBezTo>
                    <a:pt x="15115" y="1740"/>
                    <a:pt x="14977" y="2121"/>
                    <a:pt x="14693" y="2503"/>
                  </a:cubicBezTo>
                  <a:cubicBezTo>
                    <a:pt x="14271" y="2949"/>
                    <a:pt x="13849" y="3457"/>
                    <a:pt x="13569" y="3966"/>
                  </a:cubicBezTo>
                  <a:cubicBezTo>
                    <a:pt x="13146" y="3966"/>
                    <a:pt x="12866" y="3966"/>
                    <a:pt x="12582" y="4094"/>
                  </a:cubicBezTo>
                  <a:cubicBezTo>
                    <a:pt x="12582" y="3267"/>
                    <a:pt x="12724" y="2503"/>
                    <a:pt x="12866" y="1675"/>
                  </a:cubicBezTo>
                  <a:cubicBezTo>
                    <a:pt x="12866" y="1294"/>
                    <a:pt x="12866" y="659"/>
                    <a:pt x="13849" y="468"/>
                  </a:cubicBezTo>
                  <a:cubicBezTo>
                    <a:pt x="13955" y="446"/>
                    <a:pt x="14057" y="438"/>
                    <a:pt x="14155" y="438"/>
                  </a:cubicBezTo>
                  <a:close/>
                  <a:moveTo>
                    <a:pt x="14124" y="0"/>
                  </a:moveTo>
                  <a:cubicBezTo>
                    <a:pt x="13097" y="0"/>
                    <a:pt x="12409" y="394"/>
                    <a:pt x="12160" y="785"/>
                  </a:cubicBezTo>
                  <a:cubicBezTo>
                    <a:pt x="11737" y="1422"/>
                    <a:pt x="11737" y="2121"/>
                    <a:pt x="11737" y="2694"/>
                  </a:cubicBezTo>
                  <a:cubicBezTo>
                    <a:pt x="11737" y="3393"/>
                    <a:pt x="11600" y="4030"/>
                    <a:pt x="11600" y="4731"/>
                  </a:cubicBezTo>
                  <a:lnTo>
                    <a:pt x="11737" y="4731"/>
                  </a:lnTo>
                  <a:cubicBezTo>
                    <a:pt x="11457" y="4984"/>
                    <a:pt x="11177" y="5175"/>
                    <a:pt x="11035" y="5366"/>
                  </a:cubicBezTo>
                  <a:lnTo>
                    <a:pt x="9489" y="6702"/>
                  </a:lnTo>
                  <a:cubicBezTo>
                    <a:pt x="8502" y="7594"/>
                    <a:pt x="7657" y="8419"/>
                    <a:pt x="6671" y="9311"/>
                  </a:cubicBezTo>
                  <a:cubicBezTo>
                    <a:pt x="4422" y="11220"/>
                    <a:pt x="2311" y="13191"/>
                    <a:pt x="57" y="15163"/>
                  </a:cubicBezTo>
                  <a:cubicBezTo>
                    <a:pt x="-147" y="15346"/>
                    <a:pt x="231" y="15495"/>
                    <a:pt x="564" y="15495"/>
                  </a:cubicBezTo>
                  <a:cubicBezTo>
                    <a:pt x="697" y="15495"/>
                    <a:pt x="822" y="15473"/>
                    <a:pt x="902" y="15419"/>
                  </a:cubicBezTo>
                  <a:lnTo>
                    <a:pt x="11600" y="5812"/>
                  </a:lnTo>
                  <a:cubicBezTo>
                    <a:pt x="12022" y="5430"/>
                    <a:pt x="12444" y="4984"/>
                    <a:pt x="12866" y="4602"/>
                  </a:cubicBezTo>
                  <a:cubicBezTo>
                    <a:pt x="12982" y="4498"/>
                    <a:pt x="13191" y="4396"/>
                    <a:pt x="13493" y="4396"/>
                  </a:cubicBezTo>
                  <a:cubicBezTo>
                    <a:pt x="13560" y="4396"/>
                    <a:pt x="13631" y="4400"/>
                    <a:pt x="13711" y="4412"/>
                  </a:cubicBezTo>
                  <a:cubicBezTo>
                    <a:pt x="14133" y="4412"/>
                    <a:pt x="14413" y="4602"/>
                    <a:pt x="14555" y="4731"/>
                  </a:cubicBezTo>
                  <a:cubicBezTo>
                    <a:pt x="15537" y="5366"/>
                    <a:pt x="15537" y="6194"/>
                    <a:pt x="15400" y="6957"/>
                  </a:cubicBezTo>
                  <a:cubicBezTo>
                    <a:pt x="14977" y="8610"/>
                    <a:pt x="13711" y="10266"/>
                    <a:pt x="12582" y="11855"/>
                  </a:cubicBezTo>
                  <a:cubicBezTo>
                    <a:pt x="11177" y="13701"/>
                    <a:pt x="9626" y="15545"/>
                    <a:pt x="7937" y="17391"/>
                  </a:cubicBezTo>
                  <a:cubicBezTo>
                    <a:pt x="7764" y="17548"/>
                    <a:pt x="8075" y="17656"/>
                    <a:pt x="8369" y="17656"/>
                  </a:cubicBezTo>
                  <a:cubicBezTo>
                    <a:pt x="8551" y="17656"/>
                    <a:pt x="8729" y="17614"/>
                    <a:pt x="8782" y="17518"/>
                  </a:cubicBezTo>
                  <a:cubicBezTo>
                    <a:pt x="10471" y="15736"/>
                    <a:pt x="11880" y="13954"/>
                    <a:pt x="13289" y="12174"/>
                  </a:cubicBezTo>
                  <a:cubicBezTo>
                    <a:pt x="14555" y="10456"/>
                    <a:pt x="15960" y="8739"/>
                    <a:pt x="16244" y="6957"/>
                  </a:cubicBezTo>
                  <a:cubicBezTo>
                    <a:pt x="16382" y="6194"/>
                    <a:pt x="16382" y="5366"/>
                    <a:pt x="15680" y="4667"/>
                  </a:cubicBezTo>
                  <a:cubicBezTo>
                    <a:pt x="15400" y="4476"/>
                    <a:pt x="14835" y="4221"/>
                    <a:pt x="14413" y="4094"/>
                  </a:cubicBezTo>
                  <a:cubicBezTo>
                    <a:pt x="14693" y="3648"/>
                    <a:pt x="14977" y="3267"/>
                    <a:pt x="15257" y="2885"/>
                  </a:cubicBezTo>
                  <a:cubicBezTo>
                    <a:pt x="15680" y="2503"/>
                    <a:pt x="15822" y="2057"/>
                    <a:pt x="16244" y="1740"/>
                  </a:cubicBezTo>
                  <a:cubicBezTo>
                    <a:pt x="16462" y="1491"/>
                    <a:pt x="16742" y="1394"/>
                    <a:pt x="17040" y="1394"/>
                  </a:cubicBezTo>
                  <a:cubicBezTo>
                    <a:pt x="17884" y="1394"/>
                    <a:pt x="18889" y="2174"/>
                    <a:pt x="19200" y="2503"/>
                  </a:cubicBezTo>
                  <a:cubicBezTo>
                    <a:pt x="20466" y="3839"/>
                    <a:pt x="20324" y="5366"/>
                    <a:pt x="19622" y="6766"/>
                  </a:cubicBezTo>
                  <a:cubicBezTo>
                    <a:pt x="18777" y="8357"/>
                    <a:pt x="17369" y="9820"/>
                    <a:pt x="16244" y="11346"/>
                  </a:cubicBezTo>
                  <a:cubicBezTo>
                    <a:pt x="15115" y="12938"/>
                    <a:pt x="13849" y="14464"/>
                    <a:pt x="12724" y="15991"/>
                  </a:cubicBezTo>
                  <a:cubicBezTo>
                    <a:pt x="11315" y="17773"/>
                    <a:pt x="9911" y="19553"/>
                    <a:pt x="8644" y="21335"/>
                  </a:cubicBezTo>
                  <a:cubicBezTo>
                    <a:pt x="8466" y="21492"/>
                    <a:pt x="8777" y="21600"/>
                    <a:pt x="9075" y="21600"/>
                  </a:cubicBezTo>
                  <a:cubicBezTo>
                    <a:pt x="9257" y="21600"/>
                    <a:pt x="9435" y="21560"/>
                    <a:pt x="9489" y="21461"/>
                  </a:cubicBezTo>
                  <a:cubicBezTo>
                    <a:pt x="12160" y="18026"/>
                    <a:pt x="14835" y="14529"/>
                    <a:pt x="17369" y="11091"/>
                  </a:cubicBezTo>
                  <a:cubicBezTo>
                    <a:pt x="18777" y="9438"/>
                    <a:pt x="20182" y="7785"/>
                    <a:pt x="20889" y="6067"/>
                  </a:cubicBezTo>
                  <a:cubicBezTo>
                    <a:pt x="21453" y="4602"/>
                    <a:pt x="21169" y="3011"/>
                    <a:pt x="19480" y="1740"/>
                  </a:cubicBezTo>
                  <a:cubicBezTo>
                    <a:pt x="18906" y="1376"/>
                    <a:pt x="17960" y="972"/>
                    <a:pt x="17017" y="972"/>
                  </a:cubicBezTo>
                  <a:cubicBezTo>
                    <a:pt x="16804" y="972"/>
                    <a:pt x="16591" y="992"/>
                    <a:pt x="16382" y="1041"/>
                  </a:cubicBezTo>
                  <a:cubicBezTo>
                    <a:pt x="16102" y="595"/>
                    <a:pt x="15537" y="149"/>
                    <a:pt x="14555" y="22"/>
                  </a:cubicBezTo>
                  <a:cubicBezTo>
                    <a:pt x="14404" y="8"/>
                    <a:pt x="14262" y="0"/>
                    <a:pt x="14124"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68" name="Google Shape;2403;p24">
              <a:extLst>
                <a:ext uri="{FF2B5EF4-FFF2-40B4-BE49-F238E27FC236}">
                  <a16:creationId xmlns:a16="http://schemas.microsoft.com/office/drawing/2014/main" id="{B604190E-9C04-A11B-B393-A033AE7143A2}"/>
                </a:ext>
              </a:extLst>
            </p:cNvPr>
            <p:cNvSpPr>
              <a:spLocks/>
            </p:cNvSpPr>
            <p:nvPr/>
          </p:nvSpPr>
          <p:spPr bwMode="auto">
            <a:xfrm>
              <a:off x="336652" y="423546"/>
              <a:ext cx="103803" cy="153074"/>
            </a:xfrm>
            <a:custGeom>
              <a:avLst/>
              <a:gdLst>
                <a:gd name="T0" fmla="*/ 29176857 w 21318"/>
                <a:gd name="T1" fmla="*/ 193046490 h 21600"/>
                <a:gd name="T2" fmla="*/ 29176857 w 21318"/>
                <a:gd name="T3" fmla="*/ 193046490 h 21600"/>
                <a:gd name="T4" fmla="*/ 29176857 w 21318"/>
                <a:gd name="T5" fmla="*/ 193046490 h 21600"/>
                <a:gd name="T6" fmla="*/ 29176857 w 21318"/>
                <a:gd name="T7" fmla="*/ 1930464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8" h="21600" extrusionOk="0">
                  <a:moveTo>
                    <a:pt x="4173" y="0"/>
                  </a:moveTo>
                  <a:cubicBezTo>
                    <a:pt x="4029" y="0"/>
                    <a:pt x="3901" y="29"/>
                    <a:pt x="3816" y="88"/>
                  </a:cubicBezTo>
                  <a:cubicBezTo>
                    <a:pt x="2130" y="1243"/>
                    <a:pt x="954" y="2519"/>
                    <a:pt x="108" y="4021"/>
                  </a:cubicBezTo>
                  <a:cubicBezTo>
                    <a:pt x="-57" y="4138"/>
                    <a:pt x="-57" y="4368"/>
                    <a:pt x="278" y="4485"/>
                  </a:cubicBezTo>
                  <a:cubicBezTo>
                    <a:pt x="347" y="4533"/>
                    <a:pt x="475" y="4562"/>
                    <a:pt x="603" y="4562"/>
                  </a:cubicBezTo>
                  <a:cubicBezTo>
                    <a:pt x="778" y="4562"/>
                    <a:pt x="954" y="4504"/>
                    <a:pt x="954" y="4368"/>
                  </a:cubicBezTo>
                  <a:cubicBezTo>
                    <a:pt x="1624" y="3443"/>
                    <a:pt x="2300" y="2519"/>
                    <a:pt x="3311" y="1707"/>
                  </a:cubicBezTo>
                  <a:cubicBezTo>
                    <a:pt x="2635" y="8075"/>
                    <a:pt x="6678" y="14556"/>
                    <a:pt x="13924" y="18610"/>
                  </a:cubicBezTo>
                  <a:cubicBezTo>
                    <a:pt x="15946" y="19765"/>
                    <a:pt x="18138" y="20807"/>
                    <a:pt x="20495" y="21501"/>
                  </a:cubicBezTo>
                  <a:cubicBezTo>
                    <a:pt x="20628" y="21571"/>
                    <a:pt x="20750" y="21600"/>
                    <a:pt x="20862" y="21600"/>
                  </a:cubicBezTo>
                  <a:cubicBezTo>
                    <a:pt x="21320" y="21600"/>
                    <a:pt x="21543" y="21110"/>
                    <a:pt x="21000" y="20924"/>
                  </a:cubicBezTo>
                  <a:cubicBezTo>
                    <a:pt x="12578" y="18146"/>
                    <a:pt x="6343" y="12706"/>
                    <a:pt x="4657" y="6339"/>
                  </a:cubicBezTo>
                  <a:cubicBezTo>
                    <a:pt x="4322" y="4602"/>
                    <a:pt x="4151" y="2866"/>
                    <a:pt x="4492" y="1243"/>
                  </a:cubicBezTo>
                  <a:cubicBezTo>
                    <a:pt x="5503" y="2054"/>
                    <a:pt x="6513" y="2979"/>
                    <a:pt x="7524" y="3791"/>
                  </a:cubicBezTo>
                  <a:cubicBezTo>
                    <a:pt x="7609" y="3908"/>
                    <a:pt x="7732" y="3966"/>
                    <a:pt x="7881" y="3966"/>
                  </a:cubicBezTo>
                  <a:cubicBezTo>
                    <a:pt x="8030" y="3966"/>
                    <a:pt x="8195" y="3908"/>
                    <a:pt x="8365" y="3791"/>
                  </a:cubicBezTo>
                  <a:cubicBezTo>
                    <a:pt x="8535" y="3674"/>
                    <a:pt x="8535" y="3443"/>
                    <a:pt x="8365" y="3326"/>
                  </a:cubicBezTo>
                  <a:lnTo>
                    <a:pt x="4657" y="88"/>
                  </a:lnTo>
                  <a:cubicBezTo>
                    <a:pt x="4492" y="29"/>
                    <a:pt x="4322" y="0"/>
                    <a:pt x="4173" y="0"/>
                  </a:cubicBezTo>
                  <a:close/>
                </a:path>
              </a:pathLst>
            </a:custGeom>
            <a:solidFill>
              <a:srgbClr val="AF4B4B"/>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69" name="Google Shape;2404;p24">
              <a:extLst>
                <a:ext uri="{FF2B5EF4-FFF2-40B4-BE49-F238E27FC236}">
                  <a16:creationId xmlns:a16="http://schemas.microsoft.com/office/drawing/2014/main" id="{EB4F71AD-8F3B-675F-183F-D18176AAF334}"/>
                </a:ext>
              </a:extLst>
            </p:cNvPr>
            <p:cNvSpPr>
              <a:spLocks/>
            </p:cNvSpPr>
            <p:nvPr/>
          </p:nvSpPr>
          <p:spPr bwMode="auto">
            <a:xfrm>
              <a:off x="519890" y="437120"/>
              <a:ext cx="283268" cy="471058"/>
            </a:xfrm>
            <a:custGeom>
              <a:avLst/>
              <a:gdLst>
                <a:gd name="T0" fmla="*/ 2147483647 w 21431"/>
                <a:gd name="T1" fmla="*/ 2147483647 h 21600"/>
                <a:gd name="T2" fmla="*/ 2147483647 w 21431"/>
                <a:gd name="T3" fmla="*/ 2147483647 h 21600"/>
                <a:gd name="T4" fmla="*/ 2147483647 w 21431"/>
                <a:gd name="T5" fmla="*/ 2147483647 h 21600"/>
                <a:gd name="T6" fmla="*/ 2147483647 w 2143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1" h="21600" extrusionOk="0">
                  <a:moveTo>
                    <a:pt x="2973" y="0"/>
                  </a:moveTo>
                  <a:cubicBezTo>
                    <a:pt x="2939" y="0"/>
                    <a:pt x="2906" y="2"/>
                    <a:pt x="2873" y="7"/>
                  </a:cubicBezTo>
                  <a:cubicBezTo>
                    <a:pt x="2563" y="7"/>
                    <a:pt x="2377" y="158"/>
                    <a:pt x="2191" y="309"/>
                  </a:cubicBezTo>
                  <a:cubicBezTo>
                    <a:pt x="2067" y="384"/>
                    <a:pt x="2005" y="459"/>
                    <a:pt x="1881" y="571"/>
                  </a:cubicBezTo>
                  <a:cubicBezTo>
                    <a:pt x="1818" y="562"/>
                    <a:pt x="1748" y="558"/>
                    <a:pt x="1675" y="558"/>
                  </a:cubicBezTo>
                  <a:cubicBezTo>
                    <a:pt x="1454" y="558"/>
                    <a:pt x="1197" y="600"/>
                    <a:pt x="1011" y="684"/>
                  </a:cubicBezTo>
                  <a:cubicBezTo>
                    <a:pt x="390" y="948"/>
                    <a:pt x="143" y="1474"/>
                    <a:pt x="80" y="1926"/>
                  </a:cubicBezTo>
                  <a:cubicBezTo>
                    <a:pt x="-169" y="2866"/>
                    <a:pt x="203" y="3845"/>
                    <a:pt x="638" y="4748"/>
                  </a:cubicBezTo>
                  <a:cubicBezTo>
                    <a:pt x="1074" y="5725"/>
                    <a:pt x="1632" y="6703"/>
                    <a:pt x="2191" y="7644"/>
                  </a:cubicBezTo>
                  <a:cubicBezTo>
                    <a:pt x="3245" y="9487"/>
                    <a:pt x="4302" y="11293"/>
                    <a:pt x="5479" y="13099"/>
                  </a:cubicBezTo>
                  <a:lnTo>
                    <a:pt x="4860" y="14791"/>
                  </a:lnTo>
                  <a:cubicBezTo>
                    <a:pt x="3308" y="14867"/>
                    <a:pt x="1881" y="15393"/>
                    <a:pt x="1011" y="16221"/>
                  </a:cubicBezTo>
                  <a:cubicBezTo>
                    <a:pt x="948" y="16296"/>
                    <a:pt x="1074" y="16409"/>
                    <a:pt x="1197" y="16409"/>
                  </a:cubicBezTo>
                  <a:cubicBezTo>
                    <a:pt x="3184" y="16409"/>
                    <a:pt x="5107" y="16334"/>
                    <a:pt x="7032" y="16183"/>
                  </a:cubicBezTo>
                  <a:cubicBezTo>
                    <a:pt x="8792" y="16915"/>
                    <a:pt x="10918" y="17301"/>
                    <a:pt x="13049" y="17301"/>
                  </a:cubicBezTo>
                  <a:cubicBezTo>
                    <a:pt x="13548" y="17301"/>
                    <a:pt x="14048" y="17280"/>
                    <a:pt x="14542" y="17237"/>
                  </a:cubicBezTo>
                  <a:lnTo>
                    <a:pt x="21431" y="21600"/>
                  </a:lnTo>
                  <a:lnTo>
                    <a:pt x="21431" y="14529"/>
                  </a:lnTo>
                  <a:cubicBezTo>
                    <a:pt x="17335" y="12798"/>
                    <a:pt x="13301" y="11029"/>
                    <a:pt x="9329" y="9224"/>
                  </a:cubicBezTo>
                  <a:cubicBezTo>
                    <a:pt x="8956" y="8848"/>
                    <a:pt x="8584" y="8434"/>
                    <a:pt x="8272" y="8057"/>
                  </a:cubicBezTo>
                  <a:cubicBezTo>
                    <a:pt x="6659" y="6252"/>
                    <a:pt x="5232" y="4409"/>
                    <a:pt x="3866" y="2566"/>
                  </a:cubicBezTo>
                  <a:cubicBezTo>
                    <a:pt x="3866" y="2151"/>
                    <a:pt x="3866" y="1776"/>
                    <a:pt x="3866" y="1399"/>
                  </a:cubicBezTo>
                  <a:cubicBezTo>
                    <a:pt x="3804" y="1174"/>
                    <a:pt x="3804" y="910"/>
                    <a:pt x="3743" y="684"/>
                  </a:cubicBezTo>
                  <a:cubicBezTo>
                    <a:pt x="3680" y="535"/>
                    <a:pt x="3618" y="346"/>
                    <a:pt x="3494" y="196"/>
                  </a:cubicBezTo>
                  <a:cubicBezTo>
                    <a:pt x="3386" y="97"/>
                    <a:pt x="3186" y="0"/>
                    <a:pt x="2973"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70" name="Google Shape;2405;p24">
              <a:extLst>
                <a:ext uri="{FF2B5EF4-FFF2-40B4-BE49-F238E27FC236}">
                  <a16:creationId xmlns:a16="http://schemas.microsoft.com/office/drawing/2014/main" id="{D4B69AF9-13DA-C3E8-309B-E51E63C5EA4F}"/>
                </a:ext>
              </a:extLst>
            </p:cNvPr>
            <p:cNvSpPr>
              <a:spLocks/>
            </p:cNvSpPr>
            <p:nvPr/>
          </p:nvSpPr>
          <p:spPr bwMode="auto">
            <a:xfrm>
              <a:off x="598895" y="671767"/>
              <a:ext cx="72745" cy="118129"/>
            </a:xfrm>
            <a:custGeom>
              <a:avLst/>
              <a:gdLst>
                <a:gd name="T0" fmla="*/ 5014090 w 21230"/>
                <a:gd name="T1" fmla="*/ 52837445 h 21600"/>
                <a:gd name="T2" fmla="*/ 5014090 w 21230"/>
                <a:gd name="T3" fmla="*/ 52837445 h 21600"/>
                <a:gd name="T4" fmla="*/ 5014090 w 21230"/>
                <a:gd name="T5" fmla="*/ 52837445 h 21600"/>
                <a:gd name="T6" fmla="*/ 5014090 w 21230"/>
                <a:gd name="T7" fmla="*/ 528374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30" h="21600" extrusionOk="0">
                  <a:moveTo>
                    <a:pt x="1021" y="0"/>
                  </a:moveTo>
                  <a:cubicBezTo>
                    <a:pt x="544" y="0"/>
                    <a:pt x="0" y="256"/>
                    <a:pt x="0" y="625"/>
                  </a:cubicBezTo>
                  <a:cubicBezTo>
                    <a:pt x="2631" y="8725"/>
                    <a:pt x="7901" y="17427"/>
                    <a:pt x="20111" y="21477"/>
                  </a:cubicBezTo>
                  <a:cubicBezTo>
                    <a:pt x="20247" y="21567"/>
                    <a:pt x="20398" y="21600"/>
                    <a:pt x="20542" y="21600"/>
                  </a:cubicBezTo>
                  <a:cubicBezTo>
                    <a:pt x="21124" y="21600"/>
                    <a:pt x="21600" y="20970"/>
                    <a:pt x="20829" y="20728"/>
                  </a:cubicBezTo>
                  <a:cubicBezTo>
                    <a:pt x="8853" y="16678"/>
                    <a:pt x="4067" y="8275"/>
                    <a:pt x="1671" y="327"/>
                  </a:cubicBezTo>
                  <a:cubicBezTo>
                    <a:pt x="1580" y="99"/>
                    <a:pt x="1316" y="0"/>
                    <a:pt x="102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71" name="Google Shape;2406;p24">
              <a:extLst>
                <a:ext uri="{FF2B5EF4-FFF2-40B4-BE49-F238E27FC236}">
                  <a16:creationId xmlns:a16="http://schemas.microsoft.com/office/drawing/2014/main" id="{E2EC4A90-5B74-B780-B92B-029974324036}"/>
                </a:ext>
              </a:extLst>
            </p:cNvPr>
            <p:cNvSpPr>
              <a:spLocks/>
            </p:cNvSpPr>
            <p:nvPr/>
          </p:nvSpPr>
          <p:spPr bwMode="auto">
            <a:xfrm>
              <a:off x="640158" y="637132"/>
              <a:ext cx="165370" cy="118828"/>
            </a:xfrm>
            <a:custGeom>
              <a:avLst/>
              <a:gdLst>
                <a:gd name="T0" fmla="*/ 302748737 w 21259"/>
                <a:gd name="T1" fmla="*/ 54418801 h 21600"/>
                <a:gd name="T2" fmla="*/ 302748737 w 21259"/>
                <a:gd name="T3" fmla="*/ 54418801 h 21600"/>
                <a:gd name="T4" fmla="*/ 302748737 w 21259"/>
                <a:gd name="T5" fmla="*/ 54418801 h 21600"/>
                <a:gd name="T6" fmla="*/ 302748737 w 21259"/>
                <a:gd name="T7" fmla="*/ 5441880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59" h="21600" extrusionOk="0">
                  <a:moveTo>
                    <a:pt x="360" y="0"/>
                  </a:moveTo>
                  <a:cubicBezTo>
                    <a:pt x="77" y="0"/>
                    <a:pt x="-186" y="697"/>
                    <a:pt x="177" y="956"/>
                  </a:cubicBezTo>
                  <a:lnTo>
                    <a:pt x="4713" y="5575"/>
                  </a:lnTo>
                  <a:cubicBezTo>
                    <a:pt x="10091" y="10798"/>
                    <a:pt x="15366" y="16166"/>
                    <a:pt x="20745" y="21534"/>
                  </a:cubicBezTo>
                  <a:cubicBezTo>
                    <a:pt x="20811" y="21581"/>
                    <a:pt x="20874" y="21600"/>
                    <a:pt x="20934" y="21600"/>
                  </a:cubicBezTo>
                  <a:cubicBezTo>
                    <a:pt x="21247" y="21600"/>
                    <a:pt x="21414" y="21016"/>
                    <a:pt x="21061" y="20639"/>
                  </a:cubicBezTo>
                  <a:lnTo>
                    <a:pt x="16525" y="16166"/>
                  </a:lnTo>
                  <a:cubicBezTo>
                    <a:pt x="11253" y="10798"/>
                    <a:pt x="5875" y="5429"/>
                    <a:pt x="493" y="61"/>
                  </a:cubicBezTo>
                  <a:cubicBezTo>
                    <a:pt x="450" y="19"/>
                    <a:pt x="403" y="0"/>
                    <a:pt x="36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72" name="Google Shape;2407;p24">
              <a:extLst>
                <a:ext uri="{FF2B5EF4-FFF2-40B4-BE49-F238E27FC236}">
                  <a16:creationId xmlns:a16="http://schemas.microsoft.com/office/drawing/2014/main" id="{773D1888-AA4B-CB45-4B40-57DEFF980BB9}"/>
                </a:ext>
              </a:extLst>
            </p:cNvPr>
            <p:cNvSpPr>
              <a:spLocks/>
            </p:cNvSpPr>
            <p:nvPr/>
          </p:nvSpPr>
          <p:spPr bwMode="auto">
            <a:xfrm>
              <a:off x="529630" y="758782"/>
              <a:ext cx="186571" cy="58235"/>
            </a:xfrm>
            <a:custGeom>
              <a:avLst/>
              <a:gdLst>
                <a:gd name="T0" fmla="*/ 533829842 w 21451"/>
                <a:gd name="T1" fmla="*/ 1538450 h 21600"/>
                <a:gd name="T2" fmla="*/ 533829842 w 21451"/>
                <a:gd name="T3" fmla="*/ 1538450 h 21600"/>
                <a:gd name="T4" fmla="*/ 533829842 w 21451"/>
                <a:gd name="T5" fmla="*/ 1538450 h 21600"/>
                <a:gd name="T6" fmla="*/ 533829842 w 21451"/>
                <a:gd name="T7" fmla="*/ 153845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1" h="21600" extrusionOk="0">
                  <a:moveTo>
                    <a:pt x="6430" y="0"/>
                  </a:moveTo>
                  <a:cubicBezTo>
                    <a:pt x="6409" y="0"/>
                    <a:pt x="6385" y="10"/>
                    <a:pt x="6359" y="38"/>
                  </a:cubicBezTo>
                  <a:cubicBezTo>
                    <a:pt x="3624" y="38"/>
                    <a:pt x="1265" y="5208"/>
                    <a:pt x="38" y="12818"/>
                  </a:cubicBezTo>
                  <a:cubicBezTo>
                    <a:pt x="-54" y="13423"/>
                    <a:pt x="38" y="14028"/>
                    <a:pt x="134" y="14336"/>
                  </a:cubicBezTo>
                  <a:cubicBezTo>
                    <a:pt x="134" y="14336"/>
                    <a:pt x="229" y="14643"/>
                    <a:pt x="417" y="14643"/>
                  </a:cubicBezTo>
                  <a:cubicBezTo>
                    <a:pt x="3437" y="14028"/>
                    <a:pt x="6359" y="13423"/>
                    <a:pt x="9379" y="12510"/>
                  </a:cubicBezTo>
                  <a:cubicBezTo>
                    <a:pt x="12366" y="18506"/>
                    <a:pt x="15839" y="21600"/>
                    <a:pt x="19384" y="21600"/>
                  </a:cubicBezTo>
                  <a:cubicBezTo>
                    <a:pt x="19976" y="21600"/>
                    <a:pt x="20572" y="21514"/>
                    <a:pt x="21168" y="21331"/>
                  </a:cubicBezTo>
                  <a:cubicBezTo>
                    <a:pt x="21546" y="21033"/>
                    <a:pt x="21546" y="19207"/>
                    <a:pt x="21168" y="19207"/>
                  </a:cubicBezTo>
                  <a:cubicBezTo>
                    <a:pt x="20593" y="19380"/>
                    <a:pt x="20018" y="19467"/>
                    <a:pt x="19440" y="19467"/>
                  </a:cubicBezTo>
                  <a:cubicBezTo>
                    <a:pt x="16045" y="19467"/>
                    <a:pt x="12658" y="16450"/>
                    <a:pt x="9754" y="10992"/>
                  </a:cubicBezTo>
                  <a:cubicBezTo>
                    <a:pt x="9689" y="10771"/>
                    <a:pt x="9623" y="10560"/>
                    <a:pt x="9555" y="10560"/>
                  </a:cubicBezTo>
                  <a:cubicBezTo>
                    <a:pt x="9528" y="10560"/>
                    <a:pt x="9501" y="10598"/>
                    <a:pt x="9471" y="10685"/>
                  </a:cubicBezTo>
                  <a:cubicBezTo>
                    <a:pt x="6549" y="11290"/>
                    <a:pt x="3720" y="11905"/>
                    <a:pt x="795" y="12510"/>
                  </a:cubicBezTo>
                  <a:cubicBezTo>
                    <a:pt x="2022" y="6121"/>
                    <a:pt x="4003" y="2162"/>
                    <a:pt x="6359" y="1864"/>
                  </a:cubicBezTo>
                  <a:cubicBezTo>
                    <a:pt x="6713" y="1864"/>
                    <a:pt x="6734" y="0"/>
                    <a:pt x="643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73" name="Google Shape;2408;p24">
              <a:extLst>
                <a:ext uri="{FF2B5EF4-FFF2-40B4-BE49-F238E27FC236}">
                  <a16:creationId xmlns:a16="http://schemas.microsoft.com/office/drawing/2014/main" id="{55192C6A-E4A0-5575-AFCD-174014A9A294}"/>
                </a:ext>
              </a:extLst>
            </p:cNvPr>
            <p:cNvSpPr>
              <a:spLocks/>
            </p:cNvSpPr>
            <p:nvPr/>
          </p:nvSpPr>
          <p:spPr bwMode="auto">
            <a:xfrm>
              <a:off x="582177" y="721945"/>
              <a:ext cx="12701" cy="30363"/>
            </a:xfrm>
            <a:custGeom>
              <a:avLst/>
              <a:gdLst>
                <a:gd name="T0" fmla="*/ 944 w 20458"/>
                <a:gd name="T1" fmla="*/ 59277 h 21600"/>
                <a:gd name="T2" fmla="*/ 944 w 20458"/>
                <a:gd name="T3" fmla="*/ 59277 h 21600"/>
                <a:gd name="T4" fmla="*/ 944 w 20458"/>
                <a:gd name="T5" fmla="*/ 59277 h 21600"/>
                <a:gd name="T6" fmla="*/ 944 w 20458"/>
                <a:gd name="T7" fmla="*/ 5927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58" h="21600" extrusionOk="0">
                  <a:moveTo>
                    <a:pt x="15836" y="0"/>
                  </a:moveTo>
                  <a:cubicBezTo>
                    <a:pt x="14280" y="0"/>
                    <a:pt x="11215" y="590"/>
                    <a:pt x="9658" y="1180"/>
                  </a:cubicBezTo>
                  <a:cubicBezTo>
                    <a:pt x="5036" y="7003"/>
                    <a:pt x="1972" y="13435"/>
                    <a:pt x="415" y="19849"/>
                  </a:cubicBezTo>
                  <a:cubicBezTo>
                    <a:pt x="-1142" y="20439"/>
                    <a:pt x="1972" y="21600"/>
                    <a:pt x="5036" y="21600"/>
                  </a:cubicBezTo>
                  <a:cubicBezTo>
                    <a:pt x="8101" y="21600"/>
                    <a:pt x="9658" y="20439"/>
                    <a:pt x="9658" y="19849"/>
                  </a:cubicBezTo>
                  <a:cubicBezTo>
                    <a:pt x="11215" y="14025"/>
                    <a:pt x="15836" y="8183"/>
                    <a:pt x="20458" y="2341"/>
                  </a:cubicBezTo>
                  <a:cubicBezTo>
                    <a:pt x="20458" y="1180"/>
                    <a:pt x="18901" y="590"/>
                    <a:pt x="1583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74" name="Google Shape;2409;p24">
              <a:extLst>
                <a:ext uri="{FF2B5EF4-FFF2-40B4-BE49-F238E27FC236}">
                  <a16:creationId xmlns:a16="http://schemas.microsoft.com/office/drawing/2014/main" id="{156F1645-3790-A7C2-575C-835CA27FF57E}"/>
                </a:ext>
              </a:extLst>
            </p:cNvPr>
            <p:cNvSpPr>
              <a:spLocks/>
            </p:cNvSpPr>
            <p:nvPr/>
          </p:nvSpPr>
          <p:spPr bwMode="auto">
            <a:xfrm>
              <a:off x="517772" y="435358"/>
              <a:ext cx="122515" cy="278843"/>
            </a:xfrm>
            <a:custGeom>
              <a:avLst/>
              <a:gdLst>
                <a:gd name="T0" fmla="*/ 68803458 w 21163"/>
                <a:gd name="T1" fmla="*/ 2147483647 h 21600"/>
                <a:gd name="T2" fmla="*/ 68803458 w 21163"/>
                <a:gd name="T3" fmla="*/ 2147483647 h 21600"/>
                <a:gd name="T4" fmla="*/ 68803458 w 21163"/>
                <a:gd name="T5" fmla="*/ 2147483647 h 21600"/>
                <a:gd name="T6" fmla="*/ 68803458 w 2116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63" h="21600" extrusionOk="0">
                  <a:moveTo>
                    <a:pt x="7144" y="437"/>
                  </a:moveTo>
                  <a:cubicBezTo>
                    <a:pt x="7252" y="437"/>
                    <a:pt x="7368" y="445"/>
                    <a:pt x="7493" y="468"/>
                  </a:cubicBezTo>
                  <a:cubicBezTo>
                    <a:pt x="8343" y="658"/>
                    <a:pt x="8343" y="1292"/>
                    <a:pt x="8487" y="1674"/>
                  </a:cubicBezTo>
                  <a:cubicBezTo>
                    <a:pt x="8625" y="2500"/>
                    <a:pt x="8625" y="3263"/>
                    <a:pt x="8625" y="4090"/>
                  </a:cubicBezTo>
                  <a:cubicBezTo>
                    <a:pt x="8343" y="3961"/>
                    <a:pt x="8061" y="3961"/>
                    <a:pt x="7775" y="3961"/>
                  </a:cubicBezTo>
                  <a:cubicBezTo>
                    <a:pt x="7350" y="3454"/>
                    <a:pt x="6925" y="2946"/>
                    <a:pt x="6500" y="2436"/>
                  </a:cubicBezTo>
                  <a:cubicBezTo>
                    <a:pt x="6218" y="2119"/>
                    <a:pt x="6075" y="1738"/>
                    <a:pt x="5650" y="1357"/>
                  </a:cubicBezTo>
                  <a:cubicBezTo>
                    <a:pt x="5775" y="1074"/>
                    <a:pt x="6240" y="437"/>
                    <a:pt x="7144" y="437"/>
                  </a:cubicBezTo>
                  <a:close/>
                  <a:moveTo>
                    <a:pt x="7073" y="0"/>
                  </a:moveTo>
                  <a:cubicBezTo>
                    <a:pt x="6934" y="0"/>
                    <a:pt x="6791" y="8"/>
                    <a:pt x="6643" y="22"/>
                  </a:cubicBezTo>
                  <a:cubicBezTo>
                    <a:pt x="5650" y="148"/>
                    <a:pt x="5086" y="594"/>
                    <a:pt x="4799" y="1039"/>
                  </a:cubicBezTo>
                  <a:cubicBezTo>
                    <a:pt x="4589" y="991"/>
                    <a:pt x="4374" y="971"/>
                    <a:pt x="4159" y="971"/>
                  </a:cubicBezTo>
                  <a:cubicBezTo>
                    <a:pt x="3215" y="971"/>
                    <a:pt x="2258" y="1375"/>
                    <a:pt x="1680" y="1738"/>
                  </a:cubicBezTo>
                  <a:cubicBezTo>
                    <a:pt x="-20" y="3008"/>
                    <a:pt x="-302" y="4597"/>
                    <a:pt x="266" y="6060"/>
                  </a:cubicBezTo>
                  <a:cubicBezTo>
                    <a:pt x="830" y="7838"/>
                    <a:pt x="2392" y="9492"/>
                    <a:pt x="3667" y="11143"/>
                  </a:cubicBezTo>
                  <a:cubicBezTo>
                    <a:pt x="6361" y="14575"/>
                    <a:pt x="9050" y="18006"/>
                    <a:pt x="11744" y="21437"/>
                  </a:cubicBezTo>
                  <a:cubicBezTo>
                    <a:pt x="11807" y="21550"/>
                    <a:pt x="12004" y="21600"/>
                    <a:pt x="12196" y="21600"/>
                  </a:cubicBezTo>
                  <a:cubicBezTo>
                    <a:pt x="12442" y="21600"/>
                    <a:pt x="12675" y="21518"/>
                    <a:pt x="12594" y="21375"/>
                  </a:cubicBezTo>
                  <a:cubicBezTo>
                    <a:pt x="11176" y="19595"/>
                    <a:pt x="9901" y="17815"/>
                    <a:pt x="8487" y="16037"/>
                  </a:cubicBezTo>
                  <a:cubicBezTo>
                    <a:pt x="7211" y="14448"/>
                    <a:pt x="6075" y="12923"/>
                    <a:pt x="4942" y="11334"/>
                  </a:cubicBezTo>
                  <a:cubicBezTo>
                    <a:pt x="3667" y="9873"/>
                    <a:pt x="2392" y="8348"/>
                    <a:pt x="1542" y="6823"/>
                  </a:cubicBezTo>
                  <a:cubicBezTo>
                    <a:pt x="830" y="5424"/>
                    <a:pt x="548" y="3835"/>
                    <a:pt x="1967" y="2500"/>
                  </a:cubicBezTo>
                  <a:cubicBezTo>
                    <a:pt x="2280" y="2169"/>
                    <a:pt x="3300" y="1419"/>
                    <a:pt x="4155" y="1419"/>
                  </a:cubicBezTo>
                  <a:cubicBezTo>
                    <a:pt x="4450" y="1419"/>
                    <a:pt x="4723" y="1509"/>
                    <a:pt x="4942" y="1738"/>
                  </a:cubicBezTo>
                  <a:cubicBezTo>
                    <a:pt x="5224" y="2119"/>
                    <a:pt x="5511" y="2500"/>
                    <a:pt x="5793" y="2882"/>
                  </a:cubicBezTo>
                  <a:cubicBezTo>
                    <a:pt x="6218" y="3263"/>
                    <a:pt x="6500" y="3708"/>
                    <a:pt x="6786" y="4090"/>
                  </a:cubicBezTo>
                  <a:cubicBezTo>
                    <a:pt x="6218" y="4216"/>
                    <a:pt x="5793" y="4471"/>
                    <a:pt x="5511" y="4662"/>
                  </a:cubicBezTo>
                  <a:cubicBezTo>
                    <a:pt x="4799" y="5360"/>
                    <a:pt x="4661" y="6187"/>
                    <a:pt x="4799" y="6949"/>
                  </a:cubicBezTo>
                  <a:cubicBezTo>
                    <a:pt x="5224" y="8729"/>
                    <a:pt x="6643" y="10445"/>
                    <a:pt x="7918" y="12161"/>
                  </a:cubicBezTo>
                  <a:cubicBezTo>
                    <a:pt x="9337" y="13938"/>
                    <a:pt x="10751" y="15718"/>
                    <a:pt x="12313" y="17498"/>
                  </a:cubicBezTo>
                  <a:cubicBezTo>
                    <a:pt x="12420" y="17595"/>
                    <a:pt x="12612" y="17637"/>
                    <a:pt x="12796" y="17637"/>
                  </a:cubicBezTo>
                  <a:cubicBezTo>
                    <a:pt x="13100" y="17637"/>
                    <a:pt x="13391" y="17528"/>
                    <a:pt x="13301" y="17372"/>
                  </a:cubicBezTo>
                  <a:cubicBezTo>
                    <a:pt x="11601" y="15592"/>
                    <a:pt x="10044" y="13748"/>
                    <a:pt x="8625" y="11841"/>
                  </a:cubicBezTo>
                  <a:cubicBezTo>
                    <a:pt x="7493" y="10254"/>
                    <a:pt x="6075" y="8601"/>
                    <a:pt x="5793" y="6949"/>
                  </a:cubicBezTo>
                  <a:cubicBezTo>
                    <a:pt x="5650" y="6187"/>
                    <a:pt x="5650" y="5424"/>
                    <a:pt x="6500" y="4788"/>
                  </a:cubicBezTo>
                  <a:cubicBezTo>
                    <a:pt x="6786" y="4597"/>
                    <a:pt x="7068" y="4471"/>
                    <a:pt x="7493" y="4407"/>
                  </a:cubicBezTo>
                  <a:cubicBezTo>
                    <a:pt x="7569" y="4397"/>
                    <a:pt x="7636" y="4391"/>
                    <a:pt x="7695" y="4391"/>
                  </a:cubicBezTo>
                  <a:cubicBezTo>
                    <a:pt x="7972" y="4391"/>
                    <a:pt x="8111" y="4505"/>
                    <a:pt x="8343" y="4662"/>
                  </a:cubicBezTo>
                  <a:cubicBezTo>
                    <a:pt x="8768" y="5043"/>
                    <a:pt x="9194" y="5424"/>
                    <a:pt x="9619" y="5805"/>
                  </a:cubicBezTo>
                  <a:lnTo>
                    <a:pt x="20390" y="15401"/>
                  </a:lnTo>
                  <a:cubicBezTo>
                    <a:pt x="20470" y="15476"/>
                    <a:pt x="20591" y="15506"/>
                    <a:pt x="20712" y="15506"/>
                  </a:cubicBezTo>
                  <a:cubicBezTo>
                    <a:pt x="21003" y="15506"/>
                    <a:pt x="21298" y="15327"/>
                    <a:pt x="21097" y="15146"/>
                  </a:cubicBezTo>
                  <a:cubicBezTo>
                    <a:pt x="18971" y="13240"/>
                    <a:pt x="16702" y="11270"/>
                    <a:pt x="14577" y="9301"/>
                  </a:cubicBezTo>
                  <a:cubicBezTo>
                    <a:pt x="13588" y="8410"/>
                    <a:pt x="12594" y="7585"/>
                    <a:pt x="11744" y="6694"/>
                  </a:cubicBezTo>
                  <a:lnTo>
                    <a:pt x="10187" y="5424"/>
                  </a:lnTo>
                  <a:cubicBezTo>
                    <a:pt x="9901" y="5169"/>
                    <a:pt x="9762" y="4979"/>
                    <a:pt x="9476" y="4726"/>
                  </a:cubicBezTo>
                  <a:cubicBezTo>
                    <a:pt x="9476" y="4025"/>
                    <a:pt x="9476" y="3389"/>
                    <a:pt x="9476" y="2755"/>
                  </a:cubicBezTo>
                  <a:cubicBezTo>
                    <a:pt x="9337" y="2119"/>
                    <a:pt x="9337" y="1421"/>
                    <a:pt x="9050" y="849"/>
                  </a:cubicBezTo>
                  <a:cubicBezTo>
                    <a:pt x="8800" y="399"/>
                    <a:pt x="8111" y="0"/>
                    <a:pt x="707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75" name="Google Shape;2410;p24">
              <a:extLst>
                <a:ext uri="{FF2B5EF4-FFF2-40B4-BE49-F238E27FC236}">
                  <a16:creationId xmlns:a16="http://schemas.microsoft.com/office/drawing/2014/main" id="{D8BA8D7F-4E42-D3BD-1208-226BC0F378FC}"/>
                </a:ext>
              </a:extLst>
            </p:cNvPr>
            <p:cNvSpPr>
              <a:spLocks/>
            </p:cNvSpPr>
            <p:nvPr/>
          </p:nvSpPr>
          <p:spPr bwMode="auto">
            <a:xfrm>
              <a:off x="615379" y="423546"/>
              <a:ext cx="103822" cy="153074"/>
            </a:xfrm>
            <a:custGeom>
              <a:avLst/>
              <a:gdLst>
                <a:gd name="T0" fmla="*/ 29208781 w 21317"/>
                <a:gd name="T1" fmla="*/ 193046490 h 21600"/>
                <a:gd name="T2" fmla="*/ 29208781 w 21317"/>
                <a:gd name="T3" fmla="*/ 193046490 h 21600"/>
                <a:gd name="T4" fmla="*/ 29208781 w 21317"/>
                <a:gd name="T5" fmla="*/ 193046490 h 21600"/>
                <a:gd name="T6" fmla="*/ 29208781 w 21317"/>
                <a:gd name="T7" fmla="*/ 1930464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7" h="21600" extrusionOk="0">
                  <a:moveTo>
                    <a:pt x="17162" y="0"/>
                  </a:moveTo>
                  <a:cubicBezTo>
                    <a:pt x="17040" y="0"/>
                    <a:pt x="16912" y="29"/>
                    <a:pt x="16827" y="88"/>
                  </a:cubicBezTo>
                  <a:lnTo>
                    <a:pt x="13120" y="3326"/>
                  </a:lnTo>
                  <a:cubicBezTo>
                    <a:pt x="12785" y="3443"/>
                    <a:pt x="12785" y="3674"/>
                    <a:pt x="13120" y="3791"/>
                  </a:cubicBezTo>
                  <a:cubicBezTo>
                    <a:pt x="13205" y="3908"/>
                    <a:pt x="13333" y="3966"/>
                    <a:pt x="13460" y="3966"/>
                  </a:cubicBezTo>
                  <a:cubicBezTo>
                    <a:pt x="13583" y="3966"/>
                    <a:pt x="13710" y="3908"/>
                    <a:pt x="13796" y="3791"/>
                  </a:cubicBezTo>
                  <a:cubicBezTo>
                    <a:pt x="14806" y="2979"/>
                    <a:pt x="15817" y="2054"/>
                    <a:pt x="16827" y="1243"/>
                  </a:cubicBezTo>
                  <a:cubicBezTo>
                    <a:pt x="17162" y="2866"/>
                    <a:pt x="16998" y="4602"/>
                    <a:pt x="16657" y="6339"/>
                  </a:cubicBezTo>
                  <a:cubicBezTo>
                    <a:pt x="14976" y="12706"/>
                    <a:pt x="8913" y="18146"/>
                    <a:pt x="318" y="20924"/>
                  </a:cubicBezTo>
                  <a:cubicBezTo>
                    <a:pt x="-225" y="21110"/>
                    <a:pt x="-2" y="21600"/>
                    <a:pt x="461" y="21600"/>
                  </a:cubicBezTo>
                  <a:cubicBezTo>
                    <a:pt x="573" y="21600"/>
                    <a:pt x="695" y="21571"/>
                    <a:pt x="823" y="21501"/>
                  </a:cubicBezTo>
                  <a:cubicBezTo>
                    <a:pt x="3184" y="20807"/>
                    <a:pt x="5370" y="19765"/>
                    <a:pt x="7397" y="18610"/>
                  </a:cubicBezTo>
                  <a:cubicBezTo>
                    <a:pt x="14636" y="14556"/>
                    <a:pt x="18678" y="8075"/>
                    <a:pt x="18008" y="1707"/>
                  </a:cubicBezTo>
                  <a:cubicBezTo>
                    <a:pt x="19019" y="2519"/>
                    <a:pt x="19689" y="3443"/>
                    <a:pt x="20364" y="4368"/>
                  </a:cubicBezTo>
                  <a:cubicBezTo>
                    <a:pt x="20364" y="4504"/>
                    <a:pt x="20540" y="4562"/>
                    <a:pt x="20715" y="4562"/>
                  </a:cubicBezTo>
                  <a:cubicBezTo>
                    <a:pt x="20843" y="4562"/>
                    <a:pt x="20971" y="4533"/>
                    <a:pt x="21040" y="4485"/>
                  </a:cubicBezTo>
                  <a:cubicBezTo>
                    <a:pt x="21375" y="4368"/>
                    <a:pt x="21375" y="4138"/>
                    <a:pt x="21205" y="4021"/>
                  </a:cubicBezTo>
                  <a:cubicBezTo>
                    <a:pt x="20364" y="2519"/>
                    <a:pt x="19184" y="1243"/>
                    <a:pt x="17503" y="88"/>
                  </a:cubicBezTo>
                  <a:cubicBezTo>
                    <a:pt x="17418" y="29"/>
                    <a:pt x="17290" y="0"/>
                    <a:pt x="17162" y="0"/>
                  </a:cubicBezTo>
                  <a:close/>
                </a:path>
              </a:pathLst>
            </a:custGeom>
            <a:solidFill>
              <a:srgbClr val="AF4B4B"/>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grpSp>
        <p:nvGrpSpPr>
          <p:cNvPr id="29705" name="Google Shape;2411;p24">
            <a:extLst>
              <a:ext uri="{FF2B5EF4-FFF2-40B4-BE49-F238E27FC236}">
                <a16:creationId xmlns:a16="http://schemas.microsoft.com/office/drawing/2014/main" id="{D27DA596-2871-8BD8-AD3E-430BAC6BCDAB}"/>
              </a:ext>
            </a:extLst>
          </p:cNvPr>
          <p:cNvGrpSpPr>
            <a:grpSpLocks/>
          </p:cNvGrpSpPr>
          <p:nvPr/>
        </p:nvGrpSpPr>
        <p:grpSpPr bwMode="auto">
          <a:xfrm>
            <a:off x="5402263" y="2547938"/>
            <a:ext cx="1054100" cy="1054100"/>
            <a:chOff x="0" y="25"/>
            <a:chExt cx="1053375" cy="1052546"/>
          </a:xfrm>
        </p:grpSpPr>
        <p:sp>
          <p:nvSpPr>
            <p:cNvPr id="1072" name="Google Shape;2412;p24">
              <a:extLst>
                <a:ext uri="{FF2B5EF4-FFF2-40B4-BE49-F238E27FC236}">
                  <a16:creationId xmlns:a16="http://schemas.microsoft.com/office/drawing/2014/main" id="{EB08CC93-0B5C-2C4F-5FF5-F63213439B44}"/>
                </a:ext>
              </a:extLst>
            </p:cNvPr>
            <p:cNvSpPr/>
            <p:nvPr/>
          </p:nvSpPr>
          <p:spPr>
            <a:xfrm>
              <a:off x="0" y="25"/>
              <a:ext cx="1053375" cy="1052546"/>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4845" y="0"/>
                    <a:pt x="0" y="4832"/>
                    <a:pt x="0" y="10808"/>
                  </a:cubicBezTo>
                  <a:cubicBezTo>
                    <a:pt x="0" y="16768"/>
                    <a:pt x="4845" y="21600"/>
                    <a:pt x="10800" y="21600"/>
                  </a:cubicBezTo>
                  <a:cubicBezTo>
                    <a:pt x="16755" y="21600"/>
                    <a:pt x="21600" y="16768"/>
                    <a:pt x="21600" y="10808"/>
                  </a:cubicBezTo>
                  <a:cubicBezTo>
                    <a:pt x="21600" y="4832"/>
                    <a:pt x="16755" y="0"/>
                    <a:pt x="10800" y="0"/>
                  </a:cubicBezTo>
                  <a:close/>
                </a:path>
              </a:pathLst>
            </a:custGeom>
            <a:solidFill>
              <a:schemeClr val="accent3">
                <a:lumOff val="44000"/>
              </a:schemeClr>
            </a:solidFill>
            <a:ln w="19800" cap="flat">
              <a:solidFill>
                <a:srgbClr val="3BBF9A"/>
              </a:solidFill>
              <a:prstDash val="solid"/>
              <a:miter lim="31669"/>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29709" name="Google Shape;2413;p24">
              <a:extLst>
                <a:ext uri="{FF2B5EF4-FFF2-40B4-BE49-F238E27FC236}">
                  <a16:creationId xmlns:a16="http://schemas.microsoft.com/office/drawing/2014/main" id="{ADF7EACA-048A-F37E-E106-1FA7307A591C}"/>
                </a:ext>
              </a:extLst>
            </p:cNvPr>
            <p:cNvSpPr>
              <a:spLocks/>
            </p:cNvSpPr>
            <p:nvPr/>
          </p:nvSpPr>
          <p:spPr bwMode="auto">
            <a:xfrm>
              <a:off x="226434" y="721143"/>
              <a:ext cx="599703" cy="208382"/>
            </a:xfrm>
            <a:custGeom>
              <a:avLst/>
              <a:gdLst>
                <a:gd name="T0" fmla="*/ 2147483647 w 21600"/>
                <a:gd name="T1" fmla="*/ 902517955 h 21600"/>
                <a:gd name="T2" fmla="*/ 2147483647 w 21600"/>
                <a:gd name="T3" fmla="*/ 902517955 h 21600"/>
                <a:gd name="T4" fmla="*/ 2147483647 w 21600"/>
                <a:gd name="T5" fmla="*/ 902517955 h 21600"/>
                <a:gd name="T6" fmla="*/ 2147483647 w 21600"/>
                <a:gd name="T7" fmla="*/ 90251795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976" y="0"/>
                  </a:moveTo>
                  <a:cubicBezTo>
                    <a:pt x="13917" y="83"/>
                    <a:pt x="13859" y="255"/>
                    <a:pt x="13770" y="338"/>
                  </a:cubicBezTo>
                  <a:lnTo>
                    <a:pt x="13622" y="679"/>
                  </a:lnTo>
                  <a:cubicBezTo>
                    <a:pt x="13563" y="765"/>
                    <a:pt x="13533" y="849"/>
                    <a:pt x="13474" y="934"/>
                  </a:cubicBezTo>
                  <a:cubicBezTo>
                    <a:pt x="13415" y="1020"/>
                    <a:pt x="13356" y="1104"/>
                    <a:pt x="13327" y="1190"/>
                  </a:cubicBezTo>
                  <a:cubicBezTo>
                    <a:pt x="13267" y="1190"/>
                    <a:pt x="13238" y="1275"/>
                    <a:pt x="13208" y="1359"/>
                  </a:cubicBezTo>
                  <a:cubicBezTo>
                    <a:pt x="13120" y="1445"/>
                    <a:pt x="13031" y="1614"/>
                    <a:pt x="12912" y="1700"/>
                  </a:cubicBezTo>
                  <a:cubicBezTo>
                    <a:pt x="12883" y="1786"/>
                    <a:pt x="12854" y="1786"/>
                    <a:pt x="12795" y="1869"/>
                  </a:cubicBezTo>
                  <a:cubicBezTo>
                    <a:pt x="12706" y="1955"/>
                    <a:pt x="12618" y="2124"/>
                    <a:pt x="12529" y="2210"/>
                  </a:cubicBezTo>
                  <a:cubicBezTo>
                    <a:pt x="12499" y="2210"/>
                    <a:pt x="12440" y="2296"/>
                    <a:pt x="12410" y="2296"/>
                  </a:cubicBezTo>
                  <a:lnTo>
                    <a:pt x="12292" y="2465"/>
                  </a:lnTo>
                  <a:lnTo>
                    <a:pt x="12263" y="2465"/>
                  </a:lnTo>
                  <a:lnTo>
                    <a:pt x="12145" y="2551"/>
                  </a:lnTo>
                  <a:cubicBezTo>
                    <a:pt x="12086" y="2634"/>
                    <a:pt x="12026" y="2634"/>
                    <a:pt x="11967" y="2720"/>
                  </a:cubicBezTo>
                  <a:cubicBezTo>
                    <a:pt x="11967" y="2720"/>
                    <a:pt x="11937" y="2720"/>
                    <a:pt x="11908" y="2806"/>
                  </a:cubicBezTo>
                  <a:cubicBezTo>
                    <a:pt x="11879" y="2806"/>
                    <a:pt x="11820" y="2806"/>
                    <a:pt x="11790" y="2889"/>
                  </a:cubicBezTo>
                  <a:cubicBezTo>
                    <a:pt x="11731" y="2889"/>
                    <a:pt x="11671" y="2889"/>
                    <a:pt x="11643" y="2975"/>
                  </a:cubicBezTo>
                  <a:cubicBezTo>
                    <a:pt x="11554" y="2975"/>
                    <a:pt x="11494" y="3061"/>
                    <a:pt x="11435" y="3061"/>
                  </a:cubicBezTo>
                  <a:cubicBezTo>
                    <a:pt x="11377" y="3061"/>
                    <a:pt x="11317" y="3144"/>
                    <a:pt x="11228" y="3144"/>
                  </a:cubicBezTo>
                  <a:cubicBezTo>
                    <a:pt x="11169" y="3230"/>
                    <a:pt x="11111" y="3230"/>
                    <a:pt x="11051" y="3230"/>
                  </a:cubicBezTo>
                  <a:cubicBezTo>
                    <a:pt x="10962" y="3230"/>
                    <a:pt x="10874" y="3316"/>
                    <a:pt x="10815" y="3316"/>
                  </a:cubicBezTo>
                  <a:cubicBezTo>
                    <a:pt x="9663" y="3061"/>
                    <a:pt x="8569" y="1869"/>
                    <a:pt x="7624" y="0"/>
                  </a:cubicBezTo>
                  <a:cubicBezTo>
                    <a:pt x="7624" y="83"/>
                    <a:pt x="7653" y="169"/>
                    <a:pt x="7653" y="255"/>
                  </a:cubicBezTo>
                  <a:cubicBezTo>
                    <a:pt x="7683" y="2551"/>
                    <a:pt x="7564" y="4933"/>
                    <a:pt x="7298" y="7057"/>
                  </a:cubicBezTo>
                  <a:cubicBezTo>
                    <a:pt x="7181" y="7822"/>
                    <a:pt x="7092" y="8504"/>
                    <a:pt x="6944" y="9183"/>
                  </a:cubicBezTo>
                  <a:cubicBezTo>
                    <a:pt x="6323" y="12414"/>
                    <a:pt x="5318" y="14965"/>
                    <a:pt x="4166" y="16326"/>
                  </a:cubicBezTo>
                  <a:cubicBezTo>
                    <a:pt x="3457" y="17177"/>
                    <a:pt x="2689" y="17602"/>
                    <a:pt x="1950" y="18284"/>
                  </a:cubicBezTo>
                  <a:cubicBezTo>
                    <a:pt x="1241" y="18877"/>
                    <a:pt x="502" y="19898"/>
                    <a:pt x="0" y="21600"/>
                  </a:cubicBezTo>
                  <a:lnTo>
                    <a:pt x="21600" y="21600"/>
                  </a:lnTo>
                  <a:cubicBezTo>
                    <a:pt x="21127" y="19898"/>
                    <a:pt x="20389" y="18877"/>
                    <a:pt x="19650" y="18198"/>
                  </a:cubicBezTo>
                  <a:cubicBezTo>
                    <a:pt x="18941" y="17602"/>
                    <a:pt x="18172" y="17177"/>
                    <a:pt x="17463" y="16326"/>
                  </a:cubicBezTo>
                  <a:cubicBezTo>
                    <a:pt x="16282" y="14965"/>
                    <a:pt x="15277" y="12414"/>
                    <a:pt x="14656" y="9183"/>
                  </a:cubicBezTo>
                  <a:cubicBezTo>
                    <a:pt x="14124" y="6377"/>
                    <a:pt x="13887" y="3144"/>
                    <a:pt x="13976"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10" name="Google Shape;2414;p24">
              <a:extLst>
                <a:ext uri="{FF2B5EF4-FFF2-40B4-BE49-F238E27FC236}">
                  <a16:creationId xmlns:a16="http://schemas.microsoft.com/office/drawing/2014/main" id="{F814F9AC-3857-EB4D-A6C2-8E595A3C7F5F}"/>
                </a:ext>
              </a:extLst>
            </p:cNvPr>
            <p:cNvSpPr>
              <a:spLocks/>
            </p:cNvSpPr>
            <p:nvPr/>
          </p:nvSpPr>
          <p:spPr bwMode="auto">
            <a:xfrm>
              <a:off x="325288" y="318320"/>
              <a:ext cx="402805" cy="434817"/>
            </a:xfrm>
            <a:custGeom>
              <a:avLst/>
              <a:gdLst>
                <a:gd name="T0" fmla="*/ 2147483647 w 21556"/>
                <a:gd name="T1" fmla="*/ 2147483647 h 21600"/>
                <a:gd name="T2" fmla="*/ 2147483647 w 21556"/>
                <a:gd name="T3" fmla="*/ 2147483647 h 21600"/>
                <a:gd name="T4" fmla="*/ 2147483647 w 21556"/>
                <a:gd name="T5" fmla="*/ 2147483647 h 21600"/>
                <a:gd name="T6" fmla="*/ 2147483647 w 2155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56" h="21600" extrusionOk="0">
                  <a:moveTo>
                    <a:pt x="13325" y="0"/>
                  </a:moveTo>
                  <a:cubicBezTo>
                    <a:pt x="12578" y="1100"/>
                    <a:pt x="11350" y="1875"/>
                    <a:pt x="10076" y="2405"/>
                  </a:cubicBezTo>
                  <a:cubicBezTo>
                    <a:pt x="8540" y="3016"/>
                    <a:pt x="6915" y="3342"/>
                    <a:pt x="5335" y="3872"/>
                  </a:cubicBezTo>
                  <a:cubicBezTo>
                    <a:pt x="4500" y="4117"/>
                    <a:pt x="3666" y="4442"/>
                    <a:pt x="2964" y="4972"/>
                  </a:cubicBezTo>
                  <a:cubicBezTo>
                    <a:pt x="2261" y="5461"/>
                    <a:pt x="1690" y="6114"/>
                    <a:pt x="1427" y="6887"/>
                  </a:cubicBezTo>
                  <a:cubicBezTo>
                    <a:pt x="1163" y="7662"/>
                    <a:pt x="1295" y="8559"/>
                    <a:pt x="1822" y="9210"/>
                  </a:cubicBezTo>
                  <a:lnTo>
                    <a:pt x="1779" y="9251"/>
                  </a:lnTo>
                  <a:cubicBezTo>
                    <a:pt x="1621" y="9105"/>
                    <a:pt x="1414" y="9031"/>
                    <a:pt x="1199" y="9031"/>
                  </a:cubicBezTo>
                  <a:cubicBezTo>
                    <a:pt x="1057" y="9031"/>
                    <a:pt x="910" y="9063"/>
                    <a:pt x="768" y="9129"/>
                  </a:cubicBezTo>
                  <a:cubicBezTo>
                    <a:pt x="505" y="9210"/>
                    <a:pt x="330" y="9415"/>
                    <a:pt x="198" y="9659"/>
                  </a:cubicBezTo>
                  <a:cubicBezTo>
                    <a:pt x="154" y="9740"/>
                    <a:pt x="110" y="9823"/>
                    <a:pt x="67" y="9945"/>
                  </a:cubicBezTo>
                  <a:cubicBezTo>
                    <a:pt x="-22" y="10270"/>
                    <a:pt x="-22" y="10637"/>
                    <a:pt x="67" y="11004"/>
                  </a:cubicBezTo>
                  <a:cubicBezTo>
                    <a:pt x="198" y="11656"/>
                    <a:pt x="462" y="12308"/>
                    <a:pt x="944" y="12838"/>
                  </a:cubicBezTo>
                  <a:cubicBezTo>
                    <a:pt x="1295" y="13205"/>
                    <a:pt x="1734" y="13530"/>
                    <a:pt x="2217" y="13652"/>
                  </a:cubicBezTo>
                  <a:cubicBezTo>
                    <a:pt x="2393" y="15772"/>
                    <a:pt x="3447" y="17810"/>
                    <a:pt x="5071" y="19236"/>
                  </a:cubicBezTo>
                  <a:cubicBezTo>
                    <a:pt x="5379" y="19522"/>
                    <a:pt x="5730" y="19766"/>
                    <a:pt x="6081" y="20011"/>
                  </a:cubicBezTo>
                  <a:cubicBezTo>
                    <a:pt x="7442" y="20906"/>
                    <a:pt x="9110" y="21478"/>
                    <a:pt x="10779" y="21600"/>
                  </a:cubicBezTo>
                  <a:cubicBezTo>
                    <a:pt x="12491" y="21478"/>
                    <a:pt x="14116" y="20906"/>
                    <a:pt x="15520" y="20011"/>
                  </a:cubicBezTo>
                  <a:cubicBezTo>
                    <a:pt x="15871" y="19766"/>
                    <a:pt x="16178" y="19522"/>
                    <a:pt x="16486" y="19236"/>
                  </a:cubicBezTo>
                  <a:cubicBezTo>
                    <a:pt x="18154" y="17810"/>
                    <a:pt x="19164" y="15772"/>
                    <a:pt x="19339" y="13652"/>
                  </a:cubicBezTo>
                  <a:cubicBezTo>
                    <a:pt x="19823" y="13530"/>
                    <a:pt x="20305" y="13205"/>
                    <a:pt x="20613" y="12838"/>
                  </a:cubicBezTo>
                  <a:cubicBezTo>
                    <a:pt x="21096" y="12349"/>
                    <a:pt x="21403" y="11656"/>
                    <a:pt x="21491" y="11004"/>
                  </a:cubicBezTo>
                  <a:cubicBezTo>
                    <a:pt x="21578" y="10637"/>
                    <a:pt x="21578" y="10270"/>
                    <a:pt x="21491" y="9945"/>
                  </a:cubicBezTo>
                  <a:cubicBezTo>
                    <a:pt x="21403" y="9659"/>
                    <a:pt x="21227" y="9374"/>
                    <a:pt x="20964" y="9210"/>
                  </a:cubicBezTo>
                  <a:cubicBezTo>
                    <a:pt x="20920" y="9170"/>
                    <a:pt x="20832" y="9129"/>
                    <a:pt x="20788" y="9088"/>
                  </a:cubicBezTo>
                  <a:cubicBezTo>
                    <a:pt x="20667" y="9040"/>
                    <a:pt x="20540" y="9017"/>
                    <a:pt x="20412" y="9017"/>
                  </a:cubicBezTo>
                  <a:cubicBezTo>
                    <a:pt x="20218" y="9017"/>
                    <a:pt x="20025" y="9071"/>
                    <a:pt x="19866" y="9170"/>
                  </a:cubicBezTo>
                  <a:cubicBezTo>
                    <a:pt x="20042" y="7540"/>
                    <a:pt x="19691" y="5869"/>
                    <a:pt x="18901" y="4402"/>
                  </a:cubicBezTo>
                  <a:cubicBezTo>
                    <a:pt x="18066" y="2934"/>
                    <a:pt x="16750" y="1630"/>
                    <a:pt x="15169" y="816"/>
                  </a:cubicBezTo>
                  <a:cubicBezTo>
                    <a:pt x="14598" y="489"/>
                    <a:pt x="13939" y="245"/>
                    <a:pt x="13325"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11" name="Google Shape;2415;p24">
              <a:extLst>
                <a:ext uri="{FF2B5EF4-FFF2-40B4-BE49-F238E27FC236}">
                  <a16:creationId xmlns:a16="http://schemas.microsoft.com/office/drawing/2014/main" id="{A7AACD8A-BEDD-399B-53B7-6F5E885BBF82}"/>
                </a:ext>
              </a:extLst>
            </p:cNvPr>
            <p:cNvSpPr>
              <a:spLocks/>
            </p:cNvSpPr>
            <p:nvPr/>
          </p:nvSpPr>
          <p:spPr bwMode="auto">
            <a:xfrm>
              <a:off x="425129" y="132089"/>
              <a:ext cx="238582" cy="112404"/>
            </a:xfrm>
            <a:custGeom>
              <a:avLst/>
              <a:gdLst>
                <a:gd name="T0" fmla="*/ 1855011912 w 21365"/>
                <a:gd name="T1" fmla="*/ 41215810 h 21600"/>
                <a:gd name="T2" fmla="*/ 1855011912 w 21365"/>
                <a:gd name="T3" fmla="*/ 41215810 h 21600"/>
                <a:gd name="T4" fmla="*/ 1855011912 w 21365"/>
                <a:gd name="T5" fmla="*/ 41215810 h 21600"/>
                <a:gd name="T6" fmla="*/ 1855011912 w 21365"/>
                <a:gd name="T7" fmla="*/ 4121581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5" h="21600" extrusionOk="0">
                  <a:moveTo>
                    <a:pt x="9536" y="0"/>
                  </a:moveTo>
                  <a:cubicBezTo>
                    <a:pt x="7404" y="0"/>
                    <a:pt x="5349" y="3629"/>
                    <a:pt x="5054" y="8045"/>
                  </a:cubicBezTo>
                  <a:cubicBezTo>
                    <a:pt x="4834" y="7965"/>
                    <a:pt x="4609" y="7930"/>
                    <a:pt x="4381" y="7930"/>
                  </a:cubicBezTo>
                  <a:cubicBezTo>
                    <a:pt x="2739" y="7930"/>
                    <a:pt x="1064" y="9896"/>
                    <a:pt x="352" y="13087"/>
                  </a:cubicBezTo>
                  <a:cubicBezTo>
                    <a:pt x="-235" y="15766"/>
                    <a:pt x="-89" y="19235"/>
                    <a:pt x="793" y="21600"/>
                  </a:cubicBezTo>
                  <a:cubicBezTo>
                    <a:pt x="1087" y="21286"/>
                    <a:pt x="1382" y="20968"/>
                    <a:pt x="1674" y="20654"/>
                  </a:cubicBezTo>
                  <a:cubicBezTo>
                    <a:pt x="3915" y="18399"/>
                    <a:pt x="6390" y="17259"/>
                    <a:pt x="8859" y="17259"/>
                  </a:cubicBezTo>
                  <a:cubicBezTo>
                    <a:pt x="11571" y="17259"/>
                    <a:pt x="14278" y="18638"/>
                    <a:pt x="16663" y="21441"/>
                  </a:cubicBezTo>
                  <a:lnTo>
                    <a:pt x="16735" y="21441"/>
                  </a:lnTo>
                  <a:cubicBezTo>
                    <a:pt x="19159" y="19076"/>
                    <a:pt x="20996" y="14033"/>
                    <a:pt x="21365" y="8358"/>
                  </a:cubicBezTo>
                  <a:lnTo>
                    <a:pt x="21291" y="8358"/>
                  </a:lnTo>
                  <a:cubicBezTo>
                    <a:pt x="20734" y="9105"/>
                    <a:pt x="20082" y="9424"/>
                    <a:pt x="19407" y="9424"/>
                  </a:cubicBezTo>
                  <a:cubicBezTo>
                    <a:pt x="18653" y="9424"/>
                    <a:pt x="17874" y="9025"/>
                    <a:pt x="17175" y="8358"/>
                  </a:cubicBezTo>
                  <a:cubicBezTo>
                    <a:pt x="15781" y="7099"/>
                    <a:pt x="14679" y="5048"/>
                    <a:pt x="13503" y="3315"/>
                  </a:cubicBezTo>
                  <a:cubicBezTo>
                    <a:pt x="12327" y="1578"/>
                    <a:pt x="10933" y="0"/>
                    <a:pt x="953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12" name="Google Shape;2416;p24">
              <a:extLst>
                <a:ext uri="{FF2B5EF4-FFF2-40B4-BE49-F238E27FC236}">
                  <a16:creationId xmlns:a16="http://schemas.microsoft.com/office/drawing/2014/main" id="{EE7E3192-EF31-CCDF-7714-5EA86744091B}"/>
                </a:ext>
              </a:extLst>
            </p:cNvPr>
            <p:cNvSpPr>
              <a:spLocks/>
            </p:cNvSpPr>
            <p:nvPr/>
          </p:nvSpPr>
          <p:spPr bwMode="auto">
            <a:xfrm>
              <a:off x="309601" y="222187"/>
              <a:ext cx="420903" cy="290577"/>
            </a:xfrm>
            <a:custGeom>
              <a:avLst/>
              <a:gdLst>
                <a:gd name="T0" fmla="*/ 2147483647 w 21435"/>
                <a:gd name="T1" fmla="*/ 2147483647 h 21600"/>
                <a:gd name="T2" fmla="*/ 2147483647 w 21435"/>
                <a:gd name="T3" fmla="*/ 2147483647 h 21600"/>
                <a:gd name="T4" fmla="*/ 2147483647 w 21435"/>
                <a:gd name="T5" fmla="*/ 2147483647 h 21600"/>
                <a:gd name="T6" fmla="*/ 2147483647 w 21435"/>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35" h="21600" extrusionOk="0">
                  <a:moveTo>
                    <a:pt x="10883" y="0"/>
                  </a:moveTo>
                  <a:cubicBezTo>
                    <a:pt x="9491" y="0"/>
                    <a:pt x="8098" y="427"/>
                    <a:pt x="6835" y="1292"/>
                  </a:cubicBezTo>
                  <a:cubicBezTo>
                    <a:pt x="6669" y="1413"/>
                    <a:pt x="6502" y="1537"/>
                    <a:pt x="6334" y="1658"/>
                  </a:cubicBezTo>
                  <a:cubicBezTo>
                    <a:pt x="3953" y="3611"/>
                    <a:pt x="2156" y="7146"/>
                    <a:pt x="1614" y="11049"/>
                  </a:cubicBezTo>
                  <a:cubicBezTo>
                    <a:pt x="736" y="12392"/>
                    <a:pt x="151" y="14221"/>
                    <a:pt x="25" y="16112"/>
                  </a:cubicBezTo>
                  <a:cubicBezTo>
                    <a:pt x="-100" y="18001"/>
                    <a:pt x="235" y="19954"/>
                    <a:pt x="945" y="21538"/>
                  </a:cubicBezTo>
                  <a:lnTo>
                    <a:pt x="987" y="21600"/>
                  </a:lnTo>
                  <a:cubicBezTo>
                    <a:pt x="1112" y="21234"/>
                    <a:pt x="1279" y="20928"/>
                    <a:pt x="1529" y="20807"/>
                  </a:cubicBezTo>
                  <a:cubicBezTo>
                    <a:pt x="1664" y="20708"/>
                    <a:pt x="1804" y="20660"/>
                    <a:pt x="1940" y="20660"/>
                  </a:cubicBezTo>
                  <a:cubicBezTo>
                    <a:pt x="2144" y="20660"/>
                    <a:pt x="2341" y="20770"/>
                    <a:pt x="2491" y="20990"/>
                  </a:cubicBezTo>
                  <a:cubicBezTo>
                    <a:pt x="2491" y="20990"/>
                    <a:pt x="2491" y="20928"/>
                    <a:pt x="2491" y="20807"/>
                  </a:cubicBezTo>
                  <a:cubicBezTo>
                    <a:pt x="2407" y="19954"/>
                    <a:pt x="2407" y="15684"/>
                    <a:pt x="8131" y="14100"/>
                  </a:cubicBezTo>
                  <a:cubicBezTo>
                    <a:pt x="14565" y="12330"/>
                    <a:pt x="13479" y="7146"/>
                    <a:pt x="13479" y="7146"/>
                  </a:cubicBezTo>
                  <a:cubicBezTo>
                    <a:pt x="14063" y="7512"/>
                    <a:pt x="14690" y="7878"/>
                    <a:pt x="15234" y="8367"/>
                  </a:cubicBezTo>
                  <a:cubicBezTo>
                    <a:pt x="16738" y="9586"/>
                    <a:pt x="17991" y="11537"/>
                    <a:pt x="18785" y="13734"/>
                  </a:cubicBezTo>
                  <a:cubicBezTo>
                    <a:pt x="19537" y="15929"/>
                    <a:pt x="19871" y="18428"/>
                    <a:pt x="19703" y="20928"/>
                  </a:cubicBezTo>
                  <a:cubicBezTo>
                    <a:pt x="19844" y="20757"/>
                    <a:pt x="20013" y="20681"/>
                    <a:pt x="20185" y="20681"/>
                  </a:cubicBezTo>
                  <a:cubicBezTo>
                    <a:pt x="20318" y="20681"/>
                    <a:pt x="20454" y="20728"/>
                    <a:pt x="20580" y="20807"/>
                  </a:cubicBezTo>
                  <a:cubicBezTo>
                    <a:pt x="20623" y="20807"/>
                    <a:pt x="20706" y="20868"/>
                    <a:pt x="20748" y="20928"/>
                  </a:cubicBezTo>
                  <a:cubicBezTo>
                    <a:pt x="21292" y="19464"/>
                    <a:pt x="21500" y="17758"/>
                    <a:pt x="21417" y="16050"/>
                  </a:cubicBezTo>
                  <a:cubicBezTo>
                    <a:pt x="21292" y="14525"/>
                    <a:pt x="20916" y="13002"/>
                    <a:pt x="20247" y="11781"/>
                  </a:cubicBezTo>
                  <a:cubicBezTo>
                    <a:pt x="19829" y="7512"/>
                    <a:pt x="17991" y="3670"/>
                    <a:pt x="15400" y="1658"/>
                  </a:cubicBezTo>
                  <a:cubicBezTo>
                    <a:pt x="15400" y="1596"/>
                    <a:pt x="15359" y="1596"/>
                    <a:pt x="15359" y="1596"/>
                  </a:cubicBezTo>
                  <a:cubicBezTo>
                    <a:pt x="13991" y="535"/>
                    <a:pt x="12438" y="0"/>
                    <a:pt x="1088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13" name="Google Shape;2417;p24">
              <a:extLst>
                <a:ext uri="{FF2B5EF4-FFF2-40B4-BE49-F238E27FC236}">
                  <a16:creationId xmlns:a16="http://schemas.microsoft.com/office/drawing/2014/main" id="{ABD034F1-2617-BD3A-AE5F-EA7ADCECD95E}"/>
                </a:ext>
              </a:extLst>
            </p:cNvPr>
            <p:cNvSpPr>
              <a:spLocks/>
            </p:cNvSpPr>
            <p:nvPr/>
          </p:nvSpPr>
          <p:spPr bwMode="auto">
            <a:xfrm>
              <a:off x="429063" y="721143"/>
              <a:ext cx="185403" cy="69531"/>
            </a:xfrm>
            <a:custGeom>
              <a:avLst/>
              <a:gdLst>
                <a:gd name="T0" fmla="*/ 503200566 w 21600"/>
                <a:gd name="T1" fmla="*/ 3732971 h 21600"/>
                <a:gd name="T2" fmla="*/ 503200566 w 21600"/>
                <a:gd name="T3" fmla="*/ 3732971 h 21600"/>
                <a:gd name="T4" fmla="*/ 503200566 w 21600"/>
                <a:gd name="T5" fmla="*/ 3732971 h 21600"/>
                <a:gd name="T6" fmla="*/ 503200566 w 21600"/>
                <a:gd name="T7" fmla="*/ 373297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47" y="0"/>
                  </a:moveTo>
                  <a:cubicBezTo>
                    <a:pt x="1147" y="249"/>
                    <a:pt x="1147" y="507"/>
                    <a:pt x="1147" y="765"/>
                  </a:cubicBezTo>
                  <a:cubicBezTo>
                    <a:pt x="1340" y="7645"/>
                    <a:pt x="860" y="14784"/>
                    <a:pt x="0" y="21407"/>
                  </a:cubicBezTo>
                  <a:cubicBezTo>
                    <a:pt x="803" y="21536"/>
                    <a:pt x="1578" y="21600"/>
                    <a:pt x="2327" y="21600"/>
                  </a:cubicBezTo>
                  <a:cubicBezTo>
                    <a:pt x="16430" y="21600"/>
                    <a:pt x="21600" y="0"/>
                    <a:pt x="21600" y="0"/>
                  </a:cubicBezTo>
                  <a:cubicBezTo>
                    <a:pt x="21410" y="507"/>
                    <a:pt x="21220" y="765"/>
                    <a:pt x="21027" y="1272"/>
                  </a:cubicBezTo>
                  <a:lnTo>
                    <a:pt x="20453" y="2036"/>
                  </a:lnTo>
                  <a:cubicBezTo>
                    <a:pt x="20360" y="2294"/>
                    <a:pt x="20166" y="2543"/>
                    <a:pt x="19976" y="2801"/>
                  </a:cubicBezTo>
                  <a:cubicBezTo>
                    <a:pt x="19786" y="3058"/>
                    <a:pt x="19690" y="3308"/>
                    <a:pt x="19499" y="3565"/>
                  </a:cubicBezTo>
                  <a:cubicBezTo>
                    <a:pt x="19403" y="3823"/>
                    <a:pt x="19213" y="3823"/>
                    <a:pt x="19116" y="4072"/>
                  </a:cubicBezTo>
                  <a:cubicBezTo>
                    <a:pt x="18829" y="4587"/>
                    <a:pt x="18543" y="4837"/>
                    <a:pt x="18256" y="5352"/>
                  </a:cubicBezTo>
                  <a:cubicBezTo>
                    <a:pt x="18066" y="5352"/>
                    <a:pt x="17969" y="5601"/>
                    <a:pt x="17873" y="5601"/>
                  </a:cubicBezTo>
                  <a:cubicBezTo>
                    <a:pt x="17492" y="6116"/>
                    <a:pt x="17206" y="6366"/>
                    <a:pt x="16919" y="6623"/>
                  </a:cubicBezTo>
                  <a:cubicBezTo>
                    <a:pt x="16822" y="6881"/>
                    <a:pt x="16726" y="6881"/>
                    <a:pt x="16536" y="6881"/>
                  </a:cubicBezTo>
                  <a:cubicBezTo>
                    <a:pt x="16439" y="7130"/>
                    <a:pt x="16249" y="7130"/>
                    <a:pt x="16152" y="7388"/>
                  </a:cubicBezTo>
                  <a:lnTo>
                    <a:pt x="16059" y="7388"/>
                  </a:lnTo>
                  <a:lnTo>
                    <a:pt x="15772" y="7645"/>
                  </a:lnTo>
                  <a:cubicBezTo>
                    <a:pt x="15579" y="7895"/>
                    <a:pt x="15389" y="7895"/>
                    <a:pt x="15199" y="8152"/>
                  </a:cubicBezTo>
                  <a:cubicBezTo>
                    <a:pt x="15102" y="8152"/>
                    <a:pt x="15006" y="8152"/>
                    <a:pt x="14912" y="8410"/>
                  </a:cubicBezTo>
                  <a:cubicBezTo>
                    <a:pt x="14815" y="8410"/>
                    <a:pt x="14719" y="8410"/>
                    <a:pt x="14529" y="8659"/>
                  </a:cubicBezTo>
                  <a:cubicBezTo>
                    <a:pt x="14339" y="8659"/>
                    <a:pt x="14242" y="8917"/>
                    <a:pt x="14052" y="8917"/>
                  </a:cubicBezTo>
                  <a:cubicBezTo>
                    <a:pt x="13859" y="8917"/>
                    <a:pt x="13669" y="9174"/>
                    <a:pt x="13382" y="9174"/>
                  </a:cubicBezTo>
                  <a:cubicBezTo>
                    <a:pt x="13192" y="9424"/>
                    <a:pt x="12999" y="9424"/>
                    <a:pt x="12808" y="9424"/>
                  </a:cubicBezTo>
                  <a:lnTo>
                    <a:pt x="12712" y="9424"/>
                  </a:lnTo>
                  <a:cubicBezTo>
                    <a:pt x="12522" y="9681"/>
                    <a:pt x="12332" y="9681"/>
                    <a:pt x="12138" y="9681"/>
                  </a:cubicBezTo>
                  <a:cubicBezTo>
                    <a:pt x="11852" y="9939"/>
                    <a:pt x="11662" y="9939"/>
                    <a:pt x="11375" y="9939"/>
                  </a:cubicBezTo>
                  <a:cubicBezTo>
                    <a:pt x="7741" y="9174"/>
                    <a:pt x="4111" y="5601"/>
                    <a:pt x="114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14" name="Google Shape;2418;p24">
              <a:extLst>
                <a:ext uri="{FF2B5EF4-FFF2-40B4-BE49-F238E27FC236}">
                  <a16:creationId xmlns:a16="http://schemas.microsoft.com/office/drawing/2014/main" id="{D863B62A-78BB-E425-4B79-3F6E3B202AD8}"/>
                </a:ext>
              </a:extLst>
            </p:cNvPr>
            <p:cNvSpPr>
              <a:spLocks/>
            </p:cNvSpPr>
            <p:nvPr/>
          </p:nvSpPr>
          <p:spPr bwMode="auto">
            <a:xfrm>
              <a:off x="417918" y="118618"/>
              <a:ext cx="238320" cy="132712"/>
            </a:xfrm>
            <a:custGeom>
              <a:avLst/>
              <a:gdLst>
                <a:gd name="T0" fmla="*/ 1877676683 w 21271"/>
                <a:gd name="T1" fmla="*/ 94559616 h 21600"/>
                <a:gd name="T2" fmla="*/ 1877676683 w 21271"/>
                <a:gd name="T3" fmla="*/ 94559616 h 21600"/>
                <a:gd name="T4" fmla="*/ 1877676683 w 21271"/>
                <a:gd name="T5" fmla="*/ 94559616 h 21600"/>
                <a:gd name="T6" fmla="*/ 1877676683 w 21271"/>
                <a:gd name="T7" fmla="*/ 9455961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1" h="21600" extrusionOk="0">
                  <a:moveTo>
                    <a:pt x="10216" y="0"/>
                  </a:moveTo>
                  <a:cubicBezTo>
                    <a:pt x="10022" y="0"/>
                    <a:pt x="9827" y="21"/>
                    <a:pt x="9635" y="59"/>
                  </a:cubicBezTo>
                  <a:cubicBezTo>
                    <a:pt x="8317" y="325"/>
                    <a:pt x="7074" y="1261"/>
                    <a:pt x="6341" y="3263"/>
                  </a:cubicBezTo>
                  <a:cubicBezTo>
                    <a:pt x="5756" y="4600"/>
                    <a:pt x="5536" y="6202"/>
                    <a:pt x="5608" y="7935"/>
                  </a:cubicBezTo>
                  <a:cubicBezTo>
                    <a:pt x="5083" y="7185"/>
                    <a:pt x="4445" y="6818"/>
                    <a:pt x="3797" y="6818"/>
                  </a:cubicBezTo>
                  <a:cubicBezTo>
                    <a:pt x="3180" y="6818"/>
                    <a:pt x="2556" y="7151"/>
                    <a:pt x="2022" y="7804"/>
                  </a:cubicBezTo>
                  <a:cubicBezTo>
                    <a:pt x="410" y="9672"/>
                    <a:pt x="-175" y="13277"/>
                    <a:pt x="45" y="16481"/>
                  </a:cubicBezTo>
                  <a:cubicBezTo>
                    <a:pt x="190" y="18349"/>
                    <a:pt x="630" y="19951"/>
                    <a:pt x="1289" y="21423"/>
                  </a:cubicBezTo>
                  <a:cubicBezTo>
                    <a:pt x="1339" y="21549"/>
                    <a:pt x="1400" y="21600"/>
                    <a:pt x="1460" y="21600"/>
                  </a:cubicBezTo>
                  <a:cubicBezTo>
                    <a:pt x="1649" y="21600"/>
                    <a:pt x="1823" y="21060"/>
                    <a:pt x="1654" y="20753"/>
                  </a:cubicBezTo>
                  <a:cubicBezTo>
                    <a:pt x="410" y="17949"/>
                    <a:pt x="190" y="13813"/>
                    <a:pt x="1215" y="10739"/>
                  </a:cubicBezTo>
                  <a:cubicBezTo>
                    <a:pt x="1728" y="9272"/>
                    <a:pt x="2607" y="8070"/>
                    <a:pt x="3559" y="7804"/>
                  </a:cubicBezTo>
                  <a:cubicBezTo>
                    <a:pt x="3631" y="7792"/>
                    <a:pt x="3705" y="7787"/>
                    <a:pt x="3776" y="7787"/>
                  </a:cubicBezTo>
                  <a:cubicBezTo>
                    <a:pt x="4708" y="7787"/>
                    <a:pt x="5494" y="8584"/>
                    <a:pt x="5901" y="10073"/>
                  </a:cubicBezTo>
                  <a:cubicBezTo>
                    <a:pt x="5901" y="10073"/>
                    <a:pt x="5901" y="10073"/>
                    <a:pt x="5975" y="10208"/>
                  </a:cubicBezTo>
                  <a:cubicBezTo>
                    <a:pt x="5975" y="10208"/>
                    <a:pt x="5975" y="10208"/>
                    <a:pt x="5975" y="10338"/>
                  </a:cubicBezTo>
                  <a:cubicBezTo>
                    <a:pt x="6017" y="10494"/>
                    <a:pt x="6091" y="10562"/>
                    <a:pt x="6172" y="10562"/>
                  </a:cubicBezTo>
                  <a:cubicBezTo>
                    <a:pt x="6364" y="10562"/>
                    <a:pt x="6590" y="10182"/>
                    <a:pt x="6486" y="9807"/>
                  </a:cubicBezTo>
                  <a:cubicBezTo>
                    <a:pt x="5901" y="7804"/>
                    <a:pt x="6121" y="5266"/>
                    <a:pt x="6926" y="3529"/>
                  </a:cubicBezTo>
                  <a:cubicBezTo>
                    <a:pt x="7659" y="1792"/>
                    <a:pt x="8976" y="991"/>
                    <a:pt x="10223" y="991"/>
                  </a:cubicBezTo>
                  <a:cubicBezTo>
                    <a:pt x="11541" y="991"/>
                    <a:pt x="12785" y="2062"/>
                    <a:pt x="13883" y="3394"/>
                  </a:cubicBezTo>
                  <a:cubicBezTo>
                    <a:pt x="15055" y="5001"/>
                    <a:pt x="15934" y="7134"/>
                    <a:pt x="17032" y="8871"/>
                  </a:cubicBezTo>
                  <a:cubicBezTo>
                    <a:pt x="18024" y="10343"/>
                    <a:pt x="19178" y="11527"/>
                    <a:pt x="20396" y="11527"/>
                  </a:cubicBezTo>
                  <a:cubicBezTo>
                    <a:pt x="20616" y="11527"/>
                    <a:pt x="20835" y="11489"/>
                    <a:pt x="21060" y="11409"/>
                  </a:cubicBezTo>
                  <a:cubicBezTo>
                    <a:pt x="21425" y="11409"/>
                    <a:pt x="21279" y="10473"/>
                    <a:pt x="20912" y="10473"/>
                  </a:cubicBezTo>
                  <a:cubicBezTo>
                    <a:pt x="20731" y="10536"/>
                    <a:pt x="20551" y="10566"/>
                    <a:pt x="20371" y="10566"/>
                  </a:cubicBezTo>
                  <a:cubicBezTo>
                    <a:pt x="19034" y="10566"/>
                    <a:pt x="17781" y="8917"/>
                    <a:pt x="16812" y="7269"/>
                  </a:cubicBezTo>
                  <a:cubicBezTo>
                    <a:pt x="15786" y="5266"/>
                    <a:pt x="14761" y="3263"/>
                    <a:pt x="13517" y="1792"/>
                  </a:cubicBezTo>
                  <a:cubicBezTo>
                    <a:pt x="12516" y="654"/>
                    <a:pt x="11356" y="0"/>
                    <a:pt x="1021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15" name="Google Shape;2419;p24">
              <a:extLst>
                <a:ext uri="{FF2B5EF4-FFF2-40B4-BE49-F238E27FC236}">
                  <a16:creationId xmlns:a16="http://schemas.microsoft.com/office/drawing/2014/main" id="{D8D265FB-CB45-2691-A9E6-CEF174FDEEF9}"/>
                </a:ext>
              </a:extLst>
            </p:cNvPr>
            <p:cNvSpPr>
              <a:spLocks/>
            </p:cNvSpPr>
            <p:nvPr/>
          </p:nvSpPr>
          <p:spPr bwMode="auto">
            <a:xfrm>
              <a:off x="495508" y="515224"/>
              <a:ext cx="63184" cy="93519"/>
            </a:xfrm>
            <a:custGeom>
              <a:avLst/>
              <a:gdLst>
                <a:gd name="T0" fmla="*/ 2313067 w 21600"/>
                <a:gd name="T1" fmla="*/ 16430773 h 21600"/>
                <a:gd name="T2" fmla="*/ 2313067 w 21600"/>
                <a:gd name="T3" fmla="*/ 16430773 h 21600"/>
                <a:gd name="T4" fmla="*/ 2313067 w 21600"/>
                <a:gd name="T5" fmla="*/ 16430773 h 21600"/>
                <a:gd name="T6" fmla="*/ 2313067 w 21600"/>
                <a:gd name="T7" fmla="*/ 164307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663" y="0"/>
                  </a:moveTo>
                  <a:cubicBezTo>
                    <a:pt x="4773" y="0"/>
                    <a:pt x="0" y="11560"/>
                    <a:pt x="0" y="15347"/>
                  </a:cubicBezTo>
                  <a:cubicBezTo>
                    <a:pt x="0" y="19135"/>
                    <a:pt x="6731" y="21600"/>
                    <a:pt x="10937" y="21600"/>
                  </a:cubicBezTo>
                  <a:cubicBezTo>
                    <a:pt x="15153" y="21600"/>
                    <a:pt x="21600" y="19135"/>
                    <a:pt x="21600" y="15347"/>
                  </a:cubicBezTo>
                  <a:cubicBezTo>
                    <a:pt x="21600" y="11560"/>
                    <a:pt x="16552" y="0"/>
                    <a:pt x="1066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16" name="Google Shape;2420;p24">
              <a:extLst>
                <a:ext uri="{FF2B5EF4-FFF2-40B4-BE49-F238E27FC236}">
                  <a16:creationId xmlns:a16="http://schemas.microsoft.com/office/drawing/2014/main" id="{EAD09317-A5A8-36D0-8F56-ACEB41A2104D}"/>
                </a:ext>
              </a:extLst>
            </p:cNvPr>
            <p:cNvSpPr>
              <a:spLocks/>
            </p:cNvSpPr>
            <p:nvPr/>
          </p:nvSpPr>
          <p:spPr bwMode="auto">
            <a:xfrm>
              <a:off x="380672" y="547916"/>
              <a:ext cx="100073" cy="74764"/>
            </a:xfrm>
            <a:custGeom>
              <a:avLst/>
              <a:gdLst>
                <a:gd name="T0" fmla="*/ 23053877 w 21600"/>
                <a:gd name="T1" fmla="*/ 5365584 h 21600"/>
                <a:gd name="T2" fmla="*/ 23053877 w 21600"/>
                <a:gd name="T3" fmla="*/ 5365584 h 21600"/>
                <a:gd name="T4" fmla="*/ 23053877 w 21600"/>
                <a:gd name="T5" fmla="*/ 5365584 h 21600"/>
                <a:gd name="T6" fmla="*/ 23053877 w 21600"/>
                <a:gd name="T7" fmla="*/ 536558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588" y="0"/>
                  </a:moveTo>
                  <a:cubicBezTo>
                    <a:pt x="3249" y="0"/>
                    <a:pt x="0" y="621"/>
                    <a:pt x="0" y="7148"/>
                  </a:cubicBezTo>
                  <a:cubicBezTo>
                    <a:pt x="0" y="15201"/>
                    <a:pt x="4954" y="21600"/>
                    <a:pt x="10803" y="21600"/>
                  </a:cubicBezTo>
                  <a:cubicBezTo>
                    <a:pt x="16819" y="21600"/>
                    <a:pt x="21600" y="15201"/>
                    <a:pt x="21600" y="7148"/>
                  </a:cubicBezTo>
                  <a:cubicBezTo>
                    <a:pt x="21600" y="621"/>
                    <a:pt x="18469" y="0"/>
                    <a:pt x="14079" y="0"/>
                  </a:cubicBezTo>
                  <a:cubicBezTo>
                    <a:pt x="13051" y="0"/>
                    <a:pt x="11949" y="37"/>
                    <a:pt x="10803" y="37"/>
                  </a:cubicBezTo>
                  <a:cubicBezTo>
                    <a:pt x="9684" y="37"/>
                    <a:pt x="8605" y="0"/>
                    <a:pt x="7588"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17" name="Google Shape;2421;p24">
              <a:extLst>
                <a:ext uri="{FF2B5EF4-FFF2-40B4-BE49-F238E27FC236}">
                  <a16:creationId xmlns:a16="http://schemas.microsoft.com/office/drawing/2014/main" id="{CDA74AA1-3CD1-ED49-6C52-ADA7AF7E2B3B}"/>
                </a:ext>
              </a:extLst>
            </p:cNvPr>
            <p:cNvSpPr>
              <a:spLocks/>
            </p:cNvSpPr>
            <p:nvPr/>
          </p:nvSpPr>
          <p:spPr bwMode="auto">
            <a:xfrm>
              <a:off x="493048" y="622678"/>
              <a:ext cx="68105" cy="98467"/>
            </a:xfrm>
            <a:custGeom>
              <a:avLst/>
              <a:gdLst>
                <a:gd name="T0" fmla="*/ 3365535 w 21600"/>
                <a:gd name="T1" fmla="*/ 21262444 h 21600"/>
                <a:gd name="T2" fmla="*/ 3365535 w 21600"/>
                <a:gd name="T3" fmla="*/ 21262444 h 21600"/>
                <a:gd name="T4" fmla="*/ 3365535 w 21600"/>
                <a:gd name="T5" fmla="*/ 21262444 h 21600"/>
                <a:gd name="T6" fmla="*/ 3365535 w 21600"/>
                <a:gd name="T7" fmla="*/ 2126244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244" y="0"/>
                  </a:moveTo>
                  <a:cubicBezTo>
                    <a:pt x="2867" y="0"/>
                    <a:pt x="263" y="2341"/>
                    <a:pt x="263" y="5222"/>
                  </a:cubicBezTo>
                  <a:cubicBezTo>
                    <a:pt x="263" y="5762"/>
                    <a:pt x="263" y="6302"/>
                    <a:pt x="526" y="6842"/>
                  </a:cubicBezTo>
                  <a:cubicBezTo>
                    <a:pt x="263" y="7564"/>
                    <a:pt x="0" y="8280"/>
                    <a:pt x="0" y="9001"/>
                  </a:cubicBezTo>
                  <a:cubicBezTo>
                    <a:pt x="0" y="12780"/>
                    <a:pt x="781" y="21600"/>
                    <a:pt x="10673" y="21600"/>
                  </a:cubicBezTo>
                  <a:cubicBezTo>
                    <a:pt x="20819" y="21600"/>
                    <a:pt x="21600" y="12780"/>
                    <a:pt x="21600" y="9001"/>
                  </a:cubicBezTo>
                  <a:cubicBezTo>
                    <a:pt x="21600" y="8280"/>
                    <a:pt x="21600" y="7564"/>
                    <a:pt x="21082" y="6842"/>
                  </a:cubicBezTo>
                  <a:cubicBezTo>
                    <a:pt x="21337" y="6302"/>
                    <a:pt x="21337" y="5762"/>
                    <a:pt x="21337" y="5222"/>
                  </a:cubicBezTo>
                  <a:cubicBezTo>
                    <a:pt x="21337" y="2341"/>
                    <a:pt x="18741" y="0"/>
                    <a:pt x="15356" y="0"/>
                  </a:cubicBezTo>
                  <a:cubicBezTo>
                    <a:pt x="13532" y="0"/>
                    <a:pt x="11971" y="722"/>
                    <a:pt x="10673" y="1801"/>
                  </a:cubicBezTo>
                  <a:cubicBezTo>
                    <a:pt x="9629" y="722"/>
                    <a:pt x="8068" y="0"/>
                    <a:pt x="6244"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18" name="Google Shape;2422;p24">
              <a:extLst>
                <a:ext uri="{FF2B5EF4-FFF2-40B4-BE49-F238E27FC236}">
                  <a16:creationId xmlns:a16="http://schemas.microsoft.com/office/drawing/2014/main" id="{9EBE95E2-7EDE-71C6-1612-5F1A06A60B96}"/>
                </a:ext>
              </a:extLst>
            </p:cNvPr>
            <p:cNvSpPr>
              <a:spLocks/>
            </p:cNvSpPr>
            <p:nvPr/>
          </p:nvSpPr>
          <p:spPr bwMode="auto">
            <a:xfrm>
              <a:off x="384973" y="470926"/>
              <a:ext cx="97869" cy="43859"/>
            </a:xfrm>
            <a:custGeom>
              <a:avLst/>
              <a:gdLst>
                <a:gd name="T0" fmla="*/ 21466569 w 21385"/>
                <a:gd name="T1" fmla="*/ 372787 h 21600"/>
                <a:gd name="T2" fmla="*/ 21466569 w 21385"/>
                <a:gd name="T3" fmla="*/ 372787 h 21600"/>
                <a:gd name="T4" fmla="*/ 21466569 w 21385"/>
                <a:gd name="T5" fmla="*/ 372787 h 21600"/>
                <a:gd name="T6" fmla="*/ 21466569 w 21385"/>
                <a:gd name="T7" fmla="*/ 3727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85" h="21600" extrusionOk="0">
                  <a:moveTo>
                    <a:pt x="7308" y="0"/>
                  </a:moveTo>
                  <a:cubicBezTo>
                    <a:pt x="6946" y="396"/>
                    <a:pt x="6770" y="1212"/>
                    <a:pt x="6946" y="2016"/>
                  </a:cubicBezTo>
                  <a:lnTo>
                    <a:pt x="7664" y="8076"/>
                  </a:lnTo>
                  <a:cubicBezTo>
                    <a:pt x="6946" y="8484"/>
                    <a:pt x="6227" y="9288"/>
                    <a:pt x="5513" y="10092"/>
                  </a:cubicBezTo>
                  <a:cubicBezTo>
                    <a:pt x="4976" y="8076"/>
                    <a:pt x="4438" y="6456"/>
                    <a:pt x="4076" y="4440"/>
                  </a:cubicBezTo>
                  <a:cubicBezTo>
                    <a:pt x="3974" y="3968"/>
                    <a:pt x="3804" y="3776"/>
                    <a:pt x="3617" y="3776"/>
                  </a:cubicBezTo>
                  <a:cubicBezTo>
                    <a:pt x="3481" y="3776"/>
                    <a:pt x="3329" y="3866"/>
                    <a:pt x="3181" y="4032"/>
                  </a:cubicBezTo>
                  <a:cubicBezTo>
                    <a:pt x="2825" y="4440"/>
                    <a:pt x="2825" y="5244"/>
                    <a:pt x="3000" y="6060"/>
                  </a:cubicBezTo>
                  <a:cubicBezTo>
                    <a:pt x="3363" y="7668"/>
                    <a:pt x="3900" y="9696"/>
                    <a:pt x="4438" y="11712"/>
                  </a:cubicBezTo>
                  <a:cubicBezTo>
                    <a:pt x="3900" y="12516"/>
                    <a:pt x="3363" y="13333"/>
                    <a:pt x="3000" y="14136"/>
                  </a:cubicBezTo>
                  <a:cubicBezTo>
                    <a:pt x="2287" y="12516"/>
                    <a:pt x="1749" y="10908"/>
                    <a:pt x="1030" y="9288"/>
                  </a:cubicBezTo>
                  <a:cubicBezTo>
                    <a:pt x="940" y="9084"/>
                    <a:pt x="810" y="8982"/>
                    <a:pt x="651" y="8982"/>
                  </a:cubicBezTo>
                  <a:cubicBezTo>
                    <a:pt x="493" y="8982"/>
                    <a:pt x="312" y="9084"/>
                    <a:pt x="136" y="9288"/>
                  </a:cubicBezTo>
                  <a:cubicBezTo>
                    <a:pt x="-45" y="10092"/>
                    <a:pt x="-45" y="10908"/>
                    <a:pt x="136" y="11304"/>
                  </a:cubicBezTo>
                  <a:cubicBezTo>
                    <a:pt x="849" y="12924"/>
                    <a:pt x="1387" y="14545"/>
                    <a:pt x="1925" y="16152"/>
                  </a:cubicBezTo>
                  <a:cubicBezTo>
                    <a:pt x="1568" y="16969"/>
                    <a:pt x="1387" y="17772"/>
                    <a:pt x="1030" y="18576"/>
                  </a:cubicBezTo>
                  <a:cubicBezTo>
                    <a:pt x="617" y="19827"/>
                    <a:pt x="1053" y="21536"/>
                    <a:pt x="1517" y="21536"/>
                  </a:cubicBezTo>
                  <a:cubicBezTo>
                    <a:pt x="1659" y="21536"/>
                    <a:pt x="1800" y="21383"/>
                    <a:pt x="1925" y="21000"/>
                  </a:cubicBezTo>
                  <a:cubicBezTo>
                    <a:pt x="4076" y="14136"/>
                    <a:pt x="7483" y="10092"/>
                    <a:pt x="11072" y="10092"/>
                  </a:cubicBezTo>
                  <a:cubicBezTo>
                    <a:pt x="14655" y="10092"/>
                    <a:pt x="18063" y="14136"/>
                    <a:pt x="20389" y="21000"/>
                  </a:cubicBezTo>
                  <a:cubicBezTo>
                    <a:pt x="20530" y="21421"/>
                    <a:pt x="20683" y="21600"/>
                    <a:pt x="20825" y="21600"/>
                  </a:cubicBezTo>
                  <a:cubicBezTo>
                    <a:pt x="21227" y="21600"/>
                    <a:pt x="21555" y="20184"/>
                    <a:pt x="21289" y="18985"/>
                  </a:cubicBezTo>
                  <a:cubicBezTo>
                    <a:pt x="18776" y="11304"/>
                    <a:pt x="15012" y="6864"/>
                    <a:pt x="11072" y="6864"/>
                  </a:cubicBezTo>
                  <a:cubicBezTo>
                    <a:pt x="10353" y="6864"/>
                    <a:pt x="9634" y="6864"/>
                    <a:pt x="8921" y="7272"/>
                  </a:cubicBezTo>
                  <a:cubicBezTo>
                    <a:pt x="8559" y="5244"/>
                    <a:pt x="8383" y="3228"/>
                    <a:pt x="8021" y="1212"/>
                  </a:cubicBezTo>
                  <a:cubicBezTo>
                    <a:pt x="8021" y="396"/>
                    <a:pt x="7664" y="0"/>
                    <a:pt x="730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19" name="Google Shape;2423;p24">
              <a:extLst>
                <a:ext uri="{FF2B5EF4-FFF2-40B4-BE49-F238E27FC236}">
                  <a16:creationId xmlns:a16="http://schemas.microsoft.com/office/drawing/2014/main" id="{11F756C9-8678-E644-79DF-59F42C004BA1}"/>
                </a:ext>
              </a:extLst>
            </p:cNvPr>
            <p:cNvSpPr>
              <a:spLocks/>
            </p:cNvSpPr>
            <p:nvPr/>
          </p:nvSpPr>
          <p:spPr bwMode="auto">
            <a:xfrm>
              <a:off x="409375" y="485692"/>
              <a:ext cx="46759" cy="45931"/>
            </a:xfrm>
            <a:custGeom>
              <a:avLst/>
              <a:gdLst>
                <a:gd name="T0" fmla="*/ 513438 w 21600"/>
                <a:gd name="T1" fmla="*/ 469568 h 21600"/>
                <a:gd name="T2" fmla="*/ 513438 w 21600"/>
                <a:gd name="T3" fmla="*/ 469568 h 21600"/>
                <a:gd name="T4" fmla="*/ 513438 w 21600"/>
                <a:gd name="T5" fmla="*/ 469568 h 21600"/>
                <a:gd name="T6" fmla="*/ 513438 w 21600"/>
                <a:gd name="T7" fmla="*/ 4695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615" y="0"/>
                  </a:moveTo>
                  <a:cubicBezTo>
                    <a:pt x="4930" y="0"/>
                    <a:pt x="0" y="5007"/>
                    <a:pt x="0" y="10794"/>
                  </a:cubicBezTo>
                  <a:cubicBezTo>
                    <a:pt x="0" y="16971"/>
                    <a:pt x="4930" y="21600"/>
                    <a:pt x="10615" y="21600"/>
                  </a:cubicBezTo>
                  <a:cubicBezTo>
                    <a:pt x="16682" y="21600"/>
                    <a:pt x="21600" y="16971"/>
                    <a:pt x="21600" y="10794"/>
                  </a:cubicBezTo>
                  <a:cubicBezTo>
                    <a:pt x="21600" y="5007"/>
                    <a:pt x="16682" y="0"/>
                    <a:pt x="1061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20" name="Google Shape;2424;p24">
              <a:extLst>
                <a:ext uri="{FF2B5EF4-FFF2-40B4-BE49-F238E27FC236}">
                  <a16:creationId xmlns:a16="http://schemas.microsoft.com/office/drawing/2014/main" id="{1BE7D79A-B0E4-D8F0-EC7F-60A940A19D9F}"/>
                </a:ext>
              </a:extLst>
            </p:cNvPr>
            <p:cNvSpPr>
              <a:spLocks/>
            </p:cNvSpPr>
            <p:nvPr/>
          </p:nvSpPr>
          <p:spPr bwMode="auto">
            <a:xfrm>
              <a:off x="391289" y="439633"/>
              <a:ext cx="73676" cy="30388"/>
            </a:xfrm>
            <a:custGeom>
              <a:avLst/>
              <a:gdLst>
                <a:gd name="T0" fmla="*/ 7465495 w 19527"/>
                <a:gd name="T1" fmla="*/ 59521 h 21600"/>
                <a:gd name="T2" fmla="*/ 7465495 w 19527"/>
                <a:gd name="T3" fmla="*/ 59521 h 21600"/>
                <a:gd name="T4" fmla="*/ 7465495 w 19527"/>
                <a:gd name="T5" fmla="*/ 59521 h 21600"/>
                <a:gd name="T6" fmla="*/ 7465495 w 19527"/>
                <a:gd name="T7" fmla="*/ 595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27" h="21600" extrusionOk="0">
                  <a:moveTo>
                    <a:pt x="15237" y="0"/>
                  </a:moveTo>
                  <a:cubicBezTo>
                    <a:pt x="10747" y="0"/>
                    <a:pt x="6270" y="2302"/>
                    <a:pt x="1965" y="6500"/>
                  </a:cubicBezTo>
                  <a:cubicBezTo>
                    <a:pt x="-1152" y="9115"/>
                    <a:pt x="-246" y="21600"/>
                    <a:pt x="2487" y="21600"/>
                  </a:cubicBezTo>
                  <a:cubicBezTo>
                    <a:pt x="2796" y="21600"/>
                    <a:pt x="3132" y="21434"/>
                    <a:pt x="3489" y="21066"/>
                  </a:cubicBezTo>
                  <a:cubicBezTo>
                    <a:pt x="7842" y="16996"/>
                    <a:pt x="12188" y="15247"/>
                    <a:pt x="16754" y="15247"/>
                  </a:cubicBezTo>
                  <a:cubicBezTo>
                    <a:pt x="16823" y="15247"/>
                    <a:pt x="16885" y="15265"/>
                    <a:pt x="16953" y="15265"/>
                  </a:cubicBezTo>
                  <a:cubicBezTo>
                    <a:pt x="20448" y="15265"/>
                    <a:pt x="20386" y="74"/>
                    <a:pt x="16754" y="74"/>
                  </a:cubicBezTo>
                  <a:cubicBezTo>
                    <a:pt x="16246" y="18"/>
                    <a:pt x="15745" y="0"/>
                    <a:pt x="1523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21" name="Google Shape;2425;p24">
              <a:extLst>
                <a:ext uri="{FF2B5EF4-FFF2-40B4-BE49-F238E27FC236}">
                  <a16:creationId xmlns:a16="http://schemas.microsoft.com/office/drawing/2014/main" id="{DA35795B-7A6F-D49A-D22A-074F0D446EC5}"/>
                </a:ext>
              </a:extLst>
            </p:cNvPr>
            <p:cNvSpPr>
              <a:spLocks/>
            </p:cNvSpPr>
            <p:nvPr/>
          </p:nvSpPr>
          <p:spPr bwMode="auto">
            <a:xfrm>
              <a:off x="575917" y="547916"/>
              <a:ext cx="100098" cy="74764"/>
            </a:xfrm>
            <a:custGeom>
              <a:avLst/>
              <a:gdLst>
                <a:gd name="T0" fmla="*/ 23082404 w 21600"/>
                <a:gd name="T1" fmla="*/ 5365584 h 21600"/>
                <a:gd name="T2" fmla="*/ 23082404 w 21600"/>
                <a:gd name="T3" fmla="*/ 5365584 h 21600"/>
                <a:gd name="T4" fmla="*/ 23082404 w 21600"/>
                <a:gd name="T5" fmla="*/ 5365584 h 21600"/>
                <a:gd name="T6" fmla="*/ 23082404 w 21600"/>
                <a:gd name="T7" fmla="*/ 536558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519" y="0"/>
                  </a:moveTo>
                  <a:cubicBezTo>
                    <a:pt x="3130" y="0"/>
                    <a:pt x="0" y="621"/>
                    <a:pt x="0" y="7148"/>
                  </a:cubicBezTo>
                  <a:cubicBezTo>
                    <a:pt x="0" y="15201"/>
                    <a:pt x="4780" y="21600"/>
                    <a:pt x="10800" y="21600"/>
                  </a:cubicBezTo>
                  <a:cubicBezTo>
                    <a:pt x="16820" y="21600"/>
                    <a:pt x="21600" y="15201"/>
                    <a:pt x="21600" y="7148"/>
                  </a:cubicBezTo>
                  <a:cubicBezTo>
                    <a:pt x="21600" y="621"/>
                    <a:pt x="18464" y="0"/>
                    <a:pt x="14081" y="0"/>
                  </a:cubicBezTo>
                  <a:cubicBezTo>
                    <a:pt x="13047" y="0"/>
                    <a:pt x="11946" y="37"/>
                    <a:pt x="10800" y="37"/>
                  </a:cubicBezTo>
                  <a:cubicBezTo>
                    <a:pt x="9654" y="37"/>
                    <a:pt x="8553" y="0"/>
                    <a:pt x="7519" y="0"/>
                  </a:cubicBezTo>
                  <a:close/>
                </a:path>
              </a:pathLst>
            </a:custGeom>
            <a:solidFill>
              <a:srgbClr val="FC9A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22" name="Google Shape;2426;p24">
              <a:extLst>
                <a:ext uri="{FF2B5EF4-FFF2-40B4-BE49-F238E27FC236}">
                  <a16:creationId xmlns:a16="http://schemas.microsoft.com/office/drawing/2014/main" id="{4F2EB20F-A4E5-7419-D412-503304653E5B}"/>
                </a:ext>
              </a:extLst>
            </p:cNvPr>
            <p:cNvSpPr>
              <a:spLocks/>
            </p:cNvSpPr>
            <p:nvPr/>
          </p:nvSpPr>
          <p:spPr bwMode="auto">
            <a:xfrm>
              <a:off x="573902" y="470926"/>
              <a:ext cx="97794" cy="43859"/>
            </a:xfrm>
            <a:custGeom>
              <a:avLst/>
              <a:gdLst>
                <a:gd name="T0" fmla="*/ 21428302 w 21374"/>
                <a:gd name="T1" fmla="*/ 372787 h 21600"/>
                <a:gd name="T2" fmla="*/ 21428302 w 21374"/>
                <a:gd name="T3" fmla="*/ 372787 h 21600"/>
                <a:gd name="T4" fmla="*/ 21428302 w 21374"/>
                <a:gd name="T5" fmla="*/ 372787 h 21600"/>
                <a:gd name="T6" fmla="*/ 21428302 w 21374"/>
                <a:gd name="T7" fmla="*/ 3727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74" h="21600" extrusionOk="0">
                  <a:moveTo>
                    <a:pt x="14069" y="0"/>
                  </a:moveTo>
                  <a:cubicBezTo>
                    <a:pt x="13707" y="0"/>
                    <a:pt x="13350" y="396"/>
                    <a:pt x="13350" y="1212"/>
                  </a:cubicBezTo>
                  <a:cubicBezTo>
                    <a:pt x="12993" y="3228"/>
                    <a:pt x="12812" y="5244"/>
                    <a:pt x="12455" y="7272"/>
                  </a:cubicBezTo>
                  <a:cubicBezTo>
                    <a:pt x="11736" y="6864"/>
                    <a:pt x="11017" y="6864"/>
                    <a:pt x="10304" y="6864"/>
                  </a:cubicBezTo>
                  <a:cubicBezTo>
                    <a:pt x="6357" y="6864"/>
                    <a:pt x="2592" y="11304"/>
                    <a:pt x="84" y="18985"/>
                  </a:cubicBezTo>
                  <a:cubicBezTo>
                    <a:pt x="-182" y="20184"/>
                    <a:pt x="237" y="21600"/>
                    <a:pt x="622" y="21600"/>
                  </a:cubicBezTo>
                  <a:cubicBezTo>
                    <a:pt x="758" y="21600"/>
                    <a:pt x="888" y="21421"/>
                    <a:pt x="979" y="21000"/>
                  </a:cubicBezTo>
                  <a:cubicBezTo>
                    <a:pt x="3311" y="14136"/>
                    <a:pt x="6714" y="10092"/>
                    <a:pt x="10304" y="10092"/>
                  </a:cubicBezTo>
                  <a:cubicBezTo>
                    <a:pt x="13888" y="10092"/>
                    <a:pt x="17296" y="14136"/>
                    <a:pt x="19448" y="21000"/>
                  </a:cubicBezTo>
                  <a:cubicBezTo>
                    <a:pt x="19572" y="21383"/>
                    <a:pt x="19714" y="21536"/>
                    <a:pt x="19855" y="21536"/>
                  </a:cubicBezTo>
                  <a:cubicBezTo>
                    <a:pt x="20325" y="21536"/>
                    <a:pt x="20756" y="19827"/>
                    <a:pt x="20342" y="18576"/>
                  </a:cubicBezTo>
                  <a:cubicBezTo>
                    <a:pt x="19986" y="17772"/>
                    <a:pt x="19804" y="16969"/>
                    <a:pt x="19266" y="16152"/>
                  </a:cubicBezTo>
                  <a:cubicBezTo>
                    <a:pt x="19986" y="14545"/>
                    <a:pt x="20523" y="12924"/>
                    <a:pt x="21242" y="11304"/>
                  </a:cubicBezTo>
                  <a:cubicBezTo>
                    <a:pt x="21418" y="10908"/>
                    <a:pt x="21418" y="10092"/>
                    <a:pt x="21242" y="9288"/>
                  </a:cubicBezTo>
                  <a:cubicBezTo>
                    <a:pt x="21061" y="9084"/>
                    <a:pt x="20880" y="8982"/>
                    <a:pt x="20727" y="8982"/>
                  </a:cubicBezTo>
                  <a:cubicBezTo>
                    <a:pt x="20569" y="8982"/>
                    <a:pt x="20433" y="9084"/>
                    <a:pt x="20342" y="9288"/>
                  </a:cubicBezTo>
                  <a:cubicBezTo>
                    <a:pt x="19629" y="10908"/>
                    <a:pt x="19091" y="12516"/>
                    <a:pt x="18372" y="14136"/>
                  </a:cubicBezTo>
                  <a:cubicBezTo>
                    <a:pt x="18015" y="13333"/>
                    <a:pt x="17477" y="12516"/>
                    <a:pt x="16939" y="11712"/>
                  </a:cubicBezTo>
                  <a:cubicBezTo>
                    <a:pt x="17477" y="9696"/>
                    <a:pt x="18015" y="7668"/>
                    <a:pt x="18372" y="6060"/>
                  </a:cubicBezTo>
                  <a:cubicBezTo>
                    <a:pt x="18553" y="5244"/>
                    <a:pt x="18553" y="4440"/>
                    <a:pt x="18191" y="4032"/>
                  </a:cubicBezTo>
                  <a:cubicBezTo>
                    <a:pt x="18044" y="3866"/>
                    <a:pt x="17896" y="3776"/>
                    <a:pt x="17760" y="3776"/>
                  </a:cubicBezTo>
                  <a:cubicBezTo>
                    <a:pt x="17568" y="3776"/>
                    <a:pt x="17398" y="3968"/>
                    <a:pt x="17296" y="4440"/>
                  </a:cubicBezTo>
                  <a:cubicBezTo>
                    <a:pt x="16939" y="6456"/>
                    <a:pt x="16402" y="8076"/>
                    <a:pt x="15864" y="10092"/>
                  </a:cubicBezTo>
                  <a:cubicBezTo>
                    <a:pt x="15145" y="9288"/>
                    <a:pt x="14426" y="8484"/>
                    <a:pt x="13707" y="8076"/>
                  </a:cubicBezTo>
                  <a:cubicBezTo>
                    <a:pt x="13888" y="6060"/>
                    <a:pt x="14244" y="4032"/>
                    <a:pt x="14426" y="2016"/>
                  </a:cubicBezTo>
                  <a:cubicBezTo>
                    <a:pt x="14607" y="1212"/>
                    <a:pt x="14244" y="396"/>
                    <a:pt x="1406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23" name="Google Shape;2427;p24">
              <a:extLst>
                <a:ext uri="{FF2B5EF4-FFF2-40B4-BE49-F238E27FC236}">
                  <a16:creationId xmlns:a16="http://schemas.microsoft.com/office/drawing/2014/main" id="{125E9C28-4A1C-4819-170E-DFBE78D25284}"/>
                </a:ext>
              </a:extLst>
            </p:cNvPr>
            <p:cNvSpPr>
              <a:spLocks/>
            </p:cNvSpPr>
            <p:nvPr/>
          </p:nvSpPr>
          <p:spPr bwMode="auto">
            <a:xfrm>
              <a:off x="601356" y="485692"/>
              <a:ext cx="45931" cy="45931"/>
            </a:xfrm>
            <a:custGeom>
              <a:avLst/>
              <a:gdLst>
                <a:gd name="T0" fmla="*/ 469568 w 21600"/>
                <a:gd name="T1" fmla="*/ 469568 h 21600"/>
                <a:gd name="T2" fmla="*/ 469568 w 21600"/>
                <a:gd name="T3" fmla="*/ 469568 h 21600"/>
                <a:gd name="T4" fmla="*/ 469568 w 21600"/>
                <a:gd name="T5" fmla="*/ 469568 h 21600"/>
                <a:gd name="T6" fmla="*/ 469568 w 21600"/>
                <a:gd name="T7" fmla="*/ 46956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94" y="0"/>
                  </a:moveTo>
                  <a:cubicBezTo>
                    <a:pt x="4629" y="0"/>
                    <a:pt x="0" y="5007"/>
                    <a:pt x="0" y="10794"/>
                  </a:cubicBezTo>
                  <a:cubicBezTo>
                    <a:pt x="0" y="16971"/>
                    <a:pt x="4629" y="21600"/>
                    <a:pt x="10794" y="21600"/>
                  </a:cubicBezTo>
                  <a:cubicBezTo>
                    <a:pt x="16581" y="21600"/>
                    <a:pt x="21600" y="16971"/>
                    <a:pt x="21600" y="10794"/>
                  </a:cubicBezTo>
                  <a:cubicBezTo>
                    <a:pt x="21600" y="5007"/>
                    <a:pt x="16581" y="0"/>
                    <a:pt x="1079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24" name="Google Shape;2428;p24">
              <a:extLst>
                <a:ext uri="{FF2B5EF4-FFF2-40B4-BE49-F238E27FC236}">
                  <a16:creationId xmlns:a16="http://schemas.microsoft.com/office/drawing/2014/main" id="{71135E70-13C4-FDE7-7684-61571E1978AA}"/>
                </a:ext>
              </a:extLst>
            </p:cNvPr>
            <p:cNvSpPr>
              <a:spLocks/>
            </p:cNvSpPr>
            <p:nvPr/>
          </p:nvSpPr>
          <p:spPr bwMode="auto">
            <a:xfrm>
              <a:off x="591710" y="439633"/>
              <a:ext cx="73683" cy="30388"/>
            </a:xfrm>
            <a:custGeom>
              <a:avLst/>
              <a:gdLst>
                <a:gd name="T0" fmla="*/ 7476794 w 19522"/>
                <a:gd name="T1" fmla="*/ 59521 h 21600"/>
                <a:gd name="T2" fmla="*/ 7476794 w 19522"/>
                <a:gd name="T3" fmla="*/ 59521 h 21600"/>
                <a:gd name="T4" fmla="*/ 7476794 w 19522"/>
                <a:gd name="T5" fmla="*/ 59521 h 21600"/>
                <a:gd name="T6" fmla="*/ 7476794 w 19522"/>
                <a:gd name="T7" fmla="*/ 595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22" h="21600" extrusionOk="0">
                  <a:moveTo>
                    <a:pt x="4286" y="0"/>
                  </a:moveTo>
                  <a:cubicBezTo>
                    <a:pt x="3784" y="0"/>
                    <a:pt x="3277" y="18"/>
                    <a:pt x="2769" y="74"/>
                  </a:cubicBezTo>
                  <a:cubicBezTo>
                    <a:pt x="-855" y="74"/>
                    <a:pt x="-924" y="15265"/>
                    <a:pt x="2576" y="15265"/>
                  </a:cubicBezTo>
                  <a:cubicBezTo>
                    <a:pt x="2638" y="15265"/>
                    <a:pt x="2707" y="15247"/>
                    <a:pt x="2769" y="15247"/>
                  </a:cubicBezTo>
                  <a:cubicBezTo>
                    <a:pt x="7333" y="15247"/>
                    <a:pt x="11685" y="16996"/>
                    <a:pt x="16029" y="21066"/>
                  </a:cubicBezTo>
                  <a:cubicBezTo>
                    <a:pt x="16386" y="21434"/>
                    <a:pt x="16723" y="21600"/>
                    <a:pt x="17031" y="21600"/>
                  </a:cubicBezTo>
                  <a:cubicBezTo>
                    <a:pt x="19770" y="21600"/>
                    <a:pt x="20676" y="9115"/>
                    <a:pt x="17553" y="6500"/>
                  </a:cubicBezTo>
                  <a:cubicBezTo>
                    <a:pt x="13256" y="2302"/>
                    <a:pt x="8781" y="0"/>
                    <a:pt x="428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25" name="Google Shape;2429;p24">
              <a:extLst>
                <a:ext uri="{FF2B5EF4-FFF2-40B4-BE49-F238E27FC236}">
                  <a16:creationId xmlns:a16="http://schemas.microsoft.com/office/drawing/2014/main" id="{9C6F0A56-D7CF-E1BE-D32C-5D6B4CF1842D}"/>
                </a:ext>
              </a:extLst>
            </p:cNvPr>
            <p:cNvSpPr>
              <a:spLocks/>
            </p:cNvSpPr>
            <p:nvPr/>
          </p:nvSpPr>
          <p:spPr bwMode="auto">
            <a:xfrm>
              <a:off x="497166" y="630890"/>
              <a:ext cx="59893" cy="76292"/>
            </a:xfrm>
            <a:custGeom>
              <a:avLst/>
              <a:gdLst>
                <a:gd name="T0" fmla="*/ 1770290 w 21600"/>
                <a:gd name="T1" fmla="*/ 5936764 h 21600"/>
                <a:gd name="T2" fmla="*/ 1770290 w 21600"/>
                <a:gd name="T3" fmla="*/ 5936764 h 21600"/>
                <a:gd name="T4" fmla="*/ 1770290 w 21600"/>
                <a:gd name="T5" fmla="*/ 5936764 h 21600"/>
                <a:gd name="T6" fmla="*/ 1770290 w 21600"/>
                <a:gd name="T7" fmla="*/ 593676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940" y="0"/>
                  </a:moveTo>
                  <a:cubicBezTo>
                    <a:pt x="4727" y="0"/>
                    <a:pt x="0" y="4877"/>
                    <a:pt x="0" y="10921"/>
                  </a:cubicBezTo>
                  <a:cubicBezTo>
                    <a:pt x="0" y="16723"/>
                    <a:pt x="4727" y="21600"/>
                    <a:pt x="10940" y="21600"/>
                  </a:cubicBezTo>
                  <a:cubicBezTo>
                    <a:pt x="16863" y="21600"/>
                    <a:pt x="21600" y="16723"/>
                    <a:pt x="21600" y="10921"/>
                  </a:cubicBezTo>
                  <a:cubicBezTo>
                    <a:pt x="21600" y="4877"/>
                    <a:pt x="16863" y="0"/>
                    <a:pt x="1094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26" name="Google Shape;2430;p24">
              <a:extLst>
                <a:ext uri="{FF2B5EF4-FFF2-40B4-BE49-F238E27FC236}">
                  <a16:creationId xmlns:a16="http://schemas.microsoft.com/office/drawing/2014/main" id="{64A355BF-E7AA-B707-A4F9-3FC81732B357}"/>
                </a:ext>
              </a:extLst>
            </p:cNvPr>
            <p:cNvSpPr>
              <a:spLocks/>
            </p:cNvSpPr>
            <p:nvPr/>
          </p:nvSpPr>
          <p:spPr bwMode="auto">
            <a:xfrm>
              <a:off x="286326" y="643402"/>
              <a:ext cx="206164" cy="284257"/>
            </a:xfrm>
            <a:custGeom>
              <a:avLst/>
              <a:gdLst>
                <a:gd name="T0" fmla="*/ 864909337 w 21541"/>
                <a:gd name="T1" fmla="*/ 2147483647 h 21600"/>
                <a:gd name="T2" fmla="*/ 864909337 w 21541"/>
                <a:gd name="T3" fmla="*/ 2147483647 h 21600"/>
                <a:gd name="T4" fmla="*/ 864909337 w 21541"/>
                <a:gd name="T5" fmla="*/ 2147483647 h 21600"/>
                <a:gd name="T6" fmla="*/ 864909337 w 2154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41" h="21600" extrusionOk="0">
                  <a:moveTo>
                    <a:pt x="20604" y="0"/>
                  </a:moveTo>
                  <a:cubicBezTo>
                    <a:pt x="20442" y="0"/>
                    <a:pt x="20279" y="35"/>
                    <a:pt x="20144" y="110"/>
                  </a:cubicBezTo>
                  <a:cubicBezTo>
                    <a:pt x="19887" y="171"/>
                    <a:pt x="19716" y="358"/>
                    <a:pt x="19543" y="484"/>
                  </a:cubicBezTo>
                  <a:cubicBezTo>
                    <a:pt x="19286" y="671"/>
                    <a:pt x="19029" y="858"/>
                    <a:pt x="18771" y="1106"/>
                  </a:cubicBezTo>
                  <a:cubicBezTo>
                    <a:pt x="18344" y="1480"/>
                    <a:pt x="17829" y="1854"/>
                    <a:pt x="17402" y="2228"/>
                  </a:cubicBezTo>
                  <a:cubicBezTo>
                    <a:pt x="15515" y="3787"/>
                    <a:pt x="13629" y="5283"/>
                    <a:pt x="11829" y="6842"/>
                  </a:cubicBezTo>
                  <a:cubicBezTo>
                    <a:pt x="9771" y="8462"/>
                    <a:pt x="7801" y="10145"/>
                    <a:pt x="5828" y="11829"/>
                  </a:cubicBezTo>
                  <a:cubicBezTo>
                    <a:pt x="4542" y="12142"/>
                    <a:pt x="3771" y="13014"/>
                    <a:pt x="3256" y="13886"/>
                  </a:cubicBezTo>
                  <a:cubicBezTo>
                    <a:pt x="2915" y="14447"/>
                    <a:pt x="2658" y="15071"/>
                    <a:pt x="2401" y="15695"/>
                  </a:cubicBezTo>
                  <a:cubicBezTo>
                    <a:pt x="2144" y="16380"/>
                    <a:pt x="1800" y="17065"/>
                    <a:pt x="1543" y="17752"/>
                  </a:cubicBezTo>
                  <a:cubicBezTo>
                    <a:pt x="1029" y="18874"/>
                    <a:pt x="514" y="20059"/>
                    <a:pt x="0" y="21181"/>
                  </a:cubicBezTo>
                  <a:lnTo>
                    <a:pt x="13114" y="21181"/>
                  </a:lnTo>
                  <a:cubicBezTo>
                    <a:pt x="13201" y="21181"/>
                    <a:pt x="13201" y="21181"/>
                    <a:pt x="13285" y="21242"/>
                  </a:cubicBezTo>
                  <a:cubicBezTo>
                    <a:pt x="13371" y="20994"/>
                    <a:pt x="13371" y="20807"/>
                    <a:pt x="13458" y="20557"/>
                  </a:cubicBezTo>
                  <a:cubicBezTo>
                    <a:pt x="13629" y="20931"/>
                    <a:pt x="13886" y="21242"/>
                    <a:pt x="14229" y="21555"/>
                  </a:cubicBezTo>
                  <a:cubicBezTo>
                    <a:pt x="14273" y="21584"/>
                    <a:pt x="14335" y="21600"/>
                    <a:pt x="14400" y="21600"/>
                  </a:cubicBezTo>
                  <a:cubicBezTo>
                    <a:pt x="14465" y="21600"/>
                    <a:pt x="14530" y="21584"/>
                    <a:pt x="14573" y="21555"/>
                  </a:cubicBezTo>
                  <a:cubicBezTo>
                    <a:pt x="16200" y="20620"/>
                    <a:pt x="17572" y="19435"/>
                    <a:pt x="18771" y="18187"/>
                  </a:cubicBezTo>
                  <a:cubicBezTo>
                    <a:pt x="19029" y="17876"/>
                    <a:pt x="19372" y="17626"/>
                    <a:pt x="19629" y="17252"/>
                  </a:cubicBezTo>
                  <a:cubicBezTo>
                    <a:pt x="19887" y="17004"/>
                    <a:pt x="20144" y="16691"/>
                    <a:pt x="20230" y="16317"/>
                  </a:cubicBezTo>
                  <a:cubicBezTo>
                    <a:pt x="20314" y="16006"/>
                    <a:pt x="20230" y="15756"/>
                    <a:pt x="20057" y="15508"/>
                  </a:cubicBezTo>
                  <a:cubicBezTo>
                    <a:pt x="20401" y="15134"/>
                    <a:pt x="20658" y="14697"/>
                    <a:pt x="20401" y="14260"/>
                  </a:cubicBezTo>
                  <a:cubicBezTo>
                    <a:pt x="20314" y="14136"/>
                    <a:pt x="20144" y="14012"/>
                    <a:pt x="19973" y="13949"/>
                  </a:cubicBezTo>
                  <a:cubicBezTo>
                    <a:pt x="20230" y="13388"/>
                    <a:pt x="20401" y="12827"/>
                    <a:pt x="20230" y="12266"/>
                  </a:cubicBezTo>
                  <a:cubicBezTo>
                    <a:pt x="20057" y="11642"/>
                    <a:pt x="19543" y="11206"/>
                    <a:pt x="18771" y="11019"/>
                  </a:cubicBezTo>
                  <a:cubicBezTo>
                    <a:pt x="17829" y="10832"/>
                    <a:pt x="16801" y="10706"/>
                    <a:pt x="15859" y="10645"/>
                  </a:cubicBezTo>
                  <a:cubicBezTo>
                    <a:pt x="15258" y="10582"/>
                    <a:pt x="14657" y="10582"/>
                    <a:pt x="14059" y="10582"/>
                  </a:cubicBezTo>
                  <a:cubicBezTo>
                    <a:pt x="15429" y="9149"/>
                    <a:pt x="16714" y="7714"/>
                    <a:pt x="17916" y="6281"/>
                  </a:cubicBezTo>
                  <a:cubicBezTo>
                    <a:pt x="18601" y="5470"/>
                    <a:pt x="19202" y="4659"/>
                    <a:pt x="19800" y="3787"/>
                  </a:cubicBezTo>
                  <a:cubicBezTo>
                    <a:pt x="20057" y="3413"/>
                    <a:pt x="20401" y="2976"/>
                    <a:pt x="20658" y="2541"/>
                  </a:cubicBezTo>
                  <a:cubicBezTo>
                    <a:pt x="20915" y="2104"/>
                    <a:pt x="21259" y="1730"/>
                    <a:pt x="21429" y="1293"/>
                  </a:cubicBezTo>
                  <a:cubicBezTo>
                    <a:pt x="21600" y="919"/>
                    <a:pt x="21600" y="545"/>
                    <a:pt x="21259" y="234"/>
                  </a:cubicBezTo>
                  <a:cubicBezTo>
                    <a:pt x="21102" y="83"/>
                    <a:pt x="20853" y="0"/>
                    <a:pt x="20604"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27" name="Google Shape;2431;p24">
              <a:extLst>
                <a:ext uri="{FF2B5EF4-FFF2-40B4-BE49-F238E27FC236}">
                  <a16:creationId xmlns:a16="http://schemas.microsoft.com/office/drawing/2014/main" id="{7AC60238-4462-130E-B567-89B9D2191BA7}"/>
                </a:ext>
              </a:extLst>
            </p:cNvPr>
            <p:cNvSpPr>
              <a:spLocks/>
            </p:cNvSpPr>
            <p:nvPr/>
          </p:nvSpPr>
          <p:spPr bwMode="auto">
            <a:xfrm>
              <a:off x="340141" y="777538"/>
              <a:ext cx="81449" cy="43859"/>
            </a:xfrm>
            <a:custGeom>
              <a:avLst/>
              <a:gdLst>
                <a:gd name="T0" fmla="*/ 8957014 w 21150"/>
                <a:gd name="T1" fmla="*/ 372787 h 21600"/>
                <a:gd name="T2" fmla="*/ 8957014 w 21150"/>
                <a:gd name="T3" fmla="*/ 372787 h 21600"/>
                <a:gd name="T4" fmla="*/ 8957014 w 21150"/>
                <a:gd name="T5" fmla="*/ 372787 h 21600"/>
                <a:gd name="T6" fmla="*/ 8957014 w 21150"/>
                <a:gd name="T7" fmla="*/ 3727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50" h="21600" extrusionOk="0">
                  <a:moveTo>
                    <a:pt x="8608" y="0"/>
                  </a:moveTo>
                  <a:cubicBezTo>
                    <a:pt x="8123" y="0"/>
                    <a:pt x="7646" y="102"/>
                    <a:pt x="7114" y="510"/>
                  </a:cubicBezTo>
                  <a:cubicBezTo>
                    <a:pt x="5197" y="1314"/>
                    <a:pt x="4343" y="4950"/>
                    <a:pt x="3495" y="7783"/>
                  </a:cubicBezTo>
                  <a:cubicBezTo>
                    <a:pt x="2217" y="11814"/>
                    <a:pt x="1148" y="15450"/>
                    <a:pt x="85" y="19495"/>
                  </a:cubicBezTo>
                  <a:cubicBezTo>
                    <a:pt x="-218" y="20656"/>
                    <a:pt x="347" y="21600"/>
                    <a:pt x="852" y="21600"/>
                  </a:cubicBezTo>
                  <a:cubicBezTo>
                    <a:pt x="1053" y="21600"/>
                    <a:pt x="1242" y="21460"/>
                    <a:pt x="1363" y="21115"/>
                  </a:cubicBezTo>
                  <a:cubicBezTo>
                    <a:pt x="2217" y="17479"/>
                    <a:pt x="3280" y="14238"/>
                    <a:pt x="4134" y="10602"/>
                  </a:cubicBezTo>
                  <a:cubicBezTo>
                    <a:pt x="5197" y="7783"/>
                    <a:pt x="6051" y="2934"/>
                    <a:pt x="8177" y="2934"/>
                  </a:cubicBezTo>
                  <a:cubicBezTo>
                    <a:pt x="8816" y="2794"/>
                    <a:pt x="9482" y="2743"/>
                    <a:pt x="10155" y="2743"/>
                  </a:cubicBezTo>
                  <a:cubicBezTo>
                    <a:pt x="11493" y="2743"/>
                    <a:pt x="12866" y="2934"/>
                    <a:pt x="14144" y="2934"/>
                  </a:cubicBezTo>
                  <a:cubicBezTo>
                    <a:pt x="16276" y="3330"/>
                    <a:pt x="18193" y="3330"/>
                    <a:pt x="20534" y="3330"/>
                  </a:cubicBezTo>
                  <a:cubicBezTo>
                    <a:pt x="20595" y="3355"/>
                    <a:pt x="20649" y="3368"/>
                    <a:pt x="20696" y="3368"/>
                  </a:cubicBezTo>
                  <a:cubicBezTo>
                    <a:pt x="21382" y="3368"/>
                    <a:pt x="21315" y="906"/>
                    <a:pt x="20326" y="906"/>
                  </a:cubicBezTo>
                  <a:cubicBezTo>
                    <a:pt x="18193" y="906"/>
                    <a:pt x="15846" y="510"/>
                    <a:pt x="13505" y="510"/>
                  </a:cubicBezTo>
                  <a:cubicBezTo>
                    <a:pt x="12442" y="102"/>
                    <a:pt x="11164" y="102"/>
                    <a:pt x="10094" y="102"/>
                  </a:cubicBezTo>
                  <a:cubicBezTo>
                    <a:pt x="9563" y="102"/>
                    <a:pt x="9085" y="0"/>
                    <a:pt x="860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28" name="Google Shape;2432;p24">
              <a:extLst>
                <a:ext uri="{FF2B5EF4-FFF2-40B4-BE49-F238E27FC236}">
                  <a16:creationId xmlns:a16="http://schemas.microsoft.com/office/drawing/2014/main" id="{F3DF4B76-6490-7966-3691-DB9A7105E26A}"/>
                </a:ext>
              </a:extLst>
            </p:cNvPr>
            <p:cNvSpPr>
              <a:spLocks/>
            </p:cNvSpPr>
            <p:nvPr/>
          </p:nvSpPr>
          <p:spPr bwMode="auto">
            <a:xfrm>
              <a:off x="349154" y="795801"/>
              <a:ext cx="135096" cy="53883"/>
            </a:xfrm>
            <a:custGeom>
              <a:avLst/>
              <a:gdLst>
                <a:gd name="T0" fmla="*/ 107623805 w 21383"/>
                <a:gd name="T1" fmla="*/ 1043327 h 21600"/>
                <a:gd name="T2" fmla="*/ 107623805 w 21383"/>
                <a:gd name="T3" fmla="*/ 1043327 h 21600"/>
                <a:gd name="T4" fmla="*/ 107623805 w 21383"/>
                <a:gd name="T5" fmla="*/ 1043327 h 21600"/>
                <a:gd name="T6" fmla="*/ 107623805 w 21383"/>
                <a:gd name="T7" fmla="*/ 104332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83" h="21600" extrusionOk="0">
                  <a:moveTo>
                    <a:pt x="6026" y="0"/>
                  </a:moveTo>
                  <a:cubicBezTo>
                    <a:pt x="5247" y="322"/>
                    <a:pt x="4599" y="1641"/>
                    <a:pt x="4079" y="3282"/>
                  </a:cubicBezTo>
                  <a:cubicBezTo>
                    <a:pt x="2652" y="7228"/>
                    <a:pt x="1352" y="11506"/>
                    <a:pt x="52" y="16107"/>
                  </a:cubicBezTo>
                  <a:cubicBezTo>
                    <a:pt x="-120" y="16989"/>
                    <a:pt x="167" y="17716"/>
                    <a:pt x="458" y="17716"/>
                  </a:cubicBezTo>
                  <a:cubicBezTo>
                    <a:pt x="602" y="17716"/>
                    <a:pt x="745" y="17540"/>
                    <a:pt x="831" y="17093"/>
                  </a:cubicBezTo>
                  <a:cubicBezTo>
                    <a:pt x="2000" y="12825"/>
                    <a:pt x="3431" y="8547"/>
                    <a:pt x="4858" y="4600"/>
                  </a:cubicBezTo>
                  <a:cubicBezTo>
                    <a:pt x="5116" y="3614"/>
                    <a:pt x="5506" y="2627"/>
                    <a:pt x="6026" y="2295"/>
                  </a:cubicBezTo>
                  <a:cubicBezTo>
                    <a:pt x="6100" y="2233"/>
                    <a:pt x="6182" y="2212"/>
                    <a:pt x="6264" y="2212"/>
                  </a:cubicBezTo>
                  <a:cubicBezTo>
                    <a:pt x="6613" y="2212"/>
                    <a:pt x="7035" y="2690"/>
                    <a:pt x="7453" y="2960"/>
                  </a:cubicBezTo>
                  <a:cubicBezTo>
                    <a:pt x="8495" y="3614"/>
                    <a:pt x="9532" y="4268"/>
                    <a:pt x="10573" y="5255"/>
                  </a:cubicBezTo>
                  <a:cubicBezTo>
                    <a:pt x="12648" y="6573"/>
                    <a:pt x="14727" y="8214"/>
                    <a:pt x="16806" y="10187"/>
                  </a:cubicBezTo>
                  <a:cubicBezTo>
                    <a:pt x="17843" y="10852"/>
                    <a:pt x="18880" y="11506"/>
                    <a:pt x="19791" y="12825"/>
                  </a:cubicBezTo>
                  <a:cubicBezTo>
                    <a:pt x="20828" y="14466"/>
                    <a:pt x="20439" y="17425"/>
                    <a:pt x="20049" y="20053"/>
                  </a:cubicBezTo>
                  <a:cubicBezTo>
                    <a:pt x="19959" y="20748"/>
                    <a:pt x="20250" y="21600"/>
                    <a:pt x="20521" y="21600"/>
                  </a:cubicBezTo>
                  <a:cubicBezTo>
                    <a:pt x="20639" y="21600"/>
                    <a:pt x="20750" y="21444"/>
                    <a:pt x="20828" y="21039"/>
                  </a:cubicBezTo>
                  <a:cubicBezTo>
                    <a:pt x="21218" y="19066"/>
                    <a:pt x="21480" y="17093"/>
                    <a:pt x="21349" y="15120"/>
                  </a:cubicBezTo>
                  <a:cubicBezTo>
                    <a:pt x="21218" y="13147"/>
                    <a:pt x="20701" y="11838"/>
                    <a:pt x="20049" y="10852"/>
                  </a:cubicBezTo>
                  <a:cubicBezTo>
                    <a:pt x="19270" y="9865"/>
                    <a:pt x="18364" y="9201"/>
                    <a:pt x="17454" y="8214"/>
                  </a:cubicBezTo>
                  <a:cubicBezTo>
                    <a:pt x="16543" y="7560"/>
                    <a:pt x="15506" y="6573"/>
                    <a:pt x="14596" y="5919"/>
                  </a:cubicBezTo>
                  <a:cubicBezTo>
                    <a:pt x="12648" y="4268"/>
                    <a:pt x="10701" y="2960"/>
                    <a:pt x="8753" y="1308"/>
                  </a:cubicBezTo>
                  <a:cubicBezTo>
                    <a:pt x="7843" y="987"/>
                    <a:pt x="6936" y="0"/>
                    <a:pt x="602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29" name="Google Shape;2433;p24">
              <a:extLst>
                <a:ext uri="{FF2B5EF4-FFF2-40B4-BE49-F238E27FC236}">
                  <a16:creationId xmlns:a16="http://schemas.microsoft.com/office/drawing/2014/main" id="{0E29C0D6-8D38-3D1E-37CC-58E93E231904}"/>
                </a:ext>
              </a:extLst>
            </p:cNvPr>
            <p:cNvSpPr>
              <a:spLocks/>
            </p:cNvSpPr>
            <p:nvPr/>
          </p:nvSpPr>
          <p:spPr bwMode="auto">
            <a:xfrm>
              <a:off x="427424" y="780206"/>
              <a:ext cx="57308" cy="43030"/>
            </a:xfrm>
            <a:custGeom>
              <a:avLst/>
              <a:gdLst>
                <a:gd name="T0" fmla="*/ 1601939 w 20958"/>
                <a:gd name="T1" fmla="*/ 338857 h 21600"/>
                <a:gd name="T2" fmla="*/ 1601939 w 20958"/>
                <a:gd name="T3" fmla="*/ 338857 h 21600"/>
                <a:gd name="T4" fmla="*/ 1601939 w 20958"/>
                <a:gd name="T5" fmla="*/ 338857 h 21600"/>
                <a:gd name="T6" fmla="*/ 1601939 w 20958"/>
                <a:gd name="T7" fmla="*/ 33885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58" h="21600" extrusionOk="0">
                  <a:moveTo>
                    <a:pt x="902" y="0"/>
                  </a:moveTo>
                  <a:cubicBezTo>
                    <a:pt x="-301" y="0"/>
                    <a:pt x="-301" y="2887"/>
                    <a:pt x="902" y="2887"/>
                  </a:cubicBezTo>
                  <a:cubicBezTo>
                    <a:pt x="5402" y="2887"/>
                    <a:pt x="9902" y="4525"/>
                    <a:pt x="14402" y="6996"/>
                  </a:cubicBezTo>
                  <a:cubicBezTo>
                    <a:pt x="15899" y="7829"/>
                    <a:pt x="18002" y="9064"/>
                    <a:pt x="18599" y="11535"/>
                  </a:cubicBezTo>
                  <a:cubicBezTo>
                    <a:pt x="19205" y="14409"/>
                    <a:pt x="18902" y="17296"/>
                    <a:pt x="18305" y="19766"/>
                  </a:cubicBezTo>
                  <a:cubicBezTo>
                    <a:pt x="18125" y="20963"/>
                    <a:pt x="18770" y="21600"/>
                    <a:pt x="19395" y="21600"/>
                  </a:cubicBezTo>
                  <a:cubicBezTo>
                    <a:pt x="19840" y="21600"/>
                    <a:pt x="20276" y="21275"/>
                    <a:pt x="20399" y="20586"/>
                  </a:cubicBezTo>
                  <a:cubicBezTo>
                    <a:pt x="20702" y="17712"/>
                    <a:pt x="21299" y="14409"/>
                    <a:pt x="20702" y="11535"/>
                  </a:cubicBezTo>
                  <a:cubicBezTo>
                    <a:pt x="19802" y="8232"/>
                    <a:pt x="18305" y="6177"/>
                    <a:pt x="16202" y="4942"/>
                  </a:cubicBezTo>
                  <a:cubicBezTo>
                    <a:pt x="11399" y="2055"/>
                    <a:pt x="5999" y="416"/>
                    <a:pt x="90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30" name="Google Shape;2434;p24">
              <a:extLst>
                <a:ext uri="{FF2B5EF4-FFF2-40B4-BE49-F238E27FC236}">
                  <a16:creationId xmlns:a16="http://schemas.microsoft.com/office/drawing/2014/main" id="{5A775209-AEFF-0622-C9CC-FDBAC7934788}"/>
                </a:ext>
              </a:extLst>
            </p:cNvPr>
            <p:cNvSpPr>
              <a:spLocks/>
            </p:cNvSpPr>
            <p:nvPr/>
          </p:nvSpPr>
          <p:spPr bwMode="auto">
            <a:xfrm>
              <a:off x="357642" y="641356"/>
              <a:ext cx="135765" cy="138075"/>
            </a:xfrm>
            <a:custGeom>
              <a:avLst/>
              <a:gdLst>
                <a:gd name="T0" fmla="*/ 112827221 w 21263"/>
                <a:gd name="T1" fmla="*/ 115274579 h 21600"/>
                <a:gd name="T2" fmla="*/ 112827221 w 21263"/>
                <a:gd name="T3" fmla="*/ 115274579 h 21600"/>
                <a:gd name="T4" fmla="*/ 112827221 w 21263"/>
                <a:gd name="T5" fmla="*/ 115274579 h 21600"/>
                <a:gd name="T6" fmla="*/ 112827221 w 21263"/>
                <a:gd name="T7" fmla="*/ 11527457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63" h="21600" extrusionOk="0">
                  <a:moveTo>
                    <a:pt x="19637" y="0"/>
                  </a:moveTo>
                  <a:cubicBezTo>
                    <a:pt x="19523" y="0"/>
                    <a:pt x="19405" y="12"/>
                    <a:pt x="19280" y="32"/>
                  </a:cubicBezTo>
                  <a:cubicBezTo>
                    <a:pt x="18509" y="162"/>
                    <a:pt x="17997" y="673"/>
                    <a:pt x="17482" y="1317"/>
                  </a:cubicBezTo>
                  <a:cubicBezTo>
                    <a:pt x="16967" y="2087"/>
                    <a:pt x="16326" y="2727"/>
                    <a:pt x="15811" y="3497"/>
                  </a:cubicBezTo>
                  <a:cubicBezTo>
                    <a:pt x="13498" y="6322"/>
                    <a:pt x="11060" y="9143"/>
                    <a:pt x="8617" y="11837"/>
                  </a:cubicBezTo>
                  <a:cubicBezTo>
                    <a:pt x="5919" y="14917"/>
                    <a:pt x="3092" y="17997"/>
                    <a:pt x="138" y="20952"/>
                  </a:cubicBezTo>
                  <a:cubicBezTo>
                    <a:pt x="-154" y="21239"/>
                    <a:pt x="65" y="21600"/>
                    <a:pt x="353" y="21600"/>
                  </a:cubicBezTo>
                  <a:cubicBezTo>
                    <a:pt x="451" y="21600"/>
                    <a:pt x="556" y="21559"/>
                    <a:pt x="649" y="21466"/>
                  </a:cubicBezTo>
                  <a:cubicBezTo>
                    <a:pt x="5534" y="16717"/>
                    <a:pt x="10029" y="11712"/>
                    <a:pt x="14399" y="6448"/>
                  </a:cubicBezTo>
                  <a:cubicBezTo>
                    <a:pt x="15555" y="5167"/>
                    <a:pt x="16582" y="3882"/>
                    <a:pt x="17612" y="2598"/>
                  </a:cubicBezTo>
                  <a:cubicBezTo>
                    <a:pt x="18123" y="1957"/>
                    <a:pt x="18638" y="1187"/>
                    <a:pt x="19409" y="932"/>
                  </a:cubicBezTo>
                  <a:cubicBezTo>
                    <a:pt x="19519" y="900"/>
                    <a:pt x="19616" y="883"/>
                    <a:pt x="19706" y="883"/>
                  </a:cubicBezTo>
                  <a:cubicBezTo>
                    <a:pt x="20367" y="883"/>
                    <a:pt x="20549" y="1649"/>
                    <a:pt x="20436" y="2213"/>
                  </a:cubicBezTo>
                  <a:cubicBezTo>
                    <a:pt x="20310" y="3882"/>
                    <a:pt x="19539" y="5422"/>
                    <a:pt x="18768" y="6833"/>
                  </a:cubicBezTo>
                  <a:cubicBezTo>
                    <a:pt x="17997" y="8373"/>
                    <a:pt x="17227" y="9912"/>
                    <a:pt x="16456" y="11327"/>
                  </a:cubicBezTo>
                  <a:cubicBezTo>
                    <a:pt x="14654" y="14532"/>
                    <a:pt x="12602" y="17742"/>
                    <a:pt x="10289" y="20822"/>
                  </a:cubicBezTo>
                  <a:cubicBezTo>
                    <a:pt x="10106" y="21093"/>
                    <a:pt x="10439" y="21369"/>
                    <a:pt x="10739" y="21369"/>
                  </a:cubicBezTo>
                  <a:cubicBezTo>
                    <a:pt x="10865" y="21369"/>
                    <a:pt x="10983" y="21320"/>
                    <a:pt x="11060" y="21207"/>
                  </a:cubicBezTo>
                  <a:cubicBezTo>
                    <a:pt x="13243" y="18257"/>
                    <a:pt x="15170" y="15302"/>
                    <a:pt x="16967" y="12097"/>
                  </a:cubicBezTo>
                  <a:cubicBezTo>
                    <a:pt x="17868" y="10557"/>
                    <a:pt x="18638" y="9017"/>
                    <a:pt x="19409" y="7347"/>
                  </a:cubicBezTo>
                  <a:cubicBezTo>
                    <a:pt x="20180" y="5807"/>
                    <a:pt x="21081" y="4267"/>
                    <a:pt x="21207" y="2472"/>
                  </a:cubicBezTo>
                  <a:cubicBezTo>
                    <a:pt x="21446" y="1289"/>
                    <a:pt x="20919" y="0"/>
                    <a:pt x="1963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31" name="Google Shape;2435;p24">
              <a:extLst>
                <a:ext uri="{FF2B5EF4-FFF2-40B4-BE49-F238E27FC236}">
                  <a16:creationId xmlns:a16="http://schemas.microsoft.com/office/drawing/2014/main" id="{787CC74D-7089-222D-A36F-BB4A5A7DD2A8}"/>
                </a:ext>
              </a:extLst>
            </p:cNvPr>
            <p:cNvSpPr>
              <a:spLocks/>
            </p:cNvSpPr>
            <p:nvPr/>
          </p:nvSpPr>
          <p:spPr bwMode="auto">
            <a:xfrm>
              <a:off x="283865" y="795464"/>
              <a:ext cx="60443" cy="126677"/>
            </a:xfrm>
            <a:custGeom>
              <a:avLst/>
              <a:gdLst>
                <a:gd name="T0" fmla="*/ 2036593 w 21096"/>
                <a:gd name="T1" fmla="*/ 74928595 h 21600"/>
                <a:gd name="T2" fmla="*/ 2036593 w 21096"/>
                <a:gd name="T3" fmla="*/ 74928595 h 21600"/>
                <a:gd name="T4" fmla="*/ 2036593 w 21096"/>
                <a:gd name="T5" fmla="*/ 74928595 h 21600"/>
                <a:gd name="T6" fmla="*/ 2036593 w 21096"/>
                <a:gd name="T7" fmla="*/ 7492859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96" h="21600" extrusionOk="0">
                  <a:moveTo>
                    <a:pt x="20126" y="0"/>
                  </a:moveTo>
                  <a:cubicBezTo>
                    <a:pt x="20000" y="0"/>
                    <a:pt x="19873" y="18"/>
                    <a:pt x="19756" y="57"/>
                  </a:cubicBezTo>
                  <a:cubicBezTo>
                    <a:pt x="12884" y="1736"/>
                    <a:pt x="9738" y="5371"/>
                    <a:pt x="7441" y="8728"/>
                  </a:cubicBezTo>
                  <a:cubicBezTo>
                    <a:pt x="4864" y="12925"/>
                    <a:pt x="2577" y="16984"/>
                    <a:pt x="0" y="21180"/>
                  </a:cubicBezTo>
                  <a:cubicBezTo>
                    <a:pt x="0" y="21317"/>
                    <a:pt x="0" y="21459"/>
                    <a:pt x="0" y="21600"/>
                  </a:cubicBezTo>
                  <a:lnTo>
                    <a:pt x="1718" y="21600"/>
                  </a:lnTo>
                  <a:cubicBezTo>
                    <a:pt x="2857" y="19921"/>
                    <a:pt x="3716" y="18243"/>
                    <a:pt x="4864" y="16564"/>
                  </a:cubicBezTo>
                  <a:lnTo>
                    <a:pt x="8300" y="10548"/>
                  </a:lnTo>
                  <a:cubicBezTo>
                    <a:pt x="9448" y="8728"/>
                    <a:pt x="10597" y="6772"/>
                    <a:pt x="12595" y="5093"/>
                  </a:cubicBezTo>
                  <a:cubicBezTo>
                    <a:pt x="14313" y="3273"/>
                    <a:pt x="16889" y="1736"/>
                    <a:pt x="20614" y="897"/>
                  </a:cubicBezTo>
                  <a:cubicBezTo>
                    <a:pt x="21600" y="654"/>
                    <a:pt x="20886" y="0"/>
                    <a:pt x="2012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32" name="Google Shape;2436;p24">
              <a:extLst>
                <a:ext uri="{FF2B5EF4-FFF2-40B4-BE49-F238E27FC236}">
                  <a16:creationId xmlns:a16="http://schemas.microsoft.com/office/drawing/2014/main" id="{B1AC4379-2AA1-A756-BCCA-763B16431AF7}"/>
                </a:ext>
              </a:extLst>
            </p:cNvPr>
            <p:cNvSpPr>
              <a:spLocks/>
            </p:cNvSpPr>
            <p:nvPr/>
          </p:nvSpPr>
          <p:spPr bwMode="auto">
            <a:xfrm>
              <a:off x="409032" y="866781"/>
              <a:ext cx="29620" cy="49609"/>
            </a:xfrm>
            <a:custGeom>
              <a:avLst/>
              <a:gdLst>
                <a:gd name="T0" fmla="*/ 66774 w 20327"/>
                <a:gd name="T1" fmla="*/ 690188 h 21600"/>
                <a:gd name="T2" fmla="*/ 66774 w 20327"/>
                <a:gd name="T3" fmla="*/ 690188 h 21600"/>
                <a:gd name="T4" fmla="*/ 66774 w 20327"/>
                <a:gd name="T5" fmla="*/ 690188 h 21600"/>
                <a:gd name="T6" fmla="*/ 66774 w 20327"/>
                <a:gd name="T7" fmla="*/ 69018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27" h="21600" extrusionOk="0">
                  <a:moveTo>
                    <a:pt x="18529" y="0"/>
                  </a:moveTo>
                  <a:cubicBezTo>
                    <a:pt x="18245" y="0"/>
                    <a:pt x="17960" y="56"/>
                    <a:pt x="17694" y="169"/>
                  </a:cubicBezTo>
                  <a:lnTo>
                    <a:pt x="805" y="6237"/>
                  </a:lnTo>
                  <a:cubicBezTo>
                    <a:pt x="236" y="6598"/>
                    <a:pt x="-333" y="6948"/>
                    <a:pt x="236" y="7670"/>
                  </a:cubicBezTo>
                  <a:cubicBezTo>
                    <a:pt x="805" y="11956"/>
                    <a:pt x="1356" y="16242"/>
                    <a:pt x="1925" y="20528"/>
                  </a:cubicBezTo>
                  <a:cubicBezTo>
                    <a:pt x="2494" y="21239"/>
                    <a:pt x="3045" y="21600"/>
                    <a:pt x="4183" y="21600"/>
                  </a:cubicBezTo>
                  <a:cubicBezTo>
                    <a:pt x="4751" y="21600"/>
                    <a:pt x="5871" y="21239"/>
                    <a:pt x="5871" y="20528"/>
                  </a:cubicBezTo>
                  <a:cubicBezTo>
                    <a:pt x="5303" y="16242"/>
                    <a:pt x="4751" y="11956"/>
                    <a:pt x="3614" y="8031"/>
                  </a:cubicBezTo>
                  <a:lnTo>
                    <a:pt x="19383" y="2312"/>
                  </a:lnTo>
                  <a:cubicBezTo>
                    <a:pt x="21267" y="1410"/>
                    <a:pt x="19987" y="0"/>
                    <a:pt x="1852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33" name="Google Shape;2437;p24">
              <a:extLst>
                <a:ext uri="{FF2B5EF4-FFF2-40B4-BE49-F238E27FC236}">
                  <a16:creationId xmlns:a16="http://schemas.microsoft.com/office/drawing/2014/main" id="{1B1C8D80-6B1A-8859-5E67-9F362E85C7FC}"/>
                </a:ext>
              </a:extLst>
            </p:cNvPr>
            <p:cNvSpPr>
              <a:spLocks/>
            </p:cNvSpPr>
            <p:nvPr/>
          </p:nvSpPr>
          <p:spPr bwMode="auto">
            <a:xfrm>
              <a:off x="416155" y="883567"/>
              <a:ext cx="16542" cy="13679"/>
            </a:xfrm>
            <a:custGeom>
              <a:avLst/>
              <a:gdLst>
                <a:gd name="T0" fmla="*/ 3348 w 20739"/>
                <a:gd name="T1" fmla="*/ 1100 h 21600"/>
                <a:gd name="T2" fmla="*/ 3348 w 20739"/>
                <a:gd name="T3" fmla="*/ 1100 h 21600"/>
                <a:gd name="T4" fmla="*/ 3348 w 20739"/>
                <a:gd name="T5" fmla="*/ 1100 h 21600"/>
                <a:gd name="T6" fmla="*/ 3348 w 20739"/>
                <a:gd name="T7" fmla="*/ 110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39" h="21600" extrusionOk="0">
                  <a:moveTo>
                    <a:pt x="3841" y="0"/>
                  </a:moveTo>
                  <a:cubicBezTo>
                    <a:pt x="2834" y="0"/>
                    <a:pt x="1794" y="1309"/>
                    <a:pt x="755" y="1309"/>
                  </a:cubicBezTo>
                  <a:cubicBezTo>
                    <a:pt x="-252" y="2618"/>
                    <a:pt x="-252" y="6505"/>
                    <a:pt x="755" y="7773"/>
                  </a:cubicBezTo>
                  <a:cubicBezTo>
                    <a:pt x="5919" y="12968"/>
                    <a:pt x="10012" y="16855"/>
                    <a:pt x="15177" y="20741"/>
                  </a:cubicBezTo>
                  <a:cubicBezTo>
                    <a:pt x="16021" y="21273"/>
                    <a:pt x="16866" y="21600"/>
                    <a:pt x="17645" y="21600"/>
                  </a:cubicBezTo>
                  <a:cubicBezTo>
                    <a:pt x="18750" y="21600"/>
                    <a:pt x="19691" y="20945"/>
                    <a:pt x="20309" y="19432"/>
                  </a:cubicBezTo>
                  <a:cubicBezTo>
                    <a:pt x="21348" y="16855"/>
                    <a:pt x="20309" y="15545"/>
                    <a:pt x="19269" y="14277"/>
                  </a:cubicBezTo>
                  <a:cubicBezTo>
                    <a:pt x="16183" y="11659"/>
                    <a:pt x="14137" y="10391"/>
                    <a:pt x="12091" y="7773"/>
                  </a:cubicBezTo>
                  <a:cubicBezTo>
                    <a:pt x="11051" y="6505"/>
                    <a:pt x="10012" y="5195"/>
                    <a:pt x="9005" y="5195"/>
                  </a:cubicBezTo>
                  <a:cubicBezTo>
                    <a:pt x="9005" y="3886"/>
                    <a:pt x="7966" y="3886"/>
                    <a:pt x="7966" y="3886"/>
                  </a:cubicBezTo>
                  <a:cubicBezTo>
                    <a:pt x="6926" y="2618"/>
                    <a:pt x="5919" y="2618"/>
                    <a:pt x="5919" y="1309"/>
                  </a:cubicBezTo>
                  <a:cubicBezTo>
                    <a:pt x="4880" y="1309"/>
                    <a:pt x="4880" y="0"/>
                    <a:pt x="384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34" name="Google Shape;2438;p24">
              <a:extLst>
                <a:ext uri="{FF2B5EF4-FFF2-40B4-BE49-F238E27FC236}">
                  <a16:creationId xmlns:a16="http://schemas.microsoft.com/office/drawing/2014/main" id="{189C5DBF-3792-557A-9226-6B11E8D69E97}"/>
                </a:ext>
              </a:extLst>
            </p:cNvPr>
            <p:cNvSpPr>
              <a:spLocks/>
            </p:cNvSpPr>
            <p:nvPr/>
          </p:nvSpPr>
          <p:spPr bwMode="auto">
            <a:xfrm>
              <a:off x="374982" y="821576"/>
              <a:ext cx="105763" cy="108725"/>
            </a:xfrm>
            <a:custGeom>
              <a:avLst/>
              <a:gdLst>
                <a:gd name="T0" fmla="*/ 31768323 w 21363"/>
                <a:gd name="T1" fmla="*/ 34898495 h 21600"/>
                <a:gd name="T2" fmla="*/ 31768323 w 21363"/>
                <a:gd name="T3" fmla="*/ 34898495 h 21600"/>
                <a:gd name="T4" fmla="*/ 31768323 w 21363"/>
                <a:gd name="T5" fmla="*/ 34898495 h 21600"/>
                <a:gd name="T6" fmla="*/ 31768323 w 21363"/>
                <a:gd name="T7" fmla="*/ 3489849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3" h="21600" extrusionOk="0">
                  <a:moveTo>
                    <a:pt x="7256" y="0"/>
                  </a:moveTo>
                  <a:cubicBezTo>
                    <a:pt x="6210" y="0"/>
                    <a:pt x="5289" y="365"/>
                    <a:pt x="4294" y="1235"/>
                  </a:cubicBezTo>
                  <a:cubicBezTo>
                    <a:pt x="2971" y="2537"/>
                    <a:pt x="1647" y="4004"/>
                    <a:pt x="155" y="5471"/>
                  </a:cubicBezTo>
                  <a:cubicBezTo>
                    <a:pt x="-237" y="5852"/>
                    <a:pt x="187" y="6438"/>
                    <a:pt x="632" y="6438"/>
                  </a:cubicBezTo>
                  <a:cubicBezTo>
                    <a:pt x="752" y="6438"/>
                    <a:pt x="872" y="6392"/>
                    <a:pt x="982" y="6284"/>
                  </a:cubicBezTo>
                  <a:cubicBezTo>
                    <a:pt x="1976" y="5306"/>
                    <a:pt x="2971" y="4169"/>
                    <a:pt x="3965" y="3191"/>
                  </a:cubicBezTo>
                  <a:cubicBezTo>
                    <a:pt x="4791" y="2373"/>
                    <a:pt x="5786" y="1070"/>
                    <a:pt x="7115" y="1070"/>
                  </a:cubicBezTo>
                  <a:cubicBezTo>
                    <a:pt x="8439" y="1070"/>
                    <a:pt x="9768" y="1724"/>
                    <a:pt x="11091" y="2213"/>
                  </a:cubicBezTo>
                  <a:cubicBezTo>
                    <a:pt x="12415" y="2702"/>
                    <a:pt x="13744" y="3350"/>
                    <a:pt x="15068" y="3839"/>
                  </a:cubicBezTo>
                  <a:cubicBezTo>
                    <a:pt x="16392" y="4493"/>
                    <a:pt x="17554" y="5147"/>
                    <a:pt x="18878" y="5795"/>
                  </a:cubicBezTo>
                  <a:cubicBezTo>
                    <a:pt x="19212" y="5960"/>
                    <a:pt x="19872" y="6284"/>
                    <a:pt x="20039" y="6613"/>
                  </a:cubicBezTo>
                  <a:cubicBezTo>
                    <a:pt x="20536" y="7262"/>
                    <a:pt x="19872" y="8240"/>
                    <a:pt x="19710" y="8729"/>
                  </a:cubicBezTo>
                  <a:cubicBezTo>
                    <a:pt x="18548" y="11014"/>
                    <a:pt x="17057" y="13134"/>
                    <a:pt x="15398" y="15249"/>
                  </a:cubicBezTo>
                  <a:cubicBezTo>
                    <a:pt x="14404" y="16392"/>
                    <a:pt x="13410" y="17370"/>
                    <a:pt x="12583" y="18512"/>
                  </a:cubicBezTo>
                  <a:cubicBezTo>
                    <a:pt x="12086" y="19001"/>
                    <a:pt x="11589" y="19490"/>
                    <a:pt x="11091" y="19979"/>
                  </a:cubicBezTo>
                  <a:cubicBezTo>
                    <a:pt x="10809" y="20252"/>
                    <a:pt x="10212" y="20581"/>
                    <a:pt x="9747" y="20581"/>
                  </a:cubicBezTo>
                  <a:cubicBezTo>
                    <a:pt x="9386" y="20581"/>
                    <a:pt x="9103" y="20385"/>
                    <a:pt x="9103" y="19814"/>
                  </a:cubicBezTo>
                  <a:cubicBezTo>
                    <a:pt x="9271" y="19490"/>
                    <a:pt x="8773" y="19001"/>
                    <a:pt x="8773" y="18836"/>
                  </a:cubicBezTo>
                  <a:cubicBezTo>
                    <a:pt x="8873" y="18435"/>
                    <a:pt x="8533" y="18157"/>
                    <a:pt x="8219" y="18157"/>
                  </a:cubicBezTo>
                  <a:cubicBezTo>
                    <a:pt x="8025" y="18157"/>
                    <a:pt x="7842" y="18260"/>
                    <a:pt x="7774" y="18512"/>
                  </a:cubicBezTo>
                  <a:cubicBezTo>
                    <a:pt x="7612" y="19001"/>
                    <a:pt x="8276" y="20468"/>
                    <a:pt x="8276" y="20792"/>
                  </a:cubicBezTo>
                  <a:cubicBezTo>
                    <a:pt x="8611" y="21348"/>
                    <a:pt x="9265" y="21600"/>
                    <a:pt x="9904" y="21600"/>
                  </a:cubicBezTo>
                  <a:cubicBezTo>
                    <a:pt x="10202" y="21600"/>
                    <a:pt x="10495" y="21549"/>
                    <a:pt x="10762" y="21446"/>
                  </a:cubicBezTo>
                  <a:cubicBezTo>
                    <a:pt x="12086" y="20957"/>
                    <a:pt x="13080" y="19490"/>
                    <a:pt x="13907" y="18512"/>
                  </a:cubicBezTo>
                  <a:cubicBezTo>
                    <a:pt x="16062" y="16067"/>
                    <a:pt x="18051" y="13623"/>
                    <a:pt x="19710" y="10849"/>
                  </a:cubicBezTo>
                  <a:cubicBezTo>
                    <a:pt x="20039" y="10195"/>
                    <a:pt x="20536" y="9547"/>
                    <a:pt x="20866" y="8893"/>
                  </a:cubicBezTo>
                  <a:cubicBezTo>
                    <a:pt x="21033" y="8240"/>
                    <a:pt x="21363" y="7426"/>
                    <a:pt x="21363" y="6773"/>
                  </a:cubicBezTo>
                  <a:cubicBezTo>
                    <a:pt x="21033" y="5306"/>
                    <a:pt x="19375" y="4817"/>
                    <a:pt x="18380" y="4169"/>
                  </a:cubicBezTo>
                  <a:cubicBezTo>
                    <a:pt x="15236" y="2702"/>
                    <a:pt x="12253" y="1235"/>
                    <a:pt x="8936" y="257"/>
                  </a:cubicBezTo>
                  <a:cubicBezTo>
                    <a:pt x="8329" y="93"/>
                    <a:pt x="7774" y="0"/>
                    <a:pt x="725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35" name="Google Shape;2439;p24">
              <a:extLst>
                <a:ext uri="{FF2B5EF4-FFF2-40B4-BE49-F238E27FC236}">
                  <a16:creationId xmlns:a16="http://schemas.microsoft.com/office/drawing/2014/main" id="{5273404A-3283-2DD9-9026-C04E7431CFAA}"/>
                </a:ext>
              </a:extLst>
            </p:cNvPr>
            <p:cNvSpPr>
              <a:spLocks/>
            </p:cNvSpPr>
            <p:nvPr/>
          </p:nvSpPr>
          <p:spPr bwMode="auto">
            <a:xfrm>
              <a:off x="393781" y="632445"/>
              <a:ext cx="70711" cy="36760"/>
            </a:xfrm>
            <a:custGeom>
              <a:avLst/>
              <a:gdLst>
                <a:gd name="T0" fmla="*/ 4413245 w 21155"/>
                <a:gd name="T1" fmla="*/ 154181 h 21600"/>
                <a:gd name="T2" fmla="*/ 4413245 w 21155"/>
                <a:gd name="T3" fmla="*/ 154181 h 21600"/>
                <a:gd name="T4" fmla="*/ 4413245 w 21155"/>
                <a:gd name="T5" fmla="*/ 154181 h 21600"/>
                <a:gd name="T6" fmla="*/ 4413245 w 21155"/>
                <a:gd name="T7" fmla="*/ 15418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55" h="21600" extrusionOk="0">
                  <a:moveTo>
                    <a:pt x="7805" y="0"/>
                  </a:moveTo>
                  <a:cubicBezTo>
                    <a:pt x="7743" y="0"/>
                    <a:pt x="7681" y="15"/>
                    <a:pt x="7611" y="46"/>
                  </a:cubicBezTo>
                  <a:lnTo>
                    <a:pt x="736" y="4399"/>
                  </a:lnTo>
                  <a:cubicBezTo>
                    <a:pt x="248" y="4399"/>
                    <a:pt x="0" y="5358"/>
                    <a:pt x="0" y="6317"/>
                  </a:cubicBezTo>
                  <a:cubicBezTo>
                    <a:pt x="984" y="11142"/>
                    <a:pt x="2209" y="16440"/>
                    <a:pt x="3441" y="20778"/>
                  </a:cubicBezTo>
                  <a:cubicBezTo>
                    <a:pt x="3658" y="21356"/>
                    <a:pt x="3929" y="21600"/>
                    <a:pt x="4177" y="21600"/>
                  </a:cubicBezTo>
                  <a:cubicBezTo>
                    <a:pt x="4759" y="21600"/>
                    <a:pt x="5255" y="20352"/>
                    <a:pt x="4914" y="19332"/>
                  </a:cubicBezTo>
                  <a:cubicBezTo>
                    <a:pt x="3929" y="15968"/>
                    <a:pt x="3193" y="12589"/>
                    <a:pt x="2457" y="9209"/>
                  </a:cubicBezTo>
                  <a:cubicBezTo>
                    <a:pt x="6657" y="12086"/>
                    <a:pt x="11269" y="13624"/>
                    <a:pt x="15888" y="13624"/>
                  </a:cubicBezTo>
                  <a:cubicBezTo>
                    <a:pt x="17469" y="13624"/>
                    <a:pt x="19050" y="13441"/>
                    <a:pt x="20623" y="13076"/>
                  </a:cubicBezTo>
                  <a:cubicBezTo>
                    <a:pt x="21600" y="12589"/>
                    <a:pt x="21112" y="9696"/>
                    <a:pt x="20127" y="9696"/>
                  </a:cubicBezTo>
                  <a:cubicBezTo>
                    <a:pt x="18655" y="10077"/>
                    <a:pt x="17159" y="10260"/>
                    <a:pt x="15663" y="10260"/>
                  </a:cubicBezTo>
                  <a:cubicBezTo>
                    <a:pt x="11439" y="10260"/>
                    <a:pt x="7184" y="8814"/>
                    <a:pt x="3193" y="6317"/>
                  </a:cubicBezTo>
                  <a:cubicBezTo>
                    <a:pt x="4914" y="5358"/>
                    <a:pt x="6386" y="4399"/>
                    <a:pt x="8107" y="3425"/>
                  </a:cubicBezTo>
                  <a:cubicBezTo>
                    <a:pt x="9021" y="2984"/>
                    <a:pt x="8649" y="0"/>
                    <a:pt x="7805" y="0"/>
                  </a:cubicBezTo>
                  <a:close/>
                </a:path>
              </a:pathLst>
            </a:custGeom>
            <a:solidFill>
              <a:srgbClr val="AF4B4B"/>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36" name="Google Shape;2440;p24">
              <a:extLst>
                <a:ext uri="{FF2B5EF4-FFF2-40B4-BE49-F238E27FC236}">
                  <a16:creationId xmlns:a16="http://schemas.microsoft.com/office/drawing/2014/main" id="{48172376-B675-7E9C-06D4-FEBA2ACBCFAD}"/>
                </a:ext>
              </a:extLst>
            </p:cNvPr>
            <p:cNvSpPr>
              <a:spLocks/>
            </p:cNvSpPr>
            <p:nvPr/>
          </p:nvSpPr>
          <p:spPr bwMode="auto">
            <a:xfrm>
              <a:off x="561445" y="647313"/>
              <a:ext cx="206457" cy="284180"/>
            </a:xfrm>
            <a:custGeom>
              <a:avLst/>
              <a:gdLst>
                <a:gd name="T0" fmla="*/ 880522047 w 21483"/>
                <a:gd name="T1" fmla="*/ 2147483647 h 21600"/>
                <a:gd name="T2" fmla="*/ 880522047 w 21483"/>
                <a:gd name="T3" fmla="*/ 2147483647 h 21600"/>
                <a:gd name="T4" fmla="*/ 880522047 w 21483"/>
                <a:gd name="T5" fmla="*/ 2147483647 h 21600"/>
                <a:gd name="T6" fmla="*/ 880522047 w 2148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3" h="21600" extrusionOk="0">
                  <a:moveTo>
                    <a:pt x="1037" y="0"/>
                  </a:moveTo>
                  <a:cubicBezTo>
                    <a:pt x="767" y="0"/>
                    <a:pt x="481" y="83"/>
                    <a:pt x="312" y="248"/>
                  </a:cubicBezTo>
                  <a:cubicBezTo>
                    <a:pt x="-117" y="498"/>
                    <a:pt x="-31" y="935"/>
                    <a:pt x="139" y="1309"/>
                  </a:cubicBezTo>
                  <a:cubicBezTo>
                    <a:pt x="312" y="1684"/>
                    <a:pt x="651" y="2119"/>
                    <a:pt x="907" y="2556"/>
                  </a:cubicBezTo>
                  <a:cubicBezTo>
                    <a:pt x="1163" y="2993"/>
                    <a:pt x="1506" y="3367"/>
                    <a:pt x="1762" y="3802"/>
                  </a:cubicBezTo>
                  <a:cubicBezTo>
                    <a:pt x="2360" y="4613"/>
                    <a:pt x="2956" y="5425"/>
                    <a:pt x="3641" y="6234"/>
                  </a:cubicBezTo>
                  <a:cubicBezTo>
                    <a:pt x="4835" y="7730"/>
                    <a:pt x="6115" y="9166"/>
                    <a:pt x="7482" y="10538"/>
                  </a:cubicBezTo>
                  <a:cubicBezTo>
                    <a:pt x="6884" y="10538"/>
                    <a:pt x="6285" y="10599"/>
                    <a:pt x="5689" y="10662"/>
                  </a:cubicBezTo>
                  <a:cubicBezTo>
                    <a:pt x="4749" y="10725"/>
                    <a:pt x="3724" y="10786"/>
                    <a:pt x="2786" y="11036"/>
                  </a:cubicBezTo>
                  <a:cubicBezTo>
                    <a:pt x="2018" y="11223"/>
                    <a:pt x="1506" y="11660"/>
                    <a:pt x="1336" y="12222"/>
                  </a:cubicBezTo>
                  <a:cubicBezTo>
                    <a:pt x="1163" y="12844"/>
                    <a:pt x="1336" y="13405"/>
                    <a:pt x="1592" y="13905"/>
                  </a:cubicBezTo>
                  <a:cubicBezTo>
                    <a:pt x="1420" y="14029"/>
                    <a:pt x="1250" y="14092"/>
                    <a:pt x="1163" y="14279"/>
                  </a:cubicBezTo>
                  <a:cubicBezTo>
                    <a:pt x="907" y="14714"/>
                    <a:pt x="1163" y="15152"/>
                    <a:pt x="1506" y="15526"/>
                  </a:cubicBezTo>
                  <a:cubicBezTo>
                    <a:pt x="1336" y="15713"/>
                    <a:pt x="1250" y="16024"/>
                    <a:pt x="1336" y="16274"/>
                  </a:cubicBezTo>
                  <a:cubicBezTo>
                    <a:pt x="1420" y="16648"/>
                    <a:pt x="1676" y="16959"/>
                    <a:pt x="1932" y="17272"/>
                  </a:cubicBezTo>
                  <a:cubicBezTo>
                    <a:pt x="2188" y="17583"/>
                    <a:pt x="2530" y="17894"/>
                    <a:pt x="2786" y="18207"/>
                  </a:cubicBezTo>
                  <a:cubicBezTo>
                    <a:pt x="3980" y="19454"/>
                    <a:pt x="5347" y="20639"/>
                    <a:pt x="6970" y="21574"/>
                  </a:cubicBezTo>
                  <a:cubicBezTo>
                    <a:pt x="6994" y="21592"/>
                    <a:pt x="7026" y="21600"/>
                    <a:pt x="7061" y="21600"/>
                  </a:cubicBezTo>
                  <a:cubicBezTo>
                    <a:pt x="7148" y="21600"/>
                    <a:pt x="7250" y="21557"/>
                    <a:pt x="7309" y="21511"/>
                  </a:cubicBezTo>
                  <a:cubicBezTo>
                    <a:pt x="7652" y="21263"/>
                    <a:pt x="7908" y="20889"/>
                    <a:pt x="8078" y="20576"/>
                  </a:cubicBezTo>
                  <a:cubicBezTo>
                    <a:pt x="8164" y="20763"/>
                    <a:pt x="8164" y="21013"/>
                    <a:pt x="8250" y="21200"/>
                  </a:cubicBezTo>
                  <a:lnTo>
                    <a:pt x="21483" y="21200"/>
                  </a:lnTo>
                  <a:cubicBezTo>
                    <a:pt x="20971" y="20015"/>
                    <a:pt x="20459" y="18893"/>
                    <a:pt x="19944" y="17707"/>
                  </a:cubicBezTo>
                  <a:cubicBezTo>
                    <a:pt x="19604" y="17022"/>
                    <a:pt x="19348" y="16337"/>
                    <a:pt x="19006" y="15650"/>
                  </a:cubicBezTo>
                  <a:cubicBezTo>
                    <a:pt x="18750" y="15088"/>
                    <a:pt x="18494" y="14466"/>
                    <a:pt x="18237" y="13842"/>
                  </a:cubicBezTo>
                  <a:cubicBezTo>
                    <a:pt x="17725" y="12970"/>
                    <a:pt x="16957" y="12159"/>
                    <a:pt x="15677" y="11785"/>
                  </a:cubicBezTo>
                  <a:cubicBezTo>
                    <a:pt x="13714" y="10164"/>
                    <a:pt x="11749" y="8479"/>
                    <a:pt x="9700" y="6795"/>
                  </a:cubicBezTo>
                  <a:cubicBezTo>
                    <a:pt x="7822" y="5299"/>
                    <a:pt x="6029" y="3741"/>
                    <a:pt x="4153" y="2245"/>
                  </a:cubicBezTo>
                  <a:cubicBezTo>
                    <a:pt x="3641" y="1871"/>
                    <a:pt x="3212" y="1433"/>
                    <a:pt x="2700" y="1059"/>
                  </a:cubicBezTo>
                  <a:cubicBezTo>
                    <a:pt x="2530" y="872"/>
                    <a:pt x="2274" y="685"/>
                    <a:pt x="2018" y="498"/>
                  </a:cubicBezTo>
                  <a:cubicBezTo>
                    <a:pt x="1848" y="374"/>
                    <a:pt x="1676" y="187"/>
                    <a:pt x="1420" y="61"/>
                  </a:cubicBezTo>
                  <a:cubicBezTo>
                    <a:pt x="1306" y="20"/>
                    <a:pt x="1174" y="0"/>
                    <a:pt x="1037" y="0"/>
                  </a:cubicBezTo>
                  <a:close/>
                </a:path>
              </a:pathLst>
            </a:custGeom>
            <a:solidFill>
              <a:srgbClr val="FFB6B6"/>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37" name="Google Shape;2441;p24">
              <a:extLst>
                <a:ext uri="{FF2B5EF4-FFF2-40B4-BE49-F238E27FC236}">
                  <a16:creationId xmlns:a16="http://schemas.microsoft.com/office/drawing/2014/main" id="{04D315BA-BE1C-1242-A48C-40D05D988B0C}"/>
                </a:ext>
              </a:extLst>
            </p:cNvPr>
            <p:cNvSpPr>
              <a:spLocks/>
            </p:cNvSpPr>
            <p:nvPr/>
          </p:nvSpPr>
          <p:spPr bwMode="auto">
            <a:xfrm>
              <a:off x="632609" y="781475"/>
              <a:ext cx="81463" cy="43755"/>
            </a:xfrm>
            <a:custGeom>
              <a:avLst/>
              <a:gdLst>
                <a:gd name="T0" fmla="*/ 8947744 w 21160"/>
                <a:gd name="T1" fmla="*/ 368387 h 21600"/>
                <a:gd name="T2" fmla="*/ 8947744 w 21160"/>
                <a:gd name="T3" fmla="*/ 368387 h 21600"/>
                <a:gd name="T4" fmla="*/ 8947744 w 21160"/>
                <a:gd name="T5" fmla="*/ 368387 h 21600"/>
                <a:gd name="T6" fmla="*/ 8947744 w 21160"/>
                <a:gd name="T7" fmla="*/ 3683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60" h="21600" extrusionOk="0">
                  <a:moveTo>
                    <a:pt x="13032" y="0"/>
                  </a:moveTo>
                  <a:cubicBezTo>
                    <a:pt x="12386" y="0"/>
                    <a:pt x="11766" y="179"/>
                    <a:pt x="11060" y="179"/>
                  </a:cubicBezTo>
                  <a:lnTo>
                    <a:pt x="7648" y="179"/>
                  </a:lnTo>
                  <a:cubicBezTo>
                    <a:pt x="5307" y="588"/>
                    <a:pt x="2965" y="588"/>
                    <a:pt x="832" y="998"/>
                  </a:cubicBezTo>
                  <a:cubicBezTo>
                    <a:pt x="-238" y="998"/>
                    <a:pt x="-238" y="3427"/>
                    <a:pt x="617" y="3427"/>
                  </a:cubicBezTo>
                  <a:cubicBezTo>
                    <a:pt x="2750" y="3427"/>
                    <a:pt x="4883" y="3018"/>
                    <a:pt x="7009" y="3018"/>
                  </a:cubicBezTo>
                  <a:cubicBezTo>
                    <a:pt x="8543" y="3018"/>
                    <a:pt x="10219" y="2494"/>
                    <a:pt x="11807" y="2494"/>
                  </a:cubicBezTo>
                  <a:cubicBezTo>
                    <a:pt x="12204" y="2494"/>
                    <a:pt x="12594" y="2532"/>
                    <a:pt x="12978" y="2609"/>
                  </a:cubicBezTo>
                  <a:cubicBezTo>
                    <a:pt x="15111" y="3018"/>
                    <a:pt x="15959" y="7469"/>
                    <a:pt x="17029" y="10717"/>
                  </a:cubicBezTo>
                  <a:cubicBezTo>
                    <a:pt x="17876" y="13952"/>
                    <a:pt x="18946" y="17597"/>
                    <a:pt x="19794" y="20833"/>
                  </a:cubicBezTo>
                  <a:cubicBezTo>
                    <a:pt x="19935" y="21383"/>
                    <a:pt x="20178" y="21600"/>
                    <a:pt x="20413" y="21600"/>
                  </a:cubicBezTo>
                  <a:cubicBezTo>
                    <a:pt x="20884" y="21600"/>
                    <a:pt x="21362" y="20705"/>
                    <a:pt x="21073" y="19618"/>
                  </a:cubicBezTo>
                  <a:cubicBezTo>
                    <a:pt x="20009" y="15577"/>
                    <a:pt x="18946" y="11523"/>
                    <a:pt x="17668" y="7878"/>
                  </a:cubicBezTo>
                  <a:cubicBezTo>
                    <a:pt x="16813" y="5039"/>
                    <a:pt x="15959" y="1394"/>
                    <a:pt x="14041" y="179"/>
                  </a:cubicBezTo>
                  <a:cubicBezTo>
                    <a:pt x="13691" y="51"/>
                    <a:pt x="13355" y="0"/>
                    <a:pt x="1303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38" name="Google Shape;2442;p24">
              <a:extLst>
                <a:ext uri="{FF2B5EF4-FFF2-40B4-BE49-F238E27FC236}">
                  <a16:creationId xmlns:a16="http://schemas.microsoft.com/office/drawing/2014/main" id="{721DA383-DC21-3D91-714A-FFF8B239FB1E}"/>
                </a:ext>
              </a:extLst>
            </p:cNvPr>
            <p:cNvSpPr>
              <a:spLocks/>
            </p:cNvSpPr>
            <p:nvPr/>
          </p:nvSpPr>
          <p:spPr bwMode="auto">
            <a:xfrm>
              <a:off x="569960" y="799738"/>
              <a:ext cx="134614" cy="53651"/>
            </a:xfrm>
            <a:custGeom>
              <a:avLst/>
              <a:gdLst>
                <a:gd name="T0" fmla="*/ 106591963 w 21339"/>
                <a:gd name="T1" fmla="*/ 1021065 h 21600"/>
                <a:gd name="T2" fmla="*/ 106591963 w 21339"/>
                <a:gd name="T3" fmla="*/ 1021065 h 21600"/>
                <a:gd name="T4" fmla="*/ 106591963 w 21339"/>
                <a:gd name="T5" fmla="*/ 1021065 h 21600"/>
                <a:gd name="T6" fmla="*/ 106591963 w 21339"/>
                <a:gd name="T7" fmla="*/ 102106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39" h="21600" extrusionOk="0">
                  <a:moveTo>
                    <a:pt x="15000" y="0"/>
                  </a:moveTo>
                  <a:cubicBezTo>
                    <a:pt x="14187" y="0"/>
                    <a:pt x="13321" y="814"/>
                    <a:pt x="12647" y="1387"/>
                  </a:cubicBezTo>
                  <a:cubicBezTo>
                    <a:pt x="10697" y="2701"/>
                    <a:pt x="8746" y="4360"/>
                    <a:pt x="6796" y="5674"/>
                  </a:cubicBezTo>
                  <a:cubicBezTo>
                    <a:pt x="5884" y="6665"/>
                    <a:pt x="4845" y="7332"/>
                    <a:pt x="3933" y="8323"/>
                  </a:cubicBezTo>
                  <a:cubicBezTo>
                    <a:pt x="3026" y="8980"/>
                    <a:pt x="2114" y="9637"/>
                    <a:pt x="1334" y="10962"/>
                  </a:cubicBezTo>
                  <a:cubicBezTo>
                    <a:pt x="685" y="11619"/>
                    <a:pt x="164" y="13277"/>
                    <a:pt x="32" y="15259"/>
                  </a:cubicBezTo>
                  <a:cubicBezTo>
                    <a:pt x="-95" y="17240"/>
                    <a:pt x="164" y="19222"/>
                    <a:pt x="554" y="21204"/>
                  </a:cubicBezTo>
                  <a:cubicBezTo>
                    <a:pt x="628" y="21485"/>
                    <a:pt x="735" y="21600"/>
                    <a:pt x="841" y="21600"/>
                  </a:cubicBezTo>
                  <a:cubicBezTo>
                    <a:pt x="1121" y="21600"/>
                    <a:pt x="1428" y="20828"/>
                    <a:pt x="1334" y="19879"/>
                  </a:cubicBezTo>
                  <a:cubicBezTo>
                    <a:pt x="813" y="17564"/>
                    <a:pt x="554" y="14591"/>
                    <a:pt x="1593" y="12943"/>
                  </a:cubicBezTo>
                  <a:cubicBezTo>
                    <a:pt x="2504" y="11619"/>
                    <a:pt x="3543" y="10962"/>
                    <a:pt x="4586" y="9971"/>
                  </a:cubicBezTo>
                  <a:cubicBezTo>
                    <a:pt x="6537" y="8323"/>
                    <a:pt x="8615" y="6665"/>
                    <a:pt x="10697" y="5017"/>
                  </a:cubicBezTo>
                  <a:cubicBezTo>
                    <a:pt x="11867" y="4360"/>
                    <a:pt x="12910" y="3369"/>
                    <a:pt x="13949" y="2701"/>
                  </a:cubicBezTo>
                  <a:cubicBezTo>
                    <a:pt x="14315" y="2472"/>
                    <a:pt x="14618" y="2242"/>
                    <a:pt x="14947" y="2242"/>
                  </a:cubicBezTo>
                  <a:cubicBezTo>
                    <a:pt x="15087" y="2242"/>
                    <a:pt x="15226" y="2274"/>
                    <a:pt x="15378" y="2378"/>
                  </a:cubicBezTo>
                  <a:cubicBezTo>
                    <a:pt x="15900" y="2701"/>
                    <a:pt x="16158" y="3692"/>
                    <a:pt x="16548" y="4360"/>
                  </a:cubicBezTo>
                  <a:cubicBezTo>
                    <a:pt x="17982" y="8323"/>
                    <a:pt x="19279" y="12610"/>
                    <a:pt x="20581" y="17240"/>
                  </a:cubicBezTo>
                  <a:cubicBezTo>
                    <a:pt x="20659" y="17637"/>
                    <a:pt x="20786" y="17793"/>
                    <a:pt x="20910" y="17793"/>
                  </a:cubicBezTo>
                  <a:cubicBezTo>
                    <a:pt x="21205" y="17793"/>
                    <a:pt x="21505" y="16938"/>
                    <a:pt x="21230" y="16250"/>
                  </a:cubicBezTo>
                  <a:cubicBezTo>
                    <a:pt x="20060" y="11619"/>
                    <a:pt x="18762" y="7332"/>
                    <a:pt x="17201" y="3035"/>
                  </a:cubicBezTo>
                  <a:cubicBezTo>
                    <a:pt x="16680" y="1710"/>
                    <a:pt x="16158" y="396"/>
                    <a:pt x="15378" y="63"/>
                  </a:cubicBezTo>
                  <a:cubicBezTo>
                    <a:pt x="15255" y="21"/>
                    <a:pt x="15128" y="0"/>
                    <a:pt x="1500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39" name="Google Shape;2443;p24">
              <a:extLst>
                <a:ext uri="{FF2B5EF4-FFF2-40B4-BE49-F238E27FC236}">
                  <a16:creationId xmlns:a16="http://schemas.microsoft.com/office/drawing/2014/main" id="{4380BF57-D8E6-F5D3-29A5-6C547A006375}"/>
                </a:ext>
              </a:extLst>
            </p:cNvPr>
            <p:cNvSpPr>
              <a:spLocks/>
            </p:cNvSpPr>
            <p:nvPr/>
          </p:nvSpPr>
          <p:spPr bwMode="auto">
            <a:xfrm>
              <a:off x="569469" y="784221"/>
              <a:ext cx="57318" cy="42900"/>
            </a:xfrm>
            <a:custGeom>
              <a:avLst/>
              <a:gdLst>
                <a:gd name="T0" fmla="*/ 1602109 w 20962"/>
                <a:gd name="T1" fmla="*/ 333764 h 21600"/>
                <a:gd name="T2" fmla="*/ 1602109 w 20962"/>
                <a:gd name="T3" fmla="*/ 333764 h 21600"/>
                <a:gd name="T4" fmla="*/ 1602109 w 20962"/>
                <a:gd name="T5" fmla="*/ 333764 h 21600"/>
                <a:gd name="T6" fmla="*/ 1602109 w 20962"/>
                <a:gd name="T7" fmla="*/ 33376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62" h="21600" extrusionOk="0">
                  <a:moveTo>
                    <a:pt x="20282" y="0"/>
                  </a:moveTo>
                  <a:cubicBezTo>
                    <a:pt x="20216" y="0"/>
                    <a:pt x="20140" y="13"/>
                    <a:pt x="20055" y="39"/>
                  </a:cubicBezTo>
                  <a:cubicBezTo>
                    <a:pt x="14958" y="457"/>
                    <a:pt x="9558" y="1696"/>
                    <a:pt x="4755" y="4996"/>
                  </a:cubicBezTo>
                  <a:cubicBezTo>
                    <a:pt x="2661" y="6235"/>
                    <a:pt x="1155" y="8309"/>
                    <a:pt x="255" y="11191"/>
                  </a:cubicBezTo>
                  <a:cubicBezTo>
                    <a:pt x="-342" y="14504"/>
                    <a:pt x="255" y="17804"/>
                    <a:pt x="558" y="20700"/>
                  </a:cubicBezTo>
                  <a:cubicBezTo>
                    <a:pt x="672" y="21326"/>
                    <a:pt x="1051" y="21600"/>
                    <a:pt x="1458" y="21600"/>
                  </a:cubicBezTo>
                  <a:cubicBezTo>
                    <a:pt x="2112" y="21600"/>
                    <a:pt x="2841" y="20896"/>
                    <a:pt x="2661" y="19865"/>
                  </a:cubicBezTo>
                  <a:cubicBezTo>
                    <a:pt x="2055" y="17387"/>
                    <a:pt x="1761" y="14087"/>
                    <a:pt x="2358" y="11609"/>
                  </a:cubicBezTo>
                  <a:cubicBezTo>
                    <a:pt x="2955" y="9130"/>
                    <a:pt x="5058" y="7474"/>
                    <a:pt x="6555" y="6652"/>
                  </a:cubicBezTo>
                  <a:cubicBezTo>
                    <a:pt x="11055" y="4174"/>
                    <a:pt x="15555" y="2935"/>
                    <a:pt x="20055" y="2517"/>
                  </a:cubicBezTo>
                  <a:cubicBezTo>
                    <a:pt x="21182" y="2517"/>
                    <a:pt x="21258" y="0"/>
                    <a:pt x="2028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40" name="Google Shape;2444;p24">
              <a:extLst>
                <a:ext uri="{FF2B5EF4-FFF2-40B4-BE49-F238E27FC236}">
                  <a16:creationId xmlns:a16="http://schemas.microsoft.com/office/drawing/2014/main" id="{C1ED2765-D69B-D725-5CDA-CDFD502AFD81}"/>
                </a:ext>
              </a:extLst>
            </p:cNvPr>
            <p:cNvSpPr>
              <a:spLocks/>
            </p:cNvSpPr>
            <p:nvPr/>
          </p:nvSpPr>
          <p:spPr bwMode="auto">
            <a:xfrm>
              <a:off x="560222" y="645474"/>
              <a:ext cx="136234" cy="137946"/>
            </a:xfrm>
            <a:custGeom>
              <a:avLst/>
              <a:gdLst>
                <a:gd name="T0" fmla="*/ 113651438 w 21316"/>
                <a:gd name="T1" fmla="*/ 114736132 h 21600"/>
                <a:gd name="T2" fmla="*/ 113651438 w 21316"/>
                <a:gd name="T3" fmla="*/ 114736132 h 21600"/>
                <a:gd name="T4" fmla="*/ 113651438 w 21316"/>
                <a:gd name="T5" fmla="*/ 114736132 h 21600"/>
                <a:gd name="T6" fmla="*/ 113651438 w 21316"/>
                <a:gd name="T7" fmla="*/ 11473613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6" h="21600" extrusionOk="0">
                  <a:moveTo>
                    <a:pt x="1718" y="0"/>
                  </a:moveTo>
                  <a:cubicBezTo>
                    <a:pt x="433" y="0"/>
                    <a:pt x="-102" y="1290"/>
                    <a:pt x="16" y="2470"/>
                  </a:cubicBezTo>
                  <a:cubicBezTo>
                    <a:pt x="275" y="4142"/>
                    <a:pt x="1045" y="5809"/>
                    <a:pt x="1815" y="7350"/>
                  </a:cubicBezTo>
                  <a:cubicBezTo>
                    <a:pt x="2585" y="8891"/>
                    <a:pt x="3481" y="10433"/>
                    <a:pt x="4381" y="12104"/>
                  </a:cubicBezTo>
                  <a:cubicBezTo>
                    <a:pt x="6051" y="15187"/>
                    <a:pt x="8102" y="18270"/>
                    <a:pt x="10157" y="21227"/>
                  </a:cubicBezTo>
                  <a:cubicBezTo>
                    <a:pt x="10266" y="21332"/>
                    <a:pt x="10408" y="21381"/>
                    <a:pt x="10542" y="21381"/>
                  </a:cubicBezTo>
                  <a:cubicBezTo>
                    <a:pt x="10886" y="21381"/>
                    <a:pt x="11203" y="21081"/>
                    <a:pt x="10927" y="20712"/>
                  </a:cubicBezTo>
                  <a:cubicBezTo>
                    <a:pt x="8746" y="17755"/>
                    <a:pt x="6691" y="14546"/>
                    <a:pt x="4896" y="11333"/>
                  </a:cubicBezTo>
                  <a:cubicBezTo>
                    <a:pt x="3996" y="9792"/>
                    <a:pt x="3226" y="8380"/>
                    <a:pt x="2585" y="6839"/>
                  </a:cubicBezTo>
                  <a:cubicBezTo>
                    <a:pt x="1815" y="5423"/>
                    <a:pt x="915" y="3756"/>
                    <a:pt x="786" y="2215"/>
                  </a:cubicBezTo>
                  <a:cubicBezTo>
                    <a:pt x="786" y="1545"/>
                    <a:pt x="980" y="876"/>
                    <a:pt x="1613" y="876"/>
                  </a:cubicBezTo>
                  <a:cubicBezTo>
                    <a:pt x="1714" y="876"/>
                    <a:pt x="1823" y="892"/>
                    <a:pt x="1941" y="929"/>
                  </a:cubicBezTo>
                  <a:cubicBezTo>
                    <a:pt x="2711" y="1059"/>
                    <a:pt x="3226" y="1955"/>
                    <a:pt x="3741" y="2600"/>
                  </a:cubicBezTo>
                  <a:cubicBezTo>
                    <a:pt x="4766" y="3882"/>
                    <a:pt x="5791" y="5168"/>
                    <a:pt x="6821" y="6454"/>
                  </a:cubicBezTo>
                  <a:cubicBezTo>
                    <a:pt x="11182" y="11719"/>
                    <a:pt x="15807" y="16728"/>
                    <a:pt x="20554" y="21482"/>
                  </a:cubicBezTo>
                  <a:cubicBezTo>
                    <a:pt x="20639" y="21568"/>
                    <a:pt x="20736" y="21600"/>
                    <a:pt x="20829" y="21600"/>
                  </a:cubicBezTo>
                  <a:cubicBezTo>
                    <a:pt x="21170" y="21600"/>
                    <a:pt x="21498" y="21142"/>
                    <a:pt x="21198" y="20841"/>
                  </a:cubicBezTo>
                  <a:cubicBezTo>
                    <a:pt x="18243" y="17884"/>
                    <a:pt x="15422" y="14931"/>
                    <a:pt x="12597" y="11849"/>
                  </a:cubicBezTo>
                  <a:cubicBezTo>
                    <a:pt x="10157" y="9021"/>
                    <a:pt x="7847" y="6324"/>
                    <a:pt x="5536" y="3497"/>
                  </a:cubicBezTo>
                  <a:cubicBezTo>
                    <a:pt x="4896" y="2726"/>
                    <a:pt x="4381" y="1955"/>
                    <a:pt x="3741" y="1314"/>
                  </a:cubicBezTo>
                  <a:cubicBezTo>
                    <a:pt x="3355" y="673"/>
                    <a:pt x="2841" y="158"/>
                    <a:pt x="2071" y="28"/>
                  </a:cubicBezTo>
                  <a:cubicBezTo>
                    <a:pt x="1945" y="8"/>
                    <a:pt x="1827" y="0"/>
                    <a:pt x="171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41" name="Google Shape;2445;p24">
              <a:extLst>
                <a:ext uri="{FF2B5EF4-FFF2-40B4-BE49-F238E27FC236}">
                  <a16:creationId xmlns:a16="http://schemas.microsoft.com/office/drawing/2014/main" id="{00CE85C6-A33A-5B14-CDA0-4BA4B9D1EA24}"/>
                </a:ext>
              </a:extLst>
            </p:cNvPr>
            <p:cNvSpPr>
              <a:spLocks/>
            </p:cNvSpPr>
            <p:nvPr/>
          </p:nvSpPr>
          <p:spPr bwMode="auto">
            <a:xfrm>
              <a:off x="709722" y="799557"/>
              <a:ext cx="60640" cy="126676"/>
            </a:xfrm>
            <a:custGeom>
              <a:avLst/>
              <a:gdLst>
                <a:gd name="T0" fmla="*/ 2046594 w 21156"/>
                <a:gd name="T1" fmla="*/ 74925007 h 21600"/>
                <a:gd name="T2" fmla="*/ 2046594 w 21156"/>
                <a:gd name="T3" fmla="*/ 74925007 h 21600"/>
                <a:gd name="T4" fmla="*/ 2046594 w 21156"/>
                <a:gd name="T5" fmla="*/ 74925007 h 21600"/>
                <a:gd name="T6" fmla="*/ 2046594 w 21156"/>
                <a:gd name="T7" fmla="*/ 749250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56" h="21600" extrusionOk="0">
                  <a:moveTo>
                    <a:pt x="948" y="0"/>
                  </a:moveTo>
                  <a:cubicBezTo>
                    <a:pt x="53" y="0"/>
                    <a:pt x="-444" y="654"/>
                    <a:pt x="541" y="897"/>
                  </a:cubicBezTo>
                  <a:cubicBezTo>
                    <a:pt x="3975" y="1736"/>
                    <a:pt x="6840" y="3273"/>
                    <a:pt x="8558" y="4952"/>
                  </a:cubicBezTo>
                  <a:cubicBezTo>
                    <a:pt x="10564" y="6772"/>
                    <a:pt x="11703" y="8591"/>
                    <a:pt x="12850" y="10548"/>
                  </a:cubicBezTo>
                  <a:lnTo>
                    <a:pt x="16285" y="16564"/>
                  </a:lnTo>
                  <a:cubicBezTo>
                    <a:pt x="17432" y="18243"/>
                    <a:pt x="18291" y="19921"/>
                    <a:pt x="19439" y="21600"/>
                  </a:cubicBezTo>
                  <a:lnTo>
                    <a:pt x="21156" y="21600"/>
                  </a:lnTo>
                  <a:cubicBezTo>
                    <a:pt x="21156" y="21459"/>
                    <a:pt x="21156" y="21322"/>
                    <a:pt x="20867" y="21180"/>
                  </a:cubicBezTo>
                  <a:cubicBezTo>
                    <a:pt x="18580" y="16984"/>
                    <a:pt x="16285" y="12788"/>
                    <a:pt x="13709" y="8728"/>
                  </a:cubicBezTo>
                  <a:cubicBezTo>
                    <a:pt x="11422" y="5371"/>
                    <a:pt x="8268" y="1736"/>
                    <a:pt x="1400" y="57"/>
                  </a:cubicBezTo>
                  <a:cubicBezTo>
                    <a:pt x="1246" y="18"/>
                    <a:pt x="1092" y="0"/>
                    <a:pt x="94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42" name="Google Shape;2446;p24">
              <a:extLst>
                <a:ext uri="{FF2B5EF4-FFF2-40B4-BE49-F238E27FC236}">
                  <a16:creationId xmlns:a16="http://schemas.microsoft.com/office/drawing/2014/main" id="{7EC89195-E4E6-33FB-7963-4FD47E9CCCDE}"/>
                </a:ext>
              </a:extLst>
            </p:cNvPr>
            <p:cNvSpPr>
              <a:spLocks/>
            </p:cNvSpPr>
            <p:nvPr/>
          </p:nvSpPr>
          <p:spPr bwMode="auto">
            <a:xfrm>
              <a:off x="615548" y="870122"/>
              <a:ext cx="29622" cy="50361"/>
            </a:xfrm>
            <a:custGeom>
              <a:avLst/>
              <a:gdLst>
                <a:gd name="T0" fmla="*/ 67445 w 20278"/>
                <a:gd name="T1" fmla="*/ 744105 h 21600"/>
                <a:gd name="T2" fmla="*/ 67445 w 20278"/>
                <a:gd name="T3" fmla="*/ 744105 h 21600"/>
                <a:gd name="T4" fmla="*/ 67445 w 20278"/>
                <a:gd name="T5" fmla="*/ 744105 h 21600"/>
                <a:gd name="T6" fmla="*/ 67445 w 20278"/>
                <a:gd name="T7" fmla="*/ 74410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78" h="21600" extrusionOk="0">
                  <a:moveTo>
                    <a:pt x="1918" y="0"/>
                  </a:moveTo>
                  <a:cubicBezTo>
                    <a:pt x="411" y="0"/>
                    <a:pt x="-990" y="1644"/>
                    <a:pt x="943" y="2244"/>
                  </a:cubicBezTo>
                  <a:lnTo>
                    <a:pt x="16673" y="7878"/>
                  </a:lnTo>
                  <a:cubicBezTo>
                    <a:pt x="15556" y="12100"/>
                    <a:pt x="14988" y="16322"/>
                    <a:pt x="14421" y="20544"/>
                  </a:cubicBezTo>
                  <a:cubicBezTo>
                    <a:pt x="14421" y="20900"/>
                    <a:pt x="15556" y="21600"/>
                    <a:pt x="16106" y="21600"/>
                  </a:cubicBezTo>
                  <a:cubicBezTo>
                    <a:pt x="17241" y="21600"/>
                    <a:pt x="17790" y="20900"/>
                    <a:pt x="18358" y="20544"/>
                  </a:cubicBezTo>
                  <a:cubicBezTo>
                    <a:pt x="18925" y="15978"/>
                    <a:pt x="19493" y="11756"/>
                    <a:pt x="20043" y="7533"/>
                  </a:cubicBezTo>
                  <a:cubicBezTo>
                    <a:pt x="20610" y="7178"/>
                    <a:pt x="20043" y="6478"/>
                    <a:pt x="19493" y="6478"/>
                  </a:cubicBezTo>
                  <a:lnTo>
                    <a:pt x="2628" y="133"/>
                  </a:lnTo>
                  <a:cubicBezTo>
                    <a:pt x="2397" y="44"/>
                    <a:pt x="2149" y="0"/>
                    <a:pt x="191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43" name="Google Shape;2447;p24">
              <a:extLst>
                <a:ext uri="{FF2B5EF4-FFF2-40B4-BE49-F238E27FC236}">
                  <a16:creationId xmlns:a16="http://schemas.microsoft.com/office/drawing/2014/main" id="{61C5FB01-0351-2330-3B69-804085100EBF}"/>
                </a:ext>
              </a:extLst>
            </p:cNvPr>
            <p:cNvSpPr>
              <a:spLocks/>
            </p:cNvSpPr>
            <p:nvPr/>
          </p:nvSpPr>
          <p:spPr bwMode="auto">
            <a:xfrm>
              <a:off x="621515" y="887686"/>
              <a:ext cx="16550" cy="13447"/>
            </a:xfrm>
            <a:custGeom>
              <a:avLst/>
              <a:gdLst>
                <a:gd name="T0" fmla="*/ 3349 w 20749"/>
                <a:gd name="T1" fmla="*/ 1010 h 21600"/>
                <a:gd name="T2" fmla="*/ 3349 w 20749"/>
                <a:gd name="T3" fmla="*/ 1010 h 21600"/>
                <a:gd name="T4" fmla="*/ 3349 w 20749"/>
                <a:gd name="T5" fmla="*/ 1010 h 21600"/>
                <a:gd name="T6" fmla="*/ 3349 w 20749"/>
                <a:gd name="T7" fmla="*/ 101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49" h="21600" extrusionOk="0">
                  <a:moveTo>
                    <a:pt x="16884" y="0"/>
                  </a:moveTo>
                  <a:cubicBezTo>
                    <a:pt x="15844" y="0"/>
                    <a:pt x="15844" y="0"/>
                    <a:pt x="14838" y="1290"/>
                  </a:cubicBezTo>
                  <a:lnTo>
                    <a:pt x="12759" y="2622"/>
                  </a:lnTo>
                  <a:cubicBezTo>
                    <a:pt x="12759" y="3954"/>
                    <a:pt x="12759" y="3954"/>
                    <a:pt x="12759" y="3954"/>
                  </a:cubicBezTo>
                  <a:lnTo>
                    <a:pt x="11752" y="3954"/>
                  </a:lnTo>
                  <a:cubicBezTo>
                    <a:pt x="10712" y="5244"/>
                    <a:pt x="9673" y="6576"/>
                    <a:pt x="8666" y="7908"/>
                  </a:cubicBezTo>
                  <a:cubicBezTo>
                    <a:pt x="6587" y="9198"/>
                    <a:pt x="3502" y="11861"/>
                    <a:pt x="1455" y="13151"/>
                  </a:cubicBezTo>
                  <a:cubicBezTo>
                    <a:pt x="416" y="14483"/>
                    <a:pt x="-591" y="17105"/>
                    <a:pt x="416" y="19769"/>
                  </a:cubicBezTo>
                  <a:cubicBezTo>
                    <a:pt x="1163" y="20684"/>
                    <a:pt x="2397" y="21600"/>
                    <a:pt x="3794" y="21600"/>
                  </a:cubicBezTo>
                  <a:cubicBezTo>
                    <a:pt x="4379" y="21600"/>
                    <a:pt x="4963" y="21434"/>
                    <a:pt x="5580" y="21059"/>
                  </a:cubicBezTo>
                  <a:cubicBezTo>
                    <a:pt x="9673" y="17105"/>
                    <a:pt x="14838" y="11861"/>
                    <a:pt x="19970" y="7908"/>
                  </a:cubicBezTo>
                  <a:cubicBezTo>
                    <a:pt x="21009" y="5244"/>
                    <a:pt x="21009" y="2622"/>
                    <a:pt x="19970" y="1290"/>
                  </a:cubicBezTo>
                  <a:cubicBezTo>
                    <a:pt x="18930" y="0"/>
                    <a:pt x="17923" y="0"/>
                    <a:pt x="16884"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44" name="Google Shape;2448;p24">
              <a:extLst>
                <a:ext uri="{FF2B5EF4-FFF2-40B4-BE49-F238E27FC236}">
                  <a16:creationId xmlns:a16="http://schemas.microsoft.com/office/drawing/2014/main" id="{56E12977-B4DD-37DF-3913-F50F0784FD3B}"/>
                </a:ext>
              </a:extLst>
            </p:cNvPr>
            <p:cNvSpPr>
              <a:spLocks/>
            </p:cNvSpPr>
            <p:nvPr/>
          </p:nvSpPr>
          <p:spPr bwMode="auto">
            <a:xfrm>
              <a:off x="573456" y="825695"/>
              <a:ext cx="105773" cy="108725"/>
            </a:xfrm>
            <a:custGeom>
              <a:avLst/>
              <a:gdLst>
                <a:gd name="T0" fmla="*/ 31771447 w 21365"/>
                <a:gd name="T1" fmla="*/ 34898495 h 21600"/>
                <a:gd name="T2" fmla="*/ 31771447 w 21365"/>
                <a:gd name="T3" fmla="*/ 34898495 h 21600"/>
                <a:gd name="T4" fmla="*/ 31771447 w 21365"/>
                <a:gd name="T5" fmla="*/ 34898495 h 21600"/>
                <a:gd name="T6" fmla="*/ 31771447 w 21365"/>
                <a:gd name="T7" fmla="*/ 3489849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5" h="21600" extrusionOk="0">
                  <a:moveTo>
                    <a:pt x="14112" y="0"/>
                  </a:moveTo>
                  <a:cubicBezTo>
                    <a:pt x="13589" y="0"/>
                    <a:pt x="13034" y="87"/>
                    <a:pt x="12427" y="252"/>
                  </a:cubicBezTo>
                  <a:cubicBezTo>
                    <a:pt x="9115" y="1230"/>
                    <a:pt x="6133" y="2697"/>
                    <a:pt x="2983" y="4164"/>
                  </a:cubicBezTo>
                  <a:cubicBezTo>
                    <a:pt x="1988" y="4817"/>
                    <a:pt x="330" y="5306"/>
                    <a:pt x="0" y="6773"/>
                  </a:cubicBezTo>
                  <a:cubicBezTo>
                    <a:pt x="0" y="7421"/>
                    <a:pt x="330" y="8240"/>
                    <a:pt x="497" y="8888"/>
                  </a:cubicBezTo>
                  <a:cubicBezTo>
                    <a:pt x="827" y="9542"/>
                    <a:pt x="1324" y="10195"/>
                    <a:pt x="1659" y="10844"/>
                  </a:cubicBezTo>
                  <a:cubicBezTo>
                    <a:pt x="3312" y="13618"/>
                    <a:pt x="5301" y="16062"/>
                    <a:pt x="7456" y="18507"/>
                  </a:cubicBezTo>
                  <a:cubicBezTo>
                    <a:pt x="8283" y="19485"/>
                    <a:pt x="9277" y="20952"/>
                    <a:pt x="10606" y="21440"/>
                  </a:cubicBezTo>
                  <a:cubicBezTo>
                    <a:pt x="10868" y="21543"/>
                    <a:pt x="11161" y="21600"/>
                    <a:pt x="11459" y="21600"/>
                  </a:cubicBezTo>
                  <a:cubicBezTo>
                    <a:pt x="12103" y="21600"/>
                    <a:pt x="12752" y="21348"/>
                    <a:pt x="13092" y="20787"/>
                  </a:cubicBezTo>
                  <a:cubicBezTo>
                    <a:pt x="13092" y="20463"/>
                    <a:pt x="13751" y="18996"/>
                    <a:pt x="13589" y="18507"/>
                  </a:cubicBezTo>
                  <a:cubicBezTo>
                    <a:pt x="13526" y="18260"/>
                    <a:pt x="13343" y="18152"/>
                    <a:pt x="13144" y="18152"/>
                  </a:cubicBezTo>
                  <a:cubicBezTo>
                    <a:pt x="12830" y="18152"/>
                    <a:pt x="12490" y="18430"/>
                    <a:pt x="12595" y="18831"/>
                  </a:cubicBezTo>
                  <a:cubicBezTo>
                    <a:pt x="12595" y="18996"/>
                    <a:pt x="12098" y="19485"/>
                    <a:pt x="12098" y="19809"/>
                  </a:cubicBezTo>
                  <a:cubicBezTo>
                    <a:pt x="12166" y="20349"/>
                    <a:pt x="11951" y="20524"/>
                    <a:pt x="11642" y="20524"/>
                  </a:cubicBezTo>
                  <a:cubicBezTo>
                    <a:pt x="11203" y="20524"/>
                    <a:pt x="10565" y="20164"/>
                    <a:pt x="10272" y="19974"/>
                  </a:cubicBezTo>
                  <a:cubicBezTo>
                    <a:pt x="9774" y="19485"/>
                    <a:pt x="9277" y="18996"/>
                    <a:pt x="8780" y="18507"/>
                  </a:cubicBezTo>
                  <a:cubicBezTo>
                    <a:pt x="7786" y="17364"/>
                    <a:pt x="6959" y="16227"/>
                    <a:pt x="5965" y="15084"/>
                  </a:cubicBezTo>
                  <a:cubicBezTo>
                    <a:pt x="4306" y="13129"/>
                    <a:pt x="2815" y="11008"/>
                    <a:pt x="1659" y="8729"/>
                  </a:cubicBezTo>
                  <a:cubicBezTo>
                    <a:pt x="1324" y="8075"/>
                    <a:pt x="827" y="7262"/>
                    <a:pt x="1324" y="6608"/>
                  </a:cubicBezTo>
                  <a:cubicBezTo>
                    <a:pt x="1491" y="6119"/>
                    <a:pt x="2156" y="5955"/>
                    <a:pt x="2485" y="5630"/>
                  </a:cubicBezTo>
                  <a:cubicBezTo>
                    <a:pt x="3809" y="5141"/>
                    <a:pt x="4971" y="4488"/>
                    <a:pt x="6295" y="3839"/>
                  </a:cubicBezTo>
                  <a:cubicBezTo>
                    <a:pt x="7624" y="3186"/>
                    <a:pt x="8948" y="2697"/>
                    <a:pt x="10272" y="2208"/>
                  </a:cubicBezTo>
                  <a:cubicBezTo>
                    <a:pt x="11601" y="1719"/>
                    <a:pt x="12924" y="1065"/>
                    <a:pt x="14253" y="1065"/>
                  </a:cubicBezTo>
                  <a:cubicBezTo>
                    <a:pt x="15577" y="1065"/>
                    <a:pt x="16572" y="2208"/>
                    <a:pt x="17398" y="3186"/>
                  </a:cubicBezTo>
                  <a:cubicBezTo>
                    <a:pt x="18392" y="4164"/>
                    <a:pt x="19387" y="5141"/>
                    <a:pt x="20381" y="6284"/>
                  </a:cubicBezTo>
                  <a:cubicBezTo>
                    <a:pt x="20491" y="6387"/>
                    <a:pt x="20611" y="6433"/>
                    <a:pt x="20737" y="6433"/>
                  </a:cubicBezTo>
                  <a:cubicBezTo>
                    <a:pt x="21176" y="6433"/>
                    <a:pt x="21600" y="5852"/>
                    <a:pt x="21213" y="5466"/>
                  </a:cubicBezTo>
                  <a:cubicBezTo>
                    <a:pt x="19722" y="3999"/>
                    <a:pt x="18392" y="2532"/>
                    <a:pt x="17069" y="1230"/>
                  </a:cubicBezTo>
                  <a:cubicBezTo>
                    <a:pt x="16074" y="360"/>
                    <a:pt x="15153" y="0"/>
                    <a:pt x="1411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29745" name="Google Shape;2449;p24">
              <a:extLst>
                <a:ext uri="{FF2B5EF4-FFF2-40B4-BE49-F238E27FC236}">
                  <a16:creationId xmlns:a16="http://schemas.microsoft.com/office/drawing/2014/main" id="{8C463666-2F13-91F8-1851-33A780C0C387}"/>
                </a:ext>
              </a:extLst>
            </p:cNvPr>
            <p:cNvSpPr>
              <a:spLocks/>
            </p:cNvSpPr>
            <p:nvPr/>
          </p:nvSpPr>
          <p:spPr bwMode="auto">
            <a:xfrm>
              <a:off x="589715" y="636537"/>
              <a:ext cx="70202" cy="36373"/>
            </a:xfrm>
            <a:custGeom>
              <a:avLst/>
              <a:gdLst>
                <a:gd name="T0" fmla="*/ 4331480 w 21063"/>
                <a:gd name="T1" fmla="*/ 146240 h 21600"/>
                <a:gd name="T2" fmla="*/ 4331480 w 21063"/>
                <a:gd name="T3" fmla="*/ 146240 h 21600"/>
                <a:gd name="T4" fmla="*/ 4331480 w 21063"/>
                <a:gd name="T5" fmla="*/ 146240 h 21600"/>
                <a:gd name="T6" fmla="*/ 4331480 w 21063"/>
                <a:gd name="T7" fmla="*/ 14624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63" h="21600" extrusionOk="0">
                  <a:moveTo>
                    <a:pt x="13364" y="0"/>
                  </a:moveTo>
                  <a:cubicBezTo>
                    <a:pt x="12532" y="0"/>
                    <a:pt x="12182" y="2538"/>
                    <a:pt x="13092" y="2985"/>
                  </a:cubicBezTo>
                  <a:cubicBezTo>
                    <a:pt x="14809" y="3954"/>
                    <a:pt x="16294" y="4938"/>
                    <a:pt x="18012" y="5908"/>
                  </a:cubicBezTo>
                  <a:cubicBezTo>
                    <a:pt x="13978" y="8800"/>
                    <a:pt x="9679" y="10354"/>
                    <a:pt x="5405" y="10354"/>
                  </a:cubicBezTo>
                  <a:cubicBezTo>
                    <a:pt x="3936" y="10354"/>
                    <a:pt x="2474" y="10169"/>
                    <a:pt x="1029" y="9800"/>
                  </a:cubicBezTo>
                  <a:cubicBezTo>
                    <a:pt x="966" y="9769"/>
                    <a:pt x="896" y="9754"/>
                    <a:pt x="842" y="9754"/>
                  </a:cubicBezTo>
                  <a:cubicBezTo>
                    <a:pt x="-13" y="9754"/>
                    <a:pt x="-386" y="12723"/>
                    <a:pt x="539" y="12723"/>
                  </a:cubicBezTo>
                  <a:cubicBezTo>
                    <a:pt x="2334" y="13292"/>
                    <a:pt x="4145" y="13569"/>
                    <a:pt x="5964" y="13569"/>
                  </a:cubicBezTo>
                  <a:cubicBezTo>
                    <a:pt x="10363" y="13569"/>
                    <a:pt x="14739" y="11938"/>
                    <a:pt x="18750" y="8831"/>
                  </a:cubicBezTo>
                  <a:cubicBezTo>
                    <a:pt x="18012" y="12723"/>
                    <a:pt x="17273" y="16138"/>
                    <a:pt x="16294" y="19062"/>
                  </a:cubicBezTo>
                  <a:cubicBezTo>
                    <a:pt x="15758" y="20462"/>
                    <a:pt x="16372" y="21600"/>
                    <a:pt x="16939" y="21600"/>
                  </a:cubicBezTo>
                  <a:cubicBezTo>
                    <a:pt x="17164" y="21600"/>
                    <a:pt x="17382" y="21431"/>
                    <a:pt x="17522" y="21015"/>
                  </a:cubicBezTo>
                  <a:cubicBezTo>
                    <a:pt x="18999" y="16138"/>
                    <a:pt x="20227" y="11262"/>
                    <a:pt x="20965" y="6400"/>
                  </a:cubicBezTo>
                  <a:cubicBezTo>
                    <a:pt x="21214" y="5415"/>
                    <a:pt x="20965" y="4446"/>
                    <a:pt x="20476" y="3954"/>
                  </a:cubicBezTo>
                  <a:cubicBezTo>
                    <a:pt x="18260" y="2985"/>
                    <a:pt x="15797" y="1523"/>
                    <a:pt x="13581" y="62"/>
                  </a:cubicBezTo>
                  <a:cubicBezTo>
                    <a:pt x="13504" y="15"/>
                    <a:pt x="13434" y="0"/>
                    <a:pt x="13364" y="0"/>
                  </a:cubicBezTo>
                  <a:close/>
                </a:path>
              </a:pathLst>
            </a:custGeom>
            <a:solidFill>
              <a:srgbClr val="AF4B4B"/>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sp>
        <p:nvSpPr>
          <p:cNvPr id="29706" name="Google Shape;2453;p24">
            <a:extLst>
              <a:ext uri="{FF2B5EF4-FFF2-40B4-BE49-F238E27FC236}">
                <a16:creationId xmlns:a16="http://schemas.microsoft.com/office/drawing/2014/main" id="{38C42A29-E30F-B803-CB9D-6367FCA1ECE3}"/>
              </a:ext>
            </a:extLst>
          </p:cNvPr>
          <p:cNvSpPr txBox="1">
            <a:spLocks noChangeArrowheads="1"/>
          </p:cNvSpPr>
          <p:nvPr/>
        </p:nvSpPr>
        <p:spPr bwMode="auto">
          <a:xfrm>
            <a:off x="149225" y="666750"/>
            <a:ext cx="1905000" cy="404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marL="119063" indent="-119063">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just" eaLnBrk="1">
              <a:lnSpc>
                <a:spcPct val="150000"/>
              </a:lnSpc>
              <a:buSzPct val="100000"/>
              <a:buFontTx/>
              <a:buChar char="•"/>
            </a:pPr>
            <a:r>
              <a:rPr lang="en-US" altLang="en-US" sz="120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The unique selling position of Venus bloom beauty salon is offering high quality, inclusive and professional hair care, makeup and beauty services to the consumers at affordable prices. </a:t>
            </a:r>
          </a:p>
          <a:p>
            <a:pPr algn="just" eaLnBrk="1">
              <a:lnSpc>
                <a:spcPct val="150000"/>
              </a:lnSpc>
              <a:buSzPct val="100000"/>
              <a:buFontTx/>
              <a:buChar char="•"/>
            </a:pPr>
            <a:r>
              <a:rPr lang="en-US" altLang="en-US" sz="120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Development of USP helps any company at a clear point of difference that meets the needs of their target audience (Burchett et al., 2023).</a:t>
            </a:r>
          </a:p>
        </p:txBody>
      </p:sp>
      <p:pic>
        <p:nvPicPr>
          <p:cNvPr id="29707" name="Pink Minimalist Make Up Beauty Brand Logo.png" descr="Pink Minimalist Make Up Beauty Brand Logo.png">
            <a:extLst>
              <a:ext uri="{FF2B5EF4-FFF2-40B4-BE49-F238E27FC236}">
                <a16:creationId xmlns:a16="http://schemas.microsoft.com/office/drawing/2014/main" id="{F3679A9B-E23D-3A19-9493-299E1C0B32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2925" y="884238"/>
            <a:ext cx="1858963"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Google Shape;4440;p34">
            <a:extLst>
              <a:ext uri="{FF2B5EF4-FFF2-40B4-BE49-F238E27FC236}">
                <a16:creationId xmlns:a16="http://schemas.microsoft.com/office/drawing/2014/main" id="{074A1DDB-CE2E-E3A2-208B-56E319926764}"/>
              </a:ext>
            </a:extLst>
          </p:cNvPr>
          <p:cNvSpPr txBox="1">
            <a:spLocks noChangeArrowheads="1"/>
          </p:cNvSpPr>
          <p:nvPr/>
        </p:nvSpPr>
        <p:spPr bwMode="auto">
          <a:xfrm>
            <a:off x="709613" y="57901"/>
            <a:ext cx="7724775" cy="80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US" altLang="en-US" sz="4000" b="1"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USP</a:t>
            </a:r>
          </a:p>
        </p:txBody>
      </p:sp>
      <p:pic>
        <p:nvPicPr>
          <p:cNvPr id="30723" name="Google Shape;4441;p34" descr="Google Shape;4441;p34">
            <a:extLst>
              <a:ext uri="{FF2B5EF4-FFF2-40B4-BE49-F238E27FC236}">
                <a16:creationId xmlns:a16="http://schemas.microsoft.com/office/drawing/2014/main" id="{DF69DDA9-D7A8-E5F5-4376-B3FB1BB467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022" t="10228" r="44597" b="10236"/>
          <a:stretch>
            <a:fillRect/>
          </a:stretch>
        </p:blipFill>
        <p:spPr bwMode="auto">
          <a:xfrm>
            <a:off x="30163" y="1039813"/>
            <a:ext cx="4122737" cy="359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30724" name="Google Shape;4446;p34">
            <a:extLst>
              <a:ext uri="{FF2B5EF4-FFF2-40B4-BE49-F238E27FC236}">
                <a16:creationId xmlns:a16="http://schemas.microsoft.com/office/drawing/2014/main" id="{7B8F4E29-4301-CCA3-C0E6-E575B7773DC5}"/>
              </a:ext>
            </a:extLst>
          </p:cNvPr>
          <p:cNvSpPr txBox="1">
            <a:spLocks noChangeArrowheads="1"/>
          </p:cNvSpPr>
          <p:nvPr/>
        </p:nvSpPr>
        <p:spPr bwMode="auto">
          <a:xfrm>
            <a:off x="4124325" y="1214438"/>
            <a:ext cx="4822825" cy="347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marL="119063" indent="-119063">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just" eaLnBrk="1">
              <a:lnSpc>
                <a:spcPct val="150000"/>
              </a:lnSpc>
              <a:buSzPct val="100000"/>
              <a:buFontTx/>
              <a:buChar char="•"/>
            </a:pPr>
            <a:r>
              <a:rPr lang="en-US" altLang="en-US" sz="120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This means that inclusive and affordable beauty, hair care and cosmetic solution will be made available to the consumer regardless of their specific hair type, skin type and cosmetic requirements.</a:t>
            </a:r>
          </a:p>
          <a:p>
            <a:pPr algn="just" eaLnBrk="1">
              <a:lnSpc>
                <a:spcPct val="150000"/>
              </a:lnSpc>
              <a:buSzPct val="100000"/>
              <a:buFontTx/>
              <a:buChar char="•"/>
            </a:pPr>
            <a:r>
              <a:rPr lang="en-US" altLang="en-US" sz="120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Inclusive beauty focuses on implementing beauty and wellness services for range of needs whether it is foundations which match every complexion or hair styling services which supports every hair texture (Patrick and Hollenbeck, 2021). </a:t>
            </a:r>
          </a:p>
          <a:p>
            <a:pPr algn="just" eaLnBrk="1">
              <a:lnSpc>
                <a:spcPct val="150000"/>
              </a:lnSpc>
              <a:buSzPct val="100000"/>
              <a:buFontTx/>
              <a:buChar char="•"/>
            </a:pPr>
            <a:r>
              <a:rPr lang="en-US" altLang="en-US" sz="120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It will elevate the target audience of Venus Bloom Beauty Salon ensuring that consumers from different ethnicities with specific hair care requirements and individuals with sensitive skins needing professional consultation for their cosmetic and skin care procedure will be able to find affordable solution for their specific problems. </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9" name="Google Shape;238;p36">
            <a:extLst>
              <a:ext uri="{FF2B5EF4-FFF2-40B4-BE49-F238E27FC236}">
                <a16:creationId xmlns:a16="http://schemas.microsoft.com/office/drawing/2014/main" id="{4CF8CFB5-0864-ABD8-1B54-C2370F49223B}"/>
              </a:ext>
            </a:extLst>
          </p:cNvPr>
          <p:cNvSpPr txBox="1">
            <a:spLocks noGrp="1"/>
          </p:cNvSpPr>
          <p:nvPr>
            <p:ph type="title"/>
          </p:nvPr>
        </p:nvSpPr>
        <p:spPr>
          <a:xfrm>
            <a:off x="712788" y="220663"/>
            <a:ext cx="7718425" cy="674687"/>
          </a:xfrm>
        </p:spPr>
        <p:txBody>
          <a:bodyPr>
            <a:normAutofit fontScale="90000"/>
          </a:bodyPr>
          <a:lstStyle>
            <a:lvl1pPr algn="ctr" defTabSz="804672">
              <a:defRPr sz="3520" b="1">
                <a:latin typeface="Times New Roman"/>
                <a:ea typeface="Times New Roman"/>
                <a:cs typeface="Times New Roman"/>
                <a:sym typeface="Times New Roman"/>
              </a:defRPr>
            </a:lvl1pPr>
          </a:lstStyle>
          <a:p>
            <a:pPr eaLnBrk="1" fontAlgn="auto" hangingPunct="1">
              <a:spcBef>
                <a:spcPts val="0"/>
              </a:spcBef>
              <a:spcAft>
                <a:spcPts val="0"/>
              </a:spcAft>
              <a:defRPr/>
            </a:pPr>
            <a:r>
              <a:rPr lang="en-US" dirty="0"/>
              <a:t>SWOT Analysis </a:t>
            </a:r>
            <a:endParaRPr dirty="0"/>
          </a:p>
        </p:txBody>
      </p:sp>
      <p:sp>
        <p:nvSpPr>
          <p:cNvPr id="1490" name="Google Shape;239;p36">
            <a:extLst>
              <a:ext uri="{FF2B5EF4-FFF2-40B4-BE49-F238E27FC236}">
                <a16:creationId xmlns:a16="http://schemas.microsoft.com/office/drawing/2014/main" id="{126780C7-440E-6280-E7ED-BA3BB1BF81B7}"/>
              </a:ext>
            </a:extLst>
          </p:cNvPr>
          <p:cNvSpPr txBox="1">
            <a:spLocks noGrp="1"/>
          </p:cNvSpPr>
          <p:nvPr>
            <p:ph type="body" idx="1"/>
          </p:nvPr>
        </p:nvSpPr>
        <p:spPr>
          <a:xfrm>
            <a:off x="3798888" y="862013"/>
            <a:ext cx="5022850" cy="4056062"/>
          </a:xfrm>
        </p:spPr>
        <p:txBody>
          <a:bodyPr/>
          <a:lstStyle>
            <a:lvl1pPr marL="0" indent="0" algn="just" defTabSz="406908">
              <a:lnSpc>
                <a:spcPct val="150000"/>
              </a:lnSpc>
              <a:defRPr sz="1068" b="0">
                <a:uFill>
                  <a:solidFill>
                    <a:srgbClr val="000000"/>
                  </a:solidFill>
                </a:uFill>
                <a:latin typeface="Times New Roman"/>
                <a:ea typeface="Times New Roman"/>
                <a:cs typeface="Times New Roman"/>
                <a:sym typeface="Times New Roman"/>
              </a:defRPr>
            </a:lvl1pPr>
          </a:lstStyle>
          <a:p>
            <a:pPr marL="171450" indent="-171450" eaLnBrk="1">
              <a:buSzPct val="100000"/>
              <a:buFont typeface="Arial" pitchFamily="34" charset="0"/>
              <a:buChar char="•"/>
              <a:defRPr/>
            </a:pPr>
            <a:r>
              <a:rPr lang="en-US" altLang="en-US" sz="1100" dirty="0">
                <a:solidFill>
                  <a:schemeClr val="tx1"/>
                </a:solidFill>
                <a:latin typeface="Times New Roman" pitchFamily="18" charset="0"/>
                <a:cs typeface="Times New Roman" pitchFamily="18" charset="0"/>
                <a:sym typeface="Times New Roman" pitchFamily="18" charset="0"/>
              </a:rPr>
              <a:t>STRENGTHS – Venus Bloom Beauty Salon offers the wide range of beauty products including skin care, hair wellness serum and other professional services. The strategic location of the salon in Richmond offers it the competitive edge.  </a:t>
            </a:r>
          </a:p>
          <a:p>
            <a:pPr marL="171450" indent="-171450" eaLnBrk="1">
              <a:buSzPct val="100000"/>
              <a:buFont typeface="Arial" pitchFamily="34" charset="0"/>
              <a:buChar char="•"/>
              <a:defRPr/>
            </a:pPr>
            <a:r>
              <a:rPr lang="en-US" altLang="en-US" sz="1100" dirty="0">
                <a:solidFill>
                  <a:schemeClr val="tx1"/>
                </a:solidFill>
                <a:latin typeface="Times New Roman" pitchFamily="18" charset="0"/>
                <a:cs typeface="Times New Roman" pitchFamily="18" charset="0"/>
                <a:sym typeface="Times New Roman" pitchFamily="18" charset="0"/>
              </a:rPr>
              <a:t>WEAKNESSES – Budget constraints and the competition form the well-established brands like L’Oréal Parris etc. may potentially target its stability. </a:t>
            </a:r>
          </a:p>
          <a:p>
            <a:pPr marL="171450" indent="-171450" eaLnBrk="1">
              <a:buSzPct val="100000"/>
              <a:buFont typeface="Arial" pitchFamily="34" charset="0"/>
              <a:buChar char="•"/>
              <a:defRPr/>
            </a:pPr>
            <a:r>
              <a:rPr lang="en-US" altLang="en-US" sz="1100" dirty="0">
                <a:solidFill>
                  <a:schemeClr val="tx1"/>
                </a:solidFill>
                <a:latin typeface="Times New Roman" pitchFamily="18" charset="0"/>
                <a:cs typeface="Times New Roman" pitchFamily="18" charset="0"/>
                <a:sym typeface="Times New Roman" pitchFamily="18" charset="0"/>
              </a:rPr>
              <a:t>OPPORTUNITY – The United Kingdom Beauty industry counts for around £27 billion and is ranked as the 7th largest global cosmetic market in the world. 33% of </a:t>
            </a:r>
            <a:r>
              <a:rPr lang="en-US" altLang="en-US" sz="1100" dirty="0" err="1">
                <a:solidFill>
                  <a:schemeClr val="tx1"/>
                </a:solidFill>
                <a:latin typeface="Times New Roman" pitchFamily="18" charset="0"/>
                <a:cs typeface="Times New Roman" pitchFamily="18" charset="0"/>
                <a:sym typeface="Times New Roman" pitchFamily="18" charset="0"/>
              </a:rPr>
              <a:t>Britishs</a:t>
            </a:r>
            <a:r>
              <a:rPr lang="en-US" altLang="en-US" sz="1100" dirty="0">
                <a:solidFill>
                  <a:schemeClr val="tx1"/>
                </a:solidFill>
                <a:latin typeface="Times New Roman" pitchFamily="18" charset="0"/>
                <a:cs typeface="Times New Roman" pitchFamily="18" charset="0"/>
                <a:sym typeface="Times New Roman" pitchFamily="18" charset="0"/>
              </a:rPr>
              <a:t> have also stated that they spent between one to £12-£180 per year on beauty treatments and products with 3% spending over £51-£100 per month on their looks. This data shows the opportunity Venus Bloom Beauty Salon have in expanding his market in London. </a:t>
            </a:r>
          </a:p>
          <a:p>
            <a:pPr marL="171450" indent="-171450" eaLnBrk="1">
              <a:buSzPct val="100000"/>
              <a:buFont typeface="Arial" pitchFamily="34" charset="0"/>
              <a:buChar char="•"/>
              <a:defRPr/>
            </a:pPr>
            <a:r>
              <a:rPr lang="en-US" altLang="en-US" sz="1100" dirty="0">
                <a:solidFill>
                  <a:schemeClr val="tx1"/>
                </a:solidFill>
                <a:latin typeface="Times New Roman" pitchFamily="18" charset="0"/>
                <a:cs typeface="Times New Roman" pitchFamily="18" charset="0"/>
                <a:sym typeface="Times New Roman" pitchFamily="18" charset="0"/>
              </a:rPr>
              <a:t>THREATS – Transparency of the beauty products and their sustainability aspects are most significant feature that Venus Bloom Beauty Salon must have to consider in order to overcome the threats of loosing market. </a:t>
            </a:r>
          </a:p>
        </p:txBody>
      </p:sp>
      <p:pic>
        <p:nvPicPr>
          <p:cNvPr id="1491" name="Google Shape;243;p36" descr="Google Shape;243;p36">
            <a:extLst>
              <a:ext uri="{FF2B5EF4-FFF2-40B4-BE49-F238E27FC236}">
                <a16:creationId xmlns:a16="http://schemas.microsoft.com/office/drawing/2014/main" id="{055EF063-C285-AC65-659B-23BB76C9E296}"/>
              </a:ext>
            </a:extLst>
          </p:cNvPr>
          <p:cNvPicPr>
            <a:picLocks noChangeAspect="1"/>
          </p:cNvPicPr>
          <p:nvPr/>
        </p:nvPicPr>
        <p:blipFill>
          <a:blip r:embed="rId3"/>
          <a:srcRect t="6385" b="6393"/>
          <a:stretch>
            <a:fillRect/>
          </a:stretch>
        </p:blipFill>
        <p:spPr>
          <a:xfrm flipH="1">
            <a:off x="332531" y="2679580"/>
            <a:ext cx="3136861" cy="1823642"/>
          </a:xfrm>
          <a:custGeom>
            <a:avLst/>
            <a:gdLst/>
            <a:ahLst/>
            <a:cxnLst>
              <a:cxn ang="0">
                <a:pos x="wd2" y="hd2"/>
              </a:cxn>
              <a:cxn ang="5400000">
                <a:pos x="wd2" y="hd2"/>
              </a:cxn>
              <a:cxn ang="10800000">
                <a:pos x="wd2" y="hd2"/>
              </a:cxn>
              <a:cxn ang="16200000">
                <a:pos x="wd2" y="hd2"/>
              </a:cxn>
            </a:cxnLst>
            <a:rect l="0" t="0" r="r" b="b"/>
            <a:pathLst>
              <a:path w="21600" h="21600" extrusionOk="0">
                <a:moveTo>
                  <a:pt x="2093" y="0"/>
                </a:moveTo>
                <a:cubicBezTo>
                  <a:pt x="937" y="0"/>
                  <a:pt x="0" y="1612"/>
                  <a:pt x="0" y="3601"/>
                </a:cubicBezTo>
                <a:lnTo>
                  <a:pt x="0" y="18004"/>
                </a:lnTo>
                <a:cubicBezTo>
                  <a:pt x="0" y="19992"/>
                  <a:pt x="937" y="21600"/>
                  <a:pt x="2093" y="21600"/>
                </a:cubicBezTo>
                <a:lnTo>
                  <a:pt x="19507" y="21600"/>
                </a:lnTo>
                <a:cubicBezTo>
                  <a:pt x="20663" y="21600"/>
                  <a:pt x="21600" y="19992"/>
                  <a:pt x="21600" y="18004"/>
                </a:cubicBezTo>
                <a:lnTo>
                  <a:pt x="21600" y="3601"/>
                </a:lnTo>
                <a:cubicBezTo>
                  <a:pt x="21600" y="1612"/>
                  <a:pt x="20663" y="0"/>
                  <a:pt x="19507" y="0"/>
                </a:cubicBezTo>
                <a:lnTo>
                  <a:pt x="2093" y="0"/>
                </a:lnTo>
                <a:close/>
              </a:path>
            </a:pathLst>
          </a:custGeom>
          <a:ln w="12700">
            <a:miter lim="400000"/>
          </a:ln>
        </p:spPr>
      </p:pic>
      <p:pic>
        <p:nvPicPr>
          <p:cNvPr id="31749" name="Google Shape;244;p36" descr="Google Shape;244;p36">
            <a:extLst>
              <a:ext uri="{FF2B5EF4-FFF2-40B4-BE49-F238E27FC236}">
                <a16:creationId xmlns:a16="http://schemas.microsoft.com/office/drawing/2014/main" id="{8B8C695B-1B34-DE35-2C88-3DACC4955B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802610">
            <a:off x="273050" y="3590925"/>
            <a:ext cx="1643063" cy="109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31750" name="Google Shape;245;p36" descr="Google Shape;245;p36">
            <a:extLst>
              <a:ext uri="{FF2B5EF4-FFF2-40B4-BE49-F238E27FC236}">
                <a16:creationId xmlns:a16="http://schemas.microsoft.com/office/drawing/2014/main" id="{4D53A4F2-625E-E9A0-8BBA-EB8A860C08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50963" y="352425"/>
            <a:ext cx="1100137" cy="1049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31751" name="Google Shape;246;p36" descr="Google Shape;246;p36">
            <a:extLst>
              <a:ext uri="{FF2B5EF4-FFF2-40B4-BE49-F238E27FC236}">
                <a16:creationId xmlns:a16="http://schemas.microsoft.com/office/drawing/2014/main" id="{36DD5E1A-EDCF-3BBB-7EC9-57CB5F46F6E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800002">
            <a:off x="741363" y="130175"/>
            <a:ext cx="130175" cy="1328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1495" name="Google Shape;657;p53" descr="Google Shape;657;p53">
            <a:extLst>
              <a:ext uri="{FF2B5EF4-FFF2-40B4-BE49-F238E27FC236}">
                <a16:creationId xmlns:a16="http://schemas.microsoft.com/office/drawing/2014/main" id="{CF577678-E77D-8D7E-261A-B308FEEE2241}"/>
              </a:ext>
            </a:extLst>
          </p:cNvPr>
          <p:cNvPicPr>
            <a:picLocks noChangeAspect="1"/>
          </p:cNvPicPr>
          <p:nvPr/>
        </p:nvPicPr>
        <p:blipFill>
          <a:blip r:embed="rId7"/>
          <a:srcRect t="22099" b="24422"/>
          <a:stretch>
            <a:fillRect/>
          </a:stretch>
        </p:blipFill>
        <p:spPr>
          <a:xfrm>
            <a:off x="356655" y="1490590"/>
            <a:ext cx="3088696" cy="1100932"/>
          </a:xfrm>
          <a:custGeom>
            <a:avLst/>
            <a:gdLst/>
            <a:ahLst/>
            <a:cxnLst>
              <a:cxn ang="0">
                <a:pos x="wd2" y="hd2"/>
              </a:cxn>
              <a:cxn ang="5400000">
                <a:pos x="wd2" y="hd2"/>
              </a:cxn>
              <a:cxn ang="10800000">
                <a:pos x="wd2" y="hd2"/>
              </a:cxn>
              <a:cxn ang="16200000">
                <a:pos x="wd2" y="hd2"/>
              </a:cxn>
            </a:cxnLst>
            <a:rect l="0" t="0" r="r" b="b"/>
            <a:pathLst>
              <a:path w="21600" h="21600" extrusionOk="0">
                <a:moveTo>
                  <a:pt x="1282" y="0"/>
                </a:moveTo>
                <a:cubicBezTo>
                  <a:pt x="574" y="0"/>
                  <a:pt x="0" y="1609"/>
                  <a:pt x="0" y="3597"/>
                </a:cubicBezTo>
                <a:lnTo>
                  <a:pt x="0" y="17995"/>
                </a:lnTo>
                <a:cubicBezTo>
                  <a:pt x="0" y="19983"/>
                  <a:pt x="574" y="21600"/>
                  <a:pt x="1282" y="21600"/>
                </a:cubicBezTo>
                <a:lnTo>
                  <a:pt x="20315" y="21600"/>
                </a:lnTo>
                <a:cubicBezTo>
                  <a:pt x="21024" y="21600"/>
                  <a:pt x="21600" y="19983"/>
                  <a:pt x="21600" y="17995"/>
                </a:cubicBezTo>
                <a:lnTo>
                  <a:pt x="21600" y="3597"/>
                </a:lnTo>
                <a:cubicBezTo>
                  <a:pt x="21600" y="1609"/>
                  <a:pt x="21024" y="0"/>
                  <a:pt x="20315" y="0"/>
                </a:cubicBezTo>
                <a:lnTo>
                  <a:pt x="1282" y="0"/>
                </a:lnTo>
                <a:close/>
              </a:path>
            </a:pathLst>
          </a:custGeom>
          <a:ln>
            <a:solidFill>
              <a:srgbClr val="000000"/>
            </a:solidFill>
          </a:ln>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Google Shape;4037;p32">
            <a:extLst>
              <a:ext uri="{FF2B5EF4-FFF2-40B4-BE49-F238E27FC236}">
                <a16:creationId xmlns:a16="http://schemas.microsoft.com/office/drawing/2014/main" id="{8067C06E-8D09-146A-B4D3-4876B32C61FC}"/>
              </a:ext>
            </a:extLst>
          </p:cNvPr>
          <p:cNvSpPr txBox="1">
            <a:spLocks noChangeArrowheads="1"/>
          </p:cNvSpPr>
          <p:nvPr/>
        </p:nvSpPr>
        <p:spPr bwMode="auto">
          <a:xfrm>
            <a:off x="717550" y="273050"/>
            <a:ext cx="7723188"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US" altLang="en-US" sz="4000" b="1"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Marketing Strategy </a:t>
            </a:r>
          </a:p>
        </p:txBody>
      </p:sp>
      <p:grpSp>
        <p:nvGrpSpPr>
          <p:cNvPr id="33795" name="Google Shape;4038;p32">
            <a:extLst>
              <a:ext uri="{FF2B5EF4-FFF2-40B4-BE49-F238E27FC236}">
                <a16:creationId xmlns:a16="http://schemas.microsoft.com/office/drawing/2014/main" id="{C043C56F-00AD-4784-60F5-53D42169E82E}"/>
              </a:ext>
            </a:extLst>
          </p:cNvPr>
          <p:cNvGrpSpPr>
            <a:grpSpLocks/>
          </p:cNvGrpSpPr>
          <p:nvPr/>
        </p:nvGrpSpPr>
        <p:grpSpPr bwMode="auto">
          <a:xfrm>
            <a:off x="3449638" y="1336675"/>
            <a:ext cx="1144587" cy="1619250"/>
            <a:chOff x="31" y="31"/>
            <a:chExt cx="1143565" cy="1619018"/>
          </a:xfrm>
        </p:grpSpPr>
        <p:sp>
          <p:nvSpPr>
            <p:cNvPr id="33965" name="Google Shape;4039;p32">
              <a:extLst>
                <a:ext uri="{FF2B5EF4-FFF2-40B4-BE49-F238E27FC236}">
                  <a16:creationId xmlns:a16="http://schemas.microsoft.com/office/drawing/2014/main" id="{4934EB02-6CBB-31D4-411C-1BF2CA6126BC}"/>
                </a:ext>
              </a:extLst>
            </p:cNvPr>
            <p:cNvSpPr>
              <a:spLocks/>
            </p:cNvSpPr>
            <p:nvPr/>
          </p:nvSpPr>
          <p:spPr bwMode="auto">
            <a:xfrm>
              <a:off x="187804" y="407207"/>
              <a:ext cx="774926" cy="779877"/>
            </a:xfrm>
            <a:custGeom>
              <a:avLst/>
              <a:gdLst>
                <a:gd name="T0" fmla="*/ 2147483647 w 21546"/>
                <a:gd name="T1" fmla="*/ 2147483647 h 21600"/>
                <a:gd name="T2" fmla="*/ 2147483647 w 21546"/>
                <a:gd name="T3" fmla="*/ 2147483647 h 21600"/>
                <a:gd name="T4" fmla="*/ 2147483647 w 21546"/>
                <a:gd name="T5" fmla="*/ 2147483647 h 21600"/>
                <a:gd name="T6" fmla="*/ 2147483647 w 2154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46" h="21600" extrusionOk="0">
                  <a:moveTo>
                    <a:pt x="10062" y="0"/>
                  </a:moveTo>
                  <a:cubicBezTo>
                    <a:pt x="10015" y="0"/>
                    <a:pt x="9969" y="1"/>
                    <a:pt x="9921" y="1"/>
                  </a:cubicBezTo>
                  <a:cubicBezTo>
                    <a:pt x="8135" y="56"/>
                    <a:pt x="6376" y="631"/>
                    <a:pt x="4947" y="1671"/>
                  </a:cubicBezTo>
                  <a:cubicBezTo>
                    <a:pt x="2419" y="4354"/>
                    <a:pt x="2089" y="7940"/>
                    <a:pt x="2089" y="7940"/>
                  </a:cubicBezTo>
                  <a:cubicBezTo>
                    <a:pt x="1897" y="7692"/>
                    <a:pt x="1597" y="7577"/>
                    <a:pt x="1303" y="7577"/>
                  </a:cubicBezTo>
                  <a:cubicBezTo>
                    <a:pt x="1177" y="7577"/>
                    <a:pt x="1051" y="7597"/>
                    <a:pt x="935" y="7639"/>
                  </a:cubicBezTo>
                  <a:cubicBezTo>
                    <a:pt x="797" y="7693"/>
                    <a:pt x="688" y="7749"/>
                    <a:pt x="606" y="7858"/>
                  </a:cubicBezTo>
                  <a:cubicBezTo>
                    <a:pt x="166" y="8214"/>
                    <a:pt x="1" y="8816"/>
                    <a:pt x="1" y="9419"/>
                  </a:cubicBezTo>
                  <a:cubicBezTo>
                    <a:pt x="-27" y="10841"/>
                    <a:pt x="880" y="12238"/>
                    <a:pt x="2144" y="12758"/>
                  </a:cubicBezTo>
                  <a:cubicBezTo>
                    <a:pt x="2309" y="13990"/>
                    <a:pt x="2749" y="15714"/>
                    <a:pt x="3931" y="17412"/>
                  </a:cubicBezTo>
                  <a:cubicBezTo>
                    <a:pt x="4727" y="18589"/>
                    <a:pt x="5689" y="19493"/>
                    <a:pt x="6623" y="20122"/>
                  </a:cubicBezTo>
                  <a:cubicBezTo>
                    <a:pt x="8272" y="21245"/>
                    <a:pt x="9866" y="21600"/>
                    <a:pt x="10663" y="21600"/>
                  </a:cubicBezTo>
                  <a:cubicBezTo>
                    <a:pt x="11460" y="21600"/>
                    <a:pt x="13054" y="21245"/>
                    <a:pt x="14703" y="20122"/>
                  </a:cubicBezTo>
                  <a:cubicBezTo>
                    <a:pt x="15638" y="19465"/>
                    <a:pt x="16599" y="18589"/>
                    <a:pt x="17423" y="17412"/>
                  </a:cubicBezTo>
                  <a:cubicBezTo>
                    <a:pt x="18578" y="15714"/>
                    <a:pt x="19017" y="13990"/>
                    <a:pt x="19182" y="12758"/>
                  </a:cubicBezTo>
                  <a:lnTo>
                    <a:pt x="19210" y="12786"/>
                  </a:lnTo>
                  <a:cubicBezTo>
                    <a:pt x="20584" y="12293"/>
                    <a:pt x="21573" y="10869"/>
                    <a:pt x="21545" y="9419"/>
                  </a:cubicBezTo>
                  <a:cubicBezTo>
                    <a:pt x="21545" y="8816"/>
                    <a:pt x="21353" y="8214"/>
                    <a:pt x="20914" y="7858"/>
                  </a:cubicBezTo>
                  <a:cubicBezTo>
                    <a:pt x="20717" y="7686"/>
                    <a:pt x="20452" y="7580"/>
                    <a:pt x="20182" y="7580"/>
                  </a:cubicBezTo>
                  <a:cubicBezTo>
                    <a:pt x="20151" y="7580"/>
                    <a:pt x="20120" y="7582"/>
                    <a:pt x="20089" y="7584"/>
                  </a:cubicBezTo>
                  <a:cubicBezTo>
                    <a:pt x="19897" y="7584"/>
                    <a:pt x="19705" y="7639"/>
                    <a:pt x="19540" y="7749"/>
                  </a:cubicBezTo>
                  <a:cubicBezTo>
                    <a:pt x="18688" y="4710"/>
                    <a:pt x="16846" y="2738"/>
                    <a:pt x="14977" y="1452"/>
                  </a:cubicBezTo>
                  <a:cubicBezTo>
                    <a:pt x="13532" y="493"/>
                    <a:pt x="11801" y="0"/>
                    <a:pt x="10062"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66" name="Google Shape;4040;p32">
              <a:extLst>
                <a:ext uri="{FF2B5EF4-FFF2-40B4-BE49-F238E27FC236}">
                  <a16:creationId xmlns:a16="http://schemas.microsoft.com/office/drawing/2014/main" id="{B7EBA2B1-1375-72C4-2187-09CC79839EFA}"/>
                </a:ext>
              </a:extLst>
            </p:cNvPr>
            <p:cNvSpPr>
              <a:spLocks/>
            </p:cNvSpPr>
            <p:nvPr/>
          </p:nvSpPr>
          <p:spPr bwMode="auto">
            <a:xfrm>
              <a:off x="464572" y="996532"/>
              <a:ext cx="210544" cy="45660"/>
            </a:xfrm>
            <a:custGeom>
              <a:avLst/>
              <a:gdLst>
                <a:gd name="T0" fmla="*/ 950318748 w 21600"/>
                <a:gd name="T1" fmla="*/ 455860 h 21600"/>
                <a:gd name="T2" fmla="*/ 950318748 w 21600"/>
                <a:gd name="T3" fmla="*/ 455860 h 21600"/>
                <a:gd name="T4" fmla="*/ 950318748 w 21600"/>
                <a:gd name="T5" fmla="*/ 455860 h 21600"/>
                <a:gd name="T6" fmla="*/ 950318748 w 21600"/>
                <a:gd name="T7" fmla="*/ 45586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669" y="0"/>
                  </a:moveTo>
                  <a:cubicBezTo>
                    <a:pt x="7387" y="0"/>
                    <a:pt x="7095" y="118"/>
                    <a:pt x="6794" y="384"/>
                  </a:cubicBezTo>
                  <a:cubicBezTo>
                    <a:pt x="4950" y="1860"/>
                    <a:pt x="3865" y="14749"/>
                    <a:pt x="1838" y="14749"/>
                  </a:cubicBezTo>
                  <a:cubicBezTo>
                    <a:pt x="1303" y="14749"/>
                    <a:pt x="701" y="13849"/>
                    <a:pt x="0" y="11605"/>
                  </a:cubicBezTo>
                  <a:cubicBezTo>
                    <a:pt x="0" y="11605"/>
                    <a:pt x="407" y="17215"/>
                    <a:pt x="2129" y="20020"/>
                  </a:cubicBezTo>
                  <a:cubicBezTo>
                    <a:pt x="2763" y="20921"/>
                    <a:pt x="3538" y="21600"/>
                    <a:pt x="4518" y="21600"/>
                  </a:cubicBezTo>
                  <a:cubicBezTo>
                    <a:pt x="5581" y="21600"/>
                    <a:pt x="6884" y="20803"/>
                    <a:pt x="8517" y="18618"/>
                  </a:cubicBezTo>
                  <a:cubicBezTo>
                    <a:pt x="8517" y="18618"/>
                    <a:pt x="9228" y="21423"/>
                    <a:pt x="10749" y="21423"/>
                  </a:cubicBezTo>
                  <a:lnTo>
                    <a:pt x="10851" y="21423"/>
                  </a:lnTo>
                  <a:cubicBezTo>
                    <a:pt x="12372" y="21423"/>
                    <a:pt x="13080" y="18618"/>
                    <a:pt x="13080" y="18618"/>
                  </a:cubicBezTo>
                  <a:cubicBezTo>
                    <a:pt x="14713" y="20803"/>
                    <a:pt x="16045" y="21600"/>
                    <a:pt x="17121" y="21600"/>
                  </a:cubicBezTo>
                  <a:cubicBezTo>
                    <a:pt x="18113" y="21600"/>
                    <a:pt x="18885" y="20921"/>
                    <a:pt x="19471" y="20020"/>
                  </a:cubicBezTo>
                  <a:cubicBezTo>
                    <a:pt x="21193" y="17215"/>
                    <a:pt x="21600" y="11605"/>
                    <a:pt x="21600" y="11605"/>
                  </a:cubicBezTo>
                  <a:cubicBezTo>
                    <a:pt x="20899" y="13849"/>
                    <a:pt x="20297" y="14749"/>
                    <a:pt x="19762" y="14749"/>
                  </a:cubicBezTo>
                  <a:cubicBezTo>
                    <a:pt x="17732" y="14749"/>
                    <a:pt x="16650" y="1860"/>
                    <a:pt x="14806" y="384"/>
                  </a:cubicBezTo>
                  <a:cubicBezTo>
                    <a:pt x="14505" y="118"/>
                    <a:pt x="14213" y="0"/>
                    <a:pt x="13935" y="0"/>
                  </a:cubicBezTo>
                  <a:cubicBezTo>
                    <a:pt x="12247" y="0"/>
                    <a:pt x="11024" y="4252"/>
                    <a:pt x="10851" y="5064"/>
                  </a:cubicBezTo>
                  <a:cubicBezTo>
                    <a:pt x="10675" y="4252"/>
                    <a:pt x="9382" y="0"/>
                    <a:pt x="7669" y="0"/>
                  </a:cubicBezTo>
                  <a:close/>
                </a:path>
              </a:pathLst>
            </a:custGeom>
            <a:solidFill>
              <a:srgbClr val="F9878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67" name="Google Shape;4041;p32">
              <a:extLst>
                <a:ext uri="{FF2B5EF4-FFF2-40B4-BE49-F238E27FC236}">
                  <a16:creationId xmlns:a16="http://schemas.microsoft.com/office/drawing/2014/main" id="{13A58173-F8C1-6DA5-6C70-D0D8B01FD42C}"/>
                </a:ext>
              </a:extLst>
            </p:cNvPr>
            <p:cNvSpPr>
              <a:spLocks/>
            </p:cNvSpPr>
            <p:nvPr/>
          </p:nvSpPr>
          <p:spPr bwMode="auto">
            <a:xfrm>
              <a:off x="485327" y="1035889"/>
              <a:ext cx="169034" cy="44974"/>
            </a:xfrm>
            <a:custGeom>
              <a:avLst/>
              <a:gdLst>
                <a:gd name="T0" fmla="*/ 316975116 w 21600"/>
                <a:gd name="T1" fmla="*/ 422633 h 21600"/>
                <a:gd name="T2" fmla="*/ 316975116 w 21600"/>
                <a:gd name="T3" fmla="*/ 422633 h 21600"/>
                <a:gd name="T4" fmla="*/ 316975116 w 21600"/>
                <a:gd name="T5" fmla="*/ 422633 h 21600"/>
                <a:gd name="T6" fmla="*/ 316975116 w 21600"/>
                <a:gd name="T7" fmla="*/ 42263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956" y="0"/>
                  </a:moveTo>
                  <a:cubicBezTo>
                    <a:pt x="5922" y="2218"/>
                    <a:pt x="4263" y="3028"/>
                    <a:pt x="2927" y="3028"/>
                  </a:cubicBezTo>
                  <a:cubicBezTo>
                    <a:pt x="1691" y="3028"/>
                    <a:pt x="730" y="2338"/>
                    <a:pt x="0" y="1424"/>
                  </a:cubicBezTo>
                  <a:cubicBezTo>
                    <a:pt x="758" y="6176"/>
                    <a:pt x="1894" y="10448"/>
                    <a:pt x="3286" y="13760"/>
                  </a:cubicBezTo>
                  <a:cubicBezTo>
                    <a:pt x="5432" y="18992"/>
                    <a:pt x="8116" y="21600"/>
                    <a:pt x="10800" y="21600"/>
                  </a:cubicBezTo>
                  <a:cubicBezTo>
                    <a:pt x="13484" y="21600"/>
                    <a:pt x="16168" y="18992"/>
                    <a:pt x="18314" y="13760"/>
                  </a:cubicBezTo>
                  <a:cubicBezTo>
                    <a:pt x="19706" y="10448"/>
                    <a:pt x="20842" y="6176"/>
                    <a:pt x="21600" y="1424"/>
                  </a:cubicBezTo>
                  <a:cubicBezTo>
                    <a:pt x="20870" y="2338"/>
                    <a:pt x="19909" y="3028"/>
                    <a:pt x="18673" y="3028"/>
                  </a:cubicBezTo>
                  <a:cubicBezTo>
                    <a:pt x="17333" y="3028"/>
                    <a:pt x="15674" y="2218"/>
                    <a:pt x="13640" y="0"/>
                  </a:cubicBezTo>
                  <a:cubicBezTo>
                    <a:pt x="13640" y="0"/>
                    <a:pt x="12758" y="2848"/>
                    <a:pt x="10864" y="2848"/>
                  </a:cubicBezTo>
                  <a:lnTo>
                    <a:pt x="10736" y="2848"/>
                  </a:lnTo>
                  <a:cubicBezTo>
                    <a:pt x="8842" y="2848"/>
                    <a:pt x="7956" y="0"/>
                    <a:pt x="7956" y="0"/>
                  </a:cubicBezTo>
                  <a:close/>
                </a:path>
              </a:pathLst>
            </a:custGeom>
            <a:solidFill>
              <a:srgbClr val="EF626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68" name="Google Shape;4042;p32">
              <a:extLst>
                <a:ext uri="{FF2B5EF4-FFF2-40B4-BE49-F238E27FC236}">
                  <a16:creationId xmlns:a16="http://schemas.microsoft.com/office/drawing/2014/main" id="{6F968C4E-EE9E-1DE5-2E5D-87330ECC8CB5}"/>
                </a:ext>
              </a:extLst>
            </p:cNvPr>
            <p:cNvSpPr>
              <a:spLocks/>
            </p:cNvSpPr>
            <p:nvPr/>
          </p:nvSpPr>
          <p:spPr bwMode="auto">
            <a:xfrm>
              <a:off x="31" y="1133734"/>
              <a:ext cx="1143566" cy="485316"/>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535" y="0"/>
                  </a:moveTo>
                  <a:cubicBezTo>
                    <a:pt x="13484" y="160"/>
                    <a:pt x="11689" y="5992"/>
                    <a:pt x="8908" y="5992"/>
                  </a:cubicBezTo>
                  <a:cubicBezTo>
                    <a:pt x="8630" y="5992"/>
                    <a:pt x="8343" y="5934"/>
                    <a:pt x="8046" y="5806"/>
                  </a:cubicBezTo>
                  <a:cubicBezTo>
                    <a:pt x="7953" y="7698"/>
                    <a:pt x="7729" y="9722"/>
                    <a:pt x="7299" y="11174"/>
                  </a:cubicBezTo>
                  <a:cubicBezTo>
                    <a:pt x="6161" y="14913"/>
                    <a:pt x="4798" y="15924"/>
                    <a:pt x="3528" y="16013"/>
                  </a:cubicBezTo>
                  <a:cubicBezTo>
                    <a:pt x="2277" y="16145"/>
                    <a:pt x="261" y="17376"/>
                    <a:pt x="0" y="21600"/>
                  </a:cubicBezTo>
                  <a:lnTo>
                    <a:pt x="21600" y="21600"/>
                  </a:lnTo>
                  <a:cubicBezTo>
                    <a:pt x="21338" y="17376"/>
                    <a:pt x="19322" y="16145"/>
                    <a:pt x="18053" y="16013"/>
                  </a:cubicBezTo>
                  <a:cubicBezTo>
                    <a:pt x="16783" y="15924"/>
                    <a:pt x="15439" y="14869"/>
                    <a:pt x="14300" y="11174"/>
                  </a:cubicBezTo>
                  <a:cubicBezTo>
                    <a:pt x="13161" y="7434"/>
                    <a:pt x="13535" y="1"/>
                    <a:pt x="13535"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69" name="Google Shape;4043;p32">
              <a:extLst>
                <a:ext uri="{FF2B5EF4-FFF2-40B4-BE49-F238E27FC236}">
                  <a16:creationId xmlns:a16="http://schemas.microsoft.com/office/drawing/2014/main" id="{B13E1D61-CD8D-1CAE-3D80-F091FECFA908}"/>
                </a:ext>
              </a:extLst>
            </p:cNvPr>
            <p:cNvSpPr>
              <a:spLocks/>
            </p:cNvSpPr>
            <p:nvPr/>
          </p:nvSpPr>
          <p:spPr bwMode="auto">
            <a:xfrm>
              <a:off x="522906" y="350685"/>
              <a:ext cx="388864" cy="336289"/>
            </a:xfrm>
            <a:custGeom>
              <a:avLst/>
              <a:gdLst>
                <a:gd name="T0" fmla="*/ 2147483647 w 21298"/>
                <a:gd name="T1" fmla="*/ 2147483647 h 21600"/>
                <a:gd name="T2" fmla="*/ 2147483647 w 21298"/>
                <a:gd name="T3" fmla="*/ 2147483647 h 21600"/>
                <a:gd name="T4" fmla="*/ 2147483647 w 21298"/>
                <a:gd name="T5" fmla="*/ 2147483647 h 21600"/>
                <a:gd name="T6" fmla="*/ 2147483647 w 2129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98" h="21600" extrusionOk="0">
                  <a:moveTo>
                    <a:pt x="10545" y="0"/>
                  </a:moveTo>
                  <a:cubicBezTo>
                    <a:pt x="7819" y="0"/>
                    <a:pt x="4330" y="417"/>
                    <a:pt x="0" y="1666"/>
                  </a:cubicBezTo>
                  <a:cubicBezTo>
                    <a:pt x="0" y="1666"/>
                    <a:pt x="5684" y="2554"/>
                    <a:pt x="11150" y="6998"/>
                  </a:cubicBezTo>
                  <a:cubicBezTo>
                    <a:pt x="14832" y="9981"/>
                    <a:pt x="18460" y="14554"/>
                    <a:pt x="20138" y="21600"/>
                  </a:cubicBezTo>
                  <a:cubicBezTo>
                    <a:pt x="20463" y="21345"/>
                    <a:pt x="20841" y="21219"/>
                    <a:pt x="21275" y="21219"/>
                  </a:cubicBezTo>
                  <a:cubicBezTo>
                    <a:pt x="21600" y="9474"/>
                    <a:pt x="18405" y="1666"/>
                    <a:pt x="18405" y="1666"/>
                  </a:cubicBezTo>
                  <a:cubicBezTo>
                    <a:pt x="18405" y="1666"/>
                    <a:pt x="16000" y="0"/>
                    <a:pt x="10545"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70" name="Google Shape;4044;p32">
              <a:extLst>
                <a:ext uri="{FF2B5EF4-FFF2-40B4-BE49-F238E27FC236}">
                  <a16:creationId xmlns:a16="http://schemas.microsoft.com/office/drawing/2014/main" id="{3CA79FDD-D567-E17C-4D85-0006B6BF7235}"/>
                </a:ext>
              </a:extLst>
            </p:cNvPr>
            <p:cNvSpPr>
              <a:spLocks/>
            </p:cNvSpPr>
            <p:nvPr/>
          </p:nvSpPr>
          <p:spPr bwMode="auto">
            <a:xfrm>
              <a:off x="212598" y="190791"/>
              <a:ext cx="646338" cy="503075"/>
            </a:xfrm>
            <a:custGeom>
              <a:avLst/>
              <a:gdLst>
                <a:gd name="T0" fmla="*/ 2147483647 w 20864"/>
                <a:gd name="T1" fmla="*/ 2147483647 h 21600"/>
                <a:gd name="T2" fmla="*/ 2147483647 w 20864"/>
                <a:gd name="T3" fmla="*/ 2147483647 h 21600"/>
                <a:gd name="T4" fmla="*/ 2147483647 w 20864"/>
                <a:gd name="T5" fmla="*/ 2147483647 h 21600"/>
                <a:gd name="T6" fmla="*/ 2147483647 w 2086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64" h="21600" extrusionOk="0">
                  <a:moveTo>
                    <a:pt x="10335" y="0"/>
                  </a:moveTo>
                  <a:cubicBezTo>
                    <a:pt x="8421" y="0"/>
                    <a:pt x="6794" y="552"/>
                    <a:pt x="5422" y="1571"/>
                  </a:cubicBezTo>
                  <a:cubicBezTo>
                    <a:pt x="987" y="4796"/>
                    <a:pt x="-736" y="12561"/>
                    <a:pt x="286" y="21177"/>
                  </a:cubicBezTo>
                  <a:cubicBezTo>
                    <a:pt x="442" y="21093"/>
                    <a:pt x="609" y="21051"/>
                    <a:pt x="772" y="21051"/>
                  </a:cubicBezTo>
                  <a:cubicBezTo>
                    <a:pt x="1109" y="21051"/>
                    <a:pt x="1432" y="21230"/>
                    <a:pt x="1625" y="21600"/>
                  </a:cubicBezTo>
                  <a:cubicBezTo>
                    <a:pt x="1625" y="21600"/>
                    <a:pt x="2008" y="16042"/>
                    <a:pt x="4943" y="11882"/>
                  </a:cubicBezTo>
                  <a:cubicBezTo>
                    <a:pt x="6156" y="10186"/>
                    <a:pt x="7783" y="8699"/>
                    <a:pt x="10017" y="7979"/>
                  </a:cubicBezTo>
                  <a:cubicBezTo>
                    <a:pt x="12569" y="7144"/>
                    <a:pt x="14625" y="6865"/>
                    <a:pt x="16232" y="6865"/>
                  </a:cubicBezTo>
                  <a:cubicBezTo>
                    <a:pt x="19446" y="6865"/>
                    <a:pt x="20864" y="7979"/>
                    <a:pt x="20864" y="7979"/>
                  </a:cubicBezTo>
                  <a:cubicBezTo>
                    <a:pt x="20864" y="7979"/>
                    <a:pt x="19492" y="3437"/>
                    <a:pt x="15344" y="1230"/>
                  </a:cubicBezTo>
                  <a:cubicBezTo>
                    <a:pt x="13973" y="509"/>
                    <a:pt x="12345" y="0"/>
                    <a:pt x="10335"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71" name="Google Shape;4045;p32">
              <a:extLst>
                <a:ext uri="{FF2B5EF4-FFF2-40B4-BE49-F238E27FC236}">
                  <a16:creationId xmlns:a16="http://schemas.microsoft.com/office/drawing/2014/main" id="{6722073C-841D-A671-8F94-7274E406AAF5}"/>
                </a:ext>
              </a:extLst>
            </p:cNvPr>
            <p:cNvSpPr>
              <a:spLocks/>
            </p:cNvSpPr>
            <p:nvPr/>
          </p:nvSpPr>
          <p:spPr bwMode="auto">
            <a:xfrm>
              <a:off x="365728" y="376622"/>
              <a:ext cx="360758" cy="90915"/>
            </a:xfrm>
            <a:custGeom>
              <a:avLst/>
              <a:gdLst>
                <a:gd name="T0" fmla="*/ 2147483647 w 21600"/>
                <a:gd name="T1" fmla="*/ 14267156 h 21600"/>
                <a:gd name="T2" fmla="*/ 2147483647 w 21600"/>
                <a:gd name="T3" fmla="*/ 14267156 h 21600"/>
                <a:gd name="T4" fmla="*/ 2147483647 w 21600"/>
                <a:gd name="T5" fmla="*/ 14267156 h 21600"/>
                <a:gd name="T6" fmla="*/ 2147483647 w 21600"/>
                <a:gd name="T7" fmla="*/ 1426715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9411" y="0"/>
                  </a:moveTo>
                  <a:cubicBezTo>
                    <a:pt x="5268" y="3989"/>
                    <a:pt x="2250" y="12213"/>
                    <a:pt x="0" y="21600"/>
                  </a:cubicBezTo>
                  <a:cubicBezTo>
                    <a:pt x="3078" y="12680"/>
                    <a:pt x="6866" y="7749"/>
                    <a:pt x="10711" y="7274"/>
                  </a:cubicBezTo>
                  <a:cubicBezTo>
                    <a:pt x="10814" y="7274"/>
                    <a:pt x="10915" y="7267"/>
                    <a:pt x="11016" y="7267"/>
                  </a:cubicBezTo>
                  <a:cubicBezTo>
                    <a:pt x="14761" y="7267"/>
                    <a:pt x="18489" y="11493"/>
                    <a:pt x="21600" y="19724"/>
                  </a:cubicBezTo>
                  <a:cubicBezTo>
                    <a:pt x="15624" y="3285"/>
                    <a:pt x="9411" y="0"/>
                    <a:pt x="941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72" name="Google Shape;4046;p32">
              <a:extLst>
                <a:ext uri="{FF2B5EF4-FFF2-40B4-BE49-F238E27FC236}">
                  <a16:creationId xmlns:a16="http://schemas.microsoft.com/office/drawing/2014/main" id="{95D9F218-2674-374C-B1BE-0D37129B340F}"/>
                </a:ext>
              </a:extLst>
            </p:cNvPr>
            <p:cNvSpPr>
              <a:spLocks/>
            </p:cNvSpPr>
            <p:nvPr/>
          </p:nvSpPr>
          <p:spPr bwMode="auto">
            <a:xfrm>
              <a:off x="318415" y="31"/>
              <a:ext cx="431616" cy="227334"/>
            </a:xfrm>
            <a:custGeom>
              <a:avLst/>
              <a:gdLst>
                <a:gd name="T0" fmla="*/ 2147483647 w 21340"/>
                <a:gd name="T1" fmla="*/ 1394688207 h 21600"/>
                <a:gd name="T2" fmla="*/ 2147483647 w 21340"/>
                <a:gd name="T3" fmla="*/ 1394688207 h 21600"/>
                <a:gd name="T4" fmla="*/ 2147483647 w 21340"/>
                <a:gd name="T5" fmla="*/ 1394688207 h 21600"/>
                <a:gd name="T6" fmla="*/ 2147483647 w 21340"/>
                <a:gd name="T7" fmla="*/ 13946882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40" h="21600" extrusionOk="0">
                  <a:moveTo>
                    <a:pt x="7373" y="940"/>
                  </a:moveTo>
                  <a:cubicBezTo>
                    <a:pt x="6737" y="1314"/>
                    <a:pt x="6200" y="1690"/>
                    <a:pt x="5614" y="2254"/>
                  </a:cubicBezTo>
                  <a:cubicBezTo>
                    <a:pt x="3806" y="3944"/>
                    <a:pt x="2242" y="6948"/>
                    <a:pt x="1656" y="10705"/>
                  </a:cubicBezTo>
                  <a:cubicBezTo>
                    <a:pt x="1167" y="13522"/>
                    <a:pt x="1363" y="16811"/>
                    <a:pt x="2145" y="19346"/>
                  </a:cubicBezTo>
                  <a:cubicBezTo>
                    <a:pt x="727" y="16903"/>
                    <a:pt x="-6" y="13149"/>
                    <a:pt x="533" y="9578"/>
                  </a:cubicBezTo>
                  <a:cubicBezTo>
                    <a:pt x="1216" y="4976"/>
                    <a:pt x="3512" y="2159"/>
                    <a:pt x="5858" y="1314"/>
                  </a:cubicBezTo>
                  <a:cubicBezTo>
                    <a:pt x="6347" y="1127"/>
                    <a:pt x="6884" y="1032"/>
                    <a:pt x="7373" y="940"/>
                  </a:cubicBezTo>
                  <a:close/>
                  <a:moveTo>
                    <a:pt x="11577" y="0"/>
                  </a:moveTo>
                  <a:cubicBezTo>
                    <a:pt x="10697" y="0"/>
                    <a:pt x="9817" y="95"/>
                    <a:pt x="8938" y="282"/>
                  </a:cubicBezTo>
                  <a:cubicBezTo>
                    <a:pt x="8682" y="261"/>
                    <a:pt x="8426" y="249"/>
                    <a:pt x="8169" y="249"/>
                  </a:cubicBezTo>
                  <a:cubicBezTo>
                    <a:pt x="6173" y="249"/>
                    <a:pt x="4176" y="955"/>
                    <a:pt x="2486" y="3286"/>
                  </a:cubicBezTo>
                  <a:cubicBezTo>
                    <a:pt x="1510" y="4694"/>
                    <a:pt x="679" y="6574"/>
                    <a:pt x="287" y="8828"/>
                  </a:cubicBezTo>
                  <a:cubicBezTo>
                    <a:pt x="-103" y="10987"/>
                    <a:pt x="-103" y="13335"/>
                    <a:pt x="337" y="15494"/>
                  </a:cubicBezTo>
                  <a:cubicBezTo>
                    <a:pt x="826" y="17938"/>
                    <a:pt x="1753" y="20002"/>
                    <a:pt x="2878" y="21318"/>
                  </a:cubicBezTo>
                  <a:cubicBezTo>
                    <a:pt x="2926" y="21410"/>
                    <a:pt x="2926" y="21410"/>
                    <a:pt x="2975" y="21410"/>
                  </a:cubicBezTo>
                  <a:lnTo>
                    <a:pt x="3025" y="21505"/>
                  </a:lnTo>
                  <a:lnTo>
                    <a:pt x="3073" y="21600"/>
                  </a:lnTo>
                  <a:cubicBezTo>
                    <a:pt x="5174" y="19346"/>
                    <a:pt x="7666" y="18125"/>
                    <a:pt x="10598" y="18125"/>
                  </a:cubicBezTo>
                  <a:cubicBezTo>
                    <a:pt x="13629" y="18125"/>
                    <a:pt x="16170" y="19251"/>
                    <a:pt x="18270" y="20847"/>
                  </a:cubicBezTo>
                  <a:cubicBezTo>
                    <a:pt x="18466" y="20283"/>
                    <a:pt x="18710" y="19628"/>
                    <a:pt x="18906" y="19065"/>
                  </a:cubicBezTo>
                  <a:cubicBezTo>
                    <a:pt x="19736" y="17374"/>
                    <a:pt x="20568" y="15494"/>
                    <a:pt x="21008" y="13241"/>
                  </a:cubicBezTo>
                  <a:cubicBezTo>
                    <a:pt x="21497" y="10800"/>
                    <a:pt x="21497" y="7793"/>
                    <a:pt x="20665" y="5634"/>
                  </a:cubicBezTo>
                  <a:cubicBezTo>
                    <a:pt x="20638" y="5525"/>
                    <a:pt x="20587" y="5480"/>
                    <a:pt x="20536" y="5480"/>
                  </a:cubicBezTo>
                  <a:cubicBezTo>
                    <a:pt x="20409" y="5480"/>
                    <a:pt x="20269" y="5744"/>
                    <a:pt x="20372" y="6011"/>
                  </a:cubicBezTo>
                  <a:cubicBezTo>
                    <a:pt x="21154" y="8075"/>
                    <a:pt x="21105" y="10800"/>
                    <a:pt x="20665" y="13149"/>
                  </a:cubicBezTo>
                  <a:cubicBezTo>
                    <a:pt x="20372" y="14462"/>
                    <a:pt x="19982" y="15589"/>
                    <a:pt x="19493" y="16716"/>
                  </a:cubicBezTo>
                  <a:cubicBezTo>
                    <a:pt x="19982" y="14557"/>
                    <a:pt x="20176" y="12209"/>
                    <a:pt x="19932" y="9955"/>
                  </a:cubicBezTo>
                  <a:cubicBezTo>
                    <a:pt x="19590" y="6574"/>
                    <a:pt x="18320" y="3849"/>
                    <a:pt x="16707" y="2159"/>
                  </a:cubicBezTo>
                  <a:cubicBezTo>
                    <a:pt x="15144" y="563"/>
                    <a:pt x="13336" y="95"/>
                    <a:pt x="1157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73" name="Google Shape;4047;p32">
              <a:extLst>
                <a:ext uri="{FF2B5EF4-FFF2-40B4-BE49-F238E27FC236}">
                  <a16:creationId xmlns:a16="http://schemas.microsoft.com/office/drawing/2014/main" id="{5C13CBD7-D1EE-9622-4402-EACC97F552FE}"/>
                </a:ext>
              </a:extLst>
            </p:cNvPr>
            <p:cNvSpPr>
              <a:spLocks/>
            </p:cNvSpPr>
            <p:nvPr/>
          </p:nvSpPr>
          <p:spPr bwMode="auto">
            <a:xfrm>
              <a:off x="426028" y="1133734"/>
              <a:ext cx="290597" cy="134641"/>
            </a:xfrm>
            <a:custGeom>
              <a:avLst/>
              <a:gdLst>
                <a:gd name="T0" fmla="*/ 2147483647 w 21600"/>
                <a:gd name="T1" fmla="*/ 101635292 h 21600"/>
                <a:gd name="T2" fmla="*/ 2147483647 w 21600"/>
                <a:gd name="T3" fmla="*/ 101635292 h 21600"/>
                <a:gd name="T4" fmla="*/ 2147483647 w 21600"/>
                <a:gd name="T5" fmla="*/ 101635292 h 21600"/>
                <a:gd name="T6" fmla="*/ 2147483647 w 21600"/>
                <a:gd name="T7" fmla="*/ 1016352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587" y="9989"/>
                    <a:pt x="0" y="20929"/>
                  </a:cubicBezTo>
                  <a:cubicBezTo>
                    <a:pt x="1167" y="21390"/>
                    <a:pt x="2299" y="21600"/>
                    <a:pt x="3392" y="21600"/>
                  </a:cubicBezTo>
                  <a:cubicBezTo>
                    <a:pt x="14337" y="21600"/>
                    <a:pt x="21398" y="576"/>
                    <a:pt x="21600" y="0"/>
                  </a:cubicBezTo>
                  <a:cubicBezTo>
                    <a:pt x="17192" y="6504"/>
                    <a:pt x="12931" y="8562"/>
                    <a:pt x="10799" y="8562"/>
                  </a:cubicBezTo>
                  <a:cubicBezTo>
                    <a:pt x="8669" y="8562"/>
                    <a:pt x="4408" y="6504"/>
                    <a:pt x="0"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74" name="Google Shape;4048;p32">
              <a:extLst>
                <a:ext uri="{FF2B5EF4-FFF2-40B4-BE49-F238E27FC236}">
                  <a16:creationId xmlns:a16="http://schemas.microsoft.com/office/drawing/2014/main" id="{E536C1BF-4792-950C-E67B-A85CCEC6BF0F}"/>
                </a:ext>
              </a:extLst>
            </p:cNvPr>
            <p:cNvSpPr>
              <a:spLocks/>
            </p:cNvSpPr>
            <p:nvPr/>
          </p:nvSpPr>
          <p:spPr bwMode="auto">
            <a:xfrm>
              <a:off x="315323" y="654928"/>
              <a:ext cx="171998" cy="95098"/>
            </a:xfrm>
            <a:custGeom>
              <a:avLst/>
              <a:gdLst>
                <a:gd name="T0" fmla="*/ 345757873 w 21600"/>
                <a:gd name="T1" fmla="*/ 17865335 h 21600"/>
                <a:gd name="T2" fmla="*/ 345757873 w 21600"/>
                <a:gd name="T3" fmla="*/ 17865335 h 21600"/>
                <a:gd name="T4" fmla="*/ 345757873 w 21600"/>
                <a:gd name="T5" fmla="*/ 17865335 h 21600"/>
                <a:gd name="T6" fmla="*/ 345757873 w 21600"/>
                <a:gd name="T7" fmla="*/ 178653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9803" y="0"/>
                  </a:moveTo>
                  <a:cubicBezTo>
                    <a:pt x="7839" y="0"/>
                    <a:pt x="5891" y="1049"/>
                    <a:pt x="4221" y="3013"/>
                  </a:cubicBezTo>
                  <a:cubicBezTo>
                    <a:pt x="1740" y="6153"/>
                    <a:pt x="125" y="11541"/>
                    <a:pt x="0" y="17155"/>
                  </a:cubicBezTo>
                  <a:cubicBezTo>
                    <a:pt x="3551" y="20076"/>
                    <a:pt x="7404" y="21600"/>
                    <a:pt x="11241" y="21600"/>
                  </a:cubicBezTo>
                  <a:cubicBezTo>
                    <a:pt x="14788" y="21600"/>
                    <a:pt x="18319" y="20303"/>
                    <a:pt x="21600" y="17609"/>
                  </a:cubicBezTo>
                  <a:cubicBezTo>
                    <a:pt x="21228" y="15135"/>
                    <a:pt x="20483" y="12668"/>
                    <a:pt x="19738" y="10421"/>
                  </a:cubicBezTo>
                  <a:cubicBezTo>
                    <a:pt x="17998" y="5933"/>
                    <a:pt x="15517" y="2339"/>
                    <a:pt x="12660" y="766"/>
                  </a:cubicBezTo>
                  <a:cubicBezTo>
                    <a:pt x="11727" y="255"/>
                    <a:pt x="10763" y="0"/>
                    <a:pt x="9803" y="0"/>
                  </a:cubicBezTo>
                  <a:close/>
                </a:path>
              </a:pathLst>
            </a:custGeom>
            <a:solidFill>
              <a:srgbClr val="FFBC8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75" name="Google Shape;4049;p32">
              <a:extLst>
                <a:ext uri="{FF2B5EF4-FFF2-40B4-BE49-F238E27FC236}">
                  <a16:creationId xmlns:a16="http://schemas.microsoft.com/office/drawing/2014/main" id="{B94FFE94-0DF3-5B3A-0644-D4F3D51657BA}"/>
                </a:ext>
              </a:extLst>
            </p:cNvPr>
            <p:cNvSpPr>
              <a:spLocks/>
            </p:cNvSpPr>
            <p:nvPr/>
          </p:nvSpPr>
          <p:spPr bwMode="auto">
            <a:xfrm>
              <a:off x="323219" y="589449"/>
              <a:ext cx="142351" cy="58987"/>
            </a:xfrm>
            <a:custGeom>
              <a:avLst/>
              <a:gdLst>
                <a:gd name="T0" fmla="*/ 138059506 w 21450"/>
                <a:gd name="T1" fmla="*/ 1640390 h 21600"/>
                <a:gd name="T2" fmla="*/ 138059506 w 21450"/>
                <a:gd name="T3" fmla="*/ 1640390 h 21600"/>
                <a:gd name="T4" fmla="*/ 138059506 w 21450"/>
                <a:gd name="T5" fmla="*/ 1640390 h 21600"/>
                <a:gd name="T6" fmla="*/ 138059506 w 21450"/>
                <a:gd name="T7" fmla="*/ 16403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0" h="21600" extrusionOk="0">
                  <a:moveTo>
                    <a:pt x="17222" y="0"/>
                  </a:moveTo>
                  <a:cubicBezTo>
                    <a:pt x="14743" y="0"/>
                    <a:pt x="12227" y="1040"/>
                    <a:pt x="9834" y="3143"/>
                  </a:cubicBezTo>
                  <a:cubicBezTo>
                    <a:pt x="5958" y="6754"/>
                    <a:pt x="2535" y="13269"/>
                    <a:pt x="0" y="21600"/>
                  </a:cubicBezTo>
                  <a:cubicBezTo>
                    <a:pt x="2831" y="15806"/>
                    <a:pt x="6109" y="12183"/>
                    <a:pt x="9683" y="10377"/>
                  </a:cubicBezTo>
                  <a:cubicBezTo>
                    <a:pt x="10863" y="9920"/>
                    <a:pt x="12058" y="9680"/>
                    <a:pt x="13253" y="9680"/>
                  </a:cubicBezTo>
                  <a:cubicBezTo>
                    <a:pt x="15830" y="9680"/>
                    <a:pt x="18411" y="10800"/>
                    <a:pt x="20852" y="13269"/>
                  </a:cubicBezTo>
                  <a:cubicBezTo>
                    <a:pt x="21450" y="9291"/>
                    <a:pt x="21600" y="4949"/>
                    <a:pt x="21299" y="971"/>
                  </a:cubicBezTo>
                  <a:cubicBezTo>
                    <a:pt x="19968" y="320"/>
                    <a:pt x="18604" y="0"/>
                    <a:pt x="1722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76" name="Google Shape;4050;p32">
              <a:extLst>
                <a:ext uri="{FF2B5EF4-FFF2-40B4-BE49-F238E27FC236}">
                  <a16:creationId xmlns:a16="http://schemas.microsoft.com/office/drawing/2014/main" id="{95BFE101-D6B4-4090-B586-DD41534FAF18}"/>
                </a:ext>
              </a:extLst>
            </p:cNvPr>
            <p:cNvSpPr>
              <a:spLocks/>
            </p:cNvSpPr>
            <p:nvPr/>
          </p:nvSpPr>
          <p:spPr bwMode="auto">
            <a:xfrm>
              <a:off x="295566" y="727494"/>
              <a:ext cx="191754" cy="31648"/>
            </a:xfrm>
            <a:custGeom>
              <a:avLst/>
              <a:gdLst>
                <a:gd name="T0" fmla="*/ 595493609 w 21600"/>
                <a:gd name="T1" fmla="*/ 72925 h 21600"/>
                <a:gd name="T2" fmla="*/ 595493609 w 21600"/>
                <a:gd name="T3" fmla="*/ 72925 h 21600"/>
                <a:gd name="T4" fmla="*/ 595493609 w 21600"/>
                <a:gd name="T5" fmla="*/ 72925 h 21600"/>
                <a:gd name="T6" fmla="*/ 595493609 w 21600"/>
                <a:gd name="T7" fmla="*/ 7292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1445" y="7434"/>
                    <a:pt x="3227" y="12142"/>
                    <a:pt x="5010" y="15529"/>
                  </a:cubicBezTo>
                  <a:cubicBezTo>
                    <a:pt x="6901" y="19576"/>
                    <a:pt x="8796" y="20918"/>
                    <a:pt x="10688" y="21600"/>
                  </a:cubicBezTo>
                  <a:cubicBezTo>
                    <a:pt x="12579" y="21600"/>
                    <a:pt x="14583" y="20237"/>
                    <a:pt x="16365" y="16871"/>
                  </a:cubicBezTo>
                  <a:cubicBezTo>
                    <a:pt x="18257" y="14166"/>
                    <a:pt x="20039" y="9458"/>
                    <a:pt x="21600" y="2705"/>
                  </a:cubicBezTo>
                  <a:cubicBezTo>
                    <a:pt x="19705" y="4047"/>
                    <a:pt x="17923" y="4729"/>
                    <a:pt x="16144" y="6071"/>
                  </a:cubicBezTo>
                  <a:cubicBezTo>
                    <a:pt x="14361" y="6753"/>
                    <a:pt x="12470" y="6753"/>
                    <a:pt x="10800" y="6753"/>
                  </a:cubicBezTo>
                  <a:cubicBezTo>
                    <a:pt x="9018" y="6071"/>
                    <a:pt x="7235" y="5411"/>
                    <a:pt x="5456" y="4729"/>
                  </a:cubicBezTo>
                  <a:cubicBezTo>
                    <a:pt x="3674" y="3387"/>
                    <a:pt x="1891" y="1363"/>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77" name="Google Shape;4051;p32">
              <a:extLst>
                <a:ext uri="{FF2B5EF4-FFF2-40B4-BE49-F238E27FC236}">
                  <a16:creationId xmlns:a16="http://schemas.microsoft.com/office/drawing/2014/main" id="{8FA19194-F441-F0AE-5E96-D7FFBDE2ADA8}"/>
                </a:ext>
              </a:extLst>
            </p:cNvPr>
            <p:cNvSpPr>
              <a:spLocks/>
            </p:cNvSpPr>
            <p:nvPr/>
          </p:nvSpPr>
          <p:spPr bwMode="auto">
            <a:xfrm>
              <a:off x="302463" y="736638"/>
              <a:ext cx="38564" cy="32366"/>
            </a:xfrm>
            <a:custGeom>
              <a:avLst/>
              <a:gdLst>
                <a:gd name="T0" fmla="*/ 216588 w 21065"/>
                <a:gd name="T1" fmla="*/ 81582 h 21600"/>
                <a:gd name="T2" fmla="*/ 216588 w 21065"/>
                <a:gd name="T3" fmla="*/ 81582 h 21600"/>
                <a:gd name="T4" fmla="*/ 216588 w 21065"/>
                <a:gd name="T5" fmla="*/ 81582 h 21600"/>
                <a:gd name="T6" fmla="*/ 216588 w 21065"/>
                <a:gd name="T7" fmla="*/ 8158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65" h="21600" extrusionOk="0">
                  <a:moveTo>
                    <a:pt x="16656" y="0"/>
                  </a:moveTo>
                  <a:cubicBezTo>
                    <a:pt x="15412" y="0"/>
                    <a:pt x="14167" y="875"/>
                    <a:pt x="13502" y="2479"/>
                  </a:cubicBezTo>
                  <a:cubicBezTo>
                    <a:pt x="10263" y="9082"/>
                    <a:pt x="5404" y="15664"/>
                    <a:pt x="0" y="21600"/>
                  </a:cubicBezTo>
                  <a:cubicBezTo>
                    <a:pt x="6478" y="18976"/>
                    <a:pt x="13502" y="14351"/>
                    <a:pt x="19452" y="9082"/>
                  </a:cubicBezTo>
                  <a:cubicBezTo>
                    <a:pt x="19452" y="8415"/>
                    <a:pt x="19980" y="8415"/>
                    <a:pt x="20526" y="7749"/>
                  </a:cubicBezTo>
                  <a:cubicBezTo>
                    <a:pt x="21600" y="5770"/>
                    <a:pt x="21072" y="2479"/>
                    <a:pt x="18906" y="1166"/>
                  </a:cubicBezTo>
                  <a:cubicBezTo>
                    <a:pt x="18259" y="375"/>
                    <a:pt x="17457" y="0"/>
                    <a:pt x="16656"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78" name="Google Shape;4052;p32">
              <a:extLst>
                <a:ext uri="{FF2B5EF4-FFF2-40B4-BE49-F238E27FC236}">
                  <a16:creationId xmlns:a16="http://schemas.microsoft.com/office/drawing/2014/main" id="{FCA62691-E406-E8F3-4302-74005003189F}"/>
                </a:ext>
              </a:extLst>
            </p:cNvPr>
            <p:cNvSpPr>
              <a:spLocks/>
            </p:cNvSpPr>
            <p:nvPr/>
          </p:nvSpPr>
          <p:spPr bwMode="auto">
            <a:xfrm>
              <a:off x="342008" y="741352"/>
              <a:ext cx="21753" cy="38545"/>
            </a:xfrm>
            <a:custGeom>
              <a:avLst/>
              <a:gdLst>
                <a:gd name="T0" fmla="*/ 11189 w 21600"/>
                <a:gd name="T1" fmla="*/ 195434 h 21600"/>
                <a:gd name="T2" fmla="*/ 11189 w 21600"/>
                <a:gd name="T3" fmla="*/ 195434 h 21600"/>
                <a:gd name="T4" fmla="*/ 11189 w 21600"/>
                <a:gd name="T5" fmla="*/ 195434 h 21600"/>
                <a:gd name="T6" fmla="*/ 11189 w 21600"/>
                <a:gd name="T7" fmla="*/ 19543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760" y="0"/>
                  </a:moveTo>
                  <a:cubicBezTo>
                    <a:pt x="9824" y="0"/>
                    <a:pt x="6880" y="1662"/>
                    <a:pt x="6880" y="3865"/>
                  </a:cubicBezTo>
                  <a:cubicBezTo>
                    <a:pt x="6880" y="9969"/>
                    <a:pt x="3936" y="15496"/>
                    <a:pt x="0" y="21600"/>
                  </a:cubicBezTo>
                  <a:cubicBezTo>
                    <a:pt x="7871" y="17158"/>
                    <a:pt x="14720" y="12173"/>
                    <a:pt x="20608" y="6086"/>
                  </a:cubicBezTo>
                  <a:cubicBezTo>
                    <a:pt x="20608" y="5527"/>
                    <a:pt x="21600" y="4985"/>
                    <a:pt x="21600" y="3865"/>
                  </a:cubicBezTo>
                  <a:cubicBezTo>
                    <a:pt x="21600" y="1662"/>
                    <a:pt x="17664" y="0"/>
                    <a:pt x="13760"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79" name="Google Shape;4053;p32">
              <a:extLst>
                <a:ext uri="{FF2B5EF4-FFF2-40B4-BE49-F238E27FC236}">
                  <a16:creationId xmlns:a16="http://schemas.microsoft.com/office/drawing/2014/main" id="{94596C54-50A4-B412-1826-D806AB98EA41}"/>
                </a:ext>
              </a:extLst>
            </p:cNvPr>
            <p:cNvSpPr>
              <a:spLocks/>
            </p:cNvSpPr>
            <p:nvPr/>
          </p:nvSpPr>
          <p:spPr bwMode="auto">
            <a:xfrm>
              <a:off x="379328" y="745034"/>
              <a:ext cx="14084" cy="39794"/>
            </a:xfrm>
            <a:custGeom>
              <a:avLst/>
              <a:gdLst>
                <a:gd name="T0" fmla="*/ 1563 w 20519"/>
                <a:gd name="T1" fmla="*/ 229219 h 21600"/>
                <a:gd name="T2" fmla="*/ 1563 w 20519"/>
                <a:gd name="T3" fmla="*/ 229219 h 21600"/>
                <a:gd name="T4" fmla="*/ 1563 w 20519"/>
                <a:gd name="T5" fmla="*/ 229219 h 21600"/>
                <a:gd name="T6" fmla="*/ 1563 w 20519"/>
                <a:gd name="T7" fmla="*/ 22921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19" h="21600" extrusionOk="0">
                  <a:moveTo>
                    <a:pt x="10515" y="0"/>
                  </a:moveTo>
                  <a:cubicBezTo>
                    <a:pt x="9514" y="0"/>
                    <a:pt x="8559" y="51"/>
                    <a:pt x="7559" y="136"/>
                  </a:cubicBezTo>
                  <a:cubicBezTo>
                    <a:pt x="1784" y="678"/>
                    <a:pt x="-1081" y="2829"/>
                    <a:pt x="374" y="4964"/>
                  </a:cubicBezTo>
                  <a:cubicBezTo>
                    <a:pt x="3239" y="9792"/>
                    <a:pt x="4694" y="15704"/>
                    <a:pt x="1784" y="21600"/>
                  </a:cubicBezTo>
                  <a:cubicBezTo>
                    <a:pt x="10424" y="16772"/>
                    <a:pt x="17654" y="10876"/>
                    <a:pt x="20519" y="4964"/>
                  </a:cubicBezTo>
                  <a:lnTo>
                    <a:pt x="20519" y="4439"/>
                  </a:lnTo>
                  <a:cubicBezTo>
                    <a:pt x="20519" y="3896"/>
                    <a:pt x="20519" y="3354"/>
                    <a:pt x="20519" y="2829"/>
                  </a:cubicBezTo>
                  <a:cubicBezTo>
                    <a:pt x="19337" y="1050"/>
                    <a:pt x="15153" y="0"/>
                    <a:pt x="10515"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80" name="Google Shape;4054;p32">
              <a:extLst>
                <a:ext uri="{FF2B5EF4-FFF2-40B4-BE49-F238E27FC236}">
                  <a16:creationId xmlns:a16="http://schemas.microsoft.com/office/drawing/2014/main" id="{C7F09A82-D0BD-010F-17ED-C21B00DC1F09}"/>
                </a:ext>
              </a:extLst>
            </p:cNvPr>
            <p:cNvSpPr>
              <a:spLocks/>
            </p:cNvSpPr>
            <p:nvPr/>
          </p:nvSpPr>
          <p:spPr bwMode="auto">
            <a:xfrm>
              <a:off x="677086" y="589449"/>
              <a:ext cx="143318" cy="58987"/>
            </a:xfrm>
            <a:custGeom>
              <a:avLst/>
              <a:gdLst>
                <a:gd name="T0" fmla="*/ 142785410 w 21451"/>
                <a:gd name="T1" fmla="*/ 1640390 h 21600"/>
                <a:gd name="T2" fmla="*/ 142785410 w 21451"/>
                <a:gd name="T3" fmla="*/ 1640390 h 21600"/>
                <a:gd name="T4" fmla="*/ 142785410 w 21451"/>
                <a:gd name="T5" fmla="*/ 1640390 h 21600"/>
                <a:gd name="T6" fmla="*/ 142785410 w 21451"/>
                <a:gd name="T7" fmla="*/ 16403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1" h="21600" extrusionOk="0">
                  <a:moveTo>
                    <a:pt x="4298" y="0"/>
                  </a:moveTo>
                  <a:cubicBezTo>
                    <a:pt x="2915" y="0"/>
                    <a:pt x="1523" y="320"/>
                    <a:pt x="150" y="971"/>
                  </a:cubicBezTo>
                  <a:cubicBezTo>
                    <a:pt x="-149" y="4949"/>
                    <a:pt x="0" y="9291"/>
                    <a:pt x="594" y="13269"/>
                  </a:cubicBezTo>
                  <a:cubicBezTo>
                    <a:pt x="2906" y="10914"/>
                    <a:pt x="5405" y="9783"/>
                    <a:pt x="7890" y="9783"/>
                  </a:cubicBezTo>
                  <a:cubicBezTo>
                    <a:pt x="9222" y="9783"/>
                    <a:pt x="10548" y="10103"/>
                    <a:pt x="11838" y="10743"/>
                  </a:cubicBezTo>
                  <a:cubicBezTo>
                    <a:pt x="15238" y="12183"/>
                    <a:pt x="18639" y="15806"/>
                    <a:pt x="21451" y="21600"/>
                  </a:cubicBezTo>
                  <a:cubicBezTo>
                    <a:pt x="18788" y="13269"/>
                    <a:pt x="15388" y="6754"/>
                    <a:pt x="11539" y="3143"/>
                  </a:cubicBezTo>
                  <a:cubicBezTo>
                    <a:pt x="9259" y="1040"/>
                    <a:pt x="6793" y="0"/>
                    <a:pt x="429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81" name="Google Shape;4055;p32">
              <a:extLst>
                <a:ext uri="{FF2B5EF4-FFF2-40B4-BE49-F238E27FC236}">
                  <a16:creationId xmlns:a16="http://schemas.microsoft.com/office/drawing/2014/main" id="{22B3A53B-7663-96E9-6386-F1CD0D15B465}"/>
                </a:ext>
              </a:extLst>
            </p:cNvPr>
            <p:cNvSpPr>
              <a:spLocks/>
            </p:cNvSpPr>
            <p:nvPr/>
          </p:nvSpPr>
          <p:spPr bwMode="auto">
            <a:xfrm>
              <a:off x="655333" y="654928"/>
              <a:ext cx="171999" cy="95441"/>
            </a:xfrm>
            <a:custGeom>
              <a:avLst/>
              <a:gdLst>
                <a:gd name="T0" fmla="*/ 345769948 w 21600"/>
                <a:gd name="T1" fmla="*/ 18190052 h 21600"/>
                <a:gd name="T2" fmla="*/ 345769948 w 21600"/>
                <a:gd name="T3" fmla="*/ 18190052 h 21600"/>
                <a:gd name="T4" fmla="*/ 345769948 w 21600"/>
                <a:gd name="T5" fmla="*/ 18190052 h 21600"/>
                <a:gd name="T6" fmla="*/ 345769948 w 21600"/>
                <a:gd name="T7" fmla="*/ 181900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825" y="0"/>
                  </a:moveTo>
                  <a:cubicBezTo>
                    <a:pt x="10849" y="0"/>
                    <a:pt x="9873" y="254"/>
                    <a:pt x="8936" y="763"/>
                  </a:cubicBezTo>
                  <a:cubicBezTo>
                    <a:pt x="6083" y="2331"/>
                    <a:pt x="3602" y="5912"/>
                    <a:pt x="1862" y="10383"/>
                  </a:cubicBezTo>
                  <a:cubicBezTo>
                    <a:pt x="1117" y="12622"/>
                    <a:pt x="498" y="15080"/>
                    <a:pt x="0" y="17546"/>
                  </a:cubicBezTo>
                  <a:cubicBezTo>
                    <a:pt x="3316" y="20258"/>
                    <a:pt x="6918" y="21600"/>
                    <a:pt x="10520" y="21600"/>
                  </a:cubicBezTo>
                  <a:cubicBezTo>
                    <a:pt x="14337" y="21600"/>
                    <a:pt x="18151" y="20088"/>
                    <a:pt x="21600" y="17094"/>
                  </a:cubicBezTo>
                  <a:cubicBezTo>
                    <a:pt x="21600" y="11499"/>
                    <a:pt x="19860" y="6131"/>
                    <a:pt x="17379" y="3002"/>
                  </a:cubicBezTo>
                  <a:cubicBezTo>
                    <a:pt x="15795" y="1045"/>
                    <a:pt x="13816" y="0"/>
                    <a:pt x="11825" y="0"/>
                  </a:cubicBezTo>
                  <a:close/>
                </a:path>
              </a:pathLst>
            </a:custGeom>
            <a:solidFill>
              <a:srgbClr val="FFBC8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82" name="Google Shape;4056;p32">
              <a:extLst>
                <a:ext uri="{FF2B5EF4-FFF2-40B4-BE49-F238E27FC236}">
                  <a16:creationId xmlns:a16="http://schemas.microsoft.com/office/drawing/2014/main" id="{5D09A691-6F55-0C97-9D79-B8553D6D5F3A}"/>
                </a:ext>
              </a:extLst>
            </p:cNvPr>
            <p:cNvSpPr>
              <a:spLocks/>
            </p:cNvSpPr>
            <p:nvPr/>
          </p:nvSpPr>
          <p:spPr bwMode="auto">
            <a:xfrm>
              <a:off x="645471" y="725528"/>
              <a:ext cx="191723" cy="31616"/>
            </a:xfrm>
            <a:custGeom>
              <a:avLst/>
              <a:gdLst>
                <a:gd name="T0" fmla="*/ 595015331 w 21600"/>
                <a:gd name="T1" fmla="*/ 72557 h 21600"/>
                <a:gd name="T2" fmla="*/ 595015331 w 21600"/>
                <a:gd name="T3" fmla="*/ 72557 h 21600"/>
                <a:gd name="T4" fmla="*/ 595015331 w 21600"/>
                <a:gd name="T5" fmla="*/ 72557 h 21600"/>
                <a:gd name="T6" fmla="*/ 595015331 w 21600"/>
                <a:gd name="T7" fmla="*/ 7255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19708" y="1343"/>
                    <a:pt x="17926" y="3369"/>
                    <a:pt x="16146" y="4051"/>
                  </a:cubicBezTo>
                  <a:cubicBezTo>
                    <a:pt x="14364" y="5395"/>
                    <a:pt x="12581" y="6077"/>
                    <a:pt x="10802" y="6759"/>
                  </a:cubicBezTo>
                  <a:cubicBezTo>
                    <a:pt x="9019" y="6759"/>
                    <a:pt x="7236" y="6077"/>
                    <a:pt x="5454" y="5395"/>
                  </a:cubicBezTo>
                  <a:cubicBezTo>
                    <a:pt x="3674" y="4734"/>
                    <a:pt x="1892" y="3369"/>
                    <a:pt x="0" y="2708"/>
                  </a:cubicBezTo>
                  <a:cubicBezTo>
                    <a:pt x="1558" y="9446"/>
                    <a:pt x="3340" y="14180"/>
                    <a:pt x="5120" y="16888"/>
                  </a:cubicBezTo>
                  <a:cubicBezTo>
                    <a:pt x="7015" y="20257"/>
                    <a:pt x="8907" y="21600"/>
                    <a:pt x="10911" y="21600"/>
                  </a:cubicBezTo>
                  <a:cubicBezTo>
                    <a:pt x="12806" y="20939"/>
                    <a:pt x="14698" y="18913"/>
                    <a:pt x="16589" y="15523"/>
                  </a:cubicBezTo>
                  <a:cubicBezTo>
                    <a:pt x="18372" y="12154"/>
                    <a:pt x="20155" y="7420"/>
                    <a:pt x="21600"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83" name="Google Shape;4057;p32">
              <a:extLst>
                <a:ext uri="{FF2B5EF4-FFF2-40B4-BE49-F238E27FC236}">
                  <a16:creationId xmlns:a16="http://schemas.microsoft.com/office/drawing/2014/main" id="{A9CBCCA4-08A5-5B20-0D7A-80EBFF7B2E11}"/>
                </a:ext>
              </a:extLst>
            </p:cNvPr>
            <p:cNvSpPr>
              <a:spLocks/>
            </p:cNvSpPr>
            <p:nvPr/>
          </p:nvSpPr>
          <p:spPr bwMode="auto">
            <a:xfrm>
              <a:off x="791705" y="734673"/>
              <a:ext cx="38595" cy="31366"/>
            </a:xfrm>
            <a:custGeom>
              <a:avLst/>
              <a:gdLst>
                <a:gd name="T0" fmla="*/ 216765 w 21082"/>
                <a:gd name="T1" fmla="*/ 69736 h 21600"/>
                <a:gd name="T2" fmla="*/ 216765 w 21082"/>
                <a:gd name="T3" fmla="*/ 69736 h 21600"/>
                <a:gd name="T4" fmla="*/ 216765 w 21082"/>
                <a:gd name="T5" fmla="*/ 69736 h 21600"/>
                <a:gd name="T6" fmla="*/ 216765 w 21082"/>
                <a:gd name="T7" fmla="*/ 6973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82" h="21600" extrusionOk="0">
                  <a:moveTo>
                    <a:pt x="4170" y="0"/>
                  </a:moveTo>
                  <a:cubicBezTo>
                    <a:pt x="3352" y="0"/>
                    <a:pt x="2500" y="387"/>
                    <a:pt x="1647" y="1182"/>
                  </a:cubicBezTo>
                  <a:cubicBezTo>
                    <a:pt x="28" y="2558"/>
                    <a:pt x="-518" y="5266"/>
                    <a:pt x="556" y="7995"/>
                  </a:cubicBezTo>
                  <a:cubicBezTo>
                    <a:pt x="1102" y="8683"/>
                    <a:pt x="1102" y="8683"/>
                    <a:pt x="1647" y="9349"/>
                  </a:cubicBezTo>
                  <a:cubicBezTo>
                    <a:pt x="7580" y="14808"/>
                    <a:pt x="14058" y="18892"/>
                    <a:pt x="21082" y="21600"/>
                  </a:cubicBezTo>
                  <a:cubicBezTo>
                    <a:pt x="15678" y="16162"/>
                    <a:pt x="10819" y="9349"/>
                    <a:pt x="7580" y="2558"/>
                  </a:cubicBezTo>
                  <a:cubicBezTo>
                    <a:pt x="6591" y="903"/>
                    <a:pt x="5415" y="0"/>
                    <a:pt x="4170"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84" name="Google Shape;4058;p32">
              <a:extLst>
                <a:ext uri="{FF2B5EF4-FFF2-40B4-BE49-F238E27FC236}">
                  <a16:creationId xmlns:a16="http://schemas.microsoft.com/office/drawing/2014/main" id="{6443D655-C7CC-2208-C29D-7A2C90B66924}"/>
                </a:ext>
              </a:extLst>
            </p:cNvPr>
            <p:cNvSpPr>
              <a:spLocks/>
            </p:cNvSpPr>
            <p:nvPr/>
          </p:nvSpPr>
          <p:spPr bwMode="auto">
            <a:xfrm>
              <a:off x="769002" y="739354"/>
              <a:ext cx="21754" cy="38546"/>
            </a:xfrm>
            <a:custGeom>
              <a:avLst/>
              <a:gdLst>
                <a:gd name="T0" fmla="*/ 11191 w 21600"/>
                <a:gd name="T1" fmla="*/ 195457 h 21600"/>
                <a:gd name="T2" fmla="*/ 11191 w 21600"/>
                <a:gd name="T3" fmla="*/ 195457 h 21600"/>
                <a:gd name="T4" fmla="*/ 11191 w 21600"/>
                <a:gd name="T5" fmla="*/ 195457 h 21600"/>
                <a:gd name="T6" fmla="*/ 11191 w 21600"/>
                <a:gd name="T7" fmla="*/ 19545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880" y="0"/>
                  </a:moveTo>
                  <a:cubicBezTo>
                    <a:pt x="2944" y="0"/>
                    <a:pt x="0" y="1662"/>
                    <a:pt x="0" y="3883"/>
                  </a:cubicBezTo>
                  <a:cubicBezTo>
                    <a:pt x="0" y="4442"/>
                    <a:pt x="0" y="4985"/>
                    <a:pt x="992" y="5544"/>
                  </a:cubicBezTo>
                  <a:lnTo>
                    <a:pt x="992" y="6104"/>
                  </a:lnTo>
                  <a:cubicBezTo>
                    <a:pt x="5888" y="12190"/>
                    <a:pt x="13760" y="17175"/>
                    <a:pt x="21600" y="21600"/>
                  </a:cubicBezTo>
                  <a:cubicBezTo>
                    <a:pt x="17664" y="15514"/>
                    <a:pt x="14720" y="9427"/>
                    <a:pt x="14720" y="3883"/>
                  </a:cubicBezTo>
                  <a:cubicBezTo>
                    <a:pt x="14720" y="1662"/>
                    <a:pt x="11776" y="0"/>
                    <a:pt x="6880"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85" name="Google Shape;4059;p32">
              <a:extLst>
                <a:ext uri="{FF2B5EF4-FFF2-40B4-BE49-F238E27FC236}">
                  <a16:creationId xmlns:a16="http://schemas.microsoft.com/office/drawing/2014/main" id="{52C6B164-5DE1-19B4-7CF3-176C3D43D775}"/>
                </a:ext>
              </a:extLst>
            </p:cNvPr>
            <p:cNvSpPr>
              <a:spLocks/>
            </p:cNvSpPr>
            <p:nvPr/>
          </p:nvSpPr>
          <p:spPr bwMode="auto">
            <a:xfrm>
              <a:off x="739352" y="742131"/>
              <a:ext cx="14102" cy="40730"/>
            </a:xfrm>
            <a:custGeom>
              <a:avLst/>
              <a:gdLst>
                <a:gd name="T0" fmla="*/ 1565 w 20545"/>
                <a:gd name="T1" fmla="*/ 257470 h 21600"/>
                <a:gd name="T2" fmla="*/ 1565 w 20545"/>
                <a:gd name="T3" fmla="*/ 257470 h 21600"/>
                <a:gd name="T4" fmla="*/ 1565 w 20545"/>
                <a:gd name="T5" fmla="*/ 257470 h 21600"/>
                <a:gd name="T6" fmla="*/ 1565 w 20545"/>
                <a:gd name="T7" fmla="*/ 2574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45" h="21600" extrusionOk="0">
                  <a:moveTo>
                    <a:pt x="10686" y="0"/>
                  </a:moveTo>
                  <a:cubicBezTo>
                    <a:pt x="5775" y="0"/>
                    <a:pt x="1273" y="1423"/>
                    <a:pt x="0" y="3244"/>
                  </a:cubicBezTo>
                  <a:cubicBezTo>
                    <a:pt x="0" y="3774"/>
                    <a:pt x="0" y="4303"/>
                    <a:pt x="0" y="4817"/>
                  </a:cubicBezTo>
                  <a:lnTo>
                    <a:pt x="0" y="5346"/>
                  </a:lnTo>
                  <a:cubicBezTo>
                    <a:pt x="2910" y="11106"/>
                    <a:pt x="10095" y="16883"/>
                    <a:pt x="18735" y="21600"/>
                  </a:cubicBezTo>
                  <a:cubicBezTo>
                    <a:pt x="15870" y="15823"/>
                    <a:pt x="17280" y="10063"/>
                    <a:pt x="20190" y="4817"/>
                  </a:cubicBezTo>
                  <a:cubicBezTo>
                    <a:pt x="21600" y="2731"/>
                    <a:pt x="18735" y="629"/>
                    <a:pt x="12960" y="99"/>
                  </a:cubicBezTo>
                  <a:cubicBezTo>
                    <a:pt x="12232" y="33"/>
                    <a:pt x="11459" y="0"/>
                    <a:pt x="10686"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86" name="Google Shape;4060;p32">
              <a:extLst>
                <a:ext uri="{FF2B5EF4-FFF2-40B4-BE49-F238E27FC236}">
                  <a16:creationId xmlns:a16="http://schemas.microsoft.com/office/drawing/2014/main" id="{9D241E69-E471-807C-A34E-9A36E8A0413F}"/>
                </a:ext>
              </a:extLst>
            </p:cNvPr>
            <p:cNvSpPr>
              <a:spLocks/>
            </p:cNvSpPr>
            <p:nvPr/>
          </p:nvSpPr>
          <p:spPr bwMode="auto">
            <a:xfrm>
              <a:off x="253610" y="766289"/>
              <a:ext cx="12701" cy="94536"/>
            </a:xfrm>
            <a:custGeom>
              <a:avLst/>
              <a:gdLst>
                <a:gd name="T0" fmla="*/ 1251 w 19064"/>
                <a:gd name="T1" fmla="*/ 17343645 h 21600"/>
                <a:gd name="T2" fmla="*/ 1251 w 19064"/>
                <a:gd name="T3" fmla="*/ 17343645 h 21600"/>
                <a:gd name="T4" fmla="*/ 1251 w 19064"/>
                <a:gd name="T5" fmla="*/ 17343645 h 21600"/>
                <a:gd name="T6" fmla="*/ 1251 w 19064"/>
                <a:gd name="T7" fmla="*/ 173436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064" h="21600" extrusionOk="0">
                  <a:moveTo>
                    <a:pt x="12111" y="0"/>
                  </a:moveTo>
                  <a:cubicBezTo>
                    <a:pt x="8639" y="0"/>
                    <a:pt x="4931" y="285"/>
                    <a:pt x="3989" y="849"/>
                  </a:cubicBezTo>
                  <a:cubicBezTo>
                    <a:pt x="-1602" y="7623"/>
                    <a:pt x="-1602" y="14169"/>
                    <a:pt x="5814" y="20951"/>
                  </a:cubicBezTo>
                  <a:cubicBezTo>
                    <a:pt x="6579" y="21400"/>
                    <a:pt x="9169" y="21600"/>
                    <a:pt x="11817" y="21600"/>
                  </a:cubicBezTo>
                  <a:cubicBezTo>
                    <a:pt x="15819" y="21600"/>
                    <a:pt x="19998" y="21172"/>
                    <a:pt x="18880" y="20495"/>
                  </a:cubicBezTo>
                  <a:cubicBezTo>
                    <a:pt x="11405" y="13948"/>
                    <a:pt x="11405" y="7395"/>
                    <a:pt x="18880" y="849"/>
                  </a:cubicBezTo>
                  <a:cubicBezTo>
                    <a:pt x="18880" y="285"/>
                    <a:pt x="15643" y="0"/>
                    <a:pt x="12111"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87" name="Google Shape;4061;p32">
              <a:extLst>
                <a:ext uri="{FF2B5EF4-FFF2-40B4-BE49-F238E27FC236}">
                  <a16:creationId xmlns:a16="http://schemas.microsoft.com/office/drawing/2014/main" id="{476C7459-0BD2-FFF6-7F46-BF35B689E630}"/>
                </a:ext>
              </a:extLst>
            </p:cNvPr>
            <p:cNvSpPr>
              <a:spLocks/>
            </p:cNvSpPr>
            <p:nvPr/>
          </p:nvSpPr>
          <p:spPr bwMode="auto">
            <a:xfrm>
              <a:off x="880612" y="756427"/>
              <a:ext cx="12701" cy="104679"/>
            </a:xfrm>
            <a:custGeom>
              <a:avLst/>
              <a:gdLst>
                <a:gd name="T0" fmla="*/ 1399 w 18539"/>
                <a:gd name="T1" fmla="*/ 28870711 h 21600"/>
                <a:gd name="T2" fmla="*/ 1399 w 18539"/>
                <a:gd name="T3" fmla="*/ 28870711 h 21600"/>
                <a:gd name="T4" fmla="*/ 1399 w 18539"/>
                <a:gd name="T5" fmla="*/ 28870711 h 21600"/>
                <a:gd name="T6" fmla="*/ 1399 w 18539"/>
                <a:gd name="T7" fmla="*/ 2887071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539" h="21600" extrusionOk="0">
                  <a:moveTo>
                    <a:pt x="9570" y="0"/>
                  </a:moveTo>
                  <a:cubicBezTo>
                    <a:pt x="6546" y="0"/>
                    <a:pt x="3576" y="251"/>
                    <a:pt x="3576" y="760"/>
                  </a:cubicBezTo>
                  <a:cubicBezTo>
                    <a:pt x="8706" y="7490"/>
                    <a:pt x="6978" y="14020"/>
                    <a:pt x="174" y="20750"/>
                  </a:cubicBezTo>
                  <a:cubicBezTo>
                    <a:pt x="-906" y="21252"/>
                    <a:pt x="3252" y="21600"/>
                    <a:pt x="6978" y="21600"/>
                  </a:cubicBezTo>
                  <a:cubicBezTo>
                    <a:pt x="9300" y="21600"/>
                    <a:pt x="11460" y="21471"/>
                    <a:pt x="12108" y="21156"/>
                  </a:cubicBezTo>
                  <a:cubicBezTo>
                    <a:pt x="18966" y="14426"/>
                    <a:pt x="20694" y="7490"/>
                    <a:pt x="15564" y="760"/>
                  </a:cubicBezTo>
                  <a:cubicBezTo>
                    <a:pt x="15564" y="251"/>
                    <a:pt x="12540" y="0"/>
                    <a:pt x="9570"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88" name="Google Shape;4062;p32">
              <a:extLst>
                <a:ext uri="{FF2B5EF4-FFF2-40B4-BE49-F238E27FC236}">
                  <a16:creationId xmlns:a16="http://schemas.microsoft.com/office/drawing/2014/main" id="{3129B0A1-0B75-0F5B-12C1-59ECE11BD5C5}"/>
                </a:ext>
              </a:extLst>
            </p:cNvPr>
            <p:cNvSpPr>
              <a:spLocks/>
            </p:cNvSpPr>
            <p:nvPr/>
          </p:nvSpPr>
          <p:spPr bwMode="auto">
            <a:xfrm>
              <a:off x="207492" y="709579"/>
              <a:ext cx="32975" cy="117164"/>
            </a:xfrm>
            <a:custGeom>
              <a:avLst/>
              <a:gdLst>
                <a:gd name="T0" fmla="*/ 121402 w 20018"/>
                <a:gd name="T1" fmla="*/ 50713776 h 21600"/>
                <a:gd name="T2" fmla="*/ 121402 w 20018"/>
                <a:gd name="T3" fmla="*/ 50713776 h 21600"/>
                <a:gd name="T4" fmla="*/ 121402 w 20018"/>
                <a:gd name="T5" fmla="*/ 50713776 h 21600"/>
                <a:gd name="T6" fmla="*/ 121402 w 20018"/>
                <a:gd name="T7" fmla="*/ 5071377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18" h="21600" extrusionOk="0">
                  <a:moveTo>
                    <a:pt x="8639" y="0"/>
                  </a:moveTo>
                  <a:cubicBezTo>
                    <a:pt x="7180" y="0"/>
                    <a:pt x="5645" y="132"/>
                    <a:pt x="4262" y="391"/>
                  </a:cubicBezTo>
                  <a:cubicBezTo>
                    <a:pt x="1856" y="938"/>
                    <a:pt x="662" y="2031"/>
                    <a:pt x="56" y="3124"/>
                  </a:cubicBezTo>
                  <a:cubicBezTo>
                    <a:pt x="-304" y="3573"/>
                    <a:pt x="1155" y="3884"/>
                    <a:pt x="2462" y="3884"/>
                  </a:cubicBezTo>
                  <a:cubicBezTo>
                    <a:pt x="3277" y="3884"/>
                    <a:pt x="4035" y="3763"/>
                    <a:pt x="4262" y="3487"/>
                  </a:cubicBezTo>
                  <a:cubicBezTo>
                    <a:pt x="4793" y="2848"/>
                    <a:pt x="5759" y="1381"/>
                    <a:pt x="7995" y="1381"/>
                  </a:cubicBezTo>
                  <a:cubicBezTo>
                    <a:pt x="8336" y="1381"/>
                    <a:pt x="8677" y="1410"/>
                    <a:pt x="9056" y="1484"/>
                  </a:cubicBezTo>
                  <a:cubicBezTo>
                    <a:pt x="12068" y="1847"/>
                    <a:pt x="13262" y="3487"/>
                    <a:pt x="13868" y="4218"/>
                  </a:cubicBezTo>
                  <a:cubicBezTo>
                    <a:pt x="15062" y="5311"/>
                    <a:pt x="16256" y="6582"/>
                    <a:pt x="15062" y="7860"/>
                  </a:cubicBezTo>
                  <a:cubicBezTo>
                    <a:pt x="13868" y="9137"/>
                    <a:pt x="10856" y="9684"/>
                    <a:pt x="7862" y="10777"/>
                  </a:cubicBezTo>
                  <a:cubicBezTo>
                    <a:pt x="-1138" y="14235"/>
                    <a:pt x="3068" y="19523"/>
                    <a:pt x="15668" y="21525"/>
                  </a:cubicBezTo>
                  <a:cubicBezTo>
                    <a:pt x="16085" y="21577"/>
                    <a:pt x="16483" y="21600"/>
                    <a:pt x="16843" y="21600"/>
                  </a:cubicBezTo>
                  <a:cubicBezTo>
                    <a:pt x="19079" y="21600"/>
                    <a:pt x="20121" y="20748"/>
                    <a:pt x="18056" y="20432"/>
                  </a:cubicBezTo>
                  <a:cubicBezTo>
                    <a:pt x="10268" y="19155"/>
                    <a:pt x="6062" y="16422"/>
                    <a:pt x="7862" y="13873"/>
                  </a:cubicBezTo>
                  <a:cubicBezTo>
                    <a:pt x="9056" y="12417"/>
                    <a:pt x="12068" y="11502"/>
                    <a:pt x="15062" y="10409"/>
                  </a:cubicBezTo>
                  <a:cubicBezTo>
                    <a:pt x="17468" y="9684"/>
                    <a:pt x="19268" y="8591"/>
                    <a:pt x="19856" y="7313"/>
                  </a:cubicBezTo>
                  <a:cubicBezTo>
                    <a:pt x="20462" y="6036"/>
                    <a:pt x="19268" y="4764"/>
                    <a:pt x="18056" y="3671"/>
                  </a:cubicBezTo>
                  <a:cubicBezTo>
                    <a:pt x="16862" y="2578"/>
                    <a:pt x="15668" y="1300"/>
                    <a:pt x="13262" y="570"/>
                  </a:cubicBezTo>
                  <a:cubicBezTo>
                    <a:pt x="11974" y="178"/>
                    <a:pt x="10344" y="0"/>
                    <a:pt x="8639"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89" name="Google Shape;4063;p32">
              <a:extLst>
                <a:ext uri="{FF2B5EF4-FFF2-40B4-BE49-F238E27FC236}">
                  <a16:creationId xmlns:a16="http://schemas.microsoft.com/office/drawing/2014/main" id="{8D7D642E-CDB1-C898-167D-6C13639E3D5D}"/>
                </a:ext>
              </a:extLst>
            </p:cNvPr>
            <p:cNvSpPr>
              <a:spLocks/>
            </p:cNvSpPr>
            <p:nvPr/>
          </p:nvSpPr>
          <p:spPr bwMode="auto">
            <a:xfrm>
              <a:off x="905157" y="701651"/>
              <a:ext cx="32981" cy="117164"/>
            </a:xfrm>
            <a:custGeom>
              <a:avLst/>
              <a:gdLst>
                <a:gd name="T0" fmla="*/ 121416 w 20022"/>
                <a:gd name="T1" fmla="*/ 50713776 h 21600"/>
                <a:gd name="T2" fmla="*/ 121416 w 20022"/>
                <a:gd name="T3" fmla="*/ 50713776 h 21600"/>
                <a:gd name="T4" fmla="*/ 121416 w 20022"/>
                <a:gd name="T5" fmla="*/ 50713776 h 21600"/>
                <a:gd name="T6" fmla="*/ 121416 w 20022"/>
                <a:gd name="T7" fmla="*/ 5071377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22" h="21600" extrusionOk="0">
                  <a:moveTo>
                    <a:pt x="11380" y="0"/>
                  </a:moveTo>
                  <a:cubicBezTo>
                    <a:pt x="9675" y="0"/>
                    <a:pt x="8045" y="184"/>
                    <a:pt x="6757" y="575"/>
                  </a:cubicBezTo>
                  <a:cubicBezTo>
                    <a:pt x="4351" y="1306"/>
                    <a:pt x="3157" y="2578"/>
                    <a:pt x="1963" y="3671"/>
                  </a:cubicBezTo>
                  <a:cubicBezTo>
                    <a:pt x="751" y="4764"/>
                    <a:pt x="-443" y="6042"/>
                    <a:pt x="163" y="7319"/>
                  </a:cubicBezTo>
                  <a:cubicBezTo>
                    <a:pt x="751" y="8591"/>
                    <a:pt x="2551" y="9505"/>
                    <a:pt x="4957" y="10414"/>
                  </a:cubicBezTo>
                  <a:cubicBezTo>
                    <a:pt x="7951" y="11508"/>
                    <a:pt x="10963" y="12417"/>
                    <a:pt x="12157" y="13878"/>
                  </a:cubicBezTo>
                  <a:cubicBezTo>
                    <a:pt x="13957" y="16427"/>
                    <a:pt x="9751" y="19160"/>
                    <a:pt x="1963" y="20438"/>
                  </a:cubicBezTo>
                  <a:cubicBezTo>
                    <a:pt x="-102" y="20748"/>
                    <a:pt x="940" y="21600"/>
                    <a:pt x="2797" y="21600"/>
                  </a:cubicBezTo>
                  <a:cubicBezTo>
                    <a:pt x="3100" y="21600"/>
                    <a:pt x="3422" y="21583"/>
                    <a:pt x="3763" y="21531"/>
                  </a:cubicBezTo>
                  <a:cubicBezTo>
                    <a:pt x="16951" y="19523"/>
                    <a:pt x="21157" y="14241"/>
                    <a:pt x="11551" y="10777"/>
                  </a:cubicBezTo>
                  <a:cubicBezTo>
                    <a:pt x="9163" y="9684"/>
                    <a:pt x="6151" y="9137"/>
                    <a:pt x="4957" y="7866"/>
                  </a:cubicBezTo>
                  <a:cubicBezTo>
                    <a:pt x="3763" y="6588"/>
                    <a:pt x="4957" y="5311"/>
                    <a:pt x="6151" y="4218"/>
                  </a:cubicBezTo>
                  <a:cubicBezTo>
                    <a:pt x="6757" y="3493"/>
                    <a:pt x="7951" y="1669"/>
                    <a:pt x="10963" y="1306"/>
                  </a:cubicBezTo>
                  <a:cubicBezTo>
                    <a:pt x="11229" y="1272"/>
                    <a:pt x="11475" y="1254"/>
                    <a:pt x="11721" y="1254"/>
                  </a:cubicBezTo>
                  <a:cubicBezTo>
                    <a:pt x="14165" y="1254"/>
                    <a:pt x="15208" y="2808"/>
                    <a:pt x="15757" y="3308"/>
                  </a:cubicBezTo>
                  <a:cubicBezTo>
                    <a:pt x="16003" y="3677"/>
                    <a:pt x="16837" y="3838"/>
                    <a:pt x="17690" y="3838"/>
                  </a:cubicBezTo>
                  <a:cubicBezTo>
                    <a:pt x="18959" y="3838"/>
                    <a:pt x="20323" y="3487"/>
                    <a:pt x="19963" y="2946"/>
                  </a:cubicBezTo>
                  <a:cubicBezTo>
                    <a:pt x="19357" y="2031"/>
                    <a:pt x="18163" y="938"/>
                    <a:pt x="15757" y="391"/>
                  </a:cubicBezTo>
                  <a:cubicBezTo>
                    <a:pt x="14355" y="138"/>
                    <a:pt x="12839" y="0"/>
                    <a:pt x="11380"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90" name="Google Shape;4064;p32">
              <a:extLst>
                <a:ext uri="{FF2B5EF4-FFF2-40B4-BE49-F238E27FC236}">
                  <a16:creationId xmlns:a16="http://schemas.microsoft.com/office/drawing/2014/main" id="{6F2ACBCD-415A-6B85-E2A5-BEECA11A7CC4}"/>
                </a:ext>
              </a:extLst>
            </p:cNvPr>
            <p:cNvSpPr>
              <a:spLocks/>
            </p:cNvSpPr>
            <p:nvPr/>
          </p:nvSpPr>
          <p:spPr bwMode="auto">
            <a:xfrm>
              <a:off x="503118" y="885640"/>
              <a:ext cx="127525" cy="53369"/>
            </a:xfrm>
            <a:custGeom>
              <a:avLst/>
              <a:gdLst>
                <a:gd name="T0" fmla="*/ 77470345 w 21600"/>
                <a:gd name="T1" fmla="*/ 994507 h 21600"/>
                <a:gd name="T2" fmla="*/ 77470345 w 21600"/>
                <a:gd name="T3" fmla="*/ 994507 h 21600"/>
                <a:gd name="T4" fmla="*/ 77470345 w 21600"/>
                <a:gd name="T5" fmla="*/ 994507 h 21600"/>
                <a:gd name="T6" fmla="*/ 77470345 w 21600"/>
                <a:gd name="T7" fmla="*/ 9945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15" y="0"/>
                  </a:moveTo>
                  <a:cubicBezTo>
                    <a:pt x="5693" y="0"/>
                    <a:pt x="2178" y="8400"/>
                    <a:pt x="1845" y="11608"/>
                  </a:cubicBezTo>
                  <a:cubicBezTo>
                    <a:pt x="1845" y="11608"/>
                    <a:pt x="0" y="14008"/>
                    <a:pt x="0" y="17204"/>
                  </a:cubicBezTo>
                  <a:cubicBezTo>
                    <a:pt x="0" y="17204"/>
                    <a:pt x="1507" y="21600"/>
                    <a:pt x="10715" y="21600"/>
                  </a:cubicBezTo>
                  <a:cubicBezTo>
                    <a:pt x="19924" y="21600"/>
                    <a:pt x="21600" y="16800"/>
                    <a:pt x="21600" y="16800"/>
                  </a:cubicBezTo>
                  <a:cubicBezTo>
                    <a:pt x="21431" y="14008"/>
                    <a:pt x="19591" y="11608"/>
                    <a:pt x="19591" y="11608"/>
                  </a:cubicBezTo>
                  <a:cubicBezTo>
                    <a:pt x="19253" y="8400"/>
                    <a:pt x="15404" y="0"/>
                    <a:pt x="10715"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91" name="Google Shape;4065;p32">
              <a:extLst>
                <a:ext uri="{FF2B5EF4-FFF2-40B4-BE49-F238E27FC236}">
                  <a16:creationId xmlns:a16="http://schemas.microsoft.com/office/drawing/2014/main" id="{67E26E5D-CF4A-728B-B4C3-1A12BA20F5F8}"/>
                </a:ext>
              </a:extLst>
            </p:cNvPr>
            <p:cNvSpPr>
              <a:spLocks/>
            </p:cNvSpPr>
            <p:nvPr/>
          </p:nvSpPr>
          <p:spPr bwMode="auto">
            <a:xfrm>
              <a:off x="310338" y="845222"/>
              <a:ext cx="137020" cy="160920"/>
            </a:xfrm>
            <a:custGeom>
              <a:avLst/>
              <a:gdLst>
                <a:gd name="T0" fmla="*/ 187223973 w 18951"/>
                <a:gd name="T1" fmla="*/ 247859235 h 21600"/>
                <a:gd name="T2" fmla="*/ 187223973 w 18951"/>
                <a:gd name="T3" fmla="*/ 247859235 h 21600"/>
                <a:gd name="T4" fmla="*/ 187223973 w 18951"/>
                <a:gd name="T5" fmla="*/ 247859235 h 21600"/>
                <a:gd name="T6" fmla="*/ 187223973 w 18951"/>
                <a:gd name="T7" fmla="*/ 2478592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951" h="21600" extrusionOk="0">
                  <a:moveTo>
                    <a:pt x="8131" y="0"/>
                  </a:moveTo>
                  <a:cubicBezTo>
                    <a:pt x="7186" y="0"/>
                    <a:pt x="6245" y="163"/>
                    <a:pt x="5338" y="515"/>
                  </a:cubicBezTo>
                  <a:cubicBezTo>
                    <a:pt x="689" y="2241"/>
                    <a:pt x="-1361" y="8211"/>
                    <a:pt x="961" y="13917"/>
                  </a:cubicBezTo>
                  <a:cubicBezTo>
                    <a:pt x="2735" y="18542"/>
                    <a:pt x="6758" y="21600"/>
                    <a:pt x="10764" y="21600"/>
                  </a:cubicBezTo>
                  <a:cubicBezTo>
                    <a:pt x="11701" y="21600"/>
                    <a:pt x="12633" y="21432"/>
                    <a:pt x="13540" y="21081"/>
                  </a:cubicBezTo>
                  <a:cubicBezTo>
                    <a:pt x="18322" y="19355"/>
                    <a:pt x="20239" y="13255"/>
                    <a:pt x="18051" y="7549"/>
                  </a:cubicBezTo>
                  <a:cubicBezTo>
                    <a:pt x="16276" y="3033"/>
                    <a:pt x="12171" y="0"/>
                    <a:pt x="8131" y="0"/>
                  </a:cubicBezTo>
                  <a:close/>
                </a:path>
              </a:pathLst>
            </a:custGeom>
            <a:solidFill>
              <a:srgbClr val="FFBC8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92" name="Google Shape;4066;p32">
              <a:extLst>
                <a:ext uri="{FF2B5EF4-FFF2-40B4-BE49-F238E27FC236}">
                  <a16:creationId xmlns:a16="http://schemas.microsoft.com/office/drawing/2014/main" id="{4B1F5E95-7AF7-07EF-314B-B01C93A81A20}"/>
                </a:ext>
              </a:extLst>
            </p:cNvPr>
            <p:cNvSpPr>
              <a:spLocks/>
            </p:cNvSpPr>
            <p:nvPr/>
          </p:nvSpPr>
          <p:spPr bwMode="auto">
            <a:xfrm>
              <a:off x="692880" y="845222"/>
              <a:ext cx="137419" cy="160920"/>
            </a:xfrm>
            <a:custGeom>
              <a:avLst/>
              <a:gdLst>
                <a:gd name="T0" fmla="*/ 192473705 w 18889"/>
                <a:gd name="T1" fmla="*/ 247859235 h 21600"/>
                <a:gd name="T2" fmla="*/ 192473705 w 18889"/>
                <a:gd name="T3" fmla="*/ 247859235 h 21600"/>
                <a:gd name="T4" fmla="*/ 192473705 w 18889"/>
                <a:gd name="T5" fmla="*/ 247859235 h 21600"/>
                <a:gd name="T6" fmla="*/ 192473705 w 18889"/>
                <a:gd name="T7" fmla="*/ 2478592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889" h="21600" extrusionOk="0">
                  <a:moveTo>
                    <a:pt x="10737" y="0"/>
                  </a:moveTo>
                  <a:cubicBezTo>
                    <a:pt x="6795" y="0"/>
                    <a:pt x="2715" y="3033"/>
                    <a:pt x="952" y="7549"/>
                  </a:cubicBezTo>
                  <a:cubicBezTo>
                    <a:pt x="-1356" y="13255"/>
                    <a:pt x="682" y="19355"/>
                    <a:pt x="5435" y="21081"/>
                  </a:cubicBezTo>
                  <a:cubicBezTo>
                    <a:pt x="6310" y="21432"/>
                    <a:pt x="7224" y="21600"/>
                    <a:pt x="8142" y="21600"/>
                  </a:cubicBezTo>
                  <a:cubicBezTo>
                    <a:pt x="12089" y="21600"/>
                    <a:pt x="16173" y="18542"/>
                    <a:pt x="17936" y="13917"/>
                  </a:cubicBezTo>
                  <a:cubicBezTo>
                    <a:pt x="20244" y="8211"/>
                    <a:pt x="18206" y="2241"/>
                    <a:pt x="13453" y="515"/>
                  </a:cubicBezTo>
                  <a:cubicBezTo>
                    <a:pt x="12578" y="163"/>
                    <a:pt x="11660" y="0"/>
                    <a:pt x="10737" y="0"/>
                  </a:cubicBezTo>
                  <a:close/>
                </a:path>
              </a:pathLst>
            </a:custGeom>
            <a:solidFill>
              <a:srgbClr val="FFBC8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93" name="Google Shape;4067;p32">
              <a:extLst>
                <a:ext uri="{FF2B5EF4-FFF2-40B4-BE49-F238E27FC236}">
                  <a16:creationId xmlns:a16="http://schemas.microsoft.com/office/drawing/2014/main" id="{57BD68C2-B11E-EC2E-A255-8261866C4033}"/>
                </a:ext>
              </a:extLst>
            </p:cNvPr>
            <p:cNvSpPr>
              <a:spLocks/>
            </p:cNvSpPr>
            <p:nvPr/>
          </p:nvSpPr>
          <p:spPr bwMode="auto">
            <a:xfrm>
              <a:off x="254837" y="534705"/>
              <a:ext cx="33802" cy="56647"/>
            </a:xfrm>
            <a:custGeom>
              <a:avLst/>
              <a:gdLst>
                <a:gd name="T0" fmla="*/ 124446 w 20520"/>
                <a:gd name="T1" fmla="*/ 1339820 h 21600"/>
                <a:gd name="T2" fmla="*/ 124446 w 20520"/>
                <a:gd name="T3" fmla="*/ 1339820 h 21600"/>
                <a:gd name="T4" fmla="*/ 124446 w 20520"/>
                <a:gd name="T5" fmla="*/ 1339820 h 21600"/>
                <a:gd name="T6" fmla="*/ 124446 w 20520"/>
                <a:gd name="T7" fmla="*/ 133982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20" h="21600" extrusionOk="0">
                  <a:moveTo>
                    <a:pt x="16029" y="0"/>
                  </a:moveTo>
                  <a:cubicBezTo>
                    <a:pt x="14703" y="0"/>
                    <a:pt x="13282" y="417"/>
                    <a:pt x="12126" y="1154"/>
                  </a:cubicBezTo>
                  <a:cubicBezTo>
                    <a:pt x="7313" y="6807"/>
                    <a:pt x="3126" y="12460"/>
                    <a:pt x="113" y="18113"/>
                  </a:cubicBezTo>
                  <a:cubicBezTo>
                    <a:pt x="-474" y="19624"/>
                    <a:pt x="1326" y="21124"/>
                    <a:pt x="3126" y="21505"/>
                  </a:cubicBezTo>
                  <a:cubicBezTo>
                    <a:pt x="3524" y="21564"/>
                    <a:pt x="3941" y="21600"/>
                    <a:pt x="4339" y="21600"/>
                  </a:cubicBezTo>
                  <a:cubicBezTo>
                    <a:pt x="6290" y="21600"/>
                    <a:pt x="8014" y="20874"/>
                    <a:pt x="8526" y="19624"/>
                  </a:cubicBezTo>
                  <a:cubicBezTo>
                    <a:pt x="11520" y="14340"/>
                    <a:pt x="15120" y="9068"/>
                    <a:pt x="19913" y="4165"/>
                  </a:cubicBezTo>
                  <a:cubicBezTo>
                    <a:pt x="21126" y="2654"/>
                    <a:pt x="20520" y="1154"/>
                    <a:pt x="18113" y="393"/>
                  </a:cubicBezTo>
                  <a:cubicBezTo>
                    <a:pt x="17488" y="131"/>
                    <a:pt x="16768" y="0"/>
                    <a:pt x="16029"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94" name="Google Shape;4068;p32">
              <a:extLst>
                <a:ext uri="{FF2B5EF4-FFF2-40B4-BE49-F238E27FC236}">
                  <a16:creationId xmlns:a16="http://schemas.microsoft.com/office/drawing/2014/main" id="{106760E0-A91A-0CE7-137B-669931EC752B}"/>
                </a:ext>
              </a:extLst>
            </p:cNvPr>
            <p:cNvSpPr>
              <a:spLocks/>
            </p:cNvSpPr>
            <p:nvPr/>
          </p:nvSpPr>
          <p:spPr bwMode="auto">
            <a:xfrm>
              <a:off x="294761" y="456771"/>
              <a:ext cx="44183" cy="56241"/>
            </a:xfrm>
            <a:custGeom>
              <a:avLst/>
              <a:gdLst>
                <a:gd name="T0" fmla="*/ 473362 w 20536"/>
                <a:gd name="T1" fmla="*/ 1292494 h 21600"/>
                <a:gd name="T2" fmla="*/ 473362 w 20536"/>
                <a:gd name="T3" fmla="*/ 1292494 h 21600"/>
                <a:gd name="T4" fmla="*/ 473362 w 20536"/>
                <a:gd name="T5" fmla="*/ 1292494 h 21600"/>
                <a:gd name="T6" fmla="*/ 473362 w 20536"/>
                <a:gd name="T7" fmla="*/ 12924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36" h="21600" extrusionOk="0">
                  <a:moveTo>
                    <a:pt x="16868" y="0"/>
                  </a:moveTo>
                  <a:cubicBezTo>
                    <a:pt x="16041" y="0"/>
                    <a:pt x="15229" y="204"/>
                    <a:pt x="14620" y="719"/>
                  </a:cubicBezTo>
                  <a:cubicBezTo>
                    <a:pt x="9557" y="6041"/>
                    <a:pt x="4958" y="11735"/>
                    <a:pt x="374" y="17429"/>
                  </a:cubicBezTo>
                  <a:cubicBezTo>
                    <a:pt x="-554" y="18567"/>
                    <a:pt x="374" y="20461"/>
                    <a:pt x="1753" y="21216"/>
                  </a:cubicBezTo>
                  <a:cubicBezTo>
                    <a:pt x="2362" y="21480"/>
                    <a:pt x="2971" y="21600"/>
                    <a:pt x="3551" y="21600"/>
                  </a:cubicBezTo>
                  <a:cubicBezTo>
                    <a:pt x="4712" y="21600"/>
                    <a:pt x="5727" y="21097"/>
                    <a:pt x="6337" y="20078"/>
                  </a:cubicBezTo>
                  <a:cubicBezTo>
                    <a:pt x="8179" y="17429"/>
                    <a:pt x="10471" y="14768"/>
                    <a:pt x="12777" y="12107"/>
                  </a:cubicBezTo>
                  <a:cubicBezTo>
                    <a:pt x="15069" y="9457"/>
                    <a:pt x="16912" y="7180"/>
                    <a:pt x="19668" y="4903"/>
                  </a:cubicBezTo>
                  <a:cubicBezTo>
                    <a:pt x="20582" y="3764"/>
                    <a:pt x="21046" y="1858"/>
                    <a:pt x="19668" y="719"/>
                  </a:cubicBezTo>
                  <a:cubicBezTo>
                    <a:pt x="18914" y="312"/>
                    <a:pt x="17884" y="0"/>
                    <a:pt x="1686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95" name="Google Shape;4069;p32">
              <a:extLst>
                <a:ext uri="{FF2B5EF4-FFF2-40B4-BE49-F238E27FC236}">
                  <a16:creationId xmlns:a16="http://schemas.microsoft.com/office/drawing/2014/main" id="{E2A63F55-A66E-B112-0EC4-C14B2E30E0A0}"/>
                </a:ext>
              </a:extLst>
            </p:cNvPr>
            <p:cNvSpPr>
              <a:spLocks/>
            </p:cNvSpPr>
            <p:nvPr/>
          </p:nvSpPr>
          <p:spPr bwMode="auto">
            <a:xfrm>
              <a:off x="351431" y="400840"/>
              <a:ext cx="52346" cy="42790"/>
            </a:xfrm>
            <a:custGeom>
              <a:avLst/>
              <a:gdLst>
                <a:gd name="T0" fmla="*/ 1127354 w 20433"/>
                <a:gd name="T1" fmla="*/ 329507 h 21600"/>
                <a:gd name="T2" fmla="*/ 1127354 w 20433"/>
                <a:gd name="T3" fmla="*/ 329507 h 21600"/>
                <a:gd name="T4" fmla="*/ 1127354 w 20433"/>
                <a:gd name="T5" fmla="*/ 329507 h 21600"/>
                <a:gd name="T6" fmla="*/ 1127354 w 20433"/>
                <a:gd name="T7" fmla="*/ 3295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33" h="21600" extrusionOk="0">
                  <a:moveTo>
                    <a:pt x="17580" y="0"/>
                  </a:moveTo>
                  <a:cubicBezTo>
                    <a:pt x="17081" y="0"/>
                    <a:pt x="16533" y="221"/>
                    <a:pt x="15997" y="740"/>
                  </a:cubicBezTo>
                  <a:cubicBezTo>
                    <a:pt x="11367" y="5231"/>
                    <a:pt x="6360" y="10225"/>
                    <a:pt x="1341" y="14715"/>
                  </a:cubicBezTo>
                  <a:cubicBezTo>
                    <a:pt x="184" y="15708"/>
                    <a:pt x="-584" y="18213"/>
                    <a:pt x="573" y="19709"/>
                  </a:cubicBezTo>
                  <a:cubicBezTo>
                    <a:pt x="1122" y="20781"/>
                    <a:pt x="2279" y="21600"/>
                    <a:pt x="3314" y="21600"/>
                  </a:cubicBezTo>
                  <a:cubicBezTo>
                    <a:pt x="3717" y="21600"/>
                    <a:pt x="4106" y="21474"/>
                    <a:pt x="4423" y="21206"/>
                  </a:cubicBezTo>
                  <a:cubicBezTo>
                    <a:pt x="9053" y="16212"/>
                    <a:pt x="14072" y="11722"/>
                    <a:pt x="19091" y="6727"/>
                  </a:cubicBezTo>
                  <a:cubicBezTo>
                    <a:pt x="20248" y="5735"/>
                    <a:pt x="21016" y="3734"/>
                    <a:pt x="19859" y="1733"/>
                  </a:cubicBezTo>
                  <a:cubicBezTo>
                    <a:pt x="19359" y="772"/>
                    <a:pt x="18531" y="0"/>
                    <a:pt x="1758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96" name="Google Shape;4070;p32">
              <a:extLst>
                <a:ext uri="{FF2B5EF4-FFF2-40B4-BE49-F238E27FC236}">
                  <a16:creationId xmlns:a16="http://schemas.microsoft.com/office/drawing/2014/main" id="{16EF559B-E0B7-E816-3682-335AFCFDAD5A}"/>
                </a:ext>
              </a:extLst>
            </p:cNvPr>
            <p:cNvSpPr>
              <a:spLocks/>
            </p:cNvSpPr>
            <p:nvPr/>
          </p:nvSpPr>
          <p:spPr bwMode="auto">
            <a:xfrm>
              <a:off x="307169" y="407021"/>
              <a:ext cx="43991" cy="42009"/>
            </a:xfrm>
            <a:custGeom>
              <a:avLst/>
              <a:gdLst>
                <a:gd name="T0" fmla="*/ 432064 w 20896"/>
                <a:gd name="T1" fmla="*/ 300522 h 21600"/>
                <a:gd name="T2" fmla="*/ 432064 w 20896"/>
                <a:gd name="T3" fmla="*/ 300522 h 21600"/>
                <a:gd name="T4" fmla="*/ 432064 w 20896"/>
                <a:gd name="T5" fmla="*/ 300522 h 21600"/>
                <a:gd name="T6" fmla="*/ 432064 w 20896"/>
                <a:gd name="T7" fmla="*/ 30052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96" h="21600" extrusionOk="0">
                  <a:moveTo>
                    <a:pt x="17497" y="0"/>
                  </a:moveTo>
                  <a:cubicBezTo>
                    <a:pt x="16667" y="0"/>
                    <a:pt x="15852" y="369"/>
                    <a:pt x="15140" y="1139"/>
                  </a:cubicBezTo>
                  <a:cubicBezTo>
                    <a:pt x="10455" y="5713"/>
                    <a:pt x="5756" y="10800"/>
                    <a:pt x="1056" y="15374"/>
                  </a:cubicBezTo>
                  <a:cubicBezTo>
                    <a:pt x="-352" y="16385"/>
                    <a:pt x="-352" y="19434"/>
                    <a:pt x="1056" y="20445"/>
                  </a:cubicBezTo>
                  <a:cubicBezTo>
                    <a:pt x="1768" y="21215"/>
                    <a:pt x="2702" y="21600"/>
                    <a:pt x="3636" y="21600"/>
                  </a:cubicBezTo>
                  <a:cubicBezTo>
                    <a:pt x="4585" y="21600"/>
                    <a:pt x="5519" y="21215"/>
                    <a:pt x="6215" y="20445"/>
                  </a:cubicBezTo>
                  <a:lnTo>
                    <a:pt x="19840" y="6226"/>
                  </a:lnTo>
                  <a:cubicBezTo>
                    <a:pt x="21248" y="5199"/>
                    <a:pt x="21248" y="2664"/>
                    <a:pt x="19840" y="1139"/>
                  </a:cubicBezTo>
                  <a:cubicBezTo>
                    <a:pt x="19128" y="369"/>
                    <a:pt x="18313" y="0"/>
                    <a:pt x="1749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97" name="Google Shape;4071;p32">
              <a:extLst>
                <a:ext uri="{FF2B5EF4-FFF2-40B4-BE49-F238E27FC236}">
                  <a16:creationId xmlns:a16="http://schemas.microsoft.com/office/drawing/2014/main" id="{6C8ED398-5758-9F58-AE60-713330B7807B}"/>
                </a:ext>
              </a:extLst>
            </p:cNvPr>
            <p:cNvSpPr>
              <a:spLocks/>
            </p:cNvSpPr>
            <p:nvPr/>
          </p:nvSpPr>
          <p:spPr bwMode="auto">
            <a:xfrm>
              <a:off x="256021" y="485297"/>
              <a:ext cx="26688" cy="38140"/>
            </a:xfrm>
            <a:custGeom>
              <a:avLst/>
              <a:gdLst>
                <a:gd name="T0" fmla="*/ 41489 w 20098"/>
                <a:gd name="T1" fmla="*/ 185380 h 21600"/>
                <a:gd name="T2" fmla="*/ 41489 w 20098"/>
                <a:gd name="T3" fmla="*/ 185380 h 21600"/>
                <a:gd name="T4" fmla="*/ 41489 w 20098"/>
                <a:gd name="T5" fmla="*/ 185380 h 21600"/>
                <a:gd name="T6" fmla="*/ 41489 w 20098"/>
                <a:gd name="T7" fmla="*/ 185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98" h="21600" extrusionOk="0">
                  <a:moveTo>
                    <a:pt x="14362" y="0"/>
                  </a:moveTo>
                  <a:cubicBezTo>
                    <a:pt x="12529" y="0"/>
                    <a:pt x="10648" y="619"/>
                    <a:pt x="9685" y="1697"/>
                  </a:cubicBezTo>
                  <a:lnTo>
                    <a:pt x="753" y="15696"/>
                  </a:lnTo>
                  <a:cubicBezTo>
                    <a:pt x="-751" y="17375"/>
                    <a:pt x="1" y="20168"/>
                    <a:pt x="2986" y="21300"/>
                  </a:cubicBezTo>
                  <a:cubicBezTo>
                    <a:pt x="3715" y="21476"/>
                    <a:pt x="4631" y="21600"/>
                    <a:pt x="5572" y="21600"/>
                  </a:cubicBezTo>
                  <a:cubicBezTo>
                    <a:pt x="7452" y="21600"/>
                    <a:pt x="9426" y="21105"/>
                    <a:pt x="10413" y="19620"/>
                  </a:cubicBezTo>
                  <a:cubicBezTo>
                    <a:pt x="13398" y="15131"/>
                    <a:pt x="16383" y="10659"/>
                    <a:pt x="19345" y="6187"/>
                  </a:cubicBezTo>
                  <a:cubicBezTo>
                    <a:pt x="20849" y="3942"/>
                    <a:pt x="20097" y="1697"/>
                    <a:pt x="17112" y="583"/>
                  </a:cubicBezTo>
                  <a:cubicBezTo>
                    <a:pt x="16336" y="194"/>
                    <a:pt x="15349" y="0"/>
                    <a:pt x="1436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98" name="Google Shape;4072;p32">
              <a:extLst>
                <a:ext uri="{FF2B5EF4-FFF2-40B4-BE49-F238E27FC236}">
                  <a16:creationId xmlns:a16="http://schemas.microsoft.com/office/drawing/2014/main" id="{26F6C021-13F5-FECE-5A6E-C04A114A681E}"/>
                </a:ext>
              </a:extLst>
            </p:cNvPr>
            <p:cNvSpPr>
              <a:spLocks/>
            </p:cNvSpPr>
            <p:nvPr/>
          </p:nvSpPr>
          <p:spPr bwMode="auto">
            <a:xfrm>
              <a:off x="693634" y="244912"/>
              <a:ext cx="51659" cy="33645"/>
            </a:xfrm>
            <a:custGeom>
              <a:avLst/>
              <a:gdLst>
                <a:gd name="T0" fmla="*/ 962624 w 20908"/>
                <a:gd name="T1" fmla="*/ 99030 h 21600"/>
                <a:gd name="T2" fmla="*/ 962624 w 20908"/>
                <a:gd name="T3" fmla="*/ 99030 h 21600"/>
                <a:gd name="T4" fmla="*/ 962624 w 20908"/>
                <a:gd name="T5" fmla="*/ 99030 h 21600"/>
                <a:gd name="T6" fmla="*/ 962624 w 20908"/>
                <a:gd name="T7" fmla="*/ 990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08" h="21600" extrusionOk="0">
                  <a:moveTo>
                    <a:pt x="2890" y="0"/>
                  </a:moveTo>
                  <a:cubicBezTo>
                    <a:pt x="1589" y="0"/>
                    <a:pt x="440" y="1222"/>
                    <a:pt x="99" y="3326"/>
                  </a:cubicBezTo>
                  <a:cubicBezTo>
                    <a:pt x="-293" y="5871"/>
                    <a:pt x="503" y="8396"/>
                    <a:pt x="2107" y="9037"/>
                  </a:cubicBezTo>
                  <a:cubicBezTo>
                    <a:pt x="3307" y="9678"/>
                    <a:pt x="4899" y="10299"/>
                    <a:pt x="6099" y="11581"/>
                  </a:cubicBezTo>
                  <a:lnTo>
                    <a:pt x="6503" y="11581"/>
                  </a:lnTo>
                  <a:cubicBezTo>
                    <a:pt x="6907" y="12223"/>
                    <a:pt x="7299" y="12223"/>
                    <a:pt x="7703" y="12223"/>
                  </a:cubicBezTo>
                  <a:lnTo>
                    <a:pt x="9307" y="14126"/>
                  </a:lnTo>
                  <a:cubicBezTo>
                    <a:pt x="11707" y="16030"/>
                    <a:pt x="14107" y="18554"/>
                    <a:pt x="16507" y="21099"/>
                  </a:cubicBezTo>
                  <a:cubicBezTo>
                    <a:pt x="16835" y="21460"/>
                    <a:pt x="17240" y="21600"/>
                    <a:pt x="17656" y="21600"/>
                  </a:cubicBezTo>
                  <a:cubicBezTo>
                    <a:pt x="18730" y="21600"/>
                    <a:pt x="19930" y="20558"/>
                    <a:pt x="20511" y="19196"/>
                  </a:cubicBezTo>
                  <a:cubicBezTo>
                    <a:pt x="21307" y="16651"/>
                    <a:pt x="20903" y="14747"/>
                    <a:pt x="19311" y="12844"/>
                  </a:cubicBezTo>
                  <a:cubicBezTo>
                    <a:pt x="14499" y="7133"/>
                    <a:pt x="9307" y="2685"/>
                    <a:pt x="3699" y="160"/>
                  </a:cubicBezTo>
                  <a:cubicBezTo>
                    <a:pt x="3433" y="40"/>
                    <a:pt x="3155" y="0"/>
                    <a:pt x="289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99" name="Google Shape;4073;p32">
              <a:extLst>
                <a:ext uri="{FF2B5EF4-FFF2-40B4-BE49-F238E27FC236}">
                  <a16:creationId xmlns:a16="http://schemas.microsoft.com/office/drawing/2014/main" id="{6806A073-A9DE-396B-407B-9C6F7B00A4F4}"/>
                </a:ext>
              </a:extLst>
            </p:cNvPr>
            <p:cNvSpPr>
              <a:spLocks/>
            </p:cNvSpPr>
            <p:nvPr/>
          </p:nvSpPr>
          <p:spPr bwMode="auto">
            <a:xfrm>
              <a:off x="759494" y="287671"/>
              <a:ext cx="40059" cy="35580"/>
            </a:xfrm>
            <a:custGeom>
              <a:avLst/>
              <a:gdLst>
                <a:gd name="T0" fmla="*/ 300463 w 20355"/>
                <a:gd name="T1" fmla="*/ 130972 h 21600"/>
                <a:gd name="T2" fmla="*/ 300463 w 20355"/>
                <a:gd name="T3" fmla="*/ 130972 h 21600"/>
                <a:gd name="T4" fmla="*/ 300463 w 20355"/>
                <a:gd name="T5" fmla="*/ 130972 h 21600"/>
                <a:gd name="T6" fmla="*/ 300463 w 20355"/>
                <a:gd name="T7" fmla="*/ 1309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55" h="21600" extrusionOk="0">
                  <a:moveTo>
                    <a:pt x="3833" y="0"/>
                  </a:moveTo>
                  <a:cubicBezTo>
                    <a:pt x="2834" y="0"/>
                    <a:pt x="1819" y="587"/>
                    <a:pt x="1327" y="1194"/>
                  </a:cubicBezTo>
                  <a:cubicBezTo>
                    <a:pt x="-180" y="2994"/>
                    <a:pt x="-687" y="5987"/>
                    <a:pt x="1327" y="7200"/>
                  </a:cubicBezTo>
                  <a:cubicBezTo>
                    <a:pt x="5339" y="11994"/>
                    <a:pt x="9859" y="16200"/>
                    <a:pt x="13872" y="20387"/>
                  </a:cubicBezTo>
                  <a:cubicBezTo>
                    <a:pt x="14887" y="20994"/>
                    <a:pt x="15378" y="21600"/>
                    <a:pt x="16393" y="21600"/>
                  </a:cubicBezTo>
                  <a:cubicBezTo>
                    <a:pt x="17392" y="21600"/>
                    <a:pt x="18391" y="20994"/>
                    <a:pt x="19406" y="20387"/>
                  </a:cubicBezTo>
                  <a:cubicBezTo>
                    <a:pt x="20406" y="18587"/>
                    <a:pt x="20913" y="15594"/>
                    <a:pt x="19406" y="14400"/>
                  </a:cubicBezTo>
                  <a:cubicBezTo>
                    <a:pt x="14887" y="9587"/>
                    <a:pt x="10367" y="5400"/>
                    <a:pt x="6339" y="1194"/>
                  </a:cubicBezTo>
                  <a:cubicBezTo>
                    <a:pt x="5339" y="587"/>
                    <a:pt x="4832" y="0"/>
                    <a:pt x="3833"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00" name="Google Shape;4074;p32">
              <a:extLst>
                <a:ext uri="{FF2B5EF4-FFF2-40B4-BE49-F238E27FC236}">
                  <a16:creationId xmlns:a16="http://schemas.microsoft.com/office/drawing/2014/main" id="{59FDA41F-A055-A98F-070F-8935BF23153B}"/>
                </a:ext>
              </a:extLst>
            </p:cNvPr>
            <p:cNvSpPr>
              <a:spLocks/>
            </p:cNvSpPr>
            <p:nvPr/>
          </p:nvSpPr>
          <p:spPr bwMode="auto">
            <a:xfrm>
              <a:off x="706736" y="281677"/>
              <a:ext cx="42511" cy="31679"/>
            </a:xfrm>
            <a:custGeom>
              <a:avLst/>
              <a:gdLst>
                <a:gd name="T0" fmla="*/ 383110 w 20632"/>
                <a:gd name="T1" fmla="*/ 73286 h 21600"/>
                <a:gd name="T2" fmla="*/ 383110 w 20632"/>
                <a:gd name="T3" fmla="*/ 73286 h 21600"/>
                <a:gd name="T4" fmla="*/ 383110 w 20632"/>
                <a:gd name="T5" fmla="*/ 73286 h 21600"/>
                <a:gd name="T6" fmla="*/ 383110 w 20632"/>
                <a:gd name="T7" fmla="*/ 7328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32" h="21600" extrusionOk="0">
                  <a:moveTo>
                    <a:pt x="3500" y="0"/>
                  </a:moveTo>
                  <a:cubicBezTo>
                    <a:pt x="2318" y="0"/>
                    <a:pt x="1106" y="745"/>
                    <a:pt x="485" y="2064"/>
                  </a:cubicBezTo>
                  <a:cubicBezTo>
                    <a:pt x="-484" y="4746"/>
                    <a:pt x="1" y="7448"/>
                    <a:pt x="1924" y="8789"/>
                  </a:cubicBezTo>
                  <a:lnTo>
                    <a:pt x="15360" y="20919"/>
                  </a:lnTo>
                  <a:cubicBezTo>
                    <a:pt x="15830" y="21366"/>
                    <a:pt x="16420" y="21600"/>
                    <a:pt x="17026" y="21600"/>
                  </a:cubicBezTo>
                  <a:cubicBezTo>
                    <a:pt x="18238" y="21600"/>
                    <a:pt x="19510" y="20706"/>
                    <a:pt x="20147" y="18897"/>
                  </a:cubicBezTo>
                  <a:cubicBezTo>
                    <a:pt x="21116" y="16876"/>
                    <a:pt x="20631" y="13513"/>
                    <a:pt x="18708" y="12173"/>
                  </a:cubicBezTo>
                  <a:lnTo>
                    <a:pt x="5272" y="702"/>
                  </a:lnTo>
                  <a:cubicBezTo>
                    <a:pt x="4772" y="234"/>
                    <a:pt x="4136" y="0"/>
                    <a:pt x="350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01" name="Google Shape;4075;p32">
              <a:extLst>
                <a:ext uri="{FF2B5EF4-FFF2-40B4-BE49-F238E27FC236}">
                  <a16:creationId xmlns:a16="http://schemas.microsoft.com/office/drawing/2014/main" id="{6EC2253D-65EC-9049-5CF9-76638DA5C1DD}"/>
                </a:ext>
              </a:extLst>
            </p:cNvPr>
            <p:cNvSpPr>
              <a:spLocks/>
            </p:cNvSpPr>
            <p:nvPr/>
          </p:nvSpPr>
          <p:spPr bwMode="auto">
            <a:xfrm>
              <a:off x="709061" y="150592"/>
              <a:ext cx="64710" cy="60704"/>
            </a:xfrm>
            <a:custGeom>
              <a:avLst/>
              <a:gdLst>
                <a:gd name="T0" fmla="*/ 3109690 w 20667"/>
                <a:gd name="T1" fmla="*/ 1893391 h 21600"/>
                <a:gd name="T2" fmla="*/ 3109690 w 20667"/>
                <a:gd name="T3" fmla="*/ 1893391 h 21600"/>
                <a:gd name="T4" fmla="*/ 3109690 w 20667"/>
                <a:gd name="T5" fmla="*/ 1893391 h 21600"/>
                <a:gd name="T6" fmla="*/ 3109690 w 20667"/>
                <a:gd name="T7" fmla="*/ 189339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67" h="21600" extrusionOk="0">
                  <a:moveTo>
                    <a:pt x="19492" y="0"/>
                  </a:moveTo>
                  <a:cubicBezTo>
                    <a:pt x="19153" y="0"/>
                    <a:pt x="18794" y="178"/>
                    <a:pt x="18515" y="589"/>
                  </a:cubicBezTo>
                  <a:cubicBezTo>
                    <a:pt x="13781" y="7974"/>
                    <a:pt x="7461" y="14304"/>
                    <a:pt x="524" y="19223"/>
                  </a:cubicBezTo>
                  <a:cubicBezTo>
                    <a:pt x="-523" y="19812"/>
                    <a:pt x="165" y="21600"/>
                    <a:pt x="1142" y="21600"/>
                  </a:cubicBezTo>
                  <a:cubicBezTo>
                    <a:pt x="1351" y="21600"/>
                    <a:pt x="1570" y="21522"/>
                    <a:pt x="1780" y="21333"/>
                  </a:cubicBezTo>
                  <a:cubicBezTo>
                    <a:pt x="9046" y="16414"/>
                    <a:pt x="15356" y="9728"/>
                    <a:pt x="20409" y="1999"/>
                  </a:cubicBezTo>
                  <a:cubicBezTo>
                    <a:pt x="21077" y="999"/>
                    <a:pt x="20329" y="0"/>
                    <a:pt x="1949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02" name="Google Shape;4076;p32">
              <a:extLst>
                <a:ext uri="{FF2B5EF4-FFF2-40B4-BE49-F238E27FC236}">
                  <a16:creationId xmlns:a16="http://schemas.microsoft.com/office/drawing/2014/main" id="{E76AED1C-338D-5E42-67F6-CFEDD57EEEB0}"/>
                </a:ext>
              </a:extLst>
            </p:cNvPr>
            <p:cNvSpPr>
              <a:spLocks/>
            </p:cNvSpPr>
            <p:nvPr/>
          </p:nvSpPr>
          <p:spPr bwMode="auto">
            <a:xfrm>
              <a:off x="735731" y="177027"/>
              <a:ext cx="58318" cy="39138"/>
            </a:xfrm>
            <a:custGeom>
              <a:avLst/>
              <a:gdLst>
                <a:gd name="T0" fmla="*/ 1789469 w 20836"/>
                <a:gd name="T1" fmla="*/ 210936 h 21600"/>
                <a:gd name="T2" fmla="*/ 1789469 w 20836"/>
                <a:gd name="T3" fmla="*/ 210936 h 21600"/>
                <a:gd name="T4" fmla="*/ 1789469 w 20836"/>
                <a:gd name="T5" fmla="*/ 210936 h 21600"/>
                <a:gd name="T6" fmla="*/ 1789469 w 20836"/>
                <a:gd name="T7" fmla="*/ 21093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36" h="21600" extrusionOk="0">
                  <a:moveTo>
                    <a:pt x="19393" y="0"/>
                  </a:moveTo>
                  <a:cubicBezTo>
                    <a:pt x="19114" y="0"/>
                    <a:pt x="18835" y="155"/>
                    <a:pt x="18601" y="500"/>
                  </a:cubicBezTo>
                  <a:cubicBezTo>
                    <a:pt x="13304" y="7596"/>
                    <a:pt x="7305" y="13590"/>
                    <a:pt x="592" y="17966"/>
                  </a:cubicBezTo>
                  <a:cubicBezTo>
                    <a:pt x="-122" y="17966"/>
                    <a:pt x="-122" y="19602"/>
                    <a:pt x="235" y="20687"/>
                  </a:cubicBezTo>
                  <a:cubicBezTo>
                    <a:pt x="447" y="21324"/>
                    <a:pt x="770" y="21600"/>
                    <a:pt x="1149" y="21600"/>
                  </a:cubicBezTo>
                  <a:cubicBezTo>
                    <a:pt x="1417" y="21600"/>
                    <a:pt x="1707" y="21462"/>
                    <a:pt x="2008" y="21238"/>
                  </a:cubicBezTo>
                  <a:cubicBezTo>
                    <a:pt x="8710" y="16863"/>
                    <a:pt x="14720" y="10318"/>
                    <a:pt x="20363" y="3238"/>
                  </a:cubicBezTo>
                  <a:cubicBezTo>
                    <a:pt x="21478" y="1946"/>
                    <a:pt x="20407" y="0"/>
                    <a:pt x="1939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03" name="Google Shape;4077;p32">
              <a:extLst>
                <a:ext uri="{FF2B5EF4-FFF2-40B4-BE49-F238E27FC236}">
                  <a16:creationId xmlns:a16="http://schemas.microsoft.com/office/drawing/2014/main" id="{4537AC49-980B-B5B9-129C-78A40F4E493B}"/>
                </a:ext>
              </a:extLst>
            </p:cNvPr>
            <p:cNvSpPr>
              <a:spLocks/>
            </p:cNvSpPr>
            <p:nvPr/>
          </p:nvSpPr>
          <p:spPr bwMode="auto">
            <a:xfrm>
              <a:off x="514011" y="833268"/>
              <a:ext cx="30617" cy="30649"/>
            </a:xfrm>
            <a:custGeom>
              <a:avLst/>
              <a:gdLst>
                <a:gd name="T0" fmla="*/ 61800 w 21600"/>
                <a:gd name="T1" fmla="*/ 62122 h 21600"/>
                <a:gd name="T2" fmla="*/ 61800 w 21600"/>
                <a:gd name="T3" fmla="*/ 62122 h 21600"/>
                <a:gd name="T4" fmla="*/ 61800 w 21600"/>
                <a:gd name="T5" fmla="*/ 62122 h 21600"/>
                <a:gd name="T6" fmla="*/ 61800 w 21600"/>
                <a:gd name="T7" fmla="*/ 6212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459" y="0"/>
                  </a:moveTo>
                  <a:cubicBezTo>
                    <a:pt x="4183" y="0"/>
                    <a:pt x="0" y="4861"/>
                    <a:pt x="0" y="10448"/>
                  </a:cubicBezTo>
                  <a:cubicBezTo>
                    <a:pt x="0" y="16717"/>
                    <a:pt x="4866" y="21600"/>
                    <a:pt x="10459" y="21600"/>
                  </a:cubicBezTo>
                  <a:cubicBezTo>
                    <a:pt x="16734" y="21600"/>
                    <a:pt x="21600" y="16717"/>
                    <a:pt x="21600" y="10448"/>
                  </a:cubicBezTo>
                  <a:cubicBezTo>
                    <a:pt x="21600" y="4179"/>
                    <a:pt x="16734" y="0"/>
                    <a:pt x="10459"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04" name="Google Shape;4078;p32">
              <a:extLst>
                <a:ext uri="{FF2B5EF4-FFF2-40B4-BE49-F238E27FC236}">
                  <a16:creationId xmlns:a16="http://schemas.microsoft.com/office/drawing/2014/main" id="{5E33F273-8732-BA11-3EF1-C801E8EDE988}"/>
                </a:ext>
              </a:extLst>
            </p:cNvPr>
            <p:cNvSpPr>
              <a:spLocks/>
            </p:cNvSpPr>
            <p:nvPr/>
          </p:nvSpPr>
          <p:spPr bwMode="auto">
            <a:xfrm>
              <a:off x="503118" y="789759"/>
              <a:ext cx="18789" cy="18790"/>
            </a:xfrm>
            <a:custGeom>
              <a:avLst/>
              <a:gdLst>
                <a:gd name="T0" fmla="*/ 5379 w 21600"/>
                <a:gd name="T1" fmla="*/ 5380 h 21600"/>
                <a:gd name="T2" fmla="*/ 5379 w 21600"/>
                <a:gd name="T3" fmla="*/ 5380 h 21600"/>
                <a:gd name="T4" fmla="*/ 5379 w 21600"/>
                <a:gd name="T5" fmla="*/ 5380 h 21600"/>
                <a:gd name="T6" fmla="*/ 5379 w 21600"/>
                <a:gd name="T7" fmla="*/ 5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226" y="0"/>
                  </a:moveTo>
                  <a:cubicBezTo>
                    <a:pt x="4557" y="0"/>
                    <a:pt x="0" y="5705"/>
                    <a:pt x="0" y="11374"/>
                  </a:cubicBezTo>
                  <a:cubicBezTo>
                    <a:pt x="0" y="17043"/>
                    <a:pt x="4557" y="21600"/>
                    <a:pt x="10226" y="21600"/>
                  </a:cubicBezTo>
                  <a:cubicBezTo>
                    <a:pt x="17043" y="21600"/>
                    <a:pt x="21600" y="17043"/>
                    <a:pt x="21600" y="11374"/>
                  </a:cubicBezTo>
                  <a:cubicBezTo>
                    <a:pt x="21600" y="5705"/>
                    <a:pt x="17043" y="0"/>
                    <a:pt x="10226"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05" name="Google Shape;4079;p32">
              <a:extLst>
                <a:ext uri="{FF2B5EF4-FFF2-40B4-BE49-F238E27FC236}">
                  <a16:creationId xmlns:a16="http://schemas.microsoft.com/office/drawing/2014/main" id="{E7C6511A-17B0-23EC-D090-C0ACF2AC7EC5}"/>
                </a:ext>
              </a:extLst>
            </p:cNvPr>
            <p:cNvSpPr>
              <a:spLocks/>
            </p:cNvSpPr>
            <p:nvPr/>
          </p:nvSpPr>
          <p:spPr bwMode="auto">
            <a:xfrm>
              <a:off x="485327" y="828306"/>
              <a:ext cx="17791" cy="17790"/>
            </a:xfrm>
            <a:custGeom>
              <a:avLst/>
              <a:gdLst>
                <a:gd name="T0" fmla="*/ 4094 w 21600"/>
                <a:gd name="T1" fmla="*/ 4093 h 21600"/>
                <a:gd name="T2" fmla="*/ 4094 w 21600"/>
                <a:gd name="T3" fmla="*/ 4093 h 21600"/>
                <a:gd name="T4" fmla="*/ 4094 w 21600"/>
                <a:gd name="T5" fmla="*/ 4093 h 21600"/>
                <a:gd name="T6" fmla="*/ 4094 w 21600"/>
                <a:gd name="T7" fmla="*/ 409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4813" y="0"/>
                    <a:pt x="0" y="4813"/>
                    <a:pt x="0" y="10800"/>
                  </a:cubicBezTo>
                  <a:cubicBezTo>
                    <a:pt x="0" y="16825"/>
                    <a:pt x="4813" y="21600"/>
                    <a:pt x="10800" y="21600"/>
                  </a:cubicBezTo>
                  <a:cubicBezTo>
                    <a:pt x="16825" y="21600"/>
                    <a:pt x="21600" y="16825"/>
                    <a:pt x="21600" y="10800"/>
                  </a:cubicBezTo>
                  <a:cubicBezTo>
                    <a:pt x="21600" y="4813"/>
                    <a:pt x="16825" y="0"/>
                    <a:pt x="10800"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06" name="Google Shape;4080;p32">
              <a:extLst>
                <a:ext uri="{FF2B5EF4-FFF2-40B4-BE49-F238E27FC236}">
                  <a16:creationId xmlns:a16="http://schemas.microsoft.com/office/drawing/2014/main" id="{F345D77A-F965-D46A-E4AF-94236712C7DD}"/>
                </a:ext>
              </a:extLst>
            </p:cNvPr>
            <p:cNvSpPr>
              <a:spLocks/>
            </p:cNvSpPr>
            <p:nvPr/>
          </p:nvSpPr>
          <p:spPr bwMode="auto">
            <a:xfrm>
              <a:off x="544628" y="808548"/>
              <a:ext cx="15825" cy="15824"/>
            </a:xfrm>
            <a:custGeom>
              <a:avLst/>
              <a:gdLst>
                <a:gd name="T0" fmla="*/ 2280 w 21600"/>
                <a:gd name="T1" fmla="*/ 2279 h 21600"/>
                <a:gd name="T2" fmla="*/ 2280 w 21600"/>
                <a:gd name="T3" fmla="*/ 2279 h 21600"/>
                <a:gd name="T4" fmla="*/ 2280 w 21600"/>
                <a:gd name="T5" fmla="*/ 2279 h 21600"/>
                <a:gd name="T6" fmla="*/ 2280 w 21600"/>
                <a:gd name="T7" fmla="*/ 227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21" y="0"/>
                  </a:moveTo>
                  <a:cubicBezTo>
                    <a:pt x="4047" y="0"/>
                    <a:pt x="0" y="5411"/>
                    <a:pt x="0" y="10779"/>
                  </a:cubicBezTo>
                  <a:cubicBezTo>
                    <a:pt x="0" y="17553"/>
                    <a:pt x="4047" y="21600"/>
                    <a:pt x="10821" y="21600"/>
                  </a:cubicBezTo>
                  <a:cubicBezTo>
                    <a:pt x="16189" y="21600"/>
                    <a:pt x="21600" y="17553"/>
                    <a:pt x="21600" y="10779"/>
                  </a:cubicBezTo>
                  <a:cubicBezTo>
                    <a:pt x="21600" y="5411"/>
                    <a:pt x="16189" y="0"/>
                    <a:pt x="10821"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07" name="Google Shape;4081;p32">
              <a:extLst>
                <a:ext uri="{FF2B5EF4-FFF2-40B4-BE49-F238E27FC236}">
                  <a16:creationId xmlns:a16="http://schemas.microsoft.com/office/drawing/2014/main" id="{8C960082-CB57-0212-D3C8-AFD1967B9715}"/>
                </a:ext>
              </a:extLst>
            </p:cNvPr>
            <p:cNvSpPr>
              <a:spLocks/>
            </p:cNvSpPr>
            <p:nvPr/>
          </p:nvSpPr>
          <p:spPr bwMode="auto">
            <a:xfrm>
              <a:off x="572312" y="782862"/>
              <a:ext cx="23721" cy="23720"/>
            </a:xfrm>
            <a:custGeom>
              <a:avLst/>
              <a:gdLst>
                <a:gd name="T0" fmla="*/ 17253 w 21600"/>
                <a:gd name="T1" fmla="*/ 17248 h 21600"/>
                <a:gd name="T2" fmla="*/ 17253 w 21600"/>
                <a:gd name="T3" fmla="*/ 17248 h 21600"/>
                <a:gd name="T4" fmla="*/ 17253 w 21600"/>
                <a:gd name="T5" fmla="*/ 17248 h 21600"/>
                <a:gd name="T6" fmla="*/ 17253 w 21600"/>
                <a:gd name="T7" fmla="*/ 1724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4491" y="0"/>
                    <a:pt x="0" y="4491"/>
                    <a:pt x="0" y="10800"/>
                  </a:cubicBezTo>
                  <a:cubicBezTo>
                    <a:pt x="0" y="17081"/>
                    <a:pt x="4491" y="21600"/>
                    <a:pt x="10800" y="21600"/>
                  </a:cubicBezTo>
                  <a:cubicBezTo>
                    <a:pt x="17109" y="21600"/>
                    <a:pt x="21600" y="17081"/>
                    <a:pt x="21600" y="10800"/>
                  </a:cubicBezTo>
                  <a:cubicBezTo>
                    <a:pt x="21600" y="4491"/>
                    <a:pt x="17109" y="0"/>
                    <a:pt x="10800"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08" name="Google Shape;4082;p32">
              <a:extLst>
                <a:ext uri="{FF2B5EF4-FFF2-40B4-BE49-F238E27FC236}">
                  <a16:creationId xmlns:a16="http://schemas.microsoft.com/office/drawing/2014/main" id="{E2A9F779-58BA-4985-0FB2-F69583D42609}"/>
                </a:ext>
              </a:extLst>
            </p:cNvPr>
            <p:cNvSpPr>
              <a:spLocks/>
            </p:cNvSpPr>
            <p:nvPr/>
          </p:nvSpPr>
          <p:spPr bwMode="auto">
            <a:xfrm>
              <a:off x="579241" y="828306"/>
              <a:ext cx="24719" cy="24719"/>
            </a:xfrm>
            <a:custGeom>
              <a:avLst/>
              <a:gdLst>
                <a:gd name="T0" fmla="*/ 21201 w 21600"/>
                <a:gd name="T1" fmla="*/ 21201 h 21600"/>
                <a:gd name="T2" fmla="*/ 21201 w 21600"/>
                <a:gd name="T3" fmla="*/ 21201 h 21600"/>
                <a:gd name="T4" fmla="*/ 21201 w 21600"/>
                <a:gd name="T5" fmla="*/ 21201 h 21600"/>
                <a:gd name="T6" fmla="*/ 21201 w 21600"/>
                <a:gd name="T7" fmla="*/ 2120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209" y="0"/>
                  </a:moveTo>
                  <a:cubicBezTo>
                    <a:pt x="5182" y="0"/>
                    <a:pt x="0" y="4336"/>
                    <a:pt x="0" y="10364"/>
                  </a:cubicBezTo>
                  <a:cubicBezTo>
                    <a:pt x="0" y="16418"/>
                    <a:pt x="5182" y="21600"/>
                    <a:pt x="11209" y="21600"/>
                  </a:cubicBezTo>
                  <a:cubicBezTo>
                    <a:pt x="17264" y="21600"/>
                    <a:pt x="21600" y="16418"/>
                    <a:pt x="21600" y="10364"/>
                  </a:cubicBezTo>
                  <a:cubicBezTo>
                    <a:pt x="21600" y="4336"/>
                    <a:pt x="17264" y="0"/>
                    <a:pt x="11209"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09" name="Google Shape;4083;p32">
              <a:extLst>
                <a:ext uri="{FF2B5EF4-FFF2-40B4-BE49-F238E27FC236}">
                  <a16:creationId xmlns:a16="http://schemas.microsoft.com/office/drawing/2014/main" id="{68354AE9-2D2A-4086-7A12-09D6966260B4}"/>
                </a:ext>
              </a:extLst>
            </p:cNvPr>
            <p:cNvSpPr>
              <a:spLocks/>
            </p:cNvSpPr>
            <p:nvPr/>
          </p:nvSpPr>
          <p:spPr bwMode="auto">
            <a:xfrm>
              <a:off x="618366" y="816025"/>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5400" y="0"/>
                    <a:pt x="0" y="5400"/>
                    <a:pt x="0" y="10800"/>
                  </a:cubicBezTo>
                  <a:cubicBezTo>
                    <a:pt x="0" y="16200"/>
                    <a:pt x="5400" y="21600"/>
                    <a:pt x="10800" y="21600"/>
                  </a:cubicBezTo>
                  <a:cubicBezTo>
                    <a:pt x="16200" y="21600"/>
                    <a:pt x="21600" y="16200"/>
                    <a:pt x="21600" y="10800"/>
                  </a:cubicBezTo>
                  <a:cubicBezTo>
                    <a:pt x="21600" y="5400"/>
                    <a:pt x="16200" y="0"/>
                    <a:pt x="10800"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10" name="Google Shape;4084;p32">
              <a:extLst>
                <a:ext uri="{FF2B5EF4-FFF2-40B4-BE49-F238E27FC236}">
                  <a16:creationId xmlns:a16="http://schemas.microsoft.com/office/drawing/2014/main" id="{536F9F40-4B67-522E-C427-AA4072513CCC}"/>
                </a:ext>
              </a:extLst>
            </p:cNvPr>
            <p:cNvSpPr>
              <a:spLocks/>
            </p:cNvSpPr>
            <p:nvPr/>
          </p:nvSpPr>
          <p:spPr bwMode="auto">
            <a:xfrm>
              <a:off x="630708" y="852120"/>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9841" y="0"/>
                  </a:moveTo>
                  <a:cubicBezTo>
                    <a:pt x="3961" y="0"/>
                    <a:pt x="0" y="3961"/>
                    <a:pt x="0" y="9841"/>
                  </a:cubicBezTo>
                  <a:cubicBezTo>
                    <a:pt x="0" y="15720"/>
                    <a:pt x="3961" y="21600"/>
                    <a:pt x="9841" y="21600"/>
                  </a:cubicBezTo>
                  <a:cubicBezTo>
                    <a:pt x="15720" y="21600"/>
                    <a:pt x="21600" y="15720"/>
                    <a:pt x="21600" y="9841"/>
                  </a:cubicBezTo>
                  <a:cubicBezTo>
                    <a:pt x="21600" y="3961"/>
                    <a:pt x="15720" y="0"/>
                    <a:pt x="9841"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11" name="Google Shape;4085;p32">
              <a:extLst>
                <a:ext uri="{FF2B5EF4-FFF2-40B4-BE49-F238E27FC236}">
                  <a16:creationId xmlns:a16="http://schemas.microsoft.com/office/drawing/2014/main" id="{878B74AE-347D-D318-DAA4-102665157C22}"/>
                </a:ext>
              </a:extLst>
            </p:cNvPr>
            <p:cNvSpPr>
              <a:spLocks/>
            </p:cNvSpPr>
            <p:nvPr/>
          </p:nvSpPr>
          <p:spPr bwMode="auto">
            <a:xfrm>
              <a:off x="645471" y="821408"/>
              <a:ext cx="12828" cy="12828"/>
            </a:xfrm>
            <a:custGeom>
              <a:avLst/>
              <a:gdLst>
                <a:gd name="T0" fmla="*/ 798 w 21600"/>
                <a:gd name="T1" fmla="*/ 798 h 21600"/>
                <a:gd name="T2" fmla="*/ 798 w 21600"/>
                <a:gd name="T3" fmla="*/ 798 h 21600"/>
                <a:gd name="T4" fmla="*/ 798 w 21600"/>
                <a:gd name="T5" fmla="*/ 798 h 21600"/>
                <a:gd name="T6" fmla="*/ 798 w 21600"/>
                <a:gd name="T7" fmla="*/ 79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9985" y="0"/>
                  </a:moveTo>
                  <a:cubicBezTo>
                    <a:pt x="3311" y="0"/>
                    <a:pt x="0" y="4993"/>
                    <a:pt x="0" y="11615"/>
                  </a:cubicBezTo>
                  <a:cubicBezTo>
                    <a:pt x="0" y="18289"/>
                    <a:pt x="3311" y="21600"/>
                    <a:pt x="9985" y="21600"/>
                  </a:cubicBezTo>
                  <a:cubicBezTo>
                    <a:pt x="16607" y="21600"/>
                    <a:pt x="21600" y="18289"/>
                    <a:pt x="21600" y="11615"/>
                  </a:cubicBezTo>
                  <a:cubicBezTo>
                    <a:pt x="21600" y="4993"/>
                    <a:pt x="16607" y="1629"/>
                    <a:pt x="9985"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12" name="Google Shape;4086;p32">
              <a:extLst>
                <a:ext uri="{FF2B5EF4-FFF2-40B4-BE49-F238E27FC236}">
                  <a16:creationId xmlns:a16="http://schemas.microsoft.com/office/drawing/2014/main" id="{E95AA64F-C582-CFFE-508E-A33548294FBA}"/>
                </a:ext>
              </a:extLst>
            </p:cNvPr>
            <p:cNvSpPr>
              <a:spLocks/>
            </p:cNvSpPr>
            <p:nvPr/>
          </p:nvSpPr>
          <p:spPr bwMode="auto">
            <a:xfrm>
              <a:off x="475046" y="863497"/>
              <a:ext cx="12701" cy="12701"/>
            </a:xfrm>
            <a:custGeom>
              <a:avLst/>
              <a:gdLst>
                <a:gd name="T0" fmla="*/ 759 w 21600"/>
                <a:gd name="T1" fmla="*/ 759 h 21600"/>
                <a:gd name="T2" fmla="*/ 759 w 21600"/>
                <a:gd name="T3" fmla="*/ 759 h 21600"/>
                <a:gd name="T4" fmla="*/ 759 w 21600"/>
                <a:gd name="T5" fmla="*/ 759 h 21600"/>
                <a:gd name="T6" fmla="*/ 759 w 21600"/>
                <a:gd name="T7" fmla="*/ 75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3581" y="0"/>
                    <a:pt x="0" y="3581"/>
                    <a:pt x="0" y="10800"/>
                  </a:cubicBezTo>
                  <a:cubicBezTo>
                    <a:pt x="0" y="16200"/>
                    <a:pt x="5400" y="21600"/>
                    <a:pt x="10800" y="21600"/>
                  </a:cubicBezTo>
                  <a:cubicBezTo>
                    <a:pt x="16200" y="21600"/>
                    <a:pt x="21600" y="16200"/>
                    <a:pt x="21600" y="10800"/>
                  </a:cubicBezTo>
                  <a:cubicBezTo>
                    <a:pt x="21600" y="3581"/>
                    <a:pt x="16200" y="0"/>
                    <a:pt x="10800"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13" name="Google Shape;4087;p32">
              <a:extLst>
                <a:ext uri="{FF2B5EF4-FFF2-40B4-BE49-F238E27FC236}">
                  <a16:creationId xmlns:a16="http://schemas.microsoft.com/office/drawing/2014/main" id="{8C7C0AA1-FB0F-AF81-DE2A-138FCC84AF61}"/>
                </a:ext>
              </a:extLst>
            </p:cNvPr>
            <p:cNvSpPr>
              <a:spLocks/>
            </p:cNvSpPr>
            <p:nvPr/>
          </p:nvSpPr>
          <p:spPr bwMode="auto">
            <a:xfrm>
              <a:off x="543661" y="766039"/>
              <a:ext cx="18758" cy="18790"/>
            </a:xfrm>
            <a:custGeom>
              <a:avLst/>
              <a:gdLst>
                <a:gd name="T0" fmla="*/ 5334 w 21600"/>
                <a:gd name="T1" fmla="*/ 5380 h 21600"/>
                <a:gd name="T2" fmla="*/ 5334 w 21600"/>
                <a:gd name="T3" fmla="*/ 5380 h 21600"/>
                <a:gd name="T4" fmla="*/ 5334 w 21600"/>
                <a:gd name="T5" fmla="*/ 5380 h 21600"/>
                <a:gd name="T6" fmla="*/ 5334 w 21600"/>
                <a:gd name="T7" fmla="*/ 5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357" y="0"/>
                  </a:moveTo>
                  <a:cubicBezTo>
                    <a:pt x="4528" y="0"/>
                    <a:pt x="0" y="5705"/>
                    <a:pt x="0" y="11374"/>
                  </a:cubicBezTo>
                  <a:cubicBezTo>
                    <a:pt x="0" y="17043"/>
                    <a:pt x="4528" y="21600"/>
                    <a:pt x="11357" y="21600"/>
                  </a:cubicBezTo>
                  <a:cubicBezTo>
                    <a:pt x="17072" y="21600"/>
                    <a:pt x="21600" y="17043"/>
                    <a:pt x="21600" y="11374"/>
                  </a:cubicBezTo>
                  <a:cubicBezTo>
                    <a:pt x="21600" y="5705"/>
                    <a:pt x="17072" y="1148"/>
                    <a:pt x="11357"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14" name="Google Shape;4088;p32">
              <a:extLst>
                <a:ext uri="{FF2B5EF4-FFF2-40B4-BE49-F238E27FC236}">
                  <a16:creationId xmlns:a16="http://schemas.microsoft.com/office/drawing/2014/main" id="{A8B0C0B0-6C74-E695-031F-23AF15674BE0}"/>
                </a:ext>
              </a:extLst>
            </p:cNvPr>
            <p:cNvSpPr>
              <a:spLocks/>
            </p:cNvSpPr>
            <p:nvPr/>
          </p:nvSpPr>
          <p:spPr bwMode="auto">
            <a:xfrm>
              <a:off x="104458" y="532645"/>
              <a:ext cx="303698" cy="604289"/>
            </a:xfrm>
            <a:custGeom>
              <a:avLst/>
              <a:gdLst>
                <a:gd name="T0" fmla="*/ 2147483647 w 21137"/>
                <a:gd name="T1" fmla="*/ 2147483647 h 21600"/>
                <a:gd name="T2" fmla="*/ 2147483647 w 21137"/>
                <a:gd name="T3" fmla="*/ 2147483647 h 21600"/>
                <a:gd name="T4" fmla="*/ 2147483647 w 21137"/>
                <a:gd name="T5" fmla="*/ 2147483647 h 21600"/>
                <a:gd name="T6" fmla="*/ 2147483647 w 2113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37" h="21600" extrusionOk="0">
                  <a:moveTo>
                    <a:pt x="5454" y="0"/>
                  </a:moveTo>
                  <a:cubicBezTo>
                    <a:pt x="5196" y="0"/>
                    <a:pt x="4939" y="16"/>
                    <a:pt x="4701" y="40"/>
                  </a:cubicBezTo>
                  <a:cubicBezTo>
                    <a:pt x="3119" y="252"/>
                    <a:pt x="1948" y="924"/>
                    <a:pt x="1329" y="1666"/>
                  </a:cubicBezTo>
                  <a:cubicBezTo>
                    <a:pt x="780" y="2443"/>
                    <a:pt x="710" y="3326"/>
                    <a:pt x="1329" y="4067"/>
                  </a:cubicBezTo>
                  <a:cubicBezTo>
                    <a:pt x="1675" y="4527"/>
                    <a:pt x="2224" y="4845"/>
                    <a:pt x="2843" y="5199"/>
                  </a:cubicBezTo>
                  <a:cubicBezTo>
                    <a:pt x="3393" y="5551"/>
                    <a:pt x="4012" y="6046"/>
                    <a:pt x="3532" y="6506"/>
                  </a:cubicBezTo>
                  <a:cubicBezTo>
                    <a:pt x="3119" y="6965"/>
                    <a:pt x="1881" y="6859"/>
                    <a:pt x="1056" y="7000"/>
                  </a:cubicBezTo>
                  <a:cubicBezTo>
                    <a:pt x="437" y="7142"/>
                    <a:pt x="-252" y="7495"/>
                    <a:pt x="91" y="7884"/>
                  </a:cubicBezTo>
                  <a:cubicBezTo>
                    <a:pt x="367" y="8236"/>
                    <a:pt x="1262" y="8308"/>
                    <a:pt x="1881" y="8484"/>
                  </a:cubicBezTo>
                  <a:cubicBezTo>
                    <a:pt x="2637" y="8696"/>
                    <a:pt x="2913" y="9084"/>
                    <a:pt x="2980" y="9508"/>
                  </a:cubicBezTo>
                  <a:cubicBezTo>
                    <a:pt x="3050" y="10427"/>
                    <a:pt x="1948" y="11452"/>
                    <a:pt x="2980" y="12299"/>
                  </a:cubicBezTo>
                  <a:cubicBezTo>
                    <a:pt x="3806" y="13007"/>
                    <a:pt x="5526" y="13147"/>
                    <a:pt x="6903" y="13465"/>
                  </a:cubicBezTo>
                  <a:cubicBezTo>
                    <a:pt x="7659" y="13643"/>
                    <a:pt x="8278" y="13889"/>
                    <a:pt x="8621" y="14313"/>
                  </a:cubicBezTo>
                  <a:cubicBezTo>
                    <a:pt x="9034" y="14808"/>
                    <a:pt x="9034" y="15338"/>
                    <a:pt x="8897" y="15868"/>
                  </a:cubicBezTo>
                  <a:cubicBezTo>
                    <a:pt x="8828" y="16433"/>
                    <a:pt x="8554" y="17034"/>
                    <a:pt x="8691" y="17600"/>
                  </a:cubicBezTo>
                  <a:cubicBezTo>
                    <a:pt x="8760" y="18094"/>
                    <a:pt x="9034" y="18588"/>
                    <a:pt x="9447" y="19048"/>
                  </a:cubicBezTo>
                  <a:cubicBezTo>
                    <a:pt x="10272" y="19966"/>
                    <a:pt x="11717" y="20708"/>
                    <a:pt x="13506" y="21131"/>
                  </a:cubicBezTo>
                  <a:cubicBezTo>
                    <a:pt x="14262" y="21309"/>
                    <a:pt x="15018" y="21415"/>
                    <a:pt x="15846" y="21449"/>
                  </a:cubicBezTo>
                  <a:lnTo>
                    <a:pt x="15913" y="21555"/>
                  </a:lnTo>
                  <a:cubicBezTo>
                    <a:pt x="15974" y="21587"/>
                    <a:pt x="16046" y="21600"/>
                    <a:pt x="16117" y="21600"/>
                  </a:cubicBezTo>
                  <a:cubicBezTo>
                    <a:pt x="16287" y="21600"/>
                    <a:pt x="16443" y="21525"/>
                    <a:pt x="16395" y="21449"/>
                  </a:cubicBezTo>
                  <a:cubicBezTo>
                    <a:pt x="16532" y="21379"/>
                    <a:pt x="16465" y="21237"/>
                    <a:pt x="16189" y="21237"/>
                  </a:cubicBezTo>
                  <a:lnTo>
                    <a:pt x="16120" y="21237"/>
                  </a:lnTo>
                  <a:cubicBezTo>
                    <a:pt x="15225" y="20425"/>
                    <a:pt x="15570" y="19401"/>
                    <a:pt x="16465" y="18624"/>
                  </a:cubicBezTo>
                  <a:cubicBezTo>
                    <a:pt x="17015" y="18129"/>
                    <a:pt x="17703" y="17740"/>
                    <a:pt x="18459" y="17352"/>
                  </a:cubicBezTo>
                  <a:cubicBezTo>
                    <a:pt x="19148" y="16998"/>
                    <a:pt x="19973" y="16645"/>
                    <a:pt x="20592" y="16256"/>
                  </a:cubicBezTo>
                  <a:cubicBezTo>
                    <a:pt x="21072" y="15903"/>
                    <a:pt x="21348" y="15444"/>
                    <a:pt x="20935" y="15020"/>
                  </a:cubicBezTo>
                  <a:cubicBezTo>
                    <a:pt x="20592" y="14561"/>
                    <a:pt x="19697" y="14490"/>
                    <a:pt x="18872" y="14455"/>
                  </a:cubicBezTo>
                  <a:cubicBezTo>
                    <a:pt x="18390" y="14419"/>
                    <a:pt x="17977" y="14419"/>
                    <a:pt x="17497" y="14313"/>
                  </a:cubicBezTo>
                  <a:cubicBezTo>
                    <a:pt x="17151" y="14243"/>
                    <a:pt x="16739" y="14101"/>
                    <a:pt x="16465" y="13925"/>
                  </a:cubicBezTo>
                  <a:cubicBezTo>
                    <a:pt x="15846" y="13537"/>
                    <a:pt x="15776" y="13041"/>
                    <a:pt x="16052" y="12547"/>
                  </a:cubicBezTo>
                  <a:cubicBezTo>
                    <a:pt x="16259" y="12123"/>
                    <a:pt x="16671" y="11663"/>
                    <a:pt x="16602" y="11169"/>
                  </a:cubicBezTo>
                  <a:cubicBezTo>
                    <a:pt x="16532" y="10745"/>
                    <a:pt x="16120" y="10427"/>
                    <a:pt x="15433" y="10180"/>
                  </a:cubicBezTo>
                  <a:cubicBezTo>
                    <a:pt x="14745" y="9932"/>
                    <a:pt x="13919" y="9792"/>
                    <a:pt x="13300" y="9544"/>
                  </a:cubicBezTo>
                  <a:cubicBezTo>
                    <a:pt x="12542" y="9226"/>
                    <a:pt x="12199" y="8766"/>
                    <a:pt x="12129" y="8308"/>
                  </a:cubicBezTo>
                  <a:cubicBezTo>
                    <a:pt x="11856" y="7212"/>
                    <a:pt x="12887" y="6187"/>
                    <a:pt x="12475" y="5093"/>
                  </a:cubicBezTo>
                  <a:cubicBezTo>
                    <a:pt x="12268" y="4669"/>
                    <a:pt x="11923" y="4245"/>
                    <a:pt x="11237" y="3961"/>
                  </a:cubicBezTo>
                  <a:cubicBezTo>
                    <a:pt x="10548" y="3679"/>
                    <a:pt x="9792" y="3609"/>
                    <a:pt x="9034" y="3432"/>
                  </a:cubicBezTo>
                  <a:cubicBezTo>
                    <a:pt x="8209" y="3291"/>
                    <a:pt x="7590" y="2973"/>
                    <a:pt x="7522" y="2513"/>
                  </a:cubicBezTo>
                  <a:cubicBezTo>
                    <a:pt x="7453" y="2089"/>
                    <a:pt x="7659" y="1666"/>
                    <a:pt x="7659" y="1242"/>
                  </a:cubicBezTo>
                  <a:cubicBezTo>
                    <a:pt x="7729" y="852"/>
                    <a:pt x="7453" y="464"/>
                    <a:pt x="6834" y="216"/>
                  </a:cubicBezTo>
                  <a:cubicBezTo>
                    <a:pt x="6430" y="56"/>
                    <a:pt x="5939" y="0"/>
                    <a:pt x="5454" y="0"/>
                  </a:cubicBezTo>
                  <a:close/>
                </a:path>
              </a:pathLst>
            </a:custGeom>
            <a:solidFill>
              <a:srgbClr val="A8DDF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15" name="Google Shape;4089;p32">
              <a:extLst>
                <a:ext uri="{FF2B5EF4-FFF2-40B4-BE49-F238E27FC236}">
                  <a16:creationId xmlns:a16="http://schemas.microsoft.com/office/drawing/2014/main" id="{32E5DD09-0368-E48D-2473-D3917EE8E15D}"/>
                </a:ext>
              </a:extLst>
            </p:cNvPr>
            <p:cNvSpPr>
              <a:spLocks/>
            </p:cNvSpPr>
            <p:nvPr/>
          </p:nvSpPr>
          <p:spPr bwMode="auto">
            <a:xfrm>
              <a:off x="31833" y="732114"/>
              <a:ext cx="58780" cy="68881"/>
            </a:xfrm>
            <a:custGeom>
              <a:avLst/>
              <a:gdLst>
                <a:gd name="T0" fmla="*/ 1784895 w 21056"/>
                <a:gd name="T1" fmla="*/ 3561709 h 21600"/>
                <a:gd name="T2" fmla="*/ 1784895 w 21056"/>
                <a:gd name="T3" fmla="*/ 3561709 h 21600"/>
                <a:gd name="T4" fmla="*/ 1784895 w 21056"/>
                <a:gd name="T5" fmla="*/ 3561709 h 21600"/>
                <a:gd name="T6" fmla="*/ 1784895 w 21056"/>
                <a:gd name="T7" fmla="*/ 356170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56" h="21600" extrusionOk="0">
                  <a:moveTo>
                    <a:pt x="20583" y="0"/>
                  </a:moveTo>
                  <a:cubicBezTo>
                    <a:pt x="18359" y="0"/>
                    <a:pt x="1924" y="5079"/>
                    <a:pt x="292" y="12811"/>
                  </a:cubicBezTo>
                  <a:cubicBezTo>
                    <a:pt x="-424" y="15914"/>
                    <a:pt x="-66" y="20563"/>
                    <a:pt x="4182" y="21492"/>
                  </a:cubicBezTo>
                  <a:cubicBezTo>
                    <a:pt x="4574" y="21561"/>
                    <a:pt x="4954" y="21600"/>
                    <a:pt x="5311" y="21600"/>
                  </a:cubicBezTo>
                  <a:cubicBezTo>
                    <a:pt x="9526" y="21600"/>
                    <a:pt x="11706" y="16883"/>
                    <a:pt x="12679" y="13741"/>
                  </a:cubicBezTo>
                  <a:cubicBezTo>
                    <a:pt x="14457" y="9405"/>
                    <a:pt x="15865" y="4130"/>
                    <a:pt x="20472" y="1341"/>
                  </a:cubicBezTo>
                  <a:cubicBezTo>
                    <a:pt x="21176" y="1037"/>
                    <a:pt x="21176" y="411"/>
                    <a:pt x="20829" y="108"/>
                  </a:cubicBezTo>
                  <a:cubicBezTo>
                    <a:pt x="20852" y="29"/>
                    <a:pt x="20762" y="0"/>
                    <a:pt x="20583" y="0"/>
                  </a:cubicBezTo>
                  <a:close/>
                </a:path>
              </a:pathLst>
            </a:custGeom>
            <a:solidFill>
              <a:srgbClr val="A8DDF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16" name="Google Shape;4090;p32">
              <a:extLst>
                <a:ext uri="{FF2B5EF4-FFF2-40B4-BE49-F238E27FC236}">
                  <a16:creationId xmlns:a16="http://schemas.microsoft.com/office/drawing/2014/main" id="{F47F0FF5-FF74-AEF0-FCC4-86022909EF75}"/>
                </a:ext>
              </a:extLst>
            </p:cNvPr>
            <p:cNvSpPr>
              <a:spLocks/>
            </p:cNvSpPr>
            <p:nvPr/>
          </p:nvSpPr>
          <p:spPr bwMode="auto">
            <a:xfrm>
              <a:off x="16786" y="641509"/>
              <a:ext cx="110999" cy="63264"/>
            </a:xfrm>
            <a:custGeom>
              <a:avLst/>
              <a:gdLst>
                <a:gd name="T0" fmla="*/ 41131297 w 21274"/>
                <a:gd name="T1" fmla="*/ 2327773 h 21600"/>
                <a:gd name="T2" fmla="*/ 41131297 w 21274"/>
                <a:gd name="T3" fmla="*/ 2327773 h 21600"/>
                <a:gd name="T4" fmla="*/ 41131297 w 21274"/>
                <a:gd name="T5" fmla="*/ 2327773 h 21600"/>
                <a:gd name="T6" fmla="*/ 41131297 w 21274"/>
                <a:gd name="T7" fmla="*/ 23277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4" h="21600" extrusionOk="0">
                  <a:moveTo>
                    <a:pt x="6450" y="0"/>
                  </a:moveTo>
                  <a:cubicBezTo>
                    <a:pt x="3417" y="0"/>
                    <a:pt x="384" y="3037"/>
                    <a:pt x="7" y="8770"/>
                  </a:cubicBezTo>
                  <a:cubicBezTo>
                    <a:pt x="-184" y="15185"/>
                    <a:pt x="3608" y="16538"/>
                    <a:pt x="6258" y="17551"/>
                  </a:cubicBezTo>
                  <a:cubicBezTo>
                    <a:pt x="10996" y="18893"/>
                    <a:pt x="15733" y="20247"/>
                    <a:pt x="20465" y="21600"/>
                  </a:cubicBezTo>
                  <a:cubicBezTo>
                    <a:pt x="21033" y="21600"/>
                    <a:pt x="21416" y="20918"/>
                    <a:pt x="21225" y="19906"/>
                  </a:cubicBezTo>
                  <a:cubicBezTo>
                    <a:pt x="20279" y="16197"/>
                    <a:pt x="18952" y="13160"/>
                    <a:pt x="17438" y="10464"/>
                  </a:cubicBezTo>
                  <a:cubicBezTo>
                    <a:pt x="14974" y="4390"/>
                    <a:pt x="10804" y="0"/>
                    <a:pt x="6450" y="0"/>
                  </a:cubicBezTo>
                  <a:close/>
                </a:path>
              </a:pathLst>
            </a:custGeom>
            <a:solidFill>
              <a:srgbClr val="A8DDF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17" name="Google Shape;4091;p32">
              <a:extLst>
                <a:ext uri="{FF2B5EF4-FFF2-40B4-BE49-F238E27FC236}">
                  <a16:creationId xmlns:a16="http://schemas.microsoft.com/office/drawing/2014/main" id="{62F68E34-A438-AEB2-A0A2-6D2A67D96478}"/>
                </a:ext>
              </a:extLst>
            </p:cNvPr>
            <p:cNvSpPr>
              <a:spLocks/>
            </p:cNvSpPr>
            <p:nvPr/>
          </p:nvSpPr>
          <p:spPr bwMode="auto">
            <a:xfrm>
              <a:off x="42509" y="758112"/>
              <a:ext cx="334099" cy="852033"/>
            </a:xfrm>
            <a:custGeom>
              <a:avLst/>
              <a:gdLst>
                <a:gd name="T0" fmla="*/ 2147483647 w 20224"/>
                <a:gd name="T1" fmla="*/ 2147483647 h 21600"/>
                <a:gd name="T2" fmla="*/ 2147483647 w 20224"/>
                <a:gd name="T3" fmla="*/ 2147483647 h 21600"/>
                <a:gd name="T4" fmla="*/ 2147483647 w 20224"/>
                <a:gd name="T5" fmla="*/ 2147483647 h 21600"/>
                <a:gd name="T6" fmla="*/ 2147483647 w 2022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24" h="21600" extrusionOk="0">
                  <a:moveTo>
                    <a:pt x="9968" y="0"/>
                  </a:moveTo>
                  <a:cubicBezTo>
                    <a:pt x="9956" y="0"/>
                    <a:pt x="9945" y="1"/>
                    <a:pt x="9934" y="1"/>
                  </a:cubicBezTo>
                  <a:cubicBezTo>
                    <a:pt x="8976" y="26"/>
                    <a:pt x="8317" y="752"/>
                    <a:pt x="7899" y="1253"/>
                  </a:cubicBezTo>
                  <a:cubicBezTo>
                    <a:pt x="7899" y="1253"/>
                    <a:pt x="7491" y="376"/>
                    <a:pt x="6792" y="376"/>
                  </a:cubicBezTo>
                  <a:cubicBezTo>
                    <a:pt x="6781" y="376"/>
                    <a:pt x="6771" y="377"/>
                    <a:pt x="6762" y="377"/>
                  </a:cubicBezTo>
                  <a:cubicBezTo>
                    <a:pt x="5983" y="402"/>
                    <a:pt x="5505" y="727"/>
                    <a:pt x="4249" y="3834"/>
                  </a:cubicBezTo>
                  <a:cubicBezTo>
                    <a:pt x="4249" y="3834"/>
                    <a:pt x="3650" y="4636"/>
                    <a:pt x="3291" y="5187"/>
                  </a:cubicBezTo>
                  <a:cubicBezTo>
                    <a:pt x="2874" y="5764"/>
                    <a:pt x="3172" y="6917"/>
                    <a:pt x="3352" y="7368"/>
                  </a:cubicBezTo>
                  <a:cubicBezTo>
                    <a:pt x="3471" y="7819"/>
                    <a:pt x="4848" y="10048"/>
                    <a:pt x="5326" y="10800"/>
                  </a:cubicBezTo>
                  <a:cubicBezTo>
                    <a:pt x="5864" y="11552"/>
                    <a:pt x="8377" y="13331"/>
                    <a:pt x="7958" y="14860"/>
                  </a:cubicBezTo>
                  <a:cubicBezTo>
                    <a:pt x="7540" y="16363"/>
                    <a:pt x="0" y="21600"/>
                    <a:pt x="0" y="21600"/>
                  </a:cubicBezTo>
                  <a:lnTo>
                    <a:pt x="16036" y="21600"/>
                  </a:lnTo>
                  <a:cubicBezTo>
                    <a:pt x="16036" y="21600"/>
                    <a:pt x="16694" y="18017"/>
                    <a:pt x="18549" y="15661"/>
                  </a:cubicBezTo>
                  <a:cubicBezTo>
                    <a:pt x="20404" y="13331"/>
                    <a:pt x="21600" y="10324"/>
                    <a:pt x="17232" y="9121"/>
                  </a:cubicBezTo>
                  <a:lnTo>
                    <a:pt x="15857" y="6791"/>
                  </a:lnTo>
                  <a:cubicBezTo>
                    <a:pt x="15857" y="6791"/>
                    <a:pt x="16514" y="4285"/>
                    <a:pt x="13402" y="3484"/>
                  </a:cubicBezTo>
                  <a:cubicBezTo>
                    <a:pt x="13402" y="3484"/>
                    <a:pt x="13916" y="974"/>
                    <a:pt x="11766" y="974"/>
                  </a:cubicBezTo>
                  <a:cubicBezTo>
                    <a:pt x="11715" y="974"/>
                    <a:pt x="11662" y="975"/>
                    <a:pt x="11608" y="978"/>
                  </a:cubicBezTo>
                  <a:cubicBezTo>
                    <a:pt x="11608" y="978"/>
                    <a:pt x="10909" y="0"/>
                    <a:pt x="9968"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18" name="Google Shape;4092;p32">
              <a:extLst>
                <a:ext uri="{FF2B5EF4-FFF2-40B4-BE49-F238E27FC236}">
                  <a16:creationId xmlns:a16="http://schemas.microsoft.com/office/drawing/2014/main" id="{4AD75187-6CEF-B63E-EFB8-0C5FCE20C98E}"/>
                </a:ext>
              </a:extLst>
            </p:cNvPr>
            <p:cNvSpPr>
              <a:spLocks/>
            </p:cNvSpPr>
            <p:nvPr/>
          </p:nvSpPr>
          <p:spPr bwMode="auto">
            <a:xfrm>
              <a:off x="124111" y="807549"/>
              <a:ext cx="48890" cy="290598"/>
            </a:xfrm>
            <a:custGeom>
              <a:avLst/>
              <a:gdLst>
                <a:gd name="T0" fmla="*/ 1388698 w 17808"/>
                <a:gd name="T1" fmla="*/ 2147483647 h 21600"/>
                <a:gd name="T2" fmla="*/ 1388698 w 17808"/>
                <a:gd name="T3" fmla="*/ 2147483647 h 21600"/>
                <a:gd name="T4" fmla="*/ 1388698 w 17808"/>
                <a:gd name="T5" fmla="*/ 2147483647 h 21600"/>
                <a:gd name="T6" fmla="*/ 1388698 w 1780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7808" h="21600" extrusionOk="0">
                  <a:moveTo>
                    <a:pt x="17808" y="0"/>
                  </a:moveTo>
                  <a:cubicBezTo>
                    <a:pt x="17808" y="2"/>
                    <a:pt x="5928" y="4777"/>
                    <a:pt x="1244" y="10360"/>
                  </a:cubicBezTo>
                  <a:cubicBezTo>
                    <a:pt x="-3792" y="15870"/>
                    <a:pt x="8088" y="21600"/>
                    <a:pt x="8088" y="21600"/>
                  </a:cubicBezTo>
                  <a:cubicBezTo>
                    <a:pt x="8088" y="21600"/>
                    <a:pt x="4848" y="10727"/>
                    <a:pt x="6280" y="9038"/>
                  </a:cubicBezTo>
                  <a:cubicBezTo>
                    <a:pt x="7724" y="7421"/>
                    <a:pt x="17808" y="2"/>
                    <a:pt x="17808"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19" name="Google Shape;4093;p32">
              <a:extLst>
                <a:ext uri="{FF2B5EF4-FFF2-40B4-BE49-F238E27FC236}">
                  <a16:creationId xmlns:a16="http://schemas.microsoft.com/office/drawing/2014/main" id="{403CA3E5-4F40-C47D-EC82-D0866F84E394}"/>
                </a:ext>
              </a:extLst>
            </p:cNvPr>
            <p:cNvSpPr>
              <a:spLocks/>
            </p:cNvSpPr>
            <p:nvPr/>
          </p:nvSpPr>
          <p:spPr bwMode="auto">
            <a:xfrm>
              <a:off x="172240" y="795128"/>
              <a:ext cx="62028" cy="283263"/>
            </a:xfrm>
            <a:custGeom>
              <a:avLst/>
              <a:gdLst>
                <a:gd name="T0" fmla="*/ 2904661 w 19939"/>
                <a:gd name="T1" fmla="*/ 2147483647 h 21600"/>
                <a:gd name="T2" fmla="*/ 2904661 w 19939"/>
                <a:gd name="T3" fmla="*/ 2147483647 h 21600"/>
                <a:gd name="T4" fmla="*/ 2904661 w 19939"/>
                <a:gd name="T5" fmla="*/ 2147483647 h 21600"/>
                <a:gd name="T6" fmla="*/ 2904661 w 19939"/>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939" h="21600" extrusionOk="0">
                  <a:moveTo>
                    <a:pt x="18805" y="0"/>
                  </a:moveTo>
                  <a:cubicBezTo>
                    <a:pt x="18223" y="0"/>
                    <a:pt x="17371" y="81"/>
                    <a:pt x="16127" y="345"/>
                  </a:cubicBezTo>
                  <a:cubicBezTo>
                    <a:pt x="12635" y="947"/>
                    <a:pt x="2151" y="9389"/>
                    <a:pt x="245" y="11650"/>
                  </a:cubicBezTo>
                  <a:cubicBezTo>
                    <a:pt x="-1661" y="13911"/>
                    <a:pt x="8191" y="21600"/>
                    <a:pt x="8191" y="21600"/>
                  </a:cubicBezTo>
                  <a:cubicBezTo>
                    <a:pt x="8191" y="21600"/>
                    <a:pt x="5332" y="13761"/>
                    <a:pt x="5643" y="12404"/>
                  </a:cubicBezTo>
                  <a:cubicBezTo>
                    <a:pt x="5964" y="10971"/>
                    <a:pt x="13588" y="3134"/>
                    <a:pt x="15174" y="1702"/>
                  </a:cubicBezTo>
                  <a:cubicBezTo>
                    <a:pt x="16769" y="195"/>
                    <a:pt x="19939" y="195"/>
                    <a:pt x="19939" y="195"/>
                  </a:cubicBezTo>
                  <a:cubicBezTo>
                    <a:pt x="19939" y="195"/>
                    <a:pt x="19708" y="0"/>
                    <a:pt x="18805"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20" name="Google Shape;4094;p32">
              <a:extLst>
                <a:ext uri="{FF2B5EF4-FFF2-40B4-BE49-F238E27FC236}">
                  <a16:creationId xmlns:a16="http://schemas.microsoft.com/office/drawing/2014/main" id="{683F530A-7218-2FB5-37A1-10C5FB62888C}"/>
                </a:ext>
              </a:extLst>
            </p:cNvPr>
            <p:cNvSpPr>
              <a:spLocks/>
            </p:cNvSpPr>
            <p:nvPr/>
          </p:nvSpPr>
          <p:spPr bwMode="auto">
            <a:xfrm>
              <a:off x="229732" y="876027"/>
              <a:ext cx="35185" cy="255736"/>
            </a:xfrm>
            <a:custGeom>
              <a:avLst/>
              <a:gdLst>
                <a:gd name="T0" fmla="*/ 197625 w 19219"/>
                <a:gd name="T1" fmla="*/ 2147483647 h 21600"/>
                <a:gd name="T2" fmla="*/ 197625 w 19219"/>
                <a:gd name="T3" fmla="*/ 2147483647 h 21600"/>
                <a:gd name="T4" fmla="*/ 197625 w 19219"/>
                <a:gd name="T5" fmla="*/ 2147483647 h 21600"/>
                <a:gd name="T6" fmla="*/ 197625 w 19219"/>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219" h="21600" extrusionOk="0">
                  <a:moveTo>
                    <a:pt x="16048" y="0"/>
                  </a:moveTo>
                  <a:cubicBezTo>
                    <a:pt x="12911" y="0"/>
                    <a:pt x="7797" y="158"/>
                    <a:pt x="2478" y="981"/>
                  </a:cubicBezTo>
                  <a:cubicBezTo>
                    <a:pt x="-2381" y="1814"/>
                    <a:pt x="858" y="7241"/>
                    <a:pt x="4097" y="11082"/>
                  </a:cubicBezTo>
                  <a:cubicBezTo>
                    <a:pt x="6808" y="14838"/>
                    <a:pt x="12741" y="21600"/>
                    <a:pt x="12741" y="21600"/>
                  </a:cubicBezTo>
                  <a:cubicBezTo>
                    <a:pt x="12741" y="19512"/>
                    <a:pt x="858" y="2649"/>
                    <a:pt x="6808" y="1814"/>
                  </a:cubicBezTo>
                  <a:cubicBezTo>
                    <a:pt x="9058" y="1466"/>
                    <a:pt x="11309" y="1358"/>
                    <a:pt x="13235" y="1358"/>
                  </a:cubicBezTo>
                  <a:cubicBezTo>
                    <a:pt x="16389" y="1358"/>
                    <a:pt x="18673" y="1648"/>
                    <a:pt x="18673" y="1648"/>
                  </a:cubicBezTo>
                  <a:lnTo>
                    <a:pt x="19219" y="61"/>
                  </a:lnTo>
                  <a:cubicBezTo>
                    <a:pt x="19219" y="61"/>
                    <a:pt x="18026" y="0"/>
                    <a:pt x="16048"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21" name="Google Shape;4095;p32">
              <a:extLst>
                <a:ext uri="{FF2B5EF4-FFF2-40B4-BE49-F238E27FC236}">
                  <a16:creationId xmlns:a16="http://schemas.microsoft.com/office/drawing/2014/main" id="{02F2110A-F57B-7B0E-AA90-1AEC732FB365}"/>
                </a:ext>
              </a:extLst>
            </p:cNvPr>
            <p:cNvSpPr>
              <a:spLocks/>
            </p:cNvSpPr>
            <p:nvPr/>
          </p:nvSpPr>
          <p:spPr bwMode="auto">
            <a:xfrm>
              <a:off x="237576" y="892911"/>
              <a:ext cx="38100" cy="67696"/>
            </a:xfrm>
            <a:custGeom>
              <a:avLst/>
              <a:gdLst>
                <a:gd name="T0" fmla="*/ 236470 w 20298"/>
                <a:gd name="T1" fmla="*/ 3265649 h 21600"/>
                <a:gd name="T2" fmla="*/ 236470 w 20298"/>
                <a:gd name="T3" fmla="*/ 3265649 h 21600"/>
                <a:gd name="T4" fmla="*/ 236470 w 20298"/>
                <a:gd name="T5" fmla="*/ 3265649 h 21600"/>
                <a:gd name="T6" fmla="*/ 236470 w 20298"/>
                <a:gd name="T7" fmla="*/ 32656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98" h="21600" extrusionOk="0">
                  <a:moveTo>
                    <a:pt x="7466" y="0"/>
                  </a:moveTo>
                  <a:cubicBezTo>
                    <a:pt x="6817" y="0"/>
                    <a:pt x="6186" y="70"/>
                    <a:pt x="5620" y="209"/>
                  </a:cubicBezTo>
                  <a:cubicBezTo>
                    <a:pt x="5620" y="518"/>
                    <a:pt x="1929" y="1783"/>
                    <a:pt x="881" y="3047"/>
                  </a:cubicBezTo>
                  <a:cubicBezTo>
                    <a:pt x="-183" y="4621"/>
                    <a:pt x="-183" y="6832"/>
                    <a:pt x="349" y="9032"/>
                  </a:cubicBezTo>
                  <a:cubicBezTo>
                    <a:pt x="349" y="10924"/>
                    <a:pt x="881" y="13135"/>
                    <a:pt x="2461" y="15346"/>
                  </a:cubicBezTo>
                  <a:cubicBezTo>
                    <a:pt x="4041" y="17238"/>
                    <a:pt x="5620" y="19758"/>
                    <a:pt x="8780" y="21022"/>
                  </a:cubicBezTo>
                  <a:cubicBezTo>
                    <a:pt x="9794" y="21431"/>
                    <a:pt x="10875" y="21600"/>
                    <a:pt x="11922" y="21600"/>
                  </a:cubicBezTo>
                  <a:cubicBezTo>
                    <a:pt x="14150" y="21600"/>
                    <a:pt x="16296" y="20823"/>
                    <a:pt x="17726" y="19758"/>
                  </a:cubicBezTo>
                  <a:cubicBezTo>
                    <a:pt x="21417" y="16920"/>
                    <a:pt x="20353" y="12189"/>
                    <a:pt x="19305" y="8405"/>
                  </a:cubicBezTo>
                  <a:cubicBezTo>
                    <a:pt x="18258" y="6194"/>
                    <a:pt x="17193" y="3675"/>
                    <a:pt x="14034" y="1783"/>
                  </a:cubicBezTo>
                  <a:cubicBezTo>
                    <a:pt x="12388" y="797"/>
                    <a:pt x="9794" y="0"/>
                    <a:pt x="746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22" name="Google Shape;4096;p32">
              <a:extLst>
                <a:ext uri="{FF2B5EF4-FFF2-40B4-BE49-F238E27FC236}">
                  <a16:creationId xmlns:a16="http://schemas.microsoft.com/office/drawing/2014/main" id="{592B02F1-51C6-1F1F-CE77-9DF6A8CD4AA4}"/>
                </a:ext>
              </a:extLst>
            </p:cNvPr>
            <p:cNvSpPr>
              <a:spLocks/>
            </p:cNvSpPr>
            <p:nvPr/>
          </p:nvSpPr>
          <p:spPr bwMode="auto">
            <a:xfrm>
              <a:off x="210407" y="797095"/>
              <a:ext cx="34754" cy="68787"/>
            </a:xfrm>
            <a:custGeom>
              <a:avLst/>
              <a:gdLst>
                <a:gd name="T0" fmla="*/ 127948 w 21098"/>
                <a:gd name="T1" fmla="*/ 3537492 h 21600"/>
                <a:gd name="T2" fmla="*/ 127948 w 21098"/>
                <a:gd name="T3" fmla="*/ 3537492 h 21600"/>
                <a:gd name="T4" fmla="*/ 127948 w 21098"/>
                <a:gd name="T5" fmla="*/ 3537492 h 21600"/>
                <a:gd name="T6" fmla="*/ 127948 w 21098"/>
                <a:gd name="T7" fmla="*/ 35374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98" h="21600" extrusionOk="0">
                  <a:moveTo>
                    <a:pt x="12666" y="0"/>
                  </a:moveTo>
                  <a:cubicBezTo>
                    <a:pt x="11567" y="0"/>
                    <a:pt x="10525" y="176"/>
                    <a:pt x="9692" y="490"/>
                  </a:cubicBezTo>
                  <a:cubicBezTo>
                    <a:pt x="4292" y="2352"/>
                    <a:pt x="1885" y="6703"/>
                    <a:pt x="692" y="10731"/>
                  </a:cubicBezTo>
                  <a:cubicBezTo>
                    <a:pt x="85" y="12907"/>
                    <a:pt x="-502" y="15387"/>
                    <a:pt x="692" y="17876"/>
                  </a:cubicBezTo>
                  <a:cubicBezTo>
                    <a:pt x="1885" y="19738"/>
                    <a:pt x="4898" y="21600"/>
                    <a:pt x="7892" y="21600"/>
                  </a:cubicBezTo>
                  <a:cubicBezTo>
                    <a:pt x="7892" y="21600"/>
                    <a:pt x="12098" y="21286"/>
                    <a:pt x="13898" y="20669"/>
                  </a:cubicBezTo>
                  <a:cubicBezTo>
                    <a:pt x="16285" y="19121"/>
                    <a:pt x="17498" y="17249"/>
                    <a:pt x="18692" y="15387"/>
                  </a:cubicBezTo>
                  <a:cubicBezTo>
                    <a:pt x="19885" y="13221"/>
                    <a:pt x="20492" y="11045"/>
                    <a:pt x="21098" y="8869"/>
                  </a:cubicBezTo>
                  <a:cubicBezTo>
                    <a:pt x="21098" y="6703"/>
                    <a:pt x="21098" y="3910"/>
                    <a:pt x="18692" y="2048"/>
                  </a:cubicBezTo>
                  <a:cubicBezTo>
                    <a:pt x="17119" y="627"/>
                    <a:pt x="14770" y="0"/>
                    <a:pt x="1266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23" name="Google Shape;4097;p32">
              <a:extLst>
                <a:ext uri="{FF2B5EF4-FFF2-40B4-BE49-F238E27FC236}">
                  <a16:creationId xmlns:a16="http://schemas.microsoft.com/office/drawing/2014/main" id="{3148CE6D-F47E-B003-1C28-B5ABEA7F1B24}"/>
                </a:ext>
              </a:extLst>
            </p:cNvPr>
            <p:cNvSpPr>
              <a:spLocks/>
            </p:cNvSpPr>
            <p:nvPr/>
          </p:nvSpPr>
          <p:spPr bwMode="auto">
            <a:xfrm>
              <a:off x="170976" y="763511"/>
              <a:ext cx="41457" cy="71722"/>
            </a:xfrm>
            <a:custGeom>
              <a:avLst/>
              <a:gdLst>
                <a:gd name="T0" fmla="*/ 340285 w 20596"/>
                <a:gd name="T1" fmla="*/ 4359296 h 21600"/>
                <a:gd name="T2" fmla="*/ 340285 w 20596"/>
                <a:gd name="T3" fmla="*/ 4359296 h 21600"/>
                <a:gd name="T4" fmla="*/ 340285 w 20596"/>
                <a:gd name="T5" fmla="*/ 4359296 h 21600"/>
                <a:gd name="T6" fmla="*/ 340285 w 20596"/>
                <a:gd name="T7" fmla="*/ 435929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96" h="21600" extrusionOk="0">
                  <a:moveTo>
                    <a:pt x="14109" y="0"/>
                  </a:moveTo>
                  <a:cubicBezTo>
                    <a:pt x="13116" y="0"/>
                    <a:pt x="12139" y="169"/>
                    <a:pt x="11318" y="470"/>
                  </a:cubicBezTo>
                  <a:cubicBezTo>
                    <a:pt x="5906" y="1955"/>
                    <a:pt x="2960" y="6119"/>
                    <a:pt x="1487" y="10292"/>
                  </a:cubicBezTo>
                  <a:cubicBezTo>
                    <a:pt x="14" y="12370"/>
                    <a:pt x="-467" y="15049"/>
                    <a:pt x="510" y="17436"/>
                  </a:cubicBezTo>
                  <a:cubicBezTo>
                    <a:pt x="1006" y="19513"/>
                    <a:pt x="3456" y="21299"/>
                    <a:pt x="5906" y="21600"/>
                  </a:cubicBezTo>
                  <a:cubicBezTo>
                    <a:pt x="6402" y="21600"/>
                    <a:pt x="10341" y="21600"/>
                    <a:pt x="11814" y="20707"/>
                  </a:cubicBezTo>
                  <a:cubicBezTo>
                    <a:pt x="14264" y="19513"/>
                    <a:pt x="15737" y="17727"/>
                    <a:pt x="17210" y="15650"/>
                  </a:cubicBezTo>
                  <a:cubicBezTo>
                    <a:pt x="18683" y="13563"/>
                    <a:pt x="19660" y="11477"/>
                    <a:pt x="20156" y="9099"/>
                  </a:cubicBezTo>
                  <a:cubicBezTo>
                    <a:pt x="20652" y="7012"/>
                    <a:pt x="21133" y="4042"/>
                    <a:pt x="19179" y="2256"/>
                  </a:cubicBezTo>
                  <a:cubicBezTo>
                    <a:pt x="18187" y="667"/>
                    <a:pt x="16125" y="0"/>
                    <a:pt x="1410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24" name="Google Shape;4098;p32">
              <a:extLst>
                <a:ext uri="{FF2B5EF4-FFF2-40B4-BE49-F238E27FC236}">
                  <a16:creationId xmlns:a16="http://schemas.microsoft.com/office/drawing/2014/main" id="{ABD1040D-D8D5-D6DC-8DE9-F17643BC35DF}"/>
                </a:ext>
              </a:extLst>
            </p:cNvPr>
            <p:cNvSpPr>
              <a:spLocks/>
            </p:cNvSpPr>
            <p:nvPr/>
          </p:nvSpPr>
          <p:spPr bwMode="auto">
            <a:xfrm>
              <a:off x="128518" y="772813"/>
              <a:ext cx="34590" cy="69350"/>
            </a:xfrm>
            <a:custGeom>
              <a:avLst/>
              <a:gdLst>
                <a:gd name="T0" fmla="*/ 127354 w 20998"/>
                <a:gd name="T1" fmla="*/ 3684566 h 21600"/>
                <a:gd name="T2" fmla="*/ 127354 w 20998"/>
                <a:gd name="T3" fmla="*/ 3684566 h 21600"/>
                <a:gd name="T4" fmla="*/ 127354 w 20998"/>
                <a:gd name="T5" fmla="*/ 3684566 h 21600"/>
                <a:gd name="T6" fmla="*/ 127354 w 20998"/>
                <a:gd name="T7" fmla="*/ 368456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98" h="21600" extrusionOk="0">
                  <a:moveTo>
                    <a:pt x="13211" y="0"/>
                  </a:moveTo>
                  <a:cubicBezTo>
                    <a:pt x="12093" y="0"/>
                    <a:pt x="11032" y="146"/>
                    <a:pt x="10198" y="360"/>
                  </a:cubicBezTo>
                  <a:cubicBezTo>
                    <a:pt x="4798" y="2207"/>
                    <a:pt x="2392" y="6513"/>
                    <a:pt x="592" y="10518"/>
                  </a:cubicBezTo>
                  <a:cubicBezTo>
                    <a:pt x="4" y="12666"/>
                    <a:pt x="-602" y="15437"/>
                    <a:pt x="1198" y="17906"/>
                  </a:cubicBezTo>
                  <a:cubicBezTo>
                    <a:pt x="2392" y="19753"/>
                    <a:pt x="5404" y="21289"/>
                    <a:pt x="8398" y="21600"/>
                  </a:cubicBezTo>
                  <a:cubicBezTo>
                    <a:pt x="8398" y="21600"/>
                    <a:pt x="12604" y="21289"/>
                    <a:pt x="14404" y="20365"/>
                  </a:cubicBezTo>
                  <a:cubicBezTo>
                    <a:pt x="16792" y="19131"/>
                    <a:pt x="18004" y="16983"/>
                    <a:pt x="19198" y="15136"/>
                  </a:cubicBezTo>
                  <a:cubicBezTo>
                    <a:pt x="20392" y="13289"/>
                    <a:pt x="20998" y="11131"/>
                    <a:pt x="20998" y="8671"/>
                  </a:cubicBezTo>
                  <a:cubicBezTo>
                    <a:pt x="20998" y="6513"/>
                    <a:pt x="20998" y="3743"/>
                    <a:pt x="19198" y="1896"/>
                  </a:cubicBezTo>
                  <a:cubicBezTo>
                    <a:pt x="17644" y="496"/>
                    <a:pt x="15314" y="0"/>
                    <a:pt x="13211"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25" name="Google Shape;4099;p32">
              <a:extLst>
                <a:ext uri="{FF2B5EF4-FFF2-40B4-BE49-F238E27FC236}">
                  <a16:creationId xmlns:a16="http://schemas.microsoft.com/office/drawing/2014/main" id="{072FE623-1F97-003D-D599-BB02815AB8B2}"/>
                </a:ext>
              </a:extLst>
            </p:cNvPr>
            <p:cNvSpPr>
              <a:spLocks/>
            </p:cNvSpPr>
            <p:nvPr/>
          </p:nvSpPr>
          <p:spPr bwMode="auto">
            <a:xfrm>
              <a:off x="206948" y="756770"/>
              <a:ext cx="27320" cy="41884"/>
            </a:xfrm>
            <a:custGeom>
              <a:avLst/>
              <a:gdLst>
                <a:gd name="T0" fmla="*/ 44926 w 20287"/>
                <a:gd name="T1" fmla="*/ 296071 h 21600"/>
                <a:gd name="T2" fmla="*/ 44926 w 20287"/>
                <a:gd name="T3" fmla="*/ 296071 h 21600"/>
                <a:gd name="T4" fmla="*/ 44926 w 20287"/>
                <a:gd name="T5" fmla="*/ 296071 h 21600"/>
                <a:gd name="T6" fmla="*/ 44926 w 20287"/>
                <a:gd name="T7" fmla="*/ 29607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87" h="21600" extrusionOk="0">
                  <a:moveTo>
                    <a:pt x="2951" y="0"/>
                  </a:moveTo>
                  <a:cubicBezTo>
                    <a:pt x="518" y="0"/>
                    <a:pt x="-1313" y="2446"/>
                    <a:pt x="1213" y="3766"/>
                  </a:cubicBezTo>
                  <a:cubicBezTo>
                    <a:pt x="10020" y="6824"/>
                    <a:pt x="15165" y="13456"/>
                    <a:pt x="15165" y="20071"/>
                  </a:cubicBezTo>
                  <a:cubicBezTo>
                    <a:pt x="15165" y="21101"/>
                    <a:pt x="16440" y="21600"/>
                    <a:pt x="17714" y="21600"/>
                  </a:cubicBezTo>
                  <a:cubicBezTo>
                    <a:pt x="19012" y="21600"/>
                    <a:pt x="20287" y="21101"/>
                    <a:pt x="20287" y="20071"/>
                  </a:cubicBezTo>
                  <a:cubicBezTo>
                    <a:pt x="20287" y="11927"/>
                    <a:pt x="14423" y="4281"/>
                    <a:pt x="4157" y="193"/>
                  </a:cubicBezTo>
                  <a:cubicBezTo>
                    <a:pt x="3739" y="64"/>
                    <a:pt x="3345" y="0"/>
                    <a:pt x="2951"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26" name="Google Shape;4100;p32">
              <a:extLst>
                <a:ext uri="{FF2B5EF4-FFF2-40B4-BE49-F238E27FC236}">
                  <a16:creationId xmlns:a16="http://schemas.microsoft.com/office/drawing/2014/main" id="{96CC57E4-A4A8-2F1C-4C58-A5CB2A340364}"/>
                </a:ext>
              </a:extLst>
            </p:cNvPr>
            <p:cNvSpPr>
              <a:spLocks/>
            </p:cNvSpPr>
            <p:nvPr/>
          </p:nvSpPr>
          <p:spPr bwMode="auto">
            <a:xfrm>
              <a:off x="238046" y="795596"/>
              <a:ext cx="71346" cy="226211"/>
            </a:xfrm>
            <a:custGeom>
              <a:avLst/>
              <a:gdLst>
                <a:gd name="T0" fmla="*/ 4622810 w 21146"/>
                <a:gd name="T1" fmla="*/ 1360584746 h 21600"/>
                <a:gd name="T2" fmla="*/ 4622810 w 21146"/>
                <a:gd name="T3" fmla="*/ 1360584746 h 21600"/>
                <a:gd name="T4" fmla="*/ 4622810 w 21146"/>
                <a:gd name="T5" fmla="*/ 1360584746 h 21600"/>
                <a:gd name="T6" fmla="*/ 4622810 w 21146"/>
                <a:gd name="T7" fmla="*/ 136058474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46" h="21600" extrusionOk="0">
                  <a:moveTo>
                    <a:pt x="998" y="0"/>
                  </a:moveTo>
                  <a:cubicBezTo>
                    <a:pt x="-19" y="0"/>
                    <a:pt x="-454" y="581"/>
                    <a:pt x="638" y="671"/>
                  </a:cubicBezTo>
                  <a:cubicBezTo>
                    <a:pt x="5032" y="1237"/>
                    <a:pt x="5032" y="3123"/>
                    <a:pt x="5624" y="4351"/>
                  </a:cubicBezTo>
                  <a:cubicBezTo>
                    <a:pt x="5910" y="5957"/>
                    <a:pt x="6502" y="7465"/>
                    <a:pt x="7085" y="9072"/>
                  </a:cubicBezTo>
                  <a:cubicBezTo>
                    <a:pt x="7085" y="9164"/>
                    <a:pt x="7085" y="9259"/>
                    <a:pt x="7381" y="9259"/>
                  </a:cubicBezTo>
                  <a:cubicBezTo>
                    <a:pt x="7381" y="9355"/>
                    <a:pt x="7381" y="9447"/>
                    <a:pt x="7668" y="9542"/>
                  </a:cubicBezTo>
                  <a:cubicBezTo>
                    <a:pt x="17631" y="12561"/>
                    <a:pt x="18510" y="17186"/>
                    <a:pt x="19092" y="21245"/>
                  </a:cubicBezTo>
                  <a:cubicBezTo>
                    <a:pt x="19092" y="21481"/>
                    <a:pt x="19610" y="21600"/>
                    <a:pt x="20119" y="21600"/>
                  </a:cubicBezTo>
                  <a:cubicBezTo>
                    <a:pt x="20637" y="21600"/>
                    <a:pt x="21146" y="21481"/>
                    <a:pt x="21146" y="21245"/>
                  </a:cubicBezTo>
                  <a:cubicBezTo>
                    <a:pt x="20563" y="16999"/>
                    <a:pt x="19684" y="12186"/>
                    <a:pt x="9139" y="9072"/>
                  </a:cubicBezTo>
                  <a:cubicBezTo>
                    <a:pt x="8547" y="7277"/>
                    <a:pt x="7964" y="5388"/>
                    <a:pt x="7381" y="3502"/>
                  </a:cubicBezTo>
                  <a:cubicBezTo>
                    <a:pt x="7085" y="2181"/>
                    <a:pt x="5910" y="575"/>
                    <a:pt x="1230" y="9"/>
                  </a:cubicBezTo>
                  <a:cubicBezTo>
                    <a:pt x="1146" y="3"/>
                    <a:pt x="1072" y="0"/>
                    <a:pt x="998"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27" name="Google Shape;4101;p32">
              <a:extLst>
                <a:ext uri="{FF2B5EF4-FFF2-40B4-BE49-F238E27FC236}">
                  <a16:creationId xmlns:a16="http://schemas.microsoft.com/office/drawing/2014/main" id="{FEF592C7-9234-254B-60D7-EC79540DEE8F}"/>
                </a:ext>
              </a:extLst>
            </p:cNvPr>
            <p:cNvSpPr>
              <a:spLocks/>
            </p:cNvSpPr>
            <p:nvPr/>
          </p:nvSpPr>
          <p:spPr bwMode="auto">
            <a:xfrm>
              <a:off x="306341" y="1419221"/>
              <a:ext cx="34791" cy="189696"/>
            </a:xfrm>
            <a:custGeom>
              <a:avLst/>
              <a:gdLst>
                <a:gd name="T0" fmla="*/ 129884 w 21047"/>
                <a:gd name="T1" fmla="*/ 564216440 h 21600"/>
                <a:gd name="T2" fmla="*/ 129884 w 21047"/>
                <a:gd name="T3" fmla="*/ 564216440 h 21600"/>
                <a:gd name="T4" fmla="*/ 129884 w 21047"/>
                <a:gd name="T5" fmla="*/ 564216440 h 21600"/>
                <a:gd name="T6" fmla="*/ 129884 w 21047"/>
                <a:gd name="T7" fmla="*/ 56421644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47" h="21600" extrusionOk="0">
                  <a:moveTo>
                    <a:pt x="18593" y="0"/>
                  </a:moveTo>
                  <a:cubicBezTo>
                    <a:pt x="17781" y="0"/>
                    <a:pt x="17026" y="71"/>
                    <a:pt x="16800" y="245"/>
                  </a:cubicBezTo>
                  <a:cubicBezTo>
                    <a:pt x="7227" y="7111"/>
                    <a:pt x="1242" y="14201"/>
                    <a:pt x="52" y="21177"/>
                  </a:cubicBezTo>
                  <a:cubicBezTo>
                    <a:pt x="-250" y="21458"/>
                    <a:pt x="807" y="21600"/>
                    <a:pt x="1921" y="21600"/>
                  </a:cubicBezTo>
                  <a:cubicBezTo>
                    <a:pt x="3035" y="21600"/>
                    <a:pt x="4244" y="21458"/>
                    <a:pt x="4244" y="21177"/>
                  </a:cubicBezTo>
                  <a:cubicBezTo>
                    <a:pt x="6037" y="14201"/>
                    <a:pt x="11419" y="7335"/>
                    <a:pt x="20991" y="469"/>
                  </a:cubicBezTo>
                  <a:cubicBezTo>
                    <a:pt x="21350" y="192"/>
                    <a:pt x="19896" y="0"/>
                    <a:pt x="18593"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28" name="Google Shape;4102;p32">
              <a:extLst>
                <a:ext uri="{FF2B5EF4-FFF2-40B4-BE49-F238E27FC236}">
                  <a16:creationId xmlns:a16="http://schemas.microsoft.com/office/drawing/2014/main" id="{404BC960-0688-D666-6581-D43B04F677F0}"/>
                </a:ext>
              </a:extLst>
            </p:cNvPr>
            <p:cNvSpPr>
              <a:spLocks/>
            </p:cNvSpPr>
            <p:nvPr/>
          </p:nvSpPr>
          <p:spPr bwMode="auto">
            <a:xfrm>
              <a:off x="44111" y="1491879"/>
              <a:ext cx="71377" cy="113231"/>
            </a:xfrm>
            <a:custGeom>
              <a:avLst/>
              <a:gdLst>
                <a:gd name="T0" fmla="*/ 4809670 w 20949"/>
                <a:gd name="T1" fmla="*/ 42754872 h 21600"/>
                <a:gd name="T2" fmla="*/ 4809670 w 20949"/>
                <a:gd name="T3" fmla="*/ 42754872 h 21600"/>
                <a:gd name="T4" fmla="*/ 4809670 w 20949"/>
                <a:gd name="T5" fmla="*/ 42754872 h 21600"/>
                <a:gd name="T6" fmla="*/ 4809670 w 20949"/>
                <a:gd name="T7" fmla="*/ 427548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49" h="21600" extrusionOk="0">
                  <a:moveTo>
                    <a:pt x="19875" y="0"/>
                  </a:moveTo>
                  <a:cubicBezTo>
                    <a:pt x="19554" y="0"/>
                    <a:pt x="19224" y="95"/>
                    <a:pt x="18968" y="316"/>
                  </a:cubicBezTo>
                  <a:cubicBezTo>
                    <a:pt x="12592" y="7103"/>
                    <a:pt x="6500" y="13890"/>
                    <a:pt x="116" y="20677"/>
                  </a:cubicBezTo>
                  <a:cubicBezTo>
                    <a:pt x="-269" y="21177"/>
                    <a:pt x="372" y="21600"/>
                    <a:pt x="1013" y="21600"/>
                  </a:cubicBezTo>
                  <a:cubicBezTo>
                    <a:pt x="1343" y="21600"/>
                    <a:pt x="1664" y="21493"/>
                    <a:pt x="1856" y="21243"/>
                  </a:cubicBezTo>
                  <a:cubicBezTo>
                    <a:pt x="8241" y="14456"/>
                    <a:pt x="14616" y="7668"/>
                    <a:pt x="20708" y="1066"/>
                  </a:cubicBezTo>
                  <a:cubicBezTo>
                    <a:pt x="21331" y="536"/>
                    <a:pt x="20635" y="0"/>
                    <a:pt x="19875"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29" name="Google Shape;4103;p32">
              <a:extLst>
                <a:ext uri="{FF2B5EF4-FFF2-40B4-BE49-F238E27FC236}">
                  <a16:creationId xmlns:a16="http://schemas.microsoft.com/office/drawing/2014/main" id="{1D6CCF5B-BCAC-AFCA-6337-CB24384A40BC}"/>
                </a:ext>
              </a:extLst>
            </p:cNvPr>
            <p:cNvSpPr>
              <a:spLocks/>
            </p:cNvSpPr>
            <p:nvPr/>
          </p:nvSpPr>
          <p:spPr bwMode="auto">
            <a:xfrm>
              <a:off x="149709" y="562169"/>
              <a:ext cx="107486" cy="129741"/>
            </a:xfrm>
            <a:custGeom>
              <a:avLst/>
              <a:gdLst>
                <a:gd name="T0" fmla="*/ 38605765 w 20762"/>
                <a:gd name="T1" fmla="*/ 84439203 h 21600"/>
                <a:gd name="T2" fmla="*/ 38605765 w 20762"/>
                <a:gd name="T3" fmla="*/ 84439203 h 21600"/>
                <a:gd name="T4" fmla="*/ 38605765 w 20762"/>
                <a:gd name="T5" fmla="*/ 84439203 h 21600"/>
                <a:gd name="T6" fmla="*/ 38605765 w 20762"/>
                <a:gd name="T7" fmla="*/ 844392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62" h="21600" extrusionOk="0">
                  <a:moveTo>
                    <a:pt x="3667" y="0"/>
                  </a:moveTo>
                  <a:cubicBezTo>
                    <a:pt x="2364" y="0"/>
                    <a:pt x="1099" y="494"/>
                    <a:pt x="297" y="1528"/>
                  </a:cubicBezTo>
                  <a:cubicBezTo>
                    <a:pt x="-493" y="2432"/>
                    <a:pt x="435" y="3258"/>
                    <a:pt x="1406" y="3258"/>
                  </a:cubicBezTo>
                  <a:cubicBezTo>
                    <a:pt x="1846" y="3258"/>
                    <a:pt x="2292" y="3086"/>
                    <a:pt x="2588" y="2676"/>
                  </a:cubicBezTo>
                  <a:cubicBezTo>
                    <a:pt x="2762" y="2453"/>
                    <a:pt x="3088" y="2364"/>
                    <a:pt x="3450" y="2364"/>
                  </a:cubicBezTo>
                  <a:cubicBezTo>
                    <a:pt x="3890" y="2364"/>
                    <a:pt x="4372" y="2494"/>
                    <a:pt x="4685" y="2676"/>
                  </a:cubicBezTo>
                  <a:cubicBezTo>
                    <a:pt x="5644" y="3170"/>
                    <a:pt x="5831" y="4157"/>
                    <a:pt x="6024" y="4983"/>
                  </a:cubicBezTo>
                  <a:cubicBezTo>
                    <a:pt x="6596" y="7285"/>
                    <a:pt x="6024" y="9587"/>
                    <a:pt x="7555" y="11561"/>
                  </a:cubicBezTo>
                  <a:cubicBezTo>
                    <a:pt x="8700" y="13375"/>
                    <a:pt x="10991" y="14523"/>
                    <a:pt x="13089" y="15510"/>
                  </a:cubicBezTo>
                  <a:cubicBezTo>
                    <a:pt x="15380" y="16497"/>
                    <a:pt x="18243" y="17817"/>
                    <a:pt x="17864" y="20285"/>
                  </a:cubicBezTo>
                  <a:cubicBezTo>
                    <a:pt x="17864" y="20940"/>
                    <a:pt x="18623" y="21600"/>
                    <a:pt x="19389" y="21600"/>
                  </a:cubicBezTo>
                  <a:cubicBezTo>
                    <a:pt x="20155" y="21600"/>
                    <a:pt x="20727" y="20940"/>
                    <a:pt x="20727" y="20285"/>
                  </a:cubicBezTo>
                  <a:cubicBezTo>
                    <a:pt x="21107" y="17324"/>
                    <a:pt x="18243" y="15183"/>
                    <a:pt x="15573" y="13868"/>
                  </a:cubicBezTo>
                  <a:cubicBezTo>
                    <a:pt x="12896" y="12548"/>
                    <a:pt x="9846" y="11561"/>
                    <a:pt x="9273" y="8766"/>
                  </a:cubicBezTo>
                  <a:cubicBezTo>
                    <a:pt x="8700" y="6131"/>
                    <a:pt x="9273" y="3170"/>
                    <a:pt x="6976" y="1195"/>
                  </a:cubicBezTo>
                  <a:cubicBezTo>
                    <a:pt x="6066" y="410"/>
                    <a:pt x="4854" y="0"/>
                    <a:pt x="3667"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30" name="Google Shape;4104;p32">
              <a:extLst>
                <a:ext uri="{FF2B5EF4-FFF2-40B4-BE49-F238E27FC236}">
                  <a16:creationId xmlns:a16="http://schemas.microsoft.com/office/drawing/2014/main" id="{E4F06667-50E5-944F-651E-1566B164985F}"/>
                </a:ext>
              </a:extLst>
            </p:cNvPr>
            <p:cNvSpPr>
              <a:spLocks/>
            </p:cNvSpPr>
            <p:nvPr/>
          </p:nvSpPr>
          <p:spPr bwMode="auto">
            <a:xfrm>
              <a:off x="242920" y="698593"/>
              <a:ext cx="17360" cy="46940"/>
            </a:xfrm>
            <a:custGeom>
              <a:avLst/>
              <a:gdLst>
                <a:gd name="T0" fmla="*/ 4937 w 19990"/>
                <a:gd name="T1" fmla="*/ 523446 h 21600"/>
                <a:gd name="T2" fmla="*/ 4937 w 19990"/>
                <a:gd name="T3" fmla="*/ 523446 h 21600"/>
                <a:gd name="T4" fmla="*/ 4937 w 19990"/>
                <a:gd name="T5" fmla="*/ 523446 h 21600"/>
                <a:gd name="T6" fmla="*/ 4937 w 19990"/>
                <a:gd name="T7" fmla="*/ 52344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990" h="21600" extrusionOk="0">
                  <a:moveTo>
                    <a:pt x="10200" y="0"/>
                  </a:moveTo>
                  <a:cubicBezTo>
                    <a:pt x="9481" y="0"/>
                    <a:pt x="8834" y="29"/>
                    <a:pt x="8259" y="115"/>
                  </a:cubicBezTo>
                  <a:cubicBezTo>
                    <a:pt x="3694" y="560"/>
                    <a:pt x="1430" y="2384"/>
                    <a:pt x="2580" y="4208"/>
                  </a:cubicBezTo>
                  <a:cubicBezTo>
                    <a:pt x="2580" y="4668"/>
                    <a:pt x="2580" y="4668"/>
                    <a:pt x="2580" y="5113"/>
                  </a:cubicBezTo>
                  <a:cubicBezTo>
                    <a:pt x="2580" y="5113"/>
                    <a:pt x="2580" y="5113"/>
                    <a:pt x="2580" y="5572"/>
                  </a:cubicBezTo>
                  <a:lnTo>
                    <a:pt x="2580" y="6937"/>
                  </a:lnTo>
                  <a:cubicBezTo>
                    <a:pt x="3694" y="8301"/>
                    <a:pt x="3694" y="9665"/>
                    <a:pt x="3694" y="11030"/>
                  </a:cubicBezTo>
                  <a:cubicBezTo>
                    <a:pt x="2580" y="11489"/>
                    <a:pt x="2580" y="11935"/>
                    <a:pt x="2580" y="12394"/>
                  </a:cubicBezTo>
                  <a:cubicBezTo>
                    <a:pt x="2580" y="12394"/>
                    <a:pt x="2580" y="12854"/>
                    <a:pt x="2580" y="13299"/>
                  </a:cubicBezTo>
                  <a:cubicBezTo>
                    <a:pt x="2580" y="13299"/>
                    <a:pt x="2580" y="13759"/>
                    <a:pt x="2580" y="13759"/>
                  </a:cubicBezTo>
                  <a:cubicBezTo>
                    <a:pt x="1430" y="15123"/>
                    <a:pt x="1430" y="16487"/>
                    <a:pt x="280" y="17392"/>
                  </a:cubicBezTo>
                  <a:cubicBezTo>
                    <a:pt x="-834" y="19216"/>
                    <a:pt x="1430" y="21040"/>
                    <a:pt x="5995" y="21485"/>
                  </a:cubicBezTo>
                  <a:cubicBezTo>
                    <a:pt x="6749" y="21571"/>
                    <a:pt x="7540" y="21600"/>
                    <a:pt x="8295" y="21600"/>
                  </a:cubicBezTo>
                  <a:cubicBezTo>
                    <a:pt x="11997" y="21600"/>
                    <a:pt x="15267" y="20724"/>
                    <a:pt x="16238" y="19216"/>
                  </a:cubicBezTo>
                  <a:cubicBezTo>
                    <a:pt x="20766" y="13759"/>
                    <a:pt x="20766" y="7841"/>
                    <a:pt x="18502" y="2384"/>
                  </a:cubicBezTo>
                  <a:cubicBezTo>
                    <a:pt x="17567" y="876"/>
                    <a:pt x="13506" y="0"/>
                    <a:pt x="10200"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31" name="Google Shape;4105;p32">
              <a:extLst>
                <a:ext uri="{FF2B5EF4-FFF2-40B4-BE49-F238E27FC236}">
                  <a16:creationId xmlns:a16="http://schemas.microsoft.com/office/drawing/2014/main" id="{9E9FC53E-6CAE-A79A-C678-5F16C4459C14}"/>
                </a:ext>
              </a:extLst>
            </p:cNvPr>
            <p:cNvSpPr>
              <a:spLocks/>
            </p:cNvSpPr>
            <p:nvPr/>
          </p:nvSpPr>
          <p:spPr bwMode="auto">
            <a:xfrm>
              <a:off x="305845" y="843817"/>
              <a:ext cx="19415" cy="51966"/>
            </a:xfrm>
            <a:custGeom>
              <a:avLst/>
              <a:gdLst>
                <a:gd name="T0" fmla="*/ 9992 w 19276"/>
                <a:gd name="T1" fmla="*/ 870469 h 21600"/>
                <a:gd name="T2" fmla="*/ 9992 w 19276"/>
                <a:gd name="T3" fmla="*/ 870469 h 21600"/>
                <a:gd name="T4" fmla="*/ 9992 w 19276"/>
                <a:gd name="T5" fmla="*/ 870469 h 21600"/>
                <a:gd name="T6" fmla="*/ 9992 w 19276"/>
                <a:gd name="T7" fmla="*/ 8704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276" h="21600" extrusionOk="0">
                  <a:moveTo>
                    <a:pt x="11239" y="0"/>
                  </a:moveTo>
                  <a:cubicBezTo>
                    <a:pt x="8977" y="0"/>
                    <a:pt x="7055" y="402"/>
                    <a:pt x="6466" y="1362"/>
                  </a:cubicBezTo>
                  <a:cubicBezTo>
                    <a:pt x="-413" y="7122"/>
                    <a:pt x="-1374" y="13284"/>
                    <a:pt x="1570" y="19446"/>
                  </a:cubicBezTo>
                  <a:cubicBezTo>
                    <a:pt x="2376" y="20809"/>
                    <a:pt x="5196" y="21600"/>
                    <a:pt x="8388" y="21600"/>
                  </a:cubicBezTo>
                  <a:cubicBezTo>
                    <a:pt x="9039" y="21600"/>
                    <a:pt x="9720" y="21561"/>
                    <a:pt x="10402" y="21496"/>
                  </a:cubicBezTo>
                  <a:cubicBezTo>
                    <a:pt x="14307" y="21081"/>
                    <a:pt x="16290" y="19446"/>
                    <a:pt x="15299" y="17799"/>
                  </a:cubicBezTo>
                  <a:cubicBezTo>
                    <a:pt x="15299" y="17384"/>
                    <a:pt x="15299" y="16982"/>
                    <a:pt x="15299" y="16566"/>
                  </a:cubicBezTo>
                  <a:cubicBezTo>
                    <a:pt x="15299" y="16566"/>
                    <a:pt x="14307" y="16566"/>
                    <a:pt x="14307" y="16151"/>
                  </a:cubicBezTo>
                  <a:cubicBezTo>
                    <a:pt x="14307" y="15749"/>
                    <a:pt x="14307" y="14919"/>
                    <a:pt x="14307" y="14517"/>
                  </a:cubicBezTo>
                  <a:cubicBezTo>
                    <a:pt x="14307" y="13284"/>
                    <a:pt x="14307" y="12052"/>
                    <a:pt x="14307" y="10819"/>
                  </a:cubicBezTo>
                  <a:cubicBezTo>
                    <a:pt x="14307" y="10819"/>
                    <a:pt x="14307" y="10404"/>
                    <a:pt x="14307" y="10404"/>
                  </a:cubicBezTo>
                  <a:cubicBezTo>
                    <a:pt x="15299" y="9989"/>
                    <a:pt x="15299" y="9587"/>
                    <a:pt x="15299" y="9587"/>
                  </a:cubicBezTo>
                  <a:cubicBezTo>
                    <a:pt x="15299" y="8757"/>
                    <a:pt x="15299" y="8355"/>
                    <a:pt x="16290" y="7524"/>
                  </a:cubicBezTo>
                  <a:cubicBezTo>
                    <a:pt x="16290" y="7122"/>
                    <a:pt x="17251" y="6292"/>
                    <a:pt x="17251" y="5890"/>
                  </a:cubicBezTo>
                  <a:lnTo>
                    <a:pt x="18243" y="5059"/>
                  </a:lnTo>
                  <a:cubicBezTo>
                    <a:pt x="18243" y="5059"/>
                    <a:pt x="18243" y="4657"/>
                    <a:pt x="18243" y="4657"/>
                  </a:cubicBezTo>
                  <a:cubicBezTo>
                    <a:pt x="18243" y="4657"/>
                    <a:pt x="18243" y="4657"/>
                    <a:pt x="18243" y="4242"/>
                  </a:cubicBezTo>
                  <a:cubicBezTo>
                    <a:pt x="20226" y="3010"/>
                    <a:pt x="19234" y="1362"/>
                    <a:pt x="16290" y="545"/>
                  </a:cubicBezTo>
                  <a:cubicBezTo>
                    <a:pt x="14648" y="208"/>
                    <a:pt x="12850" y="0"/>
                    <a:pt x="11239"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32" name="Google Shape;4106;p32">
              <a:extLst>
                <a:ext uri="{FF2B5EF4-FFF2-40B4-BE49-F238E27FC236}">
                  <a16:creationId xmlns:a16="http://schemas.microsoft.com/office/drawing/2014/main" id="{4DB77D6E-43C0-330E-6BFC-3E658DF626F6}"/>
                </a:ext>
              </a:extLst>
            </p:cNvPr>
            <p:cNvSpPr>
              <a:spLocks/>
            </p:cNvSpPr>
            <p:nvPr/>
          </p:nvSpPr>
          <p:spPr bwMode="auto">
            <a:xfrm>
              <a:off x="312102" y="915102"/>
              <a:ext cx="30163" cy="40605"/>
            </a:xfrm>
            <a:custGeom>
              <a:avLst/>
              <a:gdLst>
                <a:gd name="T0" fmla="*/ 69511 w 20586"/>
                <a:gd name="T1" fmla="*/ 253552 h 21600"/>
                <a:gd name="T2" fmla="*/ 69511 w 20586"/>
                <a:gd name="T3" fmla="*/ 253552 h 21600"/>
                <a:gd name="T4" fmla="*/ 69511 w 20586"/>
                <a:gd name="T5" fmla="*/ 253552 h 21600"/>
                <a:gd name="T6" fmla="*/ 69511 w 20586"/>
                <a:gd name="T7" fmla="*/ 2535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86" h="21600" extrusionOk="0">
                  <a:moveTo>
                    <a:pt x="4626" y="0"/>
                  </a:moveTo>
                  <a:cubicBezTo>
                    <a:pt x="4264" y="0"/>
                    <a:pt x="3901" y="33"/>
                    <a:pt x="3539" y="100"/>
                  </a:cubicBezTo>
                  <a:cubicBezTo>
                    <a:pt x="855" y="631"/>
                    <a:pt x="-508" y="2739"/>
                    <a:pt x="174" y="4831"/>
                  </a:cubicBezTo>
                  <a:cubicBezTo>
                    <a:pt x="2197" y="10626"/>
                    <a:pt x="6245" y="16403"/>
                    <a:pt x="12316" y="20604"/>
                  </a:cubicBezTo>
                  <a:cubicBezTo>
                    <a:pt x="13423" y="21185"/>
                    <a:pt x="14744" y="21600"/>
                    <a:pt x="16043" y="21600"/>
                  </a:cubicBezTo>
                  <a:cubicBezTo>
                    <a:pt x="17109" y="21600"/>
                    <a:pt x="18152" y="21318"/>
                    <a:pt x="19068" y="20604"/>
                  </a:cubicBezTo>
                  <a:cubicBezTo>
                    <a:pt x="21092" y="19027"/>
                    <a:pt x="21092" y="16403"/>
                    <a:pt x="19068" y="15357"/>
                  </a:cubicBezTo>
                  <a:cubicBezTo>
                    <a:pt x="17726" y="14295"/>
                    <a:pt x="16363" y="13249"/>
                    <a:pt x="15703" y="12203"/>
                  </a:cubicBezTo>
                  <a:cubicBezTo>
                    <a:pt x="15703" y="12203"/>
                    <a:pt x="15703" y="12203"/>
                    <a:pt x="15021" y="11672"/>
                  </a:cubicBezTo>
                  <a:cubicBezTo>
                    <a:pt x="15021" y="11672"/>
                    <a:pt x="15021" y="11672"/>
                    <a:pt x="14339" y="11140"/>
                  </a:cubicBezTo>
                  <a:cubicBezTo>
                    <a:pt x="14339" y="10626"/>
                    <a:pt x="13679" y="10094"/>
                    <a:pt x="12997" y="9563"/>
                  </a:cubicBezTo>
                  <a:cubicBezTo>
                    <a:pt x="12316" y="8517"/>
                    <a:pt x="11655" y="7471"/>
                    <a:pt x="10974" y="6409"/>
                  </a:cubicBezTo>
                  <a:cubicBezTo>
                    <a:pt x="10974" y="5894"/>
                    <a:pt x="10974" y="5894"/>
                    <a:pt x="10974" y="5894"/>
                  </a:cubicBezTo>
                  <a:cubicBezTo>
                    <a:pt x="10974" y="5363"/>
                    <a:pt x="10974" y="5363"/>
                    <a:pt x="10292" y="4831"/>
                  </a:cubicBezTo>
                  <a:cubicBezTo>
                    <a:pt x="10292" y="4317"/>
                    <a:pt x="9632" y="3785"/>
                    <a:pt x="9632" y="2739"/>
                  </a:cubicBezTo>
                  <a:cubicBezTo>
                    <a:pt x="9035" y="1361"/>
                    <a:pt x="6926" y="0"/>
                    <a:pt x="4626"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33" name="Google Shape;4107;p32">
              <a:extLst>
                <a:ext uri="{FF2B5EF4-FFF2-40B4-BE49-F238E27FC236}">
                  <a16:creationId xmlns:a16="http://schemas.microsoft.com/office/drawing/2014/main" id="{D335E93E-8823-B2D3-E58C-C1EAE8CF0F54}"/>
                </a:ext>
              </a:extLst>
            </p:cNvPr>
            <p:cNvSpPr>
              <a:spLocks/>
            </p:cNvSpPr>
            <p:nvPr/>
          </p:nvSpPr>
          <p:spPr bwMode="auto">
            <a:xfrm>
              <a:off x="39301" y="653368"/>
              <a:ext cx="49723" cy="25250"/>
            </a:xfrm>
            <a:custGeom>
              <a:avLst/>
              <a:gdLst>
                <a:gd name="T0" fmla="*/ 797408 w 20894"/>
                <a:gd name="T1" fmla="*/ 23575 h 21600"/>
                <a:gd name="T2" fmla="*/ 797408 w 20894"/>
                <a:gd name="T3" fmla="*/ 23575 h 21600"/>
                <a:gd name="T4" fmla="*/ 797408 w 20894"/>
                <a:gd name="T5" fmla="*/ 23575 h 21600"/>
                <a:gd name="T6" fmla="*/ 797408 w 20894"/>
                <a:gd name="T7" fmla="*/ 2357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94" h="21600" extrusionOk="0">
                  <a:moveTo>
                    <a:pt x="3840" y="0"/>
                  </a:moveTo>
                  <a:cubicBezTo>
                    <a:pt x="2188" y="0"/>
                    <a:pt x="522" y="854"/>
                    <a:pt x="103" y="4219"/>
                  </a:cubicBezTo>
                  <a:cubicBezTo>
                    <a:pt x="-304" y="7609"/>
                    <a:pt x="522" y="11828"/>
                    <a:pt x="2188" y="11828"/>
                  </a:cubicBezTo>
                  <a:cubicBezTo>
                    <a:pt x="4680" y="12682"/>
                    <a:pt x="7171" y="14364"/>
                    <a:pt x="9663" y="16073"/>
                  </a:cubicBezTo>
                  <a:cubicBezTo>
                    <a:pt x="10909" y="16073"/>
                    <a:pt x="12155" y="16901"/>
                    <a:pt x="13401" y="18610"/>
                  </a:cubicBezTo>
                  <a:lnTo>
                    <a:pt x="14227" y="18610"/>
                  </a:lnTo>
                  <a:cubicBezTo>
                    <a:pt x="14227" y="18610"/>
                    <a:pt x="14227" y="19437"/>
                    <a:pt x="14647" y="19437"/>
                  </a:cubicBezTo>
                  <a:cubicBezTo>
                    <a:pt x="15066" y="19437"/>
                    <a:pt x="15893" y="20292"/>
                    <a:pt x="16312" y="21146"/>
                  </a:cubicBezTo>
                  <a:cubicBezTo>
                    <a:pt x="16863" y="21413"/>
                    <a:pt x="17414" y="21600"/>
                    <a:pt x="17939" y="21600"/>
                  </a:cubicBezTo>
                  <a:cubicBezTo>
                    <a:pt x="18988" y="21600"/>
                    <a:pt x="19906" y="20852"/>
                    <a:pt x="20457" y="18610"/>
                  </a:cubicBezTo>
                  <a:cubicBezTo>
                    <a:pt x="21296" y="16073"/>
                    <a:pt x="20876" y="11828"/>
                    <a:pt x="19630" y="10146"/>
                  </a:cubicBezTo>
                  <a:cubicBezTo>
                    <a:pt x="14647" y="5073"/>
                    <a:pt x="9244" y="1682"/>
                    <a:pt x="3840"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34" name="Google Shape;4108;p32">
              <a:extLst>
                <a:ext uri="{FF2B5EF4-FFF2-40B4-BE49-F238E27FC236}">
                  <a16:creationId xmlns:a16="http://schemas.microsoft.com/office/drawing/2014/main" id="{F5085126-44AB-F275-BB09-8837AEC798C9}"/>
                </a:ext>
              </a:extLst>
            </p:cNvPr>
            <p:cNvSpPr>
              <a:spLocks/>
            </p:cNvSpPr>
            <p:nvPr/>
          </p:nvSpPr>
          <p:spPr bwMode="auto">
            <a:xfrm>
              <a:off x="35612" y="756114"/>
              <a:ext cx="23721" cy="29744"/>
            </a:xfrm>
            <a:custGeom>
              <a:avLst/>
              <a:gdLst>
                <a:gd name="T0" fmla="*/ 17253 w 21600"/>
                <a:gd name="T1" fmla="*/ 53473 h 21600"/>
                <a:gd name="T2" fmla="*/ 17253 w 21600"/>
                <a:gd name="T3" fmla="*/ 53473 h 21600"/>
                <a:gd name="T4" fmla="*/ 17253 w 21600"/>
                <a:gd name="T5" fmla="*/ 53473 h 21600"/>
                <a:gd name="T6" fmla="*/ 17253 w 21600"/>
                <a:gd name="T7" fmla="*/ 534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5120" y="0"/>
                  </a:moveTo>
                  <a:cubicBezTo>
                    <a:pt x="12846" y="0"/>
                    <a:pt x="10743" y="793"/>
                    <a:pt x="8981" y="2199"/>
                  </a:cubicBezTo>
                  <a:cubicBezTo>
                    <a:pt x="6281" y="6505"/>
                    <a:pt x="3581" y="10086"/>
                    <a:pt x="881" y="13667"/>
                  </a:cubicBezTo>
                  <a:cubicBezTo>
                    <a:pt x="0" y="15118"/>
                    <a:pt x="0" y="16546"/>
                    <a:pt x="0" y="17974"/>
                  </a:cubicBezTo>
                  <a:cubicBezTo>
                    <a:pt x="881" y="19424"/>
                    <a:pt x="1791" y="20127"/>
                    <a:pt x="2700" y="20852"/>
                  </a:cubicBezTo>
                  <a:cubicBezTo>
                    <a:pt x="3979" y="21351"/>
                    <a:pt x="5258" y="21600"/>
                    <a:pt x="6480" y="21600"/>
                  </a:cubicBezTo>
                  <a:cubicBezTo>
                    <a:pt x="8725" y="21600"/>
                    <a:pt x="10857" y="20807"/>
                    <a:pt x="12591" y="19424"/>
                  </a:cubicBezTo>
                  <a:cubicBezTo>
                    <a:pt x="15291" y="15118"/>
                    <a:pt x="17991" y="11514"/>
                    <a:pt x="20691" y="7933"/>
                  </a:cubicBezTo>
                  <a:cubicBezTo>
                    <a:pt x="21600" y="6505"/>
                    <a:pt x="21600" y="5054"/>
                    <a:pt x="21600" y="3626"/>
                  </a:cubicBezTo>
                  <a:cubicBezTo>
                    <a:pt x="20691" y="2199"/>
                    <a:pt x="19809" y="1473"/>
                    <a:pt x="18900" y="748"/>
                  </a:cubicBezTo>
                  <a:cubicBezTo>
                    <a:pt x="17621" y="249"/>
                    <a:pt x="16342" y="0"/>
                    <a:pt x="15120"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35" name="Google Shape;4109;p32">
              <a:extLst>
                <a:ext uri="{FF2B5EF4-FFF2-40B4-BE49-F238E27FC236}">
                  <a16:creationId xmlns:a16="http://schemas.microsoft.com/office/drawing/2014/main" id="{9BDF096B-A2FD-68E4-1676-F2C1B2392EC5}"/>
                </a:ext>
              </a:extLst>
            </p:cNvPr>
            <p:cNvSpPr>
              <a:spLocks/>
            </p:cNvSpPr>
            <p:nvPr/>
          </p:nvSpPr>
          <p:spPr bwMode="auto">
            <a:xfrm>
              <a:off x="707496" y="539542"/>
              <a:ext cx="304005" cy="604008"/>
            </a:xfrm>
            <a:custGeom>
              <a:avLst/>
              <a:gdLst>
                <a:gd name="T0" fmla="*/ 2147483647 w 21158"/>
                <a:gd name="T1" fmla="*/ 2147483647 h 21600"/>
                <a:gd name="T2" fmla="*/ 2147483647 w 21158"/>
                <a:gd name="T3" fmla="*/ 2147483647 h 21600"/>
                <a:gd name="T4" fmla="*/ 2147483647 w 21158"/>
                <a:gd name="T5" fmla="*/ 2147483647 h 21600"/>
                <a:gd name="T6" fmla="*/ 2147483647 w 2115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58" h="21600" extrusionOk="0">
                  <a:moveTo>
                    <a:pt x="15652" y="0"/>
                  </a:moveTo>
                  <a:cubicBezTo>
                    <a:pt x="15150" y="0"/>
                    <a:pt x="14659" y="57"/>
                    <a:pt x="14255" y="218"/>
                  </a:cubicBezTo>
                  <a:cubicBezTo>
                    <a:pt x="13636" y="465"/>
                    <a:pt x="13429" y="854"/>
                    <a:pt x="13429" y="1243"/>
                  </a:cubicBezTo>
                  <a:cubicBezTo>
                    <a:pt x="13429" y="1667"/>
                    <a:pt x="13636" y="2092"/>
                    <a:pt x="13568" y="2516"/>
                  </a:cubicBezTo>
                  <a:cubicBezTo>
                    <a:pt x="13499" y="2974"/>
                    <a:pt x="12949" y="3258"/>
                    <a:pt x="12124" y="3434"/>
                  </a:cubicBezTo>
                  <a:cubicBezTo>
                    <a:pt x="11366" y="3576"/>
                    <a:pt x="10540" y="3682"/>
                    <a:pt x="9921" y="3964"/>
                  </a:cubicBezTo>
                  <a:cubicBezTo>
                    <a:pt x="9233" y="4212"/>
                    <a:pt x="8820" y="4636"/>
                    <a:pt x="8683" y="5095"/>
                  </a:cubicBezTo>
                  <a:cubicBezTo>
                    <a:pt x="8271" y="6156"/>
                    <a:pt x="9233" y="7217"/>
                    <a:pt x="9026" y="8312"/>
                  </a:cubicBezTo>
                  <a:cubicBezTo>
                    <a:pt x="8959" y="8771"/>
                    <a:pt x="8614" y="9231"/>
                    <a:pt x="7858" y="9549"/>
                  </a:cubicBezTo>
                  <a:cubicBezTo>
                    <a:pt x="7239" y="9796"/>
                    <a:pt x="6413" y="9938"/>
                    <a:pt x="5725" y="10186"/>
                  </a:cubicBezTo>
                  <a:cubicBezTo>
                    <a:pt x="5038" y="10398"/>
                    <a:pt x="4626" y="10750"/>
                    <a:pt x="4556" y="11174"/>
                  </a:cubicBezTo>
                  <a:cubicBezTo>
                    <a:pt x="4487" y="11634"/>
                    <a:pt x="4899" y="12094"/>
                    <a:pt x="5106" y="12554"/>
                  </a:cubicBezTo>
                  <a:cubicBezTo>
                    <a:pt x="5312" y="13048"/>
                    <a:pt x="5312" y="13543"/>
                    <a:pt x="4626" y="13932"/>
                  </a:cubicBezTo>
                  <a:cubicBezTo>
                    <a:pt x="4350" y="14109"/>
                    <a:pt x="4007" y="14250"/>
                    <a:pt x="3594" y="14321"/>
                  </a:cubicBezTo>
                  <a:cubicBezTo>
                    <a:pt x="3181" y="14427"/>
                    <a:pt x="2699" y="14427"/>
                    <a:pt x="2286" y="14463"/>
                  </a:cubicBezTo>
                  <a:cubicBezTo>
                    <a:pt x="1391" y="14463"/>
                    <a:pt x="496" y="14569"/>
                    <a:pt x="153" y="15027"/>
                  </a:cubicBezTo>
                  <a:cubicBezTo>
                    <a:pt x="-190" y="15417"/>
                    <a:pt x="84" y="15875"/>
                    <a:pt x="566" y="16229"/>
                  </a:cubicBezTo>
                  <a:cubicBezTo>
                    <a:pt x="1115" y="16653"/>
                    <a:pt x="1941" y="16972"/>
                    <a:pt x="2699" y="17361"/>
                  </a:cubicBezTo>
                  <a:cubicBezTo>
                    <a:pt x="3455" y="17749"/>
                    <a:pt x="4143" y="18138"/>
                    <a:pt x="4693" y="18598"/>
                  </a:cubicBezTo>
                  <a:cubicBezTo>
                    <a:pt x="5588" y="19410"/>
                    <a:pt x="5931" y="20436"/>
                    <a:pt x="5038" y="21213"/>
                  </a:cubicBezTo>
                  <a:lnTo>
                    <a:pt x="4899" y="21213"/>
                  </a:lnTo>
                  <a:cubicBezTo>
                    <a:pt x="4693" y="21248"/>
                    <a:pt x="4626" y="21390"/>
                    <a:pt x="4763" y="21460"/>
                  </a:cubicBezTo>
                  <a:cubicBezTo>
                    <a:pt x="4717" y="21530"/>
                    <a:pt x="4849" y="21600"/>
                    <a:pt x="4984" y="21600"/>
                  </a:cubicBezTo>
                  <a:cubicBezTo>
                    <a:pt x="5056" y="21600"/>
                    <a:pt x="5127" y="21580"/>
                    <a:pt x="5175" y="21531"/>
                  </a:cubicBezTo>
                  <a:lnTo>
                    <a:pt x="5312" y="21460"/>
                  </a:lnTo>
                  <a:cubicBezTo>
                    <a:pt x="6070" y="21390"/>
                    <a:pt x="6896" y="21284"/>
                    <a:pt x="7582" y="21107"/>
                  </a:cubicBezTo>
                  <a:cubicBezTo>
                    <a:pt x="9372" y="20718"/>
                    <a:pt x="10884" y="19976"/>
                    <a:pt x="11711" y="19058"/>
                  </a:cubicBezTo>
                  <a:cubicBezTo>
                    <a:pt x="12124" y="18598"/>
                    <a:pt x="12330" y="18103"/>
                    <a:pt x="12467" y="17608"/>
                  </a:cubicBezTo>
                  <a:cubicBezTo>
                    <a:pt x="12537" y="17007"/>
                    <a:pt x="12330" y="16441"/>
                    <a:pt x="12191" y="15875"/>
                  </a:cubicBezTo>
                  <a:cubicBezTo>
                    <a:pt x="12124" y="15345"/>
                    <a:pt x="12054" y="14815"/>
                    <a:pt x="12467" y="14321"/>
                  </a:cubicBezTo>
                  <a:cubicBezTo>
                    <a:pt x="12810" y="13897"/>
                    <a:pt x="13499" y="13649"/>
                    <a:pt x="14255" y="13437"/>
                  </a:cubicBezTo>
                  <a:cubicBezTo>
                    <a:pt x="15563" y="13119"/>
                    <a:pt x="17283" y="13013"/>
                    <a:pt x="18108" y="12306"/>
                  </a:cubicBezTo>
                  <a:cubicBezTo>
                    <a:pt x="19207" y="11458"/>
                    <a:pt x="18039" y="10432"/>
                    <a:pt x="18176" y="9514"/>
                  </a:cubicBezTo>
                  <a:cubicBezTo>
                    <a:pt x="18245" y="9090"/>
                    <a:pt x="18521" y="8665"/>
                    <a:pt x="19277" y="8489"/>
                  </a:cubicBezTo>
                  <a:cubicBezTo>
                    <a:pt x="19896" y="8312"/>
                    <a:pt x="20721" y="8241"/>
                    <a:pt x="21067" y="7888"/>
                  </a:cubicBezTo>
                  <a:cubicBezTo>
                    <a:pt x="21410" y="7499"/>
                    <a:pt x="20721" y="7145"/>
                    <a:pt x="20033" y="7005"/>
                  </a:cubicBezTo>
                  <a:cubicBezTo>
                    <a:pt x="19277" y="6827"/>
                    <a:pt x="18039" y="6969"/>
                    <a:pt x="17557" y="6509"/>
                  </a:cubicBezTo>
                  <a:cubicBezTo>
                    <a:pt x="17077" y="6050"/>
                    <a:pt x="17763" y="5555"/>
                    <a:pt x="18315" y="5201"/>
                  </a:cubicBezTo>
                  <a:cubicBezTo>
                    <a:pt x="18864" y="4848"/>
                    <a:pt x="19483" y="4495"/>
                    <a:pt x="19826" y="4070"/>
                  </a:cubicBezTo>
                  <a:cubicBezTo>
                    <a:pt x="20378" y="3328"/>
                    <a:pt x="20378" y="2410"/>
                    <a:pt x="19759" y="1667"/>
                  </a:cubicBezTo>
                  <a:cubicBezTo>
                    <a:pt x="19207" y="925"/>
                    <a:pt x="18039" y="218"/>
                    <a:pt x="16457" y="41"/>
                  </a:cubicBezTo>
                  <a:cubicBezTo>
                    <a:pt x="16192" y="17"/>
                    <a:pt x="15921" y="0"/>
                    <a:pt x="15652" y="0"/>
                  </a:cubicBezTo>
                  <a:close/>
                </a:path>
              </a:pathLst>
            </a:custGeom>
            <a:solidFill>
              <a:srgbClr val="A8DDF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36" name="Google Shape;4110;p32">
              <a:extLst>
                <a:ext uri="{FF2B5EF4-FFF2-40B4-BE49-F238E27FC236}">
                  <a16:creationId xmlns:a16="http://schemas.microsoft.com/office/drawing/2014/main" id="{A44E5E88-675B-13F4-4502-2112C4CB17A2}"/>
                </a:ext>
              </a:extLst>
            </p:cNvPr>
            <p:cNvSpPr>
              <a:spLocks/>
            </p:cNvSpPr>
            <p:nvPr/>
          </p:nvSpPr>
          <p:spPr bwMode="auto">
            <a:xfrm>
              <a:off x="1025006" y="738231"/>
              <a:ext cx="58719" cy="69661"/>
            </a:xfrm>
            <a:custGeom>
              <a:avLst/>
              <a:gdLst>
                <a:gd name="T0" fmla="*/ 1674844 w 21366"/>
                <a:gd name="T1" fmla="*/ 3768005 h 21600"/>
                <a:gd name="T2" fmla="*/ 1674844 w 21366"/>
                <a:gd name="T3" fmla="*/ 3768005 h 21600"/>
                <a:gd name="T4" fmla="*/ 1674844 w 21366"/>
                <a:gd name="T5" fmla="*/ 3768005 h 21600"/>
                <a:gd name="T6" fmla="*/ 1674844 w 21366"/>
                <a:gd name="T7" fmla="*/ 376800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6" h="21600" extrusionOk="0">
                  <a:moveTo>
                    <a:pt x="109" y="0"/>
                  </a:moveTo>
                  <a:cubicBezTo>
                    <a:pt x="18" y="0"/>
                    <a:pt x="-16" y="10"/>
                    <a:pt x="7" y="48"/>
                  </a:cubicBezTo>
                  <a:cubicBezTo>
                    <a:pt x="7" y="658"/>
                    <a:pt x="7" y="1268"/>
                    <a:pt x="359" y="1577"/>
                  </a:cubicBezTo>
                  <a:cubicBezTo>
                    <a:pt x="5401" y="4335"/>
                    <a:pt x="6832" y="9542"/>
                    <a:pt x="8638" y="13839"/>
                  </a:cubicBezTo>
                  <a:cubicBezTo>
                    <a:pt x="9626" y="16935"/>
                    <a:pt x="11534" y="21600"/>
                    <a:pt x="16042" y="21600"/>
                  </a:cubicBezTo>
                  <a:cubicBezTo>
                    <a:pt x="16428" y="21600"/>
                    <a:pt x="16837" y="21571"/>
                    <a:pt x="17269" y="21494"/>
                  </a:cubicBezTo>
                  <a:cubicBezTo>
                    <a:pt x="21584" y="20574"/>
                    <a:pt x="21584" y="15977"/>
                    <a:pt x="21221" y="12919"/>
                  </a:cubicBezTo>
                  <a:cubicBezTo>
                    <a:pt x="19517" y="5081"/>
                    <a:pt x="1699" y="0"/>
                    <a:pt x="109" y="0"/>
                  </a:cubicBezTo>
                  <a:close/>
                </a:path>
              </a:pathLst>
            </a:custGeom>
            <a:solidFill>
              <a:srgbClr val="A8DDF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37" name="Google Shape;4111;p32">
              <a:extLst>
                <a:ext uri="{FF2B5EF4-FFF2-40B4-BE49-F238E27FC236}">
                  <a16:creationId xmlns:a16="http://schemas.microsoft.com/office/drawing/2014/main" id="{76EA27DF-4E95-6FF9-22D2-57DBB1C95333}"/>
                </a:ext>
              </a:extLst>
            </p:cNvPr>
            <p:cNvSpPr>
              <a:spLocks/>
            </p:cNvSpPr>
            <p:nvPr/>
          </p:nvSpPr>
          <p:spPr bwMode="auto">
            <a:xfrm>
              <a:off x="987795" y="648437"/>
              <a:ext cx="110491" cy="63263"/>
            </a:xfrm>
            <a:custGeom>
              <a:avLst/>
              <a:gdLst>
                <a:gd name="T0" fmla="*/ 42370388 w 20996"/>
                <a:gd name="T1" fmla="*/ 2327613 h 21600"/>
                <a:gd name="T2" fmla="*/ 42370388 w 20996"/>
                <a:gd name="T3" fmla="*/ 2327613 h 21600"/>
                <a:gd name="T4" fmla="*/ 42370388 w 20996"/>
                <a:gd name="T5" fmla="*/ 2327613 h 21600"/>
                <a:gd name="T6" fmla="*/ 42370388 w 20996"/>
                <a:gd name="T7" fmla="*/ 232761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96" h="21600" extrusionOk="0">
                  <a:moveTo>
                    <a:pt x="14773" y="0"/>
                  </a:moveTo>
                  <a:cubicBezTo>
                    <a:pt x="10455" y="0"/>
                    <a:pt x="6321" y="4049"/>
                    <a:pt x="3688" y="10454"/>
                  </a:cubicBezTo>
                  <a:cubicBezTo>
                    <a:pt x="2187" y="13160"/>
                    <a:pt x="871" y="16197"/>
                    <a:pt x="124" y="19565"/>
                  </a:cubicBezTo>
                  <a:cubicBezTo>
                    <a:pt x="-256" y="20588"/>
                    <a:pt x="307" y="21600"/>
                    <a:pt x="871" y="21600"/>
                  </a:cubicBezTo>
                  <a:cubicBezTo>
                    <a:pt x="5568" y="20247"/>
                    <a:pt x="10265" y="18552"/>
                    <a:pt x="14773" y="17210"/>
                  </a:cubicBezTo>
                  <a:cubicBezTo>
                    <a:pt x="17590" y="16528"/>
                    <a:pt x="21344" y="15185"/>
                    <a:pt x="20970" y="8770"/>
                  </a:cubicBezTo>
                  <a:cubicBezTo>
                    <a:pt x="20781" y="3037"/>
                    <a:pt x="17590" y="0"/>
                    <a:pt x="14773" y="0"/>
                  </a:cubicBezTo>
                  <a:close/>
                </a:path>
              </a:pathLst>
            </a:custGeom>
            <a:solidFill>
              <a:srgbClr val="A8DDF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38" name="Google Shape;4112;p32">
              <a:extLst>
                <a:ext uri="{FF2B5EF4-FFF2-40B4-BE49-F238E27FC236}">
                  <a16:creationId xmlns:a16="http://schemas.microsoft.com/office/drawing/2014/main" id="{E91DE610-2454-516D-EB38-97F1E7F4DE83}"/>
                </a:ext>
              </a:extLst>
            </p:cNvPr>
            <p:cNvSpPr>
              <a:spLocks/>
            </p:cNvSpPr>
            <p:nvPr/>
          </p:nvSpPr>
          <p:spPr bwMode="auto">
            <a:xfrm>
              <a:off x="739356" y="765040"/>
              <a:ext cx="333100" cy="851035"/>
            </a:xfrm>
            <a:custGeom>
              <a:avLst/>
              <a:gdLst>
                <a:gd name="T0" fmla="*/ 2147483647 w 20220"/>
                <a:gd name="T1" fmla="*/ 2147483647 h 21600"/>
                <a:gd name="T2" fmla="*/ 2147483647 w 20220"/>
                <a:gd name="T3" fmla="*/ 2147483647 h 21600"/>
                <a:gd name="T4" fmla="*/ 2147483647 w 20220"/>
                <a:gd name="T5" fmla="*/ 2147483647 h 21600"/>
                <a:gd name="T6" fmla="*/ 2147483647 w 2022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20" h="21600" extrusionOk="0">
                  <a:moveTo>
                    <a:pt x="10282" y="0"/>
                  </a:moveTo>
                  <a:cubicBezTo>
                    <a:pt x="9284" y="0"/>
                    <a:pt x="8581" y="979"/>
                    <a:pt x="8581" y="979"/>
                  </a:cubicBezTo>
                  <a:cubicBezTo>
                    <a:pt x="8526" y="976"/>
                    <a:pt x="8473" y="974"/>
                    <a:pt x="8422" y="974"/>
                  </a:cubicBezTo>
                  <a:cubicBezTo>
                    <a:pt x="6267" y="974"/>
                    <a:pt x="6840" y="3488"/>
                    <a:pt x="6840" y="3488"/>
                  </a:cubicBezTo>
                  <a:cubicBezTo>
                    <a:pt x="3661" y="4290"/>
                    <a:pt x="4320" y="6799"/>
                    <a:pt x="4320" y="6799"/>
                  </a:cubicBezTo>
                  <a:lnTo>
                    <a:pt x="3001" y="9132"/>
                  </a:lnTo>
                  <a:cubicBezTo>
                    <a:pt x="-1379" y="10336"/>
                    <a:pt x="-180" y="13346"/>
                    <a:pt x="1681" y="15680"/>
                  </a:cubicBezTo>
                  <a:cubicBezTo>
                    <a:pt x="3481" y="18012"/>
                    <a:pt x="4201" y="21600"/>
                    <a:pt x="4201" y="21600"/>
                  </a:cubicBezTo>
                  <a:lnTo>
                    <a:pt x="20221" y="21600"/>
                  </a:lnTo>
                  <a:cubicBezTo>
                    <a:pt x="20221" y="21600"/>
                    <a:pt x="12720" y="16381"/>
                    <a:pt x="12300" y="14876"/>
                  </a:cubicBezTo>
                  <a:cubicBezTo>
                    <a:pt x="11881" y="13346"/>
                    <a:pt x="14401" y="11565"/>
                    <a:pt x="14880" y="10813"/>
                  </a:cubicBezTo>
                  <a:cubicBezTo>
                    <a:pt x="15420" y="10060"/>
                    <a:pt x="16801" y="7827"/>
                    <a:pt x="16921" y="7376"/>
                  </a:cubicBezTo>
                  <a:cubicBezTo>
                    <a:pt x="17040" y="6924"/>
                    <a:pt x="17341" y="5770"/>
                    <a:pt x="16981" y="5193"/>
                  </a:cubicBezTo>
                  <a:cubicBezTo>
                    <a:pt x="16621" y="4617"/>
                    <a:pt x="16021" y="3839"/>
                    <a:pt x="16021" y="3839"/>
                  </a:cubicBezTo>
                  <a:cubicBezTo>
                    <a:pt x="14761" y="728"/>
                    <a:pt x="14280" y="402"/>
                    <a:pt x="13501" y="377"/>
                  </a:cubicBezTo>
                  <a:cubicBezTo>
                    <a:pt x="13491" y="376"/>
                    <a:pt x="13480" y="376"/>
                    <a:pt x="13471" y="376"/>
                  </a:cubicBezTo>
                  <a:cubicBezTo>
                    <a:pt x="12770" y="376"/>
                    <a:pt x="12360" y="1255"/>
                    <a:pt x="12360" y="1255"/>
                  </a:cubicBezTo>
                  <a:cubicBezTo>
                    <a:pt x="11940" y="753"/>
                    <a:pt x="11281" y="25"/>
                    <a:pt x="10320" y="1"/>
                  </a:cubicBezTo>
                  <a:cubicBezTo>
                    <a:pt x="10309" y="0"/>
                    <a:pt x="10295" y="0"/>
                    <a:pt x="10282"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39" name="Google Shape;4113;p32">
              <a:extLst>
                <a:ext uri="{FF2B5EF4-FFF2-40B4-BE49-F238E27FC236}">
                  <a16:creationId xmlns:a16="http://schemas.microsoft.com/office/drawing/2014/main" id="{BB6B480F-EDDD-48B7-1CFE-54EE5FD3142A}"/>
                </a:ext>
              </a:extLst>
            </p:cNvPr>
            <p:cNvSpPr>
              <a:spLocks/>
            </p:cNvSpPr>
            <p:nvPr/>
          </p:nvSpPr>
          <p:spPr bwMode="auto">
            <a:xfrm>
              <a:off x="942971" y="814478"/>
              <a:ext cx="48811" cy="290597"/>
            </a:xfrm>
            <a:custGeom>
              <a:avLst/>
              <a:gdLst>
                <a:gd name="T0" fmla="*/ 1386563 w 17779"/>
                <a:gd name="T1" fmla="*/ 2147483647 h 21600"/>
                <a:gd name="T2" fmla="*/ 1386563 w 17779"/>
                <a:gd name="T3" fmla="*/ 2147483647 h 21600"/>
                <a:gd name="T4" fmla="*/ 1386563 w 17779"/>
                <a:gd name="T5" fmla="*/ 2147483647 h 21600"/>
                <a:gd name="T6" fmla="*/ 1386563 w 17779"/>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7779" h="21600" extrusionOk="0">
                  <a:moveTo>
                    <a:pt x="0" y="0"/>
                  </a:moveTo>
                  <a:cubicBezTo>
                    <a:pt x="0" y="2"/>
                    <a:pt x="10084" y="7421"/>
                    <a:pt x="11164" y="9036"/>
                  </a:cubicBezTo>
                  <a:cubicBezTo>
                    <a:pt x="12960" y="10653"/>
                    <a:pt x="9356" y="21600"/>
                    <a:pt x="9356" y="21600"/>
                  </a:cubicBezTo>
                  <a:cubicBezTo>
                    <a:pt x="9356" y="21600"/>
                    <a:pt x="21600" y="15870"/>
                    <a:pt x="16564" y="10358"/>
                  </a:cubicBezTo>
                  <a:cubicBezTo>
                    <a:pt x="11880" y="4777"/>
                    <a:pt x="0" y="0"/>
                    <a:pt x="0"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40" name="Google Shape;4114;p32">
              <a:extLst>
                <a:ext uri="{FF2B5EF4-FFF2-40B4-BE49-F238E27FC236}">
                  <a16:creationId xmlns:a16="http://schemas.microsoft.com/office/drawing/2014/main" id="{97C3236F-784C-9A6D-371D-A51E3228ACE0}"/>
                </a:ext>
              </a:extLst>
            </p:cNvPr>
            <p:cNvSpPr>
              <a:spLocks/>
            </p:cNvSpPr>
            <p:nvPr/>
          </p:nvSpPr>
          <p:spPr bwMode="auto">
            <a:xfrm>
              <a:off x="881705" y="801683"/>
              <a:ext cx="62028" cy="282638"/>
            </a:xfrm>
            <a:custGeom>
              <a:avLst/>
              <a:gdLst>
                <a:gd name="T0" fmla="*/ 2904661 w 19939"/>
                <a:gd name="T1" fmla="*/ 2147483647 h 21600"/>
                <a:gd name="T2" fmla="*/ 2904661 w 19939"/>
                <a:gd name="T3" fmla="*/ 2147483647 h 21600"/>
                <a:gd name="T4" fmla="*/ 2904661 w 19939"/>
                <a:gd name="T5" fmla="*/ 2147483647 h 21600"/>
                <a:gd name="T6" fmla="*/ 2904661 w 19939"/>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939" h="21600" extrusionOk="0">
                  <a:moveTo>
                    <a:pt x="973" y="0"/>
                  </a:moveTo>
                  <a:cubicBezTo>
                    <a:pt x="201" y="0"/>
                    <a:pt x="0" y="148"/>
                    <a:pt x="0" y="148"/>
                  </a:cubicBezTo>
                  <a:cubicBezTo>
                    <a:pt x="0" y="148"/>
                    <a:pt x="2859" y="222"/>
                    <a:pt x="4765" y="1734"/>
                  </a:cubicBezTo>
                  <a:cubicBezTo>
                    <a:pt x="6351" y="3167"/>
                    <a:pt x="13975" y="11024"/>
                    <a:pt x="14296" y="12384"/>
                  </a:cubicBezTo>
                  <a:cubicBezTo>
                    <a:pt x="14607" y="13820"/>
                    <a:pt x="11748" y="21600"/>
                    <a:pt x="11748" y="21600"/>
                  </a:cubicBezTo>
                  <a:cubicBezTo>
                    <a:pt x="11748" y="21600"/>
                    <a:pt x="21600" y="13970"/>
                    <a:pt x="19694" y="11704"/>
                  </a:cubicBezTo>
                  <a:cubicBezTo>
                    <a:pt x="17788" y="9438"/>
                    <a:pt x="6983" y="978"/>
                    <a:pt x="3812" y="374"/>
                  </a:cubicBezTo>
                  <a:cubicBezTo>
                    <a:pt x="2448" y="83"/>
                    <a:pt x="1555" y="0"/>
                    <a:pt x="973"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41" name="Google Shape;4115;p32">
              <a:extLst>
                <a:ext uri="{FF2B5EF4-FFF2-40B4-BE49-F238E27FC236}">
                  <a16:creationId xmlns:a16="http://schemas.microsoft.com/office/drawing/2014/main" id="{453EB51F-4A67-F5C0-73F1-9FBE56CE8BB8}"/>
                </a:ext>
              </a:extLst>
            </p:cNvPr>
            <p:cNvSpPr>
              <a:spLocks/>
            </p:cNvSpPr>
            <p:nvPr/>
          </p:nvSpPr>
          <p:spPr bwMode="auto">
            <a:xfrm>
              <a:off x="851056" y="882643"/>
              <a:ext cx="34510" cy="256017"/>
            </a:xfrm>
            <a:custGeom>
              <a:avLst/>
              <a:gdLst>
                <a:gd name="T0" fmla="*/ 174968 w 19339"/>
                <a:gd name="T1" fmla="*/ 2147483647 h 21600"/>
                <a:gd name="T2" fmla="*/ 174968 w 19339"/>
                <a:gd name="T3" fmla="*/ 2147483647 h 21600"/>
                <a:gd name="T4" fmla="*/ 174968 w 19339"/>
                <a:gd name="T5" fmla="*/ 2147483647 h 21600"/>
                <a:gd name="T6" fmla="*/ 174968 w 19339"/>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339" h="21600" extrusionOk="0">
                  <a:moveTo>
                    <a:pt x="3673" y="0"/>
                  </a:moveTo>
                  <a:cubicBezTo>
                    <a:pt x="1417" y="0"/>
                    <a:pt x="0" y="87"/>
                    <a:pt x="0" y="87"/>
                  </a:cubicBezTo>
                  <a:lnTo>
                    <a:pt x="542" y="1672"/>
                  </a:lnTo>
                  <a:cubicBezTo>
                    <a:pt x="542" y="1672"/>
                    <a:pt x="3061" y="1361"/>
                    <a:pt x="6489" y="1361"/>
                  </a:cubicBezTo>
                  <a:cubicBezTo>
                    <a:pt x="8378" y="1361"/>
                    <a:pt x="10564" y="1456"/>
                    <a:pt x="12733" y="1754"/>
                  </a:cubicBezTo>
                  <a:cubicBezTo>
                    <a:pt x="18837" y="2673"/>
                    <a:pt x="6646" y="19433"/>
                    <a:pt x="6646" y="21600"/>
                  </a:cubicBezTo>
                  <a:cubicBezTo>
                    <a:pt x="6646" y="21600"/>
                    <a:pt x="12173" y="14846"/>
                    <a:pt x="15514" y="11094"/>
                  </a:cubicBezTo>
                  <a:cubicBezTo>
                    <a:pt x="18837" y="7257"/>
                    <a:pt x="21600" y="1838"/>
                    <a:pt x="16615" y="1003"/>
                  </a:cubicBezTo>
                  <a:cubicBezTo>
                    <a:pt x="11736" y="174"/>
                    <a:pt x="6874" y="0"/>
                    <a:pt x="3673"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42" name="Google Shape;4116;p32">
              <a:extLst>
                <a:ext uri="{FF2B5EF4-FFF2-40B4-BE49-F238E27FC236}">
                  <a16:creationId xmlns:a16="http://schemas.microsoft.com/office/drawing/2014/main" id="{71830FC3-EA01-87B2-2AF3-4249F1E1C41F}"/>
                </a:ext>
              </a:extLst>
            </p:cNvPr>
            <p:cNvSpPr>
              <a:spLocks/>
            </p:cNvSpPr>
            <p:nvPr/>
          </p:nvSpPr>
          <p:spPr bwMode="auto">
            <a:xfrm>
              <a:off x="839896" y="899716"/>
              <a:ext cx="38445" cy="67102"/>
            </a:xfrm>
            <a:custGeom>
              <a:avLst/>
              <a:gdLst>
                <a:gd name="T0" fmla="*/ 238612 w 20482"/>
                <a:gd name="T1" fmla="*/ 3124881 h 21600"/>
                <a:gd name="T2" fmla="*/ 238612 w 20482"/>
                <a:gd name="T3" fmla="*/ 3124881 h 21600"/>
                <a:gd name="T4" fmla="*/ 238612 w 20482"/>
                <a:gd name="T5" fmla="*/ 3124881 h 21600"/>
                <a:gd name="T6" fmla="*/ 238612 w 20482"/>
                <a:gd name="T7" fmla="*/ 312488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82" h="21600" extrusionOk="0">
                  <a:moveTo>
                    <a:pt x="12680" y="0"/>
                  </a:moveTo>
                  <a:cubicBezTo>
                    <a:pt x="10419" y="0"/>
                    <a:pt x="7891" y="653"/>
                    <a:pt x="5946" y="1839"/>
                  </a:cubicBezTo>
                  <a:cubicBezTo>
                    <a:pt x="3302" y="3747"/>
                    <a:pt x="2254" y="5968"/>
                    <a:pt x="1207" y="8198"/>
                  </a:cubicBezTo>
                  <a:cubicBezTo>
                    <a:pt x="-373" y="12337"/>
                    <a:pt x="-905" y="16788"/>
                    <a:pt x="2786" y="19972"/>
                  </a:cubicBezTo>
                  <a:cubicBezTo>
                    <a:pt x="4117" y="20977"/>
                    <a:pt x="5879" y="21600"/>
                    <a:pt x="7908" y="21600"/>
                  </a:cubicBezTo>
                  <a:cubicBezTo>
                    <a:pt x="9105" y="21600"/>
                    <a:pt x="10386" y="21389"/>
                    <a:pt x="11732" y="20927"/>
                  </a:cubicBezTo>
                  <a:cubicBezTo>
                    <a:pt x="14892" y="19972"/>
                    <a:pt x="16471" y="17421"/>
                    <a:pt x="18051" y="15200"/>
                  </a:cubicBezTo>
                  <a:cubicBezTo>
                    <a:pt x="19115" y="13292"/>
                    <a:pt x="20163" y="11061"/>
                    <a:pt x="20163" y="8831"/>
                  </a:cubicBezTo>
                  <a:cubicBezTo>
                    <a:pt x="20695" y="6922"/>
                    <a:pt x="20695" y="4702"/>
                    <a:pt x="19115" y="2793"/>
                  </a:cubicBezTo>
                  <a:cubicBezTo>
                    <a:pt x="18583" y="1839"/>
                    <a:pt x="14892" y="241"/>
                    <a:pt x="14892" y="241"/>
                  </a:cubicBezTo>
                  <a:cubicBezTo>
                    <a:pt x="14210" y="80"/>
                    <a:pt x="13462" y="0"/>
                    <a:pt x="12680"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43" name="Google Shape;4117;p32">
              <a:extLst>
                <a:ext uri="{FF2B5EF4-FFF2-40B4-BE49-F238E27FC236}">
                  <a16:creationId xmlns:a16="http://schemas.microsoft.com/office/drawing/2014/main" id="{EAF327A6-2B72-F886-9841-81197EEB33B3}"/>
                </a:ext>
              </a:extLst>
            </p:cNvPr>
            <p:cNvSpPr>
              <a:spLocks/>
            </p:cNvSpPr>
            <p:nvPr/>
          </p:nvSpPr>
          <p:spPr bwMode="auto">
            <a:xfrm>
              <a:off x="870812" y="803961"/>
              <a:ext cx="34755" cy="68850"/>
            </a:xfrm>
            <a:custGeom>
              <a:avLst/>
              <a:gdLst>
                <a:gd name="T0" fmla="*/ 127970 w 21098"/>
                <a:gd name="T1" fmla="*/ 3553658 h 21600"/>
                <a:gd name="T2" fmla="*/ 127970 w 21098"/>
                <a:gd name="T3" fmla="*/ 3553658 h 21600"/>
                <a:gd name="T4" fmla="*/ 127970 w 21098"/>
                <a:gd name="T5" fmla="*/ 3553658 h 21600"/>
                <a:gd name="T6" fmla="*/ 127970 w 21098"/>
                <a:gd name="T7" fmla="*/ 355365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98" h="21600" extrusionOk="0">
                  <a:moveTo>
                    <a:pt x="8034" y="0"/>
                  </a:moveTo>
                  <a:cubicBezTo>
                    <a:pt x="5968" y="0"/>
                    <a:pt x="3941" y="558"/>
                    <a:pt x="2406" y="1753"/>
                  </a:cubicBezTo>
                  <a:cubicBezTo>
                    <a:pt x="0" y="3613"/>
                    <a:pt x="0" y="6707"/>
                    <a:pt x="0" y="8881"/>
                  </a:cubicBezTo>
                  <a:cubicBezTo>
                    <a:pt x="0" y="11055"/>
                    <a:pt x="606" y="13218"/>
                    <a:pt x="1800" y="15392"/>
                  </a:cubicBezTo>
                  <a:cubicBezTo>
                    <a:pt x="3013" y="17253"/>
                    <a:pt x="4813" y="19113"/>
                    <a:pt x="7200" y="20356"/>
                  </a:cubicBezTo>
                  <a:cubicBezTo>
                    <a:pt x="8413" y="21287"/>
                    <a:pt x="12600" y="21600"/>
                    <a:pt x="13206" y="21600"/>
                  </a:cubicBezTo>
                  <a:cubicBezTo>
                    <a:pt x="16200" y="21600"/>
                    <a:pt x="19213" y="19740"/>
                    <a:pt x="20406" y="17879"/>
                  </a:cubicBezTo>
                  <a:cubicBezTo>
                    <a:pt x="21600" y="15392"/>
                    <a:pt x="21013" y="12915"/>
                    <a:pt x="20406" y="10428"/>
                  </a:cubicBezTo>
                  <a:cubicBezTo>
                    <a:pt x="19213" y="6404"/>
                    <a:pt x="16806" y="2056"/>
                    <a:pt x="11406" y="509"/>
                  </a:cubicBezTo>
                  <a:cubicBezTo>
                    <a:pt x="10326" y="176"/>
                    <a:pt x="9171" y="0"/>
                    <a:pt x="8034"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44" name="Google Shape;4118;p32">
              <a:extLst>
                <a:ext uri="{FF2B5EF4-FFF2-40B4-BE49-F238E27FC236}">
                  <a16:creationId xmlns:a16="http://schemas.microsoft.com/office/drawing/2014/main" id="{6FF79CE6-6326-4C96-DF91-C80DA7B926DB}"/>
                </a:ext>
              </a:extLst>
            </p:cNvPr>
            <p:cNvSpPr>
              <a:spLocks/>
            </p:cNvSpPr>
            <p:nvPr/>
          </p:nvSpPr>
          <p:spPr bwMode="auto">
            <a:xfrm>
              <a:off x="903541" y="770409"/>
              <a:ext cx="41244" cy="71752"/>
            </a:xfrm>
            <a:custGeom>
              <a:avLst/>
              <a:gdLst>
                <a:gd name="T0" fmla="*/ 338474 w 20491"/>
                <a:gd name="T1" fmla="*/ 4368438 h 21600"/>
                <a:gd name="T2" fmla="*/ 338474 w 20491"/>
                <a:gd name="T3" fmla="*/ 4368438 h 21600"/>
                <a:gd name="T4" fmla="*/ 338474 w 20491"/>
                <a:gd name="T5" fmla="*/ 4368438 h 21600"/>
                <a:gd name="T6" fmla="*/ 338474 w 20491"/>
                <a:gd name="T7" fmla="*/ 436843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91" h="21600" extrusionOk="0">
                  <a:moveTo>
                    <a:pt x="6146" y="0"/>
                  </a:moveTo>
                  <a:cubicBezTo>
                    <a:pt x="4192" y="0"/>
                    <a:pt x="2378" y="601"/>
                    <a:pt x="1417" y="1964"/>
                  </a:cubicBezTo>
                  <a:cubicBezTo>
                    <a:pt x="-537" y="4040"/>
                    <a:pt x="-56" y="7018"/>
                    <a:pt x="440" y="9104"/>
                  </a:cubicBezTo>
                  <a:cubicBezTo>
                    <a:pt x="936" y="11481"/>
                    <a:pt x="1913" y="13567"/>
                    <a:pt x="3386" y="15643"/>
                  </a:cubicBezTo>
                  <a:cubicBezTo>
                    <a:pt x="4363" y="17428"/>
                    <a:pt x="6332" y="19514"/>
                    <a:pt x="8782" y="20707"/>
                  </a:cubicBezTo>
                  <a:cubicBezTo>
                    <a:pt x="10255" y="21600"/>
                    <a:pt x="14194" y="21600"/>
                    <a:pt x="14194" y="21600"/>
                  </a:cubicBezTo>
                  <a:cubicBezTo>
                    <a:pt x="17140" y="21299"/>
                    <a:pt x="19094" y="19514"/>
                    <a:pt x="20086" y="17428"/>
                  </a:cubicBezTo>
                  <a:cubicBezTo>
                    <a:pt x="21063" y="15051"/>
                    <a:pt x="20086" y="12374"/>
                    <a:pt x="19094" y="9997"/>
                  </a:cubicBezTo>
                  <a:cubicBezTo>
                    <a:pt x="17621" y="6126"/>
                    <a:pt x="14674" y="1964"/>
                    <a:pt x="9278" y="470"/>
                  </a:cubicBezTo>
                  <a:cubicBezTo>
                    <a:pt x="8255" y="169"/>
                    <a:pt x="7185" y="0"/>
                    <a:pt x="6146"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45" name="Google Shape;4119;p32">
              <a:extLst>
                <a:ext uri="{FF2B5EF4-FFF2-40B4-BE49-F238E27FC236}">
                  <a16:creationId xmlns:a16="http://schemas.microsoft.com/office/drawing/2014/main" id="{08A24CBC-CA35-BE97-1487-F610EDE9AB89}"/>
                </a:ext>
              </a:extLst>
            </p:cNvPr>
            <p:cNvSpPr>
              <a:spLocks/>
            </p:cNvSpPr>
            <p:nvPr/>
          </p:nvSpPr>
          <p:spPr bwMode="auto">
            <a:xfrm>
              <a:off x="952310" y="779304"/>
              <a:ext cx="35039" cy="68788"/>
            </a:xfrm>
            <a:custGeom>
              <a:avLst/>
              <a:gdLst>
                <a:gd name="T0" fmla="*/ 144085 w 20691"/>
                <a:gd name="T1" fmla="*/ 3537674 h 21600"/>
                <a:gd name="T2" fmla="*/ 144085 w 20691"/>
                <a:gd name="T3" fmla="*/ 3537674 h 21600"/>
                <a:gd name="T4" fmla="*/ 144085 w 20691"/>
                <a:gd name="T5" fmla="*/ 3537674 h 21600"/>
                <a:gd name="T6" fmla="*/ 144085 w 20691"/>
                <a:gd name="T7" fmla="*/ 353767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91" h="21600" extrusionOk="0">
                  <a:moveTo>
                    <a:pt x="7922" y="0"/>
                  </a:moveTo>
                  <a:cubicBezTo>
                    <a:pt x="5876" y="0"/>
                    <a:pt x="3609" y="627"/>
                    <a:pt x="2080" y="2048"/>
                  </a:cubicBezTo>
                  <a:cubicBezTo>
                    <a:pt x="-261" y="3910"/>
                    <a:pt x="-261" y="6703"/>
                    <a:pt x="329" y="8869"/>
                  </a:cubicBezTo>
                  <a:cubicBezTo>
                    <a:pt x="329" y="11045"/>
                    <a:pt x="900" y="13221"/>
                    <a:pt x="2080" y="15387"/>
                  </a:cubicBezTo>
                  <a:cubicBezTo>
                    <a:pt x="3241" y="17249"/>
                    <a:pt x="4402" y="19424"/>
                    <a:pt x="6742" y="20669"/>
                  </a:cubicBezTo>
                  <a:cubicBezTo>
                    <a:pt x="8493" y="21600"/>
                    <a:pt x="12585" y="21600"/>
                    <a:pt x="12585" y="21600"/>
                  </a:cubicBezTo>
                  <a:cubicBezTo>
                    <a:pt x="15497" y="21600"/>
                    <a:pt x="18409" y="20042"/>
                    <a:pt x="19588" y="17876"/>
                  </a:cubicBezTo>
                  <a:cubicBezTo>
                    <a:pt x="21339" y="15387"/>
                    <a:pt x="20749" y="12907"/>
                    <a:pt x="19588" y="10731"/>
                  </a:cubicBezTo>
                  <a:cubicBezTo>
                    <a:pt x="18409" y="6703"/>
                    <a:pt x="16086" y="2352"/>
                    <a:pt x="10834" y="490"/>
                  </a:cubicBezTo>
                  <a:cubicBezTo>
                    <a:pt x="10023" y="176"/>
                    <a:pt x="9009" y="0"/>
                    <a:pt x="792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46" name="Google Shape;4120;p32">
              <a:extLst>
                <a:ext uri="{FF2B5EF4-FFF2-40B4-BE49-F238E27FC236}">
                  <a16:creationId xmlns:a16="http://schemas.microsoft.com/office/drawing/2014/main" id="{5B6D5BC6-8A80-AB98-4502-E9A3E33E8A56}"/>
                </a:ext>
              </a:extLst>
            </p:cNvPr>
            <p:cNvSpPr>
              <a:spLocks/>
            </p:cNvSpPr>
            <p:nvPr/>
          </p:nvSpPr>
          <p:spPr bwMode="auto">
            <a:xfrm>
              <a:off x="881705" y="763667"/>
              <a:ext cx="26996" cy="41667"/>
            </a:xfrm>
            <a:custGeom>
              <a:avLst/>
              <a:gdLst>
                <a:gd name="T0" fmla="*/ 43443 w 20155"/>
                <a:gd name="T1" fmla="*/ 288486 h 21600"/>
                <a:gd name="T2" fmla="*/ 43443 w 20155"/>
                <a:gd name="T3" fmla="*/ 288486 h 21600"/>
                <a:gd name="T4" fmla="*/ 43443 w 20155"/>
                <a:gd name="T5" fmla="*/ 288486 h 21600"/>
                <a:gd name="T6" fmla="*/ 43443 w 20155"/>
                <a:gd name="T7" fmla="*/ 28848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155" h="21600" extrusionOk="0">
                  <a:moveTo>
                    <a:pt x="17452" y="0"/>
                  </a:moveTo>
                  <a:cubicBezTo>
                    <a:pt x="17056" y="0"/>
                    <a:pt x="16637" y="65"/>
                    <a:pt x="16217" y="210"/>
                  </a:cubicBezTo>
                  <a:cubicBezTo>
                    <a:pt x="5895" y="4304"/>
                    <a:pt x="0" y="11989"/>
                    <a:pt x="0" y="19675"/>
                  </a:cubicBezTo>
                  <a:cubicBezTo>
                    <a:pt x="0" y="20969"/>
                    <a:pt x="1282" y="21600"/>
                    <a:pt x="2563" y="21600"/>
                  </a:cubicBezTo>
                  <a:cubicBezTo>
                    <a:pt x="3868" y="21600"/>
                    <a:pt x="5150" y="20969"/>
                    <a:pt x="5150" y="19675"/>
                  </a:cubicBezTo>
                  <a:cubicBezTo>
                    <a:pt x="5150" y="13025"/>
                    <a:pt x="10322" y="6876"/>
                    <a:pt x="18431" y="3284"/>
                  </a:cubicBezTo>
                  <a:cubicBezTo>
                    <a:pt x="21600" y="2395"/>
                    <a:pt x="19876" y="0"/>
                    <a:pt x="17452"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47" name="Google Shape;4121;p32">
              <a:extLst>
                <a:ext uri="{FF2B5EF4-FFF2-40B4-BE49-F238E27FC236}">
                  <a16:creationId xmlns:a16="http://schemas.microsoft.com/office/drawing/2014/main" id="{C3091F88-3A2E-9E3C-DDE6-E6AA2D814C2E}"/>
                </a:ext>
              </a:extLst>
            </p:cNvPr>
            <p:cNvSpPr>
              <a:spLocks/>
            </p:cNvSpPr>
            <p:nvPr/>
          </p:nvSpPr>
          <p:spPr bwMode="auto">
            <a:xfrm>
              <a:off x="806581" y="802525"/>
              <a:ext cx="71055" cy="226179"/>
            </a:xfrm>
            <a:custGeom>
              <a:avLst/>
              <a:gdLst>
                <a:gd name="T0" fmla="*/ 4588104 w 21078"/>
                <a:gd name="T1" fmla="*/ 1359622765 h 21600"/>
                <a:gd name="T2" fmla="*/ 4588104 w 21078"/>
                <a:gd name="T3" fmla="*/ 1359622765 h 21600"/>
                <a:gd name="T4" fmla="*/ 4588104 w 21078"/>
                <a:gd name="T5" fmla="*/ 1359622765 h 21600"/>
                <a:gd name="T6" fmla="*/ 4588104 w 21078"/>
                <a:gd name="T7" fmla="*/ 135962276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78" h="21600" extrusionOk="0">
                  <a:moveTo>
                    <a:pt x="19924" y="0"/>
                  </a:moveTo>
                  <a:cubicBezTo>
                    <a:pt x="19832" y="0"/>
                    <a:pt x="19739" y="3"/>
                    <a:pt x="19637" y="9"/>
                  </a:cubicBezTo>
                  <a:cubicBezTo>
                    <a:pt x="15239" y="575"/>
                    <a:pt x="14073" y="2086"/>
                    <a:pt x="13777" y="3502"/>
                  </a:cubicBezTo>
                  <a:cubicBezTo>
                    <a:pt x="12897" y="5389"/>
                    <a:pt x="12601" y="7183"/>
                    <a:pt x="12017" y="9070"/>
                  </a:cubicBezTo>
                  <a:cubicBezTo>
                    <a:pt x="1463" y="12184"/>
                    <a:pt x="287" y="16998"/>
                    <a:pt x="0" y="21248"/>
                  </a:cubicBezTo>
                  <a:cubicBezTo>
                    <a:pt x="0" y="21484"/>
                    <a:pt x="509" y="21600"/>
                    <a:pt x="1028" y="21600"/>
                  </a:cubicBezTo>
                  <a:cubicBezTo>
                    <a:pt x="1537" y="21600"/>
                    <a:pt x="2046" y="21484"/>
                    <a:pt x="2046" y="21248"/>
                  </a:cubicBezTo>
                  <a:cubicBezTo>
                    <a:pt x="2639" y="17093"/>
                    <a:pt x="3518" y="12468"/>
                    <a:pt x="13480" y="9544"/>
                  </a:cubicBezTo>
                  <a:cubicBezTo>
                    <a:pt x="13777" y="9448"/>
                    <a:pt x="13777" y="9353"/>
                    <a:pt x="13777" y="9261"/>
                  </a:cubicBezTo>
                  <a:cubicBezTo>
                    <a:pt x="14073" y="9165"/>
                    <a:pt x="14073" y="9165"/>
                    <a:pt x="14073" y="9070"/>
                  </a:cubicBezTo>
                  <a:cubicBezTo>
                    <a:pt x="14656" y="7466"/>
                    <a:pt x="14952" y="5955"/>
                    <a:pt x="15536" y="4352"/>
                  </a:cubicBezTo>
                  <a:cubicBezTo>
                    <a:pt x="15832" y="3124"/>
                    <a:pt x="15832" y="1237"/>
                    <a:pt x="20230" y="671"/>
                  </a:cubicBezTo>
                  <a:cubicBezTo>
                    <a:pt x="21600" y="581"/>
                    <a:pt x="21174" y="0"/>
                    <a:pt x="19924"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48" name="Google Shape;4122;p32">
              <a:extLst>
                <a:ext uri="{FF2B5EF4-FFF2-40B4-BE49-F238E27FC236}">
                  <a16:creationId xmlns:a16="http://schemas.microsoft.com/office/drawing/2014/main" id="{7A4B6A07-F733-CF93-ADE4-CB3AF6B2F563}"/>
                </a:ext>
              </a:extLst>
            </p:cNvPr>
            <p:cNvSpPr>
              <a:spLocks/>
            </p:cNvSpPr>
            <p:nvPr/>
          </p:nvSpPr>
          <p:spPr bwMode="auto">
            <a:xfrm>
              <a:off x="774841" y="1426118"/>
              <a:ext cx="34704" cy="189727"/>
            </a:xfrm>
            <a:custGeom>
              <a:avLst/>
              <a:gdLst>
                <a:gd name="T0" fmla="*/ 122462 w 21292"/>
                <a:gd name="T1" fmla="*/ 564680851 h 21600"/>
                <a:gd name="T2" fmla="*/ 122462 w 21292"/>
                <a:gd name="T3" fmla="*/ 564680851 h 21600"/>
                <a:gd name="T4" fmla="*/ 122462 w 21292"/>
                <a:gd name="T5" fmla="*/ 564680851 h 21600"/>
                <a:gd name="T6" fmla="*/ 122462 w 21292"/>
                <a:gd name="T7" fmla="*/ 56468085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92" h="21600" extrusionOk="0">
                  <a:moveTo>
                    <a:pt x="2488" y="0"/>
                  </a:moveTo>
                  <a:cubicBezTo>
                    <a:pt x="1166" y="0"/>
                    <a:pt x="-308" y="195"/>
                    <a:pt x="56" y="473"/>
                  </a:cubicBezTo>
                  <a:cubicBezTo>
                    <a:pt x="9764" y="7224"/>
                    <a:pt x="15222" y="14199"/>
                    <a:pt x="17041" y="21177"/>
                  </a:cubicBezTo>
                  <a:cubicBezTo>
                    <a:pt x="17041" y="21458"/>
                    <a:pt x="18094" y="21600"/>
                    <a:pt x="19166" y="21600"/>
                  </a:cubicBezTo>
                  <a:cubicBezTo>
                    <a:pt x="20220" y="21600"/>
                    <a:pt x="21292" y="21458"/>
                    <a:pt x="21292" y="21177"/>
                  </a:cubicBezTo>
                  <a:cubicBezTo>
                    <a:pt x="19473" y="14089"/>
                    <a:pt x="14015" y="7110"/>
                    <a:pt x="4307" y="245"/>
                  </a:cubicBezTo>
                  <a:cubicBezTo>
                    <a:pt x="4077" y="75"/>
                    <a:pt x="3311" y="0"/>
                    <a:pt x="2488"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49" name="Google Shape;4123;p32">
              <a:extLst>
                <a:ext uri="{FF2B5EF4-FFF2-40B4-BE49-F238E27FC236}">
                  <a16:creationId xmlns:a16="http://schemas.microsoft.com/office/drawing/2014/main" id="{1B1B9B47-A684-CE92-658A-5A0EDC823A33}"/>
                </a:ext>
              </a:extLst>
            </p:cNvPr>
            <p:cNvSpPr>
              <a:spLocks/>
            </p:cNvSpPr>
            <p:nvPr/>
          </p:nvSpPr>
          <p:spPr bwMode="auto">
            <a:xfrm>
              <a:off x="999914" y="1498559"/>
              <a:ext cx="71950" cy="113231"/>
            </a:xfrm>
            <a:custGeom>
              <a:avLst/>
              <a:gdLst>
                <a:gd name="T0" fmla="*/ 4922516 w 21037"/>
                <a:gd name="T1" fmla="*/ 42754872 h 21600"/>
                <a:gd name="T2" fmla="*/ 4922516 w 21037"/>
                <a:gd name="T3" fmla="*/ 42754872 h 21600"/>
                <a:gd name="T4" fmla="*/ 4922516 w 21037"/>
                <a:gd name="T5" fmla="*/ 42754872 h 21600"/>
                <a:gd name="T6" fmla="*/ 4922516 w 21037"/>
                <a:gd name="T7" fmla="*/ 427548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37" h="21600" extrusionOk="0">
                  <a:moveTo>
                    <a:pt x="1101" y="0"/>
                  </a:moveTo>
                  <a:cubicBezTo>
                    <a:pt x="371" y="0"/>
                    <a:pt x="-268" y="423"/>
                    <a:pt x="115" y="923"/>
                  </a:cubicBezTo>
                  <a:cubicBezTo>
                    <a:pt x="6476" y="7710"/>
                    <a:pt x="12827" y="14497"/>
                    <a:pt x="18895" y="21290"/>
                  </a:cubicBezTo>
                  <a:cubicBezTo>
                    <a:pt x="19151" y="21511"/>
                    <a:pt x="19480" y="21600"/>
                    <a:pt x="19799" y="21600"/>
                  </a:cubicBezTo>
                  <a:cubicBezTo>
                    <a:pt x="20584" y="21600"/>
                    <a:pt x="21332" y="21064"/>
                    <a:pt x="20921" y="20534"/>
                  </a:cubicBezTo>
                  <a:cubicBezTo>
                    <a:pt x="14561" y="13747"/>
                    <a:pt x="8210" y="7144"/>
                    <a:pt x="2132" y="357"/>
                  </a:cubicBezTo>
                  <a:cubicBezTo>
                    <a:pt x="1849" y="107"/>
                    <a:pt x="1466" y="0"/>
                    <a:pt x="1101"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50" name="Google Shape;4124;p32">
              <a:extLst>
                <a:ext uri="{FF2B5EF4-FFF2-40B4-BE49-F238E27FC236}">
                  <a16:creationId xmlns:a16="http://schemas.microsoft.com/office/drawing/2014/main" id="{28177E61-1397-7151-E5F7-4E81726E74AE}"/>
                </a:ext>
              </a:extLst>
            </p:cNvPr>
            <p:cNvSpPr>
              <a:spLocks/>
            </p:cNvSpPr>
            <p:nvPr/>
          </p:nvSpPr>
          <p:spPr bwMode="auto">
            <a:xfrm>
              <a:off x="858775" y="569099"/>
              <a:ext cx="107118" cy="128742"/>
            </a:xfrm>
            <a:custGeom>
              <a:avLst/>
              <a:gdLst>
                <a:gd name="T0" fmla="*/ 37622223 w 20807"/>
                <a:gd name="T1" fmla="*/ 81237442 h 21600"/>
                <a:gd name="T2" fmla="*/ 37622223 w 20807"/>
                <a:gd name="T3" fmla="*/ 81237442 h 21600"/>
                <a:gd name="T4" fmla="*/ 37622223 w 20807"/>
                <a:gd name="T5" fmla="*/ 81237442 h 21600"/>
                <a:gd name="T6" fmla="*/ 37622223 w 20807"/>
                <a:gd name="T7" fmla="*/ 8123744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07" h="21600" extrusionOk="0">
                  <a:moveTo>
                    <a:pt x="17190" y="0"/>
                  </a:moveTo>
                  <a:cubicBezTo>
                    <a:pt x="15996" y="0"/>
                    <a:pt x="14771" y="414"/>
                    <a:pt x="13856" y="1204"/>
                  </a:cubicBezTo>
                  <a:cubicBezTo>
                    <a:pt x="11364" y="3194"/>
                    <a:pt x="11940" y="6179"/>
                    <a:pt x="11552" y="8666"/>
                  </a:cubicBezTo>
                  <a:cubicBezTo>
                    <a:pt x="10976" y="11651"/>
                    <a:pt x="7909" y="12646"/>
                    <a:pt x="5217" y="13808"/>
                  </a:cubicBezTo>
                  <a:cubicBezTo>
                    <a:pt x="2532" y="15301"/>
                    <a:pt x="-348" y="17453"/>
                    <a:pt x="34" y="20438"/>
                  </a:cubicBezTo>
                  <a:cubicBezTo>
                    <a:pt x="34" y="21103"/>
                    <a:pt x="610" y="21600"/>
                    <a:pt x="1380" y="21600"/>
                  </a:cubicBezTo>
                  <a:cubicBezTo>
                    <a:pt x="2144" y="21600"/>
                    <a:pt x="2914" y="21103"/>
                    <a:pt x="2720" y="20438"/>
                  </a:cubicBezTo>
                  <a:cubicBezTo>
                    <a:pt x="2532" y="17950"/>
                    <a:pt x="5411" y="16458"/>
                    <a:pt x="7715" y="15463"/>
                  </a:cubicBezTo>
                  <a:cubicBezTo>
                    <a:pt x="9825" y="14468"/>
                    <a:pt x="12128" y="13473"/>
                    <a:pt x="13280" y="11651"/>
                  </a:cubicBezTo>
                  <a:cubicBezTo>
                    <a:pt x="14626" y="9494"/>
                    <a:pt x="14244" y="7174"/>
                    <a:pt x="14626" y="5016"/>
                  </a:cubicBezTo>
                  <a:cubicBezTo>
                    <a:pt x="14820" y="4189"/>
                    <a:pt x="15202" y="3027"/>
                    <a:pt x="16160" y="2529"/>
                  </a:cubicBezTo>
                  <a:cubicBezTo>
                    <a:pt x="16451" y="2445"/>
                    <a:pt x="16833" y="2367"/>
                    <a:pt x="17196" y="2367"/>
                  </a:cubicBezTo>
                  <a:cubicBezTo>
                    <a:pt x="17554" y="2367"/>
                    <a:pt x="17887" y="2445"/>
                    <a:pt x="18081" y="2697"/>
                  </a:cubicBezTo>
                  <a:cubicBezTo>
                    <a:pt x="18421" y="3089"/>
                    <a:pt x="18870" y="3252"/>
                    <a:pt x="19294" y="3252"/>
                  </a:cubicBezTo>
                  <a:cubicBezTo>
                    <a:pt x="20312" y="3252"/>
                    <a:pt x="21252" y="2351"/>
                    <a:pt x="20579" y="1534"/>
                  </a:cubicBezTo>
                  <a:cubicBezTo>
                    <a:pt x="19773" y="497"/>
                    <a:pt x="18500" y="0"/>
                    <a:pt x="17190"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51" name="Google Shape;4125;p32">
              <a:extLst>
                <a:ext uri="{FF2B5EF4-FFF2-40B4-BE49-F238E27FC236}">
                  <a16:creationId xmlns:a16="http://schemas.microsoft.com/office/drawing/2014/main" id="{BA61922C-927E-DC40-97CB-D1861C8E0574}"/>
                </a:ext>
              </a:extLst>
            </p:cNvPr>
            <p:cNvSpPr>
              <a:spLocks/>
            </p:cNvSpPr>
            <p:nvPr/>
          </p:nvSpPr>
          <p:spPr bwMode="auto">
            <a:xfrm>
              <a:off x="855591" y="704586"/>
              <a:ext cx="17384" cy="47877"/>
            </a:xfrm>
            <a:custGeom>
              <a:avLst/>
              <a:gdLst>
                <a:gd name="T0" fmla="*/ 4978 w 19983"/>
                <a:gd name="T1" fmla="*/ 577822 h 21600"/>
                <a:gd name="T2" fmla="*/ 4978 w 19983"/>
                <a:gd name="T3" fmla="*/ 577822 h 21600"/>
                <a:gd name="T4" fmla="*/ 4978 w 19983"/>
                <a:gd name="T5" fmla="*/ 577822 h 21600"/>
                <a:gd name="T6" fmla="*/ 4978 w 19983"/>
                <a:gd name="T7" fmla="*/ 57782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983" h="21600" extrusionOk="0">
                  <a:moveTo>
                    <a:pt x="10358" y="0"/>
                  </a:moveTo>
                  <a:cubicBezTo>
                    <a:pt x="6985" y="0"/>
                    <a:pt x="2572" y="1155"/>
                    <a:pt x="1603" y="2309"/>
                  </a:cubicBezTo>
                  <a:cubicBezTo>
                    <a:pt x="-693" y="8111"/>
                    <a:pt x="-693" y="13461"/>
                    <a:pt x="2716" y="19263"/>
                  </a:cubicBezTo>
                  <a:cubicBezTo>
                    <a:pt x="4617" y="20741"/>
                    <a:pt x="8062" y="21600"/>
                    <a:pt x="11112" y="21600"/>
                  </a:cubicBezTo>
                  <a:cubicBezTo>
                    <a:pt x="11757" y="21600"/>
                    <a:pt x="12367" y="21558"/>
                    <a:pt x="12942" y="21487"/>
                  </a:cubicBezTo>
                  <a:cubicBezTo>
                    <a:pt x="17498" y="21037"/>
                    <a:pt x="20907" y="18812"/>
                    <a:pt x="19759" y="17474"/>
                  </a:cubicBezTo>
                  <a:cubicBezTo>
                    <a:pt x="18647" y="16137"/>
                    <a:pt x="17498" y="15250"/>
                    <a:pt x="17498" y="13912"/>
                  </a:cubicBezTo>
                  <a:cubicBezTo>
                    <a:pt x="17498" y="13912"/>
                    <a:pt x="17498" y="13461"/>
                    <a:pt x="17498" y="13011"/>
                  </a:cubicBezTo>
                  <a:cubicBezTo>
                    <a:pt x="17498" y="13011"/>
                    <a:pt x="16350" y="12574"/>
                    <a:pt x="16350" y="12574"/>
                  </a:cubicBezTo>
                  <a:cubicBezTo>
                    <a:pt x="16350" y="12124"/>
                    <a:pt x="16350" y="11237"/>
                    <a:pt x="16350" y="10786"/>
                  </a:cubicBezTo>
                  <a:cubicBezTo>
                    <a:pt x="16350" y="9448"/>
                    <a:pt x="16350" y="8561"/>
                    <a:pt x="16350" y="7223"/>
                  </a:cubicBezTo>
                  <a:lnTo>
                    <a:pt x="17498" y="5435"/>
                  </a:lnTo>
                  <a:cubicBezTo>
                    <a:pt x="17498" y="5435"/>
                    <a:pt x="17498" y="5435"/>
                    <a:pt x="17498" y="4985"/>
                  </a:cubicBezTo>
                  <a:cubicBezTo>
                    <a:pt x="17498" y="4985"/>
                    <a:pt x="17498" y="4548"/>
                    <a:pt x="17498" y="4098"/>
                  </a:cubicBezTo>
                  <a:cubicBezTo>
                    <a:pt x="18647" y="2309"/>
                    <a:pt x="16350" y="972"/>
                    <a:pt x="11829" y="84"/>
                  </a:cubicBezTo>
                  <a:cubicBezTo>
                    <a:pt x="11363" y="28"/>
                    <a:pt x="10860" y="0"/>
                    <a:pt x="10358"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52" name="Google Shape;4126;p32">
              <a:extLst>
                <a:ext uri="{FF2B5EF4-FFF2-40B4-BE49-F238E27FC236}">
                  <a16:creationId xmlns:a16="http://schemas.microsoft.com/office/drawing/2014/main" id="{6835AE22-2372-3E5C-6EE9-B9DDAF422D21}"/>
                </a:ext>
              </a:extLst>
            </p:cNvPr>
            <p:cNvSpPr>
              <a:spLocks/>
            </p:cNvSpPr>
            <p:nvPr/>
          </p:nvSpPr>
          <p:spPr bwMode="auto">
            <a:xfrm>
              <a:off x="790201" y="850497"/>
              <a:ext cx="19712" cy="52153"/>
            </a:xfrm>
            <a:custGeom>
              <a:avLst/>
              <a:gdLst>
                <a:gd name="T0" fmla="*/ 10144 w 19571"/>
                <a:gd name="T1" fmla="*/ 886265 h 21600"/>
                <a:gd name="T2" fmla="*/ 10144 w 19571"/>
                <a:gd name="T3" fmla="*/ 886265 h 21600"/>
                <a:gd name="T4" fmla="*/ 10144 w 19571"/>
                <a:gd name="T5" fmla="*/ 886265 h 21600"/>
                <a:gd name="T6" fmla="*/ 10144 w 19571"/>
                <a:gd name="T7" fmla="*/ 88626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71" h="21600" extrusionOk="0">
                  <a:moveTo>
                    <a:pt x="7122" y="0"/>
                  </a:moveTo>
                  <a:cubicBezTo>
                    <a:pt x="5789" y="0"/>
                    <a:pt x="4487" y="90"/>
                    <a:pt x="3496" y="233"/>
                  </a:cubicBezTo>
                  <a:cubicBezTo>
                    <a:pt x="-440" y="1047"/>
                    <a:pt x="-440" y="3102"/>
                    <a:pt x="552" y="4330"/>
                  </a:cubicBezTo>
                  <a:cubicBezTo>
                    <a:pt x="1543" y="4731"/>
                    <a:pt x="1543" y="4731"/>
                    <a:pt x="1543" y="4731"/>
                  </a:cubicBezTo>
                  <a:cubicBezTo>
                    <a:pt x="1543" y="4731"/>
                    <a:pt x="1543" y="4731"/>
                    <a:pt x="1543" y="5145"/>
                  </a:cubicBezTo>
                  <a:lnTo>
                    <a:pt x="2504" y="5558"/>
                  </a:lnTo>
                  <a:cubicBezTo>
                    <a:pt x="2504" y="6373"/>
                    <a:pt x="3496" y="6786"/>
                    <a:pt x="3496" y="7601"/>
                  </a:cubicBezTo>
                  <a:cubicBezTo>
                    <a:pt x="3496" y="8415"/>
                    <a:pt x="4487" y="8829"/>
                    <a:pt x="4487" y="9643"/>
                  </a:cubicBezTo>
                  <a:cubicBezTo>
                    <a:pt x="4487" y="9643"/>
                    <a:pt x="4487" y="10057"/>
                    <a:pt x="4487" y="10470"/>
                  </a:cubicBezTo>
                  <a:cubicBezTo>
                    <a:pt x="4487" y="10470"/>
                    <a:pt x="4487" y="10470"/>
                    <a:pt x="4487" y="10871"/>
                  </a:cubicBezTo>
                  <a:cubicBezTo>
                    <a:pt x="5448" y="12099"/>
                    <a:pt x="5448" y="13327"/>
                    <a:pt x="5448" y="14555"/>
                  </a:cubicBezTo>
                  <a:cubicBezTo>
                    <a:pt x="5448" y="14969"/>
                    <a:pt x="4487" y="15783"/>
                    <a:pt x="4487" y="16197"/>
                  </a:cubicBezTo>
                  <a:cubicBezTo>
                    <a:pt x="4487" y="16197"/>
                    <a:pt x="4487" y="16610"/>
                    <a:pt x="4487" y="16610"/>
                  </a:cubicBezTo>
                  <a:cubicBezTo>
                    <a:pt x="4487" y="17011"/>
                    <a:pt x="4487" y="17425"/>
                    <a:pt x="4487" y="17838"/>
                  </a:cubicBezTo>
                  <a:cubicBezTo>
                    <a:pt x="3496" y="19467"/>
                    <a:pt x="5448" y="20695"/>
                    <a:pt x="9384" y="21522"/>
                  </a:cubicBezTo>
                  <a:cubicBezTo>
                    <a:pt x="9911" y="21574"/>
                    <a:pt x="10437" y="21600"/>
                    <a:pt x="10964" y="21600"/>
                  </a:cubicBezTo>
                  <a:cubicBezTo>
                    <a:pt x="14311" y="21600"/>
                    <a:pt x="17379" y="20540"/>
                    <a:pt x="18216" y="19467"/>
                  </a:cubicBezTo>
                  <a:cubicBezTo>
                    <a:pt x="21160" y="13327"/>
                    <a:pt x="19208" y="7187"/>
                    <a:pt x="13320" y="1461"/>
                  </a:cubicBezTo>
                  <a:cubicBezTo>
                    <a:pt x="12669" y="362"/>
                    <a:pt x="9818" y="0"/>
                    <a:pt x="7122"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53" name="Google Shape;4127;p32">
              <a:extLst>
                <a:ext uri="{FF2B5EF4-FFF2-40B4-BE49-F238E27FC236}">
                  <a16:creationId xmlns:a16="http://schemas.microsoft.com/office/drawing/2014/main" id="{15DED86D-01B8-1327-BF2D-7459A1D44BB3}"/>
                </a:ext>
              </a:extLst>
            </p:cNvPr>
            <p:cNvSpPr>
              <a:spLocks/>
            </p:cNvSpPr>
            <p:nvPr/>
          </p:nvSpPr>
          <p:spPr bwMode="auto">
            <a:xfrm>
              <a:off x="773708" y="921969"/>
              <a:ext cx="30151" cy="40044"/>
            </a:xfrm>
            <a:custGeom>
              <a:avLst/>
              <a:gdLst>
                <a:gd name="T0" fmla="*/ 69201 w 20599"/>
                <a:gd name="T1" fmla="*/ 236510 h 21600"/>
                <a:gd name="T2" fmla="*/ 69201 w 20599"/>
                <a:gd name="T3" fmla="*/ 236510 h 21600"/>
                <a:gd name="T4" fmla="*/ 69201 w 20599"/>
                <a:gd name="T5" fmla="*/ 236510 h 21600"/>
                <a:gd name="T6" fmla="*/ 69201 w 20599"/>
                <a:gd name="T7" fmla="*/ 23651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99" h="21600" extrusionOk="0">
                  <a:moveTo>
                    <a:pt x="15678" y="0"/>
                  </a:moveTo>
                  <a:cubicBezTo>
                    <a:pt x="13482" y="0"/>
                    <a:pt x="11541" y="1027"/>
                    <a:pt x="10966" y="2795"/>
                  </a:cubicBezTo>
                  <a:cubicBezTo>
                    <a:pt x="10305" y="3333"/>
                    <a:pt x="10305" y="4394"/>
                    <a:pt x="10305" y="4933"/>
                  </a:cubicBezTo>
                  <a:cubicBezTo>
                    <a:pt x="9622" y="4933"/>
                    <a:pt x="9622" y="5472"/>
                    <a:pt x="9622" y="5993"/>
                  </a:cubicBezTo>
                  <a:cubicBezTo>
                    <a:pt x="8940" y="7071"/>
                    <a:pt x="8279" y="8670"/>
                    <a:pt x="6914" y="9731"/>
                  </a:cubicBezTo>
                  <a:cubicBezTo>
                    <a:pt x="6914" y="10270"/>
                    <a:pt x="6253" y="10792"/>
                    <a:pt x="5571" y="11330"/>
                  </a:cubicBezTo>
                  <a:cubicBezTo>
                    <a:pt x="5571" y="11330"/>
                    <a:pt x="5571" y="11869"/>
                    <a:pt x="4889" y="11869"/>
                  </a:cubicBezTo>
                  <a:cubicBezTo>
                    <a:pt x="4889" y="11869"/>
                    <a:pt x="4889" y="12391"/>
                    <a:pt x="4889" y="12391"/>
                  </a:cubicBezTo>
                  <a:cubicBezTo>
                    <a:pt x="3545" y="13468"/>
                    <a:pt x="2202" y="14529"/>
                    <a:pt x="1520" y="15068"/>
                  </a:cubicBezTo>
                  <a:cubicBezTo>
                    <a:pt x="-506" y="16667"/>
                    <a:pt x="-506" y="19327"/>
                    <a:pt x="1520" y="20388"/>
                  </a:cubicBezTo>
                  <a:cubicBezTo>
                    <a:pt x="2202" y="21196"/>
                    <a:pt x="3375" y="21600"/>
                    <a:pt x="4633" y="21600"/>
                  </a:cubicBezTo>
                  <a:cubicBezTo>
                    <a:pt x="5912" y="21600"/>
                    <a:pt x="7256" y="21196"/>
                    <a:pt x="8279" y="20388"/>
                  </a:cubicBezTo>
                  <a:cubicBezTo>
                    <a:pt x="14356" y="16667"/>
                    <a:pt x="18407" y="10792"/>
                    <a:pt x="20433" y="4933"/>
                  </a:cubicBezTo>
                  <a:cubicBezTo>
                    <a:pt x="21094" y="2795"/>
                    <a:pt x="19751" y="673"/>
                    <a:pt x="17043" y="135"/>
                  </a:cubicBezTo>
                  <a:cubicBezTo>
                    <a:pt x="16595" y="51"/>
                    <a:pt x="16126" y="0"/>
                    <a:pt x="15678"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54" name="Google Shape;4128;p32">
              <a:extLst>
                <a:ext uri="{FF2B5EF4-FFF2-40B4-BE49-F238E27FC236}">
                  <a16:creationId xmlns:a16="http://schemas.microsoft.com/office/drawing/2014/main" id="{E5DD0F7A-2A13-8B5C-5077-1BCFD00ECD0B}"/>
                </a:ext>
              </a:extLst>
            </p:cNvPr>
            <p:cNvSpPr>
              <a:spLocks/>
            </p:cNvSpPr>
            <p:nvPr/>
          </p:nvSpPr>
          <p:spPr bwMode="auto">
            <a:xfrm>
              <a:off x="1026949" y="660048"/>
              <a:ext cx="49706" cy="25249"/>
            </a:xfrm>
            <a:custGeom>
              <a:avLst/>
              <a:gdLst>
                <a:gd name="T0" fmla="*/ 797245 w 20886"/>
                <a:gd name="T1" fmla="*/ 23572 h 21600"/>
                <a:gd name="T2" fmla="*/ 797245 w 20886"/>
                <a:gd name="T3" fmla="*/ 23572 h 21600"/>
                <a:gd name="T4" fmla="*/ 797245 w 20886"/>
                <a:gd name="T5" fmla="*/ 23572 h 21600"/>
                <a:gd name="T6" fmla="*/ 797245 w 20886"/>
                <a:gd name="T7" fmla="*/ 235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86" h="21600" extrusionOk="0">
                  <a:moveTo>
                    <a:pt x="17893" y="0"/>
                  </a:moveTo>
                  <a:cubicBezTo>
                    <a:pt x="17618" y="0"/>
                    <a:pt x="17329" y="53"/>
                    <a:pt x="17041" y="214"/>
                  </a:cubicBezTo>
                  <a:cubicBezTo>
                    <a:pt x="11650" y="1896"/>
                    <a:pt x="6247" y="5287"/>
                    <a:pt x="1264" y="10359"/>
                  </a:cubicBezTo>
                  <a:cubicBezTo>
                    <a:pt x="18" y="12042"/>
                    <a:pt x="-402" y="15432"/>
                    <a:pt x="437" y="18797"/>
                  </a:cubicBezTo>
                  <a:cubicBezTo>
                    <a:pt x="923" y="20799"/>
                    <a:pt x="1683" y="21600"/>
                    <a:pt x="2575" y="21600"/>
                  </a:cubicBezTo>
                  <a:cubicBezTo>
                    <a:pt x="3205" y="21600"/>
                    <a:pt x="3900" y="21200"/>
                    <a:pt x="4582" y="20505"/>
                  </a:cubicBezTo>
                  <a:cubicBezTo>
                    <a:pt x="5001" y="20505"/>
                    <a:pt x="5421" y="19651"/>
                    <a:pt x="6247" y="19651"/>
                  </a:cubicBezTo>
                  <a:cubicBezTo>
                    <a:pt x="6247" y="18797"/>
                    <a:pt x="6247" y="18797"/>
                    <a:pt x="6247" y="18797"/>
                  </a:cubicBezTo>
                  <a:lnTo>
                    <a:pt x="6667" y="18797"/>
                  </a:lnTo>
                  <a:lnTo>
                    <a:pt x="7493" y="17969"/>
                  </a:lnTo>
                  <a:cubicBezTo>
                    <a:pt x="8739" y="17114"/>
                    <a:pt x="9985" y="16260"/>
                    <a:pt x="11231" y="15432"/>
                  </a:cubicBezTo>
                  <a:cubicBezTo>
                    <a:pt x="13723" y="13724"/>
                    <a:pt x="16214" y="12896"/>
                    <a:pt x="18706" y="12042"/>
                  </a:cubicBezTo>
                  <a:cubicBezTo>
                    <a:pt x="20372" y="11187"/>
                    <a:pt x="21198" y="7823"/>
                    <a:pt x="20778" y="4432"/>
                  </a:cubicBezTo>
                  <a:cubicBezTo>
                    <a:pt x="20437" y="1629"/>
                    <a:pt x="19244" y="0"/>
                    <a:pt x="17893"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055" name="Google Shape;4129;p32">
              <a:extLst>
                <a:ext uri="{FF2B5EF4-FFF2-40B4-BE49-F238E27FC236}">
                  <a16:creationId xmlns:a16="http://schemas.microsoft.com/office/drawing/2014/main" id="{7E14DB44-4C49-2198-41DC-96F61F20E7A0}"/>
                </a:ext>
              </a:extLst>
            </p:cNvPr>
            <p:cNvSpPr>
              <a:spLocks/>
            </p:cNvSpPr>
            <p:nvPr/>
          </p:nvSpPr>
          <p:spPr bwMode="auto">
            <a:xfrm>
              <a:off x="1056227" y="762700"/>
              <a:ext cx="23885" cy="30087"/>
            </a:xfrm>
            <a:custGeom>
              <a:avLst/>
              <a:gdLst>
                <a:gd name="T0" fmla="*/ 20486 w 20871"/>
                <a:gd name="T1" fmla="*/ 56633 h 21600"/>
                <a:gd name="T2" fmla="*/ 20486 w 20871"/>
                <a:gd name="T3" fmla="*/ 56633 h 21600"/>
                <a:gd name="T4" fmla="*/ 20486 w 20871"/>
                <a:gd name="T5" fmla="*/ 56633 h 21600"/>
                <a:gd name="T6" fmla="*/ 20486 w 20871"/>
                <a:gd name="T7" fmla="*/ 5663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71" h="21600" extrusionOk="0">
                  <a:moveTo>
                    <a:pt x="5516" y="0"/>
                  </a:moveTo>
                  <a:cubicBezTo>
                    <a:pt x="4671" y="0"/>
                    <a:pt x="3825" y="90"/>
                    <a:pt x="2953" y="269"/>
                  </a:cubicBezTo>
                  <a:cubicBezTo>
                    <a:pt x="2080" y="986"/>
                    <a:pt x="362" y="2398"/>
                    <a:pt x="362" y="3832"/>
                  </a:cubicBezTo>
                  <a:cubicBezTo>
                    <a:pt x="-511" y="5243"/>
                    <a:pt x="362" y="6655"/>
                    <a:pt x="1234" y="7372"/>
                  </a:cubicBezTo>
                  <a:cubicBezTo>
                    <a:pt x="3825" y="11629"/>
                    <a:pt x="6416" y="15169"/>
                    <a:pt x="9007" y="19427"/>
                  </a:cubicBezTo>
                  <a:cubicBezTo>
                    <a:pt x="10125" y="20816"/>
                    <a:pt x="12307" y="21600"/>
                    <a:pt x="14434" y="21600"/>
                  </a:cubicBezTo>
                  <a:cubicBezTo>
                    <a:pt x="15580" y="21600"/>
                    <a:pt x="16725" y="21354"/>
                    <a:pt x="17625" y="20861"/>
                  </a:cubicBezTo>
                  <a:cubicBezTo>
                    <a:pt x="19371" y="20144"/>
                    <a:pt x="20216" y="19427"/>
                    <a:pt x="20216" y="18015"/>
                  </a:cubicBezTo>
                  <a:cubicBezTo>
                    <a:pt x="21089" y="16603"/>
                    <a:pt x="21089" y="15169"/>
                    <a:pt x="20216" y="13758"/>
                  </a:cubicBezTo>
                  <a:cubicBezTo>
                    <a:pt x="17625" y="10217"/>
                    <a:pt x="14189" y="5960"/>
                    <a:pt x="11598" y="2398"/>
                  </a:cubicBezTo>
                  <a:cubicBezTo>
                    <a:pt x="10289" y="807"/>
                    <a:pt x="8025" y="0"/>
                    <a:pt x="5516" y="0"/>
                  </a:cubicBezTo>
                  <a:close/>
                </a:path>
              </a:pathLst>
            </a:custGeom>
            <a:solidFill>
              <a:srgbClr val="E3F8F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grpSp>
        <p:nvGrpSpPr>
          <p:cNvPr id="33796" name="Google Shape;4130;p32">
            <a:extLst>
              <a:ext uri="{FF2B5EF4-FFF2-40B4-BE49-F238E27FC236}">
                <a16:creationId xmlns:a16="http://schemas.microsoft.com/office/drawing/2014/main" id="{CF1DC860-D4E1-425B-88E9-84FB72014062}"/>
              </a:ext>
            </a:extLst>
          </p:cNvPr>
          <p:cNvGrpSpPr>
            <a:grpSpLocks/>
          </p:cNvGrpSpPr>
          <p:nvPr/>
        </p:nvGrpSpPr>
        <p:grpSpPr bwMode="auto">
          <a:xfrm>
            <a:off x="4672013" y="1539875"/>
            <a:ext cx="1144587" cy="1468438"/>
            <a:chOff x="0" y="0"/>
            <a:chExt cx="1144564" cy="1468427"/>
          </a:xfrm>
        </p:grpSpPr>
        <p:sp>
          <p:nvSpPr>
            <p:cNvPr id="33917" name="Google Shape;4131;p32">
              <a:extLst>
                <a:ext uri="{FF2B5EF4-FFF2-40B4-BE49-F238E27FC236}">
                  <a16:creationId xmlns:a16="http://schemas.microsoft.com/office/drawing/2014/main" id="{B421FE03-4B1B-C6E1-3E5D-212527826C5C}"/>
                </a:ext>
              </a:extLst>
            </p:cNvPr>
            <p:cNvSpPr>
              <a:spLocks/>
            </p:cNvSpPr>
            <p:nvPr/>
          </p:nvSpPr>
          <p:spPr bwMode="auto">
            <a:xfrm>
              <a:off x="187795" y="256647"/>
              <a:ext cx="775932" cy="780812"/>
            </a:xfrm>
            <a:custGeom>
              <a:avLst/>
              <a:gdLst>
                <a:gd name="T0" fmla="*/ 2147483647 w 21574"/>
                <a:gd name="T1" fmla="*/ 2147483647 h 21600"/>
                <a:gd name="T2" fmla="*/ 2147483647 w 21574"/>
                <a:gd name="T3" fmla="*/ 2147483647 h 21600"/>
                <a:gd name="T4" fmla="*/ 2147483647 w 21574"/>
                <a:gd name="T5" fmla="*/ 2147483647 h 21600"/>
                <a:gd name="T6" fmla="*/ 2147483647 w 2157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74" h="21600" extrusionOk="0">
                  <a:moveTo>
                    <a:pt x="12339" y="0"/>
                  </a:moveTo>
                  <a:cubicBezTo>
                    <a:pt x="12339" y="0"/>
                    <a:pt x="12312" y="110"/>
                    <a:pt x="12257" y="274"/>
                  </a:cubicBezTo>
                  <a:cubicBezTo>
                    <a:pt x="12010" y="984"/>
                    <a:pt x="11047" y="3008"/>
                    <a:pt x="7338" y="3555"/>
                  </a:cubicBezTo>
                  <a:cubicBezTo>
                    <a:pt x="2831" y="4211"/>
                    <a:pt x="2116" y="7929"/>
                    <a:pt x="2116" y="7929"/>
                  </a:cubicBezTo>
                  <a:cubicBezTo>
                    <a:pt x="1932" y="7690"/>
                    <a:pt x="1647" y="7574"/>
                    <a:pt x="1355" y="7574"/>
                  </a:cubicBezTo>
                  <a:cubicBezTo>
                    <a:pt x="1213" y="7574"/>
                    <a:pt x="1070" y="7602"/>
                    <a:pt x="935" y="7656"/>
                  </a:cubicBezTo>
                  <a:cubicBezTo>
                    <a:pt x="825" y="7683"/>
                    <a:pt x="715" y="7765"/>
                    <a:pt x="633" y="7847"/>
                  </a:cubicBezTo>
                  <a:cubicBezTo>
                    <a:pt x="193" y="8203"/>
                    <a:pt x="28" y="8831"/>
                    <a:pt x="0" y="9406"/>
                  </a:cubicBezTo>
                  <a:cubicBezTo>
                    <a:pt x="0" y="10828"/>
                    <a:pt x="908" y="12222"/>
                    <a:pt x="2171" y="12742"/>
                  </a:cubicBezTo>
                  <a:cubicBezTo>
                    <a:pt x="2336" y="13972"/>
                    <a:pt x="2776" y="15694"/>
                    <a:pt x="3958" y="17389"/>
                  </a:cubicBezTo>
                  <a:cubicBezTo>
                    <a:pt x="4754" y="18593"/>
                    <a:pt x="5717" y="19467"/>
                    <a:pt x="6650" y="20097"/>
                  </a:cubicBezTo>
                  <a:cubicBezTo>
                    <a:pt x="8300" y="21218"/>
                    <a:pt x="9893" y="21600"/>
                    <a:pt x="10691" y="21600"/>
                  </a:cubicBezTo>
                  <a:cubicBezTo>
                    <a:pt x="11487" y="21600"/>
                    <a:pt x="13081" y="21218"/>
                    <a:pt x="14730" y="20097"/>
                  </a:cubicBezTo>
                  <a:cubicBezTo>
                    <a:pt x="15665" y="19467"/>
                    <a:pt x="16626" y="18565"/>
                    <a:pt x="17450" y="17389"/>
                  </a:cubicBezTo>
                  <a:cubicBezTo>
                    <a:pt x="18605" y="15694"/>
                    <a:pt x="19044" y="13972"/>
                    <a:pt x="19209" y="12769"/>
                  </a:cubicBezTo>
                  <a:lnTo>
                    <a:pt x="19237" y="12769"/>
                  </a:lnTo>
                  <a:cubicBezTo>
                    <a:pt x="20611" y="12276"/>
                    <a:pt x="21600" y="10855"/>
                    <a:pt x="21573" y="9406"/>
                  </a:cubicBezTo>
                  <a:cubicBezTo>
                    <a:pt x="21573" y="8831"/>
                    <a:pt x="21380" y="8203"/>
                    <a:pt x="20941" y="7847"/>
                  </a:cubicBezTo>
                  <a:cubicBezTo>
                    <a:pt x="20721" y="7656"/>
                    <a:pt x="20419" y="7574"/>
                    <a:pt x="20116" y="7574"/>
                  </a:cubicBezTo>
                  <a:cubicBezTo>
                    <a:pt x="19924" y="7574"/>
                    <a:pt x="19732" y="7629"/>
                    <a:pt x="19567" y="7738"/>
                  </a:cubicBezTo>
                  <a:cubicBezTo>
                    <a:pt x="18715" y="4703"/>
                    <a:pt x="16873" y="2734"/>
                    <a:pt x="15005" y="1450"/>
                  </a:cubicBezTo>
                  <a:cubicBezTo>
                    <a:pt x="14098" y="820"/>
                    <a:pt x="13164" y="356"/>
                    <a:pt x="12339"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18" name="Google Shape;4132;p32">
              <a:extLst>
                <a:ext uri="{FF2B5EF4-FFF2-40B4-BE49-F238E27FC236}">
                  <a16:creationId xmlns:a16="http://schemas.microsoft.com/office/drawing/2014/main" id="{E54FC1C5-D250-48DD-9636-269A3611906A}"/>
                </a:ext>
              </a:extLst>
            </p:cNvPr>
            <p:cNvSpPr>
              <a:spLocks/>
            </p:cNvSpPr>
            <p:nvPr/>
          </p:nvSpPr>
          <p:spPr bwMode="auto">
            <a:xfrm>
              <a:off x="482362" y="876371"/>
              <a:ext cx="170002" cy="66228"/>
            </a:xfrm>
            <a:custGeom>
              <a:avLst/>
              <a:gdLst>
                <a:gd name="T0" fmla="*/ 326155724 w 21600"/>
                <a:gd name="T1" fmla="*/ 2926591 h 21600"/>
                <a:gd name="T2" fmla="*/ 326155724 w 21600"/>
                <a:gd name="T3" fmla="*/ 2926591 h 21600"/>
                <a:gd name="T4" fmla="*/ 326155724 w 21600"/>
                <a:gd name="T5" fmla="*/ 2926591 h 21600"/>
                <a:gd name="T6" fmla="*/ 326155724 w 21600"/>
                <a:gd name="T7" fmla="*/ 292659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534" y="0"/>
                  </a:moveTo>
                  <a:cubicBezTo>
                    <a:pt x="5825" y="1181"/>
                    <a:pt x="4394" y="1659"/>
                    <a:pt x="3220" y="1659"/>
                  </a:cubicBezTo>
                  <a:cubicBezTo>
                    <a:pt x="2145" y="1659"/>
                    <a:pt x="1285" y="1262"/>
                    <a:pt x="627" y="651"/>
                  </a:cubicBezTo>
                  <a:lnTo>
                    <a:pt x="504" y="651"/>
                  </a:lnTo>
                  <a:cubicBezTo>
                    <a:pt x="250" y="326"/>
                    <a:pt x="127" y="326"/>
                    <a:pt x="0" y="0"/>
                  </a:cubicBezTo>
                  <a:cubicBezTo>
                    <a:pt x="0" y="10"/>
                    <a:pt x="3264" y="21600"/>
                    <a:pt x="10798" y="21600"/>
                  </a:cubicBezTo>
                  <a:cubicBezTo>
                    <a:pt x="18332" y="21600"/>
                    <a:pt x="21600" y="10"/>
                    <a:pt x="21600" y="0"/>
                  </a:cubicBezTo>
                  <a:cubicBezTo>
                    <a:pt x="21473" y="326"/>
                    <a:pt x="21350" y="326"/>
                    <a:pt x="21096" y="651"/>
                  </a:cubicBezTo>
                  <a:lnTo>
                    <a:pt x="20973" y="651"/>
                  </a:lnTo>
                  <a:cubicBezTo>
                    <a:pt x="20311" y="1262"/>
                    <a:pt x="19455" y="1659"/>
                    <a:pt x="18380" y="1659"/>
                  </a:cubicBezTo>
                  <a:cubicBezTo>
                    <a:pt x="17206" y="1659"/>
                    <a:pt x="15771" y="1181"/>
                    <a:pt x="14066" y="0"/>
                  </a:cubicBezTo>
                  <a:lnTo>
                    <a:pt x="13312" y="0"/>
                  </a:lnTo>
                  <a:cubicBezTo>
                    <a:pt x="12935" y="651"/>
                    <a:pt x="12182" y="1618"/>
                    <a:pt x="10798" y="1934"/>
                  </a:cubicBezTo>
                  <a:cubicBezTo>
                    <a:pt x="9418" y="1618"/>
                    <a:pt x="8665" y="651"/>
                    <a:pt x="8288" y="0"/>
                  </a:cubicBezTo>
                  <a:lnTo>
                    <a:pt x="7534" y="0"/>
                  </a:lnTo>
                  <a:close/>
                </a:path>
              </a:pathLst>
            </a:custGeom>
            <a:solidFill>
              <a:srgbClr val="EF626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19" name="Google Shape;4133;p32">
              <a:extLst>
                <a:ext uri="{FF2B5EF4-FFF2-40B4-BE49-F238E27FC236}">
                  <a16:creationId xmlns:a16="http://schemas.microsoft.com/office/drawing/2014/main" id="{A8CDF363-BF3C-4224-A842-0B66C4519B7B}"/>
                </a:ext>
              </a:extLst>
            </p:cNvPr>
            <p:cNvSpPr>
              <a:spLocks/>
            </p:cNvSpPr>
            <p:nvPr/>
          </p:nvSpPr>
          <p:spPr bwMode="auto">
            <a:xfrm>
              <a:off x="465571" y="839291"/>
              <a:ext cx="203583" cy="42415"/>
            </a:xfrm>
            <a:custGeom>
              <a:avLst/>
              <a:gdLst>
                <a:gd name="T0" fmla="*/ 803276020 w 21600"/>
                <a:gd name="T1" fmla="*/ 315328 h 21600"/>
                <a:gd name="T2" fmla="*/ 803276020 w 21600"/>
                <a:gd name="T3" fmla="*/ 315328 h 21600"/>
                <a:gd name="T4" fmla="*/ 803276020 w 21600"/>
                <a:gd name="T5" fmla="*/ 315328 h 21600"/>
                <a:gd name="T6" fmla="*/ 803276020 w 21600"/>
                <a:gd name="T7" fmla="*/ 3153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470" y="0"/>
                  </a:moveTo>
                  <a:cubicBezTo>
                    <a:pt x="7225" y="0"/>
                    <a:pt x="6970" y="79"/>
                    <a:pt x="6709" y="270"/>
                  </a:cubicBezTo>
                  <a:cubicBezTo>
                    <a:pt x="4960" y="1860"/>
                    <a:pt x="3874" y="14893"/>
                    <a:pt x="1818" y="14893"/>
                  </a:cubicBezTo>
                  <a:cubicBezTo>
                    <a:pt x="1285" y="14893"/>
                    <a:pt x="689" y="14019"/>
                    <a:pt x="0" y="11841"/>
                  </a:cubicBezTo>
                  <a:cubicBezTo>
                    <a:pt x="0" y="11841"/>
                    <a:pt x="315" y="16371"/>
                    <a:pt x="1782" y="19391"/>
                  </a:cubicBezTo>
                  <a:cubicBezTo>
                    <a:pt x="1887" y="19391"/>
                    <a:pt x="1990" y="19899"/>
                    <a:pt x="2096" y="19899"/>
                  </a:cubicBezTo>
                  <a:cubicBezTo>
                    <a:pt x="2202" y="19899"/>
                    <a:pt x="2202" y="19899"/>
                    <a:pt x="2305" y="20392"/>
                  </a:cubicBezTo>
                  <a:cubicBezTo>
                    <a:pt x="2851" y="21107"/>
                    <a:pt x="3533" y="21600"/>
                    <a:pt x="4391" y="21600"/>
                  </a:cubicBezTo>
                  <a:cubicBezTo>
                    <a:pt x="5351" y="21600"/>
                    <a:pt x="6527" y="20980"/>
                    <a:pt x="7967" y="19391"/>
                  </a:cubicBezTo>
                  <a:cubicBezTo>
                    <a:pt x="8179" y="18882"/>
                    <a:pt x="8282" y="18882"/>
                    <a:pt x="8494" y="18389"/>
                  </a:cubicBezTo>
                  <a:lnTo>
                    <a:pt x="8494" y="18882"/>
                  </a:lnTo>
                  <a:cubicBezTo>
                    <a:pt x="8494" y="18882"/>
                    <a:pt x="8596" y="18882"/>
                    <a:pt x="8702" y="19391"/>
                  </a:cubicBezTo>
                  <a:cubicBezTo>
                    <a:pt x="9017" y="19899"/>
                    <a:pt x="9646" y="21409"/>
                    <a:pt x="10798" y="21409"/>
                  </a:cubicBezTo>
                  <a:cubicBezTo>
                    <a:pt x="11954" y="21409"/>
                    <a:pt x="12583" y="19899"/>
                    <a:pt x="12898" y="19391"/>
                  </a:cubicBezTo>
                  <a:cubicBezTo>
                    <a:pt x="13000" y="18882"/>
                    <a:pt x="13000" y="18882"/>
                    <a:pt x="13106" y="18882"/>
                  </a:cubicBezTo>
                  <a:lnTo>
                    <a:pt x="13106" y="18389"/>
                  </a:lnTo>
                  <a:cubicBezTo>
                    <a:pt x="13212" y="18882"/>
                    <a:pt x="13421" y="18882"/>
                    <a:pt x="13527" y="19391"/>
                  </a:cubicBezTo>
                  <a:cubicBezTo>
                    <a:pt x="14967" y="20980"/>
                    <a:pt x="16173" y="21600"/>
                    <a:pt x="17159" y="21600"/>
                  </a:cubicBezTo>
                  <a:cubicBezTo>
                    <a:pt x="18044" y="21600"/>
                    <a:pt x="18749" y="21107"/>
                    <a:pt x="19295" y="20392"/>
                  </a:cubicBezTo>
                  <a:cubicBezTo>
                    <a:pt x="19398" y="20392"/>
                    <a:pt x="19398" y="19899"/>
                    <a:pt x="19504" y="19899"/>
                  </a:cubicBezTo>
                  <a:cubicBezTo>
                    <a:pt x="19610" y="19899"/>
                    <a:pt x="19713" y="19391"/>
                    <a:pt x="19818" y="19391"/>
                  </a:cubicBezTo>
                  <a:cubicBezTo>
                    <a:pt x="21183" y="16371"/>
                    <a:pt x="21600" y="11841"/>
                    <a:pt x="21600" y="11841"/>
                  </a:cubicBezTo>
                  <a:cubicBezTo>
                    <a:pt x="20898" y="14050"/>
                    <a:pt x="20292" y="14940"/>
                    <a:pt x="19752" y="14940"/>
                  </a:cubicBezTo>
                  <a:cubicBezTo>
                    <a:pt x="17712" y="14940"/>
                    <a:pt x="16610" y="2257"/>
                    <a:pt x="14785" y="270"/>
                  </a:cubicBezTo>
                  <a:cubicBezTo>
                    <a:pt x="14537" y="79"/>
                    <a:pt x="14292" y="0"/>
                    <a:pt x="14057" y="0"/>
                  </a:cubicBezTo>
                  <a:cubicBezTo>
                    <a:pt x="12308" y="0"/>
                    <a:pt x="10984" y="4419"/>
                    <a:pt x="10798" y="5293"/>
                  </a:cubicBezTo>
                  <a:cubicBezTo>
                    <a:pt x="10616" y="4419"/>
                    <a:pt x="9288" y="0"/>
                    <a:pt x="7470" y="0"/>
                  </a:cubicBezTo>
                  <a:close/>
                </a:path>
              </a:pathLst>
            </a:custGeom>
            <a:solidFill>
              <a:srgbClr val="F9878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215" name="Google Shape;4134;p32">
              <a:extLst>
                <a:ext uri="{FF2B5EF4-FFF2-40B4-BE49-F238E27FC236}">
                  <a16:creationId xmlns:a16="http://schemas.microsoft.com/office/drawing/2014/main" id="{B211E2C6-93FA-5AB2-5F7F-215F78CA0FDF}"/>
                </a:ext>
              </a:extLst>
            </p:cNvPr>
            <p:cNvSpPr/>
            <p:nvPr/>
          </p:nvSpPr>
          <p:spPr>
            <a:xfrm>
              <a:off x="487352" y="874706"/>
              <a:ext cx="160335" cy="30162"/>
            </a:xfrm>
            <a:custGeom>
              <a:avLst/>
              <a:gdLst/>
              <a:ahLst/>
              <a:cxnLst>
                <a:cxn ang="0">
                  <a:pos x="wd2" y="hd2"/>
                </a:cxn>
                <a:cxn ang="5400000">
                  <a:pos x="wd2" y="hd2"/>
                </a:cxn>
                <a:cxn ang="10800000">
                  <a:pos x="wd2" y="hd2"/>
                </a:cxn>
                <a:cxn ang="16200000">
                  <a:pos x="wd2" y="hd2"/>
                </a:cxn>
              </a:cxnLst>
              <a:rect l="0" t="0" r="r" b="b"/>
              <a:pathLst>
                <a:path w="21600" h="21600" extrusionOk="0">
                  <a:moveTo>
                    <a:pt x="7868" y="0"/>
                  </a:moveTo>
                  <a:cubicBezTo>
                    <a:pt x="5843" y="3168"/>
                    <a:pt x="4168" y="4417"/>
                    <a:pt x="2808" y="4417"/>
                  </a:cubicBezTo>
                  <a:cubicBezTo>
                    <a:pt x="1659" y="4417"/>
                    <a:pt x="732" y="3538"/>
                    <a:pt x="0" y="2197"/>
                  </a:cubicBezTo>
                  <a:cubicBezTo>
                    <a:pt x="800" y="6591"/>
                    <a:pt x="1869" y="10245"/>
                    <a:pt x="3199" y="13899"/>
                  </a:cubicBezTo>
                  <a:cubicBezTo>
                    <a:pt x="5401" y="19033"/>
                    <a:pt x="8099" y="21600"/>
                    <a:pt x="10798" y="21600"/>
                  </a:cubicBezTo>
                  <a:cubicBezTo>
                    <a:pt x="13501" y="21600"/>
                    <a:pt x="16199" y="19033"/>
                    <a:pt x="18401" y="13899"/>
                  </a:cubicBezTo>
                  <a:cubicBezTo>
                    <a:pt x="19731" y="10245"/>
                    <a:pt x="20931" y="6591"/>
                    <a:pt x="21600" y="2197"/>
                  </a:cubicBezTo>
                  <a:cubicBezTo>
                    <a:pt x="20830" y="3608"/>
                    <a:pt x="19845" y="4672"/>
                    <a:pt x="18615" y="4672"/>
                  </a:cubicBezTo>
                  <a:cubicBezTo>
                    <a:pt x="17289" y="4672"/>
                    <a:pt x="15673" y="3423"/>
                    <a:pt x="13732" y="0"/>
                  </a:cubicBezTo>
                  <a:cubicBezTo>
                    <a:pt x="13597" y="717"/>
                    <a:pt x="12667" y="4394"/>
                    <a:pt x="10798" y="5111"/>
                  </a:cubicBezTo>
                  <a:cubicBezTo>
                    <a:pt x="8933" y="4394"/>
                    <a:pt x="7998" y="717"/>
                    <a:pt x="7868"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921" name="Google Shape;4135;p32">
              <a:extLst>
                <a:ext uri="{FF2B5EF4-FFF2-40B4-BE49-F238E27FC236}">
                  <a16:creationId xmlns:a16="http://schemas.microsoft.com/office/drawing/2014/main" id="{0E899122-2C17-5BB2-2AFD-1F8328B5B7AE}"/>
                </a:ext>
              </a:extLst>
            </p:cNvPr>
            <p:cNvSpPr>
              <a:spLocks/>
            </p:cNvSpPr>
            <p:nvPr/>
          </p:nvSpPr>
          <p:spPr bwMode="auto">
            <a:xfrm>
              <a:off x="0" y="983143"/>
              <a:ext cx="1144565" cy="48528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542" y="0"/>
                  </a:moveTo>
                  <a:cubicBezTo>
                    <a:pt x="13491" y="160"/>
                    <a:pt x="11698" y="5993"/>
                    <a:pt x="8920" y="5993"/>
                  </a:cubicBezTo>
                  <a:cubicBezTo>
                    <a:pt x="8642" y="5993"/>
                    <a:pt x="8355" y="5934"/>
                    <a:pt x="8058" y="5807"/>
                  </a:cubicBezTo>
                  <a:cubicBezTo>
                    <a:pt x="7965" y="7699"/>
                    <a:pt x="7741" y="9723"/>
                    <a:pt x="7312" y="11174"/>
                  </a:cubicBezTo>
                  <a:cubicBezTo>
                    <a:pt x="6174" y="14913"/>
                    <a:pt x="4813" y="15925"/>
                    <a:pt x="3544" y="16013"/>
                  </a:cubicBezTo>
                  <a:cubicBezTo>
                    <a:pt x="2295" y="16145"/>
                    <a:pt x="262" y="17377"/>
                    <a:pt x="0" y="21600"/>
                  </a:cubicBezTo>
                  <a:lnTo>
                    <a:pt x="21600" y="21600"/>
                  </a:lnTo>
                  <a:cubicBezTo>
                    <a:pt x="21339" y="17377"/>
                    <a:pt x="19306" y="16145"/>
                    <a:pt x="18056" y="16013"/>
                  </a:cubicBezTo>
                  <a:cubicBezTo>
                    <a:pt x="16788" y="15925"/>
                    <a:pt x="15444" y="14870"/>
                    <a:pt x="14307" y="11174"/>
                  </a:cubicBezTo>
                  <a:cubicBezTo>
                    <a:pt x="13169" y="7435"/>
                    <a:pt x="13542" y="0"/>
                    <a:pt x="13542"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22" name="Google Shape;4136;p32">
              <a:extLst>
                <a:ext uri="{FF2B5EF4-FFF2-40B4-BE49-F238E27FC236}">
                  <a16:creationId xmlns:a16="http://schemas.microsoft.com/office/drawing/2014/main" id="{9FBD5D23-5ACF-5DC6-5E38-0BCC365BC608}"/>
                </a:ext>
              </a:extLst>
            </p:cNvPr>
            <p:cNvSpPr>
              <a:spLocks/>
            </p:cNvSpPr>
            <p:nvPr/>
          </p:nvSpPr>
          <p:spPr bwMode="auto">
            <a:xfrm>
              <a:off x="212943" y="40200"/>
              <a:ext cx="698786" cy="503074"/>
            </a:xfrm>
            <a:custGeom>
              <a:avLst/>
              <a:gdLst>
                <a:gd name="T0" fmla="*/ 2147483647 w 20777"/>
                <a:gd name="T1" fmla="*/ 2147483647 h 21600"/>
                <a:gd name="T2" fmla="*/ 2147483647 w 20777"/>
                <a:gd name="T3" fmla="*/ 2147483647 h 21600"/>
                <a:gd name="T4" fmla="*/ 2147483647 w 20777"/>
                <a:gd name="T5" fmla="*/ 2147483647 h 21600"/>
                <a:gd name="T6" fmla="*/ 2147483647 w 2077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77" h="21600" extrusionOk="0">
                  <a:moveTo>
                    <a:pt x="12241" y="10141"/>
                  </a:moveTo>
                  <a:cubicBezTo>
                    <a:pt x="12241" y="10991"/>
                    <a:pt x="12036" y="11839"/>
                    <a:pt x="11712" y="12603"/>
                  </a:cubicBezTo>
                  <a:cubicBezTo>
                    <a:pt x="11242" y="13621"/>
                    <a:pt x="10566" y="14385"/>
                    <a:pt x="9743" y="14767"/>
                  </a:cubicBezTo>
                  <a:cubicBezTo>
                    <a:pt x="8098" y="15658"/>
                    <a:pt x="6276" y="15276"/>
                    <a:pt x="4630" y="15956"/>
                  </a:cubicBezTo>
                  <a:cubicBezTo>
                    <a:pt x="5306" y="15447"/>
                    <a:pt x="6129" y="15022"/>
                    <a:pt x="7099" y="14810"/>
                  </a:cubicBezTo>
                  <a:cubicBezTo>
                    <a:pt x="10625" y="14046"/>
                    <a:pt x="11860" y="11457"/>
                    <a:pt x="12241" y="10141"/>
                  </a:cubicBezTo>
                  <a:close/>
                  <a:moveTo>
                    <a:pt x="9538" y="0"/>
                  </a:moveTo>
                  <a:cubicBezTo>
                    <a:pt x="7775" y="0"/>
                    <a:pt x="6276" y="594"/>
                    <a:pt x="5013" y="1569"/>
                  </a:cubicBezTo>
                  <a:cubicBezTo>
                    <a:pt x="898" y="4795"/>
                    <a:pt x="-660" y="12561"/>
                    <a:pt x="251" y="21175"/>
                  </a:cubicBezTo>
                  <a:cubicBezTo>
                    <a:pt x="396" y="21092"/>
                    <a:pt x="549" y="21049"/>
                    <a:pt x="701" y="21049"/>
                  </a:cubicBezTo>
                  <a:cubicBezTo>
                    <a:pt x="1013" y="21049"/>
                    <a:pt x="1317" y="21229"/>
                    <a:pt x="1515" y="21600"/>
                  </a:cubicBezTo>
                  <a:cubicBezTo>
                    <a:pt x="1515" y="21600"/>
                    <a:pt x="1868" y="18842"/>
                    <a:pt x="3690" y="16804"/>
                  </a:cubicBezTo>
                  <a:cubicBezTo>
                    <a:pt x="4718" y="16040"/>
                    <a:pt x="6011" y="15871"/>
                    <a:pt x="7128" y="15744"/>
                  </a:cubicBezTo>
                  <a:cubicBezTo>
                    <a:pt x="8068" y="15658"/>
                    <a:pt x="9009" y="15531"/>
                    <a:pt x="9891" y="15022"/>
                  </a:cubicBezTo>
                  <a:cubicBezTo>
                    <a:pt x="10684" y="14598"/>
                    <a:pt x="11360" y="13876"/>
                    <a:pt x="11830" y="12901"/>
                  </a:cubicBezTo>
                  <a:cubicBezTo>
                    <a:pt x="12330" y="11839"/>
                    <a:pt x="12565" y="10566"/>
                    <a:pt x="12418" y="9336"/>
                  </a:cubicBezTo>
                  <a:cubicBezTo>
                    <a:pt x="12418" y="9336"/>
                    <a:pt x="12447" y="9293"/>
                    <a:pt x="12447" y="9293"/>
                  </a:cubicBezTo>
                  <a:cubicBezTo>
                    <a:pt x="13329" y="9845"/>
                    <a:pt x="14328" y="10566"/>
                    <a:pt x="15298" y="11543"/>
                  </a:cubicBezTo>
                  <a:cubicBezTo>
                    <a:pt x="17296" y="13537"/>
                    <a:pt x="19265" y="16592"/>
                    <a:pt x="20176" y="21303"/>
                  </a:cubicBezTo>
                  <a:cubicBezTo>
                    <a:pt x="20353" y="21134"/>
                    <a:pt x="20559" y="21048"/>
                    <a:pt x="20764" y="21048"/>
                  </a:cubicBezTo>
                  <a:cubicBezTo>
                    <a:pt x="20940" y="13198"/>
                    <a:pt x="19207" y="7977"/>
                    <a:pt x="19207" y="7977"/>
                  </a:cubicBezTo>
                  <a:cubicBezTo>
                    <a:pt x="19177" y="7808"/>
                    <a:pt x="17913" y="3394"/>
                    <a:pt x="14122" y="1230"/>
                  </a:cubicBezTo>
                  <a:cubicBezTo>
                    <a:pt x="12888" y="509"/>
                    <a:pt x="11360" y="0"/>
                    <a:pt x="953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23" name="Google Shape;4137;p32">
              <a:extLst>
                <a:ext uri="{FF2B5EF4-FFF2-40B4-BE49-F238E27FC236}">
                  <a16:creationId xmlns:a16="http://schemas.microsoft.com/office/drawing/2014/main" id="{693433A7-B2C6-36AB-180B-111D059EE4F9}"/>
                </a:ext>
              </a:extLst>
            </p:cNvPr>
            <p:cNvSpPr>
              <a:spLocks/>
            </p:cNvSpPr>
            <p:nvPr/>
          </p:nvSpPr>
          <p:spPr bwMode="auto">
            <a:xfrm>
              <a:off x="426995" y="983143"/>
              <a:ext cx="290597" cy="134640"/>
            </a:xfrm>
            <a:custGeom>
              <a:avLst/>
              <a:gdLst>
                <a:gd name="T0" fmla="*/ 2147483647 w 21600"/>
                <a:gd name="T1" fmla="*/ 101630835 h 21600"/>
                <a:gd name="T2" fmla="*/ 2147483647 w 21600"/>
                <a:gd name="T3" fmla="*/ 101630835 h 21600"/>
                <a:gd name="T4" fmla="*/ 2147483647 w 21600"/>
                <a:gd name="T5" fmla="*/ 101630835 h 21600"/>
                <a:gd name="T6" fmla="*/ 2147483647 w 21600"/>
                <a:gd name="T7" fmla="*/ 1016308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589" y="9989"/>
                    <a:pt x="0" y="20929"/>
                  </a:cubicBezTo>
                  <a:cubicBezTo>
                    <a:pt x="1169" y="21390"/>
                    <a:pt x="2301" y="21600"/>
                    <a:pt x="3394" y="21600"/>
                  </a:cubicBezTo>
                  <a:cubicBezTo>
                    <a:pt x="14337" y="21600"/>
                    <a:pt x="21400" y="576"/>
                    <a:pt x="21600" y="0"/>
                  </a:cubicBezTo>
                  <a:cubicBezTo>
                    <a:pt x="17192" y="6499"/>
                    <a:pt x="12931" y="8562"/>
                    <a:pt x="10801" y="8562"/>
                  </a:cubicBezTo>
                  <a:cubicBezTo>
                    <a:pt x="8669" y="8562"/>
                    <a:pt x="4410" y="6499"/>
                    <a:pt x="0"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24" name="Google Shape;4138;p32">
              <a:extLst>
                <a:ext uri="{FF2B5EF4-FFF2-40B4-BE49-F238E27FC236}">
                  <a16:creationId xmlns:a16="http://schemas.microsoft.com/office/drawing/2014/main" id="{234B99AD-53DD-4029-AF4E-C641A21AA56D}"/>
                </a:ext>
              </a:extLst>
            </p:cNvPr>
            <p:cNvSpPr>
              <a:spLocks/>
            </p:cNvSpPr>
            <p:nvPr/>
          </p:nvSpPr>
          <p:spPr bwMode="auto">
            <a:xfrm>
              <a:off x="254578" y="615697"/>
              <a:ext cx="12701" cy="94536"/>
            </a:xfrm>
            <a:custGeom>
              <a:avLst/>
              <a:gdLst>
                <a:gd name="T0" fmla="*/ 1253 w 19058"/>
                <a:gd name="T1" fmla="*/ 17343645 h 21600"/>
                <a:gd name="T2" fmla="*/ 1253 w 19058"/>
                <a:gd name="T3" fmla="*/ 17343645 h 21600"/>
                <a:gd name="T4" fmla="*/ 1253 w 19058"/>
                <a:gd name="T5" fmla="*/ 17343645 h 21600"/>
                <a:gd name="T6" fmla="*/ 1253 w 19058"/>
                <a:gd name="T7" fmla="*/ 173436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058" h="21600" extrusionOk="0">
                  <a:moveTo>
                    <a:pt x="12164" y="0"/>
                  </a:moveTo>
                  <a:cubicBezTo>
                    <a:pt x="8633" y="0"/>
                    <a:pt x="4925" y="278"/>
                    <a:pt x="3983" y="849"/>
                  </a:cubicBezTo>
                  <a:cubicBezTo>
                    <a:pt x="-1608" y="7623"/>
                    <a:pt x="-1608" y="14398"/>
                    <a:pt x="5867" y="20944"/>
                  </a:cubicBezTo>
                  <a:cubicBezTo>
                    <a:pt x="6573" y="21400"/>
                    <a:pt x="9163" y="21600"/>
                    <a:pt x="11870" y="21600"/>
                  </a:cubicBezTo>
                  <a:cubicBezTo>
                    <a:pt x="15813" y="21600"/>
                    <a:pt x="19992" y="21165"/>
                    <a:pt x="18874" y="20495"/>
                  </a:cubicBezTo>
                  <a:cubicBezTo>
                    <a:pt x="11458" y="13941"/>
                    <a:pt x="11458" y="7395"/>
                    <a:pt x="18874" y="849"/>
                  </a:cubicBezTo>
                  <a:cubicBezTo>
                    <a:pt x="18874" y="278"/>
                    <a:pt x="15637" y="0"/>
                    <a:pt x="12164"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25" name="Google Shape;4139;p32">
              <a:extLst>
                <a:ext uri="{FF2B5EF4-FFF2-40B4-BE49-F238E27FC236}">
                  <a16:creationId xmlns:a16="http://schemas.microsoft.com/office/drawing/2014/main" id="{BAC7446D-1754-385E-4277-8C9D0457FEA2}"/>
                </a:ext>
              </a:extLst>
            </p:cNvPr>
            <p:cNvSpPr>
              <a:spLocks/>
            </p:cNvSpPr>
            <p:nvPr/>
          </p:nvSpPr>
          <p:spPr bwMode="auto">
            <a:xfrm>
              <a:off x="881580" y="605803"/>
              <a:ext cx="12701" cy="104711"/>
            </a:xfrm>
            <a:custGeom>
              <a:avLst/>
              <a:gdLst>
                <a:gd name="T0" fmla="*/ 1398 w 18543"/>
                <a:gd name="T1" fmla="*/ 28914852 h 21600"/>
                <a:gd name="T2" fmla="*/ 1398 w 18543"/>
                <a:gd name="T3" fmla="*/ 28914852 h 21600"/>
                <a:gd name="T4" fmla="*/ 1398 w 18543"/>
                <a:gd name="T5" fmla="*/ 28914852 h 21600"/>
                <a:gd name="T6" fmla="*/ 1398 w 18543"/>
                <a:gd name="T7" fmla="*/ 2891485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543" h="21600" extrusionOk="0">
                  <a:moveTo>
                    <a:pt x="8922" y="0"/>
                  </a:moveTo>
                  <a:cubicBezTo>
                    <a:pt x="5736" y="0"/>
                    <a:pt x="2712" y="258"/>
                    <a:pt x="3576" y="766"/>
                  </a:cubicBezTo>
                  <a:cubicBezTo>
                    <a:pt x="8706" y="7494"/>
                    <a:pt x="7032" y="14016"/>
                    <a:pt x="174" y="20744"/>
                  </a:cubicBezTo>
                  <a:cubicBezTo>
                    <a:pt x="-906" y="21252"/>
                    <a:pt x="3252" y="21600"/>
                    <a:pt x="7032" y="21600"/>
                  </a:cubicBezTo>
                  <a:cubicBezTo>
                    <a:pt x="9354" y="21600"/>
                    <a:pt x="11460" y="21465"/>
                    <a:pt x="12162" y="21156"/>
                  </a:cubicBezTo>
                  <a:cubicBezTo>
                    <a:pt x="18966" y="14428"/>
                    <a:pt x="20694" y="7494"/>
                    <a:pt x="15564" y="766"/>
                  </a:cubicBezTo>
                  <a:cubicBezTo>
                    <a:pt x="15564" y="258"/>
                    <a:pt x="12162" y="0"/>
                    <a:pt x="8922"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26" name="Google Shape;4140;p32">
              <a:extLst>
                <a:ext uri="{FF2B5EF4-FFF2-40B4-BE49-F238E27FC236}">
                  <a16:creationId xmlns:a16="http://schemas.microsoft.com/office/drawing/2014/main" id="{A4F935A1-466B-ED54-BB83-056EB4C7038C}"/>
                </a:ext>
              </a:extLst>
            </p:cNvPr>
            <p:cNvSpPr>
              <a:spLocks/>
            </p:cNvSpPr>
            <p:nvPr/>
          </p:nvSpPr>
          <p:spPr bwMode="auto">
            <a:xfrm>
              <a:off x="208481" y="559299"/>
              <a:ext cx="32715" cy="117164"/>
            </a:xfrm>
            <a:custGeom>
              <a:avLst/>
              <a:gdLst>
                <a:gd name="T0" fmla="*/ 111391 w 20252"/>
                <a:gd name="T1" fmla="*/ 50713776 h 21600"/>
                <a:gd name="T2" fmla="*/ 111391 w 20252"/>
                <a:gd name="T3" fmla="*/ 50713776 h 21600"/>
                <a:gd name="T4" fmla="*/ 111391 w 20252"/>
                <a:gd name="T5" fmla="*/ 50713776 h 21600"/>
                <a:gd name="T6" fmla="*/ 111391 w 20252"/>
                <a:gd name="T7" fmla="*/ 5071377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52" h="21600" extrusionOk="0">
                  <a:moveTo>
                    <a:pt x="7868" y="0"/>
                  </a:moveTo>
                  <a:cubicBezTo>
                    <a:pt x="6593" y="0"/>
                    <a:pt x="5356" y="98"/>
                    <a:pt x="4332" y="328"/>
                  </a:cubicBezTo>
                  <a:cubicBezTo>
                    <a:pt x="1898" y="1059"/>
                    <a:pt x="661" y="1968"/>
                    <a:pt x="62" y="3061"/>
                  </a:cubicBezTo>
                  <a:cubicBezTo>
                    <a:pt x="-324" y="3510"/>
                    <a:pt x="1164" y="3826"/>
                    <a:pt x="2497" y="3826"/>
                  </a:cubicBezTo>
                  <a:cubicBezTo>
                    <a:pt x="3328" y="3826"/>
                    <a:pt x="4100" y="3705"/>
                    <a:pt x="4332" y="3424"/>
                  </a:cubicBezTo>
                  <a:cubicBezTo>
                    <a:pt x="4332" y="2791"/>
                    <a:pt x="5260" y="1323"/>
                    <a:pt x="7945" y="1323"/>
                  </a:cubicBezTo>
                  <a:cubicBezTo>
                    <a:pt x="8332" y="1323"/>
                    <a:pt x="8757" y="1352"/>
                    <a:pt x="9240" y="1421"/>
                  </a:cubicBezTo>
                  <a:cubicBezTo>
                    <a:pt x="12292" y="1784"/>
                    <a:pt x="13509" y="3424"/>
                    <a:pt x="14128" y="4154"/>
                  </a:cubicBezTo>
                  <a:cubicBezTo>
                    <a:pt x="15345" y="5432"/>
                    <a:pt x="15963" y="6703"/>
                    <a:pt x="15345" y="7802"/>
                  </a:cubicBezTo>
                  <a:cubicBezTo>
                    <a:pt x="14128" y="9074"/>
                    <a:pt x="10457" y="9805"/>
                    <a:pt x="8003" y="10714"/>
                  </a:cubicBezTo>
                  <a:cubicBezTo>
                    <a:pt x="-1174" y="14178"/>
                    <a:pt x="3115" y="19460"/>
                    <a:pt x="15963" y="21468"/>
                  </a:cubicBezTo>
                  <a:cubicBezTo>
                    <a:pt x="16388" y="21560"/>
                    <a:pt x="16813" y="21600"/>
                    <a:pt x="17200" y="21600"/>
                  </a:cubicBezTo>
                  <a:cubicBezTo>
                    <a:pt x="19112" y="21600"/>
                    <a:pt x="20426" y="20674"/>
                    <a:pt x="18417" y="20374"/>
                  </a:cubicBezTo>
                  <a:cubicBezTo>
                    <a:pt x="10457" y="19097"/>
                    <a:pt x="5569" y="16548"/>
                    <a:pt x="8003" y="13815"/>
                  </a:cubicBezTo>
                  <a:cubicBezTo>
                    <a:pt x="9240" y="12354"/>
                    <a:pt x="11674" y="11444"/>
                    <a:pt x="15345" y="10351"/>
                  </a:cubicBezTo>
                  <a:cubicBezTo>
                    <a:pt x="17798" y="9620"/>
                    <a:pt x="19634" y="8527"/>
                    <a:pt x="20252" y="7256"/>
                  </a:cubicBezTo>
                  <a:cubicBezTo>
                    <a:pt x="20252" y="5978"/>
                    <a:pt x="19634" y="4701"/>
                    <a:pt x="18417" y="3608"/>
                  </a:cubicBezTo>
                  <a:cubicBezTo>
                    <a:pt x="17180" y="2514"/>
                    <a:pt x="15963" y="1237"/>
                    <a:pt x="12910" y="512"/>
                  </a:cubicBezTo>
                  <a:cubicBezTo>
                    <a:pt x="11481" y="196"/>
                    <a:pt x="9645" y="0"/>
                    <a:pt x="7868"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27" name="Google Shape;4141;p32">
              <a:extLst>
                <a:ext uri="{FF2B5EF4-FFF2-40B4-BE49-F238E27FC236}">
                  <a16:creationId xmlns:a16="http://schemas.microsoft.com/office/drawing/2014/main" id="{4AF8E52B-17B7-2E0B-229E-F073AC3E14AC}"/>
                </a:ext>
              </a:extLst>
            </p:cNvPr>
            <p:cNvSpPr>
              <a:spLocks/>
            </p:cNvSpPr>
            <p:nvPr/>
          </p:nvSpPr>
          <p:spPr bwMode="auto">
            <a:xfrm>
              <a:off x="906126" y="551060"/>
              <a:ext cx="32981" cy="117163"/>
            </a:xfrm>
            <a:custGeom>
              <a:avLst/>
              <a:gdLst>
                <a:gd name="T0" fmla="*/ 125298 w 19865"/>
                <a:gd name="T1" fmla="*/ 50711998 h 21600"/>
                <a:gd name="T2" fmla="*/ 125298 w 19865"/>
                <a:gd name="T3" fmla="*/ 50711998 h 21600"/>
                <a:gd name="T4" fmla="*/ 125298 w 19865"/>
                <a:gd name="T5" fmla="*/ 50711998 h 21600"/>
                <a:gd name="T6" fmla="*/ 125298 w 19865"/>
                <a:gd name="T7" fmla="*/ 5071199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865" h="21600" extrusionOk="0">
                  <a:moveTo>
                    <a:pt x="11195" y="0"/>
                  </a:moveTo>
                  <a:cubicBezTo>
                    <a:pt x="9597" y="0"/>
                    <a:pt x="7980" y="184"/>
                    <a:pt x="6702" y="570"/>
                  </a:cubicBezTo>
                  <a:cubicBezTo>
                    <a:pt x="4333" y="1300"/>
                    <a:pt x="3130" y="2578"/>
                    <a:pt x="1946" y="3671"/>
                  </a:cubicBezTo>
                  <a:cubicBezTo>
                    <a:pt x="761" y="4764"/>
                    <a:pt x="-442" y="6036"/>
                    <a:pt x="160" y="7313"/>
                  </a:cubicBezTo>
                  <a:cubicBezTo>
                    <a:pt x="761" y="8591"/>
                    <a:pt x="1946" y="9500"/>
                    <a:pt x="4916" y="10414"/>
                  </a:cubicBezTo>
                  <a:cubicBezTo>
                    <a:pt x="7905" y="11508"/>
                    <a:pt x="10875" y="12417"/>
                    <a:pt x="12059" y="13873"/>
                  </a:cubicBezTo>
                  <a:cubicBezTo>
                    <a:pt x="13845" y="16427"/>
                    <a:pt x="9691" y="19160"/>
                    <a:pt x="1946" y="20432"/>
                  </a:cubicBezTo>
                  <a:cubicBezTo>
                    <a:pt x="-611" y="20748"/>
                    <a:pt x="780" y="21600"/>
                    <a:pt x="2754" y="21600"/>
                  </a:cubicBezTo>
                  <a:cubicBezTo>
                    <a:pt x="3074" y="21600"/>
                    <a:pt x="3393" y="21577"/>
                    <a:pt x="3732" y="21525"/>
                  </a:cubicBezTo>
                  <a:cubicBezTo>
                    <a:pt x="16834" y="19523"/>
                    <a:pt x="20989" y="14241"/>
                    <a:pt x="11477" y="10777"/>
                  </a:cubicBezTo>
                  <a:cubicBezTo>
                    <a:pt x="9089" y="9868"/>
                    <a:pt x="6119" y="9137"/>
                    <a:pt x="4916" y="7860"/>
                  </a:cubicBezTo>
                  <a:cubicBezTo>
                    <a:pt x="3732" y="6582"/>
                    <a:pt x="4916" y="5311"/>
                    <a:pt x="6119" y="4218"/>
                  </a:cubicBezTo>
                  <a:cubicBezTo>
                    <a:pt x="6702" y="3487"/>
                    <a:pt x="7905" y="1847"/>
                    <a:pt x="10274" y="1484"/>
                  </a:cubicBezTo>
                  <a:cubicBezTo>
                    <a:pt x="10725" y="1415"/>
                    <a:pt x="11157" y="1381"/>
                    <a:pt x="11533" y="1381"/>
                  </a:cubicBezTo>
                  <a:cubicBezTo>
                    <a:pt x="14146" y="1381"/>
                    <a:pt x="15124" y="2854"/>
                    <a:pt x="15631" y="3487"/>
                  </a:cubicBezTo>
                  <a:cubicBezTo>
                    <a:pt x="15857" y="3763"/>
                    <a:pt x="16609" y="3884"/>
                    <a:pt x="17417" y="3884"/>
                  </a:cubicBezTo>
                  <a:cubicBezTo>
                    <a:pt x="18714" y="3884"/>
                    <a:pt x="20181" y="3573"/>
                    <a:pt x="19805" y="3124"/>
                  </a:cubicBezTo>
                  <a:cubicBezTo>
                    <a:pt x="19203" y="2031"/>
                    <a:pt x="18019" y="938"/>
                    <a:pt x="15049" y="391"/>
                  </a:cubicBezTo>
                  <a:cubicBezTo>
                    <a:pt x="13939" y="138"/>
                    <a:pt x="12567" y="0"/>
                    <a:pt x="11195"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28" name="Google Shape;4142;p32">
              <a:extLst>
                <a:ext uri="{FF2B5EF4-FFF2-40B4-BE49-F238E27FC236}">
                  <a16:creationId xmlns:a16="http://schemas.microsoft.com/office/drawing/2014/main" id="{FDEC652D-0E15-62A9-D93D-45DFFAD51088}"/>
                </a:ext>
              </a:extLst>
            </p:cNvPr>
            <p:cNvSpPr>
              <a:spLocks/>
            </p:cNvSpPr>
            <p:nvPr/>
          </p:nvSpPr>
          <p:spPr bwMode="auto">
            <a:xfrm>
              <a:off x="503118" y="735048"/>
              <a:ext cx="128493" cy="53370"/>
            </a:xfrm>
            <a:custGeom>
              <a:avLst/>
              <a:gdLst>
                <a:gd name="T0" fmla="*/ 80455434 w 21600"/>
                <a:gd name="T1" fmla="*/ 994580 h 21600"/>
                <a:gd name="T2" fmla="*/ 80455434 w 21600"/>
                <a:gd name="T3" fmla="*/ 994580 h 21600"/>
                <a:gd name="T4" fmla="*/ 80455434 w 21600"/>
                <a:gd name="T5" fmla="*/ 994580 h 21600"/>
                <a:gd name="T6" fmla="*/ 80455434 w 21600"/>
                <a:gd name="T7" fmla="*/ 9945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97" y="0"/>
                  </a:moveTo>
                  <a:cubicBezTo>
                    <a:pt x="5813" y="0"/>
                    <a:pt x="2324" y="8400"/>
                    <a:pt x="1994" y="11596"/>
                  </a:cubicBezTo>
                  <a:cubicBezTo>
                    <a:pt x="1994" y="11596"/>
                    <a:pt x="168" y="13996"/>
                    <a:pt x="0" y="17204"/>
                  </a:cubicBezTo>
                  <a:cubicBezTo>
                    <a:pt x="0" y="17204"/>
                    <a:pt x="1663" y="21600"/>
                    <a:pt x="10797" y="21600"/>
                  </a:cubicBezTo>
                  <a:cubicBezTo>
                    <a:pt x="19937" y="21600"/>
                    <a:pt x="21600" y="16800"/>
                    <a:pt x="21600" y="16800"/>
                  </a:cubicBezTo>
                  <a:cubicBezTo>
                    <a:pt x="21432" y="13996"/>
                    <a:pt x="19606" y="11596"/>
                    <a:pt x="19606" y="11596"/>
                  </a:cubicBezTo>
                  <a:cubicBezTo>
                    <a:pt x="19276" y="8400"/>
                    <a:pt x="15451" y="0"/>
                    <a:pt x="10797"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29" name="Google Shape;4143;p32">
              <a:extLst>
                <a:ext uri="{FF2B5EF4-FFF2-40B4-BE49-F238E27FC236}">
                  <a16:creationId xmlns:a16="http://schemas.microsoft.com/office/drawing/2014/main" id="{1B664B1F-2CA1-272D-F570-54A241223DC2}"/>
                </a:ext>
              </a:extLst>
            </p:cNvPr>
            <p:cNvSpPr>
              <a:spLocks/>
            </p:cNvSpPr>
            <p:nvPr/>
          </p:nvSpPr>
          <p:spPr bwMode="auto">
            <a:xfrm>
              <a:off x="710030" y="0"/>
              <a:ext cx="64709" cy="60672"/>
            </a:xfrm>
            <a:custGeom>
              <a:avLst/>
              <a:gdLst>
                <a:gd name="T0" fmla="*/ 3110090 w 20666"/>
                <a:gd name="T1" fmla="*/ 1888399 h 21600"/>
                <a:gd name="T2" fmla="*/ 3110090 w 20666"/>
                <a:gd name="T3" fmla="*/ 1888399 h 21600"/>
                <a:gd name="T4" fmla="*/ 3110090 w 20666"/>
                <a:gd name="T5" fmla="*/ 1888399 h 21600"/>
                <a:gd name="T6" fmla="*/ 3110090 w 20666"/>
                <a:gd name="T7" fmla="*/ 188839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66" h="21600" extrusionOk="0">
                  <a:moveTo>
                    <a:pt x="19502" y="0"/>
                  </a:moveTo>
                  <a:cubicBezTo>
                    <a:pt x="19153" y="0"/>
                    <a:pt x="18794" y="167"/>
                    <a:pt x="18515" y="578"/>
                  </a:cubicBezTo>
                  <a:cubicBezTo>
                    <a:pt x="13781" y="7978"/>
                    <a:pt x="7471" y="14311"/>
                    <a:pt x="524" y="19233"/>
                  </a:cubicBezTo>
                  <a:cubicBezTo>
                    <a:pt x="-523" y="19811"/>
                    <a:pt x="165" y="21600"/>
                    <a:pt x="1152" y="21600"/>
                  </a:cubicBezTo>
                  <a:cubicBezTo>
                    <a:pt x="1351" y="21600"/>
                    <a:pt x="1570" y="21522"/>
                    <a:pt x="1790" y="21344"/>
                  </a:cubicBezTo>
                  <a:cubicBezTo>
                    <a:pt x="9046" y="16422"/>
                    <a:pt x="15366" y="9733"/>
                    <a:pt x="20409" y="1989"/>
                  </a:cubicBezTo>
                  <a:cubicBezTo>
                    <a:pt x="21077" y="1000"/>
                    <a:pt x="20329" y="0"/>
                    <a:pt x="1950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30" name="Google Shape;4144;p32">
              <a:extLst>
                <a:ext uri="{FF2B5EF4-FFF2-40B4-BE49-F238E27FC236}">
                  <a16:creationId xmlns:a16="http://schemas.microsoft.com/office/drawing/2014/main" id="{3C0AACA3-8CBA-1BB0-1B0F-1D175CAD8BD4}"/>
                </a:ext>
              </a:extLst>
            </p:cNvPr>
            <p:cNvSpPr>
              <a:spLocks/>
            </p:cNvSpPr>
            <p:nvPr/>
          </p:nvSpPr>
          <p:spPr bwMode="auto">
            <a:xfrm>
              <a:off x="736721" y="26436"/>
              <a:ext cx="57906" cy="39107"/>
            </a:xfrm>
            <a:custGeom>
              <a:avLst/>
              <a:gdLst>
                <a:gd name="T0" fmla="*/ 1683098 w 20971"/>
                <a:gd name="T1" fmla="*/ 210106 h 21600"/>
                <a:gd name="T2" fmla="*/ 1683098 w 20971"/>
                <a:gd name="T3" fmla="*/ 210106 h 21600"/>
                <a:gd name="T4" fmla="*/ 1683098 w 20971"/>
                <a:gd name="T5" fmla="*/ 210106 h 21600"/>
                <a:gd name="T6" fmla="*/ 1683098 w 20971"/>
                <a:gd name="T7" fmla="*/ 21010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71" h="21600" extrusionOk="0">
                  <a:moveTo>
                    <a:pt x="19614" y="0"/>
                  </a:moveTo>
                  <a:cubicBezTo>
                    <a:pt x="19343" y="0"/>
                    <a:pt x="19083" y="138"/>
                    <a:pt x="18845" y="500"/>
                  </a:cubicBezTo>
                  <a:cubicBezTo>
                    <a:pt x="13126" y="7602"/>
                    <a:pt x="7034" y="13601"/>
                    <a:pt x="591" y="17963"/>
                  </a:cubicBezTo>
                  <a:cubicBezTo>
                    <a:pt x="-121" y="18514"/>
                    <a:pt x="-121" y="19600"/>
                    <a:pt x="229" y="20704"/>
                  </a:cubicBezTo>
                  <a:cubicBezTo>
                    <a:pt x="444" y="21341"/>
                    <a:pt x="772" y="21600"/>
                    <a:pt x="1156" y="21600"/>
                  </a:cubicBezTo>
                  <a:cubicBezTo>
                    <a:pt x="1428" y="21600"/>
                    <a:pt x="1733" y="21462"/>
                    <a:pt x="2027" y="21238"/>
                  </a:cubicBezTo>
                  <a:cubicBezTo>
                    <a:pt x="8831" y="16877"/>
                    <a:pt x="14912" y="10326"/>
                    <a:pt x="20643" y="3224"/>
                  </a:cubicBezTo>
                  <a:cubicBezTo>
                    <a:pt x="21479" y="1948"/>
                    <a:pt x="20563" y="0"/>
                    <a:pt x="1961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226" name="Google Shape;4145;p32">
              <a:extLst>
                <a:ext uri="{FF2B5EF4-FFF2-40B4-BE49-F238E27FC236}">
                  <a16:creationId xmlns:a16="http://schemas.microsoft.com/office/drawing/2014/main" id="{2868C942-CC7B-10CC-191D-03068458A8AB}"/>
                </a:ext>
              </a:extLst>
            </p:cNvPr>
            <p:cNvSpPr/>
            <p:nvPr/>
          </p:nvSpPr>
          <p:spPr>
            <a:xfrm>
              <a:off x="315906" y="512759"/>
              <a:ext cx="173035" cy="101599"/>
            </a:xfrm>
            <a:custGeom>
              <a:avLst/>
              <a:gdLst/>
              <a:ahLst/>
              <a:cxnLst>
                <a:cxn ang="0">
                  <a:pos x="wd2" y="hd2"/>
                </a:cxn>
                <a:cxn ang="5400000">
                  <a:pos x="wd2" y="hd2"/>
                </a:cxn>
                <a:cxn ang="10800000">
                  <a:pos x="wd2" y="hd2"/>
                </a:cxn>
                <a:cxn ang="16200000">
                  <a:pos x="wd2" y="hd2"/>
                </a:cxn>
              </a:cxnLst>
              <a:rect l="0" t="0" r="r" b="b"/>
              <a:pathLst>
                <a:path w="21600" h="21600" extrusionOk="0">
                  <a:moveTo>
                    <a:pt x="9889" y="0"/>
                  </a:moveTo>
                  <a:cubicBezTo>
                    <a:pt x="7898" y="0"/>
                    <a:pt x="5914" y="1065"/>
                    <a:pt x="4221" y="3209"/>
                  </a:cubicBezTo>
                  <a:cubicBezTo>
                    <a:pt x="1740" y="6563"/>
                    <a:pt x="0" y="10750"/>
                    <a:pt x="0" y="16830"/>
                  </a:cubicBezTo>
                  <a:cubicBezTo>
                    <a:pt x="3469" y="19973"/>
                    <a:pt x="7302" y="21600"/>
                    <a:pt x="11139" y="21600"/>
                  </a:cubicBezTo>
                  <a:cubicBezTo>
                    <a:pt x="14717" y="21600"/>
                    <a:pt x="18304" y="20184"/>
                    <a:pt x="21600" y="17247"/>
                  </a:cubicBezTo>
                  <a:cubicBezTo>
                    <a:pt x="21102" y="14521"/>
                    <a:pt x="20483" y="13476"/>
                    <a:pt x="19738" y="11174"/>
                  </a:cubicBezTo>
                  <a:cubicBezTo>
                    <a:pt x="17998" y="6146"/>
                    <a:pt x="15517" y="2375"/>
                    <a:pt x="12664" y="695"/>
                  </a:cubicBezTo>
                  <a:cubicBezTo>
                    <a:pt x="11754" y="232"/>
                    <a:pt x="10822" y="0"/>
                    <a:pt x="9889"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932" name="Google Shape;4146;p32">
              <a:extLst>
                <a:ext uri="{FF2B5EF4-FFF2-40B4-BE49-F238E27FC236}">
                  <a16:creationId xmlns:a16="http://schemas.microsoft.com/office/drawing/2014/main" id="{8B76207D-1E39-A8E0-47F9-D24EC8D6A53A}"/>
                </a:ext>
              </a:extLst>
            </p:cNvPr>
            <p:cNvSpPr>
              <a:spLocks/>
            </p:cNvSpPr>
            <p:nvPr/>
          </p:nvSpPr>
          <p:spPr bwMode="auto">
            <a:xfrm>
              <a:off x="321252" y="441072"/>
              <a:ext cx="147463" cy="43913"/>
            </a:xfrm>
            <a:custGeom>
              <a:avLst/>
              <a:gdLst>
                <a:gd name="T0" fmla="*/ 163593349 w 21486"/>
                <a:gd name="T1" fmla="*/ 375090 h 21600"/>
                <a:gd name="T2" fmla="*/ 163593349 w 21486"/>
                <a:gd name="T3" fmla="*/ 375090 h 21600"/>
                <a:gd name="T4" fmla="*/ 163593349 w 21486"/>
                <a:gd name="T5" fmla="*/ 375090 h 21600"/>
                <a:gd name="T6" fmla="*/ 163593349 w 21486"/>
                <a:gd name="T7" fmla="*/ 3750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6" h="21600" extrusionOk="0">
                  <a:moveTo>
                    <a:pt x="14715" y="0"/>
                  </a:moveTo>
                  <a:cubicBezTo>
                    <a:pt x="13265" y="0"/>
                    <a:pt x="11805" y="537"/>
                    <a:pt x="10368" y="1658"/>
                  </a:cubicBezTo>
                  <a:cubicBezTo>
                    <a:pt x="6480" y="4575"/>
                    <a:pt x="2878" y="11391"/>
                    <a:pt x="0" y="21600"/>
                  </a:cubicBezTo>
                  <a:cubicBezTo>
                    <a:pt x="2878" y="15275"/>
                    <a:pt x="6334" y="11867"/>
                    <a:pt x="9790" y="11391"/>
                  </a:cubicBezTo>
                  <a:cubicBezTo>
                    <a:pt x="10050" y="11345"/>
                    <a:pt x="10309" y="11330"/>
                    <a:pt x="10564" y="11330"/>
                  </a:cubicBezTo>
                  <a:cubicBezTo>
                    <a:pt x="13924" y="11330"/>
                    <a:pt x="17371" y="14262"/>
                    <a:pt x="20450" y="20142"/>
                  </a:cubicBezTo>
                  <a:cubicBezTo>
                    <a:pt x="21168" y="15275"/>
                    <a:pt x="21600" y="9441"/>
                    <a:pt x="21459" y="4084"/>
                  </a:cubicBezTo>
                  <a:cubicBezTo>
                    <a:pt x="19326" y="1397"/>
                    <a:pt x="17034" y="0"/>
                    <a:pt x="1471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33" name="Google Shape;4147;p32">
              <a:extLst>
                <a:ext uri="{FF2B5EF4-FFF2-40B4-BE49-F238E27FC236}">
                  <a16:creationId xmlns:a16="http://schemas.microsoft.com/office/drawing/2014/main" id="{5AC518A3-F763-256C-3EB9-88C663C09206}"/>
                </a:ext>
              </a:extLst>
            </p:cNvPr>
            <p:cNvSpPr>
              <a:spLocks/>
            </p:cNvSpPr>
            <p:nvPr/>
          </p:nvSpPr>
          <p:spPr bwMode="auto">
            <a:xfrm>
              <a:off x="344963" y="476091"/>
              <a:ext cx="28660" cy="49407"/>
            </a:xfrm>
            <a:custGeom>
              <a:avLst/>
              <a:gdLst>
                <a:gd name="T0" fmla="*/ 65780 w 19580"/>
                <a:gd name="T1" fmla="*/ 676249 h 21600"/>
                <a:gd name="T2" fmla="*/ 65780 w 19580"/>
                <a:gd name="T3" fmla="*/ 676249 h 21600"/>
                <a:gd name="T4" fmla="*/ 65780 w 19580"/>
                <a:gd name="T5" fmla="*/ 676249 h 21600"/>
                <a:gd name="T6" fmla="*/ 65780 w 19580"/>
                <a:gd name="T7" fmla="*/ 6762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80" h="21600" extrusionOk="0">
                  <a:moveTo>
                    <a:pt x="688" y="0"/>
                  </a:moveTo>
                  <a:cubicBezTo>
                    <a:pt x="-2020" y="7341"/>
                    <a:pt x="3375" y="16415"/>
                    <a:pt x="14868" y="21600"/>
                  </a:cubicBezTo>
                  <a:lnTo>
                    <a:pt x="19580" y="15978"/>
                  </a:lnTo>
                  <a:cubicBezTo>
                    <a:pt x="10134" y="13822"/>
                    <a:pt x="1349" y="7778"/>
                    <a:pt x="68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34" name="Google Shape;4148;p32">
              <a:extLst>
                <a:ext uri="{FF2B5EF4-FFF2-40B4-BE49-F238E27FC236}">
                  <a16:creationId xmlns:a16="http://schemas.microsoft.com/office/drawing/2014/main" id="{DA1733E2-4372-FDDE-B8A7-0923B0388672}"/>
                </a:ext>
              </a:extLst>
            </p:cNvPr>
            <p:cNvSpPr>
              <a:spLocks/>
            </p:cNvSpPr>
            <p:nvPr/>
          </p:nvSpPr>
          <p:spPr bwMode="auto">
            <a:xfrm>
              <a:off x="308394" y="513638"/>
              <a:ext cx="40543" cy="24720"/>
            </a:xfrm>
            <a:custGeom>
              <a:avLst/>
              <a:gdLst>
                <a:gd name="T0" fmla="*/ 251616 w 21600"/>
                <a:gd name="T1" fmla="*/ 21202 h 21600"/>
                <a:gd name="T2" fmla="*/ 251616 w 21600"/>
                <a:gd name="T3" fmla="*/ 21202 h 21600"/>
                <a:gd name="T4" fmla="*/ 251616 w 21600"/>
                <a:gd name="T5" fmla="*/ 21202 h 21600"/>
                <a:gd name="T6" fmla="*/ 251616 w 21600"/>
                <a:gd name="T7" fmla="*/ 2120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4739" y="11236"/>
                    <a:pt x="12637" y="19009"/>
                    <a:pt x="21600" y="21600"/>
                  </a:cubicBezTo>
                  <a:lnTo>
                    <a:pt x="21600" y="9491"/>
                  </a:lnTo>
                  <a:cubicBezTo>
                    <a:pt x="20436" y="9791"/>
                    <a:pt x="19255" y="9927"/>
                    <a:pt x="18042" y="9927"/>
                  </a:cubicBezTo>
                  <a:cubicBezTo>
                    <a:pt x="12105" y="9927"/>
                    <a:pt x="5687" y="6464"/>
                    <a:pt x="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35" name="Google Shape;4149;p32">
              <a:extLst>
                <a:ext uri="{FF2B5EF4-FFF2-40B4-BE49-F238E27FC236}">
                  <a16:creationId xmlns:a16="http://schemas.microsoft.com/office/drawing/2014/main" id="{1B318B52-17D1-E287-0BBF-E7B8E765A96B}"/>
                </a:ext>
              </a:extLst>
            </p:cNvPr>
            <p:cNvSpPr>
              <a:spLocks/>
            </p:cNvSpPr>
            <p:nvPr/>
          </p:nvSpPr>
          <p:spPr bwMode="auto">
            <a:xfrm>
              <a:off x="286640" y="541322"/>
              <a:ext cx="43508" cy="19756"/>
            </a:xfrm>
            <a:custGeom>
              <a:avLst/>
              <a:gdLst>
                <a:gd name="T0" fmla="*/ 358097 w 21600"/>
                <a:gd name="T1" fmla="*/ 6913 h 21600"/>
                <a:gd name="T2" fmla="*/ 358097 w 21600"/>
                <a:gd name="T3" fmla="*/ 6913 h 21600"/>
                <a:gd name="T4" fmla="*/ 358097 w 21600"/>
                <a:gd name="T5" fmla="*/ 6913 h 21600"/>
                <a:gd name="T6" fmla="*/ 358097 w 21600"/>
                <a:gd name="T7" fmla="*/ 691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5888" y="10783"/>
                    <a:pt x="13248" y="19450"/>
                    <a:pt x="21600" y="21600"/>
                  </a:cubicBezTo>
                  <a:lnTo>
                    <a:pt x="21600" y="6483"/>
                  </a:lnTo>
                  <a:cubicBezTo>
                    <a:pt x="19880" y="7029"/>
                    <a:pt x="18098" y="7268"/>
                    <a:pt x="16285" y="7268"/>
                  </a:cubicBezTo>
                  <a:cubicBezTo>
                    <a:pt x="10862" y="7268"/>
                    <a:pt x="5160" y="4845"/>
                    <a:pt x="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36" name="Google Shape;4150;p32">
              <a:extLst>
                <a:ext uri="{FF2B5EF4-FFF2-40B4-BE49-F238E27FC236}">
                  <a16:creationId xmlns:a16="http://schemas.microsoft.com/office/drawing/2014/main" id="{FD76D799-EC8F-769C-9FA3-C2295C3C6ADA}"/>
                </a:ext>
              </a:extLst>
            </p:cNvPr>
            <p:cNvSpPr>
              <a:spLocks/>
            </p:cNvSpPr>
            <p:nvPr/>
          </p:nvSpPr>
          <p:spPr bwMode="auto">
            <a:xfrm>
              <a:off x="349904" y="518569"/>
              <a:ext cx="95877" cy="95877"/>
            </a:xfrm>
            <a:custGeom>
              <a:avLst/>
              <a:gdLst>
                <a:gd name="T0" fmla="*/ 18609348 w 21600"/>
                <a:gd name="T1" fmla="*/ 18609348 h 21600"/>
                <a:gd name="T2" fmla="*/ 18609348 w 21600"/>
                <a:gd name="T3" fmla="*/ 18609348 h 21600"/>
                <a:gd name="T4" fmla="*/ 18609348 w 21600"/>
                <a:gd name="T5" fmla="*/ 18609348 h 21600"/>
                <a:gd name="T6" fmla="*/ 18609348 w 21600"/>
                <a:gd name="T7" fmla="*/ 1860934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912" y="0"/>
                  </a:moveTo>
                  <a:cubicBezTo>
                    <a:pt x="4901" y="0"/>
                    <a:pt x="0" y="4901"/>
                    <a:pt x="0" y="10688"/>
                  </a:cubicBezTo>
                  <a:cubicBezTo>
                    <a:pt x="0" y="16699"/>
                    <a:pt x="4901" y="21600"/>
                    <a:pt x="10912" y="21600"/>
                  </a:cubicBezTo>
                  <a:cubicBezTo>
                    <a:pt x="16699" y="21600"/>
                    <a:pt x="21600" y="16699"/>
                    <a:pt x="21600" y="10688"/>
                  </a:cubicBezTo>
                  <a:cubicBezTo>
                    <a:pt x="21600" y="4901"/>
                    <a:pt x="16699" y="0"/>
                    <a:pt x="10912" y="0"/>
                  </a:cubicBezTo>
                  <a:close/>
                </a:path>
              </a:pathLst>
            </a:custGeom>
            <a:solidFill>
              <a:srgbClr val="9B4945"/>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37" name="Google Shape;4151;p32">
              <a:extLst>
                <a:ext uri="{FF2B5EF4-FFF2-40B4-BE49-F238E27FC236}">
                  <a16:creationId xmlns:a16="http://schemas.microsoft.com/office/drawing/2014/main" id="{BA441553-5A96-E180-DD3B-AC748D88FDC7}"/>
                </a:ext>
              </a:extLst>
            </p:cNvPr>
            <p:cNvSpPr>
              <a:spLocks/>
            </p:cNvSpPr>
            <p:nvPr/>
          </p:nvSpPr>
          <p:spPr bwMode="auto">
            <a:xfrm>
              <a:off x="315215" y="508519"/>
              <a:ext cx="173075" cy="95067"/>
            </a:xfrm>
            <a:custGeom>
              <a:avLst/>
              <a:gdLst>
                <a:gd name="T0" fmla="*/ 364148938 w 21489"/>
                <a:gd name="T1" fmla="*/ 17836449 h 21600"/>
                <a:gd name="T2" fmla="*/ 364148938 w 21489"/>
                <a:gd name="T3" fmla="*/ 17836449 h 21600"/>
                <a:gd name="T4" fmla="*/ 364148938 w 21489"/>
                <a:gd name="T5" fmla="*/ 17836449 h 21600"/>
                <a:gd name="T6" fmla="*/ 364148938 w 21489"/>
                <a:gd name="T7" fmla="*/ 178364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9" h="21600" extrusionOk="0">
                  <a:moveTo>
                    <a:pt x="9709" y="0"/>
                  </a:moveTo>
                  <a:cubicBezTo>
                    <a:pt x="8348" y="0"/>
                    <a:pt x="7077" y="631"/>
                    <a:pt x="5903" y="1610"/>
                  </a:cubicBezTo>
                  <a:cubicBezTo>
                    <a:pt x="4555" y="2957"/>
                    <a:pt x="3326" y="4758"/>
                    <a:pt x="2466" y="6779"/>
                  </a:cubicBezTo>
                  <a:cubicBezTo>
                    <a:pt x="625" y="11041"/>
                    <a:pt x="-111" y="16430"/>
                    <a:pt x="13" y="21600"/>
                  </a:cubicBezTo>
                  <a:cubicBezTo>
                    <a:pt x="625" y="16657"/>
                    <a:pt x="1730" y="11942"/>
                    <a:pt x="3450" y="8573"/>
                  </a:cubicBezTo>
                  <a:cubicBezTo>
                    <a:pt x="5198" y="5162"/>
                    <a:pt x="7500" y="3170"/>
                    <a:pt x="9829" y="3170"/>
                  </a:cubicBezTo>
                  <a:cubicBezTo>
                    <a:pt x="9953" y="3170"/>
                    <a:pt x="10073" y="3170"/>
                    <a:pt x="10197" y="3184"/>
                  </a:cubicBezTo>
                  <a:cubicBezTo>
                    <a:pt x="12654" y="3411"/>
                    <a:pt x="15107" y="5879"/>
                    <a:pt x="16947" y="9247"/>
                  </a:cubicBezTo>
                  <a:cubicBezTo>
                    <a:pt x="18788" y="12615"/>
                    <a:pt x="20140" y="15083"/>
                    <a:pt x="21489" y="19352"/>
                  </a:cubicBezTo>
                  <a:cubicBezTo>
                    <a:pt x="20753" y="14409"/>
                    <a:pt x="19772" y="11715"/>
                    <a:pt x="17928" y="7673"/>
                  </a:cubicBezTo>
                  <a:cubicBezTo>
                    <a:pt x="16087" y="3411"/>
                    <a:pt x="13390" y="262"/>
                    <a:pt x="10321" y="43"/>
                  </a:cubicBezTo>
                  <a:cubicBezTo>
                    <a:pt x="10115" y="14"/>
                    <a:pt x="9910" y="0"/>
                    <a:pt x="970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38" name="Google Shape;4152;p32">
              <a:extLst>
                <a:ext uri="{FF2B5EF4-FFF2-40B4-BE49-F238E27FC236}">
                  <a16:creationId xmlns:a16="http://schemas.microsoft.com/office/drawing/2014/main" id="{E4CC3464-2E6A-5CE3-04D0-F359A7419491}"/>
                </a:ext>
              </a:extLst>
            </p:cNvPr>
            <p:cNvSpPr>
              <a:spLocks/>
            </p:cNvSpPr>
            <p:nvPr/>
          </p:nvSpPr>
          <p:spPr bwMode="auto">
            <a:xfrm>
              <a:off x="370659" y="539324"/>
              <a:ext cx="54368" cy="54368"/>
            </a:xfrm>
            <a:custGeom>
              <a:avLst/>
              <a:gdLst>
                <a:gd name="T0" fmla="*/ 1091115 w 21600"/>
                <a:gd name="T1" fmla="*/ 1091115 h 21600"/>
                <a:gd name="T2" fmla="*/ 1091115 w 21600"/>
                <a:gd name="T3" fmla="*/ 1091115 h 21600"/>
                <a:gd name="T4" fmla="*/ 1091115 w 21600"/>
                <a:gd name="T5" fmla="*/ 1091115 h 21600"/>
                <a:gd name="T6" fmla="*/ 1091115 w 21600"/>
                <a:gd name="T7" fmla="*/ 10911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998" y="0"/>
                  </a:moveTo>
                  <a:cubicBezTo>
                    <a:pt x="5109" y="0"/>
                    <a:pt x="0" y="4712"/>
                    <a:pt x="0" y="10602"/>
                  </a:cubicBezTo>
                  <a:cubicBezTo>
                    <a:pt x="0" y="16888"/>
                    <a:pt x="4712" y="21600"/>
                    <a:pt x="10998" y="21600"/>
                  </a:cubicBezTo>
                  <a:cubicBezTo>
                    <a:pt x="16888" y="21600"/>
                    <a:pt x="21600" y="16888"/>
                    <a:pt x="21600" y="10602"/>
                  </a:cubicBezTo>
                  <a:cubicBezTo>
                    <a:pt x="21600" y="4712"/>
                    <a:pt x="16888" y="0"/>
                    <a:pt x="1099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234" name="Google Shape;4153;p32">
              <a:extLst>
                <a:ext uri="{FF2B5EF4-FFF2-40B4-BE49-F238E27FC236}">
                  <a16:creationId xmlns:a16="http://schemas.microsoft.com/office/drawing/2014/main" id="{D2387DCA-DAB6-0CD1-F754-F80B9DD1FE93}"/>
                </a:ext>
              </a:extLst>
            </p:cNvPr>
            <p:cNvSpPr/>
            <p:nvPr/>
          </p:nvSpPr>
          <p:spPr>
            <a:xfrm>
              <a:off x="360355" y="531809"/>
              <a:ext cx="33337" cy="34925"/>
            </a:xfrm>
            <a:custGeom>
              <a:avLst/>
              <a:gdLst/>
              <a:ahLst/>
              <a:cxnLst>
                <a:cxn ang="0">
                  <a:pos x="wd2" y="hd2"/>
                </a:cxn>
                <a:cxn ang="5400000">
                  <a:pos x="wd2" y="hd2"/>
                </a:cxn>
                <a:cxn ang="10800000">
                  <a:pos x="wd2" y="hd2"/>
                </a:cxn>
                <a:cxn ang="16200000">
                  <a:pos x="wd2" y="hd2"/>
                </a:cxn>
              </a:cxnLst>
              <a:rect l="0" t="0" r="r" b="b"/>
              <a:pathLst>
                <a:path w="21600" h="21600" extrusionOk="0">
                  <a:moveTo>
                    <a:pt x="11112" y="0"/>
                  </a:moveTo>
                  <a:cubicBezTo>
                    <a:pt x="4932" y="0"/>
                    <a:pt x="0" y="4932"/>
                    <a:pt x="0" y="11112"/>
                  </a:cubicBezTo>
                  <a:cubicBezTo>
                    <a:pt x="0" y="16668"/>
                    <a:pt x="4932" y="21600"/>
                    <a:pt x="11112" y="21600"/>
                  </a:cubicBezTo>
                  <a:cubicBezTo>
                    <a:pt x="17292" y="21600"/>
                    <a:pt x="21600" y="16668"/>
                    <a:pt x="21600" y="11112"/>
                  </a:cubicBezTo>
                  <a:cubicBezTo>
                    <a:pt x="21600" y="4932"/>
                    <a:pt x="17292" y="0"/>
                    <a:pt x="11112"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235" name="Google Shape;4154;p32">
              <a:extLst>
                <a:ext uri="{FF2B5EF4-FFF2-40B4-BE49-F238E27FC236}">
                  <a16:creationId xmlns:a16="http://schemas.microsoft.com/office/drawing/2014/main" id="{12907179-9C00-0C76-106E-D2B8BC426379}"/>
                </a:ext>
              </a:extLst>
            </p:cNvPr>
            <p:cNvSpPr/>
            <p:nvPr/>
          </p:nvSpPr>
          <p:spPr>
            <a:xfrm>
              <a:off x="652449" y="511171"/>
              <a:ext cx="171447" cy="101599"/>
            </a:xfrm>
            <a:custGeom>
              <a:avLst/>
              <a:gdLst/>
              <a:ahLst/>
              <a:cxnLst>
                <a:cxn ang="0">
                  <a:pos x="wd2" y="hd2"/>
                </a:cxn>
                <a:cxn ang="5400000">
                  <a:pos x="wd2" y="hd2"/>
                </a:cxn>
                <a:cxn ang="10800000">
                  <a:pos x="wd2" y="hd2"/>
                </a:cxn>
                <a:cxn ang="16200000">
                  <a:pos x="wd2" y="hd2"/>
                </a:cxn>
              </a:cxnLst>
              <a:rect l="0" t="0" r="r" b="b"/>
              <a:pathLst>
                <a:path w="21600" h="21600" extrusionOk="0">
                  <a:moveTo>
                    <a:pt x="11843" y="0"/>
                  </a:moveTo>
                  <a:cubicBezTo>
                    <a:pt x="10871" y="0"/>
                    <a:pt x="9891" y="278"/>
                    <a:pt x="8938" y="842"/>
                  </a:cubicBezTo>
                  <a:cubicBezTo>
                    <a:pt x="6084" y="2306"/>
                    <a:pt x="3599" y="6296"/>
                    <a:pt x="1862" y="11121"/>
                  </a:cubicBezTo>
                  <a:cubicBezTo>
                    <a:pt x="1117" y="13640"/>
                    <a:pt x="498" y="14694"/>
                    <a:pt x="0" y="17418"/>
                  </a:cubicBezTo>
                  <a:cubicBezTo>
                    <a:pt x="3265" y="20228"/>
                    <a:pt x="6813" y="21600"/>
                    <a:pt x="10361" y="21600"/>
                  </a:cubicBezTo>
                  <a:cubicBezTo>
                    <a:pt x="14230" y="21600"/>
                    <a:pt x="18103" y="19970"/>
                    <a:pt x="21600" y="16788"/>
                  </a:cubicBezTo>
                  <a:cubicBezTo>
                    <a:pt x="21600" y="10704"/>
                    <a:pt x="19863" y="6509"/>
                    <a:pt x="17382" y="3360"/>
                  </a:cubicBezTo>
                  <a:cubicBezTo>
                    <a:pt x="15724" y="1120"/>
                    <a:pt x="13795" y="0"/>
                    <a:pt x="11843"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941" name="Google Shape;4155;p32">
              <a:extLst>
                <a:ext uri="{FF2B5EF4-FFF2-40B4-BE49-F238E27FC236}">
                  <a16:creationId xmlns:a16="http://schemas.microsoft.com/office/drawing/2014/main" id="{680479AF-0EBF-FAB7-E0DA-F2AB0A724E3F}"/>
                </a:ext>
              </a:extLst>
            </p:cNvPr>
            <p:cNvSpPr>
              <a:spLocks/>
            </p:cNvSpPr>
            <p:nvPr/>
          </p:nvSpPr>
          <p:spPr bwMode="auto">
            <a:xfrm>
              <a:off x="671942" y="439730"/>
              <a:ext cx="147463" cy="43257"/>
            </a:xfrm>
            <a:custGeom>
              <a:avLst/>
              <a:gdLst>
                <a:gd name="T0" fmla="*/ 163593349 w 21486"/>
                <a:gd name="T1" fmla="*/ 347892 h 21600"/>
                <a:gd name="T2" fmla="*/ 163593349 w 21486"/>
                <a:gd name="T3" fmla="*/ 347892 h 21600"/>
                <a:gd name="T4" fmla="*/ 163593349 w 21486"/>
                <a:gd name="T5" fmla="*/ 347892 h 21600"/>
                <a:gd name="T6" fmla="*/ 163593349 w 21486"/>
                <a:gd name="T7" fmla="*/ 3478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6" h="21600" extrusionOk="0">
                  <a:moveTo>
                    <a:pt x="6407" y="0"/>
                  </a:moveTo>
                  <a:cubicBezTo>
                    <a:pt x="4211" y="0"/>
                    <a:pt x="2046" y="1247"/>
                    <a:pt x="27" y="3834"/>
                  </a:cubicBezTo>
                  <a:cubicBezTo>
                    <a:pt x="-114" y="9273"/>
                    <a:pt x="318" y="15195"/>
                    <a:pt x="1036" y="20119"/>
                  </a:cubicBezTo>
                  <a:cubicBezTo>
                    <a:pt x="4111" y="14166"/>
                    <a:pt x="7562" y="11190"/>
                    <a:pt x="10918" y="11190"/>
                  </a:cubicBezTo>
                  <a:cubicBezTo>
                    <a:pt x="11177" y="11190"/>
                    <a:pt x="11436" y="11205"/>
                    <a:pt x="11696" y="11236"/>
                  </a:cubicBezTo>
                  <a:cubicBezTo>
                    <a:pt x="15152" y="11735"/>
                    <a:pt x="18608" y="15195"/>
                    <a:pt x="21486" y="21600"/>
                  </a:cubicBezTo>
                  <a:cubicBezTo>
                    <a:pt x="18608" y="11735"/>
                    <a:pt x="15006" y="4816"/>
                    <a:pt x="11118" y="1855"/>
                  </a:cubicBezTo>
                  <a:cubicBezTo>
                    <a:pt x="9558" y="623"/>
                    <a:pt x="7976" y="0"/>
                    <a:pt x="640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42" name="Google Shape;4156;p32">
              <a:extLst>
                <a:ext uri="{FF2B5EF4-FFF2-40B4-BE49-F238E27FC236}">
                  <a16:creationId xmlns:a16="http://schemas.microsoft.com/office/drawing/2014/main" id="{F0C6AADC-9F70-7F43-04A9-A2AB9263995C}"/>
                </a:ext>
              </a:extLst>
            </p:cNvPr>
            <p:cNvSpPr>
              <a:spLocks/>
            </p:cNvSpPr>
            <p:nvPr/>
          </p:nvSpPr>
          <p:spPr bwMode="auto">
            <a:xfrm>
              <a:off x="767036" y="474094"/>
              <a:ext cx="28660" cy="49438"/>
            </a:xfrm>
            <a:custGeom>
              <a:avLst/>
              <a:gdLst>
                <a:gd name="T0" fmla="*/ 65780 w 19580"/>
                <a:gd name="T1" fmla="*/ 678360 h 21600"/>
                <a:gd name="T2" fmla="*/ 65780 w 19580"/>
                <a:gd name="T3" fmla="*/ 678360 h 21600"/>
                <a:gd name="T4" fmla="*/ 65780 w 19580"/>
                <a:gd name="T5" fmla="*/ 678360 h 21600"/>
                <a:gd name="T6" fmla="*/ 65780 w 19580"/>
                <a:gd name="T7" fmla="*/ 67836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80" h="21600" extrusionOk="0">
                  <a:moveTo>
                    <a:pt x="18892" y="0"/>
                  </a:moveTo>
                  <a:cubicBezTo>
                    <a:pt x="18231" y="7773"/>
                    <a:pt x="9446" y="14250"/>
                    <a:pt x="0" y="15982"/>
                  </a:cubicBezTo>
                  <a:lnTo>
                    <a:pt x="4712" y="21600"/>
                  </a:lnTo>
                  <a:cubicBezTo>
                    <a:pt x="16205" y="16418"/>
                    <a:pt x="21600" y="7773"/>
                    <a:pt x="1889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43" name="Google Shape;4157;p32">
              <a:extLst>
                <a:ext uri="{FF2B5EF4-FFF2-40B4-BE49-F238E27FC236}">
                  <a16:creationId xmlns:a16="http://schemas.microsoft.com/office/drawing/2014/main" id="{972A12E2-E753-FEB8-A8DF-EEF4DAA95544}"/>
                </a:ext>
              </a:extLst>
            </p:cNvPr>
            <p:cNvSpPr>
              <a:spLocks/>
            </p:cNvSpPr>
            <p:nvPr/>
          </p:nvSpPr>
          <p:spPr bwMode="auto">
            <a:xfrm>
              <a:off x="791724" y="511671"/>
              <a:ext cx="40543" cy="25686"/>
            </a:xfrm>
            <a:custGeom>
              <a:avLst/>
              <a:gdLst>
                <a:gd name="T0" fmla="*/ 251616 w 21600"/>
                <a:gd name="T1" fmla="*/ 25681 h 21600"/>
                <a:gd name="T2" fmla="*/ 251616 w 21600"/>
                <a:gd name="T3" fmla="*/ 25681 h 21600"/>
                <a:gd name="T4" fmla="*/ 251616 w 21600"/>
                <a:gd name="T5" fmla="*/ 25681 h 21600"/>
                <a:gd name="T6" fmla="*/ 251616 w 21600"/>
                <a:gd name="T7" fmla="*/ 2568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16495" y="6693"/>
                    <a:pt x="10010" y="9632"/>
                    <a:pt x="4107" y="9632"/>
                  </a:cubicBezTo>
                  <a:cubicBezTo>
                    <a:pt x="2694" y="9632"/>
                    <a:pt x="1330" y="9448"/>
                    <a:pt x="0" y="9133"/>
                  </a:cubicBezTo>
                  <a:lnTo>
                    <a:pt x="0" y="21600"/>
                  </a:lnTo>
                  <a:cubicBezTo>
                    <a:pt x="8963" y="19107"/>
                    <a:pt x="16861" y="10787"/>
                    <a:pt x="2160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44" name="Google Shape;4158;p32">
              <a:extLst>
                <a:ext uri="{FF2B5EF4-FFF2-40B4-BE49-F238E27FC236}">
                  <a16:creationId xmlns:a16="http://schemas.microsoft.com/office/drawing/2014/main" id="{66C6794A-CB48-AAE8-B68C-F88CF23B654A}"/>
                </a:ext>
              </a:extLst>
            </p:cNvPr>
            <p:cNvSpPr>
              <a:spLocks/>
            </p:cNvSpPr>
            <p:nvPr/>
          </p:nvSpPr>
          <p:spPr bwMode="auto">
            <a:xfrm>
              <a:off x="810513" y="539324"/>
              <a:ext cx="43476" cy="20755"/>
            </a:xfrm>
            <a:custGeom>
              <a:avLst/>
              <a:gdLst>
                <a:gd name="T0" fmla="*/ 356783 w 21600"/>
                <a:gd name="T1" fmla="*/ 8847 h 21600"/>
                <a:gd name="T2" fmla="*/ 356783 w 21600"/>
                <a:gd name="T3" fmla="*/ 8847 h 21600"/>
                <a:gd name="T4" fmla="*/ 356783 w 21600"/>
                <a:gd name="T5" fmla="*/ 8847 h 21600"/>
                <a:gd name="T6" fmla="*/ 356783 w 21600"/>
                <a:gd name="T7" fmla="*/ 88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16793" y="5067"/>
                    <a:pt x="11506" y="7568"/>
                    <a:pt x="6404" y="7568"/>
                  </a:cubicBezTo>
                  <a:cubicBezTo>
                    <a:pt x="4218" y="7568"/>
                    <a:pt x="2062" y="7113"/>
                    <a:pt x="0" y="6171"/>
                  </a:cubicBezTo>
                  <a:lnTo>
                    <a:pt x="0" y="21600"/>
                  </a:lnTo>
                  <a:cubicBezTo>
                    <a:pt x="8342" y="18514"/>
                    <a:pt x="15708" y="11336"/>
                    <a:pt x="2160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45" name="Google Shape;4159;p32">
              <a:extLst>
                <a:ext uri="{FF2B5EF4-FFF2-40B4-BE49-F238E27FC236}">
                  <a16:creationId xmlns:a16="http://schemas.microsoft.com/office/drawing/2014/main" id="{F111AC3D-36C6-3285-4854-AEF5D4EA0801}"/>
                </a:ext>
              </a:extLst>
            </p:cNvPr>
            <p:cNvSpPr>
              <a:spLocks/>
            </p:cNvSpPr>
            <p:nvPr/>
          </p:nvSpPr>
          <p:spPr bwMode="auto">
            <a:xfrm>
              <a:off x="694877" y="517601"/>
              <a:ext cx="94880" cy="94880"/>
            </a:xfrm>
            <a:custGeom>
              <a:avLst/>
              <a:gdLst>
                <a:gd name="T0" fmla="*/ 17661561 w 21600"/>
                <a:gd name="T1" fmla="*/ 17661561 h 21600"/>
                <a:gd name="T2" fmla="*/ 17661561 w 21600"/>
                <a:gd name="T3" fmla="*/ 17661561 h 21600"/>
                <a:gd name="T4" fmla="*/ 17661561 w 21600"/>
                <a:gd name="T5" fmla="*/ 17661561 h 21600"/>
                <a:gd name="T6" fmla="*/ 17661561 w 21600"/>
                <a:gd name="T7" fmla="*/ 1766156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4945" y="0"/>
                    <a:pt x="0" y="4725"/>
                    <a:pt x="0" y="10800"/>
                  </a:cubicBezTo>
                  <a:cubicBezTo>
                    <a:pt x="0" y="16875"/>
                    <a:pt x="4945" y="21600"/>
                    <a:pt x="10800" y="21600"/>
                  </a:cubicBezTo>
                  <a:cubicBezTo>
                    <a:pt x="16875" y="21600"/>
                    <a:pt x="21600" y="16875"/>
                    <a:pt x="21600" y="10800"/>
                  </a:cubicBezTo>
                  <a:cubicBezTo>
                    <a:pt x="21600" y="4725"/>
                    <a:pt x="16875" y="0"/>
                    <a:pt x="10800" y="0"/>
                  </a:cubicBezTo>
                  <a:close/>
                </a:path>
              </a:pathLst>
            </a:custGeom>
            <a:solidFill>
              <a:srgbClr val="9B4945"/>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46" name="Google Shape;4160;p32">
              <a:extLst>
                <a:ext uri="{FF2B5EF4-FFF2-40B4-BE49-F238E27FC236}">
                  <a16:creationId xmlns:a16="http://schemas.microsoft.com/office/drawing/2014/main" id="{F82B496C-7496-F1A8-EF6A-50C504D21AE5}"/>
                </a:ext>
              </a:extLst>
            </p:cNvPr>
            <p:cNvSpPr>
              <a:spLocks/>
            </p:cNvSpPr>
            <p:nvPr/>
          </p:nvSpPr>
          <p:spPr bwMode="auto">
            <a:xfrm>
              <a:off x="715632" y="537357"/>
              <a:ext cx="54369" cy="54369"/>
            </a:xfrm>
            <a:custGeom>
              <a:avLst/>
              <a:gdLst>
                <a:gd name="T0" fmla="*/ 1091236 w 21600"/>
                <a:gd name="T1" fmla="*/ 1091236 h 21600"/>
                <a:gd name="T2" fmla="*/ 1091236 w 21600"/>
                <a:gd name="T3" fmla="*/ 1091236 h 21600"/>
                <a:gd name="T4" fmla="*/ 1091236 w 21600"/>
                <a:gd name="T5" fmla="*/ 1091236 h 21600"/>
                <a:gd name="T6" fmla="*/ 1091236 w 21600"/>
                <a:gd name="T7" fmla="*/ 109123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602" y="0"/>
                  </a:moveTo>
                  <a:cubicBezTo>
                    <a:pt x="4712" y="0"/>
                    <a:pt x="0" y="5109"/>
                    <a:pt x="0" y="10998"/>
                  </a:cubicBezTo>
                  <a:cubicBezTo>
                    <a:pt x="0" y="16888"/>
                    <a:pt x="4712" y="21600"/>
                    <a:pt x="10602" y="21600"/>
                  </a:cubicBezTo>
                  <a:cubicBezTo>
                    <a:pt x="16888" y="21600"/>
                    <a:pt x="21600" y="16888"/>
                    <a:pt x="21600" y="10998"/>
                  </a:cubicBezTo>
                  <a:cubicBezTo>
                    <a:pt x="21600" y="5109"/>
                    <a:pt x="16491" y="0"/>
                    <a:pt x="1060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242" name="Google Shape;4161;p32">
              <a:extLst>
                <a:ext uri="{FF2B5EF4-FFF2-40B4-BE49-F238E27FC236}">
                  <a16:creationId xmlns:a16="http://schemas.microsoft.com/office/drawing/2014/main" id="{2E432D58-D365-41CB-62E9-81FE964E21F8}"/>
                </a:ext>
              </a:extLst>
            </p:cNvPr>
            <p:cNvSpPr/>
            <p:nvPr/>
          </p:nvSpPr>
          <p:spPr>
            <a:xfrm>
              <a:off x="709598" y="522284"/>
              <a:ext cx="34924" cy="34925"/>
            </a:xfrm>
            <a:custGeom>
              <a:avLst/>
              <a:gdLst/>
              <a:ahLst/>
              <a:cxnLst>
                <a:cxn ang="0">
                  <a:pos x="wd2" y="hd2"/>
                </a:cxn>
                <a:cxn ang="5400000">
                  <a:pos x="wd2" y="hd2"/>
                </a:cxn>
                <a:cxn ang="10800000">
                  <a:pos x="wd2" y="hd2"/>
                </a:cxn>
                <a:cxn ang="16200000">
                  <a:pos x="wd2" y="hd2"/>
                </a:cxn>
              </a:cxnLst>
              <a:rect l="0" t="0" r="r" b="b"/>
              <a:pathLst>
                <a:path w="21600" h="21600" extrusionOk="0">
                  <a:moveTo>
                    <a:pt x="10488" y="0"/>
                  </a:moveTo>
                  <a:cubicBezTo>
                    <a:pt x="4932" y="0"/>
                    <a:pt x="0" y="4328"/>
                    <a:pt x="0" y="10488"/>
                  </a:cubicBezTo>
                  <a:cubicBezTo>
                    <a:pt x="0" y="16668"/>
                    <a:pt x="4932" y="21600"/>
                    <a:pt x="10488" y="21600"/>
                  </a:cubicBezTo>
                  <a:cubicBezTo>
                    <a:pt x="16668" y="21600"/>
                    <a:pt x="21600" y="16668"/>
                    <a:pt x="21600" y="10488"/>
                  </a:cubicBezTo>
                  <a:cubicBezTo>
                    <a:pt x="21600" y="4932"/>
                    <a:pt x="16668" y="0"/>
                    <a:pt x="10488"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948" name="Google Shape;4162;p32">
              <a:extLst>
                <a:ext uri="{FF2B5EF4-FFF2-40B4-BE49-F238E27FC236}">
                  <a16:creationId xmlns:a16="http://schemas.microsoft.com/office/drawing/2014/main" id="{5235E154-67CE-FB80-008E-93BFBFBEF8A4}"/>
                </a:ext>
              </a:extLst>
            </p:cNvPr>
            <p:cNvSpPr>
              <a:spLocks/>
            </p:cNvSpPr>
            <p:nvPr/>
          </p:nvSpPr>
          <p:spPr bwMode="auto">
            <a:xfrm>
              <a:off x="652368" y="506522"/>
              <a:ext cx="173074" cy="95098"/>
            </a:xfrm>
            <a:custGeom>
              <a:avLst/>
              <a:gdLst>
                <a:gd name="T0" fmla="*/ 364136364 w 21489"/>
                <a:gd name="T1" fmla="*/ 17865335 h 21600"/>
                <a:gd name="T2" fmla="*/ 364136364 w 21489"/>
                <a:gd name="T3" fmla="*/ 17865335 h 21600"/>
                <a:gd name="T4" fmla="*/ 364136364 w 21489"/>
                <a:gd name="T5" fmla="*/ 17865335 h 21600"/>
                <a:gd name="T6" fmla="*/ 364136364 w 21489"/>
                <a:gd name="T7" fmla="*/ 178653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9" h="21600" extrusionOk="0">
                  <a:moveTo>
                    <a:pt x="11780" y="0"/>
                  </a:moveTo>
                  <a:cubicBezTo>
                    <a:pt x="11579" y="0"/>
                    <a:pt x="11374" y="14"/>
                    <a:pt x="11168" y="43"/>
                  </a:cubicBezTo>
                  <a:cubicBezTo>
                    <a:pt x="8099" y="269"/>
                    <a:pt x="5398" y="3637"/>
                    <a:pt x="3557" y="7677"/>
                  </a:cubicBezTo>
                  <a:cubicBezTo>
                    <a:pt x="1717" y="11718"/>
                    <a:pt x="736" y="14639"/>
                    <a:pt x="0" y="19573"/>
                  </a:cubicBezTo>
                  <a:cubicBezTo>
                    <a:pt x="1349" y="15085"/>
                    <a:pt x="2701" y="12838"/>
                    <a:pt x="4542" y="9251"/>
                  </a:cubicBezTo>
                  <a:cubicBezTo>
                    <a:pt x="6382" y="5884"/>
                    <a:pt x="8835" y="3410"/>
                    <a:pt x="11292" y="3190"/>
                  </a:cubicBezTo>
                  <a:cubicBezTo>
                    <a:pt x="11405" y="3176"/>
                    <a:pt x="11517" y="3169"/>
                    <a:pt x="11629" y="3169"/>
                  </a:cubicBezTo>
                  <a:cubicBezTo>
                    <a:pt x="13970" y="3169"/>
                    <a:pt x="16283" y="5366"/>
                    <a:pt x="18039" y="8578"/>
                  </a:cubicBezTo>
                  <a:cubicBezTo>
                    <a:pt x="19759" y="11945"/>
                    <a:pt x="20864" y="16659"/>
                    <a:pt x="21476" y="21600"/>
                  </a:cubicBezTo>
                  <a:cubicBezTo>
                    <a:pt x="21600" y="16432"/>
                    <a:pt x="20864" y="11045"/>
                    <a:pt x="19023" y="6777"/>
                  </a:cubicBezTo>
                  <a:cubicBezTo>
                    <a:pt x="18163" y="4757"/>
                    <a:pt x="16934" y="2963"/>
                    <a:pt x="15586" y="1616"/>
                  </a:cubicBezTo>
                  <a:cubicBezTo>
                    <a:pt x="14412" y="638"/>
                    <a:pt x="13141" y="0"/>
                    <a:pt x="1178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49" name="Google Shape;4163;p32">
              <a:extLst>
                <a:ext uri="{FF2B5EF4-FFF2-40B4-BE49-F238E27FC236}">
                  <a16:creationId xmlns:a16="http://schemas.microsoft.com/office/drawing/2014/main" id="{1DD3F1C7-6299-50CF-3152-BB1D880C18D4}"/>
                </a:ext>
              </a:extLst>
            </p:cNvPr>
            <p:cNvSpPr>
              <a:spLocks/>
            </p:cNvSpPr>
            <p:nvPr/>
          </p:nvSpPr>
          <p:spPr bwMode="auto">
            <a:xfrm>
              <a:off x="290554" y="642475"/>
              <a:ext cx="167134" cy="186512"/>
            </a:xfrm>
            <a:custGeom>
              <a:avLst/>
              <a:gdLst>
                <a:gd name="T0" fmla="*/ 508335849 w 18925"/>
                <a:gd name="T1" fmla="*/ 518428315 h 21600"/>
                <a:gd name="T2" fmla="*/ 508335849 w 18925"/>
                <a:gd name="T3" fmla="*/ 518428315 h 21600"/>
                <a:gd name="T4" fmla="*/ 508335849 w 18925"/>
                <a:gd name="T5" fmla="*/ 518428315 h 21600"/>
                <a:gd name="T6" fmla="*/ 508335849 w 18925"/>
                <a:gd name="T7" fmla="*/ 5184283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925" h="21600" extrusionOk="0">
                  <a:moveTo>
                    <a:pt x="8226" y="0"/>
                  </a:moveTo>
                  <a:cubicBezTo>
                    <a:pt x="7063" y="0"/>
                    <a:pt x="5904" y="246"/>
                    <a:pt x="4819" y="763"/>
                  </a:cubicBezTo>
                  <a:cubicBezTo>
                    <a:pt x="229" y="2935"/>
                    <a:pt x="-1337" y="9231"/>
                    <a:pt x="1236" y="14725"/>
                  </a:cubicBezTo>
                  <a:cubicBezTo>
                    <a:pt x="3109" y="18990"/>
                    <a:pt x="6922" y="21600"/>
                    <a:pt x="10661" y="21600"/>
                  </a:cubicBezTo>
                  <a:cubicBezTo>
                    <a:pt x="11838" y="21600"/>
                    <a:pt x="13008" y="21340"/>
                    <a:pt x="14107" y="20794"/>
                  </a:cubicBezTo>
                  <a:cubicBezTo>
                    <a:pt x="18697" y="18618"/>
                    <a:pt x="20263" y="12322"/>
                    <a:pt x="17690" y="6828"/>
                  </a:cubicBezTo>
                  <a:cubicBezTo>
                    <a:pt x="15810" y="2548"/>
                    <a:pt x="11976" y="0"/>
                    <a:pt x="8226" y="0"/>
                  </a:cubicBezTo>
                  <a:close/>
                </a:path>
              </a:pathLst>
            </a:custGeom>
            <a:solidFill>
              <a:srgbClr val="FCBD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50" name="Google Shape;4164;p32">
              <a:extLst>
                <a:ext uri="{FF2B5EF4-FFF2-40B4-BE49-F238E27FC236}">
                  <a16:creationId xmlns:a16="http://schemas.microsoft.com/office/drawing/2014/main" id="{A4768E88-F217-E1CF-BBE1-29FB192A5407}"/>
                </a:ext>
              </a:extLst>
            </p:cNvPr>
            <p:cNvSpPr>
              <a:spLocks/>
            </p:cNvSpPr>
            <p:nvPr/>
          </p:nvSpPr>
          <p:spPr bwMode="auto">
            <a:xfrm>
              <a:off x="686916" y="642475"/>
              <a:ext cx="167119" cy="186512"/>
            </a:xfrm>
            <a:custGeom>
              <a:avLst/>
              <a:gdLst>
                <a:gd name="T0" fmla="*/ 508325067 w 18923"/>
                <a:gd name="T1" fmla="*/ 518428315 h 21600"/>
                <a:gd name="T2" fmla="*/ 508325067 w 18923"/>
                <a:gd name="T3" fmla="*/ 518428315 h 21600"/>
                <a:gd name="T4" fmla="*/ 508325067 w 18923"/>
                <a:gd name="T5" fmla="*/ 518428315 h 21600"/>
                <a:gd name="T6" fmla="*/ 508325067 w 18923"/>
                <a:gd name="T7" fmla="*/ 5184283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923" h="21600" extrusionOk="0">
                  <a:moveTo>
                    <a:pt x="10701" y="0"/>
                  </a:moveTo>
                  <a:cubicBezTo>
                    <a:pt x="6948" y="0"/>
                    <a:pt x="3114" y="2548"/>
                    <a:pt x="1237" y="6828"/>
                  </a:cubicBezTo>
                  <a:cubicBezTo>
                    <a:pt x="-1339" y="12322"/>
                    <a:pt x="230" y="18618"/>
                    <a:pt x="4817" y="20794"/>
                  </a:cubicBezTo>
                  <a:cubicBezTo>
                    <a:pt x="5916" y="21340"/>
                    <a:pt x="7090" y="21600"/>
                    <a:pt x="8266" y="21600"/>
                  </a:cubicBezTo>
                  <a:cubicBezTo>
                    <a:pt x="12002" y="21600"/>
                    <a:pt x="15815" y="18990"/>
                    <a:pt x="17688" y="14725"/>
                  </a:cubicBezTo>
                  <a:cubicBezTo>
                    <a:pt x="20261" y="9231"/>
                    <a:pt x="18695" y="2935"/>
                    <a:pt x="14108" y="763"/>
                  </a:cubicBezTo>
                  <a:cubicBezTo>
                    <a:pt x="13020" y="246"/>
                    <a:pt x="11864" y="0"/>
                    <a:pt x="10701" y="0"/>
                  </a:cubicBezTo>
                  <a:close/>
                </a:path>
              </a:pathLst>
            </a:custGeom>
            <a:solidFill>
              <a:srgbClr val="FCBD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51" name="Google Shape;4165;p32">
              <a:extLst>
                <a:ext uri="{FF2B5EF4-FFF2-40B4-BE49-F238E27FC236}">
                  <a16:creationId xmlns:a16="http://schemas.microsoft.com/office/drawing/2014/main" id="{A2BF6004-4834-6CA2-D53C-43C5196A63CF}"/>
                </a:ext>
              </a:extLst>
            </p:cNvPr>
            <p:cNvSpPr>
              <a:spLocks/>
            </p:cNvSpPr>
            <p:nvPr/>
          </p:nvSpPr>
          <p:spPr bwMode="auto">
            <a:xfrm>
              <a:off x="524872" y="603587"/>
              <a:ext cx="33582" cy="119660"/>
            </a:xfrm>
            <a:custGeom>
              <a:avLst/>
              <a:gdLst>
                <a:gd name="T0" fmla="*/ 98103 w 21600"/>
                <a:gd name="T1" fmla="*/ 56350769 h 21600"/>
                <a:gd name="T2" fmla="*/ 98103 w 21600"/>
                <a:gd name="T3" fmla="*/ 56350769 h 21600"/>
                <a:gd name="T4" fmla="*/ 98103 w 21600"/>
                <a:gd name="T5" fmla="*/ 56350769 h 21600"/>
                <a:gd name="T6" fmla="*/ 98103 w 21600"/>
                <a:gd name="T7" fmla="*/ 563507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2065" y="0"/>
                  </a:moveTo>
                  <a:cubicBezTo>
                    <a:pt x="6986" y="180"/>
                    <a:pt x="3172" y="1251"/>
                    <a:pt x="2529" y="2676"/>
                  </a:cubicBezTo>
                  <a:lnTo>
                    <a:pt x="0" y="19087"/>
                  </a:lnTo>
                  <a:cubicBezTo>
                    <a:pt x="0" y="20265"/>
                    <a:pt x="3955" y="21600"/>
                    <a:pt x="8652" y="21600"/>
                  </a:cubicBezTo>
                  <a:cubicBezTo>
                    <a:pt x="8953" y="21600"/>
                    <a:pt x="9234" y="21600"/>
                    <a:pt x="9535" y="21589"/>
                  </a:cubicBezTo>
                  <a:cubicBezTo>
                    <a:pt x="14614" y="21589"/>
                    <a:pt x="18428" y="20518"/>
                    <a:pt x="19071" y="19087"/>
                  </a:cubicBezTo>
                  <a:lnTo>
                    <a:pt x="21600" y="2676"/>
                  </a:lnTo>
                  <a:cubicBezTo>
                    <a:pt x="21600" y="1251"/>
                    <a:pt x="17164" y="0"/>
                    <a:pt x="12065" y="0"/>
                  </a:cubicBezTo>
                  <a:close/>
                </a:path>
              </a:pathLst>
            </a:custGeom>
            <a:solidFill>
              <a:srgbClr val="F9DDC5"/>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247" name="Google Shape;4166;p32">
              <a:extLst>
                <a:ext uri="{FF2B5EF4-FFF2-40B4-BE49-F238E27FC236}">
                  <a16:creationId xmlns:a16="http://schemas.microsoft.com/office/drawing/2014/main" id="{CA097536-99D2-D280-9A9F-AF9E150C9126}"/>
                </a:ext>
              </a:extLst>
            </p:cNvPr>
            <p:cNvSpPr/>
            <p:nvPr/>
          </p:nvSpPr>
          <p:spPr>
            <a:xfrm>
              <a:off x="881044" y="723895"/>
              <a:ext cx="88898" cy="126999"/>
            </a:xfrm>
            <a:custGeom>
              <a:avLst/>
              <a:gdLst/>
              <a:ahLst/>
              <a:cxnLst>
                <a:cxn ang="0">
                  <a:pos x="wd2" y="hd2"/>
                </a:cxn>
                <a:cxn ang="5400000">
                  <a:pos x="wd2" y="hd2"/>
                </a:cxn>
                <a:cxn ang="10800000">
                  <a:pos x="wd2" y="hd2"/>
                </a:cxn>
                <a:cxn ang="16200000">
                  <a:pos x="wd2" y="hd2"/>
                </a:cxn>
              </a:cxnLst>
              <a:rect l="0" t="0" r="r" b="b"/>
              <a:pathLst>
                <a:path w="21600" h="21600" extrusionOk="0">
                  <a:moveTo>
                    <a:pt x="11868" y="0"/>
                  </a:moveTo>
                  <a:cubicBezTo>
                    <a:pt x="11868" y="0"/>
                    <a:pt x="9492" y="6312"/>
                    <a:pt x="1185" y="10299"/>
                  </a:cubicBezTo>
                  <a:lnTo>
                    <a:pt x="0" y="10797"/>
                  </a:lnTo>
                  <a:lnTo>
                    <a:pt x="1185" y="11464"/>
                  </a:lnTo>
                  <a:cubicBezTo>
                    <a:pt x="9492" y="15451"/>
                    <a:pt x="11868" y="21600"/>
                    <a:pt x="11868" y="21600"/>
                  </a:cubicBezTo>
                  <a:cubicBezTo>
                    <a:pt x="11868" y="21600"/>
                    <a:pt x="11868" y="15451"/>
                    <a:pt x="20175" y="11464"/>
                  </a:cubicBezTo>
                  <a:lnTo>
                    <a:pt x="21600" y="10797"/>
                  </a:lnTo>
                  <a:lnTo>
                    <a:pt x="20175" y="10299"/>
                  </a:lnTo>
                  <a:cubicBezTo>
                    <a:pt x="11868" y="6312"/>
                    <a:pt x="11868" y="163"/>
                    <a:pt x="11868"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248" name="Google Shape;4167;p32">
              <a:extLst>
                <a:ext uri="{FF2B5EF4-FFF2-40B4-BE49-F238E27FC236}">
                  <a16:creationId xmlns:a16="http://schemas.microsoft.com/office/drawing/2014/main" id="{D1E19389-9058-8B17-3513-60D3AE451658}"/>
                </a:ext>
              </a:extLst>
            </p:cNvPr>
            <p:cNvSpPr/>
            <p:nvPr/>
          </p:nvSpPr>
          <p:spPr>
            <a:xfrm>
              <a:off x="941368" y="869943"/>
              <a:ext cx="47624" cy="47625"/>
            </a:xfrm>
            <a:custGeom>
              <a:avLst/>
              <a:gdLst/>
              <a:ahLst/>
              <a:cxnLst>
                <a:cxn ang="0">
                  <a:pos x="wd2" y="hd2"/>
                </a:cxn>
                <a:cxn ang="5400000">
                  <a:pos x="wd2" y="hd2"/>
                </a:cxn>
                <a:cxn ang="10800000">
                  <a:pos x="wd2" y="hd2"/>
                </a:cxn>
                <a:cxn ang="16200000">
                  <a:pos x="wd2" y="hd2"/>
                </a:cxn>
              </a:cxnLst>
              <a:rect l="0" t="0" r="r" b="b"/>
              <a:pathLst>
                <a:path w="21600" h="21600" extrusionOk="0">
                  <a:moveTo>
                    <a:pt x="11023" y="0"/>
                  </a:moveTo>
                  <a:cubicBezTo>
                    <a:pt x="4857" y="0"/>
                    <a:pt x="0" y="4843"/>
                    <a:pt x="0" y="11009"/>
                  </a:cubicBezTo>
                  <a:cubicBezTo>
                    <a:pt x="0" y="16743"/>
                    <a:pt x="4857" y="21600"/>
                    <a:pt x="11023" y="21600"/>
                  </a:cubicBezTo>
                  <a:cubicBezTo>
                    <a:pt x="16757" y="21600"/>
                    <a:pt x="21600" y="16743"/>
                    <a:pt x="21600" y="11009"/>
                  </a:cubicBezTo>
                  <a:cubicBezTo>
                    <a:pt x="21600" y="4843"/>
                    <a:pt x="16757" y="0"/>
                    <a:pt x="11023"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249" name="Google Shape;4168;p32">
              <a:extLst>
                <a:ext uri="{FF2B5EF4-FFF2-40B4-BE49-F238E27FC236}">
                  <a16:creationId xmlns:a16="http://schemas.microsoft.com/office/drawing/2014/main" id="{27292941-45D9-E03F-98E6-39F4E91E92DA}"/>
                </a:ext>
              </a:extLst>
            </p:cNvPr>
            <p:cNvSpPr/>
            <p:nvPr/>
          </p:nvSpPr>
          <p:spPr>
            <a:xfrm>
              <a:off x="890569" y="898518"/>
              <a:ext cx="34924" cy="36513"/>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4813" y="0"/>
                    <a:pt x="0" y="4663"/>
                    <a:pt x="0" y="10505"/>
                  </a:cubicBezTo>
                  <a:cubicBezTo>
                    <a:pt x="0" y="16347"/>
                    <a:pt x="4813" y="21600"/>
                    <a:pt x="10800" y="21600"/>
                  </a:cubicBezTo>
                  <a:cubicBezTo>
                    <a:pt x="16806" y="21600"/>
                    <a:pt x="21600" y="16347"/>
                    <a:pt x="21600" y="10505"/>
                  </a:cubicBezTo>
                  <a:cubicBezTo>
                    <a:pt x="21600" y="4663"/>
                    <a:pt x="16806" y="0"/>
                    <a:pt x="10800"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250" name="Google Shape;4169;p32">
              <a:extLst>
                <a:ext uri="{FF2B5EF4-FFF2-40B4-BE49-F238E27FC236}">
                  <a16:creationId xmlns:a16="http://schemas.microsoft.com/office/drawing/2014/main" id="{0E682160-096B-BD62-C188-DE68E4279C8A}"/>
                </a:ext>
              </a:extLst>
            </p:cNvPr>
            <p:cNvSpPr/>
            <p:nvPr/>
          </p:nvSpPr>
          <p:spPr>
            <a:xfrm>
              <a:off x="965181" y="822319"/>
              <a:ext cx="28574" cy="28575"/>
            </a:xfrm>
            <a:custGeom>
              <a:avLst/>
              <a:gdLst/>
              <a:ahLst/>
              <a:cxnLst>
                <a:cxn ang="0">
                  <a:pos x="wd2" y="hd2"/>
                </a:cxn>
                <a:cxn ang="5400000">
                  <a:pos x="wd2" y="hd2"/>
                </a:cxn>
                <a:cxn ang="10800000">
                  <a:pos x="wd2" y="hd2"/>
                </a:cxn>
                <a:cxn ang="16200000">
                  <a:pos x="wd2" y="hd2"/>
                </a:cxn>
              </a:cxnLst>
              <a:rect l="0" t="0" r="r" b="b"/>
              <a:pathLst>
                <a:path w="21600" h="21600" extrusionOk="0">
                  <a:moveTo>
                    <a:pt x="10436" y="0"/>
                  </a:moveTo>
                  <a:cubicBezTo>
                    <a:pt x="4466" y="0"/>
                    <a:pt x="0" y="5200"/>
                    <a:pt x="0" y="11176"/>
                  </a:cubicBezTo>
                  <a:cubicBezTo>
                    <a:pt x="0" y="17129"/>
                    <a:pt x="4466" y="21600"/>
                    <a:pt x="10436" y="21600"/>
                  </a:cubicBezTo>
                  <a:cubicBezTo>
                    <a:pt x="16382" y="21600"/>
                    <a:pt x="21600" y="17129"/>
                    <a:pt x="21600" y="11176"/>
                  </a:cubicBezTo>
                  <a:cubicBezTo>
                    <a:pt x="21600" y="5200"/>
                    <a:pt x="16382" y="0"/>
                    <a:pt x="10436"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251" name="Google Shape;4170;p32">
              <a:extLst>
                <a:ext uri="{FF2B5EF4-FFF2-40B4-BE49-F238E27FC236}">
                  <a16:creationId xmlns:a16="http://schemas.microsoft.com/office/drawing/2014/main" id="{2E97D373-2F54-F796-83A6-2E2AA5FD994C}"/>
                </a:ext>
              </a:extLst>
            </p:cNvPr>
            <p:cNvSpPr/>
            <p:nvPr/>
          </p:nvSpPr>
          <p:spPr>
            <a:xfrm>
              <a:off x="136522" y="712783"/>
              <a:ext cx="90485" cy="130174"/>
            </a:xfrm>
            <a:custGeom>
              <a:avLst/>
              <a:gdLst/>
              <a:ahLst/>
              <a:cxnLst>
                <a:cxn ang="0">
                  <a:pos x="wd2" y="hd2"/>
                </a:cxn>
                <a:cxn ang="5400000">
                  <a:pos x="wd2" y="hd2"/>
                </a:cxn>
                <a:cxn ang="10800000">
                  <a:pos x="wd2" y="hd2"/>
                </a:cxn>
                <a:cxn ang="16200000">
                  <a:pos x="wd2" y="hd2"/>
                </a:cxn>
              </a:cxnLst>
              <a:rect l="0" t="0" r="r" b="b"/>
              <a:pathLst>
                <a:path w="21600" h="21600" extrusionOk="0">
                  <a:moveTo>
                    <a:pt x="11738" y="0"/>
                  </a:moveTo>
                  <a:cubicBezTo>
                    <a:pt x="11738" y="0"/>
                    <a:pt x="9625" y="6268"/>
                    <a:pt x="1409" y="10225"/>
                  </a:cubicBezTo>
                  <a:lnTo>
                    <a:pt x="0" y="10881"/>
                  </a:lnTo>
                  <a:lnTo>
                    <a:pt x="1409" y="11375"/>
                  </a:lnTo>
                  <a:cubicBezTo>
                    <a:pt x="9625" y="15332"/>
                    <a:pt x="11738" y="21600"/>
                    <a:pt x="11738" y="21600"/>
                  </a:cubicBezTo>
                  <a:cubicBezTo>
                    <a:pt x="11738" y="21433"/>
                    <a:pt x="11975" y="15332"/>
                    <a:pt x="20191" y="11375"/>
                  </a:cubicBezTo>
                  <a:lnTo>
                    <a:pt x="21600" y="10881"/>
                  </a:lnTo>
                  <a:lnTo>
                    <a:pt x="20191" y="10225"/>
                  </a:lnTo>
                  <a:cubicBezTo>
                    <a:pt x="11975" y="6268"/>
                    <a:pt x="11738" y="167"/>
                    <a:pt x="11738"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252" name="Google Shape;4171;p32">
              <a:extLst>
                <a:ext uri="{FF2B5EF4-FFF2-40B4-BE49-F238E27FC236}">
                  <a16:creationId xmlns:a16="http://schemas.microsoft.com/office/drawing/2014/main" id="{4352C6D3-BFC5-E6CD-0C69-07C00BD83825}"/>
                </a:ext>
              </a:extLst>
            </p:cNvPr>
            <p:cNvSpPr/>
            <p:nvPr/>
          </p:nvSpPr>
          <p:spPr>
            <a:xfrm>
              <a:off x="196846" y="874706"/>
              <a:ext cx="49211" cy="49212"/>
            </a:xfrm>
            <a:custGeom>
              <a:avLst/>
              <a:gdLst/>
              <a:ahLst/>
              <a:cxnLst>
                <a:cxn ang="0">
                  <a:pos x="wd2" y="hd2"/>
                </a:cxn>
                <a:cxn ang="5400000">
                  <a:pos x="wd2" y="hd2"/>
                </a:cxn>
                <a:cxn ang="10800000">
                  <a:pos x="wd2" y="hd2"/>
                </a:cxn>
                <a:cxn ang="16200000">
                  <a:pos x="wd2" y="hd2"/>
                </a:cxn>
              </a:cxnLst>
              <a:rect l="0" t="0" r="r" b="b"/>
              <a:pathLst>
                <a:path w="21600" h="21600" extrusionOk="0">
                  <a:moveTo>
                    <a:pt x="10793" y="0"/>
                  </a:moveTo>
                  <a:cubicBezTo>
                    <a:pt x="4748" y="0"/>
                    <a:pt x="0" y="4745"/>
                    <a:pt x="0" y="10800"/>
                  </a:cubicBezTo>
                  <a:cubicBezTo>
                    <a:pt x="0" y="16418"/>
                    <a:pt x="4748" y="21600"/>
                    <a:pt x="10793" y="21600"/>
                  </a:cubicBezTo>
                  <a:cubicBezTo>
                    <a:pt x="16415" y="21600"/>
                    <a:pt x="21600" y="16418"/>
                    <a:pt x="21600" y="10800"/>
                  </a:cubicBezTo>
                  <a:cubicBezTo>
                    <a:pt x="21600" y="4745"/>
                    <a:pt x="16415" y="0"/>
                    <a:pt x="10793"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253" name="Google Shape;4172;p32">
              <a:extLst>
                <a:ext uri="{FF2B5EF4-FFF2-40B4-BE49-F238E27FC236}">
                  <a16:creationId xmlns:a16="http://schemas.microsoft.com/office/drawing/2014/main" id="{52943254-0981-5F36-953F-799420322849}"/>
                </a:ext>
              </a:extLst>
            </p:cNvPr>
            <p:cNvSpPr/>
            <p:nvPr/>
          </p:nvSpPr>
          <p:spPr>
            <a:xfrm>
              <a:off x="104773" y="822319"/>
              <a:ext cx="34924" cy="36513"/>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4813" y="0"/>
                    <a:pt x="0" y="5253"/>
                    <a:pt x="0" y="11095"/>
                  </a:cubicBezTo>
                  <a:cubicBezTo>
                    <a:pt x="0" y="16937"/>
                    <a:pt x="4813" y="21600"/>
                    <a:pt x="10800" y="21600"/>
                  </a:cubicBezTo>
                  <a:cubicBezTo>
                    <a:pt x="16806" y="21600"/>
                    <a:pt x="21600" y="16937"/>
                    <a:pt x="21600" y="11095"/>
                  </a:cubicBezTo>
                  <a:cubicBezTo>
                    <a:pt x="21600" y="5253"/>
                    <a:pt x="16806" y="0"/>
                    <a:pt x="10800"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254" name="Google Shape;4173;p32">
              <a:extLst>
                <a:ext uri="{FF2B5EF4-FFF2-40B4-BE49-F238E27FC236}">
                  <a16:creationId xmlns:a16="http://schemas.microsoft.com/office/drawing/2014/main" id="{BBB01355-5A5B-CF03-CF0D-DFA1C1CB1909}"/>
                </a:ext>
              </a:extLst>
            </p:cNvPr>
            <p:cNvSpPr/>
            <p:nvPr/>
          </p:nvSpPr>
          <p:spPr>
            <a:xfrm>
              <a:off x="220658" y="812794"/>
              <a:ext cx="30162" cy="28575"/>
            </a:xfrm>
            <a:custGeom>
              <a:avLst/>
              <a:gdLst/>
              <a:ahLst/>
              <a:cxnLst>
                <a:cxn ang="0">
                  <a:pos x="wd2" y="hd2"/>
                </a:cxn>
                <a:cxn ang="5400000">
                  <a:pos x="wd2" y="hd2"/>
                </a:cxn>
                <a:cxn ang="10800000">
                  <a:pos x="wd2" y="hd2"/>
                </a:cxn>
                <a:cxn ang="16200000">
                  <a:pos x="wd2" y="hd2"/>
                </a:cxn>
              </a:cxnLst>
              <a:rect l="0" t="0" r="r" b="b"/>
              <a:pathLst>
                <a:path w="21600" h="21600" extrusionOk="0">
                  <a:moveTo>
                    <a:pt x="10436" y="0"/>
                  </a:moveTo>
                  <a:cubicBezTo>
                    <a:pt x="4466" y="0"/>
                    <a:pt x="0" y="4471"/>
                    <a:pt x="0" y="10424"/>
                  </a:cubicBezTo>
                  <a:cubicBezTo>
                    <a:pt x="0" y="16376"/>
                    <a:pt x="4466" y="21600"/>
                    <a:pt x="10436" y="21600"/>
                  </a:cubicBezTo>
                  <a:cubicBezTo>
                    <a:pt x="16382" y="21600"/>
                    <a:pt x="21600" y="16376"/>
                    <a:pt x="21600" y="10424"/>
                  </a:cubicBezTo>
                  <a:cubicBezTo>
                    <a:pt x="21600" y="4471"/>
                    <a:pt x="16382" y="0"/>
                    <a:pt x="10436"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255" name="Google Shape;4174;p32">
              <a:extLst>
                <a:ext uri="{FF2B5EF4-FFF2-40B4-BE49-F238E27FC236}">
                  <a16:creationId xmlns:a16="http://schemas.microsoft.com/office/drawing/2014/main" id="{40D35E6A-D8F6-BC57-02EE-88BE2A3DF71B}"/>
                </a:ext>
              </a:extLst>
            </p:cNvPr>
            <p:cNvSpPr/>
            <p:nvPr/>
          </p:nvSpPr>
          <p:spPr>
            <a:xfrm>
              <a:off x="106360" y="874706"/>
              <a:ext cx="60324" cy="84136"/>
            </a:xfrm>
            <a:custGeom>
              <a:avLst/>
              <a:gdLst/>
              <a:ahLst/>
              <a:cxnLst>
                <a:cxn ang="0">
                  <a:pos x="wd2" y="hd2"/>
                </a:cxn>
                <a:cxn ang="5400000">
                  <a:pos x="wd2" y="hd2"/>
                </a:cxn>
                <a:cxn ang="10800000">
                  <a:pos x="wd2" y="hd2"/>
                </a:cxn>
                <a:cxn ang="16200000">
                  <a:pos x="wd2" y="hd2"/>
                </a:cxn>
              </a:cxnLst>
              <a:rect l="0" t="0" r="r" b="b"/>
              <a:pathLst>
                <a:path w="21600" h="21600" extrusionOk="0">
                  <a:moveTo>
                    <a:pt x="11880" y="0"/>
                  </a:moveTo>
                  <a:cubicBezTo>
                    <a:pt x="11880" y="0"/>
                    <a:pt x="9720" y="6280"/>
                    <a:pt x="1432" y="10300"/>
                  </a:cubicBezTo>
                  <a:lnTo>
                    <a:pt x="0" y="10800"/>
                  </a:lnTo>
                  <a:lnTo>
                    <a:pt x="1432" y="11553"/>
                  </a:lnTo>
                  <a:cubicBezTo>
                    <a:pt x="9720" y="15320"/>
                    <a:pt x="11880" y="21600"/>
                    <a:pt x="11880" y="21600"/>
                  </a:cubicBezTo>
                  <a:cubicBezTo>
                    <a:pt x="11880" y="21600"/>
                    <a:pt x="11880" y="15320"/>
                    <a:pt x="20520" y="11553"/>
                  </a:cubicBezTo>
                  <a:lnTo>
                    <a:pt x="21600" y="10800"/>
                  </a:lnTo>
                  <a:lnTo>
                    <a:pt x="20520" y="10300"/>
                  </a:lnTo>
                  <a:cubicBezTo>
                    <a:pt x="12232" y="6280"/>
                    <a:pt x="11880" y="0"/>
                    <a:pt x="11880"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961" name="Google Shape;4175;p32">
              <a:extLst>
                <a:ext uri="{FF2B5EF4-FFF2-40B4-BE49-F238E27FC236}">
                  <a16:creationId xmlns:a16="http://schemas.microsoft.com/office/drawing/2014/main" id="{BE5FA793-6C99-6748-DD20-6A09D9F494A9}"/>
                </a:ext>
              </a:extLst>
            </p:cNvPr>
            <p:cNvSpPr>
              <a:spLocks/>
            </p:cNvSpPr>
            <p:nvPr/>
          </p:nvSpPr>
          <p:spPr bwMode="auto">
            <a:xfrm>
              <a:off x="181486" y="988417"/>
              <a:ext cx="217851" cy="278083"/>
            </a:xfrm>
            <a:custGeom>
              <a:avLst/>
              <a:gdLst>
                <a:gd name="T0" fmla="*/ 1139267206 w 21542"/>
                <a:gd name="T1" fmla="*/ 2147483647 h 21600"/>
                <a:gd name="T2" fmla="*/ 1139267206 w 21542"/>
                <a:gd name="T3" fmla="*/ 2147483647 h 21600"/>
                <a:gd name="T4" fmla="*/ 1139267206 w 21542"/>
                <a:gd name="T5" fmla="*/ 2147483647 h 21600"/>
                <a:gd name="T6" fmla="*/ 1139267206 w 21542"/>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42" h="21600" extrusionOk="0">
                  <a:moveTo>
                    <a:pt x="9617" y="1047"/>
                  </a:moveTo>
                  <a:cubicBezTo>
                    <a:pt x="10984" y="4041"/>
                    <a:pt x="12355" y="7498"/>
                    <a:pt x="10497" y="10492"/>
                  </a:cubicBezTo>
                  <a:cubicBezTo>
                    <a:pt x="7565" y="7881"/>
                    <a:pt x="8151" y="4119"/>
                    <a:pt x="9617" y="1047"/>
                  </a:cubicBezTo>
                  <a:close/>
                  <a:moveTo>
                    <a:pt x="17826" y="6422"/>
                  </a:moveTo>
                  <a:cubicBezTo>
                    <a:pt x="17437" y="9724"/>
                    <a:pt x="15092" y="12795"/>
                    <a:pt x="11669" y="14713"/>
                  </a:cubicBezTo>
                  <a:cubicBezTo>
                    <a:pt x="11963" y="11336"/>
                    <a:pt x="14308" y="8264"/>
                    <a:pt x="17826" y="6422"/>
                  </a:cubicBezTo>
                  <a:close/>
                  <a:moveTo>
                    <a:pt x="3451" y="12686"/>
                  </a:moveTo>
                  <a:cubicBezTo>
                    <a:pt x="6148" y="12686"/>
                    <a:pt x="8846" y="13435"/>
                    <a:pt x="10889" y="14868"/>
                  </a:cubicBezTo>
                  <a:cubicBezTo>
                    <a:pt x="10889" y="14868"/>
                    <a:pt x="10889" y="14943"/>
                    <a:pt x="10984" y="14943"/>
                  </a:cubicBezTo>
                  <a:cubicBezTo>
                    <a:pt x="9506" y="15442"/>
                    <a:pt x="7926" y="15821"/>
                    <a:pt x="6352" y="15821"/>
                  </a:cubicBezTo>
                  <a:cubicBezTo>
                    <a:pt x="5744" y="15821"/>
                    <a:pt x="5136" y="15765"/>
                    <a:pt x="4534" y="15634"/>
                  </a:cubicBezTo>
                  <a:cubicBezTo>
                    <a:pt x="2874" y="15251"/>
                    <a:pt x="1309" y="14330"/>
                    <a:pt x="723" y="12948"/>
                  </a:cubicBezTo>
                  <a:cubicBezTo>
                    <a:pt x="1615" y="12773"/>
                    <a:pt x="2531" y="12686"/>
                    <a:pt x="3451" y="12686"/>
                  </a:cubicBezTo>
                  <a:close/>
                  <a:moveTo>
                    <a:pt x="20857" y="10337"/>
                  </a:moveTo>
                  <a:cubicBezTo>
                    <a:pt x="20271" y="13869"/>
                    <a:pt x="18805" y="17632"/>
                    <a:pt x="14799" y="19627"/>
                  </a:cubicBezTo>
                  <a:cubicBezTo>
                    <a:pt x="14894" y="16019"/>
                    <a:pt x="17144" y="12487"/>
                    <a:pt x="20857" y="10337"/>
                  </a:cubicBezTo>
                  <a:close/>
                  <a:moveTo>
                    <a:pt x="6577" y="18458"/>
                  </a:moveTo>
                  <a:cubicBezTo>
                    <a:pt x="9123" y="18458"/>
                    <a:pt x="11663" y="18955"/>
                    <a:pt x="13916" y="19935"/>
                  </a:cubicBezTo>
                  <a:lnTo>
                    <a:pt x="14015" y="20012"/>
                  </a:lnTo>
                  <a:cubicBezTo>
                    <a:pt x="12321" y="20725"/>
                    <a:pt x="10466" y="21084"/>
                    <a:pt x="8636" y="21084"/>
                  </a:cubicBezTo>
                  <a:cubicBezTo>
                    <a:pt x="6136" y="21084"/>
                    <a:pt x="3673" y="20419"/>
                    <a:pt x="1701" y="19091"/>
                  </a:cubicBezTo>
                  <a:cubicBezTo>
                    <a:pt x="3275" y="18667"/>
                    <a:pt x="4926" y="18458"/>
                    <a:pt x="6577" y="18458"/>
                  </a:cubicBezTo>
                  <a:close/>
                  <a:moveTo>
                    <a:pt x="9642" y="0"/>
                  </a:moveTo>
                  <a:cubicBezTo>
                    <a:pt x="9512" y="0"/>
                    <a:pt x="9376" y="80"/>
                    <a:pt x="9324" y="204"/>
                  </a:cubicBezTo>
                  <a:cubicBezTo>
                    <a:pt x="8346" y="2046"/>
                    <a:pt x="7565" y="4119"/>
                    <a:pt x="7759" y="6192"/>
                  </a:cubicBezTo>
                  <a:cubicBezTo>
                    <a:pt x="7858" y="7959"/>
                    <a:pt x="8639" y="9724"/>
                    <a:pt x="10203" y="11028"/>
                  </a:cubicBezTo>
                  <a:cubicBezTo>
                    <a:pt x="10203" y="12027"/>
                    <a:pt x="10398" y="13025"/>
                    <a:pt x="10595" y="13947"/>
                  </a:cubicBezTo>
                  <a:cubicBezTo>
                    <a:pt x="8540" y="12764"/>
                    <a:pt x="6006" y="12145"/>
                    <a:pt x="3463" y="12145"/>
                  </a:cubicBezTo>
                  <a:cubicBezTo>
                    <a:pt x="2377" y="12145"/>
                    <a:pt x="1288" y="12257"/>
                    <a:pt x="235" y="12487"/>
                  </a:cubicBezTo>
                  <a:cubicBezTo>
                    <a:pt x="38" y="12565"/>
                    <a:pt x="-58" y="12640"/>
                    <a:pt x="38" y="12795"/>
                  </a:cubicBezTo>
                  <a:cubicBezTo>
                    <a:pt x="528" y="14407"/>
                    <a:pt x="2287" y="15634"/>
                    <a:pt x="4241" y="16097"/>
                  </a:cubicBezTo>
                  <a:cubicBezTo>
                    <a:pt x="4957" y="16259"/>
                    <a:pt x="5673" y="16330"/>
                    <a:pt x="6383" y="16330"/>
                  </a:cubicBezTo>
                  <a:cubicBezTo>
                    <a:pt x="8000" y="16330"/>
                    <a:pt x="9589" y="15961"/>
                    <a:pt x="11083" y="15481"/>
                  </a:cubicBezTo>
                  <a:cubicBezTo>
                    <a:pt x="11571" y="16710"/>
                    <a:pt x="12355" y="17939"/>
                    <a:pt x="13135" y="19013"/>
                  </a:cubicBezTo>
                  <a:cubicBezTo>
                    <a:pt x="11086" y="18269"/>
                    <a:pt x="8836" y="17903"/>
                    <a:pt x="6590" y="17903"/>
                  </a:cubicBezTo>
                  <a:cubicBezTo>
                    <a:pt x="4658" y="17903"/>
                    <a:pt x="2726" y="18175"/>
                    <a:pt x="917" y="18705"/>
                  </a:cubicBezTo>
                  <a:cubicBezTo>
                    <a:pt x="624" y="18705"/>
                    <a:pt x="528" y="19013"/>
                    <a:pt x="723" y="19166"/>
                  </a:cubicBezTo>
                  <a:cubicBezTo>
                    <a:pt x="2926" y="20761"/>
                    <a:pt x="5787" y="21600"/>
                    <a:pt x="8667" y="21600"/>
                  </a:cubicBezTo>
                  <a:cubicBezTo>
                    <a:pt x="10639" y="21600"/>
                    <a:pt x="12620" y="21207"/>
                    <a:pt x="14407" y="20395"/>
                  </a:cubicBezTo>
                  <a:cubicBezTo>
                    <a:pt x="14700" y="20703"/>
                    <a:pt x="14993" y="21008"/>
                    <a:pt x="15286" y="21316"/>
                  </a:cubicBezTo>
                  <a:cubicBezTo>
                    <a:pt x="15348" y="21367"/>
                    <a:pt x="15422" y="21387"/>
                    <a:pt x="15493" y="21387"/>
                  </a:cubicBezTo>
                  <a:cubicBezTo>
                    <a:pt x="15755" y="21387"/>
                    <a:pt x="16005" y="21113"/>
                    <a:pt x="15774" y="20933"/>
                  </a:cubicBezTo>
                  <a:cubicBezTo>
                    <a:pt x="15481" y="20703"/>
                    <a:pt x="15188" y="20395"/>
                    <a:pt x="14993" y="20087"/>
                  </a:cubicBezTo>
                  <a:cubicBezTo>
                    <a:pt x="19585" y="17939"/>
                    <a:pt x="21150" y="13716"/>
                    <a:pt x="21542" y="9724"/>
                  </a:cubicBezTo>
                  <a:cubicBezTo>
                    <a:pt x="21542" y="9598"/>
                    <a:pt x="21344" y="9474"/>
                    <a:pt x="21169" y="9474"/>
                  </a:cubicBezTo>
                  <a:cubicBezTo>
                    <a:pt x="21128" y="9474"/>
                    <a:pt x="21088" y="9479"/>
                    <a:pt x="21051" y="9493"/>
                  </a:cubicBezTo>
                  <a:cubicBezTo>
                    <a:pt x="16947" y="11644"/>
                    <a:pt x="14308" y="15328"/>
                    <a:pt x="14114" y="19244"/>
                  </a:cubicBezTo>
                  <a:cubicBezTo>
                    <a:pt x="13135" y="18015"/>
                    <a:pt x="12256" y="16710"/>
                    <a:pt x="11768" y="15328"/>
                  </a:cubicBezTo>
                  <a:lnTo>
                    <a:pt x="11864" y="15328"/>
                  </a:lnTo>
                  <a:cubicBezTo>
                    <a:pt x="15774" y="13178"/>
                    <a:pt x="18317" y="9646"/>
                    <a:pt x="18511" y="5886"/>
                  </a:cubicBezTo>
                  <a:cubicBezTo>
                    <a:pt x="18511" y="5760"/>
                    <a:pt x="18317" y="5634"/>
                    <a:pt x="18138" y="5634"/>
                  </a:cubicBezTo>
                  <a:cubicBezTo>
                    <a:pt x="18098" y="5634"/>
                    <a:pt x="18058" y="5641"/>
                    <a:pt x="18024" y="5656"/>
                  </a:cubicBezTo>
                  <a:cubicBezTo>
                    <a:pt x="14407" y="7343"/>
                    <a:pt x="11963" y="10262"/>
                    <a:pt x="11182" y="13408"/>
                  </a:cubicBezTo>
                  <a:cubicBezTo>
                    <a:pt x="10984" y="12640"/>
                    <a:pt x="10889" y="11874"/>
                    <a:pt x="10889" y="11105"/>
                  </a:cubicBezTo>
                  <a:cubicBezTo>
                    <a:pt x="10889" y="11105"/>
                    <a:pt x="10889" y="11105"/>
                    <a:pt x="10889" y="11028"/>
                  </a:cubicBezTo>
                  <a:cubicBezTo>
                    <a:pt x="13234" y="7573"/>
                    <a:pt x="11571" y="3658"/>
                    <a:pt x="9910" y="204"/>
                  </a:cubicBezTo>
                  <a:cubicBezTo>
                    <a:pt x="9864" y="61"/>
                    <a:pt x="9756" y="0"/>
                    <a:pt x="964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62" name="Google Shape;4176;p32">
              <a:extLst>
                <a:ext uri="{FF2B5EF4-FFF2-40B4-BE49-F238E27FC236}">
                  <a16:creationId xmlns:a16="http://schemas.microsoft.com/office/drawing/2014/main" id="{48988A37-6724-668D-EBF8-28CA38E76ABF}"/>
                </a:ext>
              </a:extLst>
            </p:cNvPr>
            <p:cNvSpPr>
              <a:spLocks/>
            </p:cNvSpPr>
            <p:nvPr/>
          </p:nvSpPr>
          <p:spPr bwMode="auto">
            <a:xfrm>
              <a:off x="53126" y="1147937"/>
              <a:ext cx="171141" cy="184546"/>
            </a:xfrm>
            <a:custGeom>
              <a:avLst/>
              <a:gdLst>
                <a:gd name="T0" fmla="*/ 351853940 w 21372"/>
                <a:gd name="T1" fmla="*/ 491675220 h 21600"/>
                <a:gd name="T2" fmla="*/ 351853940 w 21372"/>
                <a:gd name="T3" fmla="*/ 491675220 h 21600"/>
                <a:gd name="T4" fmla="*/ 351853940 w 21372"/>
                <a:gd name="T5" fmla="*/ 491675220 h 21600"/>
                <a:gd name="T6" fmla="*/ 351853940 w 21372"/>
                <a:gd name="T7" fmla="*/ 49167522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72" h="21600" extrusionOk="0">
                  <a:moveTo>
                    <a:pt x="2588" y="862"/>
                  </a:moveTo>
                  <a:cubicBezTo>
                    <a:pt x="2627" y="862"/>
                    <a:pt x="2677" y="888"/>
                    <a:pt x="2747" y="957"/>
                  </a:cubicBezTo>
                  <a:cubicBezTo>
                    <a:pt x="2997" y="1070"/>
                    <a:pt x="3118" y="1417"/>
                    <a:pt x="3367" y="1651"/>
                  </a:cubicBezTo>
                  <a:cubicBezTo>
                    <a:pt x="3737" y="2345"/>
                    <a:pt x="3983" y="2922"/>
                    <a:pt x="4228" y="3616"/>
                  </a:cubicBezTo>
                  <a:cubicBezTo>
                    <a:pt x="4599" y="4658"/>
                    <a:pt x="4723" y="5699"/>
                    <a:pt x="4723" y="6857"/>
                  </a:cubicBezTo>
                  <a:cubicBezTo>
                    <a:pt x="3118" y="5352"/>
                    <a:pt x="2132" y="3269"/>
                    <a:pt x="2502" y="1187"/>
                  </a:cubicBezTo>
                  <a:cubicBezTo>
                    <a:pt x="2502" y="1023"/>
                    <a:pt x="2502" y="862"/>
                    <a:pt x="2588" y="862"/>
                  </a:cubicBezTo>
                  <a:close/>
                  <a:moveTo>
                    <a:pt x="9167" y="4427"/>
                  </a:moveTo>
                  <a:cubicBezTo>
                    <a:pt x="9662" y="4427"/>
                    <a:pt x="8921" y="7551"/>
                    <a:pt x="8796" y="7898"/>
                  </a:cubicBezTo>
                  <a:cubicBezTo>
                    <a:pt x="8551" y="8822"/>
                    <a:pt x="8181" y="9750"/>
                    <a:pt x="7686" y="10557"/>
                  </a:cubicBezTo>
                  <a:cubicBezTo>
                    <a:pt x="7561" y="9633"/>
                    <a:pt x="7561" y="8709"/>
                    <a:pt x="7686" y="7781"/>
                  </a:cubicBezTo>
                  <a:cubicBezTo>
                    <a:pt x="7810" y="7204"/>
                    <a:pt x="7931" y="6510"/>
                    <a:pt x="8181" y="5932"/>
                  </a:cubicBezTo>
                  <a:cubicBezTo>
                    <a:pt x="8301" y="5699"/>
                    <a:pt x="8796" y="4427"/>
                    <a:pt x="9167" y="4427"/>
                  </a:cubicBezTo>
                  <a:close/>
                  <a:moveTo>
                    <a:pt x="3983" y="11485"/>
                  </a:moveTo>
                  <a:cubicBezTo>
                    <a:pt x="4848" y="11485"/>
                    <a:pt x="5589" y="11598"/>
                    <a:pt x="6329" y="11832"/>
                  </a:cubicBezTo>
                  <a:cubicBezTo>
                    <a:pt x="5464" y="12179"/>
                    <a:pt x="4599" y="12526"/>
                    <a:pt x="3737" y="12756"/>
                  </a:cubicBezTo>
                  <a:cubicBezTo>
                    <a:pt x="3118" y="12986"/>
                    <a:pt x="2502" y="13103"/>
                    <a:pt x="1886" y="13220"/>
                  </a:cubicBezTo>
                  <a:cubicBezTo>
                    <a:pt x="1391" y="13220"/>
                    <a:pt x="405" y="12873"/>
                    <a:pt x="1021" y="12292"/>
                  </a:cubicBezTo>
                  <a:cubicBezTo>
                    <a:pt x="1266" y="11945"/>
                    <a:pt x="1886" y="11832"/>
                    <a:pt x="2377" y="11715"/>
                  </a:cubicBezTo>
                  <a:cubicBezTo>
                    <a:pt x="2872" y="11598"/>
                    <a:pt x="3488" y="11485"/>
                    <a:pt x="3983" y="11485"/>
                  </a:cubicBezTo>
                  <a:close/>
                  <a:moveTo>
                    <a:pt x="11797" y="8763"/>
                  </a:moveTo>
                  <a:cubicBezTo>
                    <a:pt x="12160" y="8763"/>
                    <a:pt x="12265" y="9775"/>
                    <a:pt x="12374" y="9980"/>
                  </a:cubicBezTo>
                  <a:cubicBezTo>
                    <a:pt x="12499" y="10674"/>
                    <a:pt x="12499" y="11368"/>
                    <a:pt x="12499" y="12062"/>
                  </a:cubicBezTo>
                  <a:cubicBezTo>
                    <a:pt x="12624" y="12986"/>
                    <a:pt x="12499" y="13797"/>
                    <a:pt x="12374" y="14721"/>
                  </a:cubicBezTo>
                  <a:cubicBezTo>
                    <a:pt x="12004" y="14027"/>
                    <a:pt x="11758" y="13220"/>
                    <a:pt x="11634" y="12409"/>
                  </a:cubicBezTo>
                  <a:cubicBezTo>
                    <a:pt x="11388" y="11832"/>
                    <a:pt x="11263" y="11251"/>
                    <a:pt x="11263" y="10674"/>
                  </a:cubicBezTo>
                  <a:cubicBezTo>
                    <a:pt x="11263" y="10097"/>
                    <a:pt x="11018" y="9169"/>
                    <a:pt x="11634" y="8822"/>
                  </a:cubicBezTo>
                  <a:cubicBezTo>
                    <a:pt x="11692" y="8782"/>
                    <a:pt x="11747" y="8763"/>
                    <a:pt x="11797" y="8763"/>
                  </a:cubicBezTo>
                  <a:close/>
                  <a:moveTo>
                    <a:pt x="16139" y="12037"/>
                  </a:moveTo>
                  <a:cubicBezTo>
                    <a:pt x="16241" y="12037"/>
                    <a:pt x="16346" y="12080"/>
                    <a:pt x="16447" y="12179"/>
                  </a:cubicBezTo>
                  <a:cubicBezTo>
                    <a:pt x="16817" y="12526"/>
                    <a:pt x="16942" y="13103"/>
                    <a:pt x="17067" y="13567"/>
                  </a:cubicBezTo>
                  <a:cubicBezTo>
                    <a:pt x="17437" y="14608"/>
                    <a:pt x="17683" y="15649"/>
                    <a:pt x="17807" y="16804"/>
                  </a:cubicBezTo>
                  <a:cubicBezTo>
                    <a:pt x="17807" y="16921"/>
                    <a:pt x="17932" y="17151"/>
                    <a:pt x="17932" y="17384"/>
                  </a:cubicBezTo>
                  <a:cubicBezTo>
                    <a:pt x="17312" y="16804"/>
                    <a:pt x="16697" y="16110"/>
                    <a:pt x="16326" y="15416"/>
                  </a:cubicBezTo>
                  <a:cubicBezTo>
                    <a:pt x="15831" y="14608"/>
                    <a:pt x="15461" y="13567"/>
                    <a:pt x="15586" y="12639"/>
                  </a:cubicBezTo>
                  <a:cubicBezTo>
                    <a:pt x="15672" y="12311"/>
                    <a:pt x="15890" y="12037"/>
                    <a:pt x="16139" y="12037"/>
                  </a:cubicBezTo>
                  <a:close/>
                  <a:moveTo>
                    <a:pt x="11634" y="16457"/>
                  </a:moveTo>
                  <a:cubicBezTo>
                    <a:pt x="11018" y="17037"/>
                    <a:pt x="10277" y="17615"/>
                    <a:pt x="9412" y="17962"/>
                  </a:cubicBezTo>
                  <a:cubicBezTo>
                    <a:pt x="8921" y="18309"/>
                    <a:pt x="8301" y="18539"/>
                    <a:pt x="7810" y="18773"/>
                  </a:cubicBezTo>
                  <a:cubicBezTo>
                    <a:pt x="7584" y="18842"/>
                    <a:pt x="7222" y="18955"/>
                    <a:pt x="6890" y="18955"/>
                  </a:cubicBezTo>
                  <a:cubicBezTo>
                    <a:pt x="6676" y="18955"/>
                    <a:pt x="6473" y="18908"/>
                    <a:pt x="6329" y="18773"/>
                  </a:cubicBezTo>
                  <a:cubicBezTo>
                    <a:pt x="5709" y="18309"/>
                    <a:pt x="6575" y="17732"/>
                    <a:pt x="7070" y="17498"/>
                  </a:cubicBezTo>
                  <a:cubicBezTo>
                    <a:pt x="7561" y="17151"/>
                    <a:pt x="8181" y="17037"/>
                    <a:pt x="8672" y="16804"/>
                  </a:cubicBezTo>
                  <a:cubicBezTo>
                    <a:pt x="9662" y="16574"/>
                    <a:pt x="10648" y="16457"/>
                    <a:pt x="11634" y="16457"/>
                  </a:cubicBezTo>
                  <a:close/>
                  <a:moveTo>
                    <a:pt x="17312" y="19003"/>
                  </a:moveTo>
                  <a:cubicBezTo>
                    <a:pt x="15956" y="19927"/>
                    <a:pt x="14350" y="20621"/>
                    <a:pt x="12624" y="20738"/>
                  </a:cubicBezTo>
                  <a:cubicBezTo>
                    <a:pt x="12522" y="20771"/>
                    <a:pt x="12452" y="20785"/>
                    <a:pt x="12402" y="20785"/>
                  </a:cubicBezTo>
                  <a:cubicBezTo>
                    <a:pt x="12269" y="20785"/>
                    <a:pt x="12320" y="20676"/>
                    <a:pt x="12499" y="20508"/>
                  </a:cubicBezTo>
                  <a:cubicBezTo>
                    <a:pt x="12745" y="20274"/>
                    <a:pt x="12994" y="20161"/>
                    <a:pt x="13115" y="20044"/>
                  </a:cubicBezTo>
                  <a:cubicBezTo>
                    <a:pt x="13610" y="19697"/>
                    <a:pt x="14226" y="19467"/>
                    <a:pt x="14721" y="19233"/>
                  </a:cubicBezTo>
                  <a:cubicBezTo>
                    <a:pt x="15216" y="19120"/>
                    <a:pt x="15707" y="19003"/>
                    <a:pt x="16326" y="19003"/>
                  </a:cubicBezTo>
                  <a:lnTo>
                    <a:pt x="17312" y="19003"/>
                  </a:lnTo>
                  <a:close/>
                  <a:moveTo>
                    <a:pt x="2669" y="0"/>
                  </a:moveTo>
                  <a:cubicBezTo>
                    <a:pt x="2408" y="0"/>
                    <a:pt x="2132" y="88"/>
                    <a:pt x="1886" y="263"/>
                  </a:cubicBezTo>
                  <a:cubicBezTo>
                    <a:pt x="1637" y="610"/>
                    <a:pt x="1637" y="1304"/>
                    <a:pt x="1637" y="1764"/>
                  </a:cubicBezTo>
                  <a:cubicBezTo>
                    <a:pt x="1637" y="2922"/>
                    <a:pt x="1886" y="3963"/>
                    <a:pt x="2377" y="5005"/>
                  </a:cubicBezTo>
                  <a:cubicBezTo>
                    <a:pt x="2997" y="6163"/>
                    <a:pt x="3737" y="7087"/>
                    <a:pt x="4848" y="7898"/>
                  </a:cubicBezTo>
                  <a:cubicBezTo>
                    <a:pt x="5218" y="9056"/>
                    <a:pt x="5834" y="10097"/>
                    <a:pt x="6450" y="11021"/>
                  </a:cubicBezTo>
                  <a:cubicBezTo>
                    <a:pt x="5709" y="10762"/>
                    <a:pt x="4899" y="10630"/>
                    <a:pt x="4127" y="10630"/>
                  </a:cubicBezTo>
                  <a:cubicBezTo>
                    <a:pt x="3866" y="10630"/>
                    <a:pt x="3613" y="10645"/>
                    <a:pt x="3367" y="10674"/>
                  </a:cubicBezTo>
                  <a:cubicBezTo>
                    <a:pt x="2256" y="10791"/>
                    <a:pt x="280" y="11138"/>
                    <a:pt x="31" y="12409"/>
                  </a:cubicBezTo>
                  <a:cubicBezTo>
                    <a:pt x="-90" y="12873"/>
                    <a:pt x="156" y="13450"/>
                    <a:pt x="651" y="13797"/>
                  </a:cubicBezTo>
                  <a:cubicBezTo>
                    <a:pt x="986" y="13954"/>
                    <a:pt x="1317" y="14016"/>
                    <a:pt x="1640" y="14016"/>
                  </a:cubicBezTo>
                  <a:cubicBezTo>
                    <a:pt x="2034" y="14016"/>
                    <a:pt x="2408" y="13925"/>
                    <a:pt x="2747" y="13797"/>
                  </a:cubicBezTo>
                  <a:cubicBezTo>
                    <a:pt x="4353" y="13450"/>
                    <a:pt x="5959" y="12986"/>
                    <a:pt x="7440" y="12292"/>
                  </a:cubicBezTo>
                  <a:cubicBezTo>
                    <a:pt x="8426" y="13567"/>
                    <a:pt x="9782" y="14721"/>
                    <a:pt x="11143" y="15649"/>
                  </a:cubicBezTo>
                  <a:cubicBezTo>
                    <a:pt x="9907" y="15649"/>
                    <a:pt x="8672" y="15879"/>
                    <a:pt x="7561" y="16343"/>
                  </a:cubicBezTo>
                  <a:cubicBezTo>
                    <a:pt x="6450" y="16804"/>
                    <a:pt x="4599" y="17732"/>
                    <a:pt x="5464" y="19120"/>
                  </a:cubicBezTo>
                  <a:cubicBezTo>
                    <a:pt x="5768" y="19547"/>
                    <a:pt x="6243" y="19704"/>
                    <a:pt x="6762" y="19704"/>
                  </a:cubicBezTo>
                  <a:cubicBezTo>
                    <a:pt x="7506" y="19704"/>
                    <a:pt x="8340" y="19390"/>
                    <a:pt x="8921" y="19120"/>
                  </a:cubicBezTo>
                  <a:cubicBezTo>
                    <a:pt x="10402" y="18539"/>
                    <a:pt x="11634" y="17732"/>
                    <a:pt x="12745" y="16690"/>
                  </a:cubicBezTo>
                  <a:cubicBezTo>
                    <a:pt x="13855" y="17268"/>
                    <a:pt x="15216" y="17845"/>
                    <a:pt x="16447" y="18192"/>
                  </a:cubicBezTo>
                  <a:lnTo>
                    <a:pt x="16326" y="18192"/>
                  </a:lnTo>
                  <a:cubicBezTo>
                    <a:pt x="15336" y="18309"/>
                    <a:pt x="14350" y="18539"/>
                    <a:pt x="13364" y="19003"/>
                  </a:cubicBezTo>
                  <a:cubicBezTo>
                    <a:pt x="12745" y="19350"/>
                    <a:pt x="11634" y="19814"/>
                    <a:pt x="11513" y="20621"/>
                  </a:cubicBezTo>
                  <a:cubicBezTo>
                    <a:pt x="11326" y="21403"/>
                    <a:pt x="12043" y="21600"/>
                    <a:pt x="12674" y="21600"/>
                  </a:cubicBezTo>
                  <a:cubicBezTo>
                    <a:pt x="12885" y="21600"/>
                    <a:pt x="13087" y="21578"/>
                    <a:pt x="13239" y="21549"/>
                  </a:cubicBezTo>
                  <a:cubicBezTo>
                    <a:pt x="15461" y="21202"/>
                    <a:pt x="17437" y="20161"/>
                    <a:pt x="18918" y="18656"/>
                  </a:cubicBezTo>
                  <a:cubicBezTo>
                    <a:pt x="19659" y="18773"/>
                    <a:pt x="20274" y="18886"/>
                    <a:pt x="21015" y="18886"/>
                  </a:cubicBezTo>
                  <a:cubicBezTo>
                    <a:pt x="21510" y="18886"/>
                    <a:pt x="21510" y="18079"/>
                    <a:pt x="20894" y="18079"/>
                  </a:cubicBezTo>
                  <a:cubicBezTo>
                    <a:pt x="20154" y="18079"/>
                    <a:pt x="19534" y="17962"/>
                    <a:pt x="18793" y="17845"/>
                  </a:cubicBezTo>
                  <a:cubicBezTo>
                    <a:pt x="18793" y="17615"/>
                    <a:pt x="18793" y="17268"/>
                    <a:pt x="18673" y="16921"/>
                  </a:cubicBezTo>
                  <a:cubicBezTo>
                    <a:pt x="18548" y="15763"/>
                    <a:pt x="18302" y="14608"/>
                    <a:pt x="17932" y="13567"/>
                  </a:cubicBezTo>
                  <a:cubicBezTo>
                    <a:pt x="17683" y="12756"/>
                    <a:pt x="17437" y="11715"/>
                    <a:pt x="16572" y="11368"/>
                  </a:cubicBezTo>
                  <a:cubicBezTo>
                    <a:pt x="16416" y="11306"/>
                    <a:pt x="16260" y="11277"/>
                    <a:pt x="16108" y="11277"/>
                  </a:cubicBezTo>
                  <a:cubicBezTo>
                    <a:pt x="15418" y="11277"/>
                    <a:pt x="14822" y="11861"/>
                    <a:pt x="14721" y="12526"/>
                  </a:cubicBezTo>
                  <a:cubicBezTo>
                    <a:pt x="14596" y="13450"/>
                    <a:pt x="14966" y="14721"/>
                    <a:pt x="15461" y="15532"/>
                  </a:cubicBezTo>
                  <a:cubicBezTo>
                    <a:pt x="15831" y="16226"/>
                    <a:pt x="16326" y="16921"/>
                    <a:pt x="16817" y="17498"/>
                  </a:cubicBezTo>
                  <a:cubicBezTo>
                    <a:pt x="15461" y="17151"/>
                    <a:pt x="14226" y="16574"/>
                    <a:pt x="12994" y="15879"/>
                  </a:cubicBezTo>
                  <a:cubicBezTo>
                    <a:pt x="13364" y="14374"/>
                    <a:pt x="13485" y="12756"/>
                    <a:pt x="13364" y="11138"/>
                  </a:cubicBezTo>
                  <a:cubicBezTo>
                    <a:pt x="13251" y="10283"/>
                    <a:pt x="13239" y="7960"/>
                    <a:pt x="11891" y="7960"/>
                  </a:cubicBezTo>
                  <a:cubicBezTo>
                    <a:pt x="11774" y="7960"/>
                    <a:pt x="11649" y="7978"/>
                    <a:pt x="11513" y="8015"/>
                  </a:cubicBezTo>
                  <a:cubicBezTo>
                    <a:pt x="9907" y="8362"/>
                    <a:pt x="10402" y="10557"/>
                    <a:pt x="10648" y="11715"/>
                  </a:cubicBezTo>
                  <a:cubicBezTo>
                    <a:pt x="10772" y="12873"/>
                    <a:pt x="11143" y="14027"/>
                    <a:pt x="11634" y="15068"/>
                  </a:cubicBezTo>
                  <a:cubicBezTo>
                    <a:pt x="10277" y="14144"/>
                    <a:pt x="9042" y="13103"/>
                    <a:pt x="8056" y="11832"/>
                  </a:cubicBezTo>
                  <a:cubicBezTo>
                    <a:pt x="8921" y="10327"/>
                    <a:pt x="9537" y="8822"/>
                    <a:pt x="9782" y="7204"/>
                  </a:cubicBezTo>
                  <a:cubicBezTo>
                    <a:pt x="10032" y="6510"/>
                    <a:pt x="10153" y="5699"/>
                    <a:pt x="10153" y="4888"/>
                  </a:cubicBezTo>
                  <a:cubicBezTo>
                    <a:pt x="10153" y="4311"/>
                    <a:pt x="9907" y="3733"/>
                    <a:pt x="9291" y="3616"/>
                  </a:cubicBezTo>
                  <a:cubicBezTo>
                    <a:pt x="9237" y="3609"/>
                    <a:pt x="9182" y="3605"/>
                    <a:pt x="9128" y="3605"/>
                  </a:cubicBezTo>
                  <a:cubicBezTo>
                    <a:pt x="8477" y="3605"/>
                    <a:pt x="8036" y="4237"/>
                    <a:pt x="7810" y="4774"/>
                  </a:cubicBezTo>
                  <a:cubicBezTo>
                    <a:pt x="7440" y="5468"/>
                    <a:pt x="7191" y="6163"/>
                    <a:pt x="6945" y="6974"/>
                  </a:cubicBezTo>
                  <a:cubicBezTo>
                    <a:pt x="6699" y="8015"/>
                    <a:pt x="6699" y="8939"/>
                    <a:pt x="6820" y="9980"/>
                  </a:cubicBezTo>
                  <a:cubicBezTo>
                    <a:pt x="6329" y="9286"/>
                    <a:pt x="5959" y="8475"/>
                    <a:pt x="5589" y="7551"/>
                  </a:cubicBezTo>
                  <a:cubicBezTo>
                    <a:pt x="5709" y="6279"/>
                    <a:pt x="5589" y="5005"/>
                    <a:pt x="5094" y="3733"/>
                  </a:cubicBezTo>
                  <a:cubicBezTo>
                    <a:pt x="4969" y="3039"/>
                    <a:pt x="4723" y="2458"/>
                    <a:pt x="4353" y="1881"/>
                  </a:cubicBezTo>
                  <a:cubicBezTo>
                    <a:pt x="4108" y="1304"/>
                    <a:pt x="3858" y="723"/>
                    <a:pt x="3367" y="263"/>
                  </a:cubicBezTo>
                  <a:cubicBezTo>
                    <a:pt x="3180" y="88"/>
                    <a:pt x="2934" y="0"/>
                    <a:pt x="266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63" name="Google Shape;4177;p32">
              <a:extLst>
                <a:ext uri="{FF2B5EF4-FFF2-40B4-BE49-F238E27FC236}">
                  <a16:creationId xmlns:a16="http://schemas.microsoft.com/office/drawing/2014/main" id="{9495077B-0129-7D6C-3430-CA5294E89788}"/>
                </a:ext>
              </a:extLst>
            </p:cNvPr>
            <p:cNvSpPr>
              <a:spLocks/>
            </p:cNvSpPr>
            <p:nvPr/>
          </p:nvSpPr>
          <p:spPr bwMode="auto">
            <a:xfrm>
              <a:off x="749088" y="991788"/>
              <a:ext cx="217977" cy="277677"/>
            </a:xfrm>
            <a:custGeom>
              <a:avLst/>
              <a:gdLst>
                <a:gd name="T0" fmla="*/ 1156245346 w 21478"/>
                <a:gd name="T1" fmla="*/ 2147483647 h 21600"/>
                <a:gd name="T2" fmla="*/ 1156245346 w 21478"/>
                <a:gd name="T3" fmla="*/ 2147483647 h 21600"/>
                <a:gd name="T4" fmla="*/ 1156245346 w 21478"/>
                <a:gd name="T5" fmla="*/ 2147483647 h 21600"/>
                <a:gd name="T6" fmla="*/ 1156245346 w 2147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78" h="21600" extrusionOk="0">
                  <a:moveTo>
                    <a:pt x="11895" y="1017"/>
                  </a:moveTo>
                  <a:cubicBezTo>
                    <a:pt x="13356" y="4093"/>
                    <a:pt x="13940" y="7861"/>
                    <a:pt x="11019" y="10476"/>
                  </a:cubicBezTo>
                  <a:cubicBezTo>
                    <a:pt x="9168" y="7400"/>
                    <a:pt x="10533" y="4018"/>
                    <a:pt x="11895" y="1017"/>
                  </a:cubicBezTo>
                  <a:close/>
                  <a:moveTo>
                    <a:pt x="3715" y="6400"/>
                  </a:moveTo>
                  <a:cubicBezTo>
                    <a:pt x="7221" y="8245"/>
                    <a:pt x="9558" y="11321"/>
                    <a:pt x="9850" y="14627"/>
                  </a:cubicBezTo>
                  <a:cubicBezTo>
                    <a:pt x="9850" y="14627"/>
                    <a:pt x="9850" y="14703"/>
                    <a:pt x="9752" y="14703"/>
                  </a:cubicBezTo>
                  <a:cubicBezTo>
                    <a:pt x="6345" y="12782"/>
                    <a:pt x="4106" y="9629"/>
                    <a:pt x="3715" y="6400"/>
                  </a:cubicBezTo>
                  <a:close/>
                  <a:moveTo>
                    <a:pt x="18021" y="12673"/>
                  </a:moveTo>
                  <a:cubicBezTo>
                    <a:pt x="18941" y="12673"/>
                    <a:pt x="19863" y="12758"/>
                    <a:pt x="20758" y="12935"/>
                  </a:cubicBezTo>
                  <a:cubicBezTo>
                    <a:pt x="20174" y="14241"/>
                    <a:pt x="18615" y="15242"/>
                    <a:pt x="16960" y="15550"/>
                  </a:cubicBezTo>
                  <a:cubicBezTo>
                    <a:pt x="16314" y="15688"/>
                    <a:pt x="15659" y="15751"/>
                    <a:pt x="15004" y="15751"/>
                  </a:cubicBezTo>
                  <a:cubicBezTo>
                    <a:pt x="13491" y="15751"/>
                    <a:pt x="11991" y="15419"/>
                    <a:pt x="10628" y="14933"/>
                  </a:cubicBezTo>
                  <a:cubicBezTo>
                    <a:pt x="10628" y="14933"/>
                    <a:pt x="10628" y="14858"/>
                    <a:pt x="10628" y="14780"/>
                  </a:cubicBezTo>
                  <a:cubicBezTo>
                    <a:pt x="12661" y="13406"/>
                    <a:pt x="15340" y="12673"/>
                    <a:pt x="18021" y="12673"/>
                  </a:cubicBezTo>
                  <a:close/>
                  <a:moveTo>
                    <a:pt x="794" y="10245"/>
                  </a:moveTo>
                  <a:cubicBezTo>
                    <a:pt x="4398" y="12474"/>
                    <a:pt x="6735" y="15934"/>
                    <a:pt x="6735" y="19549"/>
                  </a:cubicBezTo>
                  <a:cubicBezTo>
                    <a:pt x="2741" y="17626"/>
                    <a:pt x="1280" y="13858"/>
                    <a:pt x="794" y="10245"/>
                  </a:cubicBezTo>
                  <a:close/>
                  <a:moveTo>
                    <a:pt x="15084" y="18437"/>
                  </a:moveTo>
                  <a:cubicBezTo>
                    <a:pt x="16696" y="18437"/>
                    <a:pt x="18316" y="18628"/>
                    <a:pt x="19882" y="19010"/>
                  </a:cubicBezTo>
                  <a:cubicBezTo>
                    <a:pt x="17827" y="20362"/>
                    <a:pt x="15303" y="21054"/>
                    <a:pt x="12759" y="21054"/>
                  </a:cubicBezTo>
                  <a:cubicBezTo>
                    <a:pt x="10967" y="21054"/>
                    <a:pt x="9165" y="20709"/>
                    <a:pt x="7513" y="20010"/>
                  </a:cubicBezTo>
                  <a:lnTo>
                    <a:pt x="7612" y="19932"/>
                  </a:lnTo>
                  <a:cubicBezTo>
                    <a:pt x="9896" y="18934"/>
                    <a:pt x="12480" y="18437"/>
                    <a:pt x="15084" y="18437"/>
                  </a:cubicBezTo>
                  <a:close/>
                  <a:moveTo>
                    <a:pt x="11883" y="0"/>
                  </a:moveTo>
                  <a:cubicBezTo>
                    <a:pt x="11751" y="0"/>
                    <a:pt x="11603" y="58"/>
                    <a:pt x="11505" y="172"/>
                  </a:cubicBezTo>
                  <a:cubicBezTo>
                    <a:pt x="9949" y="3632"/>
                    <a:pt x="8196" y="7553"/>
                    <a:pt x="10533" y="11090"/>
                  </a:cubicBezTo>
                  <a:lnTo>
                    <a:pt x="10628" y="11090"/>
                  </a:lnTo>
                  <a:cubicBezTo>
                    <a:pt x="10628" y="11860"/>
                    <a:pt x="10533" y="12627"/>
                    <a:pt x="10336" y="13397"/>
                  </a:cubicBezTo>
                  <a:cubicBezTo>
                    <a:pt x="9558" y="10245"/>
                    <a:pt x="7027" y="7322"/>
                    <a:pt x="3522" y="5632"/>
                  </a:cubicBezTo>
                  <a:cubicBezTo>
                    <a:pt x="3485" y="5618"/>
                    <a:pt x="3442" y="5611"/>
                    <a:pt x="3399" y="5611"/>
                  </a:cubicBezTo>
                  <a:cubicBezTo>
                    <a:pt x="3196" y="5611"/>
                    <a:pt x="2937" y="5737"/>
                    <a:pt x="2937" y="5863"/>
                  </a:cubicBezTo>
                  <a:cubicBezTo>
                    <a:pt x="3230" y="9629"/>
                    <a:pt x="5760" y="13166"/>
                    <a:pt x="9657" y="15319"/>
                  </a:cubicBezTo>
                  <a:lnTo>
                    <a:pt x="9752" y="15319"/>
                  </a:lnTo>
                  <a:cubicBezTo>
                    <a:pt x="9168" y="16703"/>
                    <a:pt x="8390" y="18009"/>
                    <a:pt x="7415" y="19240"/>
                  </a:cubicBezTo>
                  <a:cubicBezTo>
                    <a:pt x="7123" y="15319"/>
                    <a:pt x="4592" y="11704"/>
                    <a:pt x="502" y="9476"/>
                  </a:cubicBezTo>
                  <a:cubicBezTo>
                    <a:pt x="465" y="9461"/>
                    <a:pt x="422" y="9456"/>
                    <a:pt x="379" y="9456"/>
                  </a:cubicBezTo>
                  <a:cubicBezTo>
                    <a:pt x="179" y="9456"/>
                    <a:pt x="-64" y="9580"/>
                    <a:pt x="16" y="9706"/>
                  </a:cubicBezTo>
                  <a:cubicBezTo>
                    <a:pt x="403" y="13705"/>
                    <a:pt x="1963" y="17934"/>
                    <a:pt x="6538" y="20163"/>
                  </a:cubicBezTo>
                  <a:cubicBezTo>
                    <a:pt x="6345" y="20393"/>
                    <a:pt x="6053" y="20702"/>
                    <a:pt x="5760" y="20932"/>
                  </a:cubicBezTo>
                  <a:cubicBezTo>
                    <a:pt x="5545" y="21158"/>
                    <a:pt x="5702" y="21430"/>
                    <a:pt x="5917" y="21430"/>
                  </a:cubicBezTo>
                  <a:cubicBezTo>
                    <a:pt x="5991" y="21430"/>
                    <a:pt x="6074" y="21396"/>
                    <a:pt x="6151" y="21316"/>
                  </a:cubicBezTo>
                  <a:cubicBezTo>
                    <a:pt x="6538" y="21008"/>
                    <a:pt x="6831" y="20702"/>
                    <a:pt x="7123" y="20393"/>
                  </a:cubicBezTo>
                  <a:cubicBezTo>
                    <a:pt x="8906" y="21207"/>
                    <a:pt x="10881" y="21600"/>
                    <a:pt x="12846" y="21600"/>
                  </a:cubicBezTo>
                  <a:cubicBezTo>
                    <a:pt x="15712" y="21600"/>
                    <a:pt x="18562" y="20760"/>
                    <a:pt x="20758" y="19163"/>
                  </a:cubicBezTo>
                  <a:cubicBezTo>
                    <a:pt x="20952" y="19010"/>
                    <a:pt x="20758" y="18779"/>
                    <a:pt x="20564" y="18701"/>
                  </a:cubicBezTo>
                  <a:cubicBezTo>
                    <a:pt x="18799" y="18179"/>
                    <a:pt x="16911" y="17924"/>
                    <a:pt x="15014" y="17924"/>
                  </a:cubicBezTo>
                  <a:cubicBezTo>
                    <a:pt x="12726" y="17924"/>
                    <a:pt x="10422" y="18296"/>
                    <a:pt x="8291" y="19010"/>
                  </a:cubicBezTo>
                  <a:cubicBezTo>
                    <a:pt x="9168" y="17934"/>
                    <a:pt x="9850" y="16703"/>
                    <a:pt x="10336" y="15472"/>
                  </a:cubicBezTo>
                  <a:cubicBezTo>
                    <a:pt x="11895" y="15953"/>
                    <a:pt x="13498" y="16322"/>
                    <a:pt x="15115" y="16322"/>
                  </a:cubicBezTo>
                  <a:cubicBezTo>
                    <a:pt x="15825" y="16322"/>
                    <a:pt x="16539" y="16252"/>
                    <a:pt x="17252" y="16089"/>
                  </a:cubicBezTo>
                  <a:cubicBezTo>
                    <a:pt x="19199" y="15628"/>
                    <a:pt x="20952" y="14472"/>
                    <a:pt x="21441" y="12782"/>
                  </a:cubicBezTo>
                  <a:cubicBezTo>
                    <a:pt x="21536" y="12705"/>
                    <a:pt x="21441" y="12552"/>
                    <a:pt x="21244" y="12474"/>
                  </a:cubicBezTo>
                  <a:cubicBezTo>
                    <a:pt x="20204" y="12246"/>
                    <a:pt x="19131" y="12134"/>
                    <a:pt x="18058" y="12134"/>
                  </a:cubicBezTo>
                  <a:cubicBezTo>
                    <a:pt x="15512" y="12134"/>
                    <a:pt x="12978" y="12768"/>
                    <a:pt x="10921" y="14011"/>
                  </a:cubicBezTo>
                  <a:cubicBezTo>
                    <a:pt x="11117" y="13013"/>
                    <a:pt x="11311" y="12013"/>
                    <a:pt x="11311" y="11012"/>
                  </a:cubicBezTo>
                  <a:cubicBezTo>
                    <a:pt x="12870" y="9706"/>
                    <a:pt x="13648" y="7939"/>
                    <a:pt x="13747" y="6169"/>
                  </a:cubicBezTo>
                  <a:cubicBezTo>
                    <a:pt x="13940" y="4093"/>
                    <a:pt x="13162" y="2095"/>
                    <a:pt x="12187" y="172"/>
                  </a:cubicBezTo>
                  <a:cubicBezTo>
                    <a:pt x="12138" y="58"/>
                    <a:pt x="12018" y="0"/>
                    <a:pt x="11883"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64" name="Google Shape;4178;p32">
              <a:extLst>
                <a:ext uri="{FF2B5EF4-FFF2-40B4-BE49-F238E27FC236}">
                  <a16:creationId xmlns:a16="http://schemas.microsoft.com/office/drawing/2014/main" id="{3BA84A20-FE10-701C-B206-B31CA4574A05}"/>
                </a:ext>
              </a:extLst>
            </p:cNvPr>
            <p:cNvSpPr>
              <a:spLocks/>
            </p:cNvSpPr>
            <p:nvPr/>
          </p:nvSpPr>
          <p:spPr bwMode="auto">
            <a:xfrm>
              <a:off x="924424" y="1150902"/>
              <a:ext cx="171922" cy="184140"/>
            </a:xfrm>
            <a:custGeom>
              <a:avLst/>
              <a:gdLst>
                <a:gd name="T0" fmla="*/ 361710534 w 21346"/>
                <a:gd name="T1" fmla="*/ 486290561 h 21600"/>
                <a:gd name="T2" fmla="*/ 361710534 w 21346"/>
                <a:gd name="T3" fmla="*/ 486290561 h 21600"/>
                <a:gd name="T4" fmla="*/ 361710534 w 21346"/>
                <a:gd name="T5" fmla="*/ 486290561 h 21600"/>
                <a:gd name="T6" fmla="*/ 361710534 w 21346"/>
                <a:gd name="T7" fmla="*/ 48629056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46" h="21600" extrusionOk="0">
                  <a:moveTo>
                    <a:pt x="18656" y="751"/>
                  </a:moveTo>
                  <a:cubicBezTo>
                    <a:pt x="18757" y="751"/>
                    <a:pt x="18780" y="941"/>
                    <a:pt x="18869" y="1190"/>
                  </a:cubicBezTo>
                  <a:cubicBezTo>
                    <a:pt x="19113" y="3159"/>
                    <a:pt x="18133" y="5363"/>
                    <a:pt x="16536" y="6755"/>
                  </a:cubicBezTo>
                  <a:cubicBezTo>
                    <a:pt x="16536" y="5711"/>
                    <a:pt x="16784" y="4551"/>
                    <a:pt x="17152" y="3507"/>
                  </a:cubicBezTo>
                  <a:cubicBezTo>
                    <a:pt x="17272" y="2929"/>
                    <a:pt x="17641" y="2233"/>
                    <a:pt x="18009" y="1655"/>
                  </a:cubicBezTo>
                  <a:cubicBezTo>
                    <a:pt x="18133" y="1420"/>
                    <a:pt x="18257" y="1073"/>
                    <a:pt x="18501" y="842"/>
                  </a:cubicBezTo>
                  <a:cubicBezTo>
                    <a:pt x="18571" y="776"/>
                    <a:pt x="18617" y="751"/>
                    <a:pt x="18656" y="751"/>
                  </a:cubicBezTo>
                  <a:close/>
                  <a:moveTo>
                    <a:pt x="12119" y="4437"/>
                  </a:moveTo>
                  <a:cubicBezTo>
                    <a:pt x="12487" y="4437"/>
                    <a:pt x="12979" y="5711"/>
                    <a:pt x="13103" y="5945"/>
                  </a:cubicBezTo>
                  <a:cubicBezTo>
                    <a:pt x="13347" y="6524"/>
                    <a:pt x="13471" y="7102"/>
                    <a:pt x="13591" y="7798"/>
                  </a:cubicBezTo>
                  <a:cubicBezTo>
                    <a:pt x="13839" y="8728"/>
                    <a:pt x="13715" y="9654"/>
                    <a:pt x="13591" y="10580"/>
                  </a:cubicBezTo>
                  <a:cubicBezTo>
                    <a:pt x="13103" y="9654"/>
                    <a:pt x="12855" y="8841"/>
                    <a:pt x="12487" y="7915"/>
                  </a:cubicBezTo>
                  <a:cubicBezTo>
                    <a:pt x="12487" y="7567"/>
                    <a:pt x="11630" y="4437"/>
                    <a:pt x="12119" y="4437"/>
                  </a:cubicBezTo>
                  <a:close/>
                  <a:moveTo>
                    <a:pt x="16858" y="11477"/>
                  </a:moveTo>
                  <a:cubicBezTo>
                    <a:pt x="16997" y="11477"/>
                    <a:pt x="17137" y="11488"/>
                    <a:pt x="17272" y="11510"/>
                  </a:cubicBezTo>
                  <a:cubicBezTo>
                    <a:pt x="17889" y="11510"/>
                    <a:pt x="18377" y="11510"/>
                    <a:pt x="18869" y="11741"/>
                  </a:cubicBezTo>
                  <a:cubicBezTo>
                    <a:pt x="19361" y="11858"/>
                    <a:pt x="19973" y="11972"/>
                    <a:pt x="20218" y="12319"/>
                  </a:cubicBezTo>
                  <a:cubicBezTo>
                    <a:pt x="20752" y="12825"/>
                    <a:pt x="20078" y="13154"/>
                    <a:pt x="19570" y="13154"/>
                  </a:cubicBezTo>
                  <a:cubicBezTo>
                    <a:pt x="19493" y="13154"/>
                    <a:pt x="19423" y="13147"/>
                    <a:pt x="19361" y="13132"/>
                  </a:cubicBezTo>
                  <a:cubicBezTo>
                    <a:pt x="18745" y="13132"/>
                    <a:pt x="18133" y="12901"/>
                    <a:pt x="17520" y="12784"/>
                  </a:cubicBezTo>
                  <a:cubicBezTo>
                    <a:pt x="16660" y="12554"/>
                    <a:pt x="15800" y="12206"/>
                    <a:pt x="14944" y="11858"/>
                  </a:cubicBezTo>
                  <a:cubicBezTo>
                    <a:pt x="15544" y="11668"/>
                    <a:pt x="16226" y="11477"/>
                    <a:pt x="16858" y="11477"/>
                  </a:cubicBezTo>
                  <a:close/>
                  <a:moveTo>
                    <a:pt x="9468" y="8743"/>
                  </a:moveTo>
                  <a:cubicBezTo>
                    <a:pt x="9526" y="8743"/>
                    <a:pt x="9592" y="8772"/>
                    <a:pt x="9666" y="8841"/>
                  </a:cubicBezTo>
                  <a:cubicBezTo>
                    <a:pt x="10278" y="9076"/>
                    <a:pt x="10034" y="10119"/>
                    <a:pt x="10034" y="10580"/>
                  </a:cubicBezTo>
                  <a:cubicBezTo>
                    <a:pt x="9910" y="11276"/>
                    <a:pt x="9910" y="11858"/>
                    <a:pt x="9666" y="12436"/>
                  </a:cubicBezTo>
                  <a:cubicBezTo>
                    <a:pt x="9542" y="13249"/>
                    <a:pt x="9297" y="13945"/>
                    <a:pt x="8929" y="14754"/>
                  </a:cubicBezTo>
                  <a:cubicBezTo>
                    <a:pt x="8805" y="13828"/>
                    <a:pt x="8805" y="12901"/>
                    <a:pt x="8805" y="12089"/>
                  </a:cubicBezTo>
                  <a:cubicBezTo>
                    <a:pt x="8805" y="11393"/>
                    <a:pt x="8805" y="10697"/>
                    <a:pt x="8929" y="10002"/>
                  </a:cubicBezTo>
                  <a:cubicBezTo>
                    <a:pt x="9034" y="9705"/>
                    <a:pt x="9139" y="8743"/>
                    <a:pt x="9468" y="8743"/>
                  </a:cubicBezTo>
                  <a:close/>
                  <a:moveTo>
                    <a:pt x="5209" y="12063"/>
                  </a:moveTo>
                  <a:cubicBezTo>
                    <a:pt x="5484" y="12063"/>
                    <a:pt x="5736" y="12338"/>
                    <a:pt x="5736" y="12667"/>
                  </a:cubicBezTo>
                  <a:cubicBezTo>
                    <a:pt x="5984" y="13480"/>
                    <a:pt x="5492" y="14640"/>
                    <a:pt x="5000" y="15449"/>
                  </a:cubicBezTo>
                  <a:cubicBezTo>
                    <a:pt x="4632" y="16145"/>
                    <a:pt x="4144" y="16841"/>
                    <a:pt x="3407" y="17306"/>
                  </a:cubicBezTo>
                  <a:cubicBezTo>
                    <a:pt x="3407" y="17188"/>
                    <a:pt x="3527" y="16958"/>
                    <a:pt x="3527" y="16841"/>
                  </a:cubicBezTo>
                  <a:cubicBezTo>
                    <a:pt x="3651" y="15684"/>
                    <a:pt x="3896" y="14640"/>
                    <a:pt x="4264" y="13597"/>
                  </a:cubicBezTo>
                  <a:cubicBezTo>
                    <a:pt x="4388" y="13132"/>
                    <a:pt x="4512" y="12554"/>
                    <a:pt x="4880" y="12206"/>
                  </a:cubicBezTo>
                  <a:cubicBezTo>
                    <a:pt x="4984" y="12107"/>
                    <a:pt x="5097" y="12063"/>
                    <a:pt x="5209" y="12063"/>
                  </a:cubicBezTo>
                  <a:close/>
                  <a:moveTo>
                    <a:pt x="9666" y="16493"/>
                  </a:moveTo>
                  <a:cubicBezTo>
                    <a:pt x="10646" y="16493"/>
                    <a:pt x="11630" y="16610"/>
                    <a:pt x="12611" y="16841"/>
                  </a:cubicBezTo>
                  <a:cubicBezTo>
                    <a:pt x="13223" y="16958"/>
                    <a:pt x="13715" y="17188"/>
                    <a:pt x="14327" y="17423"/>
                  </a:cubicBezTo>
                  <a:cubicBezTo>
                    <a:pt x="14696" y="17653"/>
                    <a:pt x="15556" y="18349"/>
                    <a:pt x="14944" y="18814"/>
                  </a:cubicBezTo>
                  <a:cubicBezTo>
                    <a:pt x="14827" y="18884"/>
                    <a:pt x="14692" y="18913"/>
                    <a:pt x="14541" y="18913"/>
                  </a:cubicBezTo>
                  <a:cubicBezTo>
                    <a:pt x="14203" y="18913"/>
                    <a:pt x="13808" y="18777"/>
                    <a:pt x="13471" y="18697"/>
                  </a:cubicBezTo>
                  <a:cubicBezTo>
                    <a:pt x="12979" y="18580"/>
                    <a:pt x="12367" y="18349"/>
                    <a:pt x="11874" y="18001"/>
                  </a:cubicBezTo>
                  <a:cubicBezTo>
                    <a:pt x="11014" y="17653"/>
                    <a:pt x="10278" y="17075"/>
                    <a:pt x="9666" y="16493"/>
                  </a:cubicBezTo>
                  <a:close/>
                  <a:moveTo>
                    <a:pt x="4721" y="18993"/>
                  </a:moveTo>
                  <a:cubicBezTo>
                    <a:pt x="4826" y="18993"/>
                    <a:pt x="4919" y="19008"/>
                    <a:pt x="5000" y="19045"/>
                  </a:cubicBezTo>
                  <a:cubicBezTo>
                    <a:pt x="5616" y="19045"/>
                    <a:pt x="6104" y="19162"/>
                    <a:pt x="6596" y="19275"/>
                  </a:cubicBezTo>
                  <a:cubicBezTo>
                    <a:pt x="7089" y="19510"/>
                    <a:pt x="7701" y="19740"/>
                    <a:pt x="8193" y="20088"/>
                  </a:cubicBezTo>
                  <a:cubicBezTo>
                    <a:pt x="8313" y="20205"/>
                    <a:pt x="8561" y="20319"/>
                    <a:pt x="8805" y="20436"/>
                  </a:cubicBezTo>
                  <a:cubicBezTo>
                    <a:pt x="9049" y="20784"/>
                    <a:pt x="9049" y="20784"/>
                    <a:pt x="8681" y="20784"/>
                  </a:cubicBezTo>
                  <a:cubicBezTo>
                    <a:pt x="6965" y="20666"/>
                    <a:pt x="5368" y="19971"/>
                    <a:pt x="4020" y="19045"/>
                  </a:cubicBezTo>
                  <a:cubicBezTo>
                    <a:pt x="4264" y="19045"/>
                    <a:pt x="4512" y="18993"/>
                    <a:pt x="4721" y="18993"/>
                  </a:cubicBezTo>
                  <a:close/>
                  <a:moveTo>
                    <a:pt x="18683" y="0"/>
                  </a:moveTo>
                  <a:cubicBezTo>
                    <a:pt x="18439" y="0"/>
                    <a:pt x="18195" y="88"/>
                    <a:pt x="18009" y="264"/>
                  </a:cubicBezTo>
                  <a:cubicBezTo>
                    <a:pt x="17520" y="725"/>
                    <a:pt x="17152" y="1307"/>
                    <a:pt x="16904" y="1885"/>
                  </a:cubicBezTo>
                  <a:cubicBezTo>
                    <a:pt x="16660" y="2464"/>
                    <a:pt x="16416" y="3046"/>
                    <a:pt x="16168" y="3742"/>
                  </a:cubicBezTo>
                  <a:cubicBezTo>
                    <a:pt x="15800" y="5016"/>
                    <a:pt x="15680" y="6293"/>
                    <a:pt x="15680" y="7567"/>
                  </a:cubicBezTo>
                  <a:cubicBezTo>
                    <a:pt x="15432" y="8494"/>
                    <a:pt x="14944" y="9306"/>
                    <a:pt x="14575" y="10002"/>
                  </a:cubicBezTo>
                  <a:cubicBezTo>
                    <a:pt x="14696" y="8959"/>
                    <a:pt x="14575" y="7915"/>
                    <a:pt x="14327" y="6989"/>
                  </a:cubicBezTo>
                  <a:cubicBezTo>
                    <a:pt x="14207" y="6176"/>
                    <a:pt x="13959" y="5481"/>
                    <a:pt x="13471" y="4785"/>
                  </a:cubicBezTo>
                  <a:cubicBezTo>
                    <a:pt x="13238" y="4349"/>
                    <a:pt x="12797" y="3613"/>
                    <a:pt x="12239" y="3613"/>
                  </a:cubicBezTo>
                  <a:cubicBezTo>
                    <a:pt x="12200" y="3613"/>
                    <a:pt x="12161" y="3617"/>
                    <a:pt x="12119" y="3624"/>
                  </a:cubicBezTo>
                  <a:cubicBezTo>
                    <a:pt x="11382" y="3742"/>
                    <a:pt x="11138" y="4320"/>
                    <a:pt x="11138" y="4902"/>
                  </a:cubicBezTo>
                  <a:cubicBezTo>
                    <a:pt x="11138" y="5598"/>
                    <a:pt x="11382" y="6524"/>
                    <a:pt x="11506" y="7220"/>
                  </a:cubicBezTo>
                  <a:cubicBezTo>
                    <a:pt x="11874" y="8841"/>
                    <a:pt x="12487" y="10350"/>
                    <a:pt x="13223" y="11858"/>
                  </a:cubicBezTo>
                  <a:cubicBezTo>
                    <a:pt x="12243" y="13132"/>
                    <a:pt x="11138" y="14175"/>
                    <a:pt x="9786" y="15102"/>
                  </a:cubicBezTo>
                  <a:cubicBezTo>
                    <a:pt x="10278" y="14058"/>
                    <a:pt x="10522" y="12901"/>
                    <a:pt x="10770" y="11741"/>
                  </a:cubicBezTo>
                  <a:cubicBezTo>
                    <a:pt x="10890" y="10697"/>
                    <a:pt x="11382" y="8380"/>
                    <a:pt x="9786" y="8032"/>
                  </a:cubicBezTo>
                  <a:cubicBezTo>
                    <a:pt x="9650" y="7996"/>
                    <a:pt x="9526" y="7977"/>
                    <a:pt x="9414" y="7977"/>
                  </a:cubicBezTo>
                  <a:cubicBezTo>
                    <a:pt x="8069" y="7977"/>
                    <a:pt x="8061" y="10306"/>
                    <a:pt x="7945" y="11162"/>
                  </a:cubicBezTo>
                  <a:cubicBezTo>
                    <a:pt x="7825" y="12784"/>
                    <a:pt x="7945" y="14406"/>
                    <a:pt x="8313" y="15914"/>
                  </a:cubicBezTo>
                  <a:cubicBezTo>
                    <a:pt x="7089" y="16610"/>
                    <a:pt x="5860" y="17188"/>
                    <a:pt x="4512" y="17536"/>
                  </a:cubicBezTo>
                  <a:cubicBezTo>
                    <a:pt x="5124" y="16958"/>
                    <a:pt x="5616" y="16262"/>
                    <a:pt x="5984" y="15567"/>
                  </a:cubicBezTo>
                  <a:cubicBezTo>
                    <a:pt x="6352" y="14754"/>
                    <a:pt x="6841" y="13480"/>
                    <a:pt x="6596" y="12554"/>
                  </a:cubicBezTo>
                  <a:cubicBezTo>
                    <a:pt x="6496" y="11887"/>
                    <a:pt x="5903" y="11302"/>
                    <a:pt x="5217" y="11302"/>
                  </a:cubicBezTo>
                  <a:cubicBezTo>
                    <a:pt x="5066" y="11302"/>
                    <a:pt x="4911" y="11331"/>
                    <a:pt x="4756" y="11393"/>
                  </a:cubicBezTo>
                  <a:cubicBezTo>
                    <a:pt x="3896" y="11741"/>
                    <a:pt x="3651" y="12784"/>
                    <a:pt x="3407" y="13597"/>
                  </a:cubicBezTo>
                  <a:cubicBezTo>
                    <a:pt x="3159" y="14640"/>
                    <a:pt x="2915" y="15797"/>
                    <a:pt x="2671" y="16958"/>
                  </a:cubicBezTo>
                  <a:cubicBezTo>
                    <a:pt x="2671" y="17306"/>
                    <a:pt x="2547" y="17653"/>
                    <a:pt x="2671" y="17884"/>
                  </a:cubicBezTo>
                  <a:cubicBezTo>
                    <a:pt x="1935" y="18001"/>
                    <a:pt x="1198" y="18118"/>
                    <a:pt x="462" y="18118"/>
                  </a:cubicBezTo>
                  <a:cubicBezTo>
                    <a:pt x="-154" y="18118"/>
                    <a:pt x="-154" y="18927"/>
                    <a:pt x="462" y="18927"/>
                  </a:cubicBezTo>
                  <a:cubicBezTo>
                    <a:pt x="1074" y="18927"/>
                    <a:pt x="1811" y="18814"/>
                    <a:pt x="2423" y="18697"/>
                  </a:cubicBezTo>
                  <a:cubicBezTo>
                    <a:pt x="3896" y="20205"/>
                    <a:pt x="5984" y="21249"/>
                    <a:pt x="8069" y="21596"/>
                  </a:cubicBezTo>
                  <a:cubicBezTo>
                    <a:pt x="8205" y="21596"/>
                    <a:pt x="8356" y="21600"/>
                    <a:pt x="8519" y="21600"/>
                  </a:cubicBezTo>
                  <a:cubicBezTo>
                    <a:pt x="9243" y="21600"/>
                    <a:pt x="10111" y="21523"/>
                    <a:pt x="9910" y="20666"/>
                  </a:cubicBezTo>
                  <a:cubicBezTo>
                    <a:pt x="9666" y="19857"/>
                    <a:pt x="8681" y="19392"/>
                    <a:pt x="7945" y="19045"/>
                  </a:cubicBezTo>
                  <a:cubicBezTo>
                    <a:pt x="7089" y="18580"/>
                    <a:pt x="6104" y="18349"/>
                    <a:pt x="5124" y="18232"/>
                  </a:cubicBezTo>
                  <a:lnTo>
                    <a:pt x="4880" y="18232"/>
                  </a:lnTo>
                  <a:cubicBezTo>
                    <a:pt x="6228" y="17884"/>
                    <a:pt x="7457" y="17306"/>
                    <a:pt x="8681" y="16727"/>
                  </a:cubicBezTo>
                  <a:cubicBezTo>
                    <a:pt x="9666" y="17771"/>
                    <a:pt x="11014" y="18580"/>
                    <a:pt x="12367" y="19162"/>
                  </a:cubicBezTo>
                  <a:cubicBezTo>
                    <a:pt x="12959" y="19374"/>
                    <a:pt x="13831" y="19711"/>
                    <a:pt x="14583" y="19711"/>
                  </a:cubicBezTo>
                  <a:cubicBezTo>
                    <a:pt x="15071" y="19711"/>
                    <a:pt x="15513" y="19572"/>
                    <a:pt x="15800" y="19162"/>
                  </a:cubicBezTo>
                  <a:cubicBezTo>
                    <a:pt x="16660" y="17771"/>
                    <a:pt x="14820" y="16841"/>
                    <a:pt x="13839" y="16379"/>
                  </a:cubicBezTo>
                  <a:cubicBezTo>
                    <a:pt x="12611" y="15914"/>
                    <a:pt x="11382" y="15684"/>
                    <a:pt x="10154" y="15684"/>
                  </a:cubicBezTo>
                  <a:cubicBezTo>
                    <a:pt x="11630" y="14754"/>
                    <a:pt x="12855" y="13597"/>
                    <a:pt x="13959" y="12319"/>
                  </a:cubicBezTo>
                  <a:cubicBezTo>
                    <a:pt x="15432" y="13015"/>
                    <a:pt x="16904" y="13480"/>
                    <a:pt x="18501" y="13828"/>
                  </a:cubicBezTo>
                  <a:cubicBezTo>
                    <a:pt x="18904" y="13956"/>
                    <a:pt x="19307" y="14047"/>
                    <a:pt x="19691" y="14047"/>
                  </a:cubicBezTo>
                  <a:cubicBezTo>
                    <a:pt x="20008" y="14047"/>
                    <a:pt x="20311" y="13985"/>
                    <a:pt x="20586" y="13828"/>
                  </a:cubicBezTo>
                  <a:cubicBezTo>
                    <a:pt x="21078" y="13480"/>
                    <a:pt x="21446" y="12901"/>
                    <a:pt x="21322" y="12436"/>
                  </a:cubicBezTo>
                  <a:cubicBezTo>
                    <a:pt x="20954" y="11162"/>
                    <a:pt x="18993" y="10815"/>
                    <a:pt x="18009" y="10697"/>
                  </a:cubicBezTo>
                  <a:cubicBezTo>
                    <a:pt x="17734" y="10668"/>
                    <a:pt x="17458" y="10654"/>
                    <a:pt x="17183" y="10654"/>
                  </a:cubicBezTo>
                  <a:cubicBezTo>
                    <a:pt x="16362" y="10654"/>
                    <a:pt x="15556" y="10785"/>
                    <a:pt x="14820" y="11045"/>
                  </a:cubicBezTo>
                  <a:cubicBezTo>
                    <a:pt x="15556" y="10002"/>
                    <a:pt x="16048" y="9076"/>
                    <a:pt x="16416" y="7915"/>
                  </a:cubicBezTo>
                  <a:cubicBezTo>
                    <a:pt x="17520" y="7102"/>
                    <a:pt x="18377" y="6176"/>
                    <a:pt x="18869" y="5016"/>
                  </a:cubicBezTo>
                  <a:cubicBezTo>
                    <a:pt x="19361" y="3972"/>
                    <a:pt x="19729" y="2929"/>
                    <a:pt x="19729" y="1768"/>
                  </a:cubicBezTo>
                  <a:cubicBezTo>
                    <a:pt x="19729" y="1307"/>
                    <a:pt x="19729" y="611"/>
                    <a:pt x="19361" y="264"/>
                  </a:cubicBezTo>
                  <a:cubicBezTo>
                    <a:pt x="19175" y="88"/>
                    <a:pt x="18931" y="0"/>
                    <a:pt x="18683"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sp>
        <p:nvSpPr>
          <p:cNvPr id="33797" name="Google Shape;4179;p32">
            <a:extLst>
              <a:ext uri="{FF2B5EF4-FFF2-40B4-BE49-F238E27FC236}">
                <a16:creationId xmlns:a16="http://schemas.microsoft.com/office/drawing/2014/main" id="{22F8C0CC-41D4-F570-A840-AE15682CF7CC}"/>
              </a:ext>
            </a:extLst>
          </p:cNvPr>
          <p:cNvSpPr txBox="1">
            <a:spLocks noChangeArrowheads="1"/>
          </p:cNvSpPr>
          <p:nvPr/>
        </p:nvSpPr>
        <p:spPr bwMode="auto">
          <a:xfrm>
            <a:off x="958850" y="1606550"/>
            <a:ext cx="183515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r>
              <a:rPr lang="en-US" altLang="en-US" sz="1700" b="1" i="1"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Product</a:t>
            </a:r>
          </a:p>
        </p:txBody>
      </p:sp>
      <p:sp>
        <p:nvSpPr>
          <p:cNvPr id="1262" name="Google Shape;4180;p32">
            <a:extLst>
              <a:ext uri="{FF2B5EF4-FFF2-40B4-BE49-F238E27FC236}">
                <a16:creationId xmlns:a16="http://schemas.microsoft.com/office/drawing/2014/main" id="{83131F08-1342-4753-1440-0DEDED361427}"/>
              </a:ext>
            </a:extLst>
          </p:cNvPr>
          <p:cNvSpPr txBox="1"/>
          <p:nvPr/>
        </p:nvSpPr>
        <p:spPr>
          <a:xfrm>
            <a:off x="982663" y="1816100"/>
            <a:ext cx="2390775" cy="2724150"/>
          </a:xfrm>
          <a:prstGeom prst="rect">
            <a:avLst/>
          </a:prstGeom>
          <a:ln w="12700">
            <a:miter lim="400000"/>
          </a:ln>
        </p:spPr>
        <p:txBody>
          <a:bodyPr lIns="91424" tIns="91424" rIns="91424" bIns="91424" anchor="ctr">
            <a:spAutoFit/>
          </a:bodyPr>
          <a:lstStyle>
            <a:lvl1pPr algn="just" defTabSz="457200">
              <a:lnSpc>
                <a:spcPct val="150000"/>
              </a:lnSpc>
              <a:defRPr sz="1000">
                <a:solidFill>
                  <a:srgbClr val="000000"/>
                </a:solidFill>
                <a:uFill>
                  <a:solidFill>
                    <a:srgbClr val="000000"/>
                  </a:solidFill>
                </a:uFill>
                <a:latin typeface="Times New Roman"/>
                <a:ea typeface="Times New Roman"/>
                <a:cs typeface="Times New Roman"/>
                <a:sym typeface="Times New Roman"/>
              </a:defRPr>
            </a:lvl1pPr>
          </a:lstStyle>
          <a:p>
            <a:pPr eaLnBrk="1" fontAlgn="auto">
              <a:spcBef>
                <a:spcPts val="0"/>
              </a:spcBef>
              <a:spcAft>
                <a:spcPts val="0"/>
              </a:spcAft>
              <a:defRPr/>
            </a:pPr>
            <a:r>
              <a:rPr kern="0" dirty="0"/>
              <a:t>This aspect of the marketing mix involves defining the product or service portfolio (</a:t>
            </a:r>
            <a:r>
              <a:rPr kern="0" dirty="0" err="1"/>
              <a:t>Hanaysha</a:t>
            </a:r>
            <a:r>
              <a:rPr kern="0" dirty="0"/>
              <a:t>, Al Shaikh and </a:t>
            </a:r>
            <a:r>
              <a:rPr kern="0" dirty="0" err="1"/>
              <a:t>Alzoubi</a:t>
            </a:r>
            <a:r>
              <a:rPr kern="0" dirty="0"/>
              <a:t>, 2021). Venus bloom beauty salon will offer variety of services to consumers which will begin by hair and beauty consultant offloading them appropriate advice to move on with their beauty and Wellness journey. </a:t>
            </a:r>
            <a:r>
              <a:rPr lang="en-US" kern="0" dirty="0">
                <a:solidFill>
                  <a:schemeClr val="bg1"/>
                </a:solidFill>
              </a:rPr>
              <a:t>For example, offering different type of facial treatments for oily, sensitive and dry skin. </a:t>
            </a:r>
            <a:endParaRPr kern="0" dirty="0">
              <a:solidFill>
                <a:schemeClr val="bg1"/>
              </a:solidFill>
            </a:endParaRPr>
          </a:p>
        </p:txBody>
      </p:sp>
      <p:sp>
        <p:nvSpPr>
          <p:cNvPr id="33799" name="Google Shape;4181;p32">
            <a:extLst>
              <a:ext uri="{FF2B5EF4-FFF2-40B4-BE49-F238E27FC236}">
                <a16:creationId xmlns:a16="http://schemas.microsoft.com/office/drawing/2014/main" id="{9758D7CF-35F9-6478-72B1-76532B97F529}"/>
              </a:ext>
            </a:extLst>
          </p:cNvPr>
          <p:cNvSpPr txBox="1">
            <a:spLocks noChangeArrowheads="1"/>
          </p:cNvSpPr>
          <p:nvPr/>
        </p:nvSpPr>
        <p:spPr bwMode="auto">
          <a:xfrm>
            <a:off x="457200" y="1501775"/>
            <a:ext cx="449263" cy="85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US" altLang="en-US" sz="480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1</a:t>
            </a:r>
          </a:p>
        </p:txBody>
      </p:sp>
      <p:sp>
        <p:nvSpPr>
          <p:cNvPr id="33800" name="Google Shape;4182;p32">
            <a:extLst>
              <a:ext uri="{FF2B5EF4-FFF2-40B4-BE49-F238E27FC236}">
                <a16:creationId xmlns:a16="http://schemas.microsoft.com/office/drawing/2014/main" id="{13200D80-D247-7A61-BC1E-A42A95EC0565}"/>
              </a:ext>
            </a:extLst>
          </p:cNvPr>
          <p:cNvSpPr>
            <a:spLocks noChangeShapeType="1"/>
          </p:cNvSpPr>
          <p:nvPr/>
        </p:nvSpPr>
        <p:spPr bwMode="auto">
          <a:xfrm flipH="1">
            <a:off x="933450" y="1736725"/>
            <a:ext cx="0" cy="817563"/>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lIns="45719" rIns="45719"/>
          <a:lstStyle/>
          <a:p>
            <a:endParaRPr lang="en-GB"/>
          </a:p>
        </p:txBody>
      </p:sp>
      <p:sp>
        <p:nvSpPr>
          <p:cNvPr id="33801" name="Google Shape;4187;p32">
            <a:extLst>
              <a:ext uri="{FF2B5EF4-FFF2-40B4-BE49-F238E27FC236}">
                <a16:creationId xmlns:a16="http://schemas.microsoft.com/office/drawing/2014/main" id="{D07C8531-1E61-CC5E-ED03-B2428029D9C1}"/>
              </a:ext>
            </a:extLst>
          </p:cNvPr>
          <p:cNvSpPr txBox="1">
            <a:spLocks noChangeArrowheads="1"/>
          </p:cNvSpPr>
          <p:nvPr/>
        </p:nvSpPr>
        <p:spPr bwMode="auto">
          <a:xfrm>
            <a:off x="6350000" y="1606550"/>
            <a:ext cx="183515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r" eaLnBrk="1"/>
            <a:r>
              <a:rPr lang="en-US" altLang="en-US" sz="1700" b="1" i="1">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Price</a:t>
            </a:r>
          </a:p>
        </p:txBody>
      </p:sp>
      <p:sp>
        <p:nvSpPr>
          <p:cNvPr id="33802" name="Google Shape;4189;p32">
            <a:extLst>
              <a:ext uri="{FF2B5EF4-FFF2-40B4-BE49-F238E27FC236}">
                <a16:creationId xmlns:a16="http://schemas.microsoft.com/office/drawing/2014/main" id="{CB5ED3E7-EDEF-2723-57C7-3B85AD6AFF22}"/>
              </a:ext>
            </a:extLst>
          </p:cNvPr>
          <p:cNvSpPr txBox="1">
            <a:spLocks noChangeArrowheads="1"/>
          </p:cNvSpPr>
          <p:nvPr/>
        </p:nvSpPr>
        <p:spPr bwMode="auto">
          <a:xfrm>
            <a:off x="8237538" y="1501775"/>
            <a:ext cx="449262" cy="85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US" altLang="en-US" sz="480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2</a:t>
            </a:r>
          </a:p>
        </p:txBody>
      </p:sp>
      <p:sp>
        <p:nvSpPr>
          <p:cNvPr id="33803" name="Google Shape;4190;p32">
            <a:extLst>
              <a:ext uri="{FF2B5EF4-FFF2-40B4-BE49-F238E27FC236}">
                <a16:creationId xmlns:a16="http://schemas.microsoft.com/office/drawing/2014/main" id="{092613F1-4755-DEE0-9210-FEE0F37258D3}"/>
              </a:ext>
            </a:extLst>
          </p:cNvPr>
          <p:cNvSpPr>
            <a:spLocks noChangeShapeType="1"/>
          </p:cNvSpPr>
          <p:nvPr/>
        </p:nvSpPr>
        <p:spPr bwMode="auto">
          <a:xfrm>
            <a:off x="8210550" y="1736725"/>
            <a:ext cx="0" cy="817563"/>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lIns="45719" rIns="45719"/>
          <a:lstStyle/>
          <a:p>
            <a:endParaRPr lang="en-GB"/>
          </a:p>
        </p:txBody>
      </p:sp>
      <p:grpSp>
        <p:nvGrpSpPr>
          <p:cNvPr id="33804" name="Google Shape;4195;p32">
            <a:extLst>
              <a:ext uri="{FF2B5EF4-FFF2-40B4-BE49-F238E27FC236}">
                <a16:creationId xmlns:a16="http://schemas.microsoft.com/office/drawing/2014/main" id="{702304B8-A779-B2FC-1548-768301C6D4DF}"/>
              </a:ext>
            </a:extLst>
          </p:cNvPr>
          <p:cNvGrpSpPr>
            <a:grpSpLocks/>
          </p:cNvGrpSpPr>
          <p:nvPr/>
        </p:nvGrpSpPr>
        <p:grpSpPr bwMode="auto">
          <a:xfrm>
            <a:off x="3449638" y="3086100"/>
            <a:ext cx="1144587" cy="1619250"/>
            <a:chOff x="0" y="31"/>
            <a:chExt cx="1144564" cy="1619018"/>
          </a:xfrm>
        </p:grpSpPr>
        <p:sp>
          <p:nvSpPr>
            <p:cNvPr id="33861" name="Google Shape;4196;p32">
              <a:extLst>
                <a:ext uri="{FF2B5EF4-FFF2-40B4-BE49-F238E27FC236}">
                  <a16:creationId xmlns:a16="http://schemas.microsoft.com/office/drawing/2014/main" id="{E8F68B1D-08E0-F12B-2C81-1696A7CDC429}"/>
                </a:ext>
              </a:extLst>
            </p:cNvPr>
            <p:cNvSpPr>
              <a:spLocks/>
            </p:cNvSpPr>
            <p:nvPr/>
          </p:nvSpPr>
          <p:spPr bwMode="auto">
            <a:xfrm>
              <a:off x="187795" y="407207"/>
              <a:ext cx="775932" cy="779877"/>
            </a:xfrm>
            <a:custGeom>
              <a:avLst/>
              <a:gdLst>
                <a:gd name="T0" fmla="*/ 2147483647 w 21574"/>
                <a:gd name="T1" fmla="*/ 2147483647 h 21600"/>
                <a:gd name="T2" fmla="*/ 2147483647 w 21574"/>
                <a:gd name="T3" fmla="*/ 2147483647 h 21600"/>
                <a:gd name="T4" fmla="*/ 2147483647 w 21574"/>
                <a:gd name="T5" fmla="*/ 2147483647 h 21600"/>
                <a:gd name="T6" fmla="*/ 2147483647 w 2157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74" h="21600" extrusionOk="0">
                  <a:moveTo>
                    <a:pt x="10088" y="0"/>
                  </a:moveTo>
                  <a:cubicBezTo>
                    <a:pt x="10041" y="0"/>
                    <a:pt x="9995" y="1"/>
                    <a:pt x="9949" y="1"/>
                  </a:cubicBezTo>
                  <a:cubicBezTo>
                    <a:pt x="8162" y="56"/>
                    <a:pt x="6403" y="631"/>
                    <a:pt x="4975" y="1671"/>
                  </a:cubicBezTo>
                  <a:lnTo>
                    <a:pt x="4947" y="1671"/>
                  </a:lnTo>
                  <a:cubicBezTo>
                    <a:pt x="2446" y="4354"/>
                    <a:pt x="2089" y="7940"/>
                    <a:pt x="2089" y="7940"/>
                  </a:cubicBezTo>
                  <a:cubicBezTo>
                    <a:pt x="1916" y="7692"/>
                    <a:pt x="1623" y="7577"/>
                    <a:pt x="1321" y="7577"/>
                  </a:cubicBezTo>
                  <a:cubicBezTo>
                    <a:pt x="1191" y="7577"/>
                    <a:pt x="1059" y="7597"/>
                    <a:pt x="935" y="7639"/>
                  </a:cubicBezTo>
                  <a:cubicBezTo>
                    <a:pt x="825" y="7693"/>
                    <a:pt x="715" y="7749"/>
                    <a:pt x="605" y="7858"/>
                  </a:cubicBezTo>
                  <a:cubicBezTo>
                    <a:pt x="193" y="8214"/>
                    <a:pt x="28" y="8816"/>
                    <a:pt x="0" y="9419"/>
                  </a:cubicBezTo>
                  <a:cubicBezTo>
                    <a:pt x="0" y="10841"/>
                    <a:pt x="880" y="12238"/>
                    <a:pt x="2171" y="12758"/>
                  </a:cubicBezTo>
                  <a:cubicBezTo>
                    <a:pt x="2336" y="13990"/>
                    <a:pt x="2776" y="15714"/>
                    <a:pt x="3930" y="17412"/>
                  </a:cubicBezTo>
                  <a:cubicBezTo>
                    <a:pt x="4754" y="18589"/>
                    <a:pt x="5717" y="19493"/>
                    <a:pt x="6650" y="20122"/>
                  </a:cubicBezTo>
                  <a:cubicBezTo>
                    <a:pt x="8300" y="21245"/>
                    <a:pt x="9893" y="21600"/>
                    <a:pt x="10691" y="21600"/>
                  </a:cubicBezTo>
                  <a:cubicBezTo>
                    <a:pt x="11487" y="21600"/>
                    <a:pt x="13081" y="21245"/>
                    <a:pt x="14730" y="20122"/>
                  </a:cubicBezTo>
                  <a:cubicBezTo>
                    <a:pt x="15665" y="19465"/>
                    <a:pt x="16626" y="18589"/>
                    <a:pt x="17450" y="17412"/>
                  </a:cubicBezTo>
                  <a:cubicBezTo>
                    <a:pt x="18605" y="15714"/>
                    <a:pt x="19044" y="13990"/>
                    <a:pt x="19209" y="12758"/>
                  </a:cubicBezTo>
                  <a:lnTo>
                    <a:pt x="19237" y="12786"/>
                  </a:lnTo>
                  <a:cubicBezTo>
                    <a:pt x="20611" y="12293"/>
                    <a:pt x="21600" y="10869"/>
                    <a:pt x="21573" y="9419"/>
                  </a:cubicBezTo>
                  <a:cubicBezTo>
                    <a:pt x="21573" y="8816"/>
                    <a:pt x="21380" y="8214"/>
                    <a:pt x="20941" y="7858"/>
                  </a:cubicBezTo>
                  <a:cubicBezTo>
                    <a:pt x="20744" y="7686"/>
                    <a:pt x="20480" y="7580"/>
                    <a:pt x="20209" y="7580"/>
                  </a:cubicBezTo>
                  <a:cubicBezTo>
                    <a:pt x="20178" y="7580"/>
                    <a:pt x="20147" y="7582"/>
                    <a:pt x="20116" y="7584"/>
                  </a:cubicBezTo>
                  <a:cubicBezTo>
                    <a:pt x="19924" y="7584"/>
                    <a:pt x="19732" y="7639"/>
                    <a:pt x="19567" y="7749"/>
                  </a:cubicBezTo>
                  <a:cubicBezTo>
                    <a:pt x="18715" y="4710"/>
                    <a:pt x="16873" y="2738"/>
                    <a:pt x="15005" y="1452"/>
                  </a:cubicBezTo>
                  <a:lnTo>
                    <a:pt x="14977" y="1452"/>
                  </a:lnTo>
                  <a:cubicBezTo>
                    <a:pt x="13533" y="493"/>
                    <a:pt x="11801" y="0"/>
                    <a:pt x="10088"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62" name="Google Shape;4197;p32">
              <a:extLst>
                <a:ext uri="{FF2B5EF4-FFF2-40B4-BE49-F238E27FC236}">
                  <a16:creationId xmlns:a16="http://schemas.microsoft.com/office/drawing/2014/main" id="{BE2A1359-99EA-4243-544D-4BBCBAEC4C67}"/>
                </a:ext>
              </a:extLst>
            </p:cNvPr>
            <p:cNvSpPr>
              <a:spLocks/>
            </p:cNvSpPr>
            <p:nvPr/>
          </p:nvSpPr>
          <p:spPr bwMode="auto">
            <a:xfrm>
              <a:off x="482362" y="1026994"/>
              <a:ext cx="170002" cy="66228"/>
            </a:xfrm>
            <a:custGeom>
              <a:avLst/>
              <a:gdLst>
                <a:gd name="T0" fmla="*/ 326155724 w 21600"/>
                <a:gd name="T1" fmla="*/ 2926591 h 21600"/>
                <a:gd name="T2" fmla="*/ 326155724 w 21600"/>
                <a:gd name="T3" fmla="*/ 2926591 h 21600"/>
                <a:gd name="T4" fmla="*/ 326155724 w 21600"/>
                <a:gd name="T5" fmla="*/ 2926591 h 21600"/>
                <a:gd name="T6" fmla="*/ 326155724 w 21600"/>
                <a:gd name="T7" fmla="*/ 292659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534" y="0"/>
                  </a:moveTo>
                  <a:cubicBezTo>
                    <a:pt x="5825" y="1181"/>
                    <a:pt x="4394" y="1649"/>
                    <a:pt x="3220" y="1649"/>
                  </a:cubicBezTo>
                  <a:cubicBezTo>
                    <a:pt x="2145" y="1649"/>
                    <a:pt x="1285" y="1262"/>
                    <a:pt x="627" y="641"/>
                  </a:cubicBezTo>
                  <a:lnTo>
                    <a:pt x="504" y="641"/>
                  </a:lnTo>
                  <a:cubicBezTo>
                    <a:pt x="250" y="326"/>
                    <a:pt x="127" y="326"/>
                    <a:pt x="0" y="0"/>
                  </a:cubicBezTo>
                  <a:cubicBezTo>
                    <a:pt x="0" y="0"/>
                    <a:pt x="3264" y="21600"/>
                    <a:pt x="10798" y="21600"/>
                  </a:cubicBezTo>
                  <a:cubicBezTo>
                    <a:pt x="18332" y="21600"/>
                    <a:pt x="21600" y="0"/>
                    <a:pt x="21600" y="0"/>
                  </a:cubicBezTo>
                  <a:cubicBezTo>
                    <a:pt x="21473" y="326"/>
                    <a:pt x="21350" y="326"/>
                    <a:pt x="21096" y="641"/>
                  </a:cubicBezTo>
                  <a:lnTo>
                    <a:pt x="20973" y="641"/>
                  </a:lnTo>
                  <a:cubicBezTo>
                    <a:pt x="20311" y="1262"/>
                    <a:pt x="19455" y="1649"/>
                    <a:pt x="18380" y="1649"/>
                  </a:cubicBezTo>
                  <a:cubicBezTo>
                    <a:pt x="17206" y="1649"/>
                    <a:pt x="15771" y="1181"/>
                    <a:pt x="14066" y="0"/>
                  </a:cubicBezTo>
                  <a:lnTo>
                    <a:pt x="13312" y="0"/>
                  </a:lnTo>
                  <a:cubicBezTo>
                    <a:pt x="12935" y="641"/>
                    <a:pt x="12182" y="1608"/>
                    <a:pt x="10798" y="1934"/>
                  </a:cubicBezTo>
                  <a:cubicBezTo>
                    <a:pt x="9418" y="1608"/>
                    <a:pt x="8665" y="641"/>
                    <a:pt x="8288" y="0"/>
                  </a:cubicBezTo>
                  <a:lnTo>
                    <a:pt x="7534" y="0"/>
                  </a:lnTo>
                  <a:close/>
                </a:path>
              </a:pathLst>
            </a:custGeom>
            <a:solidFill>
              <a:srgbClr val="EF626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63" name="Google Shape;4198;p32">
              <a:extLst>
                <a:ext uri="{FF2B5EF4-FFF2-40B4-BE49-F238E27FC236}">
                  <a16:creationId xmlns:a16="http://schemas.microsoft.com/office/drawing/2014/main" id="{9F2E0C2E-7C3A-C24B-D825-E42E1B658248}"/>
                </a:ext>
              </a:extLst>
            </p:cNvPr>
            <p:cNvSpPr>
              <a:spLocks/>
            </p:cNvSpPr>
            <p:nvPr/>
          </p:nvSpPr>
          <p:spPr bwMode="auto">
            <a:xfrm>
              <a:off x="465571" y="989915"/>
              <a:ext cx="203583" cy="42384"/>
            </a:xfrm>
            <a:custGeom>
              <a:avLst/>
              <a:gdLst>
                <a:gd name="T0" fmla="*/ 803276020 w 21600"/>
                <a:gd name="T1" fmla="*/ 314167 h 21600"/>
                <a:gd name="T2" fmla="*/ 803276020 w 21600"/>
                <a:gd name="T3" fmla="*/ 314167 h 21600"/>
                <a:gd name="T4" fmla="*/ 803276020 w 21600"/>
                <a:gd name="T5" fmla="*/ 314167 h 21600"/>
                <a:gd name="T6" fmla="*/ 803276020 w 21600"/>
                <a:gd name="T7" fmla="*/ 31416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470" y="0"/>
                  </a:moveTo>
                  <a:cubicBezTo>
                    <a:pt x="7225" y="0"/>
                    <a:pt x="6970" y="80"/>
                    <a:pt x="6709" y="254"/>
                  </a:cubicBezTo>
                  <a:cubicBezTo>
                    <a:pt x="4960" y="1861"/>
                    <a:pt x="3874" y="14888"/>
                    <a:pt x="1818" y="14888"/>
                  </a:cubicBezTo>
                  <a:cubicBezTo>
                    <a:pt x="1285" y="14888"/>
                    <a:pt x="689" y="14013"/>
                    <a:pt x="0" y="11850"/>
                  </a:cubicBezTo>
                  <a:cubicBezTo>
                    <a:pt x="0" y="11850"/>
                    <a:pt x="315" y="16383"/>
                    <a:pt x="1782" y="19405"/>
                  </a:cubicBezTo>
                  <a:cubicBezTo>
                    <a:pt x="1887" y="19405"/>
                    <a:pt x="1990" y="19898"/>
                    <a:pt x="2096" y="19898"/>
                  </a:cubicBezTo>
                  <a:cubicBezTo>
                    <a:pt x="2202" y="19898"/>
                    <a:pt x="2202" y="19898"/>
                    <a:pt x="2305" y="20407"/>
                  </a:cubicBezTo>
                  <a:cubicBezTo>
                    <a:pt x="2851" y="21123"/>
                    <a:pt x="3533" y="21600"/>
                    <a:pt x="4391" y="21600"/>
                  </a:cubicBezTo>
                  <a:cubicBezTo>
                    <a:pt x="5351" y="21600"/>
                    <a:pt x="6527" y="20996"/>
                    <a:pt x="7967" y="19405"/>
                  </a:cubicBezTo>
                  <a:cubicBezTo>
                    <a:pt x="8179" y="18896"/>
                    <a:pt x="8282" y="18896"/>
                    <a:pt x="8494" y="18896"/>
                  </a:cubicBezTo>
                  <a:cubicBezTo>
                    <a:pt x="8494" y="18896"/>
                    <a:pt x="8596" y="18896"/>
                    <a:pt x="8702" y="19405"/>
                  </a:cubicBezTo>
                  <a:cubicBezTo>
                    <a:pt x="9017" y="19898"/>
                    <a:pt x="9646" y="21409"/>
                    <a:pt x="10798" y="21409"/>
                  </a:cubicBezTo>
                  <a:cubicBezTo>
                    <a:pt x="11954" y="21409"/>
                    <a:pt x="12583" y="19898"/>
                    <a:pt x="12898" y="19405"/>
                  </a:cubicBezTo>
                  <a:cubicBezTo>
                    <a:pt x="13000" y="18896"/>
                    <a:pt x="13000" y="18896"/>
                    <a:pt x="13106" y="18896"/>
                  </a:cubicBezTo>
                  <a:cubicBezTo>
                    <a:pt x="13212" y="18896"/>
                    <a:pt x="13421" y="18896"/>
                    <a:pt x="13527" y="19405"/>
                  </a:cubicBezTo>
                  <a:cubicBezTo>
                    <a:pt x="14967" y="20996"/>
                    <a:pt x="16173" y="21600"/>
                    <a:pt x="17159" y="21600"/>
                  </a:cubicBezTo>
                  <a:cubicBezTo>
                    <a:pt x="18044" y="21600"/>
                    <a:pt x="18749" y="21123"/>
                    <a:pt x="19295" y="20407"/>
                  </a:cubicBezTo>
                  <a:cubicBezTo>
                    <a:pt x="19398" y="20407"/>
                    <a:pt x="19398" y="19898"/>
                    <a:pt x="19504" y="19898"/>
                  </a:cubicBezTo>
                  <a:cubicBezTo>
                    <a:pt x="19610" y="19898"/>
                    <a:pt x="19713" y="19405"/>
                    <a:pt x="19818" y="19405"/>
                  </a:cubicBezTo>
                  <a:cubicBezTo>
                    <a:pt x="21183" y="16383"/>
                    <a:pt x="21600" y="11850"/>
                    <a:pt x="21600" y="11850"/>
                  </a:cubicBezTo>
                  <a:cubicBezTo>
                    <a:pt x="20911" y="14013"/>
                    <a:pt x="20312" y="14888"/>
                    <a:pt x="19779" y="14888"/>
                  </a:cubicBezTo>
                  <a:cubicBezTo>
                    <a:pt x="17722" y="14888"/>
                    <a:pt x="16616" y="1861"/>
                    <a:pt x="14785" y="254"/>
                  </a:cubicBezTo>
                  <a:cubicBezTo>
                    <a:pt x="14537" y="80"/>
                    <a:pt x="14292" y="0"/>
                    <a:pt x="14057" y="0"/>
                  </a:cubicBezTo>
                  <a:cubicBezTo>
                    <a:pt x="12308" y="0"/>
                    <a:pt x="10984" y="4406"/>
                    <a:pt x="10798" y="5297"/>
                  </a:cubicBezTo>
                  <a:cubicBezTo>
                    <a:pt x="10616" y="4406"/>
                    <a:pt x="9288" y="0"/>
                    <a:pt x="7470" y="0"/>
                  </a:cubicBezTo>
                  <a:close/>
                </a:path>
              </a:pathLst>
            </a:custGeom>
            <a:solidFill>
              <a:srgbClr val="F9878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271" name="Google Shape;4199;p32">
              <a:extLst>
                <a:ext uri="{FF2B5EF4-FFF2-40B4-BE49-F238E27FC236}">
                  <a16:creationId xmlns:a16="http://schemas.microsoft.com/office/drawing/2014/main" id="{0483DF48-866D-9A66-C0AF-4C687B79C264}"/>
                </a:ext>
              </a:extLst>
            </p:cNvPr>
            <p:cNvSpPr/>
            <p:nvPr/>
          </p:nvSpPr>
          <p:spPr>
            <a:xfrm>
              <a:off x="487352" y="1025409"/>
              <a:ext cx="160335" cy="30159"/>
            </a:xfrm>
            <a:custGeom>
              <a:avLst/>
              <a:gdLst/>
              <a:ahLst/>
              <a:cxnLst>
                <a:cxn ang="0">
                  <a:pos x="wd2" y="hd2"/>
                </a:cxn>
                <a:cxn ang="5400000">
                  <a:pos x="wd2" y="hd2"/>
                </a:cxn>
                <a:cxn ang="10800000">
                  <a:pos x="wd2" y="hd2"/>
                </a:cxn>
                <a:cxn ang="16200000">
                  <a:pos x="wd2" y="hd2"/>
                </a:cxn>
              </a:cxnLst>
              <a:rect l="0" t="0" r="r" b="b"/>
              <a:pathLst>
                <a:path w="21600" h="21600" extrusionOk="0">
                  <a:moveTo>
                    <a:pt x="7868" y="0"/>
                  </a:moveTo>
                  <a:cubicBezTo>
                    <a:pt x="5843" y="3216"/>
                    <a:pt x="4168" y="4450"/>
                    <a:pt x="2808" y="4450"/>
                  </a:cubicBezTo>
                  <a:cubicBezTo>
                    <a:pt x="1659" y="4450"/>
                    <a:pt x="732" y="3565"/>
                    <a:pt x="0" y="2214"/>
                  </a:cubicBezTo>
                  <a:cubicBezTo>
                    <a:pt x="800" y="6641"/>
                    <a:pt x="1869" y="10346"/>
                    <a:pt x="3199" y="13282"/>
                  </a:cubicBezTo>
                  <a:cubicBezTo>
                    <a:pt x="5401" y="18827"/>
                    <a:pt x="8099" y="21600"/>
                    <a:pt x="10798" y="21600"/>
                  </a:cubicBezTo>
                  <a:cubicBezTo>
                    <a:pt x="13501" y="21600"/>
                    <a:pt x="16199" y="18827"/>
                    <a:pt x="18401" y="13282"/>
                  </a:cubicBezTo>
                  <a:cubicBezTo>
                    <a:pt x="19731" y="10346"/>
                    <a:pt x="20931" y="6641"/>
                    <a:pt x="21600" y="2214"/>
                  </a:cubicBezTo>
                  <a:cubicBezTo>
                    <a:pt x="20868" y="3565"/>
                    <a:pt x="19941" y="4450"/>
                    <a:pt x="18792" y="4450"/>
                  </a:cubicBezTo>
                  <a:cubicBezTo>
                    <a:pt x="17428" y="4450"/>
                    <a:pt x="15757" y="3216"/>
                    <a:pt x="13732" y="0"/>
                  </a:cubicBezTo>
                  <a:cubicBezTo>
                    <a:pt x="13597" y="746"/>
                    <a:pt x="12667" y="4427"/>
                    <a:pt x="10798" y="4427"/>
                  </a:cubicBezTo>
                  <a:cubicBezTo>
                    <a:pt x="8933" y="4427"/>
                    <a:pt x="7998" y="746"/>
                    <a:pt x="7868"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865" name="Google Shape;4200;p32">
              <a:extLst>
                <a:ext uri="{FF2B5EF4-FFF2-40B4-BE49-F238E27FC236}">
                  <a16:creationId xmlns:a16="http://schemas.microsoft.com/office/drawing/2014/main" id="{3C116382-B603-759D-7D06-C33FB67C2508}"/>
                </a:ext>
              </a:extLst>
            </p:cNvPr>
            <p:cNvSpPr>
              <a:spLocks/>
            </p:cNvSpPr>
            <p:nvPr/>
          </p:nvSpPr>
          <p:spPr bwMode="auto">
            <a:xfrm>
              <a:off x="0" y="1133734"/>
              <a:ext cx="1144565" cy="485316"/>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542" y="0"/>
                  </a:moveTo>
                  <a:cubicBezTo>
                    <a:pt x="13491" y="160"/>
                    <a:pt x="11698" y="5992"/>
                    <a:pt x="8920" y="5992"/>
                  </a:cubicBezTo>
                  <a:cubicBezTo>
                    <a:pt x="8642" y="5992"/>
                    <a:pt x="8355" y="5934"/>
                    <a:pt x="8058" y="5806"/>
                  </a:cubicBezTo>
                  <a:cubicBezTo>
                    <a:pt x="7965" y="7698"/>
                    <a:pt x="7741" y="9722"/>
                    <a:pt x="7312" y="11174"/>
                  </a:cubicBezTo>
                  <a:cubicBezTo>
                    <a:pt x="6174" y="14913"/>
                    <a:pt x="4813" y="15924"/>
                    <a:pt x="3544" y="16013"/>
                  </a:cubicBezTo>
                  <a:cubicBezTo>
                    <a:pt x="2295" y="16145"/>
                    <a:pt x="262" y="17376"/>
                    <a:pt x="0" y="21600"/>
                  </a:cubicBezTo>
                  <a:lnTo>
                    <a:pt x="21600" y="21600"/>
                  </a:lnTo>
                  <a:cubicBezTo>
                    <a:pt x="21339" y="17376"/>
                    <a:pt x="19306" y="16145"/>
                    <a:pt x="18056" y="16013"/>
                  </a:cubicBezTo>
                  <a:cubicBezTo>
                    <a:pt x="16788" y="15924"/>
                    <a:pt x="15444" y="14869"/>
                    <a:pt x="14307" y="11174"/>
                  </a:cubicBezTo>
                  <a:cubicBezTo>
                    <a:pt x="13169" y="7434"/>
                    <a:pt x="13542" y="1"/>
                    <a:pt x="13542"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66" name="Google Shape;4201;p32">
              <a:extLst>
                <a:ext uri="{FF2B5EF4-FFF2-40B4-BE49-F238E27FC236}">
                  <a16:creationId xmlns:a16="http://schemas.microsoft.com/office/drawing/2014/main" id="{7FCD3430-FB3F-8F81-06C5-D4A71C260223}"/>
                </a:ext>
              </a:extLst>
            </p:cNvPr>
            <p:cNvSpPr>
              <a:spLocks/>
            </p:cNvSpPr>
            <p:nvPr/>
          </p:nvSpPr>
          <p:spPr bwMode="auto">
            <a:xfrm>
              <a:off x="523873" y="350685"/>
              <a:ext cx="387865" cy="336289"/>
            </a:xfrm>
            <a:custGeom>
              <a:avLst/>
              <a:gdLst>
                <a:gd name="T0" fmla="*/ 2147483647 w 21298"/>
                <a:gd name="T1" fmla="*/ 2147483647 h 21600"/>
                <a:gd name="T2" fmla="*/ 2147483647 w 21298"/>
                <a:gd name="T3" fmla="*/ 2147483647 h 21600"/>
                <a:gd name="T4" fmla="*/ 2147483647 w 21298"/>
                <a:gd name="T5" fmla="*/ 2147483647 h 21600"/>
                <a:gd name="T6" fmla="*/ 2147483647 w 2129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98" h="21600" extrusionOk="0">
                  <a:moveTo>
                    <a:pt x="10558" y="0"/>
                  </a:moveTo>
                  <a:cubicBezTo>
                    <a:pt x="7834" y="0"/>
                    <a:pt x="4343" y="417"/>
                    <a:pt x="0" y="1666"/>
                  </a:cubicBezTo>
                  <a:cubicBezTo>
                    <a:pt x="0" y="1666"/>
                    <a:pt x="5698" y="2554"/>
                    <a:pt x="11180" y="6998"/>
                  </a:cubicBezTo>
                  <a:cubicBezTo>
                    <a:pt x="14870" y="9981"/>
                    <a:pt x="18507" y="14554"/>
                    <a:pt x="20190" y="21600"/>
                  </a:cubicBezTo>
                  <a:cubicBezTo>
                    <a:pt x="20515" y="21345"/>
                    <a:pt x="20896" y="21219"/>
                    <a:pt x="21274" y="21219"/>
                  </a:cubicBezTo>
                  <a:cubicBezTo>
                    <a:pt x="21600" y="9474"/>
                    <a:pt x="18399" y="1666"/>
                    <a:pt x="18399" y="1666"/>
                  </a:cubicBezTo>
                  <a:cubicBezTo>
                    <a:pt x="18399" y="1666"/>
                    <a:pt x="16010" y="0"/>
                    <a:pt x="1055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67" name="Google Shape;4202;p32">
              <a:extLst>
                <a:ext uri="{FF2B5EF4-FFF2-40B4-BE49-F238E27FC236}">
                  <a16:creationId xmlns:a16="http://schemas.microsoft.com/office/drawing/2014/main" id="{B17AB318-BFC8-5EC1-A959-B435DA069C05}"/>
                </a:ext>
              </a:extLst>
            </p:cNvPr>
            <p:cNvSpPr>
              <a:spLocks/>
            </p:cNvSpPr>
            <p:nvPr/>
          </p:nvSpPr>
          <p:spPr bwMode="auto">
            <a:xfrm>
              <a:off x="213482" y="190791"/>
              <a:ext cx="646421" cy="503075"/>
            </a:xfrm>
            <a:custGeom>
              <a:avLst/>
              <a:gdLst>
                <a:gd name="T0" fmla="*/ 2147483647 w 20867"/>
                <a:gd name="T1" fmla="*/ 2147483647 h 21600"/>
                <a:gd name="T2" fmla="*/ 2147483647 w 20867"/>
                <a:gd name="T3" fmla="*/ 2147483647 h 21600"/>
                <a:gd name="T4" fmla="*/ 2147483647 w 20867"/>
                <a:gd name="T5" fmla="*/ 2147483647 h 21600"/>
                <a:gd name="T6" fmla="*/ 2147483647 w 2086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67" h="21600" extrusionOk="0">
                  <a:moveTo>
                    <a:pt x="10339" y="0"/>
                  </a:moveTo>
                  <a:cubicBezTo>
                    <a:pt x="8425" y="0"/>
                    <a:pt x="6797" y="552"/>
                    <a:pt x="5426" y="1571"/>
                  </a:cubicBezTo>
                  <a:cubicBezTo>
                    <a:pt x="959" y="4796"/>
                    <a:pt x="-733" y="12561"/>
                    <a:pt x="289" y="21177"/>
                  </a:cubicBezTo>
                  <a:cubicBezTo>
                    <a:pt x="435" y="21093"/>
                    <a:pt x="595" y="21051"/>
                    <a:pt x="755" y="21051"/>
                  </a:cubicBezTo>
                  <a:cubicBezTo>
                    <a:pt x="1083" y="21051"/>
                    <a:pt x="1414" y="21230"/>
                    <a:pt x="1628" y="21600"/>
                  </a:cubicBezTo>
                  <a:cubicBezTo>
                    <a:pt x="1628" y="21600"/>
                    <a:pt x="2011" y="16042"/>
                    <a:pt x="4947" y="11882"/>
                  </a:cubicBezTo>
                  <a:cubicBezTo>
                    <a:pt x="6159" y="10186"/>
                    <a:pt x="7786" y="8699"/>
                    <a:pt x="10020" y="7979"/>
                  </a:cubicBezTo>
                  <a:cubicBezTo>
                    <a:pt x="12573" y="7144"/>
                    <a:pt x="14628" y="6865"/>
                    <a:pt x="16236" y="6865"/>
                  </a:cubicBezTo>
                  <a:cubicBezTo>
                    <a:pt x="19449" y="6865"/>
                    <a:pt x="20867" y="7979"/>
                    <a:pt x="20867" y="7979"/>
                  </a:cubicBezTo>
                  <a:cubicBezTo>
                    <a:pt x="20867" y="7979"/>
                    <a:pt x="19496" y="3437"/>
                    <a:pt x="15348" y="1230"/>
                  </a:cubicBezTo>
                  <a:cubicBezTo>
                    <a:pt x="13976" y="509"/>
                    <a:pt x="12317" y="0"/>
                    <a:pt x="10339"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68" name="Google Shape;4203;p32">
              <a:extLst>
                <a:ext uri="{FF2B5EF4-FFF2-40B4-BE49-F238E27FC236}">
                  <a16:creationId xmlns:a16="http://schemas.microsoft.com/office/drawing/2014/main" id="{9E71E261-B142-8058-7C4E-98D4F8D891FA}"/>
                </a:ext>
              </a:extLst>
            </p:cNvPr>
            <p:cNvSpPr>
              <a:spLocks/>
            </p:cNvSpPr>
            <p:nvPr/>
          </p:nvSpPr>
          <p:spPr bwMode="auto">
            <a:xfrm>
              <a:off x="366726" y="376622"/>
              <a:ext cx="360758" cy="90915"/>
            </a:xfrm>
            <a:custGeom>
              <a:avLst/>
              <a:gdLst>
                <a:gd name="T0" fmla="*/ 2147483647 w 21600"/>
                <a:gd name="T1" fmla="*/ 14267156 h 21600"/>
                <a:gd name="T2" fmla="*/ 2147483647 w 21600"/>
                <a:gd name="T3" fmla="*/ 14267156 h 21600"/>
                <a:gd name="T4" fmla="*/ 2147483647 w 21600"/>
                <a:gd name="T5" fmla="*/ 14267156 h 21600"/>
                <a:gd name="T6" fmla="*/ 2147483647 w 21600"/>
                <a:gd name="T7" fmla="*/ 1426715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9409" y="0"/>
                  </a:moveTo>
                  <a:cubicBezTo>
                    <a:pt x="5266" y="3989"/>
                    <a:pt x="2248" y="12213"/>
                    <a:pt x="0" y="21600"/>
                  </a:cubicBezTo>
                  <a:cubicBezTo>
                    <a:pt x="3076" y="12680"/>
                    <a:pt x="6864" y="7749"/>
                    <a:pt x="10711" y="7274"/>
                  </a:cubicBezTo>
                  <a:cubicBezTo>
                    <a:pt x="10812" y="7274"/>
                    <a:pt x="10913" y="7267"/>
                    <a:pt x="11014" y="7267"/>
                  </a:cubicBezTo>
                  <a:cubicBezTo>
                    <a:pt x="14759" y="7267"/>
                    <a:pt x="18489" y="11493"/>
                    <a:pt x="21600" y="19724"/>
                  </a:cubicBezTo>
                  <a:cubicBezTo>
                    <a:pt x="15622" y="3285"/>
                    <a:pt x="9409" y="0"/>
                    <a:pt x="940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69" name="Google Shape;4204;p32">
              <a:extLst>
                <a:ext uri="{FF2B5EF4-FFF2-40B4-BE49-F238E27FC236}">
                  <a16:creationId xmlns:a16="http://schemas.microsoft.com/office/drawing/2014/main" id="{35FDA604-3984-256D-7A02-5F2ABB9A3E2D}"/>
                </a:ext>
              </a:extLst>
            </p:cNvPr>
            <p:cNvSpPr>
              <a:spLocks/>
            </p:cNvSpPr>
            <p:nvPr/>
          </p:nvSpPr>
          <p:spPr bwMode="auto">
            <a:xfrm>
              <a:off x="318992" y="31"/>
              <a:ext cx="432005" cy="227334"/>
            </a:xfrm>
            <a:custGeom>
              <a:avLst/>
              <a:gdLst>
                <a:gd name="T0" fmla="*/ 2147483647 w 21310"/>
                <a:gd name="T1" fmla="*/ 1394688207 h 21600"/>
                <a:gd name="T2" fmla="*/ 2147483647 w 21310"/>
                <a:gd name="T3" fmla="*/ 1394688207 h 21600"/>
                <a:gd name="T4" fmla="*/ 2147483647 w 21310"/>
                <a:gd name="T5" fmla="*/ 1394688207 h 21600"/>
                <a:gd name="T6" fmla="*/ 2147483647 w 21310"/>
                <a:gd name="T7" fmla="*/ 13946882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10" h="21600" extrusionOk="0">
                  <a:moveTo>
                    <a:pt x="7328" y="940"/>
                  </a:moveTo>
                  <a:cubicBezTo>
                    <a:pt x="6743" y="1314"/>
                    <a:pt x="6205" y="1690"/>
                    <a:pt x="5620" y="2254"/>
                  </a:cubicBezTo>
                  <a:cubicBezTo>
                    <a:pt x="3818" y="3944"/>
                    <a:pt x="2256" y="6948"/>
                    <a:pt x="1624" y="10705"/>
                  </a:cubicBezTo>
                  <a:cubicBezTo>
                    <a:pt x="1185" y="13522"/>
                    <a:pt x="1331" y="16811"/>
                    <a:pt x="2159" y="19346"/>
                  </a:cubicBezTo>
                  <a:cubicBezTo>
                    <a:pt x="746" y="16903"/>
                    <a:pt x="13" y="13149"/>
                    <a:pt x="551" y="9578"/>
                  </a:cubicBezTo>
                  <a:cubicBezTo>
                    <a:pt x="1233" y="4976"/>
                    <a:pt x="3525" y="2159"/>
                    <a:pt x="5865" y="1314"/>
                  </a:cubicBezTo>
                  <a:cubicBezTo>
                    <a:pt x="6352" y="1127"/>
                    <a:pt x="6840" y="1032"/>
                    <a:pt x="7328" y="940"/>
                  </a:cubicBezTo>
                  <a:close/>
                  <a:moveTo>
                    <a:pt x="11569" y="0"/>
                  </a:moveTo>
                  <a:cubicBezTo>
                    <a:pt x="10692" y="0"/>
                    <a:pt x="9814" y="95"/>
                    <a:pt x="8937" y="282"/>
                  </a:cubicBezTo>
                  <a:cubicBezTo>
                    <a:pt x="8681" y="261"/>
                    <a:pt x="8425" y="249"/>
                    <a:pt x="8170" y="249"/>
                  </a:cubicBezTo>
                  <a:cubicBezTo>
                    <a:pt x="6178" y="249"/>
                    <a:pt x="4185" y="955"/>
                    <a:pt x="2501" y="3286"/>
                  </a:cubicBezTo>
                  <a:cubicBezTo>
                    <a:pt x="1525" y="4694"/>
                    <a:pt x="697" y="6574"/>
                    <a:pt x="306" y="8828"/>
                  </a:cubicBezTo>
                  <a:cubicBezTo>
                    <a:pt x="-133" y="10987"/>
                    <a:pt x="-84" y="13335"/>
                    <a:pt x="355" y="15494"/>
                  </a:cubicBezTo>
                  <a:cubicBezTo>
                    <a:pt x="843" y="17938"/>
                    <a:pt x="1721" y="20002"/>
                    <a:pt x="2891" y="21318"/>
                  </a:cubicBezTo>
                  <a:cubicBezTo>
                    <a:pt x="2940" y="21410"/>
                    <a:pt x="2940" y="21410"/>
                    <a:pt x="2988" y="21410"/>
                  </a:cubicBezTo>
                  <a:lnTo>
                    <a:pt x="3037" y="21505"/>
                  </a:lnTo>
                  <a:lnTo>
                    <a:pt x="3037" y="21600"/>
                  </a:lnTo>
                  <a:cubicBezTo>
                    <a:pt x="5182" y="19346"/>
                    <a:pt x="7669" y="18125"/>
                    <a:pt x="10595" y="18125"/>
                  </a:cubicBezTo>
                  <a:cubicBezTo>
                    <a:pt x="13617" y="18125"/>
                    <a:pt x="16152" y="19251"/>
                    <a:pt x="18200" y="20847"/>
                  </a:cubicBezTo>
                  <a:cubicBezTo>
                    <a:pt x="18443" y="20283"/>
                    <a:pt x="18639" y="19628"/>
                    <a:pt x="18834" y="19065"/>
                  </a:cubicBezTo>
                  <a:cubicBezTo>
                    <a:pt x="19712" y="17374"/>
                    <a:pt x="20540" y="15494"/>
                    <a:pt x="20979" y="13241"/>
                  </a:cubicBezTo>
                  <a:cubicBezTo>
                    <a:pt x="21467" y="10800"/>
                    <a:pt x="21467" y="7793"/>
                    <a:pt x="20637" y="5634"/>
                  </a:cubicBezTo>
                  <a:cubicBezTo>
                    <a:pt x="20609" y="5525"/>
                    <a:pt x="20560" y="5480"/>
                    <a:pt x="20508" y="5480"/>
                  </a:cubicBezTo>
                  <a:cubicBezTo>
                    <a:pt x="20382" y="5480"/>
                    <a:pt x="20242" y="5744"/>
                    <a:pt x="20345" y="6011"/>
                  </a:cubicBezTo>
                  <a:cubicBezTo>
                    <a:pt x="21125" y="8075"/>
                    <a:pt x="21077" y="10800"/>
                    <a:pt x="20589" y="13149"/>
                  </a:cubicBezTo>
                  <a:cubicBezTo>
                    <a:pt x="20345" y="14462"/>
                    <a:pt x="19955" y="15589"/>
                    <a:pt x="19467" y="16716"/>
                  </a:cubicBezTo>
                  <a:cubicBezTo>
                    <a:pt x="19955" y="14557"/>
                    <a:pt x="20151" y="12209"/>
                    <a:pt x="19906" y="9955"/>
                  </a:cubicBezTo>
                  <a:cubicBezTo>
                    <a:pt x="19566" y="6574"/>
                    <a:pt x="18249" y="3849"/>
                    <a:pt x="16688" y="2159"/>
                  </a:cubicBezTo>
                  <a:cubicBezTo>
                    <a:pt x="15129" y="563"/>
                    <a:pt x="13324" y="95"/>
                    <a:pt x="1156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70" name="Google Shape;4205;p32">
              <a:extLst>
                <a:ext uri="{FF2B5EF4-FFF2-40B4-BE49-F238E27FC236}">
                  <a16:creationId xmlns:a16="http://schemas.microsoft.com/office/drawing/2014/main" id="{F2E70A69-7971-38C2-C65A-0BA05E1139F6}"/>
                </a:ext>
              </a:extLst>
            </p:cNvPr>
            <p:cNvSpPr>
              <a:spLocks/>
            </p:cNvSpPr>
            <p:nvPr/>
          </p:nvSpPr>
          <p:spPr bwMode="auto">
            <a:xfrm>
              <a:off x="426995" y="1133734"/>
              <a:ext cx="290597" cy="134641"/>
            </a:xfrm>
            <a:custGeom>
              <a:avLst/>
              <a:gdLst>
                <a:gd name="T0" fmla="*/ 2147483647 w 21600"/>
                <a:gd name="T1" fmla="*/ 101635292 h 21600"/>
                <a:gd name="T2" fmla="*/ 2147483647 w 21600"/>
                <a:gd name="T3" fmla="*/ 101635292 h 21600"/>
                <a:gd name="T4" fmla="*/ 2147483647 w 21600"/>
                <a:gd name="T5" fmla="*/ 101635292 h 21600"/>
                <a:gd name="T6" fmla="*/ 2147483647 w 21600"/>
                <a:gd name="T7" fmla="*/ 1016352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0"/>
                    <a:pt x="589" y="9989"/>
                    <a:pt x="0" y="20929"/>
                  </a:cubicBezTo>
                  <a:cubicBezTo>
                    <a:pt x="1169" y="21390"/>
                    <a:pt x="2301" y="21600"/>
                    <a:pt x="3394" y="21600"/>
                  </a:cubicBezTo>
                  <a:cubicBezTo>
                    <a:pt x="14337" y="21600"/>
                    <a:pt x="21400" y="576"/>
                    <a:pt x="21600" y="0"/>
                  </a:cubicBezTo>
                  <a:cubicBezTo>
                    <a:pt x="17192" y="6504"/>
                    <a:pt x="12931" y="8562"/>
                    <a:pt x="10801" y="8562"/>
                  </a:cubicBezTo>
                  <a:cubicBezTo>
                    <a:pt x="8669" y="8562"/>
                    <a:pt x="4410" y="6504"/>
                    <a:pt x="0"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71" name="Google Shape;4206;p32">
              <a:extLst>
                <a:ext uri="{FF2B5EF4-FFF2-40B4-BE49-F238E27FC236}">
                  <a16:creationId xmlns:a16="http://schemas.microsoft.com/office/drawing/2014/main" id="{7F299F12-3E72-25D5-AB83-9332A2B517C2}"/>
                </a:ext>
              </a:extLst>
            </p:cNvPr>
            <p:cNvSpPr>
              <a:spLocks/>
            </p:cNvSpPr>
            <p:nvPr/>
          </p:nvSpPr>
          <p:spPr bwMode="auto">
            <a:xfrm>
              <a:off x="254578" y="766289"/>
              <a:ext cx="12701" cy="94536"/>
            </a:xfrm>
            <a:custGeom>
              <a:avLst/>
              <a:gdLst>
                <a:gd name="T0" fmla="*/ 1253 w 19058"/>
                <a:gd name="T1" fmla="*/ 17343645 h 21600"/>
                <a:gd name="T2" fmla="*/ 1253 w 19058"/>
                <a:gd name="T3" fmla="*/ 17343645 h 21600"/>
                <a:gd name="T4" fmla="*/ 1253 w 19058"/>
                <a:gd name="T5" fmla="*/ 17343645 h 21600"/>
                <a:gd name="T6" fmla="*/ 1253 w 19058"/>
                <a:gd name="T7" fmla="*/ 1734364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058" h="21600" extrusionOk="0">
                  <a:moveTo>
                    <a:pt x="12164" y="0"/>
                  </a:moveTo>
                  <a:cubicBezTo>
                    <a:pt x="8633" y="0"/>
                    <a:pt x="4925" y="285"/>
                    <a:pt x="3983" y="849"/>
                  </a:cubicBezTo>
                  <a:cubicBezTo>
                    <a:pt x="-1608" y="7623"/>
                    <a:pt x="-1608" y="14169"/>
                    <a:pt x="5867" y="20951"/>
                  </a:cubicBezTo>
                  <a:cubicBezTo>
                    <a:pt x="6573" y="21400"/>
                    <a:pt x="9163" y="21600"/>
                    <a:pt x="11870" y="21600"/>
                  </a:cubicBezTo>
                  <a:cubicBezTo>
                    <a:pt x="15813" y="21600"/>
                    <a:pt x="19992" y="21172"/>
                    <a:pt x="18874" y="20495"/>
                  </a:cubicBezTo>
                  <a:cubicBezTo>
                    <a:pt x="11458" y="13948"/>
                    <a:pt x="11458" y="7395"/>
                    <a:pt x="18874" y="849"/>
                  </a:cubicBezTo>
                  <a:cubicBezTo>
                    <a:pt x="18874" y="285"/>
                    <a:pt x="15637" y="0"/>
                    <a:pt x="12164"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72" name="Google Shape;4207;p32">
              <a:extLst>
                <a:ext uri="{FF2B5EF4-FFF2-40B4-BE49-F238E27FC236}">
                  <a16:creationId xmlns:a16="http://schemas.microsoft.com/office/drawing/2014/main" id="{E1A15C29-9E8A-88F2-4A65-9E389AB2D5F9}"/>
                </a:ext>
              </a:extLst>
            </p:cNvPr>
            <p:cNvSpPr>
              <a:spLocks/>
            </p:cNvSpPr>
            <p:nvPr/>
          </p:nvSpPr>
          <p:spPr bwMode="auto">
            <a:xfrm>
              <a:off x="881580" y="756427"/>
              <a:ext cx="12701" cy="104679"/>
            </a:xfrm>
            <a:custGeom>
              <a:avLst/>
              <a:gdLst>
                <a:gd name="T0" fmla="*/ 1398 w 18543"/>
                <a:gd name="T1" fmla="*/ 28870711 h 21600"/>
                <a:gd name="T2" fmla="*/ 1398 w 18543"/>
                <a:gd name="T3" fmla="*/ 28870711 h 21600"/>
                <a:gd name="T4" fmla="*/ 1398 w 18543"/>
                <a:gd name="T5" fmla="*/ 28870711 h 21600"/>
                <a:gd name="T6" fmla="*/ 1398 w 18543"/>
                <a:gd name="T7" fmla="*/ 2887071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543" h="21600" extrusionOk="0">
                  <a:moveTo>
                    <a:pt x="8922" y="0"/>
                  </a:moveTo>
                  <a:cubicBezTo>
                    <a:pt x="5736" y="0"/>
                    <a:pt x="2712" y="251"/>
                    <a:pt x="3576" y="760"/>
                  </a:cubicBezTo>
                  <a:cubicBezTo>
                    <a:pt x="8706" y="7490"/>
                    <a:pt x="7032" y="14020"/>
                    <a:pt x="174" y="20750"/>
                  </a:cubicBezTo>
                  <a:cubicBezTo>
                    <a:pt x="-906" y="21252"/>
                    <a:pt x="3252" y="21600"/>
                    <a:pt x="7032" y="21600"/>
                  </a:cubicBezTo>
                  <a:cubicBezTo>
                    <a:pt x="9354" y="21600"/>
                    <a:pt x="11460" y="21471"/>
                    <a:pt x="12162" y="21156"/>
                  </a:cubicBezTo>
                  <a:cubicBezTo>
                    <a:pt x="18966" y="14426"/>
                    <a:pt x="20694" y="7490"/>
                    <a:pt x="15564" y="760"/>
                  </a:cubicBezTo>
                  <a:cubicBezTo>
                    <a:pt x="15564" y="251"/>
                    <a:pt x="12162" y="0"/>
                    <a:pt x="8922"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73" name="Google Shape;4208;p32">
              <a:extLst>
                <a:ext uri="{FF2B5EF4-FFF2-40B4-BE49-F238E27FC236}">
                  <a16:creationId xmlns:a16="http://schemas.microsoft.com/office/drawing/2014/main" id="{0D834296-BD07-F089-D7CE-20E9C6E927B7}"/>
                </a:ext>
              </a:extLst>
            </p:cNvPr>
            <p:cNvSpPr>
              <a:spLocks/>
            </p:cNvSpPr>
            <p:nvPr/>
          </p:nvSpPr>
          <p:spPr bwMode="auto">
            <a:xfrm>
              <a:off x="208481" y="709579"/>
              <a:ext cx="32716" cy="117164"/>
            </a:xfrm>
            <a:custGeom>
              <a:avLst/>
              <a:gdLst>
                <a:gd name="T0" fmla="*/ 113404 w 20162"/>
                <a:gd name="T1" fmla="*/ 50713776 h 21600"/>
                <a:gd name="T2" fmla="*/ 113404 w 20162"/>
                <a:gd name="T3" fmla="*/ 50713776 h 21600"/>
                <a:gd name="T4" fmla="*/ 113404 w 20162"/>
                <a:gd name="T5" fmla="*/ 50713776 h 21600"/>
                <a:gd name="T6" fmla="*/ 113404 w 20162"/>
                <a:gd name="T7" fmla="*/ 5071377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162" h="21600" extrusionOk="0">
                  <a:moveTo>
                    <a:pt x="8256" y="0"/>
                  </a:moveTo>
                  <a:cubicBezTo>
                    <a:pt x="6832" y="0"/>
                    <a:pt x="5448" y="132"/>
                    <a:pt x="4313" y="391"/>
                  </a:cubicBezTo>
                  <a:cubicBezTo>
                    <a:pt x="1889" y="938"/>
                    <a:pt x="658" y="2031"/>
                    <a:pt x="62" y="3124"/>
                  </a:cubicBezTo>
                  <a:cubicBezTo>
                    <a:pt x="-323" y="3573"/>
                    <a:pt x="1158" y="3884"/>
                    <a:pt x="2485" y="3884"/>
                  </a:cubicBezTo>
                  <a:cubicBezTo>
                    <a:pt x="3313" y="3884"/>
                    <a:pt x="4082" y="3763"/>
                    <a:pt x="4313" y="3487"/>
                  </a:cubicBezTo>
                  <a:cubicBezTo>
                    <a:pt x="4313" y="2848"/>
                    <a:pt x="5236" y="1381"/>
                    <a:pt x="7910" y="1381"/>
                  </a:cubicBezTo>
                  <a:cubicBezTo>
                    <a:pt x="8294" y="1381"/>
                    <a:pt x="8717" y="1410"/>
                    <a:pt x="9198" y="1484"/>
                  </a:cubicBezTo>
                  <a:cubicBezTo>
                    <a:pt x="12237" y="1847"/>
                    <a:pt x="13449" y="3487"/>
                    <a:pt x="14064" y="4218"/>
                  </a:cubicBezTo>
                  <a:cubicBezTo>
                    <a:pt x="15276" y="5311"/>
                    <a:pt x="15892" y="6582"/>
                    <a:pt x="15276" y="7860"/>
                  </a:cubicBezTo>
                  <a:cubicBezTo>
                    <a:pt x="14064" y="9137"/>
                    <a:pt x="10410" y="9684"/>
                    <a:pt x="7967" y="10777"/>
                  </a:cubicBezTo>
                  <a:cubicBezTo>
                    <a:pt x="-1169" y="14235"/>
                    <a:pt x="3101" y="19523"/>
                    <a:pt x="15892" y="21525"/>
                  </a:cubicBezTo>
                  <a:cubicBezTo>
                    <a:pt x="16238" y="21577"/>
                    <a:pt x="16565" y="21600"/>
                    <a:pt x="16892" y="21600"/>
                  </a:cubicBezTo>
                  <a:cubicBezTo>
                    <a:pt x="18911" y="21600"/>
                    <a:pt x="20431" y="20748"/>
                    <a:pt x="18334" y="20432"/>
                  </a:cubicBezTo>
                  <a:cubicBezTo>
                    <a:pt x="10410" y="19155"/>
                    <a:pt x="5544" y="16422"/>
                    <a:pt x="7967" y="13873"/>
                  </a:cubicBezTo>
                  <a:cubicBezTo>
                    <a:pt x="9198" y="12417"/>
                    <a:pt x="11622" y="11502"/>
                    <a:pt x="15276" y="10409"/>
                  </a:cubicBezTo>
                  <a:cubicBezTo>
                    <a:pt x="17719" y="9684"/>
                    <a:pt x="19546" y="8591"/>
                    <a:pt x="20162" y="7313"/>
                  </a:cubicBezTo>
                  <a:cubicBezTo>
                    <a:pt x="20162" y="6036"/>
                    <a:pt x="19546" y="4764"/>
                    <a:pt x="18334" y="3671"/>
                  </a:cubicBezTo>
                  <a:cubicBezTo>
                    <a:pt x="17103" y="2578"/>
                    <a:pt x="15892" y="1300"/>
                    <a:pt x="12853" y="570"/>
                  </a:cubicBezTo>
                  <a:cubicBezTo>
                    <a:pt x="11545" y="178"/>
                    <a:pt x="9891" y="0"/>
                    <a:pt x="8256"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74" name="Google Shape;4209;p32">
              <a:extLst>
                <a:ext uri="{FF2B5EF4-FFF2-40B4-BE49-F238E27FC236}">
                  <a16:creationId xmlns:a16="http://schemas.microsoft.com/office/drawing/2014/main" id="{85D8F93C-441D-0BB8-8C3A-AE74917012A9}"/>
                </a:ext>
              </a:extLst>
            </p:cNvPr>
            <p:cNvSpPr>
              <a:spLocks/>
            </p:cNvSpPr>
            <p:nvPr/>
          </p:nvSpPr>
          <p:spPr bwMode="auto">
            <a:xfrm>
              <a:off x="906126" y="701651"/>
              <a:ext cx="32980" cy="117164"/>
            </a:xfrm>
            <a:custGeom>
              <a:avLst/>
              <a:gdLst>
                <a:gd name="T0" fmla="*/ 125299 w 19864"/>
                <a:gd name="T1" fmla="*/ 50713776 h 21600"/>
                <a:gd name="T2" fmla="*/ 125299 w 19864"/>
                <a:gd name="T3" fmla="*/ 50713776 h 21600"/>
                <a:gd name="T4" fmla="*/ 125299 w 19864"/>
                <a:gd name="T5" fmla="*/ 50713776 h 21600"/>
                <a:gd name="T6" fmla="*/ 125299 w 19864"/>
                <a:gd name="T7" fmla="*/ 5071377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864" h="21600" extrusionOk="0">
                  <a:moveTo>
                    <a:pt x="11195" y="0"/>
                  </a:moveTo>
                  <a:cubicBezTo>
                    <a:pt x="9597" y="0"/>
                    <a:pt x="7980" y="184"/>
                    <a:pt x="6702" y="575"/>
                  </a:cubicBezTo>
                  <a:cubicBezTo>
                    <a:pt x="4333" y="1306"/>
                    <a:pt x="3130" y="2578"/>
                    <a:pt x="1946" y="3671"/>
                  </a:cubicBezTo>
                  <a:cubicBezTo>
                    <a:pt x="761" y="4764"/>
                    <a:pt x="-442" y="6042"/>
                    <a:pt x="160" y="7319"/>
                  </a:cubicBezTo>
                  <a:cubicBezTo>
                    <a:pt x="761" y="8591"/>
                    <a:pt x="1946" y="9505"/>
                    <a:pt x="4916" y="10414"/>
                  </a:cubicBezTo>
                  <a:cubicBezTo>
                    <a:pt x="7905" y="11508"/>
                    <a:pt x="10875" y="12417"/>
                    <a:pt x="12059" y="13878"/>
                  </a:cubicBezTo>
                  <a:cubicBezTo>
                    <a:pt x="13845" y="16427"/>
                    <a:pt x="9691" y="19160"/>
                    <a:pt x="1946" y="20438"/>
                  </a:cubicBezTo>
                  <a:cubicBezTo>
                    <a:pt x="-611" y="20748"/>
                    <a:pt x="780" y="21600"/>
                    <a:pt x="2754" y="21600"/>
                  </a:cubicBezTo>
                  <a:cubicBezTo>
                    <a:pt x="3074" y="21600"/>
                    <a:pt x="3393" y="21583"/>
                    <a:pt x="3732" y="21531"/>
                  </a:cubicBezTo>
                  <a:cubicBezTo>
                    <a:pt x="16834" y="19523"/>
                    <a:pt x="20989" y="14241"/>
                    <a:pt x="11477" y="10777"/>
                  </a:cubicBezTo>
                  <a:cubicBezTo>
                    <a:pt x="9089" y="9684"/>
                    <a:pt x="6119" y="9137"/>
                    <a:pt x="4916" y="7866"/>
                  </a:cubicBezTo>
                  <a:cubicBezTo>
                    <a:pt x="3732" y="6588"/>
                    <a:pt x="4916" y="5311"/>
                    <a:pt x="6119" y="4218"/>
                  </a:cubicBezTo>
                  <a:cubicBezTo>
                    <a:pt x="6702" y="3493"/>
                    <a:pt x="7905" y="1669"/>
                    <a:pt x="10274" y="1306"/>
                  </a:cubicBezTo>
                  <a:cubicBezTo>
                    <a:pt x="10593" y="1272"/>
                    <a:pt x="10894" y="1254"/>
                    <a:pt x="11176" y="1254"/>
                  </a:cubicBezTo>
                  <a:cubicBezTo>
                    <a:pt x="14052" y="1254"/>
                    <a:pt x="15086" y="2808"/>
                    <a:pt x="15631" y="3308"/>
                  </a:cubicBezTo>
                  <a:cubicBezTo>
                    <a:pt x="15876" y="3677"/>
                    <a:pt x="16703" y="3838"/>
                    <a:pt x="17549" y="3838"/>
                  </a:cubicBezTo>
                  <a:cubicBezTo>
                    <a:pt x="18827" y="3838"/>
                    <a:pt x="20162" y="3487"/>
                    <a:pt x="19805" y="2946"/>
                  </a:cubicBezTo>
                  <a:cubicBezTo>
                    <a:pt x="19203" y="2031"/>
                    <a:pt x="18019" y="938"/>
                    <a:pt x="15049" y="391"/>
                  </a:cubicBezTo>
                  <a:cubicBezTo>
                    <a:pt x="13939" y="138"/>
                    <a:pt x="12567" y="0"/>
                    <a:pt x="11195"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75" name="Google Shape;4210;p32">
              <a:extLst>
                <a:ext uri="{FF2B5EF4-FFF2-40B4-BE49-F238E27FC236}">
                  <a16:creationId xmlns:a16="http://schemas.microsoft.com/office/drawing/2014/main" id="{4D16C701-7403-FCB3-0710-05DD1E7616F3}"/>
                </a:ext>
              </a:extLst>
            </p:cNvPr>
            <p:cNvSpPr>
              <a:spLocks/>
            </p:cNvSpPr>
            <p:nvPr/>
          </p:nvSpPr>
          <p:spPr bwMode="auto">
            <a:xfrm>
              <a:off x="503118" y="885640"/>
              <a:ext cx="128493" cy="53369"/>
            </a:xfrm>
            <a:custGeom>
              <a:avLst/>
              <a:gdLst>
                <a:gd name="T0" fmla="*/ 80455434 w 21600"/>
                <a:gd name="T1" fmla="*/ 994507 h 21600"/>
                <a:gd name="T2" fmla="*/ 80455434 w 21600"/>
                <a:gd name="T3" fmla="*/ 994507 h 21600"/>
                <a:gd name="T4" fmla="*/ 80455434 w 21600"/>
                <a:gd name="T5" fmla="*/ 994507 h 21600"/>
                <a:gd name="T6" fmla="*/ 80455434 w 21600"/>
                <a:gd name="T7" fmla="*/ 9945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97" y="0"/>
                  </a:moveTo>
                  <a:cubicBezTo>
                    <a:pt x="5813" y="0"/>
                    <a:pt x="2324" y="8400"/>
                    <a:pt x="1994" y="11608"/>
                  </a:cubicBezTo>
                  <a:cubicBezTo>
                    <a:pt x="1994" y="11608"/>
                    <a:pt x="168" y="14008"/>
                    <a:pt x="0" y="17204"/>
                  </a:cubicBezTo>
                  <a:cubicBezTo>
                    <a:pt x="0" y="17204"/>
                    <a:pt x="1663" y="21600"/>
                    <a:pt x="10797" y="21600"/>
                  </a:cubicBezTo>
                  <a:cubicBezTo>
                    <a:pt x="19937" y="21600"/>
                    <a:pt x="21600" y="16800"/>
                    <a:pt x="21600" y="16800"/>
                  </a:cubicBezTo>
                  <a:cubicBezTo>
                    <a:pt x="21432" y="14008"/>
                    <a:pt x="19606" y="11608"/>
                    <a:pt x="19606" y="11608"/>
                  </a:cubicBezTo>
                  <a:cubicBezTo>
                    <a:pt x="19276" y="8400"/>
                    <a:pt x="15451" y="0"/>
                    <a:pt x="10797"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76" name="Google Shape;4211;p32">
              <a:extLst>
                <a:ext uri="{FF2B5EF4-FFF2-40B4-BE49-F238E27FC236}">
                  <a16:creationId xmlns:a16="http://schemas.microsoft.com/office/drawing/2014/main" id="{9BA267C0-2A89-8FCA-935D-A87B788002AE}"/>
                </a:ext>
              </a:extLst>
            </p:cNvPr>
            <p:cNvSpPr>
              <a:spLocks/>
            </p:cNvSpPr>
            <p:nvPr/>
          </p:nvSpPr>
          <p:spPr bwMode="auto">
            <a:xfrm>
              <a:off x="255764" y="534705"/>
              <a:ext cx="33852" cy="56647"/>
            </a:xfrm>
            <a:custGeom>
              <a:avLst/>
              <a:gdLst>
                <a:gd name="T0" fmla="*/ 124635 w 20550"/>
                <a:gd name="T1" fmla="*/ 1339820 h 21600"/>
                <a:gd name="T2" fmla="*/ 124635 w 20550"/>
                <a:gd name="T3" fmla="*/ 1339820 h 21600"/>
                <a:gd name="T4" fmla="*/ 124635 w 20550"/>
                <a:gd name="T5" fmla="*/ 1339820 h 21600"/>
                <a:gd name="T6" fmla="*/ 124635 w 20550"/>
                <a:gd name="T7" fmla="*/ 133982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50" h="21600" extrusionOk="0">
                  <a:moveTo>
                    <a:pt x="15921" y="0"/>
                  </a:moveTo>
                  <a:cubicBezTo>
                    <a:pt x="14443" y="0"/>
                    <a:pt x="12927" y="417"/>
                    <a:pt x="12150" y="1154"/>
                  </a:cubicBezTo>
                  <a:cubicBezTo>
                    <a:pt x="7356" y="6807"/>
                    <a:pt x="3150" y="12460"/>
                    <a:pt x="156" y="18113"/>
                  </a:cubicBezTo>
                  <a:cubicBezTo>
                    <a:pt x="-450" y="19624"/>
                    <a:pt x="744" y="21124"/>
                    <a:pt x="3150" y="21505"/>
                  </a:cubicBezTo>
                  <a:cubicBezTo>
                    <a:pt x="3567" y="21564"/>
                    <a:pt x="3965" y="21600"/>
                    <a:pt x="4382" y="21600"/>
                  </a:cubicBezTo>
                  <a:cubicBezTo>
                    <a:pt x="6314" y="21600"/>
                    <a:pt x="8057" y="20874"/>
                    <a:pt x="8550" y="19624"/>
                  </a:cubicBezTo>
                  <a:cubicBezTo>
                    <a:pt x="11544" y="14340"/>
                    <a:pt x="15144" y="9068"/>
                    <a:pt x="19956" y="4165"/>
                  </a:cubicBezTo>
                  <a:cubicBezTo>
                    <a:pt x="21150" y="2654"/>
                    <a:pt x="20544" y="1154"/>
                    <a:pt x="18156" y="393"/>
                  </a:cubicBezTo>
                  <a:cubicBezTo>
                    <a:pt x="17512" y="131"/>
                    <a:pt x="16716" y="0"/>
                    <a:pt x="15921"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77" name="Google Shape;4212;p32">
              <a:extLst>
                <a:ext uri="{FF2B5EF4-FFF2-40B4-BE49-F238E27FC236}">
                  <a16:creationId xmlns:a16="http://schemas.microsoft.com/office/drawing/2014/main" id="{96EDBBAC-F5D0-1D51-E2E4-97E07CB676ED}"/>
                </a:ext>
              </a:extLst>
            </p:cNvPr>
            <p:cNvSpPr>
              <a:spLocks/>
            </p:cNvSpPr>
            <p:nvPr/>
          </p:nvSpPr>
          <p:spPr bwMode="auto">
            <a:xfrm>
              <a:off x="295547" y="456771"/>
              <a:ext cx="44375" cy="56241"/>
            </a:xfrm>
            <a:custGeom>
              <a:avLst/>
              <a:gdLst>
                <a:gd name="T0" fmla="*/ 474145 w 20639"/>
                <a:gd name="T1" fmla="*/ 1292494 h 21600"/>
                <a:gd name="T2" fmla="*/ 474145 w 20639"/>
                <a:gd name="T3" fmla="*/ 1292494 h 21600"/>
                <a:gd name="T4" fmla="*/ 474145 w 20639"/>
                <a:gd name="T5" fmla="*/ 1292494 h 21600"/>
                <a:gd name="T6" fmla="*/ 474145 w 20639"/>
                <a:gd name="T7" fmla="*/ 12924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39" h="21600" extrusionOk="0">
                  <a:moveTo>
                    <a:pt x="16978" y="0"/>
                  </a:moveTo>
                  <a:cubicBezTo>
                    <a:pt x="16150" y="0"/>
                    <a:pt x="15338" y="204"/>
                    <a:pt x="14713" y="719"/>
                  </a:cubicBezTo>
                  <a:cubicBezTo>
                    <a:pt x="9647" y="6041"/>
                    <a:pt x="5060" y="11735"/>
                    <a:pt x="459" y="17429"/>
                  </a:cubicBezTo>
                  <a:cubicBezTo>
                    <a:pt x="-456" y="18567"/>
                    <a:pt x="-6" y="20461"/>
                    <a:pt x="1838" y="21216"/>
                  </a:cubicBezTo>
                  <a:cubicBezTo>
                    <a:pt x="2302" y="21480"/>
                    <a:pt x="2854" y="21600"/>
                    <a:pt x="3434" y="21600"/>
                  </a:cubicBezTo>
                  <a:cubicBezTo>
                    <a:pt x="4596" y="21600"/>
                    <a:pt x="5829" y="21097"/>
                    <a:pt x="6439" y="20078"/>
                  </a:cubicBezTo>
                  <a:cubicBezTo>
                    <a:pt x="8268" y="17429"/>
                    <a:pt x="10576" y="14768"/>
                    <a:pt x="12870" y="12107"/>
                  </a:cubicBezTo>
                  <a:cubicBezTo>
                    <a:pt x="15163" y="9457"/>
                    <a:pt x="17007" y="7180"/>
                    <a:pt x="19765" y="4903"/>
                  </a:cubicBezTo>
                  <a:cubicBezTo>
                    <a:pt x="20694" y="3764"/>
                    <a:pt x="21144" y="1858"/>
                    <a:pt x="19765" y="719"/>
                  </a:cubicBezTo>
                  <a:cubicBezTo>
                    <a:pt x="19010" y="312"/>
                    <a:pt x="17979" y="0"/>
                    <a:pt x="1697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78" name="Google Shape;4213;p32">
              <a:extLst>
                <a:ext uri="{FF2B5EF4-FFF2-40B4-BE49-F238E27FC236}">
                  <a16:creationId xmlns:a16="http://schemas.microsoft.com/office/drawing/2014/main" id="{E73EA896-0D3B-7114-BD9F-DF647FC013EF}"/>
                </a:ext>
              </a:extLst>
            </p:cNvPr>
            <p:cNvSpPr>
              <a:spLocks/>
            </p:cNvSpPr>
            <p:nvPr/>
          </p:nvSpPr>
          <p:spPr bwMode="auto">
            <a:xfrm>
              <a:off x="352398" y="400840"/>
              <a:ext cx="52346" cy="42790"/>
            </a:xfrm>
            <a:custGeom>
              <a:avLst/>
              <a:gdLst>
                <a:gd name="T0" fmla="*/ 1127354 w 20433"/>
                <a:gd name="T1" fmla="*/ 329507 h 21600"/>
                <a:gd name="T2" fmla="*/ 1127354 w 20433"/>
                <a:gd name="T3" fmla="*/ 329507 h 21600"/>
                <a:gd name="T4" fmla="*/ 1127354 w 20433"/>
                <a:gd name="T5" fmla="*/ 329507 h 21600"/>
                <a:gd name="T6" fmla="*/ 1127354 w 20433"/>
                <a:gd name="T7" fmla="*/ 3295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33" h="21600" extrusionOk="0">
                  <a:moveTo>
                    <a:pt x="17580" y="0"/>
                  </a:moveTo>
                  <a:cubicBezTo>
                    <a:pt x="17081" y="0"/>
                    <a:pt x="16545" y="221"/>
                    <a:pt x="16009" y="740"/>
                  </a:cubicBezTo>
                  <a:cubicBezTo>
                    <a:pt x="11379" y="5231"/>
                    <a:pt x="6360" y="10225"/>
                    <a:pt x="1341" y="14715"/>
                  </a:cubicBezTo>
                  <a:cubicBezTo>
                    <a:pt x="184" y="15708"/>
                    <a:pt x="-584" y="18213"/>
                    <a:pt x="573" y="19709"/>
                  </a:cubicBezTo>
                  <a:cubicBezTo>
                    <a:pt x="1134" y="20781"/>
                    <a:pt x="2084" y="21600"/>
                    <a:pt x="3156" y="21600"/>
                  </a:cubicBezTo>
                  <a:cubicBezTo>
                    <a:pt x="3570" y="21600"/>
                    <a:pt x="3997" y="21474"/>
                    <a:pt x="4435" y="21206"/>
                  </a:cubicBezTo>
                  <a:cubicBezTo>
                    <a:pt x="9065" y="16212"/>
                    <a:pt x="14072" y="11722"/>
                    <a:pt x="19091" y="6727"/>
                  </a:cubicBezTo>
                  <a:cubicBezTo>
                    <a:pt x="20248" y="5735"/>
                    <a:pt x="21016" y="3734"/>
                    <a:pt x="19859" y="1733"/>
                  </a:cubicBezTo>
                  <a:cubicBezTo>
                    <a:pt x="19359" y="772"/>
                    <a:pt x="18531" y="0"/>
                    <a:pt x="1758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79" name="Google Shape;4214;p32">
              <a:extLst>
                <a:ext uri="{FF2B5EF4-FFF2-40B4-BE49-F238E27FC236}">
                  <a16:creationId xmlns:a16="http://schemas.microsoft.com/office/drawing/2014/main" id="{5D31CEE1-5EC2-88F3-84A4-CFAEA332C830}"/>
                </a:ext>
              </a:extLst>
            </p:cNvPr>
            <p:cNvSpPr>
              <a:spLocks/>
            </p:cNvSpPr>
            <p:nvPr/>
          </p:nvSpPr>
          <p:spPr bwMode="auto">
            <a:xfrm>
              <a:off x="308136" y="407021"/>
              <a:ext cx="43991" cy="42009"/>
            </a:xfrm>
            <a:custGeom>
              <a:avLst/>
              <a:gdLst>
                <a:gd name="T0" fmla="*/ 432064 w 20896"/>
                <a:gd name="T1" fmla="*/ 300522 h 21600"/>
                <a:gd name="T2" fmla="*/ 432064 w 20896"/>
                <a:gd name="T3" fmla="*/ 300522 h 21600"/>
                <a:gd name="T4" fmla="*/ 432064 w 20896"/>
                <a:gd name="T5" fmla="*/ 300522 h 21600"/>
                <a:gd name="T6" fmla="*/ 432064 w 20896"/>
                <a:gd name="T7" fmla="*/ 30052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96" h="21600" extrusionOk="0">
                  <a:moveTo>
                    <a:pt x="17497" y="0"/>
                  </a:moveTo>
                  <a:cubicBezTo>
                    <a:pt x="16667" y="0"/>
                    <a:pt x="15852" y="369"/>
                    <a:pt x="15155" y="1139"/>
                  </a:cubicBezTo>
                  <a:cubicBezTo>
                    <a:pt x="10455" y="5713"/>
                    <a:pt x="5756" y="10800"/>
                    <a:pt x="1056" y="15374"/>
                  </a:cubicBezTo>
                  <a:cubicBezTo>
                    <a:pt x="-352" y="16385"/>
                    <a:pt x="-352" y="19434"/>
                    <a:pt x="1056" y="20445"/>
                  </a:cubicBezTo>
                  <a:cubicBezTo>
                    <a:pt x="1768" y="21215"/>
                    <a:pt x="2702" y="21600"/>
                    <a:pt x="3651" y="21600"/>
                  </a:cubicBezTo>
                  <a:cubicBezTo>
                    <a:pt x="4585" y="21600"/>
                    <a:pt x="5519" y="21215"/>
                    <a:pt x="6230" y="20445"/>
                  </a:cubicBezTo>
                  <a:lnTo>
                    <a:pt x="19840" y="6226"/>
                  </a:lnTo>
                  <a:cubicBezTo>
                    <a:pt x="21248" y="5199"/>
                    <a:pt x="21248" y="2664"/>
                    <a:pt x="19840" y="1139"/>
                  </a:cubicBezTo>
                  <a:cubicBezTo>
                    <a:pt x="19143" y="369"/>
                    <a:pt x="18313" y="0"/>
                    <a:pt x="1749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80" name="Google Shape;4215;p32">
              <a:extLst>
                <a:ext uri="{FF2B5EF4-FFF2-40B4-BE49-F238E27FC236}">
                  <a16:creationId xmlns:a16="http://schemas.microsoft.com/office/drawing/2014/main" id="{94B97281-68BA-4CBD-5C2F-5279D264BCF7}"/>
                </a:ext>
              </a:extLst>
            </p:cNvPr>
            <p:cNvSpPr>
              <a:spLocks/>
            </p:cNvSpPr>
            <p:nvPr/>
          </p:nvSpPr>
          <p:spPr bwMode="auto">
            <a:xfrm>
              <a:off x="256961" y="485297"/>
              <a:ext cx="26281" cy="38140"/>
            </a:xfrm>
            <a:custGeom>
              <a:avLst/>
              <a:gdLst>
                <a:gd name="T0" fmla="*/ 35303 w 20528"/>
                <a:gd name="T1" fmla="*/ 185380 h 21600"/>
                <a:gd name="T2" fmla="*/ 35303 w 20528"/>
                <a:gd name="T3" fmla="*/ 185380 h 21600"/>
                <a:gd name="T4" fmla="*/ 35303 w 20528"/>
                <a:gd name="T5" fmla="*/ 185380 h 21600"/>
                <a:gd name="T6" fmla="*/ 35303 w 20528"/>
                <a:gd name="T7" fmla="*/ 185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28" h="21600" extrusionOk="0">
                  <a:moveTo>
                    <a:pt x="14917" y="0"/>
                  </a:moveTo>
                  <a:cubicBezTo>
                    <a:pt x="13016" y="0"/>
                    <a:pt x="11066" y="619"/>
                    <a:pt x="10066" y="1697"/>
                  </a:cubicBezTo>
                  <a:cubicBezTo>
                    <a:pt x="6970" y="6187"/>
                    <a:pt x="3898" y="10659"/>
                    <a:pt x="802" y="15696"/>
                  </a:cubicBezTo>
                  <a:cubicBezTo>
                    <a:pt x="-734" y="17375"/>
                    <a:pt x="22" y="20168"/>
                    <a:pt x="2338" y="21300"/>
                  </a:cubicBezTo>
                  <a:cubicBezTo>
                    <a:pt x="3386" y="21476"/>
                    <a:pt x="4483" y="21600"/>
                    <a:pt x="5580" y="21600"/>
                  </a:cubicBezTo>
                  <a:cubicBezTo>
                    <a:pt x="7750" y="21600"/>
                    <a:pt x="9798" y="21105"/>
                    <a:pt x="10846" y="19620"/>
                  </a:cubicBezTo>
                  <a:cubicBezTo>
                    <a:pt x="13918" y="15131"/>
                    <a:pt x="17014" y="10659"/>
                    <a:pt x="20110" y="6187"/>
                  </a:cubicBezTo>
                  <a:cubicBezTo>
                    <a:pt x="20866" y="3942"/>
                    <a:pt x="20866" y="1697"/>
                    <a:pt x="17794" y="583"/>
                  </a:cubicBezTo>
                  <a:cubicBezTo>
                    <a:pt x="16965" y="194"/>
                    <a:pt x="15941" y="0"/>
                    <a:pt x="1491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81" name="Google Shape;4216;p32">
              <a:extLst>
                <a:ext uri="{FF2B5EF4-FFF2-40B4-BE49-F238E27FC236}">
                  <a16:creationId xmlns:a16="http://schemas.microsoft.com/office/drawing/2014/main" id="{933E9038-27F0-DDEA-EF72-4399EA0CEBC3}"/>
                </a:ext>
              </a:extLst>
            </p:cNvPr>
            <p:cNvSpPr>
              <a:spLocks/>
            </p:cNvSpPr>
            <p:nvPr/>
          </p:nvSpPr>
          <p:spPr bwMode="auto">
            <a:xfrm>
              <a:off x="693877" y="244912"/>
              <a:ext cx="52390" cy="33645"/>
            </a:xfrm>
            <a:custGeom>
              <a:avLst/>
              <a:gdLst>
                <a:gd name="T0" fmla="*/ 976392 w 21203"/>
                <a:gd name="T1" fmla="*/ 99030 h 21600"/>
                <a:gd name="T2" fmla="*/ 976392 w 21203"/>
                <a:gd name="T3" fmla="*/ 99030 h 21600"/>
                <a:gd name="T4" fmla="*/ 976392 w 21203"/>
                <a:gd name="T5" fmla="*/ 99030 h 21600"/>
                <a:gd name="T6" fmla="*/ 976392 w 21203"/>
                <a:gd name="T7" fmla="*/ 990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03" h="21600" extrusionOk="0">
                  <a:moveTo>
                    <a:pt x="3158" y="0"/>
                  </a:moveTo>
                  <a:cubicBezTo>
                    <a:pt x="1756" y="0"/>
                    <a:pt x="328" y="1222"/>
                    <a:pt x="0" y="3326"/>
                  </a:cubicBezTo>
                  <a:cubicBezTo>
                    <a:pt x="0" y="5871"/>
                    <a:pt x="796" y="8396"/>
                    <a:pt x="2400" y="9037"/>
                  </a:cubicBezTo>
                  <a:cubicBezTo>
                    <a:pt x="3600" y="9678"/>
                    <a:pt x="4800" y="10299"/>
                    <a:pt x="6404" y="11581"/>
                  </a:cubicBezTo>
                  <a:lnTo>
                    <a:pt x="6796" y="11581"/>
                  </a:lnTo>
                  <a:cubicBezTo>
                    <a:pt x="7200" y="12223"/>
                    <a:pt x="7604" y="12223"/>
                    <a:pt x="7996" y="12223"/>
                  </a:cubicBezTo>
                  <a:lnTo>
                    <a:pt x="9600" y="14126"/>
                  </a:lnTo>
                  <a:cubicBezTo>
                    <a:pt x="12000" y="16030"/>
                    <a:pt x="14400" y="18554"/>
                    <a:pt x="16800" y="21099"/>
                  </a:cubicBezTo>
                  <a:cubicBezTo>
                    <a:pt x="17141" y="21460"/>
                    <a:pt x="17533" y="21600"/>
                    <a:pt x="17949" y="21600"/>
                  </a:cubicBezTo>
                  <a:cubicBezTo>
                    <a:pt x="19023" y="21600"/>
                    <a:pt x="20223" y="20558"/>
                    <a:pt x="20804" y="19196"/>
                  </a:cubicBezTo>
                  <a:cubicBezTo>
                    <a:pt x="21600" y="16651"/>
                    <a:pt x="21208" y="14747"/>
                    <a:pt x="19604" y="12844"/>
                  </a:cubicBezTo>
                  <a:cubicBezTo>
                    <a:pt x="14804" y="7133"/>
                    <a:pt x="9600" y="2685"/>
                    <a:pt x="4004" y="160"/>
                  </a:cubicBezTo>
                  <a:cubicBezTo>
                    <a:pt x="3726" y="40"/>
                    <a:pt x="3436" y="0"/>
                    <a:pt x="3158"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82" name="Google Shape;4217;p32">
              <a:extLst>
                <a:ext uri="{FF2B5EF4-FFF2-40B4-BE49-F238E27FC236}">
                  <a16:creationId xmlns:a16="http://schemas.microsoft.com/office/drawing/2014/main" id="{88B2C665-BC3A-B71D-7738-0AEE7CA55111}"/>
                </a:ext>
              </a:extLst>
            </p:cNvPr>
            <p:cNvSpPr>
              <a:spLocks/>
            </p:cNvSpPr>
            <p:nvPr/>
          </p:nvSpPr>
          <p:spPr bwMode="auto">
            <a:xfrm>
              <a:off x="760206" y="287671"/>
              <a:ext cx="40314" cy="35580"/>
            </a:xfrm>
            <a:custGeom>
              <a:avLst/>
              <a:gdLst>
                <a:gd name="T0" fmla="*/ 302352 w 20485"/>
                <a:gd name="T1" fmla="*/ 130972 h 21600"/>
                <a:gd name="T2" fmla="*/ 302352 w 20485"/>
                <a:gd name="T3" fmla="*/ 130972 h 21600"/>
                <a:gd name="T4" fmla="*/ 302352 w 20485"/>
                <a:gd name="T5" fmla="*/ 130972 h 21600"/>
                <a:gd name="T6" fmla="*/ 302352 w 20485"/>
                <a:gd name="T7" fmla="*/ 1309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85" h="21600" extrusionOk="0">
                  <a:moveTo>
                    <a:pt x="3962" y="0"/>
                  </a:moveTo>
                  <a:cubicBezTo>
                    <a:pt x="2963" y="0"/>
                    <a:pt x="1964" y="587"/>
                    <a:pt x="949" y="1194"/>
                  </a:cubicBezTo>
                  <a:cubicBezTo>
                    <a:pt x="-51" y="2994"/>
                    <a:pt x="-558" y="5987"/>
                    <a:pt x="949" y="7200"/>
                  </a:cubicBezTo>
                  <a:cubicBezTo>
                    <a:pt x="5468" y="11994"/>
                    <a:pt x="9988" y="16200"/>
                    <a:pt x="14016" y="20387"/>
                  </a:cubicBezTo>
                  <a:cubicBezTo>
                    <a:pt x="15016" y="20994"/>
                    <a:pt x="15523" y="21600"/>
                    <a:pt x="16522" y="21600"/>
                  </a:cubicBezTo>
                  <a:cubicBezTo>
                    <a:pt x="17521" y="21600"/>
                    <a:pt x="18536" y="20994"/>
                    <a:pt x="19535" y="20387"/>
                  </a:cubicBezTo>
                  <a:cubicBezTo>
                    <a:pt x="20535" y="18587"/>
                    <a:pt x="21042" y="15594"/>
                    <a:pt x="19535" y="14400"/>
                  </a:cubicBezTo>
                  <a:cubicBezTo>
                    <a:pt x="15016" y="9587"/>
                    <a:pt x="10496" y="5400"/>
                    <a:pt x="6483" y="1194"/>
                  </a:cubicBezTo>
                  <a:cubicBezTo>
                    <a:pt x="5468" y="587"/>
                    <a:pt x="4977" y="0"/>
                    <a:pt x="396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83" name="Google Shape;4218;p32">
              <a:extLst>
                <a:ext uri="{FF2B5EF4-FFF2-40B4-BE49-F238E27FC236}">
                  <a16:creationId xmlns:a16="http://schemas.microsoft.com/office/drawing/2014/main" id="{1186A14A-8508-5032-EE71-1FB3D9E42CF0}"/>
                </a:ext>
              </a:extLst>
            </p:cNvPr>
            <p:cNvSpPr>
              <a:spLocks/>
            </p:cNvSpPr>
            <p:nvPr/>
          </p:nvSpPr>
          <p:spPr bwMode="auto">
            <a:xfrm>
              <a:off x="707676" y="281677"/>
              <a:ext cx="42548" cy="31679"/>
            </a:xfrm>
            <a:custGeom>
              <a:avLst/>
              <a:gdLst>
                <a:gd name="T0" fmla="*/ 382390 w 20664"/>
                <a:gd name="T1" fmla="*/ 73286 h 21600"/>
                <a:gd name="T2" fmla="*/ 382390 w 20664"/>
                <a:gd name="T3" fmla="*/ 73286 h 21600"/>
                <a:gd name="T4" fmla="*/ 382390 w 20664"/>
                <a:gd name="T5" fmla="*/ 73286 h 21600"/>
                <a:gd name="T6" fmla="*/ 382390 w 20664"/>
                <a:gd name="T7" fmla="*/ 7328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64" h="21600" extrusionOk="0">
                  <a:moveTo>
                    <a:pt x="3515" y="0"/>
                  </a:moveTo>
                  <a:cubicBezTo>
                    <a:pt x="2348" y="0"/>
                    <a:pt x="1120" y="745"/>
                    <a:pt x="499" y="2064"/>
                  </a:cubicBezTo>
                  <a:cubicBezTo>
                    <a:pt x="-456" y="4746"/>
                    <a:pt x="14" y="7448"/>
                    <a:pt x="1454" y="8789"/>
                  </a:cubicBezTo>
                  <a:lnTo>
                    <a:pt x="15384" y="20919"/>
                  </a:lnTo>
                  <a:cubicBezTo>
                    <a:pt x="15869" y="21366"/>
                    <a:pt x="16445" y="21600"/>
                    <a:pt x="17051" y="21600"/>
                  </a:cubicBezTo>
                  <a:cubicBezTo>
                    <a:pt x="18264" y="21600"/>
                    <a:pt x="19537" y="20706"/>
                    <a:pt x="20189" y="18897"/>
                  </a:cubicBezTo>
                  <a:cubicBezTo>
                    <a:pt x="21144" y="16876"/>
                    <a:pt x="20659" y="13513"/>
                    <a:pt x="18749" y="12173"/>
                  </a:cubicBezTo>
                  <a:lnTo>
                    <a:pt x="5304" y="702"/>
                  </a:lnTo>
                  <a:cubicBezTo>
                    <a:pt x="4789" y="234"/>
                    <a:pt x="4167" y="0"/>
                    <a:pt x="3515"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84" name="Google Shape;4219;p32">
              <a:extLst>
                <a:ext uri="{FF2B5EF4-FFF2-40B4-BE49-F238E27FC236}">
                  <a16:creationId xmlns:a16="http://schemas.microsoft.com/office/drawing/2014/main" id="{43BB4F09-3528-7EDC-804A-62B41F911F96}"/>
                </a:ext>
              </a:extLst>
            </p:cNvPr>
            <p:cNvSpPr>
              <a:spLocks/>
            </p:cNvSpPr>
            <p:nvPr/>
          </p:nvSpPr>
          <p:spPr bwMode="auto">
            <a:xfrm>
              <a:off x="710030" y="150592"/>
              <a:ext cx="64709" cy="60704"/>
            </a:xfrm>
            <a:custGeom>
              <a:avLst/>
              <a:gdLst>
                <a:gd name="T0" fmla="*/ 3110090 w 20666"/>
                <a:gd name="T1" fmla="*/ 1893391 h 21600"/>
                <a:gd name="T2" fmla="*/ 3110090 w 20666"/>
                <a:gd name="T3" fmla="*/ 1893391 h 21600"/>
                <a:gd name="T4" fmla="*/ 3110090 w 20666"/>
                <a:gd name="T5" fmla="*/ 1893391 h 21600"/>
                <a:gd name="T6" fmla="*/ 3110090 w 20666"/>
                <a:gd name="T7" fmla="*/ 189339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66" h="21600" extrusionOk="0">
                  <a:moveTo>
                    <a:pt x="19502" y="0"/>
                  </a:moveTo>
                  <a:cubicBezTo>
                    <a:pt x="19153" y="0"/>
                    <a:pt x="18794" y="178"/>
                    <a:pt x="18515" y="589"/>
                  </a:cubicBezTo>
                  <a:cubicBezTo>
                    <a:pt x="13781" y="7974"/>
                    <a:pt x="7471" y="14304"/>
                    <a:pt x="524" y="19223"/>
                  </a:cubicBezTo>
                  <a:cubicBezTo>
                    <a:pt x="-523" y="19812"/>
                    <a:pt x="165" y="21600"/>
                    <a:pt x="1152" y="21600"/>
                  </a:cubicBezTo>
                  <a:cubicBezTo>
                    <a:pt x="1351" y="21600"/>
                    <a:pt x="1570" y="21522"/>
                    <a:pt x="1790" y="21333"/>
                  </a:cubicBezTo>
                  <a:cubicBezTo>
                    <a:pt x="9046" y="16414"/>
                    <a:pt x="15366" y="9728"/>
                    <a:pt x="20409" y="1999"/>
                  </a:cubicBezTo>
                  <a:cubicBezTo>
                    <a:pt x="21077" y="999"/>
                    <a:pt x="20329" y="0"/>
                    <a:pt x="1950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85" name="Google Shape;4220;p32">
              <a:extLst>
                <a:ext uri="{FF2B5EF4-FFF2-40B4-BE49-F238E27FC236}">
                  <a16:creationId xmlns:a16="http://schemas.microsoft.com/office/drawing/2014/main" id="{98C013A2-C35C-177B-12D1-F10418712B03}"/>
                </a:ext>
              </a:extLst>
            </p:cNvPr>
            <p:cNvSpPr>
              <a:spLocks/>
            </p:cNvSpPr>
            <p:nvPr/>
          </p:nvSpPr>
          <p:spPr bwMode="auto">
            <a:xfrm>
              <a:off x="736721" y="177027"/>
              <a:ext cx="57906" cy="39138"/>
            </a:xfrm>
            <a:custGeom>
              <a:avLst/>
              <a:gdLst>
                <a:gd name="T0" fmla="*/ 1683098 w 20971"/>
                <a:gd name="T1" fmla="*/ 210936 h 21600"/>
                <a:gd name="T2" fmla="*/ 1683098 w 20971"/>
                <a:gd name="T3" fmla="*/ 210936 h 21600"/>
                <a:gd name="T4" fmla="*/ 1683098 w 20971"/>
                <a:gd name="T5" fmla="*/ 210936 h 21600"/>
                <a:gd name="T6" fmla="*/ 1683098 w 20971"/>
                <a:gd name="T7" fmla="*/ 21093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71" h="21600" extrusionOk="0">
                  <a:moveTo>
                    <a:pt x="19614" y="0"/>
                  </a:moveTo>
                  <a:cubicBezTo>
                    <a:pt x="19343" y="0"/>
                    <a:pt x="19083" y="155"/>
                    <a:pt x="18845" y="500"/>
                  </a:cubicBezTo>
                  <a:cubicBezTo>
                    <a:pt x="13126" y="7596"/>
                    <a:pt x="7034" y="13590"/>
                    <a:pt x="591" y="17966"/>
                  </a:cubicBezTo>
                  <a:cubicBezTo>
                    <a:pt x="-121" y="17966"/>
                    <a:pt x="-121" y="19602"/>
                    <a:pt x="229" y="20687"/>
                  </a:cubicBezTo>
                  <a:cubicBezTo>
                    <a:pt x="444" y="21324"/>
                    <a:pt x="772" y="21600"/>
                    <a:pt x="1156" y="21600"/>
                  </a:cubicBezTo>
                  <a:cubicBezTo>
                    <a:pt x="1428" y="21600"/>
                    <a:pt x="1733" y="21462"/>
                    <a:pt x="2027" y="21238"/>
                  </a:cubicBezTo>
                  <a:cubicBezTo>
                    <a:pt x="8831" y="16863"/>
                    <a:pt x="14912" y="10318"/>
                    <a:pt x="20643" y="3238"/>
                  </a:cubicBezTo>
                  <a:cubicBezTo>
                    <a:pt x="21479" y="1946"/>
                    <a:pt x="20563" y="0"/>
                    <a:pt x="1961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293" name="Google Shape;4221;p32">
              <a:extLst>
                <a:ext uri="{FF2B5EF4-FFF2-40B4-BE49-F238E27FC236}">
                  <a16:creationId xmlns:a16="http://schemas.microsoft.com/office/drawing/2014/main" id="{150EAAE4-8613-A960-D250-32B5FCF25407}"/>
                </a:ext>
              </a:extLst>
            </p:cNvPr>
            <p:cNvSpPr/>
            <p:nvPr/>
          </p:nvSpPr>
          <p:spPr>
            <a:xfrm>
              <a:off x="315906" y="663511"/>
              <a:ext cx="173035" cy="101585"/>
            </a:xfrm>
            <a:custGeom>
              <a:avLst/>
              <a:gdLst/>
              <a:ahLst/>
              <a:cxnLst>
                <a:cxn ang="0">
                  <a:pos x="wd2" y="hd2"/>
                </a:cxn>
                <a:cxn ang="5400000">
                  <a:pos x="wd2" y="hd2"/>
                </a:cxn>
                <a:cxn ang="10800000">
                  <a:pos x="wd2" y="hd2"/>
                </a:cxn>
                <a:cxn ang="16200000">
                  <a:pos x="wd2" y="hd2"/>
                </a:cxn>
              </a:cxnLst>
              <a:rect l="0" t="0" r="r" b="b"/>
              <a:pathLst>
                <a:path w="21600" h="21600" extrusionOk="0">
                  <a:moveTo>
                    <a:pt x="9889" y="0"/>
                  </a:moveTo>
                  <a:cubicBezTo>
                    <a:pt x="7898" y="0"/>
                    <a:pt x="5914" y="1076"/>
                    <a:pt x="4221" y="3227"/>
                  </a:cubicBezTo>
                  <a:cubicBezTo>
                    <a:pt x="1740" y="6587"/>
                    <a:pt x="0" y="10797"/>
                    <a:pt x="0" y="16892"/>
                  </a:cubicBezTo>
                  <a:cubicBezTo>
                    <a:pt x="3441" y="20026"/>
                    <a:pt x="7239" y="21600"/>
                    <a:pt x="11045" y="21600"/>
                  </a:cubicBezTo>
                  <a:cubicBezTo>
                    <a:pt x="14659" y="21600"/>
                    <a:pt x="18276" y="20179"/>
                    <a:pt x="21600" y="17317"/>
                  </a:cubicBezTo>
                  <a:cubicBezTo>
                    <a:pt x="21102" y="14581"/>
                    <a:pt x="20483" y="13532"/>
                    <a:pt x="19738" y="11215"/>
                  </a:cubicBezTo>
                  <a:cubicBezTo>
                    <a:pt x="17998" y="6169"/>
                    <a:pt x="15517" y="2384"/>
                    <a:pt x="12664" y="704"/>
                  </a:cubicBezTo>
                  <a:cubicBezTo>
                    <a:pt x="11754" y="232"/>
                    <a:pt x="10822" y="0"/>
                    <a:pt x="9889"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887" name="Google Shape;4222;p32">
              <a:extLst>
                <a:ext uri="{FF2B5EF4-FFF2-40B4-BE49-F238E27FC236}">
                  <a16:creationId xmlns:a16="http://schemas.microsoft.com/office/drawing/2014/main" id="{5C2F05B4-0227-E50C-BEA9-3CC849AAC450}"/>
                </a:ext>
              </a:extLst>
            </p:cNvPr>
            <p:cNvSpPr>
              <a:spLocks/>
            </p:cNvSpPr>
            <p:nvPr/>
          </p:nvSpPr>
          <p:spPr bwMode="auto">
            <a:xfrm>
              <a:off x="321252" y="591665"/>
              <a:ext cx="147463" cy="43913"/>
            </a:xfrm>
            <a:custGeom>
              <a:avLst/>
              <a:gdLst>
                <a:gd name="T0" fmla="*/ 163593349 w 21486"/>
                <a:gd name="T1" fmla="*/ 375090 h 21600"/>
                <a:gd name="T2" fmla="*/ 163593349 w 21486"/>
                <a:gd name="T3" fmla="*/ 375090 h 21600"/>
                <a:gd name="T4" fmla="*/ 163593349 w 21486"/>
                <a:gd name="T5" fmla="*/ 375090 h 21600"/>
                <a:gd name="T6" fmla="*/ 163593349 w 21486"/>
                <a:gd name="T7" fmla="*/ 3750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6" h="21600" extrusionOk="0">
                  <a:moveTo>
                    <a:pt x="14715" y="0"/>
                  </a:moveTo>
                  <a:cubicBezTo>
                    <a:pt x="13265" y="0"/>
                    <a:pt x="11805" y="553"/>
                    <a:pt x="10368" y="1673"/>
                  </a:cubicBezTo>
                  <a:cubicBezTo>
                    <a:pt x="6480" y="4590"/>
                    <a:pt x="2878" y="11391"/>
                    <a:pt x="0" y="21600"/>
                  </a:cubicBezTo>
                  <a:cubicBezTo>
                    <a:pt x="2878" y="15275"/>
                    <a:pt x="6334" y="11882"/>
                    <a:pt x="9790" y="11391"/>
                  </a:cubicBezTo>
                  <a:cubicBezTo>
                    <a:pt x="10200" y="11284"/>
                    <a:pt x="10609" y="11222"/>
                    <a:pt x="11018" y="11222"/>
                  </a:cubicBezTo>
                  <a:cubicBezTo>
                    <a:pt x="14233" y="11222"/>
                    <a:pt x="17512" y="14538"/>
                    <a:pt x="20450" y="20142"/>
                  </a:cubicBezTo>
                  <a:cubicBezTo>
                    <a:pt x="21168" y="15275"/>
                    <a:pt x="21600" y="9441"/>
                    <a:pt x="21459" y="4099"/>
                  </a:cubicBezTo>
                  <a:cubicBezTo>
                    <a:pt x="19326" y="1397"/>
                    <a:pt x="17034" y="0"/>
                    <a:pt x="1471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88" name="Google Shape;4223;p32">
              <a:extLst>
                <a:ext uri="{FF2B5EF4-FFF2-40B4-BE49-F238E27FC236}">
                  <a16:creationId xmlns:a16="http://schemas.microsoft.com/office/drawing/2014/main" id="{5E924242-6A49-6861-153C-A70265F8FE0A}"/>
                </a:ext>
              </a:extLst>
            </p:cNvPr>
            <p:cNvSpPr>
              <a:spLocks/>
            </p:cNvSpPr>
            <p:nvPr/>
          </p:nvSpPr>
          <p:spPr bwMode="auto">
            <a:xfrm>
              <a:off x="344963" y="626683"/>
              <a:ext cx="28660" cy="49406"/>
            </a:xfrm>
            <a:custGeom>
              <a:avLst/>
              <a:gdLst>
                <a:gd name="T0" fmla="*/ 65780 w 19580"/>
                <a:gd name="T1" fmla="*/ 676169 h 21600"/>
                <a:gd name="T2" fmla="*/ 65780 w 19580"/>
                <a:gd name="T3" fmla="*/ 676169 h 21600"/>
                <a:gd name="T4" fmla="*/ 65780 w 19580"/>
                <a:gd name="T5" fmla="*/ 676169 h 21600"/>
                <a:gd name="T6" fmla="*/ 65780 w 19580"/>
                <a:gd name="T7" fmla="*/ 6761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80" h="21600" extrusionOk="0">
                  <a:moveTo>
                    <a:pt x="688" y="0"/>
                  </a:moveTo>
                  <a:cubicBezTo>
                    <a:pt x="-2020" y="7341"/>
                    <a:pt x="3375" y="16415"/>
                    <a:pt x="14868" y="21600"/>
                  </a:cubicBezTo>
                  <a:lnTo>
                    <a:pt x="19580" y="15992"/>
                  </a:lnTo>
                  <a:cubicBezTo>
                    <a:pt x="10134" y="13822"/>
                    <a:pt x="1349" y="7778"/>
                    <a:pt x="68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89" name="Google Shape;4224;p32">
              <a:extLst>
                <a:ext uri="{FF2B5EF4-FFF2-40B4-BE49-F238E27FC236}">
                  <a16:creationId xmlns:a16="http://schemas.microsoft.com/office/drawing/2014/main" id="{F336CD0E-3D0E-7356-27CA-E7B6D3833EF8}"/>
                </a:ext>
              </a:extLst>
            </p:cNvPr>
            <p:cNvSpPr>
              <a:spLocks/>
            </p:cNvSpPr>
            <p:nvPr/>
          </p:nvSpPr>
          <p:spPr bwMode="auto">
            <a:xfrm>
              <a:off x="308394" y="664229"/>
              <a:ext cx="40543" cy="24720"/>
            </a:xfrm>
            <a:custGeom>
              <a:avLst/>
              <a:gdLst>
                <a:gd name="T0" fmla="*/ 251616 w 21600"/>
                <a:gd name="T1" fmla="*/ 21202 h 21600"/>
                <a:gd name="T2" fmla="*/ 251616 w 21600"/>
                <a:gd name="T3" fmla="*/ 21202 h 21600"/>
                <a:gd name="T4" fmla="*/ 251616 w 21600"/>
                <a:gd name="T5" fmla="*/ 21202 h 21600"/>
                <a:gd name="T6" fmla="*/ 251616 w 21600"/>
                <a:gd name="T7" fmla="*/ 2120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4739" y="11236"/>
                    <a:pt x="12637" y="19009"/>
                    <a:pt x="21600" y="21600"/>
                  </a:cubicBezTo>
                  <a:lnTo>
                    <a:pt x="21600" y="9518"/>
                  </a:lnTo>
                  <a:cubicBezTo>
                    <a:pt x="20769" y="9627"/>
                    <a:pt x="19921" y="9682"/>
                    <a:pt x="19056" y="9682"/>
                  </a:cubicBezTo>
                  <a:cubicBezTo>
                    <a:pt x="12854" y="9682"/>
                    <a:pt x="6019" y="6845"/>
                    <a:pt x="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90" name="Google Shape;4225;p32">
              <a:extLst>
                <a:ext uri="{FF2B5EF4-FFF2-40B4-BE49-F238E27FC236}">
                  <a16:creationId xmlns:a16="http://schemas.microsoft.com/office/drawing/2014/main" id="{D6A4CEE2-926C-C1B6-910F-6A068D745D53}"/>
                </a:ext>
              </a:extLst>
            </p:cNvPr>
            <p:cNvSpPr>
              <a:spLocks/>
            </p:cNvSpPr>
            <p:nvPr/>
          </p:nvSpPr>
          <p:spPr bwMode="auto">
            <a:xfrm>
              <a:off x="286640" y="691913"/>
              <a:ext cx="43508" cy="19788"/>
            </a:xfrm>
            <a:custGeom>
              <a:avLst/>
              <a:gdLst>
                <a:gd name="T0" fmla="*/ 358097 w 21600"/>
                <a:gd name="T1" fmla="*/ 6969 h 21600"/>
                <a:gd name="T2" fmla="*/ 358097 w 21600"/>
                <a:gd name="T3" fmla="*/ 6969 h 21600"/>
                <a:gd name="T4" fmla="*/ 358097 w 21600"/>
                <a:gd name="T5" fmla="*/ 6969 h 21600"/>
                <a:gd name="T6" fmla="*/ 358097 w 21600"/>
                <a:gd name="T7" fmla="*/ 69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5888" y="10800"/>
                    <a:pt x="13248" y="19420"/>
                    <a:pt x="21600" y="21600"/>
                  </a:cubicBezTo>
                  <a:lnTo>
                    <a:pt x="21600" y="6473"/>
                  </a:lnTo>
                  <a:cubicBezTo>
                    <a:pt x="19880" y="7018"/>
                    <a:pt x="18098" y="7291"/>
                    <a:pt x="16285" y="7291"/>
                  </a:cubicBezTo>
                  <a:cubicBezTo>
                    <a:pt x="10862" y="7291"/>
                    <a:pt x="5160" y="4872"/>
                    <a:pt x="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91" name="Google Shape;4226;p32">
              <a:extLst>
                <a:ext uri="{FF2B5EF4-FFF2-40B4-BE49-F238E27FC236}">
                  <a16:creationId xmlns:a16="http://schemas.microsoft.com/office/drawing/2014/main" id="{69BD1E93-8590-3102-7E6A-D206CA8CE05F}"/>
                </a:ext>
              </a:extLst>
            </p:cNvPr>
            <p:cNvSpPr>
              <a:spLocks/>
            </p:cNvSpPr>
            <p:nvPr/>
          </p:nvSpPr>
          <p:spPr bwMode="auto">
            <a:xfrm>
              <a:off x="349904" y="669192"/>
              <a:ext cx="95877" cy="94879"/>
            </a:xfrm>
            <a:custGeom>
              <a:avLst/>
              <a:gdLst>
                <a:gd name="T0" fmla="*/ 18609348 w 21600"/>
                <a:gd name="T1" fmla="*/ 17660764 h 21600"/>
                <a:gd name="T2" fmla="*/ 18609348 w 21600"/>
                <a:gd name="T3" fmla="*/ 17660764 h 21600"/>
                <a:gd name="T4" fmla="*/ 18609348 w 21600"/>
                <a:gd name="T5" fmla="*/ 17660764 h 21600"/>
                <a:gd name="T6" fmla="*/ 18609348 w 21600"/>
                <a:gd name="T7" fmla="*/ 1766076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912" y="0"/>
                  </a:moveTo>
                  <a:cubicBezTo>
                    <a:pt x="4901" y="0"/>
                    <a:pt x="0" y="4945"/>
                    <a:pt x="0" y="10800"/>
                  </a:cubicBezTo>
                  <a:cubicBezTo>
                    <a:pt x="0" y="16875"/>
                    <a:pt x="4901" y="21600"/>
                    <a:pt x="10912" y="21600"/>
                  </a:cubicBezTo>
                  <a:cubicBezTo>
                    <a:pt x="16699" y="21600"/>
                    <a:pt x="21600" y="16875"/>
                    <a:pt x="21600" y="10800"/>
                  </a:cubicBezTo>
                  <a:cubicBezTo>
                    <a:pt x="21600" y="4945"/>
                    <a:pt x="16699" y="0"/>
                    <a:pt x="10912" y="0"/>
                  </a:cubicBezTo>
                  <a:close/>
                </a:path>
              </a:pathLst>
            </a:custGeom>
            <a:solidFill>
              <a:srgbClr val="9B4945"/>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92" name="Google Shape;4227;p32">
              <a:extLst>
                <a:ext uri="{FF2B5EF4-FFF2-40B4-BE49-F238E27FC236}">
                  <a16:creationId xmlns:a16="http://schemas.microsoft.com/office/drawing/2014/main" id="{28A51F73-C556-6EB2-A04E-BA34A60AD2AB}"/>
                </a:ext>
              </a:extLst>
            </p:cNvPr>
            <p:cNvSpPr>
              <a:spLocks/>
            </p:cNvSpPr>
            <p:nvPr/>
          </p:nvSpPr>
          <p:spPr bwMode="auto">
            <a:xfrm>
              <a:off x="315215" y="658299"/>
              <a:ext cx="173075" cy="95878"/>
            </a:xfrm>
            <a:custGeom>
              <a:avLst/>
              <a:gdLst>
                <a:gd name="T0" fmla="*/ 364148938 w 21489"/>
                <a:gd name="T1" fmla="*/ 18610111 h 21600"/>
                <a:gd name="T2" fmla="*/ 364148938 w 21489"/>
                <a:gd name="T3" fmla="*/ 18610111 h 21600"/>
                <a:gd name="T4" fmla="*/ 364148938 w 21489"/>
                <a:gd name="T5" fmla="*/ 18610111 h 21600"/>
                <a:gd name="T6" fmla="*/ 364148938 w 21489"/>
                <a:gd name="T7" fmla="*/ 1861011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9" h="21600" extrusionOk="0">
                  <a:moveTo>
                    <a:pt x="10321" y="0"/>
                  </a:moveTo>
                  <a:cubicBezTo>
                    <a:pt x="8724" y="0"/>
                    <a:pt x="7252" y="450"/>
                    <a:pt x="5903" y="1786"/>
                  </a:cubicBezTo>
                  <a:cubicBezTo>
                    <a:pt x="4555" y="3122"/>
                    <a:pt x="3326" y="4676"/>
                    <a:pt x="2466" y="6905"/>
                  </a:cubicBezTo>
                  <a:cubicBezTo>
                    <a:pt x="625" y="11137"/>
                    <a:pt x="-111" y="16481"/>
                    <a:pt x="13" y="21600"/>
                  </a:cubicBezTo>
                  <a:cubicBezTo>
                    <a:pt x="625" y="16706"/>
                    <a:pt x="1730" y="12030"/>
                    <a:pt x="3450" y="8466"/>
                  </a:cubicBezTo>
                  <a:cubicBezTo>
                    <a:pt x="5132" y="5407"/>
                    <a:pt x="7329" y="3284"/>
                    <a:pt x="9569" y="3284"/>
                  </a:cubicBezTo>
                  <a:cubicBezTo>
                    <a:pt x="9778" y="3284"/>
                    <a:pt x="9988" y="3305"/>
                    <a:pt x="10197" y="3340"/>
                  </a:cubicBezTo>
                  <a:cubicBezTo>
                    <a:pt x="12654" y="3565"/>
                    <a:pt x="15107" y="6012"/>
                    <a:pt x="16947" y="9352"/>
                  </a:cubicBezTo>
                  <a:cubicBezTo>
                    <a:pt x="18788" y="12698"/>
                    <a:pt x="20140" y="14920"/>
                    <a:pt x="21489" y="19378"/>
                  </a:cubicBezTo>
                  <a:cubicBezTo>
                    <a:pt x="20753" y="14477"/>
                    <a:pt x="19772" y="11805"/>
                    <a:pt x="17928" y="7573"/>
                  </a:cubicBezTo>
                  <a:cubicBezTo>
                    <a:pt x="16087" y="3565"/>
                    <a:pt x="13390" y="450"/>
                    <a:pt x="1032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93" name="Google Shape;4228;p32">
              <a:extLst>
                <a:ext uri="{FF2B5EF4-FFF2-40B4-BE49-F238E27FC236}">
                  <a16:creationId xmlns:a16="http://schemas.microsoft.com/office/drawing/2014/main" id="{110E7BD7-37D5-280F-7DD7-3CE15A5AE82B}"/>
                </a:ext>
              </a:extLst>
            </p:cNvPr>
            <p:cNvSpPr>
              <a:spLocks/>
            </p:cNvSpPr>
            <p:nvPr/>
          </p:nvSpPr>
          <p:spPr bwMode="auto">
            <a:xfrm>
              <a:off x="370659" y="689948"/>
              <a:ext cx="54368" cy="54368"/>
            </a:xfrm>
            <a:custGeom>
              <a:avLst/>
              <a:gdLst>
                <a:gd name="T0" fmla="*/ 1091115 w 21600"/>
                <a:gd name="T1" fmla="*/ 1091115 h 21600"/>
                <a:gd name="T2" fmla="*/ 1091115 w 21600"/>
                <a:gd name="T3" fmla="*/ 1091115 h 21600"/>
                <a:gd name="T4" fmla="*/ 1091115 w 21600"/>
                <a:gd name="T5" fmla="*/ 1091115 h 21600"/>
                <a:gd name="T6" fmla="*/ 1091115 w 21600"/>
                <a:gd name="T7" fmla="*/ 10911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998" y="0"/>
                  </a:moveTo>
                  <a:cubicBezTo>
                    <a:pt x="5109" y="0"/>
                    <a:pt x="0" y="4712"/>
                    <a:pt x="0" y="10602"/>
                  </a:cubicBezTo>
                  <a:cubicBezTo>
                    <a:pt x="0" y="16491"/>
                    <a:pt x="4712" y="21600"/>
                    <a:pt x="10998" y="21600"/>
                  </a:cubicBezTo>
                  <a:cubicBezTo>
                    <a:pt x="16888" y="21600"/>
                    <a:pt x="21600" y="16888"/>
                    <a:pt x="21600" y="10602"/>
                  </a:cubicBezTo>
                  <a:cubicBezTo>
                    <a:pt x="21600" y="4712"/>
                    <a:pt x="16888" y="0"/>
                    <a:pt x="1099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301" name="Google Shape;4229;p32">
              <a:extLst>
                <a:ext uri="{FF2B5EF4-FFF2-40B4-BE49-F238E27FC236}">
                  <a16:creationId xmlns:a16="http://schemas.microsoft.com/office/drawing/2014/main" id="{C2F260D2-DC7F-BCD9-53CB-C053A8C459EC}"/>
                </a:ext>
              </a:extLst>
            </p:cNvPr>
            <p:cNvSpPr/>
            <p:nvPr/>
          </p:nvSpPr>
          <p:spPr>
            <a:xfrm>
              <a:off x="360355" y="682558"/>
              <a:ext cx="33337" cy="33333"/>
            </a:xfrm>
            <a:custGeom>
              <a:avLst/>
              <a:gdLst/>
              <a:ahLst/>
              <a:cxnLst>
                <a:cxn ang="0">
                  <a:pos x="wd2" y="hd2"/>
                </a:cxn>
                <a:cxn ang="5400000">
                  <a:pos x="wd2" y="hd2"/>
                </a:cxn>
                <a:cxn ang="10800000">
                  <a:pos x="wd2" y="hd2"/>
                </a:cxn>
                <a:cxn ang="16200000">
                  <a:pos x="wd2" y="hd2"/>
                </a:cxn>
              </a:cxnLst>
              <a:rect l="0" t="0" r="r" b="b"/>
              <a:pathLst>
                <a:path w="21600" h="21600" extrusionOk="0">
                  <a:moveTo>
                    <a:pt x="11112" y="0"/>
                  </a:moveTo>
                  <a:cubicBezTo>
                    <a:pt x="4932" y="0"/>
                    <a:pt x="0" y="4947"/>
                    <a:pt x="0" y="11102"/>
                  </a:cubicBezTo>
                  <a:cubicBezTo>
                    <a:pt x="0" y="16672"/>
                    <a:pt x="4932" y="21600"/>
                    <a:pt x="11112" y="21600"/>
                  </a:cubicBezTo>
                  <a:cubicBezTo>
                    <a:pt x="17292" y="21600"/>
                    <a:pt x="21600" y="16672"/>
                    <a:pt x="21600" y="11102"/>
                  </a:cubicBezTo>
                  <a:cubicBezTo>
                    <a:pt x="21600" y="4947"/>
                    <a:pt x="17292" y="0"/>
                    <a:pt x="11112"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302" name="Google Shape;4230;p32">
              <a:extLst>
                <a:ext uri="{FF2B5EF4-FFF2-40B4-BE49-F238E27FC236}">
                  <a16:creationId xmlns:a16="http://schemas.microsoft.com/office/drawing/2014/main" id="{E9949188-7F29-734E-B1DF-B69FD11DF9F6}"/>
                </a:ext>
              </a:extLst>
            </p:cNvPr>
            <p:cNvSpPr/>
            <p:nvPr/>
          </p:nvSpPr>
          <p:spPr>
            <a:xfrm>
              <a:off x="652449" y="661924"/>
              <a:ext cx="171447" cy="101585"/>
            </a:xfrm>
            <a:custGeom>
              <a:avLst/>
              <a:gdLst/>
              <a:ahLst/>
              <a:cxnLst>
                <a:cxn ang="0">
                  <a:pos x="wd2" y="hd2"/>
                </a:cxn>
                <a:cxn ang="5400000">
                  <a:pos x="wd2" y="hd2"/>
                </a:cxn>
                <a:cxn ang="10800000">
                  <a:pos x="wd2" y="hd2"/>
                </a:cxn>
                <a:cxn ang="16200000">
                  <a:pos x="wd2" y="hd2"/>
                </a:cxn>
              </a:cxnLst>
              <a:rect l="0" t="0" r="r" b="b"/>
              <a:pathLst>
                <a:path w="21600" h="21600" extrusionOk="0">
                  <a:moveTo>
                    <a:pt x="11843" y="0"/>
                  </a:moveTo>
                  <a:cubicBezTo>
                    <a:pt x="10871" y="0"/>
                    <a:pt x="9891" y="285"/>
                    <a:pt x="8938" y="841"/>
                  </a:cubicBezTo>
                  <a:cubicBezTo>
                    <a:pt x="6084" y="2312"/>
                    <a:pt x="3599" y="6294"/>
                    <a:pt x="1862" y="11125"/>
                  </a:cubicBezTo>
                  <a:cubicBezTo>
                    <a:pt x="1117" y="13642"/>
                    <a:pt x="498" y="14689"/>
                    <a:pt x="0" y="17419"/>
                  </a:cubicBezTo>
                  <a:cubicBezTo>
                    <a:pt x="3265" y="20228"/>
                    <a:pt x="6813" y="21600"/>
                    <a:pt x="10361" y="21600"/>
                  </a:cubicBezTo>
                  <a:cubicBezTo>
                    <a:pt x="14230" y="21600"/>
                    <a:pt x="18103" y="19963"/>
                    <a:pt x="21600" y="16790"/>
                  </a:cubicBezTo>
                  <a:cubicBezTo>
                    <a:pt x="21600" y="10707"/>
                    <a:pt x="19863" y="6507"/>
                    <a:pt x="17382" y="3359"/>
                  </a:cubicBezTo>
                  <a:cubicBezTo>
                    <a:pt x="15724" y="1120"/>
                    <a:pt x="13795" y="0"/>
                    <a:pt x="11843"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896" name="Google Shape;4231;p32">
              <a:extLst>
                <a:ext uri="{FF2B5EF4-FFF2-40B4-BE49-F238E27FC236}">
                  <a16:creationId xmlns:a16="http://schemas.microsoft.com/office/drawing/2014/main" id="{11245B93-0B5F-DF61-A509-BF4425209538}"/>
                </a:ext>
              </a:extLst>
            </p:cNvPr>
            <p:cNvSpPr>
              <a:spLocks/>
            </p:cNvSpPr>
            <p:nvPr/>
          </p:nvSpPr>
          <p:spPr bwMode="auto">
            <a:xfrm>
              <a:off x="671942" y="590322"/>
              <a:ext cx="147463" cy="43289"/>
            </a:xfrm>
            <a:custGeom>
              <a:avLst/>
              <a:gdLst>
                <a:gd name="T0" fmla="*/ 163593349 w 21486"/>
                <a:gd name="T1" fmla="*/ 349182 h 21600"/>
                <a:gd name="T2" fmla="*/ 163593349 w 21486"/>
                <a:gd name="T3" fmla="*/ 349182 h 21600"/>
                <a:gd name="T4" fmla="*/ 163593349 w 21486"/>
                <a:gd name="T5" fmla="*/ 349182 h 21600"/>
                <a:gd name="T6" fmla="*/ 163593349 w 21486"/>
                <a:gd name="T7" fmla="*/ 34918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6" h="21600" extrusionOk="0">
                  <a:moveTo>
                    <a:pt x="6407" y="0"/>
                  </a:moveTo>
                  <a:cubicBezTo>
                    <a:pt x="4211" y="0"/>
                    <a:pt x="2046" y="1246"/>
                    <a:pt x="27" y="3847"/>
                  </a:cubicBezTo>
                  <a:cubicBezTo>
                    <a:pt x="-114" y="9266"/>
                    <a:pt x="318" y="15184"/>
                    <a:pt x="1036" y="20121"/>
                  </a:cubicBezTo>
                  <a:cubicBezTo>
                    <a:pt x="4111" y="14156"/>
                    <a:pt x="7562" y="11182"/>
                    <a:pt x="10918" y="11182"/>
                  </a:cubicBezTo>
                  <a:cubicBezTo>
                    <a:pt x="11177" y="11182"/>
                    <a:pt x="11436" y="11197"/>
                    <a:pt x="11696" y="11244"/>
                  </a:cubicBezTo>
                  <a:cubicBezTo>
                    <a:pt x="15152" y="11727"/>
                    <a:pt x="18608" y="15184"/>
                    <a:pt x="21486" y="21600"/>
                  </a:cubicBezTo>
                  <a:cubicBezTo>
                    <a:pt x="18608" y="11727"/>
                    <a:pt x="15006" y="4828"/>
                    <a:pt x="11118" y="1869"/>
                  </a:cubicBezTo>
                  <a:cubicBezTo>
                    <a:pt x="9558" y="639"/>
                    <a:pt x="7976" y="0"/>
                    <a:pt x="640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97" name="Google Shape;4232;p32">
              <a:extLst>
                <a:ext uri="{FF2B5EF4-FFF2-40B4-BE49-F238E27FC236}">
                  <a16:creationId xmlns:a16="http://schemas.microsoft.com/office/drawing/2014/main" id="{A8F09766-5E0D-D047-1FA1-DA25E26094E6}"/>
                </a:ext>
              </a:extLst>
            </p:cNvPr>
            <p:cNvSpPr>
              <a:spLocks/>
            </p:cNvSpPr>
            <p:nvPr/>
          </p:nvSpPr>
          <p:spPr bwMode="auto">
            <a:xfrm>
              <a:off x="767036" y="624717"/>
              <a:ext cx="28660" cy="49406"/>
            </a:xfrm>
            <a:custGeom>
              <a:avLst/>
              <a:gdLst>
                <a:gd name="T0" fmla="*/ 65780 w 19580"/>
                <a:gd name="T1" fmla="*/ 676169 h 21600"/>
                <a:gd name="T2" fmla="*/ 65780 w 19580"/>
                <a:gd name="T3" fmla="*/ 676169 h 21600"/>
                <a:gd name="T4" fmla="*/ 65780 w 19580"/>
                <a:gd name="T5" fmla="*/ 676169 h 21600"/>
                <a:gd name="T6" fmla="*/ 65780 w 19580"/>
                <a:gd name="T7" fmla="*/ 6761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80" h="21600" extrusionOk="0">
                  <a:moveTo>
                    <a:pt x="18892" y="0"/>
                  </a:moveTo>
                  <a:cubicBezTo>
                    <a:pt x="18231" y="7778"/>
                    <a:pt x="9446" y="14259"/>
                    <a:pt x="0" y="15978"/>
                  </a:cubicBezTo>
                  <a:lnTo>
                    <a:pt x="4712" y="21600"/>
                  </a:lnTo>
                  <a:cubicBezTo>
                    <a:pt x="16205" y="16415"/>
                    <a:pt x="21600" y="7778"/>
                    <a:pt x="1889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98" name="Google Shape;4233;p32">
              <a:extLst>
                <a:ext uri="{FF2B5EF4-FFF2-40B4-BE49-F238E27FC236}">
                  <a16:creationId xmlns:a16="http://schemas.microsoft.com/office/drawing/2014/main" id="{85EE1F78-C29D-7DD7-8DD3-84D3C24DED8B}"/>
                </a:ext>
              </a:extLst>
            </p:cNvPr>
            <p:cNvSpPr>
              <a:spLocks/>
            </p:cNvSpPr>
            <p:nvPr/>
          </p:nvSpPr>
          <p:spPr bwMode="auto">
            <a:xfrm>
              <a:off x="791724" y="662263"/>
              <a:ext cx="40543" cy="25687"/>
            </a:xfrm>
            <a:custGeom>
              <a:avLst/>
              <a:gdLst>
                <a:gd name="T0" fmla="*/ 251616 w 21600"/>
                <a:gd name="T1" fmla="*/ 25688 h 21600"/>
                <a:gd name="T2" fmla="*/ 251616 w 21600"/>
                <a:gd name="T3" fmla="*/ 25688 h 21600"/>
                <a:gd name="T4" fmla="*/ 251616 w 21600"/>
                <a:gd name="T5" fmla="*/ 25688 h 21600"/>
                <a:gd name="T6" fmla="*/ 251616 w 21600"/>
                <a:gd name="T7" fmla="*/ 2568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16495" y="6719"/>
                    <a:pt x="10010" y="9632"/>
                    <a:pt x="4107" y="9632"/>
                  </a:cubicBezTo>
                  <a:cubicBezTo>
                    <a:pt x="2694" y="9632"/>
                    <a:pt x="1330" y="9475"/>
                    <a:pt x="0" y="9133"/>
                  </a:cubicBezTo>
                  <a:lnTo>
                    <a:pt x="0" y="21600"/>
                  </a:lnTo>
                  <a:cubicBezTo>
                    <a:pt x="8963" y="19107"/>
                    <a:pt x="16861" y="10813"/>
                    <a:pt x="2160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99" name="Google Shape;4234;p32">
              <a:extLst>
                <a:ext uri="{FF2B5EF4-FFF2-40B4-BE49-F238E27FC236}">
                  <a16:creationId xmlns:a16="http://schemas.microsoft.com/office/drawing/2014/main" id="{C2CBCBBB-C93C-8E54-8506-8AF4B9AA117D}"/>
                </a:ext>
              </a:extLst>
            </p:cNvPr>
            <p:cNvSpPr>
              <a:spLocks/>
            </p:cNvSpPr>
            <p:nvPr/>
          </p:nvSpPr>
          <p:spPr bwMode="auto">
            <a:xfrm>
              <a:off x="810513" y="689948"/>
              <a:ext cx="43476" cy="20755"/>
            </a:xfrm>
            <a:custGeom>
              <a:avLst/>
              <a:gdLst>
                <a:gd name="T0" fmla="*/ 356783 w 21600"/>
                <a:gd name="T1" fmla="*/ 8847 h 21600"/>
                <a:gd name="T2" fmla="*/ 356783 w 21600"/>
                <a:gd name="T3" fmla="*/ 8847 h 21600"/>
                <a:gd name="T4" fmla="*/ 356783 w 21600"/>
                <a:gd name="T5" fmla="*/ 8847 h 21600"/>
                <a:gd name="T6" fmla="*/ 356783 w 21600"/>
                <a:gd name="T7" fmla="*/ 88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16452" y="4612"/>
                    <a:pt x="10746" y="6951"/>
                    <a:pt x="5303" y="6951"/>
                  </a:cubicBezTo>
                  <a:cubicBezTo>
                    <a:pt x="3504" y="6951"/>
                    <a:pt x="1721" y="6691"/>
                    <a:pt x="0" y="6171"/>
                  </a:cubicBezTo>
                  <a:lnTo>
                    <a:pt x="0" y="21600"/>
                  </a:lnTo>
                  <a:cubicBezTo>
                    <a:pt x="8342" y="18514"/>
                    <a:pt x="15708" y="11303"/>
                    <a:pt x="2160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00" name="Google Shape;4235;p32">
              <a:extLst>
                <a:ext uri="{FF2B5EF4-FFF2-40B4-BE49-F238E27FC236}">
                  <a16:creationId xmlns:a16="http://schemas.microsoft.com/office/drawing/2014/main" id="{611761A4-6AD2-A8EE-A233-2B04131275B7}"/>
                </a:ext>
              </a:extLst>
            </p:cNvPr>
            <p:cNvSpPr>
              <a:spLocks/>
            </p:cNvSpPr>
            <p:nvPr/>
          </p:nvSpPr>
          <p:spPr bwMode="auto">
            <a:xfrm>
              <a:off x="694877" y="668194"/>
              <a:ext cx="94880" cy="94879"/>
            </a:xfrm>
            <a:custGeom>
              <a:avLst/>
              <a:gdLst>
                <a:gd name="T0" fmla="*/ 17661561 w 21600"/>
                <a:gd name="T1" fmla="*/ 17660764 h 21600"/>
                <a:gd name="T2" fmla="*/ 17661561 w 21600"/>
                <a:gd name="T3" fmla="*/ 17660764 h 21600"/>
                <a:gd name="T4" fmla="*/ 17661561 w 21600"/>
                <a:gd name="T5" fmla="*/ 17660764 h 21600"/>
                <a:gd name="T6" fmla="*/ 17661561 w 21600"/>
                <a:gd name="T7" fmla="*/ 1766076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4945" y="0"/>
                    <a:pt x="0" y="4725"/>
                    <a:pt x="0" y="10800"/>
                  </a:cubicBezTo>
                  <a:cubicBezTo>
                    <a:pt x="0" y="16655"/>
                    <a:pt x="4945" y="21600"/>
                    <a:pt x="10800" y="21600"/>
                  </a:cubicBezTo>
                  <a:cubicBezTo>
                    <a:pt x="16875" y="21600"/>
                    <a:pt x="21600" y="16655"/>
                    <a:pt x="21600" y="10800"/>
                  </a:cubicBezTo>
                  <a:cubicBezTo>
                    <a:pt x="21600" y="4725"/>
                    <a:pt x="16875" y="0"/>
                    <a:pt x="10800" y="0"/>
                  </a:cubicBezTo>
                  <a:close/>
                </a:path>
              </a:pathLst>
            </a:custGeom>
            <a:solidFill>
              <a:srgbClr val="9B4945"/>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01" name="Google Shape;4236;p32">
              <a:extLst>
                <a:ext uri="{FF2B5EF4-FFF2-40B4-BE49-F238E27FC236}">
                  <a16:creationId xmlns:a16="http://schemas.microsoft.com/office/drawing/2014/main" id="{B042E2E3-26D7-5077-BB32-7517BE5DAB0B}"/>
                </a:ext>
              </a:extLst>
            </p:cNvPr>
            <p:cNvSpPr>
              <a:spLocks/>
            </p:cNvSpPr>
            <p:nvPr/>
          </p:nvSpPr>
          <p:spPr bwMode="auto">
            <a:xfrm>
              <a:off x="715632" y="687950"/>
              <a:ext cx="54369" cy="54368"/>
            </a:xfrm>
            <a:custGeom>
              <a:avLst/>
              <a:gdLst>
                <a:gd name="T0" fmla="*/ 1091236 w 21600"/>
                <a:gd name="T1" fmla="*/ 1091115 h 21600"/>
                <a:gd name="T2" fmla="*/ 1091236 w 21600"/>
                <a:gd name="T3" fmla="*/ 1091115 h 21600"/>
                <a:gd name="T4" fmla="*/ 1091236 w 21600"/>
                <a:gd name="T5" fmla="*/ 1091115 h 21600"/>
                <a:gd name="T6" fmla="*/ 1091236 w 21600"/>
                <a:gd name="T7" fmla="*/ 10911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602" y="0"/>
                  </a:moveTo>
                  <a:cubicBezTo>
                    <a:pt x="4712" y="0"/>
                    <a:pt x="0" y="5109"/>
                    <a:pt x="0" y="10998"/>
                  </a:cubicBezTo>
                  <a:cubicBezTo>
                    <a:pt x="0" y="16888"/>
                    <a:pt x="4712" y="21600"/>
                    <a:pt x="10602" y="21600"/>
                  </a:cubicBezTo>
                  <a:cubicBezTo>
                    <a:pt x="16888" y="21600"/>
                    <a:pt x="21600" y="16888"/>
                    <a:pt x="21600" y="10998"/>
                  </a:cubicBezTo>
                  <a:cubicBezTo>
                    <a:pt x="21600" y="5109"/>
                    <a:pt x="16491" y="0"/>
                    <a:pt x="1060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309" name="Google Shape;4237;p32">
              <a:extLst>
                <a:ext uri="{FF2B5EF4-FFF2-40B4-BE49-F238E27FC236}">
                  <a16:creationId xmlns:a16="http://schemas.microsoft.com/office/drawing/2014/main" id="{B88DB53E-82A9-27EB-15FF-6E1B79342AAD}"/>
                </a:ext>
              </a:extLst>
            </p:cNvPr>
            <p:cNvSpPr/>
            <p:nvPr/>
          </p:nvSpPr>
          <p:spPr>
            <a:xfrm>
              <a:off x="709598" y="673035"/>
              <a:ext cx="34924" cy="34920"/>
            </a:xfrm>
            <a:custGeom>
              <a:avLst/>
              <a:gdLst/>
              <a:ahLst/>
              <a:cxnLst>
                <a:cxn ang="0">
                  <a:pos x="wd2" y="hd2"/>
                </a:cxn>
                <a:cxn ang="5400000">
                  <a:pos x="wd2" y="hd2"/>
                </a:cxn>
                <a:cxn ang="10800000">
                  <a:pos x="wd2" y="hd2"/>
                </a:cxn>
                <a:cxn ang="16200000">
                  <a:pos x="wd2" y="hd2"/>
                </a:cxn>
              </a:cxnLst>
              <a:rect l="0" t="0" r="r" b="b"/>
              <a:pathLst>
                <a:path w="21600" h="21600" extrusionOk="0">
                  <a:moveTo>
                    <a:pt x="10488" y="0"/>
                  </a:moveTo>
                  <a:cubicBezTo>
                    <a:pt x="4932" y="0"/>
                    <a:pt x="0" y="4324"/>
                    <a:pt x="0" y="10498"/>
                  </a:cubicBezTo>
                  <a:cubicBezTo>
                    <a:pt x="0" y="16653"/>
                    <a:pt x="4932" y="21600"/>
                    <a:pt x="10488" y="21600"/>
                  </a:cubicBezTo>
                  <a:cubicBezTo>
                    <a:pt x="16668" y="21600"/>
                    <a:pt x="21600" y="16653"/>
                    <a:pt x="21600" y="10498"/>
                  </a:cubicBezTo>
                  <a:cubicBezTo>
                    <a:pt x="21600" y="4324"/>
                    <a:pt x="16668" y="0"/>
                    <a:pt x="10488"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903" name="Google Shape;4238;p32">
              <a:extLst>
                <a:ext uri="{FF2B5EF4-FFF2-40B4-BE49-F238E27FC236}">
                  <a16:creationId xmlns:a16="http://schemas.microsoft.com/office/drawing/2014/main" id="{62EFC0A5-3262-D70D-3BE0-BE247400CE86}"/>
                </a:ext>
              </a:extLst>
            </p:cNvPr>
            <p:cNvSpPr>
              <a:spLocks/>
            </p:cNvSpPr>
            <p:nvPr/>
          </p:nvSpPr>
          <p:spPr bwMode="auto">
            <a:xfrm>
              <a:off x="652368" y="657145"/>
              <a:ext cx="173074" cy="95067"/>
            </a:xfrm>
            <a:custGeom>
              <a:avLst/>
              <a:gdLst>
                <a:gd name="T0" fmla="*/ 364136364 w 21489"/>
                <a:gd name="T1" fmla="*/ 17836449 h 21600"/>
                <a:gd name="T2" fmla="*/ 364136364 w 21489"/>
                <a:gd name="T3" fmla="*/ 17836449 h 21600"/>
                <a:gd name="T4" fmla="*/ 364136364 w 21489"/>
                <a:gd name="T5" fmla="*/ 17836449 h 21600"/>
                <a:gd name="T6" fmla="*/ 364136364 w 21489"/>
                <a:gd name="T7" fmla="*/ 1783644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89" h="21600" extrusionOk="0">
                  <a:moveTo>
                    <a:pt x="11780" y="0"/>
                  </a:moveTo>
                  <a:cubicBezTo>
                    <a:pt x="11579" y="0"/>
                    <a:pt x="11374" y="14"/>
                    <a:pt x="11168" y="43"/>
                  </a:cubicBezTo>
                  <a:cubicBezTo>
                    <a:pt x="8099" y="262"/>
                    <a:pt x="5398" y="3631"/>
                    <a:pt x="3557" y="7673"/>
                  </a:cubicBezTo>
                  <a:cubicBezTo>
                    <a:pt x="1717" y="11722"/>
                    <a:pt x="736" y="14636"/>
                    <a:pt x="0" y="19579"/>
                  </a:cubicBezTo>
                  <a:cubicBezTo>
                    <a:pt x="1349" y="15090"/>
                    <a:pt x="2701" y="12842"/>
                    <a:pt x="4542" y="9247"/>
                  </a:cubicBezTo>
                  <a:cubicBezTo>
                    <a:pt x="6382" y="5879"/>
                    <a:pt x="8835" y="3411"/>
                    <a:pt x="11292" y="3184"/>
                  </a:cubicBezTo>
                  <a:cubicBezTo>
                    <a:pt x="11405" y="3177"/>
                    <a:pt x="11517" y="3170"/>
                    <a:pt x="11629" y="3170"/>
                  </a:cubicBezTo>
                  <a:cubicBezTo>
                    <a:pt x="13970" y="3170"/>
                    <a:pt x="16283" y="5361"/>
                    <a:pt x="18039" y="8573"/>
                  </a:cubicBezTo>
                  <a:cubicBezTo>
                    <a:pt x="19759" y="11942"/>
                    <a:pt x="20864" y="16657"/>
                    <a:pt x="21476" y="21600"/>
                  </a:cubicBezTo>
                  <a:cubicBezTo>
                    <a:pt x="21600" y="16657"/>
                    <a:pt x="20864" y="11041"/>
                    <a:pt x="19023" y="6779"/>
                  </a:cubicBezTo>
                  <a:cubicBezTo>
                    <a:pt x="18163" y="4758"/>
                    <a:pt x="16934" y="2957"/>
                    <a:pt x="15586" y="1610"/>
                  </a:cubicBezTo>
                  <a:cubicBezTo>
                    <a:pt x="14412" y="638"/>
                    <a:pt x="13141" y="0"/>
                    <a:pt x="1178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04" name="Google Shape;4239;p32">
              <a:extLst>
                <a:ext uri="{FF2B5EF4-FFF2-40B4-BE49-F238E27FC236}">
                  <a16:creationId xmlns:a16="http://schemas.microsoft.com/office/drawing/2014/main" id="{DC6195EC-6B20-ADA4-F169-D5092D2C5FA3}"/>
                </a:ext>
              </a:extLst>
            </p:cNvPr>
            <p:cNvSpPr>
              <a:spLocks/>
            </p:cNvSpPr>
            <p:nvPr/>
          </p:nvSpPr>
          <p:spPr bwMode="auto">
            <a:xfrm>
              <a:off x="286640" y="456521"/>
              <a:ext cx="571299" cy="708843"/>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7685" y="5271"/>
                  </a:moveTo>
                  <a:cubicBezTo>
                    <a:pt x="18328" y="5271"/>
                    <a:pt x="20716" y="5451"/>
                    <a:pt x="21039" y="8107"/>
                  </a:cubicBezTo>
                  <a:cubicBezTo>
                    <a:pt x="21212" y="9527"/>
                    <a:pt x="19621" y="10072"/>
                    <a:pt x="17844" y="10072"/>
                  </a:cubicBezTo>
                  <a:cubicBezTo>
                    <a:pt x="15777" y="10072"/>
                    <a:pt x="13459" y="9333"/>
                    <a:pt x="13379" y="8378"/>
                  </a:cubicBezTo>
                  <a:cubicBezTo>
                    <a:pt x="13267" y="6631"/>
                    <a:pt x="14948" y="5306"/>
                    <a:pt x="17527" y="5275"/>
                  </a:cubicBezTo>
                  <a:cubicBezTo>
                    <a:pt x="17527" y="5275"/>
                    <a:pt x="17584" y="5271"/>
                    <a:pt x="17685" y="5271"/>
                  </a:cubicBezTo>
                  <a:close/>
                  <a:moveTo>
                    <a:pt x="3915" y="5271"/>
                  </a:moveTo>
                  <a:cubicBezTo>
                    <a:pt x="4016" y="5271"/>
                    <a:pt x="4073" y="5275"/>
                    <a:pt x="4073" y="5275"/>
                  </a:cubicBezTo>
                  <a:cubicBezTo>
                    <a:pt x="6652" y="5306"/>
                    <a:pt x="8334" y="6631"/>
                    <a:pt x="8222" y="8408"/>
                  </a:cubicBezTo>
                  <a:cubicBezTo>
                    <a:pt x="8142" y="9345"/>
                    <a:pt x="5834" y="10074"/>
                    <a:pt x="3771" y="10074"/>
                  </a:cubicBezTo>
                  <a:cubicBezTo>
                    <a:pt x="1988" y="10074"/>
                    <a:pt x="388" y="9530"/>
                    <a:pt x="561" y="8107"/>
                  </a:cubicBezTo>
                  <a:cubicBezTo>
                    <a:pt x="884" y="5451"/>
                    <a:pt x="3273" y="5271"/>
                    <a:pt x="3915" y="5271"/>
                  </a:cubicBezTo>
                  <a:close/>
                  <a:moveTo>
                    <a:pt x="10801" y="12872"/>
                  </a:moveTo>
                  <a:cubicBezTo>
                    <a:pt x="11314" y="12872"/>
                    <a:pt x="11828" y="12970"/>
                    <a:pt x="12296" y="13166"/>
                  </a:cubicBezTo>
                  <a:cubicBezTo>
                    <a:pt x="13005" y="13437"/>
                    <a:pt x="13677" y="13799"/>
                    <a:pt x="13715" y="14250"/>
                  </a:cubicBezTo>
                  <a:cubicBezTo>
                    <a:pt x="13753" y="14702"/>
                    <a:pt x="12893" y="14944"/>
                    <a:pt x="12108" y="15064"/>
                  </a:cubicBezTo>
                  <a:cubicBezTo>
                    <a:pt x="11679" y="15140"/>
                    <a:pt x="11240" y="15177"/>
                    <a:pt x="10801" y="15177"/>
                  </a:cubicBezTo>
                  <a:cubicBezTo>
                    <a:pt x="10362" y="15177"/>
                    <a:pt x="9923" y="15140"/>
                    <a:pt x="9492" y="15064"/>
                  </a:cubicBezTo>
                  <a:cubicBezTo>
                    <a:pt x="8707" y="14944"/>
                    <a:pt x="7810" y="14702"/>
                    <a:pt x="7848" y="14250"/>
                  </a:cubicBezTo>
                  <a:cubicBezTo>
                    <a:pt x="7886" y="13799"/>
                    <a:pt x="8595" y="13437"/>
                    <a:pt x="9306" y="13166"/>
                  </a:cubicBezTo>
                  <a:cubicBezTo>
                    <a:pt x="9773" y="12970"/>
                    <a:pt x="10286" y="12872"/>
                    <a:pt x="10801" y="12872"/>
                  </a:cubicBezTo>
                  <a:close/>
                  <a:moveTo>
                    <a:pt x="13611" y="15857"/>
                  </a:moveTo>
                  <a:cubicBezTo>
                    <a:pt x="14389" y="15857"/>
                    <a:pt x="15047" y="15910"/>
                    <a:pt x="15098" y="16088"/>
                  </a:cubicBezTo>
                  <a:cubicBezTo>
                    <a:pt x="15247" y="16540"/>
                    <a:pt x="15060" y="19853"/>
                    <a:pt x="10987" y="19853"/>
                  </a:cubicBezTo>
                  <a:lnTo>
                    <a:pt x="10613" y="19853"/>
                  </a:lnTo>
                  <a:cubicBezTo>
                    <a:pt x="6540" y="19853"/>
                    <a:pt x="6353" y="16540"/>
                    <a:pt x="6503" y="16088"/>
                  </a:cubicBezTo>
                  <a:cubicBezTo>
                    <a:pt x="6554" y="15910"/>
                    <a:pt x="7212" y="15857"/>
                    <a:pt x="7990" y="15857"/>
                  </a:cubicBezTo>
                  <a:cubicBezTo>
                    <a:pt x="8926" y="15857"/>
                    <a:pt x="10035" y="15935"/>
                    <a:pt x="10464" y="15967"/>
                  </a:cubicBezTo>
                  <a:cubicBezTo>
                    <a:pt x="10576" y="15997"/>
                    <a:pt x="10688" y="15997"/>
                    <a:pt x="10801" y="15997"/>
                  </a:cubicBezTo>
                  <a:cubicBezTo>
                    <a:pt x="10913" y="15997"/>
                    <a:pt x="11025" y="15997"/>
                    <a:pt x="11137" y="15967"/>
                  </a:cubicBezTo>
                  <a:cubicBezTo>
                    <a:pt x="11565" y="15935"/>
                    <a:pt x="12674" y="15857"/>
                    <a:pt x="13611" y="15857"/>
                  </a:cubicBezTo>
                  <a:close/>
                  <a:moveTo>
                    <a:pt x="10281" y="0"/>
                  </a:moveTo>
                  <a:cubicBezTo>
                    <a:pt x="8483" y="0"/>
                    <a:pt x="0" y="360"/>
                    <a:pt x="0" y="7173"/>
                  </a:cubicBezTo>
                  <a:cubicBezTo>
                    <a:pt x="0" y="14763"/>
                    <a:pt x="1084" y="20365"/>
                    <a:pt x="10613" y="21600"/>
                  </a:cubicBezTo>
                  <a:lnTo>
                    <a:pt x="10987" y="21600"/>
                  </a:lnTo>
                  <a:cubicBezTo>
                    <a:pt x="20517" y="20365"/>
                    <a:pt x="21600" y="14763"/>
                    <a:pt x="21600" y="7173"/>
                  </a:cubicBezTo>
                  <a:cubicBezTo>
                    <a:pt x="21600" y="360"/>
                    <a:pt x="13118" y="0"/>
                    <a:pt x="11320" y="0"/>
                  </a:cubicBezTo>
                  <a:cubicBezTo>
                    <a:pt x="11106" y="0"/>
                    <a:pt x="10987" y="5"/>
                    <a:pt x="10987" y="5"/>
                  </a:cubicBezTo>
                  <a:lnTo>
                    <a:pt x="10613" y="5"/>
                  </a:lnTo>
                  <a:cubicBezTo>
                    <a:pt x="10613" y="5"/>
                    <a:pt x="10494" y="0"/>
                    <a:pt x="10281"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05" name="Google Shape;4240;p32">
              <a:extLst>
                <a:ext uri="{FF2B5EF4-FFF2-40B4-BE49-F238E27FC236}">
                  <a16:creationId xmlns:a16="http://schemas.microsoft.com/office/drawing/2014/main" id="{3531DBA7-012C-2264-38EC-B668CBC87EE7}"/>
                </a:ext>
              </a:extLst>
            </p:cNvPr>
            <p:cNvSpPr>
              <a:spLocks/>
            </p:cNvSpPr>
            <p:nvPr/>
          </p:nvSpPr>
          <p:spPr bwMode="auto">
            <a:xfrm>
              <a:off x="310940" y="845222"/>
              <a:ext cx="137390" cy="160920"/>
            </a:xfrm>
            <a:custGeom>
              <a:avLst/>
              <a:gdLst>
                <a:gd name="T0" fmla="*/ 187736378 w 19002"/>
                <a:gd name="T1" fmla="*/ 247859235 h 21600"/>
                <a:gd name="T2" fmla="*/ 187736378 w 19002"/>
                <a:gd name="T3" fmla="*/ 247859235 h 21600"/>
                <a:gd name="T4" fmla="*/ 187736378 w 19002"/>
                <a:gd name="T5" fmla="*/ 247859235 h 21600"/>
                <a:gd name="T6" fmla="*/ 187736378 w 19002"/>
                <a:gd name="T7" fmla="*/ 2478592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002" h="21600" extrusionOk="0">
                  <a:moveTo>
                    <a:pt x="8173" y="0"/>
                  </a:moveTo>
                  <a:cubicBezTo>
                    <a:pt x="7232" y="0"/>
                    <a:pt x="6296" y="163"/>
                    <a:pt x="5389" y="515"/>
                  </a:cubicBezTo>
                  <a:cubicBezTo>
                    <a:pt x="740" y="2241"/>
                    <a:pt x="-1310" y="8211"/>
                    <a:pt x="878" y="13917"/>
                  </a:cubicBezTo>
                  <a:cubicBezTo>
                    <a:pt x="2765" y="18542"/>
                    <a:pt x="6805" y="21600"/>
                    <a:pt x="10819" y="21600"/>
                  </a:cubicBezTo>
                  <a:cubicBezTo>
                    <a:pt x="11752" y="21600"/>
                    <a:pt x="12689" y="21432"/>
                    <a:pt x="13591" y="21081"/>
                  </a:cubicBezTo>
                  <a:cubicBezTo>
                    <a:pt x="18378" y="19355"/>
                    <a:pt x="20290" y="13255"/>
                    <a:pt x="18102" y="7549"/>
                  </a:cubicBezTo>
                  <a:cubicBezTo>
                    <a:pt x="16219" y="3033"/>
                    <a:pt x="12184" y="0"/>
                    <a:pt x="817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06" name="Google Shape;4241;p32">
              <a:extLst>
                <a:ext uri="{FF2B5EF4-FFF2-40B4-BE49-F238E27FC236}">
                  <a16:creationId xmlns:a16="http://schemas.microsoft.com/office/drawing/2014/main" id="{78FFB93C-2893-574A-F33A-3A53946D5774}"/>
                </a:ext>
              </a:extLst>
            </p:cNvPr>
            <p:cNvSpPr>
              <a:spLocks/>
            </p:cNvSpPr>
            <p:nvPr/>
          </p:nvSpPr>
          <p:spPr bwMode="auto">
            <a:xfrm>
              <a:off x="693837" y="845222"/>
              <a:ext cx="137013" cy="160920"/>
            </a:xfrm>
            <a:custGeom>
              <a:avLst/>
              <a:gdLst>
                <a:gd name="T0" fmla="*/ 187217029 w 18950"/>
                <a:gd name="T1" fmla="*/ 247859235 h 21600"/>
                <a:gd name="T2" fmla="*/ 187217029 w 18950"/>
                <a:gd name="T3" fmla="*/ 247859235 h 21600"/>
                <a:gd name="T4" fmla="*/ 187217029 w 18950"/>
                <a:gd name="T5" fmla="*/ 247859235 h 21600"/>
                <a:gd name="T6" fmla="*/ 187217029 w 18950"/>
                <a:gd name="T7" fmla="*/ 2478592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950" h="21600" extrusionOk="0">
                  <a:moveTo>
                    <a:pt x="10758" y="0"/>
                  </a:moveTo>
                  <a:cubicBezTo>
                    <a:pt x="6752" y="0"/>
                    <a:pt x="2733" y="3033"/>
                    <a:pt x="964" y="7549"/>
                  </a:cubicBezTo>
                  <a:cubicBezTo>
                    <a:pt x="-1363" y="13255"/>
                    <a:pt x="687" y="19355"/>
                    <a:pt x="5336" y="21081"/>
                  </a:cubicBezTo>
                  <a:cubicBezTo>
                    <a:pt x="6243" y="21432"/>
                    <a:pt x="7175" y="21600"/>
                    <a:pt x="8112" y="21600"/>
                  </a:cubicBezTo>
                  <a:cubicBezTo>
                    <a:pt x="12122" y="21600"/>
                    <a:pt x="16166" y="18542"/>
                    <a:pt x="18049" y="13917"/>
                  </a:cubicBezTo>
                  <a:cubicBezTo>
                    <a:pt x="20237" y="8211"/>
                    <a:pt x="18325" y="2241"/>
                    <a:pt x="13538" y="515"/>
                  </a:cubicBezTo>
                  <a:cubicBezTo>
                    <a:pt x="12631" y="163"/>
                    <a:pt x="11695" y="0"/>
                    <a:pt x="1075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07" name="Google Shape;4242;p32">
              <a:extLst>
                <a:ext uri="{FF2B5EF4-FFF2-40B4-BE49-F238E27FC236}">
                  <a16:creationId xmlns:a16="http://schemas.microsoft.com/office/drawing/2014/main" id="{3CDAFD1B-8E71-D2D7-ED01-8B45F978BB76}"/>
                </a:ext>
              </a:extLst>
            </p:cNvPr>
            <p:cNvSpPr>
              <a:spLocks/>
            </p:cNvSpPr>
            <p:nvPr/>
          </p:nvSpPr>
          <p:spPr bwMode="auto">
            <a:xfrm>
              <a:off x="509048" y="755210"/>
              <a:ext cx="35936" cy="126369"/>
            </a:xfrm>
            <a:custGeom>
              <a:avLst/>
              <a:gdLst>
                <a:gd name="T0" fmla="*/ 150319 w 21130"/>
                <a:gd name="T1" fmla="*/ 74022139 h 21600"/>
                <a:gd name="T2" fmla="*/ 150319 w 21130"/>
                <a:gd name="T3" fmla="*/ 74022139 h 21600"/>
                <a:gd name="T4" fmla="*/ 150319 w 21130"/>
                <a:gd name="T5" fmla="*/ 74022139 h 21600"/>
                <a:gd name="T6" fmla="*/ 150319 w 21130"/>
                <a:gd name="T7" fmla="*/ 7402213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30" h="21600" extrusionOk="0">
                  <a:moveTo>
                    <a:pt x="19251" y="0"/>
                  </a:moveTo>
                  <a:cubicBezTo>
                    <a:pt x="18352" y="0"/>
                    <a:pt x="17342" y="144"/>
                    <a:pt x="16847" y="501"/>
                  </a:cubicBezTo>
                  <a:cubicBezTo>
                    <a:pt x="9873" y="7090"/>
                    <a:pt x="4643" y="14014"/>
                    <a:pt x="0" y="20773"/>
                  </a:cubicBezTo>
                  <a:cubicBezTo>
                    <a:pt x="0" y="21280"/>
                    <a:pt x="1450" y="21600"/>
                    <a:pt x="2606" y="21600"/>
                  </a:cubicBezTo>
                  <a:cubicBezTo>
                    <a:pt x="3395" y="21600"/>
                    <a:pt x="4074" y="21451"/>
                    <a:pt x="4074" y="21115"/>
                  </a:cubicBezTo>
                  <a:cubicBezTo>
                    <a:pt x="8717" y="14356"/>
                    <a:pt x="13947" y="7426"/>
                    <a:pt x="20921" y="672"/>
                  </a:cubicBezTo>
                  <a:cubicBezTo>
                    <a:pt x="21600" y="277"/>
                    <a:pt x="20517" y="0"/>
                    <a:pt x="19251"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08" name="Google Shape;4243;p32">
              <a:extLst>
                <a:ext uri="{FF2B5EF4-FFF2-40B4-BE49-F238E27FC236}">
                  <a16:creationId xmlns:a16="http://schemas.microsoft.com/office/drawing/2014/main" id="{9FCB63A8-0B34-82C0-F390-DDD8ECC9A864}"/>
                </a:ext>
              </a:extLst>
            </p:cNvPr>
            <p:cNvSpPr>
              <a:spLocks/>
            </p:cNvSpPr>
            <p:nvPr/>
          </p:nvSpPr>
          <p:spPr bwMode="auto">
            <a:xfrm>
              <a:off x="583076" y="764166"/>
              <a:ext cx="35779" cy="126589"/>
            </a:xfrm>
            <a:custGeom>
              <a:avLst/>
              <a:gdLst>
                <a:gd name="T0" fmla="*/ 150689 w 21002"/>
                <a:gd name="T1" fmla="*/ 74668697 h 21600"/>
                <a:gd name="T2" fmla="*/ 150689 w 21002"/>
                <a:gd name="T3" fmla="*/ 74668697 h 21600"/>
                <a:gd name="T4" fmla="*/ 150689 w 21002"/>
                <a:gd name="T5" fmla="*/ 74668697 h 21600"/>
                <a:gd name="T6" fmla="*/ 150689 w 21002"/>
                <a:gd name="T7" fmla="*/ 7466869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02" h="21600" extrusionOk="0">
                  <a:moveTo>
                    <a:pt x="2256" y="0"/>
                  </a:moveTo>
                  <a:cubicBezTo>
                    <a:pt x="1010" y="0"/>
                    <a:pt x="-291" y="325"/>
                    <a:pt x="57" y="825"/>
                  </a:cubicBezTo>
                  <a:cubicBezTo>
                    <a:pt x="7019" y="7402"/>
                    <a:pt x="12827" y="14320"/>
                    <a:pt x="16894" y="21233"/>
                  </a:cubicBezTo>
                  <a:cubicBezTo>
                    <a:pt x="17114" y="21493"/>
                    <a:pt x="17828" y="21600"/>
                    <a:pt x="18616" y="21600"/>
                  </a:cubicBezTo>
                  <a:cubicBezTo>
                    <a:pt x="19898" y="21600"/>
                    <a:pt x="21309" y="21312"/>
                    <a:pt x="20943" y="20897"/>
                  </a:cubicBezTo>
                  <a:cubicBezTo>
                    <a:pt x="16894" y="13979"/>
                    <a:pt x="11086" y="7237"/>
                    <a:pt x="4124" y="490"/>
                  </a:cubicBezTo>
                  <a:cubicBezTo>
                    <a:pt x="3886" y="149"/>
                    <a:pt x="3080" y="0"/>
                    <a:pt x="225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316" name="Google Shape;4244;p32">
              <a:extLst>
                <a:ext uri="{FF2B5EF4-FFF2-40B4-BE49-F238E27FC236}">
                  <a16:creationId xmlns:a16="http://schemas.microsoft.com/office/drawing/2014/main" id="{6FD97E35-872A-89EF-88ED-3C80B97F9AD8}"/>
                </a:ext>
              </a:extLst>
            </p:cNvPr>
            <p:cNvSpPr/>
            <p:nvPr/>
          </p:nvSpPr>
          <p:spPr>
            <a:xfrm>
              <a:off x="298444" y="522244"/>
              <a:ext cx="101598" cy="112696"/>
            </a:xfrm>
            <a:custGeom>
              <a:avLst/>
              <a:gdLst/>
              <a:ahLst/>
              <a:cxnLst>
                <a:cxn ang="0">
                  <a:pos x="wd2" y="hd2"/>
                </a:cxn>
                <a:cxn ang="5400000">
                  <a:pos x="wd2" y="hd2"/>
                </a:cxn>
                <a:cxn ang="10800000">
                  <a:pos x="wd2" y="hd2"/>
                </a:cxn>
                <a:cxn ang="16200000">
                  <a:pos x="wd2" y="hd2"/>
                </a:cxn>
              </a:cxnLst>
              <a:rect l="0" t="0" r="r" b="b"/>
              <a:pathLst>
                <a:path w="20877" h="21600" extrusionOk="0">
                  <a:moveTo>
                    <a:pt x="17916" y="0"/>
                  </a:moveTo>
                  <a:cubicBezTo>
                    <a:pt x="17383" y="0"/>
                    <a:pt x="16838" y="125"/>
                    <a:pt x="16344" y="381"/>
                  </a:cubicBezTo>
                  <a:cubicBezTo>
                    <a:pt x="8730" y="4159"/>
                    <a:pt x="2968" y="10577"/>
                    <a:pt x="90" y="18120"/>
                  </a:cubicBezTo>
                  <a:cubicBezTo>
                    <a:pt x="-319" y="19443"/>
                    <a:pt x="707" y="21141"/>
                    <a:pt x="2351" y="21517"/>
                  </a:cubicBezTo>
                  <a:cubicBezTo>
                    <a:pt x="2604" y="21576"/>
                    <a:pt x="2845" y="21600"/>
                    <a:pt x="3085" y="21600"/>
                  </a:cubicBezTo>
                  <a:cubicBezTo>
                    <a:pt x="4417" y="21600"/>
                    <a:pt x="5534" y="20754"/>
                    <a:pt x="6054" y="19634"/>
                  </a:cubicBezTo>
                  <a:cubicBezTo>
                    <a:pt x="6054" y="19068"/>
                    <a:pt x="6262" y="18686"/>
                    <a:pt x="6470" y="18311"/>
                  </a:cubicBezTo>
                  <a:cubicBezTo>
                    <a:pt x="6470" y="18120"/>
                    <a:pt x="6470" y="18120"/>
                    <a:pt x="6677" y="18120"/>
                  </a:cubicBezTo>
                  <a:cubicBezTo>
                    <a:pt x="6677" y="17935"/>
                    <a:pt x="6677" y="17745"/>
                    <a:pt x="6879" y="17554"/>
                  </a:cubicBezTo>
                  <a:cubicBezTo>
                    <a:pt x="7295" y="16803"/>
                    <a:pt x="7704" y="16047"/>
                    <a:pt x="8113" y="15290"/>
                  </a:cubicBezTo>
                  <a:cubicBezTo>
                    <a:pt x="8730" y="14539"/>
                    <a:pt x="9146" y="13782"/>
                    <a:pt x="9763" y="13026"/>
                  </a:cubicBezTo>
                  <a:lnTo>
                    <a:pt x="10172" y="12650"/>
                  </a:lnTo>
                  <a:cubicBezTo>
                    <a:pt x="10172" y="12459"/>
                    <a:pt x="10172" y="12275"/>
                    <a:pt x="10380" y="12275"/>
                  </a:cubicBezTo>
                  <a:cubicBezTo>
                    <a:pt x="10380" y="12275"/>
                    <a:pt x="10582" y="12084"/>
                    <a:pt x="10582" y="11893"/>
                  </a:cubicBezTo>
                  <a:cubicBezTo>
                    <a:pt x="10790" y="11709"/>
                    <a:pt x="10997" y="11518"/>
                    <a:pt x="11199" y="11327"/>
                  </a:cubicBezTo>
                  <a:cubicBezTo>
                    <a:pt x="12232" y="10010"/>
                    <a:pt x="13667" y="8878"/>
                    <a:pt x="15110" y="7746"/>
                  </a:cubicBezTo>
                  <a:cubicBezTo>
                    <a:pt x="15110" y="7746"/>
                    <a:pt x="15317" y="7556"/>
                    <a:pt x="15519" y="7365"/>
                  </a:cubicBezTo>
                  <a:lnTo>
                    <a:pt x="15727" y="7365"/>
                  </a:lnTo>
                  <a:cubicBezTo>
                    <a:pt x="15727" y="7365"/>
                    <a:pt x="15727" y="7365"/>
                    <a:pt x="15727" y="7180"/>
                  </a:cubicBezTo>
                  <a:cubicBezTo>
                    <a:pt x="16136" y="6989"/>
                    <a:pt x="16552" y="6799"/>
                    <a:pt x="16961" y="6608"/>
                  </a:cubicBezTo>
                  <a:cubicBezTo>
                    <a:pt x="17786" y="6042"/>
                    <a:pt x="18605" y="5476"/>
                    <a:pt x="19430" y="5101"/>
                  </a:cubicBezTo>
                  <a:cubicBezTo>
                    <a:pt x="20872" y="4344"/>
                    <a:pt x="21281" y="2646"/>
                    <a:pt x="20456" y="1329"/>
                  </a:cubicBezTo>
                  <a:cubicBezTo>
                    <a:pt x="19917" y="459"/>
                    <a:pt x="18936" y="0"/>
                    <a:pt x="17916"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317" name="Google Shape;4245;p32">
              <a:extLst>
                <a:ext uri="{FF2B5EF4-FFF2-40B4-BE49-F238E27FC236}">
                  <a16:creationId xmlns:a16="http://schemas.microsoft.com/office/drawing/2014/main" id="{0D71F7E5-7A83-BCA3-BB96-9E7328908BC4}"/>
                </a:ext>
              </a:extLst>
            </p:cNvPr>
            <p:cNvSpPr/>
            <p:nvPr/>
          </p:nvSpPr>
          <p:spPr>
            <a:xfrm>
              <a:off x="411154" y="501609"/>
              <a:ext cx="28574" cy="28571"/>
            </a:xfrm>
            <a:prstGeom prst="ellipse">
              <a:avLst/>
            </a:prstGeom>
            <a:solidFill>
              <a:schemeClr val="accent3">
                <a:lumOff val="44000"/>
              </a:schemeClr>
            </a:solidFill>
            <a:ln w="12700" cap="flat">
              <a:noFill/>
              <a:miter lim="400000"/>
            </a:ln>
            <a:effectLst/>
          </p:spPr>
          <p:txBody>
            <a:bodyPr lIns="45719" tIns="45719" rIns="45719" bIns="45719" anchor="ctr"/>
            <a:lstStyle/>
            <a:p>
              <a:pPr eaLnBrk="1">
                <a:defRPr/>
              </a:pPr>
              <a:endParaRPr lang="en-US" altLang="en-US">
                <a:solidFill>
                  <a:srgbClr val="000000"/>
                </a:solidFill>
                <a:cs typeface="Arial" panose="020B0604020202020204" pitchFamily="34" charset="0"/>
              </a:endParaRPr>
            </a:p>
          </p:txBody>
        </p:sp>
        <p:sp>
          <p:nvSpPr>
            <p:cNvPr id="1318" name="Google Shape;4246;p32">
              <a:extLst>
                <a:ext uri="{FF2B5EF4-FFF2-40B4-BE49-F238E27FC236}">
                  <a16:creationId xmlns:a16="http://schemas.microsoft.com/office/drawing/2014/main" id="{86023728-81F7-5B3F-FBB3-DE69198A40BA}"/>
                </a:ext>
              </a:extLst>
            </p:cNvPr>
            <p:cNvSpPr/>
            <p:nvPr/>
          </p:nvSpPr>
          <p:spPr>
            <a:xfrm>
              <a:off x="641337" y="1041282"/>
              <a:ext cx="123823" cy="95236"/>
            </a:xfrm>
            <a:custGeom>
              <a:avLst/>
              <a:gdLst/>
              <a:ahLst/>
              <a:cxnLst>
                <a:cxn ang="0">
                  <a:pos x="wd2" y="hd2"/>
                </a:cxn>
                <a:cxn ang="5400000">
                  <a:pos x="wd2" y="hd2"/>
                </a:cxn>
                <a:cxn ang="10800000">
                  <a:pos x="wd2" y="hd2"/>
                </a:cxn>
                <a:cxn ang="16200000">
                  <a:pos x="wd2" y="hd2"/>
                </a:cxn>
              </a:cxnLst>
              <a:rect l="0" t="0" r="r" b="b"/>
              <a:pathLst>
                <a:path w="21023" h="21600" extrusionOk="0">
                  <a:moveTo>
                    <a:pt x="18551" y="0"/>
                  </a:moveTo>
                  <a:cubicBezTo>
                    <a:pt x="17875" y="0"/>
                    <a:pt x="17203" y="340"/>
                    <a:pt x="16782" y="1013"/>
                  </a:cubicBezTo>
                  <a:cubicBezTo>
                    <a:pt x="15765" y="2578"/>
                    <a:pt x="14753" y="4150"/>
                    <a:pt x="13575" y="5496"/>
                  </a:cubicBezTo>
                  <a:cubicBezTo>
                    <a:pt x="12222" y="7068"/>
                    <a:pt x="11209" y="8187"/>
                    <a:pt x="10032" y="9306"/>
                  </a:cubicBezTo>
                  <a:cubicBezTo>
                    <a:pt x="8679" y="10651"/>
                    <a:pt x="7331" y="11551"/>
                    <a:pt x="5982" y="12670"/>
                  </a:cubicBezTo>
                  <a:cubicBezTo>
                    <a:pt x="4464" y="13796"/>
                    <a:pt x="3111" y="14468"/>
                    <a:pt x="1933" y="15141"/>
                  </a:cubicBezTo>
                  <a:cubicBezTo>
                    <a:pt x="580" y="15814"/>
                    <a:pt x="-262" y="17379"/>
                    <a:pt x="74" y="19178"/>
                  </a:cubicBezTo>
                  <a:cubicBezTo>
                    <a:pt x="351" y="20460"/>
                    <a:pt x="1422" y="21600"/>
                    <a:pt x="2445" y="21600"/>
                  </a:cubicBezTo>
                  <a:cubicBezTo>
                    <a:pt x="2674" y="21600"/>
                    <a:pt x="2898" y="21543"/>
                    <a:pt x="3111" y="21416"/>
                  </a:cubicBezTo>
                  <a:cubicBezTo>
                    <a:pt x="9691" y="18052"/>
                    <a:pt x="15765" y="12670"/>
                    <a:pt x="20326" y="5496"/>
                  </a:cubicBezTo>
                  <a:cubicBezTo>
                    <a:pt x="21168" y="4150"/>
                    <a:pt x="21338" y="2358"/>
                    <a:pt x="20326" y="1013"/>
                  </a:cubicBezTo>
                  <a:cubicBezTo>
                    <a:pt x="19899" y="340"/>
                    <a:pt x="19228" y="0"/>
                    <a:pt x="18551"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319" name="Google Shape;4247;p32">
              <a:extLst>
                <a:ext uri="{FF2B5EF4-FFF2-40B4-BE49-F238E27FC236}">
                  <a16:creationId xmlns:a16="http://schemas.microsoft.com/office/drawing/2014/main" id="{A87C4CAC-6059-7446-1A2C-4AEFDA634F0F}"/>
                </a:ext>
              </a:extLst>
            </p:cNvPr>
            <p:cNvSpPr/>
            <p:nvPr/>
          </p:nvSpPr>
          <p:spPr>
            <a:xfrm>
              <a:off x="592125" y="1122233"/>
              <a:ext cx="28574" cy="28571"/>
            </a:xfrm>
            <a:prstGeom prst="ellipse">
              <a:avLst/>
            </a:prstGeom>
            <a:solidFill>
              <a:schemeClr val="accent3">
                <a:lumOff val="44000"/>
              </a:schemeClr>
            </a:solidFill>
            <a:ln w="12700" cap="flat">
              <a:noFill/>
              <a:miter lim="400000"/>
            </a:ln>
            <a:effectLst/>
          </p:spPr>
          <p:txBody>
            <a:bodyPr lIns="45719" tIns="45719" rIns="45719" bIns="45719" anchor="ctr"/>
            <a:lstStyle/>
            <a:p>
              <a:pPr eaLnBrk="1">
                <a:defRPr/>
              </a:pPr>
              <a:endParaRPr lang="en-US" altLang="en-US">
                <a:solidFill>
                  <a:srgbClr val="000000"/>
                </a:solidFill>
                <a:cs typeface="Arial" panose="020B0604020202020204" pitchFamily="34" charset="0"/>
              </a:endParaRPr>
            </a:p>
          </p:txBody>
        </p:sp>
        <p:sp>
          <p:nvSpPr>
            <p:cNvPr id="1320" name="Google Shape;4248;p32">
              <a:extLst>
                <a:ext uri="{FF2B5EF4-FFF2-40B4-BE49-F238E27FC236}">
                  <a16:creationId xmlns:a16="http://schemas.microsoft.com/office/drawing/2014/main" id="{67DB3B59-73FC-8047-ABE9-09EE50BDE52F}"/>
                </a:ext>
              </a:extLst>
            </p:cNvPr>
            <p:cNvSpPr/>
            <p:nvPr/>
          </p:nvSpPr>
          <p:spPr>
            <a:xfrm>
              <a:off x="536564" y="768271"/>
              <a:ext cx="38099" cy="98411"/>
            </a:xfrm>
            <a:custGeom>
              <a:avLst/>
              <a:gdLst/>
              <a:ahLst/>
              <a:cxnLst>
                <a:cxn ang="0">
                  <a:pos x="wd2" y="hd2"/>
                </a:cxn>
                <a:cxn ang="5400000">
                  <a:pos x="wd2" y="hd2"/>
                </a:cxn>
                <a:cxn ang="10800000">
                  <a:pos x="wd2" y="hd2"/>
                </a:cxn>
                <a:cxn ang="16200000">
                  <a:pos x="wd2" y="hd2"/>
                </a:cxn>
              </a:cxnLst>
              <a:rect l="0" t="0" r="r" b="b"/>
              <a:pathLst>
                <a:path w="20420" h="21600" extrusionOk="0">
                  <a:moveTo>
                    <a:pt x="13902" y="0"/>
                  </a:moveTo>
                  <a:cubicBezTo>
                    <a:pt x="10361" y="0"/>
                    <a:pt x="6054" y="856"/>
                    <a:pt x="5572" y="2416"/>
                  </a:cubicBezTo>
                  <a:lnTo>
                    <a:pt x="317" y="17589"/>
                  </a:lnTo>
                  <a:cubicBezTo>
                    <a:pt x="-747" y="19321"/>
                    <a:pt x="833" y="21059"/>
                    <a:pt x="5572" y="21490"/>
                  </a:cubicBezTo>
                  <a:cubicBezTo>
                    <a:pt x="6204" y="21566"/>
                    <a:pt x="6885" y="21600"/>
                    <a:pt x="7584" y="21600"/>
                  </a:cubicBezTo>
                  <a:cubicBezTo>
                    <a:pt x="10926" y="21600"/>
                    <a:pt x="14617" y="20758"/>
                    <a:pt x="15050" y="19321"/>
                  </a:cubicBezTo>
                  <a:lnTo>
                    <a:pt x="20321" y="3935"/>
                  </a:lnTo>
                  <a:cubicBezTo>
                    <a:pt x="20853" y="2416"/>
                    <a:pt x="19273" y="465"/>
                    <a:pt x="15050" y="34"/>
                  </a:cubicBezTo>
                  <a:cubicBezTo>
                    <a:pt x="14684" y="7"/>
                    <a:pt x="14301" y="0"/>
                    <a:pt x="13902"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321" name="Google Shape;4249;p32">
              <a:extLst>
                <a:ext uri="{FF2B5EF4-FFF2-40B4-BE49-F238E27FC236}">
                  <a16:creationId xmlns:a16="http://schemas.microsoft.com/office/drawing/2014/main" id="{D4CFCE11-463D-590C-4282-9E997A6D6011}"/>
                </a:ext>
              </a:extLst>
            </p:cNvPr>
            <p:cNvSpPr/>
            <p:nvPr/>
          </p:nvSpPr>
          <p:spPr>
            <a:xfrm>
              <a:off x="31749" y="227011"/>
              <a:ext cx="260345" cy="260313"/>
            </a:xfrm>
            <a:custGeom>
              <a:avLst/>
              <a:gdLst/>
              <a:ahLst/>
              <a:cxnLst>
                <a:cxn ang="0">
                  <a:pos x="wd2" y="hd2"/>
                </a:cxn>
                <a:cxn ang="5400000">
                  <a:pos x="wd2" y="hd2"/>
                </a:cxn>
                <a:cxn ang="10800000">
                  <a:pos x="wd2" y="hd2"/>
                </a:cxn>
                <a:cxn ang="16200000">
                  <a:pos x="wd2" y="hd2"/>
                </a:cxn>
              </a:cxnLst>
              <a:rect l="0" t="0" r="r" b="b"/>
              <a:pathLst>
                <a:path w="21600" h="21600" extrusionOk="0">
                  <a:moveTo>
                    <a:pt x="10840" y="0"/>
                  </a:moveTo>
                  <a:cubicBezTo>
                    <a:pt x="4844" y="0"/>
                    <a:pt x="0" y="4844"/>
                    <a:pt x="0" y="10757"/>
                  </a:cubicBezTo>
                  <a:cubicBezTo>
                    <a:pt x="0" y="16753"/>
                    <a:pt x="4844" y="21600"/>
                    <a:pt x="10840" y="21600"/>
                  </a:cubicBezTo>
                  <a:cubicBezTo>
                    <a:pt x="16836" y="21600"/>
                    <a:pt x="21600" y="16753"/>
                    <a:pt x="21600" y="10757"/>
                  </a:cubicBezTo>
                  <a:cubicBezTo>
                    <a:pt x="21600" y="4844"/>
                    <a:pt x="16836" y="0"/>
                    <a:pt x="10840"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915" name="Google Shape;4250;p32">
              <a:extLst>
                <a:ext uri="{FF2B5EF4-FFF2-40B4-BE49-F238E27FC236}">
                  <a16:creationId xmlns:a16="http://schemas.microsoft.com/office/drawing/2014/main" id="{43D1B3D5-2078-2FB4-9FDE-0F6E517F9827}"/>
                </a:ext>
              </a:extLst>
            </p:cNvPr>
            <p:cNvSpPr>
              <a:spLocks/>
            </p:cNvSpPr>
            <p:nvPr/>
          </p:nvSpPr>
          <p:spPr bwMode="auto">
            <a:xfrm>
              <a:off x="22752" y="217476"/>
              <a:ext cx="278706" cy="27970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1451"/>
                  </a:moveTo>
                  <a:cubicBezTo>
                    <a:pt x="15933" y="1451"/>
                    <a:pt x="20146" y="5649"/>
                    <a:pt x="20146" y="10761"/>
                  </a:cubicBezTo>
                  <a:cubicBezTo>
                    <a:pt x="20146" y="15953"/>
                    <a:pt x="15933" y="20074"/>
                    <a:pt x="10800" y="20074"/>
                  </a:cubicBezTo>
                  <a:cubicBezTo>
                    <a:pt x="5667" y="20074"/>
                    <a:pt x="1454" y="15953"/>
                    <a:pt x="1454" y="10761"/>
                  </a:cubicBezTo>
                  <a:cubicBezTo>
                    <a:pt x="1454" y="5649"/>
                    <a:pt x="5667" y="1451"/>
                    <a:pt x="10800" y="1451"/>
                  </a:cubicBezTo>
                  <a:close/>
                  <a:moveTo>
                    <a:pt x="10800" y="0"/>
                  </a:moveTo>
                  <a:cubicBezTo>
                    <a:pt x="4826" y="0"/>
                    <a:pt x="0" y="4885"/>
                    <a:pt x="0" y="10761"/>
                  </a:cubicBezTo>
                  <a:cubicBezTo>
                    <a:pt x="0" y="16717"/>
                    <a:pt x="4826" y="21600"/>
                    <a:pt x="10800" y="21600"/>
                  </a:cubicBezTo>
                  <a:cubicBezTo>
                    <a:pt x="16774" y="21600"/>
                    <a:pt x="21600" y="16717"/>
                    <a:pt x="21600" y="10761"/>
                  </a:cubicBezTo>
                  <a:cubicBezTo>
                    <a:pt x="21600" y="4885"/>
                    <a:pt x="16774" y="0"/>
                    <a:pt x="1080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916" name="Google Shape;4251;p32">
              <a:extLst>
                <a:ext uri="{FF2B5EF4-FFF2-40B4-BE49-F238E27FC236}">
                  <a16:creationId xmlns:a16="http://schemas.microsoft.com/office/drawing/2014/main" id="{D6CE515A-5F03-4BD1-0A1E-01762D7B4BFE}"/>
                </a:ext>
              </a:extLst>
            </p:cNvPr>
            <p:cNvSpPr>
              <a:spLocks/>
            </p:cNvSpPr>
            <p:nvPr/>
          </p:nvSpPr>
          <p:spPr bwMode="auto">
            <a:xfrm>
              <a:off x="149250" y="258987"/>
              <a:ext cx="91946" cy="113668"/>
            </a:xfrm>
            <a:custGeom>
              <a:avLst/>
              <a:gdLst>
                <a:gd name="T0" fmla="*/ 15094519 w 21600"/>
                <a:gd name="T1" fmla="*/ 43585963 h 21600"/>
                <a:gd name="T2" fmla="*/ 15094519 w 21600"/>
                <a:gd name="T3" fmla="*/ 43585963 h 21600"/>
                <a:gd name="T4" fmla="*/ 15094519 w 21600"/>
                <a:gd name="T5" fmla="*/ 43585963 h 21600"/>
                <a:gd name="T6" fmla="*/ 15094519 w 21600"/>
                <a:gd name="T7" fmla="*/ 4358596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lnTo>
                    <a:pt x="0" y="21600"/>
                  </a:lnTo>
                  <a:lnTo>
                    <a:pt x="21600" y="21600"/>
                  </a:lnTo>
                  <a:lnTo>
                    <a:pt x="21600" y="16719"/>
                  </a:lnTo>
                  <a:lnTo>
                    <a:pt x="6042" y="16719"/>
                  </a:lnTo>
                  <a:lnTo>
                    <a:pt x="6042" y="0"/>
                  </a:lnTo>
                  <a:lnTo>
                    <a:pt x="0" y="0"/>
                  </a:ln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grpSp>
        <p:nvGrpSpPr>
          <p:cNvPr id="33805" name="Google Shape;4252;p32">
            <a:extLst>
              <a:ext uri="{FF2B5EF4-FFF2-40B4-BE49-F238E27FC236}">
                <a16:creationId xmlns:a16="http://schemas.microsoft.com/office/drawing/2014/main" id="{F0770C63-1062-F082-5234-4035BC86B7E2}"/>
              </a:ext>
            </a:extLst>
          </p:cNvPr>
          <p:cNvGrpSpPr>
            <a:grpSpLocks/>
          </p:cNvGrpSpPr>
          <p:nvPr/>
        </p:nvGrpSpPr>
        <p:grpSpPr bwMode="auto">
          <a:xfrm>
            <a:off x="4672013" y="3086100"/>
            <a:ext cx="1165225" cy="1619250"/>
            <a:chOff x="0" y="0"/>
            <a:chExt cx="1166318" cy="1620017"/>
          </a:xfrm>
        </p:grpSpPr>
        <p:sp>
          <p:nvSpPr>
            <p:cNvPr id="33807" name="Google Shape;4253;p32">
              <a:extLst>
                <a:ext uri="{FF2B5EF4-FFF2-40B4-BE49-F238E27FC236}">
                  <a16:creationId xmlns:a16="http://schemas.microsoft.com/office/drawing/2014/main" id="{E2F789C0-236D-1D4C-FB9B-E3CAA4EF36AB}"/>
                </a:ext>
              </a:extLst>
            </p:cNvPr>
            <p:cNvSpPr>
              <a:spLocks/>
            </p:cNvSpPr>
            <p:nvPr/>
          </p:nvSpPr>
          <p:spPr bwMode="auto">
            <a:xfrm>
              <a:off x="210526" y="408082"/>
              <a:ext cx="774926" cy="779970"/>
            </a:xfrm>
            <a:custGeom>
              <a:avLst/>
              <a:gdLst>
                <a:gd name="T0" fmla="*/ 2147483647 w 21546"/>
                <a:gd name="T1" fmla="*/ 2147483647 h 21600"/>
                <a:gd name="T2" fmla="*/ 2147483647 w 21546"/>
                <a:gd name="T3" fmla="*/ 2147483647 h 21600"/>
                <a:gd name="T4" fmla="*/ 2147483647 w 21546"/>
                <a:gd name="T5" fmla="*/ 2147483647 h 21600"/>
                <a:gd name="T6" fmla="*/ 2147483647 w 2154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546" h="21600" extrusionOk="0">
                  <a:moveTo>
                    <a:pt x="10178" y="0"/>
                  </a:moveTo>
                  <a:cubicBezTo>
                    <a:pt x="10093" y="0"/>
                    <a:pt x="10007" y="1"/>
                    <a:pt x="9921" y="3"/>
                  </a:cubicBezTo>
                  <a:cubicBezTo>
                    <a:pt x="8135" y="31"/>
                    <a:pt x="6376" y="634"/>
                    <a:pt x="4947" y="1673"/>
                  </a:cubicBezTo>
                  <a:lnTo>
                    <a:pt x="4947" y="1647"/>
                  </a:lnTo>
                  <a:cubicBezTo>
                    <a:pt x="2419" y="4328"/>
                    <a:pt x="2089" y="7914"/>
                    <a:pt x="2089" y="7914"/>
                  </a:cubicBezTo>
                  <a:cubicBezTo>
                    <a:pt x="1905" y="7675"/>
                    <a:pt x="1620" y="7559"/>
                    <a:pt x="1336" y="7559"/>
                  </a:cubicBezTo>
                  <a:cubicBezTo>
                    <a:pt x="1198" y="7559"/>
                    <a:pt x="1061" y="7587"/>
                    <a:pt x="935" y="7641"/>
                  </a:cubicBezTo>
                  <a:cubicBezTo>
                    <a:pt x="797" y="7695"/>
                    <a:pt x="688" y="7750"/>
                    <a:pt x="606" y="7832"/>
                  </a:cubicBezTo>
                  <a:cubicBezTo>
                    <a:pt x="166" y="8188"/>
                    <a:pt x="1" y="8818"/>
                    <a:pt x="1" y="9392"/>
                  </a:cubicBezTo>
                  <a:cubicBezTo>
                    <a:pt x="-27" y="10843"/>
                    <a:pt x="880" y="12212"/>
                    <a:pt x="2144" y="12732"/>
                  </a:cubicBezTo>
                  <a:cubicBezTo>
                    <a:pt x="2309" y="13964"/>
                    <a:pt x="2749" y="15688"/>
                    <a:pt x="3931" y="17385"/>
                  </a:cubicBezTo>
                  <a:cubicBezTo>
                    <a:pt x="4727" y="18590"/>
                    <a:pt x="5689" y="19465"/>
                    <a:pt x="6623" y="20094"/>
                  </a:cubicBezTo>
                  <a:cubicBezTo>
                    <a:pt x="8272" y="21217"/>
                    <a:pt x="9866" y="21600"/>
                    <a:pt x="10663" y="21600"/>
                  </a:cubicBezTo>
                  <a:cubicBezTo>
                    <a:pt x="11460" y="21600"/>
                    <a:pt x="13054" y="21217"/>
                    <a:pt x="14703" y="20094"/>
                  </a:cubicBezTo>
                  <a:cubicBezTo>
                    <a:pt x="15638" y="19465"/>
                    <a:pt x="16599" y="18590"/>
                    <a:pt x="17423" y="17385"/>
                  </a:cubicBezTo>
                  <a:cubicBezTo>
                    <a:pt x="18578" y="15688"/>
                    <a:pt x="19017" y="13991"/>
                    <a:pt x="19182" y="12759"/>
                  </a:cubicBezTo>
                  <a:lnTo>
                    <a:pt x="19210" y="12759"/>
                  </a:lnTo>
                  <a:cubicBezTo>
                    <a:pt x="20584" y="12266"/>
                    <a:pt x="21573" y="10843"/>
                    <a:pt x="21545" y="9392"/>
                  </a:cubicBezTo>
                  <a:cubicBezTo>
                    <a:pt x="21545" y="8818"/>
                    <a:pt x="21353" y="8188"/>
                    <a:pt x="20914" y="7832"/>
                  </a:cubicBezTo>
                  <a:cubicBezTo>
                    <a:pt x="20694" y="7641"/>
                    <a:pt x="20391" y="7558"/>
                    <a:pt x="20089" y="7558"/>
                  </a:cubicBezTo>
                  <a:cubicBezTo>
                    <a:pt x="19897" y="7558"/>
                    <a:pt x="19705" y="7613"/>
                    <a:pt x="19540" y="7723"/>
                  </a:cubicBezTo>
                  <a:cubicBezTo>
                    <a:pt x="18688" y="4712"/>
                    <a:pt x="16846" y="2714"/>
                    <a:pt x="14977" y="1427"/>
                  </a:cubicBezTo>
                  <a:cubicBezTo>
                    <a:pt x="13565" y="515"/>
                    <a:pt x="11878" y="0"/>
                    <a:pt x="10178"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08" name="Google Shape;4254;p32">
              <a:extLst>
                <a:ext uri="{FF2B5EF4-FFF2-40B4-BE49-F238E27FC236}">
                  <a16:creationId xmlns:a16="http://schemas.microsoft.com/office/drawing/2014/main" id="{376105EB-50E6-DFA9-0922-FE51E326300C}"/>
                </a:ext>
              </a:extLst>
            </p:cNvPr>
            <p:cNvSpPr>
              <a:spLocks/>
            </p:cNvSpPr>
            <p:nvPr/>
          </p:nvSpPr>
          <p:spPr bwMode="auto">
            <a:xfrm>
              <a:off x="504117" y="1026962"/>
              <a:ext cx="170001" cy="66229"/>
            </a:xfrm>
            <a:custGeom>
              <a:avLst/>
              <a:gdLst>
                <a:gd name="T0" fmla="*/ 326148044 w 21600"/>
                <a:gd name="T1" fmla="*/ 2926865 h 21600"/>
                <a:gd name="T2" fmla="*/ 326148044 w 21600"/>
                <a:gd name="T3" fmla="*/ 2926865 h 21600"/>
                <a:gd name="T4" fmla="*/ 326148044 w 21600"/>
                <a:gd name="T5" fmla="*/ 2926865 h 21600"/>
                <a:gd name="T6" fmla="*/ 326148044 w 21600"/>
                <a:gd name="T7" fmla="*/ 292686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534" y="0"/>
                  </a:moveTo>
                  <a:cubicBezTo>
                    <a:pt x="5762" y="1405"/>
                    <a:pt x="4287" y="1944"/>
                    <a:pt x="3085" y="1944"/>
                  </a:cubicBezTo>
                  <a:cubicBezTo>
                    <a:pt x="2074" y="1944"/>
                    <a:pt x="1257" y="1557"/>
                    <a:pt x="627" y="967"/>
                  </a:cubicBezTo>
                  <a:cubicBezTo>
                    <a:pt x="627" y="651"/>
                    <a:pt x="500" y="651"/>
                    <a:pt x="500" y="651"/>
                  </a:cubicBezTo>
                  <a:cubicBezTo>
                    <a:pt x="250" y="326"/>
                    <a:pt x="123" y="326"/>
                    <a:pt x="0" y="0"/>
                  </a:cubicBezTo>
                  <a:cubicBezTo>
                    <a:pt x="0" y="0"/>
                    <a:pt x="3264" y="21600"/>
                    <a:pt x="10798" y="21600"/>
                  </a:cubicBezTo>
                  <a:cubicBezTo>
                    <a:pt x="18332" y="21600"/>
                    <a:pt x="21600" y="0"/>
                    <a:pt x="21600" y="0"/>
                  </a:cubicBezTo>
                  <a:cubicBezTo>
                    <a:pt x="21473" y="326"/>
                    <a:pt x="21346" y="651"/>
                    <a:pt x="21223" y="651"/>
                  </a:cubicBezTo>
                  <a:cubicBezTo>
                    <a:pt x="21096" y="651"/>
                    <a:pt x="21096" y="651"/>
                    <a:pt x="20969" y="967"/>
                  </a:cubicBezTo>
                  <a:cubicBezTo>
                    <a:pt x="20339" y="1557"/>
                    <a:pt x="19550" y="1944"/>
                    <a:pt x="18566" y="1944"/>
                  </a:cubicBezTo>
                  <a:cubicBezTo>
                    <a:pt x="17401" y="1944"/>
                    <a:pt x="15961" y="1405"/>
                    <a:pt x="14189" y="0"/>
                  </a:cubicBezTo>
                  <a:lnTo>
                    <a:pt x="13308" y="0"/>
                  </a:lnTo>
                  <a:cubicBezTo>
                    <a:pt x="12931" y="967"/>
                    <a:pt x="12178" y="1934"/>
                    <a:pt x="10925" y="1934"/>
                  </a:cubicBezTo>
                  <a:lnTo>
                    <a:pt x="10798" y="1934"/>
                  </a:lnTo>
                  <a:cubicBezTo>
                    <a:pt x="9418" y="1618"/>
                    <a:pt x="8665" y="651"/>
                    <a:pt x="8288" y="0"/>
                  </a:cubicBezTo>
                  <a:lnTo>
                    <a:pt x="7534" y="0"/>
                  </a:lnTo>
                  <a:close/>
                </a:path>
              </a:pathLst>
            </a:custGeom>
            <a:solidFill>
              <a:srgbClr val="EF626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09" name="Google Shape;4255;p32">
              <a:extLst>
                <a:ext uri="{FF2B5EF4-FFF2-40B4-BE49-F238E27FC236}">
                  <a16:creationId xmlns:a16="http://schemas.microsoft.com/office/drawing/2014/main" id="{6B2D71C9-0826-CE3C-CB33-EB7935BBBABD}"/>
                </a:ext>
              </a:extLst>
            </p:cNvPr>
            <p:cNvSpPr>
              <a:spLocks/>
            </p:cNvSpPr>
            <p:nvPr/>
          </p:nvSpPr>
          <p:spPr bwMode="auto">
            <a:xfrm>
              <a:off x="487295" y="990539"/>
              <a:ext cx="203614" cy="42352"/>
            </a:xfrm>
            <a:custGeom>
              <a:avLst/>
              <a:gdLst>
                <a:gd name="T0" fmla="*/ 803883400 w 21600"/>
                <a:gd name="T1" fmla="*/ 312989 h 21600"/>
                <a:gd name="T2" fmla="*/ 803883400 w 21600"/>
                <a:gd name="T3" fmla="*/ 312989 h 21600"/>
                <a:gd name="T4" fmla="*/ 803883400 w 21600"/>
                <a:gd name="T5" fmla="*/ 312989 h 21600"/>
                <a:gd name="T6" fmla="*/ 803883400 w 21600"/>
                <a:gd name="T7" fmla="*/ 31298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863" y="0"/>
                  </a:moveTo>
                  <a:cubicBezTo>
                    <a:pt x="12214" y="0"/>
                    <a:pt x="10979" y="4107"/>
                    <a:pt x="10800" y="4966"/>
                  </a:cubicBezTo>
                  <a:cubicBezTo>
                    <a:pt x="10621" y="4536"/>
                    <a:pt x="9360" y="16"/>
                    <a:pt x="7615" y="16"/>
                  </a:cubicBezTo>
                  <a:cubicBezTo>
                    <a:pt x="7327" y="16"/>
                    <a:pt x="7022" y="143"/>
                    <a:pt x="6711" y="430"/>
                  </a:cubicBezTo>
                  <a:cubicBezTo>
                    <a:pt x="4973" y="2022"/>
                    <a:pt x="3887" y="14628"/>
                    <a:pt x="1851" y="14628"/>
                  </a:cubicBezTo>
                  <a:cubicBezTo>
                    <a:pt x="1311" y="14628"/>
                    <a:pt x="705" y="13737"/>
                    <a:pt x="0" y="11524"/>
                  </a:cubicBezTo>
                  <a:cubicBezTo>
                    <a:pt x="0" y="11524"/>
                    <a:pt x="420" y="16061"/>
                    <a:pt x="1785" y="19085"/>
                  </a:cubicBezTo>
                  <a:cubicBezTo>
                    <a:pt x="1887" y="19594"/>
                    <a:pt x="1993" y="19594"/>
                    <a:pt x="2099" y="20088"/>
                  </a:cubicBezTo>
                  <a:lnTo>
                    <a:pt x="2308" y="20088"/>
                  </a:lnTo>
                  <a:cubicBezTo>
                    <a:pt x="2824" y="20995"/>
                    <a:pt x="3470" y="21489"/>
                    <a:pt x="4271" y="21489"/>
                  </a:cubicBezTo>
                  <a:cubicBezTo>
                    <a:pt x="5254" y="21489"/>
                    <a:pt x="6469" y="20740"/>
                    <a:pt x="7969" y="19085"/>
                  </a:cubicBezTo>
                  <a:cubicBezTo>
                    <a:pt x="8178" y="19085"/>
                    <a:pt x="8284" y="18576"/>
                    <a:pt x="8492" y="18576"/>
                  </a:cubicBezTo>
                  <a:cubicBezTo>
                    <a:pt x="8492" y="18576"/>
                    <a:pt x="8598" y="18576"/>
                    <a:pt x="8704" y="19085"/>
                  </a:cubicBezTo>
                  <a:cubicBezTo>
                    <a:pt x="9019" y="20088"/>
                    <a:pt x="9648" y="21107"/>
                    <a:pt x="10800" y="21600"/>
                  </a:cubicBezTo>
                  <a:cubicBezTo>
                    <a:pt x="11952" y="21107"/>
                    <a:pt x="12581" y="20088"/>
                    <a:pt x="12896" y="19085"/>
                  </a:cubicBezTo>
                  <a:cubicBezTo>
                    <a:pt x="13002" y="18576"/>
                    <a:pt x="13108" y="18576"/>
                    <a:pt x="13108" y="18576"/>
                  </a:cubicBezTo>
                  <a:cubicBezTo>
                    <a:pt x="13316" y="18576"/>
                    <a:pt x="13422" y="19085"/>
                    <a:pt x="13631" y="19085"/>
                  </a:cubicBezTo>
                  <a:cubicBezTo>
                    <a:pt x="15131" y="20740"/>
                    <a:pt x="16346" y="21489"/>
                    <a:pt x="17329" y="21489"/>
                  </a:cubicBezTo>
                  <a:cubicBezTo>
                    <a:pt x="18130" y="21489"/>
                    <a:pt x="18776" y="20995"/>
                    <a:pt x="19292" y="20088"/>
                  </a:cubicBezTo>
                  <a:lnTo>
                    <a:pt x="19504" y="20088"/>
                  </a:lnTo>
                  <a:cubicBezTo>
                    <a:pt x="19607" y="19594"/>
                    <a:pt x="19713" y="19594"/>
                    <a:pt x="19819" y="19085"/>
                  </a:cubicBezTo>
                  <a:cubicBezTo>
                    <a:pt x="21285" y="16061"/>
                    <a:pt x="21600" y="11524"/>
                    <a:pt x="21600" y="11524"/>
                  </a:cubicBezTo>
                  <a:cubicBezTo>
                    <a:pt x="20895" y="13737"/>
                    <a:pt x="20289" y="14628"/>
                    <a:pt x="19746" y="14628"/>
                  </a:cubicBezTo>
                  <a:cubicBezTo>
                    <a:pt x="17710" y="14628"/>
                    <a:pt x="16607" y="2022"/>
                    <a:pt x="14786" y="430"/>
                  </a:cubicBezTo>
                  <a:cubicBezTo>
                    <a:pt x="14465" y="127"/>
                    <a:pt x="14157" y="0"/>
                    <a:pt x="13863" y="0"/>
                  </a:cubicBezTo>
                  <a:close/>
                </a:path>
              </a:pathLst>
            </a:custGeom>
            <a:solidFill>
              <a:srgbClr val="F9878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328" name="Google Shape;4256;p32">
              <a:extLst>
                <a:ext uri="{FF2B5EF4-FFF2-40B4-BE49-F238E27FC236}">
                  <a16:creationId xmlns:a16="http://schemas.microsoft.com/office/drawing/2014/main" id="{D282320E-F70E-9F23-48CE-782402C3960A}"/>
                </a:ext>
              </a:extLst>
            </p:cNvPr>
            <p:cNvSpPr/>
            <p:nvPr/>
          </p:nvSpPr>
          <p:spPr>
            <a:xfrm>
              <a:off x="508477" y="1026011"/>
              <a:ext cx="160487" cy="30177"/>
            </a:xfrm>
            <a:custGeom>
              <a:avLst/>
              <a:gdLst/>
              <a:ahLst/>
              <a:cxnLst>
                <a:cxn ang="0">
                  <a:pos x="wd2" y="hd2"/>
                </a:cxn>
                <a:cxn ang="5400000">
                  <a:pos x="wd2" y="hd2"/>
                </a:cxn>
                <a:cxn ang="10800000">
                  <a:pos x="wd2" y="hd2"/>
                </a:cxn>
                <a:cxn ang="16200000">
                  <a:pos x="wd2" y="hd2"/>
                </a:cxn>
              </a:cxnLst>
              <a:rect l="0" t="0" r="r" b="b"/>
              <a:pathLst>
                <a:path w="21600" h="21600" extrusionOk="0">
                  <a:moveTo>
                    <a:pt x="7865" y="0"/>
                  </a:moveTo>
                  <a:cubicBezTo>
                    <a:pt x="5865" y="3427"/>
                    <a:pt x="4206" y="4825"/>
                    <a:pt x="2855" y="4825"/>
                  </a:cubicBezTo>
                  <a:cubicBezTo>
                    <a:pt x="1684" y="4825"/>
                    <a:pt x="741" y="3788"/>
                    <a:pt x="0" y="2142"/>
                  </a:cubicBezTo>
                  <a:cubicBezTo>
                    <a:pt x="800" y="6426"/>
                    <a:pt x="1865" y="10710"/>
                    <a:pt x="3200" y="13551"/>
                  </a:cubicBezTo>
                  <a:cubicBezTo>
                    <a:pt x="5398" y="18917"/>
                    <a:pt x="8101" y="21600"/>
                    <a:pt x="10817" y="21600"/>
                  </a:cubicBezTo>
                  <a:cubicBezTo>
                    <a:pt x="13533" y="21600"/>
                    <a:pt x="16269" y="18917"/>
                    <a:pt x="18535" y="13551"/>
                  </a:cubicBezTo>
                  <a:cubicBezTo>
                    <a:pt x="19735" y="10710"/>
                    <a:pt x="20935" y="7125"/>
                    <a:pt x="21600" y="2841"/>
                  </a:cubicBezTo>
                  <a:cubicBezTo>
                    <a:pt x="20897" y="4104"/>
                    <a:pt x="20038" y="4938"/>
                    <a:pt x="18964" y="4938"/>
                  </a:cubicBezTo>
                  <a:cubicBezTo>
                    <a:pt x="17604" y="4938"/>
                    <a:pt x="15899" y="3585"/>
                    <a:pt x="13735" y="0"/>
                  </a:cubicBezTo>
                  <a:cubicBezTo>
                    <a:pt x="13600" y="699"/>
                    <a:pt x="12800" y="4983"/>
                    <a:pt x="10935" y="4983"/>
                  </a:cubicBezTo>
                  <a:lnTo>
                    <a:pt x="10800" y="4983"/>
                  </a:lnTo>
                  <a:cubicBezTo>
                    <a:pt x="8935" y="4983"/>
                    <a:pt x="8000" y="699"/>
                    <a:pt x="8000"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811" name="Google Shape;4257;p32">
              <a:extLst>
                <a:ext uri="{FF2B5EF4-FFF2-40B4-BE49-F238E27FC236}">
                  <a16:creationId xmlns:a16="http://schemas.microsoft.com/office/drawing/2014/main" id="{DDBBB161-9E1A-213C-E25E-D116C3E8BEE0}"/>
                </a:ext>
              </a:extLst>
            </p:cNvPr>
            <p:cNvSpPr>
              <a:spLocks/>
            </p:cNvSpPr>
            <p:nvPr/>
          </p:nvSpPr>
          <p:spPr bwMode="auto">
            <a:xfrm>
              <a:off x="22753" y="1133703"/>
              <a:ext cx="1143566" cy="48631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3535" y="0"/>
                  </a:moveTo>
                  <a:cubicBezTo>
                    <a:pt x="13484" y="200"/>
                    <a:pt x="11691" y="5982"/>
                    <a:pt x="8913" y="5982"/>
                  </a:cubicBezTo>
                  <a:cubicBezTo>
                    <a:pt x="8633" y="5982"/>
                    <a:pt x="8344" y="5923"/>
                    <a:pt x="8046" y="5796"/>
                  </a:cubicBezTo>
                  <a:cubicBezTo>
                    <a:pt x="7953" y="7727"/>
                    <a:pt x="7729" y="9702"/>
                    <a:pt x="7299" y="11151"/>
                  </a:cubicBezTo>
                  <a:cubicBezTo>
                    <a:pt x="6161" y="14882"/>
                    <a:pt x="4798" y="15893"/>
                    <a:pt x="3528" y="16025"/>
                  </a:cubicBezTo>
                  <a:cubicBezTo>
                    <a:pt x="2277" y="16112"/>
                    <a:pt x="261" y="17385"/>
                    <a:pt x="0" y="21600"/>
                  </a:cubicBezTo>
                  <a:lnTo>
                    <a:pt x="21600" y="21600"/>
                  </a:lnTo>
                  <a:cubicBezTo>
                    <a:pt x="21338" y="17385"/>
                    <a:pt x="19322" y="16112"/>
                    <a:pt x="18053" y="15980"/>
                  </a:cubicBezTo>
                  <a:cubicBezTo>
                    <a:pt x="16783" y="15893"/>
                    <a:pt x="15439" y="14882"/>
                    <a:pt x="14300" y="11151"/>
                  </a:cubicBezTo>
                  <a:cubicBezTo>
                    <a:pt x="13161" y="7420"/>
                    <a:pt x="13535" y="1"/>
                    <a:pt x="13535"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12" name="Google Shape;4258;p32">
              <a:extLst>
                <a:ext uri="{FF2B5EF4-FFF2-40B4-BE49-F238E27FC236}">
                  <a16:creationId xmlns:a16="http://schemas.microsoft.com/office/drawing/2014/main" id="{1790913A-79BE-7ABA-1997-55CB3A97A122}"/>
                </a:ext>
              </a:extLst>
            </p:cNvPr>
            <p:cNvSpPr>
              <a:spLocks/>
            </p:cNvSpPr>
            <p:nvPr/>
          </p:nvSpPr>
          <p:spPr bwMode="auto">
            <a:xfrm>
              <a:off x="545627" y="350685"/>
              <a:ext cx="388864" cy="336257"/>
            </a:xfrm>
            <a:custGeom>
              <a:avLst/>
              <a:gdLst>
                <a:gd name="T0" fmla="*/ 2147483647 w 21298"/>
                <a:gd name="T1" fmla="*/ 2147483647 h 21600"/>
                <a:gd name="T2" fmla="*/ 2147483647 w 21298"/>
                <a:gd name="T3" fmla="*/ 2147483647 h 21600"/>
                <a:gd name="T4" fmla="*/ 2147483647 w 21298"/>
                <a:gd name="T5" fmla="*/ 2147483647 h 21600"/>
                <a:gd name="T6" fmla="*/ 2147483647 w 2129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98" h="21600" extrusionOk="0">
                  <a:moveTo>
                    <a:pt x="10545" y="0"/>
                  </a:moveTo>
                  <a:cubicBezTo>
                    <a:pt x="7819" y="0"/>
                    <a:pt x="4330" y="415"/>
                    <a:pt x="0" y="1664"/>
                  </a:cubicBezTo>
                  <a:cubicBezTo>
                    <a:pt x="0" y="1664"/>
                    <a:pt x="5684" y="2552"/>
                    <a:pt x="11150" y="6997"/>
                  </a:cubicBezTo>
                  <a:cubicBezTo>
                    <a:pt x="14832" y="9982"/>
                    <a:pt x="18460" y="14553"/>
                    <a:pt x="20138" y="21600"/>
                  </a:cubicBezTo>
                  <a:cubicBezTo>
                    <a:pt x="20463" y="21345"/>
                    <a:pt x="20841" y="21219"/>
                    <a:pt x="21275" y="21219"/>
                  </a:cubicBezTo>
                  <a:cubicBezTo>
                    <a:pt x="21600" y="9473"/>
                    <a:pt x="18405" y="1664"/>
                    <a:pt x="18405" y="1664"/>
                  </a:cubicBezTo>
                  <a:cubicBezTo>
                    <a:pt x="18405" y="1664"/>
                    <a:pt x="16000" y="0"/>
                    <a:pt x="10545"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13" name="Google Shape;4259;p32">
              <a:extLst>
                <a:ext uri="{FF2B5EF4-FFF2-40B4-BE49-F238E27FC236}">
                  <a16:creationId xmlns:a16="http://schemas.microsoft.com/office/drawing/2014/main" id="{0BCDD463-60E7-9B89-51F1-0F0C3353A8FA}"/>
                </a:ext>
              </a:extLst>
            </p:cNvPr>
            <p:cNvSpPr>
              <a:spLocks/>
            </p:cNvSpPr>
            <p:nvPr/>
          </p:nvSpPr>
          <p:spPr bwMode="auto">
            <a:xfrm>
              <a:off x="235320" y="191759"/>
              <a:ext cx="646338" cy="502107"/>
            </a:xfrm>
            <a:custGeom>
              <a:avLst/>
              <a:gdLst>
                <a:gd name="T0" fmla="*/ 2147483647 w 20864"/>
                <a:gd name="T1" fmla="*/ 2147483647 h 21600"/>
                <a:gd name="T2" fmla="*/ 2147483647 w 20864"/>
                <a:gd name="T3" fmla="*/ 2147483647 h 21600"/>
                <a:gd name="T4" fmla="*/ 2147483647 w 20864"/>
                <a:gd name="T5" fmla="*/ 2147483647 h 21600"/>
                <a:gd name="T6" fmla="*/ 2147483647 w 2086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64" h="21600" extrusionOk="0">
                  <a:moveTo>
                    <a:pt x="10335" y="0"/>
                  </a:moveTo>
                  <a:cubicBezTo>
                    <a:pt x="8421" y="0"/>
                    <a:pt x="6794" y="553"/>
                    <a:pt x="5422" y="1531"/>
                  </a:cubicBezTo>
                  <a:cubicBezTo>
                    <a:pt x="987" y="4762"/>
                    <a:pt x="-736" y="12586"/>
                    <a:pt x="286" y="21174"/>
                  </a:cubicBezTo>
                  <a:cubicBezTo>
                    <a:pt x="442" y="21091"/>
                    <a:pt x="609" y="21048"/>
                    <a:pt x="772" y="21048"/>
                  </a:cubicBezTo>
                  <a:cubicBezTo>
                    <a:pt x="1109" y="21048"/>
                    <a:pt x="1432" y="21228"/>
                    <a:pt x="1625" y="21600"/>
                  </a:cubicBezTo>
                  <a:cubicBezTo>
                    <a:pt x="1625" y="21600"/>
                    <a:pt x="2008" y="16029"/>
                    <a:pt x="4943" y="11905"/>
                  </a:cubicBezTo>
                  <a:cubicBezTo>
                    <a:pt x="6156" y="10162"/>
                    <a:pt x="7783" y="8673"/>
                    <a:pt x="10017" y="7951"/>
                  </a:cubicBezTo>
                  <a:cubicBezTo>
                    <a:pt x="12569" y="7115"/>
                    <a:pt x="14625" y="6837"/>
                    <a:pt x="16232" y="6837"/>
                  </a:cubicBezTo>
                  <a:cubicBezTo>
                    <a:pt x="19446" y="6837"/>
                    <a:pt x="20864" y="7951"/>
                    <a:pt x="20864" y="7951"/>
                  </a:cubicBezTo>
                  <a:cubicBezTo>
                    <a:pt x="20864" y="7951"/>
                    <a:pt x="19492" y="3401"/>
                    <a:pt x="15344" y="1191"/>
                  </a:cubicBezTo>
                  <a:cubicBezTo>
                    <a:pt x="13973" y="467"/>
                    <a:pt x="12345" y="0"/>
                    <a:pt x="10335"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14" name="Google Shape;4260;p32">
              <a:extLst>
                <a:ext uri="{FF2B5EF4-FFF2-40B4-BE49-F238E27FC236}">
                  <a16:creationId xmlns:a16="http://schemas.microsoft.com/office/drawing/2014/main" id="{237D19DD-BECC-15AA-FE3D-092E7A36252F}"/>
                </a:ext>
              </a:extLst>
            </p:cNvPr>
            <p:cNvSpPr>
              <a:spLocks/>
            </p:cNvSpPr>
            <p:nvPr/>
          </p:nvSpPr>
          <p:spPr bwMode="auto">
            <a:xfrm>
              <a:off x="388449" y="376589"/>
              <a:ext cx="360758" cy="91915"/>
            </a:xfrm>
            <a:custGeom>
              <a:avLst/>
              <a:gdLst>
                <a:gd name="T0" fmla="*/ 2147483647 w 21600"/>
                <a:gd name="T1" fmla="*/ 15069243 h 21600"/>
                <a:gd name="T2" fmla="*/ 2147483647 w 21600"/>
                <a:gd name="T3" fmla="*/ 15069243 h 21600"/>
                <a:gd name="T4" fmla="*/ 2147483647 w 21600"/>
                <a:gd name="T5" fmla="*/ 15069243 h 21600"/>
                <a:gd name="T6" fmla="*/ 2147483647 w 21600"/>
                <a:gd name="T7" fmla="*/ 1506924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9411" y="0"/>
                  </a:moveTo>
                  <a:cubicBezTo>
                    <a:pt x="5268" y="3946"/>
                    <a:pt x="2250" y="12080"/>
                    <a:pt x="0" y="21373"/>
                  </a:cubicBezTo>
                  <a:lnTo>
                    <a:pt x="0" y="21600"/>
                  </a:lnTo>
                  <a:cubicBezTo>
                    <a:pt x="3078" y="12777"/>
                    <a:pt x="6866" y="7665"/>
                    <a:pt x="10711" y="7430"/>
                  </a:cubicBezTo>
                  <a:cubicBezTo>
                    <a:pt x="10896" y="7408"/>
                    <a:pt x="11081" y="7400"/>
                    <a:pt x="11264" y="7400"/>
                  </a:cubicBezTo>
                  <a:cubicBezTo>
                    <a:pt x="14925" y="7400"/>
                    <a:pt x="18558" y="11772"/>
                    <a:pt x="21600" y="19510"/>
                  </a:cubicBezTo>
                  <a:cubicBezTo>
                    <a:pt x="15624" y="3249"/>
                    <a:pt x="9411" y="0"/>
                    <a:pt x="941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15" name="Google Shape;4261;p32">
              <a:extLst>
                <a:ext uri="{FF2B5EF4-FFF2-40B4-BE49-F238E27FC236}">
                  <a16:creationId xmlns:a16="http://schemas.microsoft.com/office/drawing/2014/main" id="{5F5850AB-3C2F-E86F-69D6-F682B56F9E09}"/>
                </a:ext>
              </a:extLst>
            </p:cNvPr>
            <p:cNvSpPr>
              <a:spLocks/>
            </p:cNvSpPr>
            <p:nvPr/>
          </p:nvSpPr>
          <p:spPr bwMode="auto">
            <a:xfrm>
              <a:off x="341136" y="-1"/>
              <a:ext cx="431616" cy="227335"/>
            </a:xfrm>
            <a:custGeom>
              <a:avLst/>
              <a:gdLst>
                <a:gd name="T0" fmla="*/ 2147483647 w 21340"/>
                <a:gd name="T1" fmla="*/ 1394724074 h 21600"/>
                <a:gd name="T2" fmla="*/ 2147483647 w 21340"/>
                <a:gd name="T3" fmla="*/ 1394724074 h 21600"/>
                <a:gd name="T4" fmla="*/ 2147483647 w 21340"/>
                <a:gd name="T5" fmla="*/ 1394724074 h 21600"/>
                <a:gd name="T6" fmla="*/ 2147483647 w 21340"/>
                <a:gd name="T7" fmla="*/ 139472407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40" h="21600" extrusionOk="0">
                  <a:moveTo>
                    <a:pt x="7373" y="940"/>
                  </a:moveTo>
                  <a:cubicBezTo>
                    <a:pt x="6737" y="1317"/>
                    <a:pt x="6200" y="1690"/>
                    <a:pt x="5614" y="2254"/>
                  </a:cubicBezTo>
                  <a:cubicBezTo>
                    <a:pt x="3806" y="3944"/>
                    <a:pt x="2242" y="7043"/>
                    <a:pt x="1656" y="10705"/>
                  </a:cubicBezTo>
                  <a:cubicBezTo>
                    <a:pt x="1167" y="13617"/>
                    <a:pt x="1363" y="16906"/>
                    <a:pt x="2145" y="19441"/>
                  </a:cubicBezTo>
                  <a:cubicBezTo>
                    <a:pt x="727" y="16998"/>
                    <a:pt x="-6" y="13243"/>
                    <a:pt x="533" y="9578"/>
                  </a:cubicBezTo>
                  <a:cubicBezTo>
                    <a:pt x="1216" y="4979"/>
                    <a:pt x="3512" y="2162"/>
                    <a:pt x="5858" y="1317"/>
                  </a:cubicBezTo>
                  <a:cubicBezTo>
                    <a:pt x="6347" y="1127"/>
                    <a:pt x="6884" y="1035"/>
                    <a:pt x="7373" y="940"/>
                  </a:cubicBezTo>
                  <a:close/>
                  <a:moveTo>
                    <a:pt x="11577" y="0"/>
                  </a:moveTo>
                  <a:cubicBezTo>
                    <a:pt x="10697" y="0"/>
                    <a:pt x="9817" y="95"/>
                    <a:pt x="8938" y="377"/>
                  </a:cubicBezTo>
                  <a:cubicBezTo>
                    <a:pt x="8600" y="335"/>
                    <a:pt x="8260" y="311"/>
                    <a:pt x="7921" y="311"/>
                  </a:cubicBezTo>
                  <a:cubicBezTo>
                    <a:pt x="6008" y="311"/>
                    <a:pt x="4107" y="1053"/>
                    <a:pt x="2486" y="3289"/>
                  </a:cubicBezTo>
                  <a:cubicBezTo>
                    <a:pt x="1510" y="4697"/>
                    <a:pt x="679" y="6574"/>
                    <a:pt x="287" y="8828"/>
                  </a:cubicBezTo>
                  <a:cubicBezTo>
                    <a:pt x="-103" y="10987"/>
                    <a:pt x="-103" y="13430"/>
                    <a:pt x="337" y="15589"/>
                  </a:cubicBezTo>
                  <a:cubicBezTo>
                    <a:pt x="826" y="17938"/>
                    <a:pt x="1753" y="20005"/>
                    <a:pt x="2878" y="21413"/>
                  </a:cubicBezTo>
                  <a:lnTo>
                    <a:pt x="2975" y="21413"/>
                  </a:lnTo>
                  <a:lnTo>
                    <a:pt x="3025" y="21505"/>
                  </a:lnTo>
                  <a:lnTo>
                    <a:pt x="3073" y="21600"/>
                  </a:lnTo>
                  <a:cubicBezTo>
                    <a:pt x="5174" y="19441"/>
                    <a:pt x="7666" y="18219"/>
                    <a:pt x="10598" y="18219"/>
                  </a:cubicBezTo>
                  <a:cubicBezTo>
                    <a:pt x="13629" y="18219"/>
                    <a:pt x="16170" y="19251"/>
                    <a:pt x="18270" y="20850"/>
                  </a:cubicBezTo>
                  <a:cubicBezTo>
                    <a:pt x="18466" y="20286"/>
                    <a:pt x="18710" y="19723"/>
                    <a:pt x="18906" y="19065"/>
                  </a:cubicBezTo>
                  <a:cubicBezTo>
                    <a:pt x="19736" y="17374"/>
                    <a:pt x="20568" y="15497"/>
                    <a:pt x="21008" y="13243"/>
                  </a:cubicBezTo>
                  <a:cubicBezTo>
                    <a:pt x="21497" y="10800"/>
                    <a:pt x="21497" y="7888"/>
                    <a:pt x="20665" y="5634"/>
                  </a:cubicBezTo>
                  <a:cubicBezTo>
                    <a:pt x="20638" y="5525"/>
                    <a:pt x="20587" y="5480"/>
                    <a:pt x="20536" y="5480"/>
                  </a:cubicBezTo>
                  <a:cubicBezTo>
                    <a:pt x="20409" y="5480"/>
                    <a:pt x="20269" y="5744"/>
                    <a:pt x="20372" y="6011"/>
                  </a:cubicBezTo>
                  <a:cubicBezTo>
                    <a:pt x="21154" y="8078"/>
                    <a:pt x="21105" y="10895"/>
                    <a:pt x="20665" y="13149"/>
                  </a:cubicBezTo>
                  <a:cubicBezTo>
                    <a:pt x="20372" y="14462"/>
                    <a:pt x="19982" y="15684"/>
                    <a:pt x="19493" y="16716"/>
                  </a:cubicBezTo>
                  <a:cubicBezTo>
                    <a:pt x="19982" y="14557"/>
                    <a:pt x="20176" y="12209"/>
                    <a:pt x="19932" y="9955"/>
                  </a:cubicBezTo>
                  <a:cubicBezTo>
                    <a:pt x="19590" y="6669"/>
                    <a:pt x="18320" y="3852"/>
                    <a:pt x="16707" y="2254"/>
                  </a:cubicBezTo>
                  <a:cubicBezTo>
                    <a:pt x="15144" y="658"/>
                    <a:pt x="13336" y="95"/>
                    <a:pt x="11577"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16" name="Google Shape;4262;p32">
              <a:extLst>
                <a:ext uri="{FF2B5EF4-FFF2-40B4-BE49-F238E27FC236}">
                  <a16:creationId xmlns:a16="http://schemas.microsoft.com/office/drawing/2014/main" id="{FE151143-D80E-2801-5E54-DB047A41A3EC}"/>
                </a:ext>
              </a:extLst>
            </p:cNvPr>
            <p:cNvSpPr>
              <a:spLocks/>
            </p:cNvSpPr>
            <p:nvPr/>
          </p:nvSpPr>
          <p:spPr bwMode="auto">
            <a:xfrm>
              <a:off x="448749" y="1133703"/>
              <a:ext cx="290597" cy="134672"/>
            </a:xfrm>
            <a:custGeom>
              <a:avLst/>
              <a:gdLst>
                <a:gd name="T0" fmla="*/ 2147483647 w 21600"/>
                <a:gd name="T1" fmla="*/ 101751567 h 21600"/>
                <a:gd name="T2" fmla="*/ 2147483647 w 21600"/>
                <a:gd name="T3" fmla="*/ 101751567 h 21600"/>
                <a:gd name="T4" fmla="*/ 2147483647 w 21600"/>
                <a:gd name="T5" fmla="*/ 101751567 h 21600"/>
                <a:gd name="T6" fmla="*/ 2147483647 w 21600"/>
                <a:gd name="T7" fmla="*/ 10175156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5"/>
                    <a:pt x="587" y="9992"/>
                    <a:pt x="0" y="20929"/>
                  </a:cubicBezTo>
                  <a:cubicBezTo>
                    <a:pt x="1174" y="21390"/>
                    <a:pt x="2311" y="21600"/>
                    <a:pt x="3410" y="21600"/>
                  </a:cubicBezTo>
                  <a:cubicBezTo>
                    <a:pt x="14344" y="21600"/>
                    <a:pt x="21398" y="721"/>
                    <a:pt x="21600" y="0"/>
                  </a:cubicBezTo>
                  <a:cubicBezTo>
                    <a:pt x="17192" y="6503"/>
                    <a:pt x="12931" y="8720"/>
                    <a:pt x="10799" y="8720"/>
                  </a:cubicBezTo>
                  <a:cubicBezTo>
                    <a:pt x="8669" y="8720"/>
                    <a:pt x="4408" y="6503"/>
                    <a:pt x="0"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17" name="Google Shape;4263;p32">
              <a:extLst>
                <a:ext uri="{FF2B5EF4-FFF2-40B4-BE49-F238E27FC236}">
                  <a16:creationId xmlns:a16="http://schemas.microsoft.com/office/drawing/2014/main" id="{75A2E1D2-6031-1319-1E0A-7014889EBDC0}"/>
                </a:ext>
              </a:extLst>
            </p:cNvPr>
            <p:cNvSpPr>
              <a:spLocks/>
            </p:cNvSpPr>
            <p:nvPr/>
          </p:nvSpPr>
          <p:spPr bwMode="auto">
            <a:xfrm>
              <a:off x="276332" y="767006"/>
              <a:ext cx="12701" cy="93818"/>
            </a:xfrm>
            <a:custGeom>
              <a:avLst/>
              <a:gdLst>
                <a:gd name="T0" fmla="*/ 1251 w 19064"/>
                <a:gd name="T1" fmla="*/ 16695004 h 21600"/>
                <a:gd name="T2" fmla="*/ 1251 w 19064"/>
                <a:gd name="T3" fmla="*/ 16695004 h 21600"/>
                <a:gd name="T4" fmla="*/ 1251 w 19064"/>
                <a:gd name="T5" fmla="*/ 16695004 h 21600"/>
                <a:gd name="T6" fmla="*/ 1251 w 19064"/>
                <a:gd name="T7" fmla="*/ 1669500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064" h="21600" extrusionOk="0">
                  <a:moveTo>
                    <a:pt x="12111" y="0"/>
                  </a:moveTo>
                  <a:cubicBezTo>
                    <a:pt x="8639" y="0"/>
                    <a:pt x="4931" y="230"/>
                    <a:pt x="3989" y="683"/>
                  </a:cubicBezTo>
                  <a:cubicBezTo>
                    <a:pt x="-1602" y="7509"/>
                    <a:pt x="-1602" y="14335"/>
                    <a:pt x="5814" y="20939"/>
                  </a:cubicBezTo>
                  <a:cubicBezTo>
                    <a:pt x="6579" y="21399"/>
                    <a:pt x="9169" y="21600"/>
                    <a:pt x="11817" y="21600"/>
                  </a:cubicBezTo>
                  <a:cubicBezTo>
                    <a:pt x="15819" y="21600"/>
                    <a:pt x="19998" y="21162"/>
                    <a:pt x="18880" y="20479"/>
                  </a:cubicBezTo>
                  <a:cubicBezTo>
                    <a:pt x="11405" y="14113"/>
                    <a:pt x="11405" y="7286"/>
                    <a:pt x="18880" y="683"/>
                  </a:cubicBezTo>
                  <a:cubicBezTo>
                    <a:pt x="18880" y="230"/>
                    <a:pt x="15643" y="0"/>
                    <a:pt x="12111"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18" name="Google Shape;4264;p32">
              <a:extLst>
                <a:ext uri="{FF2B5EF4-FFF2-40B4-BE49-F238E27FC236}">
                  <a16:creationId xmlns:a16="http://schemas.microsoft.com/office/drawing/2014/main" id="{1175195E-2113-8B83-D5C2-CFCDE0FD3AC5}"/>
                </a:ext>
              </a:extLst>
            </p:cNvPr>
            <p:cNvSpPr>
              <a:spLocks/>
            </p:cNvSpPr>
            <p:nvPr/>
          </p:nvSpPr>
          <p:spPr bwMode="auto">
            <a:xfrm>
              <a:off x="903335" y="756395"/>
              <a:ext cx="12701" cy="105397"/>
            </a:xfrm>
            <a:custGeom>
              <a:avLst/>
              <a:gdLst>
                <a:gd name="T0" fmla="*/ 1386 w 18581"/>
                <a:gd name="T1" fmla="*/ 29874453 h 21600"/>
                <a:gd name="T2" fmla="*/ 1386 w 18581"/>
                <a:gd name="T3" fmla="*/ 29874453 h 21600"/>
                <a:gd name="T4" fmla="*/ 1386 w 18581"/>
                <a:gd name="T5" fmla="*/ 29874453 h 21600"/>
                <a:gd name="T6" fmla="*/ 1386 w 18581"/>
                <a:gd name="T7" fmla="*/ 2987445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581" h="21600" extrusionOk="0">
                  <a:moveTo>
                    <a:pt x="9589" y="0"/>
                  </a:moveTo>
                  <a:cubicBezTo>
                    <a:pt x="6558" y="0"/>
                    <a:pt x="3580" y="249"/>
                    <a:pt x="3580" y="761"/>
                  </a:cubicBezTo>
                  <a:cubicBezTo>
                    <a:pt x="8723" y="7445"/>
                    <a:pt x="6991" y="14129"/>
                    <a:pt x="170" y="20609"/>
                  </a:cubicBezTo>
                  <a:cubicBezTo>
                    <a:pt x="-859" y="21216"/>
                    <a:pt x="2985" y="21600"/>
                    <a:pt x="6612" y="21600"/>
                  </a:cubicBezTo>
                  <a:cubicBezTo>
                    <a:pt x="9102" y="21600"/>
                    <a:pt x="11430" y="21421"/>
                    <a:pt x="12133" y="21012"/>
                  </a:cubicBezTo>
                  <a:cubicBezTo>
                    <a:pt x="19009" y="14328"/>
                    <a:pt x="20741" y="7643"/>
                    <a:pt x="15598" y="761"/>
                  </a:cubicBezTo>
                  <a:cubicBezTo>
                    <a:pt x="15598" y="249"/>
                    <a:pt x="12567" y="0"/>
                    <a:pt x="9589"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19" name="Google Shape;4265;p32">
              <a:extLst>
                <a:ext uri="{FF2B5EF4-FFF2-40B4-BE49-F238E27FC236}">
                  <a16:creationId xmlns:a16="http://schemas.microsoft.com/office/drawing/2014/main" id="{088007C4-D1F5-1B3E-6725-DD68DC142BC2}"/>
                </a:ext>
              </a:extLst>
            </p:cNvPr>
            <p:cNvSpPr>
              <a:spLocks/>
            </p:cNvSpPr>
            <p:nvPr/>
          </p:nvSpPr>
          <p:spPr bwMode="auto">
            <a:xfrm>
              <a:off x="230211" y="709859"/>
              <a:ext cx="32977" cy="117788"/>
            </a:xfrm>
            <a:custGeom>
              <a:avLst/>
              <a:gdLst>
                <a:gd name="T0" fmla="*/ 121415 w 20019"/>
                <a:gd name="T1" fmla="*/ 52078754 h 21600"/>
                <a:gd name="T2" fmla="*/ 121415 w 20019"/>
                <a:gd name="T3" fmla="*/ 52078754 h 21600"/>
                <a:gd name="T4" fmla="*/ 121415 w 20019"/>
                <a:gd name="T5" fmla="*/ 52078754 h 21600"/>
                <a:gd name="T6" fmla="*/ 121415 w 20019"/>
                <a:gd name="T7" fmla="*/ 5207875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19" h="21600" extrusionOk="0">
                  <a:moveTo>
                    <a:pt x="8223" y="0"/>
                  </a:moveTo>
                  <a:cubicBezTo>
                    <a:pt x="6878" y="0"/>
                    <a:pt x="5514" y="103"/>
                    <a:pt x="4263" y="332"/>
                  </a:cubicBezTo>
                  <a:cubicBezTo>
                    <a:pt x="1857" y="1053"/>
                    <a:pt x="663" y="2146"/>
                    <a:pt x="57" y="3051"/>
                  </a:cubicBezTo>
                  <a:cubicBezTo>
                    <a:pt x="-284" y="3577"/>
                    <a:pt x="985" y="3858"/>
                    <a:pt x="2236" y="3858"/>
                  </a:cubicBezTo>
                  <a:cubicBezTo>
                    <a:pt x="3126" y="3858"/>
                    <a:pt x="4017" y="3714"/>
                    <a:pt x="4263" y="3411"/>
                  </a:cubicBezTo>
                  <a:cubicBezTo>
                    <a:pt x="4794" y="2759"/>
                    <a:pt x="5836" y="1368"/>
                    <a:pt x="8223" y="1368"/>
                  </a:cubicBezTo>
                  <a:cubicBezTo>
                    <a:pt x="8488" y="1368"/>
                    <a:pt x="8772" y="1385"/>
                    <a:pt x="9057" y="1419"/>
                  </a:cubicBezTo>
                  <a:cubicBezTo>
                    <a:pt x="12069" y="1780"/>
                    <a:pt x="13263" y="3411"/>
                    <a:pt x="13869" y="4321"/>
                  </a:cubicBezTo>
                  <a:cubicBezTo>
                    <a:pt x="15063" y="5409"/>
                    <a:pt x="16257" y="6673"/>
                    <a:pt x="15063" y="7761"/>
                  </a:cubicBezTo>
                  <a:cubicBezTo>
                    <a:pt x="13869" y="9031"/>
                    <a:pt x="10857" y="9758"/>
                    <a:pt x="7863" y="10663"/>
                  </a:cubicBezTo>
                  <a:cubicBezTo>
                    <a:pt x="-1137" y="14108"/>
                    <a:pt x="3069" y="19362"/>
                    <a:pt x="15669" y="21537"/>
                  </a:cubicBezTo>
                  <a:cubicBezTo>
                    <a:pt x="16029" y="21583"/>
                    <a:pt x="16389" y="21600"/>
                    <a:pt x="16711" y="21600"/>
                  </a:cubicBezTo>
                  <a:cubicBezTo>
                    <a:pt x="19042" y="21600"/>
                    <a:pt x="20160" y="20587"/>
                    <a:pt x="18057" y="20266"/>
                  </a:cubicBezTo>
                  <a:cubicBezTo>
                    <a:pt x="10269" y="19002"/>
                    <a:pt x="6063" y="16460"/>
                    <a:pt x="7863" y="13742"/>
                  </a:cubicBezTo>
                  <a:cubicBezTo>
                    <a:pt x="9057" y="12294"/>
                    <a:pt x="12069" y="11390"/>
                    <a:pt x="15063" y="10479"/>
                  </a:cubicBezTo>
                  <a:cubicBezTo>
                    <a:pt x="17469" y="9575"/>
                    <a:pt x="19269" y="8488"/>
                    <a:pt x="19857" y="7400"/>
                  </a:cubicBezTo>
                  <a:cubicBezTo>
                    <a:pt x="20463" y="6130"/>
                    <a:pt x="19269" y="4865"/>
                    <a:pt x="18057" y="3594"/>
                  </a:cubicBezTo>
                  <a:cubicBezTo>
                    <a:pt x="16863" y="2507"/>
                    <a:pt x="15669" y="1419"/>
                    <a:pt x="13263" y="509"/>
                  </a:cubicBezTo>
                  <a:cubicBezTo>
                    <a:pt x="11861" y="195"/>
                    <a:pt x="10061" y="0"/>
                    <a:pt x="8223"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20" name="Google Shape;4266;p32">
              <a:extLst>
                <a:ext uri="{FF2B5EF4-FFF2-40B4-BE49-F238E27FC236}">
                  <a16:creationId xmlns:a16="http://schemas.microsoft.com/office/drawing/2014/main" id="{C639378A-0648-6F77-0E48-96072EDF6E48}"/>
                </a:ext>
              </a:extLst>
            </p:cNvPr>
            <p:cNvSpPr>
              <a:spLocks/>
            </p:cNvSpPr>
            <p:nvPr/>
          </p:nvSpPr>
          <p:spPr bwMode="auto">
            <a:xfrm>
              <a:off x="927878" y="701963"/>
              <a:ext cx="32976" cy="117788"/>
            </a:xfrm>
            <a:custGeom>
              <a:avLst/>
              <a:gdLst>
                <a:gd name="T0" fmla="*/ 121417 w 20018"/>
                <a:gd name="T1" fmla="*/ 52078754 h 21600"/>
                <a:gd name="T2" fmla="*/ 121417 w 20018"/>
                <a:gd name="T3" fmla="*/ 52078754 h 21600"/>
                <a:gd name="T4" fmla="*/ 121417 w 20018"/>
                <a:gd name="T5" fmla="*/ 52078754 h 21600"/>
                <a:gd name="T6" fmla="*/ 121417 w 20018"/>
                <a:gd name="T7" fmla="*/ 5207875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18" h="21600" extrusionOk="0">
                  <a:moveTo>
                    <a:pt x="11797" y="0"/>
                  </a:moveTo>
                  <a:cubicBezTo>
                    <a:pt x="9959" y="0"/>
                    <a:pt x="8159" y="195"/>
                    <a:pt x="6757" y="509"/>
                  </a:cubicBezTo>
                  <a:cubicBezTo>
                    <a:pt x="4351" y="1236"/>
                    <a:pt x="3157" y="2501"/>
                    <a:pt x="1963" y="3594"/>
                  </a:cubicBezTo>
                  <a:cubicBezTo>
                    <a:pt x="751" y="4682"/>
                    <a:pt x="-443" y="5947"/>
                    <a:pt x="163" y="7217"/>
                  </a:cubicBezTo>
                  <a:cubicBezTo>
                    <a:pt x="751" y="8488"/>
                    <a:pt x="2551" y="9575"/>
                    <a:pt x="4957" y="10479"/>
                  </a:cubicBezTo>
                  <a:cubicBezTo>
                    <a:pt x="7951" y="11384"/>
                    <a:pt x="10963" y="12294"/>
                    <a:pt x="12157" y="13742"/>
                  </a:cubicBezTo>
                  <a:cubicBezTo>
                    <a:pt x="13957" y="16460"/>
                    <a:pt x="9751" y="18996"/>
                    <a:pt x="1963" y="20266"/>
                  </a:cubicBezTo>
                  <a:cubicBezTo>
                    <a:pt x="-159" y="20587"/>
                    <a:pt x="978" y="21600"/>
                    <a:pt x="2911" y="21600"/>
                  </a:cubicBezTo>
                  <a:cubicBezTo>
                    <a:pt x="3176" y="21600"/>
                    <a:pt x="3460" y="21583"/>
                    <a:pt x="3763" y="21537"/>
                  </a:cubicBezTo>
                  <a:cubicBezTo>
                    <a:pt x="16951" y="19362"/>
                    <a:pt x="21157" y="14102"/>
                    <a:pt x="11551" y="10663"/>
                  </a:cubicBezTo>
                  <a:cubicBezTo>
                    <a:pt x="9163" y="9753"/>
                    <a:pt x="6151" y="9031"/>
                    <a:pt x="4957" y="7761"/>
                  </a:cubicBezTo>
                  <a:cubicBezTo>
                    <a:pt x="3763" y="6673"/>
                    <a:pt x="4957" y="5403"/>
                    <a:pt x="6151" y="4138"/>
                  </a:cubicBezTo>
                  <a:cubicBezTo>
                    <a:pt x="6757" y="3411"/>
                    <a:pt x="7951" y="1780"/>
                    <a:pt x="10963" y="1414"/>
                  </a:cubicBezTo>
                  <a:cubicBezTo>
                    <a:pt x="11248" y="1379"/>
                    <a:pt x="11532" y="1362"/>
                    <a:pt x="11778" y="1362"/>
                  </a:cubicBezTo>
                  <a:cubicBezTo>
                    <a:pt x="14184" y="1362"/>
                    <a:pt x="15208" y="2759"/>
                    <a:pt x="15757" y="3411"/>
                  </a:cubicBezTo>
                  <a:cubicBezTo>
                    <a:pt x="15984" y="3686"/>
                    <a:pt x="16742" y="3806"/>
                    <a:pt x="17557" y="3806"/>
                  </a:cubicBezTo>
                  <a:cubicBezTo>
                    <a:pt x="18864" y="3806"/>
                    <a:pt x="20323" y="3497"/>
                    <a:pt x="19963" y="3051"/>
                  </a:cubicBezTo>
                  <a:cubicBezTo>
                    <a:pt x="19357" y="2141"/>
                    <a:pt x="18163" y="1053"/>
                    <a:pt x="15757" y="326"/>
                  </a:cubicBezTo>
                  <a:cubicBezTo>
                    <a:pt x="14506" y="103"/>
                    <a:pt x="13142" y="0"/>
                    <a:pt x="11797" y="0"/>
                  </a:cubicBezTo>
                  <a:close/>
                </a:path>
              </a:pathLst>
            </a:custGeom>
            <a:solidFill>
              <a:srgbClr val="EA904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21" name="Google Shape;4267;p32">
              <a:extLst>
                <a:ext uri="{FF2B5EF4-FFF2-40B4-BE49-F238E27FC236}">
                  <a16:creationId xmlns:a16="http://schemas.microsoft.com/office/drawing/2014/main" id="{09A31557-0D78-F63D-75AE-4AF05D2BA577}"/>
                </a:ext>
              </a:extLst>
            </p:cNvPr>
            <p:cNvSpPr>
              <a:spLocks/>
            </p:cNvSpPr>
            <p:nvPr/>
          </p:nvSpPr>
          <p:spPr bwMode="auto">
            <a:xfrm>
              <a:off x="525839" y="886607"/>
              <a:ext cx="127525" cy="52403"/>
            </a:xfrm>
            <a:custGeom>
              <a:avLst/>
              <a:gdLst>
                <a:gd name="T0" fmla="*/ 77470345 w 21600"/>
                <a:gd name="T1" fmla="*/ 907707 h 21600"/>
                <a:gd name="T2" fmla="*/ 77470345 w 21600"/>
                <a:gd name="T3" fmla="*/ 907707 h 21600"/>
                <a:gd name="T4" fmla="*/ 77470345 w 21600"/>
                <a:gd name="T5" fmla="*/ 907707 h 21600"/>
                <a:gd name="T6" fmla="*/ 77470345 w 21600"/>
                <a:gd name="T7" fmla="*/ 9077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15" y="0"/>
                  </a:moveTo>
                  <a:cubicBezTo>
                    <a:pt x="5693" y="0"/>
                    <a:pt x="2178" y="8156"/>
                    <a:pt x="1845" y="11823"/>
                  </a:cubicBezTo>
                  <a:cubicBezTo>
                    <a:pt x="1845" y="11823"/>
                    <a:pt x="0" y="13855"/>
                    <a:pt x="0" y="17110"/>
                  </a:cubicBezTo>
                  <a:cubicBezTo>
                    <a:pt x="0" y="17110"/>
                    <a:pt x="1507" y="21600"/>
                    <a:pt x="10715" y="21600"/>
                  </a:cubicBezTo>
                  <a:cubicBezTo>
                    <a:pt x="19924" y="21600"/>
                    <a:pt x="21600" y="17110"/>
                    <a:pt x="21600" y="17110"/>
                  </a:cubicBezTo>
                  <a:cubicBezTo>
                    <a:pt x="21431" y="13855"/>
                    <a:pt x="19591" y="11823"/>
                    <a:pt x="19591" y="11411"/>
                  </a:cubicBezTo>
                  <a:cubicBezTo>
                    <a:pt x="19253" y="8156"/>
                    <a:pt x="15404" y="0"/>
                    <a:pt x="10715"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22" name="Google Shape;4268;p32">
              <a:extLst>
                <a:ext uri="{FF2B5EF4-FFF2-40B4-BE49-F238E27FC236}">
                  <a16:creationId xmlns:a16="http://schemas.microsoft.com/office/drawing/2014/main" id="{E46003C0-C20E-2675-4BE8-2E71CB6FD365}"/>
                </a:ext>
              </a:extLst>
            </p:cNvPr>
            <p:cNvSpPr>
              <a:spLocks/>
            </p:cNvSpPr>
            <p:nvPr/>
          </p:nvSpPr>
          <p:spPr bwMode="auto">
            <a:xfrm>
              <a:off x="277559" y="534735"/>
              <a:ext cx="33802" cy="57583"/>
            </a:xfrm>
            <a:custGeom>
              <a:avLst/>
              <a:gdLst>
                <a:gd name="T0" fmla="*/ 124446 w 20520"/>
                <a:gd name="T1" fmla="*/ 1454232 h 21600"/>
                <a:gd name="T2" fmla="*/ 124446 w 20520"/>
                <a:gd name="T3" fmla="*/ 1454232 h 21600"/>
                <a:gd name="T4" fmla="*/ 124446 w 20520"/>
                <a:gd name="T5" fmla="*/ 1454232 h 21600"/>
                <a:gd name="T6" fmla="*/ 124446 w 20520"/>
                <a:gd name="T7" fmla="*/ 145423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20" h="21600" extrusionOk="0">
                  <a:moveTo>
                    <a:pt x="16162" y="0"/>
                  </a:moveTo>
                  <a:cubicBezTo>
                    <a:pt x="14779" y="0"/>
                    <a:pt x="13320" y="492"/>
                    <a:pt x="12126" y="1487"/>
                  </a:cubicBezTo>
                  <a:cubicBezTo>
                    <a:pt x="7313" y="6673"/>
                    <a:pt x="3126" y="12234"/>
                    <a:pt x="113" y="18170"/>
                  </a:cubicBezTo>
                  <a:cubicBezTo>
                    <a:pt x="-474" y="19282"/>
                    <a:pt x="1326" y="21132"/>
                    <a:pt x="3126" y="21506"/>
                  </a:cubicBezTo>
                  <a:cubicBezTo>
                    <a:pt x="3524" y="21565"/>
                    <a:pt x="3941" y="21600"/>
                    <a:pt x="4339" y="21600"/>
                  </a:cubicBezTo>
                  <a:cubicBezTo>
                    <a:pt x="6290" y="21600"/>
                    <a:pt x="8014" y="20874"/>
                    <a:pt x="8526" y="19657"/>
                  </a:cubicBezTo>
                  <a:cubicBezTo>
                    <a:pt x="11520" y="14096"/>
                    <a:pt x="15120" y="9272"/>
                    <a:pt x="19913" y="4074"/>
                  </a:cubicBezTo>
                  <a:cubicBezTo>
                    <a:pt x="21126" y="2962"/>
                    <a:pt x="20520" y="1112"/>
                    <a:pt x="18113" y="375"/>
                  </a:cubicBezTo>
                  <a:cubicBezTo>
                    <a:pt x="17526" y="129"/>
                    <a:pt x="16863" y="0"/>
                    <a:pt x="1616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23" name="Google Shape;4269;p32">
              <a:extLst>
                <a:ext uri="{FF2B5EF4-FFF2-40B4-BE49-F238E27FC236}">
                  <a16:creationId xmlns:a16="http://schemas.microsoft.com/office/drawing/2014/main" id="{CB66D090-F0BA-97EE-A260-9DA61003CD40}"/>
                </a:ext>
              </a:extLst>
            </p:cNvPr>
            <p:cNvSpPr>
              <a:spLocks/>
            </p:cNvSpPr>
            <p:nvPr/>
          </p:nvSpPr>
          <p:spPr bwMode="auto">
            <a:xfrm>
              <a:off x="317483" y="457395"/>
              <a:ext cx="44183" cy="55585"/>
            </a:xfrm>
            <a:custGeom>
              <a:avLst/>
              <a:gdLst>
                <a:gd name="T0" fmla="*/ 473362 w 20536"/>
                <a:gd name="T1" fmla="*/ 1218850 h 21600"/>
                <a:gd name="T2" fmla="*/ 473362 w 20536"/>
                <a:gd name="T3" fmla="*/ 1218850 h 21600"/>
                <a:gd name="T4" fmla="*/ 473362 w 20536"/>
                <a:gd name="T5" fmla="*/ 1218850 h 21600"/>
                <a:gd name="T6" fmla="*/ 473362 w 20536"/>
                <a:gd name="T7" fmla="*/ 121885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36" h="21600" extrusionOk="0">
                  <a:moveTo>
                    <a:pt x="17144" y="0"/>
                  </a:moveTo>
                  <a:cubicBezTo>
                    <a:pt x="16215" y="0"/>
                    <a:pt x="15301" y="291"/>
                    <a:pt x="14620" y="861"/>
                  </a:cubicBezTo>
                  <a:cubicBezTo>
                    <a:pt x="9557" y="5858"/>
                    <a:pt x="4958" y="11619"/>
                    <a:pt x="374" y="17379"/>
                  </a:cubicBezTo>
                  <a:cubicBezTo>
                    <a:pt x="-554" y="18532"/>
                    <a:pt x="374" y="20448"/>
                    <a:pt x="1753" y="21224"/>
                  </a:cubicBezTo>
                  <a:cubicBezTo>
                    <a:pt x="2362" y="21479"/>
                    <a:pt x="2971" y="21600"/>
                    <a:pt x="3551" y="21600"/>
                  </a:cubicBezTo>
                  <a:cubicBezTo>
                    <a:pt x="4712" y="21600"/>
                    <a:pt x="5727" y="21091"/>
                    <a:pt x="6337" y="20072"/>
                  </a:cubicBezTo>
                  <a:cubicBezTo>
                    <a:pt x="8179" y="17379"/>
                    <a:pt x="10471" y="14687"/>
                    <a:pt x="12777" y="12007"/>
                  </a:cubicBezTo>
                  <a:cubicBezTo>
                    <a:pt x="15069" y="9314"/>
                    <a:pt x="16912" y="7398"/>
                    <a:pt x="19668" y="4706"/>
                  </a:cubicBezTo>
                  <a:cubicBezTo>
                    <a:pt x="20582" y="3554"/>
                    <a:pt x="21046" y="2013"/>
                    <a:pt x="19668" y="861"/>
                  </a:cubicBezTo>
                  <a:cubicBezTo>
                    <a:pt x="18972" y="291"/>
                    <a:pt x="18058" y="0"/>
                    <a:pt x="17144"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24" name="Google Shape;4270;p32">
              <a:extLst>
                <a:ext uri="{FF2B5EF4-FFF2-40B4-BE49-F238E27FC236}">
                  <a16:creationId xmlns:a16="http://schemas.microsoft.com/office/drawing/2014/main" id="{82B638E2-ADFB-5098-402C-0D7AFE0C055C}"/>
                </a:ext>
              </a:extLst>
            </p:cNvPr>
            <p:cNvSpPr>
              <a:spLocks/>
            </p:cNvSpPr>
            <p:nvPr/>
          </p:nvSpPr>
          <p:spPr bwMode="auto">
            <a:xfrm>
              <a:off x="374152" y="401496"/>
              <a:ext cx="52346" cy="42789"/>
            </a:xfrm>
            <a:custGeom>
              <a:avLst/>
              <a:gdLst>
                <a:gd name="T0" fmla="*/ 1127354 w 20433"/>
                <a:gd name="T1" fmla="*/ 329479 h 21600"/>
                <a:gd name="T2" fmla="*/ 1127354 w 20433"/>
                <a:gd name="T3" fmla="*/ 329479 h 21600"/>
                <a:gd name="T4" fmla="*/ 1127354 w 20433"/>
                <a:gd name="T5" fmla="*/ 329479 h 21600"/>
                <a:gd name="T6" fmla="*/ 1127354 w 20433"/>
                <a:gd name="T7" fmla="*/ 32947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433" h="21600" extrusionOk="0">
                  <a:moveTo>
                    <a:pt x="17276" y="0"/>
                  </a:moveTo>
                  <a:cubicBezTo>
                    <a:pt x="16862" y="0"/>
                    <a:pt x="16435" y="126"/>
                    <a:pt x="15997" y="394"/>
                  </a:cubicBezTo>
                  <a:cubicBezTo>
                    <a:pt x="11367" y="5388"/>
                    <a:pt x="6360" y="9878"/>
                    <a:pt x="1341" y="14873"/>
                  </a:cubicBezTo>
                  <a:cubicBezTo>
                    <a:pt x="184" y="15865"/>
                    <a:pt x="-584" y="17866"/>
                    <a:pt x="573" y="19867"/>
                  </a:cubicBezTo>
                  <a:cubicBezTo>
                    <a:pt x="1073" y="20828"/>
                    <a:pt x="2060" y="21600"/>
                    <a:pt x="3022" y="21600"/>
                  </a:cubicBezTo>
                  <a:cubicBezTo>
                    <a:pt x="3522" y="21600"/>
                    <a:pt x="4021" y="21379"/>
                    <a:pt x="4423" y="20860"/>
                  </a:cubicBezTo>
                  <a:cubicBezTo>
                    <a:pt x="9053" y="16369"/>
                    <a:pt x="14072" y="11375"/>
                    <a:pt x="19091" y="6885"/>
                  </a:cubicBezTo>
                  <a:cubicBezTo>
                    <a:pt x="20248" y="5892"/>
                    <a:pt x="21016" y="3387"/>
                    <a:pt x="19859" y="1891"/>
                  </a:cubicBezTo>
                  <a:cubicBezTo>
                    <a:pt x="19298" y="819"/>
                    <a:pt x="18348" y="0"/>
                    <a:pt x="17276"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25" name="Google Shape;4271;p32">
              <a:extLst>
                <a:ext uri="{FF2B5EF4-FFF2-40B4-BE49-F238E27FC236}">
                  <a16:creationId xmlns:a16="http://schemas.microsoft.com/office/drawing/2014/main" id="{F6053A5D-BE5B-1CD0-6AC0-CCB04E21F096}"/>
                </a:ext>
              </a:extLst>
            </p:cNvPr>
            <p:cNvSpPr>
              <a:spLocks/>
            </p:cNvSpPr>
            <p:nvPr/>
          </p:nvSpPr>
          <p:spPr bwMode="auto">
            <a:xfrm>
              <a:off x="329891" y="406989"/>
              <a:ext cx="43991" cy="42009"/>
            </a:xfrm>
            <a:custGeom>
              <a:avLst/>
              <a:gdLst>
                <a:gd name="T0" fmla="*/ 432064 w 20896"/>
                <a:gd name="T1" fmla="*/ 300522 h 21600"/>
                <a:gd name="T2" fmla="*/ 432064 w 20896"/>
                <a:gd name="T3" fmla="*/ 300522 h 21600"/>
                <a:gd name="T4" fmla="*/ 432064 w 20896"/>
                <a:gd name="T5" fmla="*/ 300522 h 21600"/>
                <a:gd name="T6" fmla="*/ 432064 w 20896"/>
                <a:gd name="T7" fmla="*/ 30052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96" h="21600" extrusionOk="0">
                  <a:moveTo>
                    <a:pt x="17497" y="0"/>
                  </a:moveTo>
                  <a:cubicBezTo>
                    <a:pt x="16667" y="0"/>
                    <a:pt x="15852" y="385"/>
                    <a:pt x="15140" y="1139"/>
                  </a:cubicBezTo>
                  <a:cubicBezTo>
                    <a:pt x="10455" y="6226"/>
                    <a:pt x="5756" y="10800"/>
                    <a:pt x="1056" y="15374"/>
                  </a:cubicBezTo>
                  <a:cubicBezTo>
                    <a:pt x="-352" y="16898"/>
                    <a:pt x="-352" y="19434"/>
                    <a:pt x="1056" y="20461"/>
                  </a:cubicBezTo>
                  <a:cubicBezTo>
                    <a:pt x="1768" y="21215"/>
                    <a:pt x="2702" y="21600"/>
                    <a:pt x="3636" y="21600"/>
                  </a:cubicBezTo>
                  <a:cubicBezTo>
                    <a:pt x="4585" y="21600"/>
                    <a:pt x="5519" y="21215"/>
                    <a:pt x="6215" y="20461"/>
                  </a:cubicBezTo>
                  <a:lnTo>
                    <a:pt x="19840" y="6724"/>
                  </a:lnTo>
                  <a:cubicBezTo>
                    <a:pt x="21248" y="5199"/>
                    <a:pt x="21248" y="2664"/>
                    <a:pt x="19840" y="1139"/>
                  </a:cubicBezTo>
                  <a:cubicBezTo>
                    <a:pt x="19128" y="385"/>
                    <a:pt x="18313" y="0"/>
                    <a:pt x="1749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26" name="Google Shape;4272;p32">
              <a:extLst>
                <a:ext uri="{FF2B5EF4-FFF2-40B4-BE49-F238E27FC236}">
                  <a16:creationId xmlns:a16="http://schemas.microsoft.com/office/drawing/2014/main" id="{F41B1872-0730-A904-C080-648EE096628F}"/>
                </a:ext>
              </a:extLst>
            </p:cNvPr>
            <p:cNvSpPr>
              <a:spLocks/>
            </p:cNvSpPr>
            <p:nvPr/>
          </p:nvSpPr>
          <p:spPr bwMode="auto">
            <a:xfrm>
              <a:off x="278742" y="485266"/>
              <a:ext cx="26688" cy="38608"/>
            </a:xfrm>
            <a:custGeom>
              <a:avLst/>
              <a:gdLst>
                <a:gd name="T0" fmla="*/ 41489 w 20098"/>
                <a:gd name="T1" fmla="*/ 197035 h 21600"/>
                <a:gd name="T2" fmla="*/ 41489 w 20098"/>
                <a:gd name="T3" fmla="*/ 197035 h 21600"/>
                <a:gd name="T4" fmla="*/ 41489 w 20098"/>
                <a:gd name="T5" fmla="*/ 197035 h 21600"/>
                <a:gd name="T6" fmla="*/ 41489 w 20098"/>
                <a:gd name="T7" fmla="*/ 1970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98" h="21600" extrusionOk="0">
                  <a:moveTo>
                    <a:pt x="14362" y="0"/>
                  </a:moveTo>
                  <a:cubicBezTo>
                    <a:pt x="12529" y="0"/>
                    <a:pt x="10648" y="611"/>
                    <a:pt x="9685" y="1694"/>
                  </a:cubicBezTo>
                  <a:lnTo>
                    <a:pt x="753" y="15506"/>
                  </a:lnTo>
                  <a:cubicBezTo>
                    <a:pt x="-751" y="17165"/>
                    <a:pt x="1" y="19941"/>
                    <a:pt x="2986" y="21041"/>
                  </a:cubicBezTo>
                  <a:cubicBezTo>
                    <a:pt x="3715" y="21408"/>
                    <a:pt x="4631" y="21600"/>
                    <a:pt x="5572" y="21600"/>
                  </a:cubicBezTo>
                  <a:cubicBezTo>
                    <a:pt x="7452" y="21600"/>
                    <a:pt x="9426" y="20867"/>
                    <a:pt x="10413" y="19382"/>
                  </a:cubicBezTo>
                  <a:lnTo>
                    <a:pt x="19345" y="6112"/>
                  </a:lnTo>
                  <a:cubicBezTo>
                    <a:pt x="20849" y="4453"/>
                    <a:pt x="20097" y="1694"/>
                    <a:pt x="17112" y="576"/>
                  </a:cubicBezTo>
                  <a:cubicBezTo>
                    <a:pt x="16336" y="192"/>
                    <a:pt x="15349" y="0"/>
                    <a:pt x="14362"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27" name="Google Shape;4273;p32">
              <a:extLst>
                <a:ext uri="{FF2B5EF4-FFF2-40B4-BE49-F238E27FC236}">
                  <a16:creationId xmlns:a16="http://schemas.microsoft.com/office/drawing/2014/main" id="{8A3DD1E4-CB5F-70EF-74BD-756F49C96AB0}"/>
                </a:ext>
              </a:extLst>
            </p:cNvPr>
            <p:cNvSpPr>
              <a:spLocks/>
            </p:cNvSpPr>
            <p:nvPr/>
          </p:nvSpPr>
          <p:spPr bwMode="auto">
            <a:xfrm>
              <a:off x="716357" y="244943"/>
              <a:ext cx="51658" cy="34238"/>
            </a:xfrm>
            <a:custGeom>
              <a:avLst/>
              <a:gdLst>
                <a:gd name="T0" fmla="*/ 962510 w 20908"/>
                <a:gd name="T1" fmla="*/ 108065 h 21600"/>
                <a:gd name="T2" fmla="*/ 962510 w 20908"/>
                <a:gd name="T3" fmla="*/ 108065 h 21600"/>
                <a:gd name="T4" fmla="*/ 962510 w 20908"/>
                <a:gd name="T5" fmla="*/ 108065 h 21600"/>
                <a:gd name="T6" fmla="*/ 962510 w 20908"/>
                <a:gd name="T7" fmla="*/ 10806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08" h="21600" extrusionOk="0">
                  <a:moveTo>
                    <a:pt x="3067" y="0"/>
                  </a:moveTo>
                  <a:cubicBezTo>
                    <a:pt x="1703" y="0"/>
                    <a:pt x="452" y="1615"/>
                    <a:pt x="99" y="3229"/>
                  </a:cubicBezTo>
                  <a:cubicBezTo>
                    <a:pt x="-293" y="5730"/>
                    <a:pt x="503" y="8230"/>
                    <a:pt x="2107" y="8841"/>
                  </a:cubicBezTo>
                  <a:cubicBezTo>
                    <a:pt x="3307" y="9471"/>
                    <a:pt x="4899" y="10711"/>
                    <a:pt x="6099" y="11341"/>
                  </a:cubicBezTo>
                  <a:lnTo>
                    <a:pt x="6503" y="11341"/>
                  </a:lnTo>
                  <a:cubicBezTo>
                    <a:pt x="6907" y="11972"/>
                    <a:pt x="7299" y="11972"/>
                    <a:pt x="7703" y="12582"/>
                  </a:cubicBezTo>
                  <a:lnTo>
                    <a:pt x="9307" y="13842"/>
                  </a:lnTo>
                  <a:cubicBezTo>
                    <a:pt x="11707" y="15713"/>
                    <a:pt x="14107" y="18194"/>
                    <a:pt x="16507" y="20694"/>
                  </a:cubicBezTo>
                  <a:cubicBezTo>
                    <a:pt x="16899" y="21324"/>
                    <a:pt x="17391" y="21600"/>
                    <a:pt x="17896" y="21600"/>
                  </a:cubicBezTo>
                  <a:cubicBezTo>
                    <a:pt x="18907" y="21600"/>
                    <a:pt x="19968" y="20497"/>
                    <a:pt x="20511" y="18824"/>
                  </a:cubicBezTo>
                  <a:cubicBezTo>
                    <a:pt x="21307" y="16953"/>
                    <a:pt x="20903" y="14453"/>
                    <a:pt x="19311" y="12582"/>
                  </a:cubicBezTo>
                  <a:cubicBezTo>
                    <a:pt x="14499" y="6970"/>
                    <a:pt x="9307" y="3229"/>
                    <a:pt x="3699" y="118"/>
                  </a:cubicBezTo>
                  <a:cubicBezTo>
                    <a:pt x="3484" y="39"/>
                    <a:pt x="3269" y="0"/>
                    <a:pt x="3067"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28" name="Google Shape;4274;p32">
              <a:extLst>
                <a:ext uri="{FF2B5EF4-FFF2-40B4-BE49-F238E27FC236}">
                  <a16:creationId xmlns:a16="http://schemas.microsoft.com/office/drawing/2014/main" id="{50A03312-DF04-E309-F70C-F7AAF23EA234}"/>
                </a:ext>
              </a:extLst>
            </p:cNvPr>
            <p:cNvSpPr>
              <a:spLocks/>
            </p:cNvSpPr>
            <p:nvPr/>
          </p:nvSpPr>
          <p:spPr bwMode="auto">
            <a:xfrm>
              <a:off x="782215" y="287639"/>
              <a:ext cx="40059" cy="36578"/>
            </a:xfrm>
            <a:custGeom>
              <a:avLst/>
              <a:gdLst>
                <a:gd name="T0" fmla="*/ 300463 w 20355"/>
                <a:gd name="T1" fmla="*/ 150402 h 21600"/>
                <a:gd name="T2" fmla="*/ 300463 w 20355"/>
                <a:gd name="T3" fmla="*/ 150402 h 21600"/>
                <a:gd name="T4" fmla="*/ 300463 w 20355"/>
                <a:gd name="T5" fmla="*/ 150402 h 21600"/>
                <a:gd name="T6" fmla="*/ 300463 w 20355"/>
                <a:gd name="T7" fmla="*/ 15040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355" h="21600" extrusionOk="0">
                  <a:moveTo>
                    <a:pt x="3833" y="0"/>
                  </a:moveTo>
                  <a:cubicBezTo>
                    <a:pt x="2834" y="0"/>
                    <a:pt x="1819" y="590"/>
                    <a:pt x="1327" y="1161"/>
                  </a:cubicBezTo>
                  <a:cubicBezTo>
                    <a:pt x="-180" y="2912"/>
                    <a:pt x="-687" y="5842"/>
                    <a:pt x="1327" y="7593"/>
                  </a:cubicBezTo>
                  <a:cubicBezTo>
                    <a:pt x="5339" y="11666"/>
                    <a:pt x="9859" y="15758"/>
                    <a:pt x="13872" y="19849"/>
                  </a:cubicBezTo>
                  <a:cubicBezTo>
                    <a:pt x="14887" y="21010"/>
                    <a:pt x="15378" y="21600"/>
                    <a:pt x="16393" y="21600"/>
                  </a:cubicBezTo>
                  <a:cubicBezTo>
                    <a:pt x="17392" y="21600"/>
                    <a:pt x="18391" y="21010"/>
                    <a:pt x="19406" y="19849"/>
                  </a:cubicBezTo>
                  <a:cubicBezTo>
                    <a:pt x="20406" y="18670"/>
                    <a:pt x="20913" y="15758"/>
                    <a:pt x="19406" y="14007"/>
                  </a:cubicBezTo>
                  <a:cubicBezTo>
                    <a:pt x="14887" y="9915"/>
                    <a:pt x="10367" y="5842"/>
                    <a:pt x="6339" y="1161"/>
                  </a:cubicBezTo>
                  <a:cubicBezTo>
                    <a:pt x="5339" y="590"/>
                    <a:pt x="4832" y="0"/>
                    <a:pt x="3833"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29" name="Google Shape;4275;p32">
              <a:extLst>
                <a:ext uri="{FF2B5EF4-FFF2-40B4-BE49-F238E27FC236}">
                  <a16:creationId xmlns:a16="http://schemas.microsoft.com/office/drawing/2014/main" id="{7151C8F8-FE8C-103D-5ED8-46ADBE78E2F6}"/>
                </a:ext>
              </a:extLst>
            </p:cNvPr>
            <p:cNvSpPr>
              <a:spLocks/>
            </p:cNvSpPr>
            <p:nvPr/>
          </p:nvSpPr>
          <p:spPr bwMode="auto">
            <a:xfrm>
              <a:off x="729458" y="281709"/>
              <a:ext cx="42511" cy="31678"/>
            </a:xfrm>
            <a:custGeom>
              <a:avLst/>
              <a:gdLst>
                <a:gd name="T0" fmla="*/ 383110 w 20632"/>
                <a:gd name="T1" fmla="*/ 73273 h 21600"/>
                <a:gd name="T2" fmla="*/ 383110 w 20632"/>
                <a:gd name="T3" fmla="*/ 73273 h 21600"/>
                <a:gd name="T4" fmla="*/ 383110 w 20632"/>
                <a:gd name="T5" fmla="*/ 73273 h 21600"/>
                <a:gd name="T6" fmla="*/ 383110 w 20632"/>
                <a:gd name="T7" fmla="*/ 732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32" h="21600" extrusionOk="0">
                  <a:moveTo>
                    <a:pt x="3606" y="0"/>
                  </a:moveTo>
                  <a:cubicBezTo>
                    <a:pt x="2394" y="0"/>
                    <a:pt x="1122" y="894"/>
                    <a:pt x="485" y="2703"/>
                  </a:cubicBezTo>
                  <a:cubicBezTo>
                    <a:pt x="-484" y="4724"/>
                    <a:pt x="1" y="7406"/>
                    <a:pt x="1924" y="9427"/>
                  </a:cubicBezTo>
                  <a:lnTo>
                    <a:pt x="15360" y="20898"/>
                  </a:lnTo>
                  <a:cubicBezTo>
                    <a:pt x="15860" y="21366"/>
                    <a:pt x="16496" y="21600"/>
                    <a:pt x="17132" y="21600"/>
                  </a:cubicBezTo>
                  <a:cubicBezTo>
                    <a:pt x="18314" y="21600"/>
                    <a:pt x="19526" y="20855"/>
                    <a:pt x="20147" y="19536"/>
                  </a:cubicBezTo>
                  <a:cubicBezTo>
                    <a:pt x="21116" y="16854"/>
                    <a:pt x="20631" y="14152"/>
                    <a:pt x="18708" y="12811"/>
                  </a:cubicBezTo>
                  <a:lnTo>
                    <a:pt x="5272" y="681"/>
                  </a:lnTo>
                  <a:cubicBezTo>
                    <a:pt x="4802" y="213"/>
                    <a:pt x="4212" y="0"/>
                    <a:pt x="3606"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30" name="Google Shape;4276;p32">
              <a:extLst>
                <a:ext uri="{FF2B5EF4-FFF2-40B4-BE49-F238E27FC236}">
                  <a16:creationId xmlns:a16="http://schemas.microsoft.com/office/drawing/2014/main" id="{3C7A56F5-58A8-763E-3532-59E97C64482C}"/>
                </a:ext>
              </a:extLst>
            </p:cNvPr>
            <p:cNvSpPr>
              <a:spLocks/>
            </p:cNvSpPr>
            <p:nvPr/>
          </p:nvSpPr>
          <p:spPr bwMode="auto">
            <a:xfrm>
              <a:off x="731779" y="151029"/>
              <a:ext cx="64716" cy="60329"/>
            </a:xfrm>
            <a:custGeom>
              <a:avLst/>
              <a:gdLst>
                <a:gd name="T0" fmla="*/ 3104518 w 20678"/>
                <a:gd name="T1" fmla="*/ 1835661 h 21600"/>
                <a:gd name="T2" fmla="*/ 3104518 w 20678"/>
                <a:gd name="T3" fmla="*/ 1835661 h 21600"/>
                <a:gd name="T4" fmla="*/ 3104518 w 20678"/>
                <a:gd name="T5" fmla="*/ 1835661 h 21600"/>
                <a:gd name="T6" fmla="*/ 3104518 w 20678"/>
                <a:gd name="T7" fmla="*/ 183566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78" h="21600" extrusionOk="0">
                  <a:moveTo>
                    <a:pt x="19473" y="0"/>
                  </a:moveTo>
                  <a:cubicBezTo>
                    <a:pt x="19133" y="0"/>
                    <a:pt x="18794" y="123"/>
                    <a:pt x="18525" y="425"/>
                  </a:cubicBezTo>
                  <a:cubicBezTo>
                    <a:pt x="13788" y="7856"/>
                    <a:pt x="7466" y="14225"/>
                    <a:pt x="525" y="19186"/>
                  </a:cubicBezTo>
                  <a:cubicBezTo>
                    <a:pt x="-502" y="20047"/>
                    <a:pt x="136" y="21600"/>
                    <a:pt x="1084" y="21600"/>
                  </a:cubicBezTo>
                  <a:cubicBezTo>
                    <a:pt x="1303" y="21600"/>
                    <a:pt x="1542" y="21511"/>
                    <a:pt x="1782" y="21309"/>
                  </a:cubicBezTo>
                  <a:cubicBezTo>
                    <a:pt x="9051" y="16348"/>
                    <a:pt x="15364" y="9632"/>
                    <a:pt x="20420" y="1844"/>
                  </a:cubicBezTo>
                  <a:cubicBezTo>
                    <a:pt x="21098" y="827"/>
                    <a:pt x="20320" y="0"/>
                    <a:pt x="1947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31" name="Google Shape;4277;p32">
              <a:extLst>
                <a:ext uri="{FF2B5EF4-FFF2-40B4-BE49-F238E27FC236}">
                  <a16:creationId xmlns:a16="http://schemas.microsoft.com/office/drawing/2014/main" id="{1FD92E0C-4150-21B1-654D-4A8F5699C5AC}"/>
                </a:ext>
              </a:extLst>
            </p:cNvPr>
            <p:cNvSpPr>
              <a:spLocks/>
            </p:cNvSpPr>
            <p:nvPr/>
          </p:nvSpPr>
          <p:spPr bwMode="auto">
            <a:xfrm>
              <a:off x="758453" y="176996"/>
              <a:ext cx="58318" cy="39138"/>
            </a:xfrm>
            <a:custGeom>
              <a:avLst/>
              <a:gdLst>
                <a:gd name="T0" fmla="*/ 1789469 w 20836"/>
                <a:gd name="T1" fmla="*/ 210936 h 21600"/>
                <a:gd name="T2" fmla="*/ 1789469 w 20836"/>
                <a:gd name="T3" fmla="*/ 210936 h 21600"/>
                <a:gd name="T4" fmla="*/ 1789469 w 20836"/>
                <a:gd name="T5" fmla="*/ 210936 h 21600"/>
                <a:gd name="T6" fmla="*/ 1789469 w 20836"/>
                <a:gd name="T7" fmla="*/ 21093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36" h="21600" extrusionOk="0">
                  <a:moveTo>
                    <a:pt x="19393" y="0"/>
                  </a:moveTo>
                  <a:cubicBezTo>
                    <a:pt x="19114" y="0"/>
                    <a:pt x="18835" y="155"/>
                    <a:pt x="18601" y="517"/>
                  </a:cubicBezTo>
                  <a:cubicBezTo>
                    <a:pt x="13304" y="7596"/>
                    <a:pt x="7305" y="13608"/>
                    <a:pt x="592" y="17966"/>
                  </a:cubicBezTo>
                  <a:cubicBezTo>
                    <a:pt x="-122" y="18517"/>
                    <a:pt x="-122" y="19602"/>
                    <a:pt x="235" y="20687"/>
                  </a:cubicBezTo>
                  <a:cubicBezTo>
                    <a:pt x="447" y="21324"/>
                    <a:pt x="770" y="21600"/>
                    <a:pt x="1149" y="21600"/>
                  </a:cubicBezTo>
                  <a:cubicBezTo>
                    <a:pt x="1417" y="21600"/>
                    <a:pt x="1707" y="21462"/>
                    <a:pt x="2008" y="21238"/>
                  </a:cubicBezTo>
                  <a:cubicBezTo>
                    <a:pt x="8710" y="16880"/>
                    <a:pt x="14720" y="10869"/>
                    <a:pt x="20363" y="3238"/>
                  </a:cubicBezTo>
                  <a:cubicBezTo>
                    <a:pt x="21478" y="1964"/>
                    <a:pt x="20407" y="0"/>
                    <a:pt x="1939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32" name="Google Shape;4278;p32">
              <a:extLst>
                <a:ext uri="{FF2B5EF4-FFF2-40B4-BE49-F238E27FC236}">
                  <a16:creationId xmlns:a16="http://schemas.microsoft.com/office/drawing/2014/main" id="{A5DAAB8B-9590-3395-7C76-CF3E28A7E597}"/>
                </a:ext>
              </a:extLst>
            </p:cNvPr>
            <p:cNvSpPr>
              <a:spLocks/>
            </p:cNvSpPr>
            <p:nvPr/>
          </p:nvSpPr>
          <p:spPr bwMode="auto">
            <a:xfrm>
              <a:off x="339043" y="656677"/>
              <a:ext cx="171968" cy="94785"/>
            </a:xfrm>
            <a:custGeom>
              <a:avLst/>
              <a:gdLst>
                <a:gd name="T0" fmla="*/ 345456372 w 21600"/>
                <a:gd name="T1" fmla="*/ 17573503 h 21600"/>
                <a:gd name="T2" fmla="*/ 345456372 w 21600"/>
                <a:gd name="T3" fmla="*/ 17573503 h 21600"/>
                <a:gd name="T4" fmla="*/ 345456372 w 21600"/>
                <a:gd name="T5" fmla="*/ 17573503 h 21600"/>
                <a:gd name="T6" fmla="*/ 345456372 w 21600"/>
                <a:gd name="T7" fmla="*/ 175735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9663" y="0"/>
                  </a:moveTo>
                  <a:cubicBezTo>
                    <a:pt x="7746" y="0"/>
                    <a:pt x="5849" y="1003"/>
                    <a:pt x="4222" y="3073"/>
                  </a:cubicBezTo>
                  <a:cubicBezTo>
                    <a:pt x="1737" y="5996"/>
                    <a:pt x="122" y="11401"/>
                    <a:pt x="0" y="17034"/>
                  </a:cubicBezTo>
                  <a:cubicBezTo>
                    <a:pt x="3552" y="20078"/>
                    <a:pt x="7401" y="21600"/>
                    <a:pt x="11243" y="21600"/>
                  </a:cubicBezTo>
                  <a:cubicBezTo>
                    <a:pt x="14787" y="21600"/>
                    <a:pt x="18323" y="20306"/>
                    <a:pt x="21600" y="17710"/>
                  </a:cubicBezTo>
                  <a:cubicBezTo>
                    <a:pt x="21106" y="15007"/>
                    <a:pt x="20483" y="12752"/>
                    <a:pt x="19738" y="10505"/>
                  </a:cubicBezTo>
                  <a:cubicBezTo>
                    <a:pt x="18001" y="5775"/>
                    <a:pt x="15516" y="2169"/>
                    <a:pt x="12662" y="818"/>
                  </a:cubicBezTo>
                  <a:cubicBezTo>
                    <a:pt x="11678" y="277"/>
                    <a:pt x="10667" y="0"/>
                    <a:pt x="9663" y="0"/>
                  </a:cubicBezTo>
                  <a:close/>
                </a:path>
              </a:pathLst>
            </a:custGeom>
            <a:solidFill>
              <a:srgbClr val="FFBC8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33" name="Google Shape;4279;p32">
              <a:extLst>
                <a:ext uri="{FF2B5EF4-FFF2-40B4-BE49-F238E27FC236}">
                  <a16:creationId xmlns:a16="http://schemas.microsoft.com/office/drawing/2014/main" id="{36BAD9C1-DA43-73F2-9C0C-D5652265A5E5}"/>
                </a:ext>
              </a:extLst>
            </p:cNvPr>
            <p:cNvSpPr>
              <a:spLocks/>
            </p:cNvSpPr>
            <p:nvPr/>
          </p:nvSpPr>
          <p:spPr bwMode="auto">
            <a:xfrm>
              <a:off x="346939" y="591383"/>
              <a:ext cx="142338" cy="58020"/>
            </a:xfrm>
            <a:custGeom>
              <a:avLst/>
              <a:gdLst>
                <a:gd name="T0" fmla="*/ 137944233 w 21452"/>
                <a:gd name="T1" fmla="*/ 1510234 h 21600"/>
                <a:gd name="T2" fmla="*/ 137944233 w 21452"/>
                <a:gd name="T3" fmla="*/ 1510234 h 21600"/>
                <a:gd name="T4" fmla="*/ 137944233 w 21452"/>
                <a:gd name="T5" fmla="*/ 1510234 h 21600"/>
                <a:gd name="T6" fmla="*/ 137944233 w 21452"/>
                <a:gd name="T7" fmla="*/ 151023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2" h="21600" extrusionOk="0">
                  <a:moveTo>
                    <a:pt x="17225" y="0"/>
                  </a:moveTo>
                  <a:cubicBezTo>
                    <a:pt x="14742" y="0"/>
                    <a:pt x="12225" y="1069"/>
                    <a:pt x="9831" y="3195"/>
                  </a:cubicBezTo>
                  <a:cubicBezTo>
                    <a:pt x="5960" y="6879"/>
                    <a:pt x="2535" y="13501"/>
                    <a:pt x="0" y="21600"/>
                  </a:cubicBezTo>
                  <a:cubicBezTo>
                    <a:pt x="2832" y="16081"/>
                    <a:pt x="6110" y="12026"/>
                    <a:pt x="9685" y="10562"/>
                  </a:cubicBezTo>
                  <a:cubicBezTo>
                    <a:pt x="10899" y="9958"/>
                    <a:pt x="12126" y="9667"/>
                    <a:pt x="13354" y="9667"/>
                  </a:cubicBezTo>
                  <a:cubicBezTo>
                    <a:pt x="15899" y="9667"/>
                    <a:pt x="18444" y="10899"/>
                    <a:pt x="20857" y="13130"/>
                  </a:cubicBezTo>
                  <a:cubicBezTo>
                    <a:pt x="21454" y="9458"/>
                    <a:pt x="21600" y="5043"/>
                    <a:pt x="21304" y="988"/>
                  </a:cubicBezTo>
                  <a:cubicBezTo>
                    <a:pt x="19972" y="337"/>
                    <a:pt x="18604" y="0"/>
                    <a:pt x="17225"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34" name="Google Shape;4280;p32">
              <a:extLst>
                <a:ext uri="{FF2B5EF4-FFF2-40B4-BE49-F238E27FC236}">
                  <a16:creationId xmlns:a16="http://schemas.microsoft.com/office/drawing/2014/main" id="{AD22B73C-62A8-ACB3-83E1-DFAE3A2966DA}"/>
                </a:ext>
              </a:extLst>
            </p:cNvPr>
            <p:cNvSpPr>
              <a:spLocks/>
            </p:cNvSpPr>
            <p:nvPr/>
          </p:nvSpPr>
          <p:spPr bwMode="auto">
            <a:xfrm>
              <a:off x="319255" y="728461"/>
              <a:ext cx="191755" cy="31898"/>
            </a:xfrm>
            <a:custGeom>
              <a:avLst/>
              <a:gdLst>
                <a:gd name="T0" fmla="*/ 595512038 w 21600"/>
                <a:gd name="T1" fmla="*/ 75854 h 21600"/>
                <a:gd name="T2" fmla="*/ 595512038 w 21600"/>
                <a:gd name="T3" fmla="*/ 75854 h 21600"/>
                <a:gd name="T4" fmla="*/ 595512038 w 21600"/>
                <a:gd name="T5" fmla="*/ 75854 h 21600"/>
                <a:gd name="T6" fmla="*/ 595512038 w 21600"/>
                <a:gd name="T7" fmla="*/ 7585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1448" y="7376"/>
                    <a:pt x="3231" y="12723"/>
                    <a:pt x="5013" y="16063"/>
                  </a:cubicBezTo>
                  <a:cubicBezTo>
                    <a:pt x="6905" y="19423"/>
                    <a:pt x="8796" y="21431"/>
                    <a:pt x="10691" y="21431"/>
                  </a:cubicBezTo>
                  <a:cubicBezTo>
                    <a:pt x="11004" y="21537"/>
                    <a:pt x="11324" y="21600"/>
                    <a:pt x="11644" y="21600"/>
                  </a:cubicBezTo>
                  <a:cubicBezTo>
                    <a:pt x="13243" y="21600"/>
                    <a:pt x="14885" y="20205"/>
                    <a:pt x="16369" y="17415"/>
                  </a:cubicBezTo>
                  <a:cubicBezTo>
                    <a:pt x="18260" y="14055"/>
                    <a:pt x="20043" y="10039"/>
                    <a:pt x="21600" y="2684"/>
                  </a:cubicBezTo>
                  <a:cubicBezTo>
                    <a:pt x="19709" y="4016"/>
                    <a:pt x="17926" y="5368"/>
                    <a:pt x="16144" y="6023"/>
                  </a:cubicBezTo>
                  <a:cubicBezTo>
                    <a:pt x="14252" y="6700"/>
                    <a:pt x="12470" y="6700"/>
                    <a:pt x="10800" y="6700"/>
                  </a:cubicBezTo>
                  <a:cubicBezTo>
                    <a:pt x="9021" y="6700"/>
                    <a:pt x="7239" y="6023"/>
                    <a:pt x="5456" y="4692"/>
                  </a:cubicBezTo>
                  <a:cubicBezTo>
                    <a:pt x="3677" y="3360"/>
                    <a:pt x="1895" y="2008"/>
                    <a:pt x="0"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35" name="Google Shape;4281;p32">
              <a:extLst>
                <a:ext uri="{FF2B5EF4-FFF2-40B4-BE49-F238E27FC236}">
                  <a16:creationId xmlns:a16="http://schemas.microsoft.com/office/drawing/2014/main" id="{3DB7ADE6-32FC-EACE-D6AD-4B7DC41F6667}"/>
                </a:ext>
              </a:extLst>
            </p:cNvPr>
            <p:cNvSpPr>
              <a:spLocks/>
            </p:cNvSpPr>
            <p:nvPr/>
          </p:nvSpPr>
          <p:spPr bwMode="auto">
            <a:xfrm>
              <a:off x="326183" y="738324"/>
              <a:ext cx="38557" cy="31647"/>
            </a:xfrm>
            <a:custGeom>
              <a:avLst/>
              <a:gdLst>
                <a:gd name="T0" fmla="*/ 216564 w 21061"/>
                <a:gd name="T1" fmla="*/ 72917 h 21600"/>
                <a:gd name="T2" fmla="*/ 216564 w 21061"/>
                <a:gd name="T3" fmla="*/ 72917 h 21600"/>
                <a:gd name="T4" fmla="*/ 216564 w 21061"/>
                <a:gd name="T5" fmla="*/ 72917 h 21600"/>
                <a:gd name="T6" fmla="*/ 216564 w 21061"/>
                <a:gd name="T7" fmla="*/ 7291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61" h="21600" extrusionOk="0">
                  <a:moveTo>
                    <a:pt x="16895" y="0"/>
                  </a:moveTo>
                  <a:cubicBezTo>
                    <a:pt x="15565" y="0"/>
                    <a:pt x="14201" y="746"/>
                    <a:pt x="13502" y="2045"/>
                  </a:cubicBezTo>
                  <a:cubicBezTo>
                    <a:pt x="9717" y="9458"/>
                    <a:pt x="5404" y="16211"/>
                    <a:pt x="0" y="21600"/>
                  </a:cubicBezTo>
                  <a:cubicBezTo>
                    <a:pt x="6478" y="18916"/>
                    <a:pt x="13502" y="14869"/>
                    <a:pt x="19435" y="9458"/>
                  </a:cubicBezTo>
                  <a:cubicBezTo>
                    <a:pt x="19435" y="8798"/>
                    <a:pt x="19980" y="8116"/>
                    <a:pt x="20526" y="7434"/>
                  </a:cubicBezTo>
                  <a:cubicBezTo>
                    <a:pt x="21600" y="5411"/>
                    <a:pt x="21054" y="2045"/>
                    <a:pt x="18906" y="703"/>
                  </a:cubicBezTo>
                  <a:cubicBezTo>
                    <a:pt x="18327" y="213"/>
                    <a:pt x="17611" y="0"/>
                    <a:pt x="16895"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36" name="Google Shape;4282;p32">
              <a:extLst>
                <a:ext uri="{FF2B5EF4-FFF2-40B4-BE49-F238E27FC236}">
                  <a16:creationId xmlns:a16="http://schemas.microsoft.com/office/drawing/2014/main" id="{19671077-D5E8-CFBB-02A4-2C5551E7A586}"/>
                </a:ext>
              </a:extLst>
            </p:cNvPr>
            <p:cNvSpPr>
              <a:spLocks/>
            </p:cNvSpPr>
            <p:nvPr/>
          </p:nvSpPr>
          <p:spPr bwMode="auto">
            <a:xfrm>
              <a:off x="364729" y="742319"/>
              <a:ext cx="22753" cy="38545"/>
            </a:xfrm>
            <a:custGeom>
              <a:avLst/>
              <a:gdLst>
                <a:gd name="T0" fmla="*/ 14008 w 21600"/>
                <a:gd name="T1" fmla="*/ 195434 h 21600"/>
                <a:gd name="T2" fmla="*/ 14008 w 21600"/>
                <a:gd name="T3" fmla="*/ 195434 h 21600"/>
                <a:gd name="T4" fmla="*/ 14008 w 21600"/>
                <a:gd name="T5" fmla="*/ 195434 h 21600"/>
                <a:gd name="T6" fmla="*/ 14008 w 21600"/>
                <a:gd name="T7" fmla="*/ 19543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4074" y="0"/>
                  </a:moveTo>
                  <a:cubicBezTo>
                    <a:pt x="10341" y="0"/>
                    <a:pt x="7526" y="2204"/>
                    <a:pt x="7526" y="4425"/>
                  </a:cubicBezTo>
                  <a:cubicBezTo>
                    <a:pt x="6578" y="9969"/>
                    <a:pt x="4711" y="16056"/>
                    <a:pt x="0" y="21600"/>
                  </a:cubicBezTo>
                  <a:cubicBezTo>
                    <a:pt x="8444" y="17717"/>
                    <a:pt x="15022" y="12173"/>
                    <a:pt x="20652" y="6086"/>
                  </a:cubicBezTo>
                  <a:cubicBezTo>
                    <a:pt x="20652" y="5527"/>
                    <a:pt x="21600" y="4985"/>
                    <a:pt x="21600" y="4425"/>
                  </a:cubicBezTo>
                  <a:cubicBezTo>
                    <a:pt x="21600" y="2204"/>
                    <a:pt x="17837" y="0"/>
                    <a:pt x="14074"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37" name="Google Shape;4283;p32">
              <a:extLst>
                <a:ext uri="{FF2B5EF4-FFF2-40B4-BE49-F238E27FC236}">
                  <a16:creationId xmlns:a16="http://schemas.microsoft.com/office/drawing/2014/main" id="{C6416D84-6BC1-C99A-6527-ECA39A4F81EA}"/>
                </a:ext>
              </a:extLst>
            </p:cNvPr>
            <p:cNvSpPr>
              <a:spLocks/>
            </p:cNvSpPr>
            <p:nvPr/>
          </p:nvSpPr>
          <p:spPr bwMode="auto">
            <a:xfrm>
              <a:off x="402112" y="746064"/>
              <a:ext cx="15021" cy="39731"/>
            </a:xfrm>
            <a:custGeom>
              <a:avLst/>
              <a:gdLst>
                <a:gd name="T0" fmla="*/ 2164 w 20503"/>
                <a:gd name="T1" fmla="*/ 227407 h 21600"/>
                <a:gd name="T2" fmla="*/ 2164 w 20503"/>
                <a:gd name="T3" fmla="*/ 227407 h 21600"/>
                <a:gd name="T4" fmla="*/ 2164 w 20503"/>
                <a:gd name="T5" fmla="*/ 227407 h 21600"/>
                <a:gd name="T6" fmla="*/ 2164 w 20503"/>
                <a:gd name="T7" fmla="*/ 22740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03" h="21600" extrusionOk="0">
                  <a:moveTo>
                    <a:pt x="10449" y="0"/>
                  </a:moveTo>
                  <a:cubicBezTo>
                    <a:pt x="9767" y="0"/>
                    <a:pt x="9043" y="34"/>
                    <a:pt x="8361" y="102"/>
                  </a:cubicBezTo>
                  <a:cubicBezTo>
                    <a:pt x="2950" y="645"/>
                    <a:pt x="-1097" y="2800"/>
                    <a:pt x="266" y="4938"/>
                  </a:cubicBezTo>
                  <a:cubicBezTo>
                    <a:pt x="4314" y="10316"/>
                    <a:pt x="4314" y="16221"/>
                    <a:pt x="2950" y="21600"/>
                  </a:cubicBezTo>
                  <a:cubicBezTo>
                    <a:pt x="11045" y="16764"/>
                    <a:pt x="17776" y="11385"/>
                    <a:pt x="20503" y="4938"/>
                  </a:cubicBezTo>
                  <a:cubicBezTo>
                    <a:pt x="20503" y="4412"/>
                    <a:pt x="20503" y="3869"/>
                    <a:pt x="20503" y="3326"/>
                  </a:cubicBezTo>
                  <a:cubicBezTo>
                    <a:pt x="19310" y="1459"/>
                    <a:pt x="15092" y="0"/>
                    <a:pt x="10449"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38" name="Google Shape;4284;p32">
              <a:extLst>
                <a:ext uri="{FF2B5EF4-FFF2-40B4-BE49-F238E27FC236}">
                  <a16:creationId xmlns:a16="http://schemas.microsoft.com/office/drawing/2014/main" id="{A0AD453A-F303-2B06-F5A8-1A8D44218329}"/>
                </a:ext>
              </a:extLst>
            </p:cNvPr>
            <p:cNvSpPr>
              <a:spLocks/>
            </p:cNvSpPr>
            <p:nvPr/>
          </p:nvSpPr>
          <p:spPr bwMode="auto">
            <a:xfrm>
              <a:off x="700796" y="591384"/>
              <a:ext cx="143328" cy="58987"/>
            </a:xfrm>
            <a:custGeom>
              <a:avLst/>
              <a:gdLst>
                <a:gd name="T0" fmla="*/ 142808453 w 21452"/>
                <a:gd name="T1" fmla="*/ 1640390 h 21600"/>
                <a:gd name="T2" fmla="*/ 142808453 w 21452"/>
                <a:gd name="T3" fmla="*/ 1640390 h 21600"/>
                <a:gd name="T4" fmla="*/ 142808453 w 21452"/>
                <a:gd name="T5" fmla="*/ 1640390 h 21600"/>
                <a:gd name="T6" fmla="*/ 142808453 w 21452"/>
                <a:gd name="T7" fmla="*/ 16403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2" h="21600" extrusionOk="0">
                  <a:moveTo>
                    <a:pt x="4299" y="0"/>
                  </a:moveTo>
                  <a:cubicBezTo>
                    <a:pt x="2916" y="0"/>
                    <a:pt x="1520" y="331"/>
                    <a:pt x="146" y="971"/>
                  </a:cubicBezTo>
                  <a:cubicBezTo>
                    <a:pt x="-148" y="4960"/>
                    <a:pt x="1" y="9303"/>
                    <a:pt x="590" y="12914"/>
                  </a:cubicBezTo>
                  <a:cubicBezTo>
                    <a:pt x="2986" y="10720"/>
                    <a:pt x="5579" y="9509"/>
                    <a:pt x="8153" y="9509"/>
                  </a:cubicBezTo>
                  <a:cubicBezTo>
                    <a:pt x="9395" y="9509"/>
                    <a:pt x="10629" y="9794"/>
                    <a:pt x="11834" y="10389"/>
                  </a:cubicBezTo>
                  <a:cubicBezTo>
                    <a:pt x="15239" y="11829"/>
                    <a:pt x="18640" y="15817"/>
                    <a:pt x="21452" y="21600"/>
                  </a:cubicBezTo>
                  <a:cubicBezTo>
                    <a:pt x="18789" y="13280"/>
                    <a:pt x="15384" y="6766"/>
                    <a:pt x="11540" y="3143"/>
                  </a:cubicBezTo>
                  <a:cubicBezTo>
                    <a:pt x="9255" y="1051"/>
                    <a:pt x="6789" y="0"/>
                    <a:pt x="4299"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39" name="Google Shape;4285;p32">
              <a:extLst>
                <a:ext uri="{FF2B5EF4-FFF2-40B4-BE49-F238E27FC236}">
                  <a16:creationId xmlns:a16="http://schemas.microsoft.com/office/drawing/2014/main" id="{EAAAA5B3-9DCE-3406-5885-6F0E3E718C18}"/>
                </a:ext>
              </a:extLst>
            </p:cNvPr>
            <p:cNvSpPr>
              <a:spLocks/>
            </p:cNvSpPr>
            <p:nvPr/>
          </p:nvSpPr>
          <p:spPr bwMode="auto">
            <a:xfrm>
              <a:off x="679054" y="656677"/>
              <a:ext cx="171968" cy="94785"/>
            </a:xfrm>
            <a:custGeom>
              <a:avLst/>
              <a:gdLst>
                <a:gd name="T0" fmla="*/ 345456372 w 21600"/>
                <a:gd name="T1" fmla="*/ 17573503 h 21600"/>
                <a:gd name="T2" fmla="*/ 345456372 w 21600"/>
                <a:gd name="T3" fmla="*/ 17573503 h 21600"/>
                <a:gd name="T4" fmla="*/ 345456372 w 21600"/>
                <a:gd name="T5" fmla="*/ 17573503 h 21600"/>
                <a:gd name="T6" fmla="*/ 345456372 w 21600"/>
                <a:gd name="T7" fmla="*/ 175735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1937" y="0"/>
                  </a:moveTo>
                  <a:cubicBezTo>
                    <a:pt x="10933" y="0"/>
                    <a:pt x="9922" y="277"/>
                    <a:pt x="8938" y="818"/>
                  </a:cubicBezTo>
                  <a:cubicBezTo>
                    <a:pt x="6084" y="2169"/>
                    <a:pt x="3599" y="5775"/>
                    <a:pt x="1862" y="10505"/>
                  </a:cubicBezTo>
                  <a:cubicBezTo>
                    <a:pt x="1117" y="12752"/>
                    <a:pt x="498" y="15007"/>
                    <a:pt x="0" y="17710"/>
                  </a:cubicBezTo>
                  <a:cubicBezTo>
                    <a:pt x="3277" y="20306"/>
                    <a:pt x="6841" y="21600"/>
                    <a:pt x="10404" y="21600"/>
                  </a:cubicBezTo>
                  <a:cubicBezTo>
                    <a:pt x="14261" y="21600"/>
                    <a:pt x="18115" y="20078"/>
                    <a:pt x="21600" y="17034"/>
                  </a:cubicBezTo>
                  <a:cubicBezTo>
                    <a:pt x="21600" y="11629"/>
                    <a:pt x="19863" y="5996"/>
                    <a:pt x="17382" y="3073"/>
                  </a:cubicBezTo>
                  <a:cubicBezTo>
                    <a:pt x="15751" y="1003"/>
                    <a:pt x="13858" y="0"/>
                    <a:pt x="11937" y="0"/>
                  </a:cubicBezTo>
                  <a:close/>
                </a:path>
              </a:pathLst>
            </a:custGeom>
            <a:solidFill>
              <a:srgbClr val="FFBC8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40" name="Google Shape;4286;p32">
              <a:extLst>
                <a:ext uri="{FF2B5EF4-FFF2-40B4-BE49-F238E27FC236}">
                  <a16:creationId xmlns:a16="http://schemas.microsoft.com/office/drawing/2014/main" id="{BDCFB941-E26D-D3CF-25D8-6E5643B3D805}"/>
                </a:ext>
              </a:extLst>
            </p:cNvPr>
            <p:cNvSpPr>
              <a:spLocks/>
            </p:cNvSpPr>
            <p:nvPr/>
          </p:nvSpPr>
          <p:spPr bwMode="auto">
            <a:xfrm>
              <a:off x="669159" y="726495"/>
              <a:ext cx="191755" cy="31616"/>
            </a:xfrm>
            <a:custGeom>
              <a:avLst/>
              <a:gdLst>
                <a:gd name="T0" fmla="*/ 595512038 w 21600"/>
                <a:gd name="T1" fmla="*/ 72557 h 21600"/>
                <a:gd name="T2" fmla="*/ 595512038 w 21600"/>
                <a:gd name="T3" fmla="*/ 72557 h 21600"/>
                <a:gd name="T4" fmla="*/ 595512038 w 21600"/>
                <a:gd name="T5" fmla="*/ 72557 h 21600"/>
                <a:gd name="T6" fmla="*/ 595512038 w 21600"/>
                <a:gd name="T7" fmla="*/ 7255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cubicBezTo>
                    <a:pt x="19709" y="2026"/>
                    <a:pt x="17926" y="3369"/>
                    <a:pt x="16144" y="4734"/>
                  </a:cubicBezTo>
                  <a:cubicBezTo>
                    <a:pt x="14365" y="6077"/>
                    <a:pt x="12582" y="6759"/>
                    <a:pt x="10800" y="6759"/>
                  </a:cubicBezTo>
                  <a:cubicBezTo>
                    <a:pt x="9018" y="6759"/>
                    <a:pt x="7239" y="6759"/>
                    <a:pt x="5456" y="6077"/>
                  </a:cubicBezTo>
                  <a:cubicBezTo>
                    <a:pt x="3674" y="5395"/>
                    <a:pt x="1895" y="4051"/>
                    <a:pt x="0" y="2708"/>
                  </a:cubicBezTo>
                  <a:cubicBezTo>
                    <a:pt x="1561" y="10128"/>
                    <a:pt x="3340" y="14180"/>
                    <a:pt x="5122" y="17549"/>
                  </a:cubicBezTo>
                  <a:cubicBezTo>
                    <a:pt x="7014" y="20257"/>
                    <a:pt x="8909" y="21600"/>
                    <a:pt x="10913" y="21600"/>
                  </a:cubicBezTo>
                  <a:cubicBezTo>
                    <a:pt x="12804" y="21600"/>
                    <a:pt x="14699" y="19574"/>
                    <a:pt x="16590" y="16205"/>
                  </a:cubicBezTo>
                  <a:cubicBezTo>
                    <a:pt x="18373" y="12154"/>
                    <a:pt x="20152" y="7420"/>
                    <a:pt x="21600"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41" name="Google Shape;4287;p32">
              <a:extLst>
                <a:ext uri="{FF2B5EF4-FFF2-40B4-BE49-F238E27FC236}">
                  <a16:creationId xmlns:a16="http://schemas.microsoft.com/office/drawing/2014/main" id="{789BA92E-E408-8D41-EE11-21BC90E39F97}"/>
                </a:ext>
              </a:extLst>
            </p:cNvPr>
            <p:cNvSpPr>
              <a:spLocks/>
            </p:cNvSpPr>
            <p:nvPr/>
          </p:nvSpPr>
          <p:spPr bwMode="auto">
            <a:xfrm>
              <a:off x="815416" y="736327"/>
              <a:ext cx="38573" cy="31679"/>
            </a:xfrm>
            <a:custGeom>
              <a:avLst/>
              <a:gdLst>
                <a:gd name="T0" fmla="*/ 215984 w 21086"/>
                <a:gd name="T1" fmla="*/ 73286 h 21600"/>
                <a:gd name="T2" fmla="*/ 215984 w 21086"/>
                <a:gd name="T3" fmla="*/ 73286 h 21600"/>
                <a:gd name="T4" fmla="*/ 215984 w 21086"/>
                <a:gd name="T5" fmla="*/ 73286 h 21600"/>
                <a:gd name="T6" fmla="*/ 215984 w 21086"/>
                <a:gd name="T7" fmla="*/ 7328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86" h="21600" extrusionOk="0">
                  <a:moveTo>
                    <a:pt x="3922" y="0"/>
                  </a:moveTo>
                  <a:cubicBezTo>
                    <a:pt x="3171" y="0"/>
                    <a:pt x="2404" y="234"/>
                    <a:pt x="1636" y="702"/>
                  </a:cubicBezTo>
                  <a:cubicBezTo>
                    <a:pt x="15" y="2064"/>
                    <a:pt x="-514" y="5427"/>
                    <a:pt x="561" y="7448"/>
                  </a:cubicBezTo>
                  <a:cubicBezTo>
                    <a:pt x="1107" y="8129"/>
                    <a:pt x="1107" y="8789"/>
                    <a:pt x="1636" y="8789"/>
                  </a:cubicBezTo>
                  <a:cubicBezTo>
                    <a:pt x="7590" y="14854"/>
                    <a:pt x="14074" y="18897"/>
                    <a:pt x="21086" y="21600"/>
                  </a:cubicBezTo>
                  <a:cubicBezTo>
                    <a:pt x="15695" y="16216"/>
                    <a:pt x="10832" y="9470"/>
                    <a:pt x="7590" y="2064"/>
                  </a:cubicBezTo>
                  <a:cubicBezTo>
                    <a:pt x="6532" y="745"/>
                    <a:pt x="5270" y="0"/>
                    <a:pt x="3922"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42" name="Google Shape;4288;p32">
              <a:extLst>
                <a:ext uri="{FF2B5EF4-FFF2-40B4-BE49-F238E27FC236}">
                  <a16:creationId xmlns:a16="http://schemas.microsoft.com/office/drawing/2014/main" id="{66DEA612-A345-316F-4AB6-A720218C88D5}"/>
                </a:ext>
              </a:extLst>
            </p:cNvPr>
            <p:cNvSpPr>
              <a:spLocks/>
            </p:cNvSpPr>
            <p:nvPr/>
          </p:nvSpPr>
          <p:spPr bwMode="auto">
            <a:xfrm>
              <a:off x="792723" y="740322"/>
              <a:ext cx="21754" cy="38545"/>
            </a:xfrm>
            <a:custGeom>
              <a:avLst/>
              <a:gdLst>
                <a:gd name="T0" fmla="*/ 11191 w 21600"/>
                <a:gd name="T1" fmla="*/ 195434 h 21600"/>
                <a:gd name="T2" fmla="*/ 11191 w 21600"/>
                <a:gd name="T3" fmla="*/ 195434 h 21600"/>
                <a:gd name="T4" fmla="*/ 11191 w 21600"/>
                <a:gd name="T5" fmla="*/ 195434 h 21600"/>
                <a:gd name="T6" fmla="*/ 11191 w 21600"/>
                <a:gd name="T7" fmla="*/ 19543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6880" y="0"/>
                  </a:moveTo>
                  <a:cubicBezTo>
                    <a:pt x="2944" y="0"/>
                    <a:pt x="0" y="2221"/>
                    <a:pt x="0" y="4442"/>
                  </a:cubicBezTo>
                  <a:cubicBezTo>
                    <a:pt x="0" y="4985"/>
                    <a:pt x="0" y="5544"/>
                    <a:pt x="992" y="6104"/>
                  </a:cubicBezTo>
                  <a:cubicBezTo>
                    <a:pt x="5888" y="12190"/>
                    <a:pt x="13729" y="17735"/>
                    <a:pt x="21600" y="21600"/>
                  </a:cubicBezTo>
                  <a:cubicBezTo>
                    <a:pt x="17664" y="16073"/>
                    <a:pt x="14720" y="9969"/>
                    <a:pt x="14720" y="4442"/>
                  </a:cubicBezTo>
                  <a:cubicBezTo>
                    <a:pt x="14720" y="1662"/>
                    <a:pt x="11776" y="0"/>
                    <a:pt x="6880"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43" name="Google Shape;4289;p32">
              <a:extLst>
                <a:ext uri="{FF2B5EF4-FFF2-40B4-BE49-F238E27FC236}">
                  <a16:creationId xmlns:a16="http://schemas.microsoft.com/office/drawing/2014/main" id="{26F8A1F8-5ED4-1A1A-1004-306A7AD3E1F6}"/>
                </a:ext>
              </a:extLst>
            </p:cNvPr>
            <p:cNvSpPr>
              <a:spLocks/>
            </p:cNvSpPr>
            <p:nvPr/>
          </p:nvSpPr>
          <p:spPr bwMode="auto">
            <a:xfrm>
              <a:off x="762074" y="744036"/>
              <a:ext cx="15083" cy="39793"/>
            </a:xfrm>
            <a:custGeom>
              <a:avLst/>
              <a:gdLst>
                <a:gd name="T0" fmla="*/ 2173 w 20588"/>
                <a:gd name="T1" fmla="*/ 229193 h 21600"/>
                <a:gd name="T2" fmla="*/ 2173 w 20588"/>
                <a:gd name="T3" fmla="*/ 229193 h 21600"/>
                <a:gd name="T4" fmla="*/ 2173 w 20588"/>
                <a:gd name="T5" fmla="*/ 229193 h 21600"/>
                <a:gd name="T6" fmla="*/ 2173 w 20588"/>
                <a:gd name="T7" fmla="*/ 22919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88" h="21600" extrusionOk="0">
                  <a:moveTo>
                    <a:pt x="10736" y="0"/>
                  </a:moveTo>
                  <a:cubicBezTo>
                    <a:pt x="6348" y="0"/>
                    <a:pt x="2258" y="1033"/>
                    <a:pt x="0" y="2812"/>
                  </a:cubicBezTo>
                  <a:cubicBezTo>
                    <a:pt x="0" y="3354"/>
                    <a:pt x="0" y="4422"/>
                    <a:pt x="0" y="4964"/>
                  </a:cubicBezTo>
                  <a:lnTo>
                    <a:pt x="1363" y="4964"/>
                  </a:lnTo>
                  <a:cubicBezTo>
                    <a:pt x="4047" y="11401"/>
                    <a:pt x="10821" y="16772"/>
                    <a:pt x="17553" y="21600"/>
                  </a:cubicBezTo>
                  <a:cubicBezTo>
                    <a:pt x="16189" y="15688"/>
                    <a:pt x="17553" y="10334"/>
                    <a:pt x="20237" y="4964"/>
                  </a:cubicBezTo>
                  <a:cubicBezTo>
                    <a:pt x="21600" y="2812"/>
                    <a:pt x="18916" y="678"/>
                    <a:pt x="13505" y="136"/>
                  </a:cubicBezTo>
                  <a:cubicBezTo>
                    <a:pt x="12568" y="34"/>
                    <a:pt x="11631" y="0"/>
                    <a:pt x="10736" y="0"/>
                  </a:cubicBezTo>
                  <a:close/>
                </a:path>
              </a:pathLst>
            </a:custGeom>
            <a:solidFill>
              <a:srgbClr val="00000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44" name="Google Shape;4290;p32">
              <a:extLst>
                <a:ext uri="{FF2B5EF4-FFF2-40B4-BE49-F238E27FC236}">
                  <a16:creationId xmlns:a16="http://schemas.microsoft.com/office/drawing/2014/main" id="{1E385CC3-BC8B-784D-4B98-EFAAD2105748}"/>
                </a:ext>
              </a:extLst>
            </p:cNvPr>
            <p:cNvSpPr>
              <a:spLocks/>
            </p:cNvSpPr>
            <p:nvPr/>
          </p:nvSpPr>
          <p:spPr bwMode="auto">
            <a:xfrm>
              <a:off x="352869" y="481365"/>
              <a:ext cx="526826" cy="68396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7354" y="4678"/>
                  </a:moveTo>
                  <a:cubicBezTo>
                    <a:pt x="18050" y="4678"/>
                    <a:pt x="20642" y="4864"/>
                    <a:pt x="20992" y="7616"/>
                  </a:cubicBezTo>
                  <a:cubicBezTo>
                    <a:pt x="21180" y="9097"/>
                    <a:pt x="19431" y="9666"/>
                    <a:pt x="17494" y="9666"/>
                  </a:cubicBezTo>
                  <a:cubicBezTo>
                    <a:pt x="15267" y="9666"/>
                    <a:pt x="12790" y="8913"/>
                    <a:pt x="12725" y="7928"/>
                  </a:cubicBezTo>
                  <a:cubicBezTo>
                    <a:pt x="12563" y="6086"/>
                    <a:pt x="14387" y="4713"/>
                    <a:pt x="17183" y="4682"/>
                  </a:cubicBezTo>
                  <a:cubicBezTo>
                    <a:pt x="17183" y="4682"/>
                    <a:pt x="17245" y="4678"/>
                    <a:pt x="17354" y="4678"/>
                  </a:cubicBezTo>
                  <a:close/>
                  <a:moveTo>
                    <a:pt x="9888" y="12580"/>
                  </a:moveTo>
                  <a:cubicBezTo>
                    <a:pt x="10446" y="12580"/>
                    <a:pt x="11002" y="12673"/>
                    <a:pt x="11509" y="12860"/>
                  </a:cubicBezTo>
                  <a:cubicBezTo>
                    <a:pt x="12279" y="13141"/>
                    <a:pt x="13050" y="13546"/>
                    <a:pt x="13050" y="13984"/>
                  </a:cubicBezTo>
                  <a:cubicBezTo>
                    <a:pt x="13089" y="14483"/>
                    <a:pt x="12158" y="14733"/>
                    <a:pt x="11307" y="14857"/>
                  </a:cubicBezTo>
                  <a:cubicBezTo>
                    <a:pt x="10841" y="14920"/>
                    <a:pt x="10365" y="14951"/>
                    <a:pt x="9888" y="14951"/>
                  </a:cubicBezTo>
                  <a:cubicBezTo>
                    <a:pt x="9412" y="14951"/>
                    <a:pt x="8936" y="14920"/>
                    <a:pt x="8470" y="14857"/>
                  </a:cubicBezTo>
                  <a:cubicBezTo>
                    <a:pt x="7619" y="14733"/>
                    <a:pt x="6687" y="14483"/>
                    <a:pt x="6727" y="13984"/>
                  </a:cubicBezTo>
                  <a:cubicBezTo>
                    <a:pt x="6768" y="13546"/>
                    <a:pt x="7497" y="13141"/>
                    <a:pt x="8268" y="12860"/>
                  </a:cubicBezTo>
                  <a:cubicBezTo>
                    <a:pt x="8774" y="12673"/>
                    <a:pt x="9331" y="12580"/>
                    <a:pt x="9888" y="12580"/>
                  </a:cubicBezTo>
                  <a:close/>
                  <a:moveTo>
                    <a:pt x="13035" y="15674"/>
                  </a:moveTo>
                  <a:cubicBezTo>
                    <a:pt x="13835" y="15674"/>
                    <a:pt x="14496" y="15725"/>
                    <a:pt x="14548" y="15887"/>
                  </a:cubicBezTo>
                  <a:cubicBezTo>
                    <a:pt x="14711" y="16355"/>
                    <a:pt x="14508" y="19789"/>
                    <a:pt x="10091" y="19789"/>
                  </a:cubicBezTo>
                  <a:lnTo>
                    <a:pt x="9685" y="19789"/>
                  </a:lnTo>
                  <a:cubicBezTo>
                    <a:pt x="5268" y="19789"/>
                    <a:pt x="5066" y="16355"/>
                    <a:pt x="5227" y="15887"/>
                  </a:cubicBezTo>
                  <a:cubicBezTo>
                    <a:pt x="5281" y="15725"/>
                    <a:pt x="5941" y="15674"/>
                    <a:pt x="6741" y="15674"/>
                  </a:cubicBezTo>
                  <a:cubicBezTo>
                    <a:pt x="7776" y="15674"/>
                    <a:pt x="9043" y="15759"/>
                    <a:pt x="9523" y="15794"/>
                  </a:cubicBezTo>
                  <a:lnTo>
                    <a:pt x="10252" y="15794"/>
                  </a:lnTo>
                  <a:cubicBezTo>
                    <a:pt x="10733" y="15759"/>
                    <a:pt x="12000" y="15674"/>
                    <a:pt x="13035" y="15674"/>
                  </a:cubicBezTo>
                  <a:close/>
                  <a:moveTo>
                    <a:pt x="15885" y="0"/>
                  </a:moveTo>
                  <a:cubicBezTo>
                    <a:pt x="14548" y="1279"/>
                    <a:pt x="0" y="16481"/>
                    <a:pt x="0" y="16481"/>
                  </a:cubicBezTo>
                  <a:cubicBezTo>
                    <a:pt x="1580" y="19134"/>
                    <a:pt x="4458" y="20945"/>
                    <a:pt x="9685" y="21600"/>
                  </a:cubicBezTo>
                  <a:lnTo>
                    <a:pt x="10091" y="21600"/>
                  </a:lnTo>
                  <a:cubicBezTo>
                    <a:pt x="20424" y="20320"/>
                    <a:pt x="21600" y="14514"/>
                    <a:pt x="21600" y="6648"/>
                  </a:cubicBezTo>
                  <a:cubicBezTo>
                    <a:pt x="21600" y="2747"/>
                    <a:pt x="18763" y="874"/>
                    <a:pt x="15885"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45" name="Google Shape;4291;p32">
              <a:extLst>
                <a:ext uri="{FF2B5EF4-FFF2-40B4-BE49-F238E27FC236}">
                  <a16:creationId xmlns:a16="http://schemas.microsoft.com/office/drawing/2014/main" id="{C32844EE-638B-BD85-6990-258EC19E425C}"/>
                </a:ext>
              </a:extLst>
            </p:cNvPr>
            <p:cNvSpPr>
              <a:spLocks/>
            </p:cNvSpPr>
            <p:nvPr/>
          </p:nvSpPr>
          <p:spPr bwMode="auto">
            <a:xfrm>
              <a:off x="715601" y="845564"/>
              <a:ext cx="137419" cy="161169"/>
            </a:xfrm>
            <a:custGeom>
              <a:avLst/>
              <a:gdLst>
                <a:gd name="T0" fmla="*/ 192473705 w 18889"/>
                <a:gd name="T1" fmla="*/ 249784298 h 21600"/>
                <a:gd name="T2" fmla="*/ 192473705 w 18889"/>
                <a:gd name="T3" fmla="*/ 249784298 h 21600"/>
                <a:gd name="T4" fmla="*/ 192473705 w 18889"/>
                <a:gd name="T5" fmla="*/ 249784298 h 21600"/>
                <a:gd name="T6" fmla="*/ 192473705 w 18889"/>
                <a:gd name="T7" fmla="*/ 24978429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889" h="21600" extrusionOk="0">
                  <a:moveTo>
                    <a:pt x="10823" y="0"/>
                  </a:moveTo>
                  <a:cubicBezTo>
                    <a:pt x="6855" y="0"/>
                    <a:pt x="2728" y="2974"/>
                    <a:pt x="952" y="7621"/>
                  </a:cubicBezTo>
                  <a:cubicBezTo>
                    <a:pt x="-1356" y="13318"/>
                    <a:pt x="682" y="19279"/>
                    <a:pt x="5435" y="21132"/>
                  </a:cubicBezTo>
                  <a:cubicBezTo>
                    <a:pt x="6289" y="21449"/>
                    <a:pt x="7172" y="21600"/>
                    <a:pt x="8069" y="21600"/>
                  </a:cubicBezTo>
                  <a:cubicBezTo>
                    <a:pt x="12037" y="21600"/>
                    <a:pt x="16164" y="18626"/>
                    <a:pt x="17936" y="13979"/>
                  </a:cubicBezTo>
                  <a:cubicBezTo>
                    <a:pt x="20244" y="8282"/>
                    <a:pt x="18206" y="2188"/>
                    <a:pt x="13453" y="468"/>
                  </a:cubicBezTo>
                  <a:cubicBezTo>
                    <a:pt x="12604" y="151"/>
                    <a:pt x="11716" y="0"/>
                    <a:pt x="1082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46" name="Google Shape;4292;p32">
              <a:extLst>
                <a:ext uri="{FF2B5EF4-FFF2-40B4-BE49-F238E27FC236}">
                  <a16:creationId xmlns:a16="http://schemas.microsoft.com/office/drawing/2014/main" id="{3D905477-6520-07CE-1BAC-B094B88BB08C}"/>
                </a:ext>
              </a:extLst>
            </p:cNvPr>
            <p:cNvSpPr>
              <a:spLocks/>
            </p:cNvSpPr>
            <p:nvPr/>
          </p:nvSpPr>
          <p:spPr bwMode="auto">
            <a:xfrm>
              <a:off x="623619" y="764167"/>
              <a:ext cx="35759" cy="126589"/>
            </a:xfrm>
            <a:custGeom>
              <a:avLst/>
              <a:gdLst>
                <a:gd name="T0" fmla="*/ 150097 w 21008"/>
                <a:gd name="T1" fmla="*/ 74668697 h 21600"/>
                <a:gd name="T2" fmla="*/ 150097 w 21008"/>
                <a:gd name="T3" fmla="*/ 74668697 h 21600"/>
                <a:gd name="T4" fmla="*/ 150097 w 21008"/>
                <a:gd name="T5" fmla="*/ 74668697 h 21600"/>
                <a:gd name="T6" fmla="*/ 150097 w 21008"/>
                <a:gd name="T7" fmla="*/ 7466869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08" h="21600" extrusionOk="0">
                  <a:moveTo>
                    <a:pt x="2239" y="0"/>
                  </a:moveTo>
                  <a:cubicBezTo>
                    <a:pt x="1011" y="0"/>
                    <a:pt x="-291" y="320"/>
                    <a:pt x="57" y="825"/>
                  </a:cubicBezTo>
                  <a:cubicBezTo>
                    <a:pt x="7025" y="7402"/>
                    <a:pt x="12251" y="14315"/>
                    <a:pt x="16890" y="21233"/>
                  </a:cubicBezTo>
                  <a:cubicBezTo>
                    <a:pt x="16890" y="21488"/>
                    <a:pt x="17568" y="21600"/>
                    <a:pt x="18375" y="21600"/>
                  </a:cubicBezTo>
                  <a:cubicBezTo>
                    <a:pt x="19677" y="21600"/>
                    <a:pt x="21309" y="21312"/>
                    <a:pt x="20961" y="20892"/>
                  </a:cubicBezTo>
                  <a:cubicBezTo>
                    <a:pt x="16303" y="13979"/>
                    <a:pt x="11077" y="7062"/>
                    <a:pt x="4110" y="485"/>
                  </a:cubicBezTo>
                  <a:cubicBezTo>
                    <a:pt x="3871" y="144"/>
                    <a:pt x="3083" y="0"/>
                    <a:pt x="2239"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365" name="Google Shape;4293;p32">
              <a:extLst>
                <a:ext uri="{FF2B5EF4-FFF2-40B4-BE49-F238E27FC236}">
                  <a16:creationId xmlns:a16="http://schemas.microsoft.com/office/drawing/2014/main" id="{317F8CA5-67DC-8C0E-6CB6-CD4E078AC69F}"/>
                </a:ext>
              </a:extLst>
            </p:cNvPr>
            <p:cNvSpPr/>
            <p:nvPr/>
          </p:nvSpPr>
          <p:spPr>
            <a:xfrm>
              <a:off x="664197" y="1041893"/>
              <a:ext cx="122352" cy="95295"/>
            </a:xfrm>
            <a:custGeom>
              <a:avLst/>
              <a:gdLst/>
              <a:ahLst/>
              <a:cxnLst>
                <a:cxn ang="0">
                  <a:pos x="wd2" y="hd2"/>
                </a:cxn>
                <a:cxn ang="5400000">
                  <a:pos x="wd2" y="hd2"/>
                </a:cxn>
                <a:cxn ang="10800000">
                  <a:pos x="wd2" y="hd2"/>
                </a:cxn>
                <a:cxn ang="16200000">
                  <a:pos x="wd2" y="hd2"/>
                </a:cxn>
              </a:cxnLst>
              <a:rect l="0" t="0" r="r" b="b"/>
              <a:pathLst>
                <a:path w="21024" h="21600" extrusionOk="0">
                  <a:moveTo>
                    <a:pt x="18465" y="0"/>
                  </a:moveTo>
                  <a:cubicBezTo>
                    <a:pt x="17821" y="0"/>
                    <a:pt x="17186" y="281"/>
                    <a:pt x="16781" y="922"/>
                  </a:cubicBezTo>
                  <a:cubicBezTo>
                    <a:pt x="15769" y="2484"/>
                    <a:pt x="14756" y="4039"/>
                    <a:pt x="13573" y="5375"/>
                  </a:cubicBezTo>
                  <a:cubicBezTo>
                    <a:pt x="12225" y="6937"/>
                    <a:pt x="11212" y="8049"/>
                    <a:pt x="10029" y="9168"/>
                  </a:cubicBezTo>
                  <a:cubicBezTo>
                    <a:pt x="8681" y="10504"/>
                    <a:pt x="7332" y="11616"/>
                    <a:pt x="5979" y="12510"/>
                  </a:cubicBezTo>
                  <a:cubicBezTo>
                    <a:pt x="4460" y="13621"/>
                    <a:pt x="3112" y="14515"/>
                    <a:pt x="1928" y="15183"/>
                  </a:cubicBezTo>
                  <a:cubicBezTo>
                    <a:pt x="580" y="15852"/>
                    <a:pt x="-262" y="17407"/>
                    <a:pt x="74" y="19194"/>
                  </a:cubicBezTo>
                  <a:cubicBezTo>
                    <a:pt x="351" y="20467"/>
                    <a:pt x="1417" y="21600"/>
                    <a:pt x="2445" y="21600"/>
                  </a:cubicBezTo>
                  <a:cubicBezTo>
                    <a:pt x="2674" y="21600"/>
                    <a:pt x="2898" y="21544"/>
                    <a:pt x="3112" y="21417"/>
                  </a:cubicBezTo>
                  <a:cubicBezTo>
                    <a:pt x="9864" y="18075"/>
                    <a:pt x="15769" y="12728"/>
                    <a:pt x="20325" y="5601"/>
                  </a:cubicBezTo>
                  <a:cubicBezTo>
                    <a:pt x="21173" y="4264"/>
                    <a:pt x="21338" y="2259"/>
                    <a:pt x="20325" y="922"/>
                  </a:cubicBezTo>
                  <a:cubicBezTo>
                    <a:pt x="19883" y="338"/>
                    <a:pt x="19169" y="0"/>
                    <a:pt x="18465"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366" name="Google Shape;4294;p32">
              <a:extLst>
                <a:ext uri="{FF2B5EF4-FFF2-40B4-BE49-F238E27FC236}">
                  <a16:creationId xmlns:a16="http://schemas.microsoft.com/office/drawing/2014/main" id="{3A570114-69A3-94CA-BB6E-8EB618E6CAF1}"/>
                </a:ext>
              </a:extLst>
            </p:cNvPr>
            <p:cNvSpPr/>
            <p:nvPr/>
          </p:nvSpPr>
          <p:spPr>
            <a:xfrm>
              <a:off x="613350" y="1122895"/>
              <a:ext cx="28602" cy="28589"/>
            </a:xfrm>
            <a:custGeom>
              <a:avLst/>
              <a:gdLst/>
              <a:ahLst/>
              <a:cxnLst>
                <a:cxn ang="0">
                  <a:pos x="wd2" y="hd2"/>
                </a:cxn>
                <a:cxn ang="5400000">
                  <a:pos x="wd2" y="hd2"/>
                </a:cxn>
                <a:cxn ang="10800000">
                  <a:pos x="wd2" y="hd2"/>
                </a:cxn>
                <a:cxn ang="16200000">
                  <a:pos x="wd2" y="hd2"/>
                </a:cxn>
              </a:cxnLst>
              <a:rect l="0" t="0" r="r" b="b"/>
              <a:pathLst>
                <a:path w="16200" h="21600" extrusionOk="0">
                  <a:moveTo>
                    <a:pt x="8100" y="0"/>
                  </a:moveTo>
                  <a:cubicBezTo>
                    <a:pt x="-2700" y="0"/>
                    <a:pt x="-2700" y="21576"/>
                    <a:pt x="8100" y="21576"/>
                  </a:cubicBezTo>
                  <a:cubicBezTo>
                    <a:pt x="8279" y="21600"/>
                    <a:pt x="8459" y="21600"/>
                    <a:pt x="8620" y="21600"/>
                  </a:cubicBezTo>
                  <a:cubicBezTo>
                    <a:pt x="18900" y="21600"/>
                    <a:pt x="18721" y="0"/>
                    <a:pt x="8100"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3849" name="Google Shape;4295;p32">
              <a:extLst>
                <a:ext uri="{FF2B5EF4-FFF2-40B4-BE49-F238E27FC236}">
                  <a16:creationId xmlns:a16="http://schemas.microsoft.com/office/drawing/2014/main" id="{6F514A0B-90D9-FA17-02FE-641454FE2164}"/>
                </a:ext>
              </a:extLst>
            </p:cNvPr>
            <p:cNvSpPr>
              <a:spLocks/>
            </p:cNvSpPr>
            <p:nvPr/>
          </p:nvSpPr>
          <p:spPr bwMode="auto">
            <a:xfrm>
              <a:off x="352870" y="481365"/>
              <a:ext cx="387441" cy="521863"/>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lnTo>
                    <a:pt x="0" y="21600"/>
                  </a:lnTo>
                  <a:cubicBezTo>
                    <a:pt x="0" y="21600"/>
                    <a:pt x="8155" y="20700"/>
                    <a:pt x="12343" y="14728"/>
                  </a:cubicBezTo>
                  <a:cubicBezTo>
                    <a:pt x="16531" y="8714"/>
                    <a:pt x="21600" y="1"/>
                    <a:pt x="21600"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50" name="Google Shape;4296;p32">
              <a:extLst>
                <a:ext uri="{FF2B5EF4-FFF2-40B4-BE49-F238E27FC236}">
                  <a16:creationId xmlns:a16="http://schemas.microsoft.com/office/drawing/2014/main" id="{5783E7A6-D0A1-112E-2D67-5AEBB9EFDBCD}"/>
                </a:ext>
              </a:extLst>
            </p:cNvPr>
            <p:cNvSpPr>
              <a:spLocks/>
            </p:cNvSpPr>
            <p:nvPr/>
          </p:nvSpPr>
          <p:spPr bwMode="auto">
            <a:xfrm>
              <a:off x="99843" y="1049715"/>
              <a:ext cx="81054" cy="161106"/>
            </a:xfrm>
            <a:custGeom>
              <a:avLst/>
              <a:gdLst>
                <a:gd name="T0" fmla="*/ 8035791 w 21600"/>
                <a:gd name="T1" fmla="*/ 249295216 h 21600"/>
                <a:gd name="T2" fmla="*/ 8035791 w 21600"/>
                <a:gd name="T3" fmla="*/ 249295216 h 21600"/>
                <a:gd name="T4" fmla="*/ 8035791 w 21600"/>
                <a:gd name="T5" fmla="*/ 249295216 h 21600"/>
                <a:gd name="T6" fmla="*/ 8035791 w 21600"/>
                <a:gd name="T7" fmla="*/ 24929521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593" y="0"/>
                  </a:moveTo>
                  <a:lnTo>
                    <a:pt x="0" y="21600"/>
                  </a:lnTo>
                  <a:lnTo>
                    <a:pt x="21600" y="2251"/>
                  </a:lnTo>
                  <a:cubicBezTo>
                    <a:pt x="20020" y="1193"/>
                    <a:pt x="18439" y="527"/>
                    <a:pt x="16593"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51" name="Google Shape;4297;p32">
              <a:extLst>
                <a:ext uri="{FF2B5EF4-FFF2-40B4-BE49-F238E27FC236}">
                  <a16:creationId xmlns:a16="http://schemas.microsoft.com/office/drawing/2014/main" id="{28BAF734-152D-22EE-0D5B-90B0EF0A3C30}"/>
                </a:ext>
              </a:extLst>
            </p:cNvPr>
            <p:cNvSpPr>
              <a:spLocks/>
            </p:cNvSpPr>
            <p:nvPr/>
          </p:nvSpPr>
          <p:spPr bwMode="auto">
            <a:xfrm>
              <a:off x="222408" y="843130"/>
              <a:ext cx="124389" cy="277739"/>
            </a:xfrm>
            <a:custGeom>
              <a:avLst/>
              <a:gdLst>
                <a:gd name="T0" fmla="*/ 101803619 w 19556"/>
                <a:gd name="T1" fmla="*/ 2147483647 h 21600"/>
                <a:gd name="T2" fmla="*/ 101803619 w 19556"/>
                <a:gd name="T3" fmla="*/ 2147483647 h 21600"/>
                <a:gd name="T4" fmla="*/ 101803619 w 19556"/>
                <a:gd name="T5" fmla="*/ 2147483647 h 21600"/>
                <a:gd name="T6" fmla="*/ 101803619 w 1955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556" h="21600" extrusionOk="0">
                  <a:moveTo>
                    <a:pt x="17871" y="0"/>
                  </a:moveTo>
                  <a:lnTo>
                    <a:pt x="0" y="21600"/>
                  </a:lnTo>
                  <a:cubicBezTo>
                    <a:pt x="775" y="20908"/>
                    <a:pt x="12120" y="9607"/>
                    <a:pt x="15692" y="6304"/>
                  </a:cubicBezTo>
                  <a:cubicBezTo>
                    <a:pt x="16315" y="5687"/>
                    <a:pt x="16938" y="5073"/>
                    <a:pt x="17714" y="4534"/>
                  </a:cubicBezTo>
                  <a:cubicBezTo>
                    <a:pt x="18023" y="4228"/>
                    <a:pt x="21600" y="845"/>
                    <a:pt x="17871"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52" name="Google Shape;4298;p32">
              <a:extLst>
                <a:ext uri="{FF2B5EF4-FFF2-40B4-BE49-F238E27FC236}">
                  <a16:creationId xmlns:a16="http://schemas.microsoft.com/office/drawing/2014/main" id="{FBE9A35B-0694-48D0-4952-7C73F492C243}"/>
                </a:ext>
              </a:extLst>
            </p:cNvPr>
            <p:cNvSpPr>
              <a:spLocks/>
            </p:cNvSpPr>
            <p:nvPr/>
          </p:nvSpPr>
          <p:spPr bwMode="auto">
            <a:xfrm>
              <a:off x="325185" y="1193036"/>
              <a:ext cx="49438" cy="31616"/>
            </a:xfrm>
            <a:custGeom>
              <a:avLst/>
              <a:gdLst>
                <a:gd name="T0" fmla="*/ 678360 w 21600"/>
                <a:gd name="T1" fmla="*/ 72557 h 21600"/>
                <a:gd name="T2" fmla="*/ 678360 w 21600"/>
                <a:gd name="T3" fmla="*/ 72557 h 21600"/>
                <a:gd name="T4" fmla="*/ 678360 w 21600"/>
                <a:gd name="T5" fmla="*/ 72557 h 21600"/>
                <a:gd name="T6" fmla="*/ 678360 w 21600"/>
                <a:gd name="T7" fmla="*/ 7255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0"/>
                  </a:moveTo>
                  <a:lnTo>
                    <a:pt x="0" y="21600"/>
                  </a:lnTo>
                  <a:cubicBezTo>
                    <a:pt x="6327" y="18764"/>
                    <a:pt x="11182" y="17591"/>
                    <a:pt x="14714" y="17591"/>
                  </a:cubicBezTo>
                  <a:cubicBezTo>
                    <a:pt x="16241" y="17591"/>
                    <a:pt x="17536" y="17805"/>
                    <a:pt x="18573" y="18231"/>
                  </a:cubicBezTo>
                  <a:lnTo>
                    <a:pt x="18573" y="17549"/>
                  </a:lnTo>
                  <a:cubicBezTo>
                    <a:pt x="18573" y="17549"/>
                    <a:pt x="20741" y="9446"/>
                    <a:pt x="21600"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53" name="Google Shape;4299;p32">
              <a:extLst>
                <a:ext uri="{FF2B5EF4-FFF2-40B4-BE49-F238E27FC236}">
                  <a16:creationId xmlns:a16="http://schemas.microsoft.com/office/drawing/2014/main" id="{4F2DA45D-E0D8-F92A-318B-809A16BC1ECA}"/>
                </a:ext>
              </a:extLst>
            </p:cNvPr>
            <p:cNvSpPr>
              <a:spLocks/>
            </p:cNvSpPr>
            <p:nvPr/>
          </p:nvSpPr>
          <p:spPr bwMode="auto">
            <a:xfrm>
              <a:off x="0" y="842069"/>
              <a:ext cx="401863" cy="777942"/>
            </a:xfrm>
            <a:custGeom>
              <a:avLst/>
              <a:gdLst>
                <a:gd name="T0" fmla="*/ 2147483647 w 21110"/>
                <a:gd name="T1" fmla="*/ 2147483647 h 21600"/>
                <a:gd name="T2" fmla="*/ 2147483647 w 21110"/>
                <a:gd name="T3" fmla="*/ 2147483647 h 21600"/>
                <a:gd name="T4" fmla="*/ 2147483647 w 21110"/>
                <a:gd name="T5" fmla="*/ 2147483647 h 21600"/>
                <a:gd name="T6" fmla="*/ 2147483647 w 2111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10" h="21600" extrusionOk="0">
                  <a:moveTo>
                    <a:pt x="17231" y="0"/>
                  </a:moveTo>
                  <a:cubicBezTo>
                    <a:pt x="15345" y="0"/>
                    <a:pt x="9502" y="6231"/>
                    <a:pt x="9502" y="6231"/>
                  </a:cubicBezTo>
                  <a:lnTo>
                    <a:pt x="5245" y="10238"/>
                  </a:lnTo>
                  <a:lnTo>
                    <a:pt x="8515" y="5765"/>
                  </a:lnTo>
                  <a:cubicBezTo>
                    <a:pt x="8161" y="5671"/>
                    <a:pt x="7806" y="5628"/>
                    <a:pt x="7484" y="5628"/>
                  </a:cubicBezTo>
                  <a:cubicBezTo>
                    <a:pt x="7335" y="5628"/>
                    <a:pt x="7194" y="5638"/>
                    <a:pt x="7061" y="5655"/>
                  </a:cubicBezTo>
                  <a:cubicBezTo>
                    <a:pt x="6335" y="5792"/>
                    <a:pt x="2492" y="10128"/>
                    <a:pt x="2336" y="10705"/>
                  </a:cubicBezTo>
                  <a:cubicBezTo>
                    <a:pt x="2180" y="11281"/>
                    <a:pt x="3946" y="14519"/>
                    <a:pt x="4154" y="15479"/>
                  </a:cubicBezTo>
                  <a:cubicBezTo>
                    <a:pt x="4363" y="16467"/>
                    <a:pt x="0" y="21600"/>
                    <a:pt x="0" y="21600"/>
                  </a:cubicBezTo>
                  <a:lnTo>
                    <a:pt x="10488" y="21600"/>
                  </a:lnTo>
                  <a:cubicBezTo>
                    <a:pt x="10488" y="21600"/>
                    <a:pt x="11527" y="18252"/>
                    <a:pt x="12670" y="17428"/>
                  </a:cubicBezTo>
                  <a:cubicBezTo>
                    <a:pt x="13811" y="16632"/>
                    <a:pt x="17134" y="15726"/>
                    <a:pt x="17134" y="13037"/>
                  </a:cubicBezTo>
                  <a:cubicBezTo>
                    <a:pt x="17134" y="13037"/>
                    <a:pt x="20198" y="12297"/>
                    <a:pt x="20093" y="11446"/>
                  </a:cubicBezTo>
                  <a:cubicBezTo>
                    <a:pt x="20043" y="10924"/>
                    <a:pt x="20043" y="10568"/>
                    <a:pt x="19315" y="10485"/>
                  </a:cubicBezTo>
                  <a:cubicBezTo>
                    <a:pt x="19190" y="10468"/>
                    <a:pt x="19034" y="10459"/>
                    <a:pt x="18851" y="10459"/>
                  </a:cubicBezTo>
                  <a:cubicBezTo>
                    <a:pt x="18426" y="10459"/>
                    <a:pt x="17842" y="10507"/>
                    <a:pt x="17082" y="10622"/>
                  </a:cubicBezTo>
                  <a:lnTo>
                    <a:pt x="19679" y="9717"/>
                  </a:lnTo>
                  <a:lnTo>
                    <a:pt x="19731" y="9717"/>
                  </a:lnTo>
                  <a:cubicBezTo>
                    <a:pt x="19834" y="9415"/>
                    <a:pt x="19834" y="9058"/>
                    <a:pt x="19679" y="8784"/>
                  </a:cubicBezTo>
                  <a:cubicBezTo>
                    <a:pt x="19513" y="8520"/>
                    <a:pt x="18747" y="8441"/>
                    <a:pt x="17890" y="8441"/>
                  </a:cubicBezTo>
                  <a:cubicBezTo>
                    <a:pt x="16605" y="8441"/>
                    <a:pt x="15109" y="8619"/>
                    <a:pt x="15109" y="8619"/>
                  </a:cubicBezTo>
                  <a:cubicBezTo>
                    <a:pt x="15109" y="8619"/>
                    <a:pt x="21600" y="1841"/>
                    <a:pt x="21080" y="633"/>
                  </a:cubicBezTo>
                  <a:cubicBezTo>
                    <a:pt x="20941" y="337"/>
                    <a:pt x="20688" y="214"/>
                    <a:pt x="20370" y="214"/>
                  </a:cubicBezTo>
                  <a:cubicBezTo>
                    <a:pt x="19624" y="214"/>
                    <a:pt x="18511" y="890"/>
                    <a:pt x="17601" y="1621"/>
                  </a:cubicBezTo>
                  <a:cubicBezTo>
                    <a:pt x="17601" y="1648"/>
                    <a:pt x="17601" y="1648"/>
                    <a:pt x="17601" y="1648"/>
                  </a:cubicBezTo>
                  <a:cubicBezTo>
                    <a:pt x="17342" y="1841"/>
                    <a:pt x="17134" y="2060"/>
                    <a:pt x="16926" y="2280"/>
                  </a:cubicBezTo>
                  <a:cubicBezTo>
                    <a:pt x="15732" y="3432"/>
                    <a:pt x="11942" y="7494"/>
                    <a:pt x="11683" y="7741"/>
                  </a:cubicBezTo>
                  <a:lnTo>
                    <a:pt x="17654" y="29"/>
                  </a:lnTo>
                  <a:cubicBezTo>
                    <a:pt x="17549" y="29"/>
                    <a:pt x="17446" y="2"/>
                    <a:pt x="17290" y="2"/>
                  </a:cubicBezTo>
                  <a:cubicBezTo>
                    <a:pt x="17270" y="0"/>
                    <a:pt x="17250" y="0"/>
                    <a:pt x="17231" y="0"/>
                  </a:cubicBezTo>
                  <a:close/>
                </a:path>
              </a:pathLst>
            </a:custGeom>
            <a:solidFill>
              <a:srgbClr val="FFD1A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54" name="Google Shape;4300;p32">
              <a:extLst>
                <a:ext uri="{FF2B5EF4-FFF2-40B4-BE49-F238E27FC236}">
                  <a16:creationId xmlns:a16="http://schemas.microsoft.com/office/drawing/2014/main" id="{F1AABAAB-2463-F10C-6855-DC752B456107}"/>
                </a:ext>
              </a:extLst>
            </p:cNvPr>
            <p:cNvSpPr>
              <a:spLocks/>
            </p:cNvSpPr>
            <p:nvPr/>
          </p:nvSpPr>
          <p:spPr bwMode="auto">
            <a:xfrm>
              <a:off x="353351" y="843879"/>
              <a:ext cx="48154" cy="55336"/>
            </a:xfrm>
            <a:custGeom>
              <a:avLst/>
              <a:gdLst>
                <a:gd name="T0" fmla="*/ 713893 w 20636"/>
                <a:gd name="T1" fmla="*/ 1191771 h 21600"/>
                <a:gd name="T2" fmla="*/ 713893 w 20636"/>
                <a:gd name="T3" fmla="*/ 1191771 h 21600"/>
                <a:gd name="T4" fmla="*/ 713893 w 20636"/>
                <a:gd name="T5" fmla="*/ 1191771 h 21600"/>
                <a:gd name="T6" fmla="*/ 713893 w 20636"/>
                <a:gd name="T7" fmla="*/ 119177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36" h="21600" extrusionOk="0">
                  <a:moveTo>
                    <a:pt x="13824" y="0"/>
                  </a:moveTo>
                  <a:cubicBezTo>
                    <a:pt x="12713" y="0"/>
                    <a:pt x="11443" y="85"/>
                    <a:pt x="10814" y="475"/>
                  </a:cubicBezTo>
                  <a:cubicBezTo>
                    <a:pt x="8273" y="1632"/>
                    <a:pt x="6575" y="3557"/>
                    <a:pt x="4876" y="5494"/>
                  </a:cubicBezTo>
                  <a:cubicBezTo>
                    <a:pt x="3191" y="7419"/>
                    <a:pt x="1920" y="9356"/>
                    <a:pt x="1064" y="11671"/>
                  </a:cubicBezTo>
                  <a:cubicBezTo>
                    <a:pt x="222" y="13986"/>
                    <a:pt x="-621" y="17068"/>
                    <a:pt x="650" y="18993"/>
                  </a:cubicBezTo>
                  <a:cubicBezTo>
                    <a:pt x="1599" y="20735"/>
                    <a:pt x="3498" y="21600"/>
                    <a:pt x="5464" y="21600"/>
                  </a:cubicBezTo>
                  <a:cubicBezTo>
                    <a:pt x="6120" y="21600"/>
                    <a:pt x="6789" y="21503"/>
                    <a:pt x="7417" y="21308"/>
                  </a:cubicBezTo>
                  <a:cubicBezTo>
                    <a:pt x="12499" y="20150"/>
                    <a:pt x="15897" y="16301"/>
                    <a:pt x="18438" y="12049"/>
                  </a:cubicBezTo>
                  <a:cubicBezTo>
                    <a:pt x="19708" y="9734"/>
                    <a:pt x="20979" y="7419"/>
                    <a:pt x="20551" y="4715"/>
                  </a:cubicBezTo>
                  <a:cubicBezTo>
                    <a:pt x="20123" y="2790"/>
                    <a:pt x="18438" y="475"/>
                    <a:pt x="15897" y="85"/>
                  </a:cubicBezTo>
                  <a:cubicBezTo>
                    <a:pt x="15897" y="85"/>
                    <a:pt x="14934" y="0"/>
                    <a:pt x="13824"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55" name="Google Shape;4301;p32">
              <a:extLst>
                <a:ext uri="{FF2B5EF4-FFF2-40B4-BE49-F238E27FC236}">
                  <a16:creationId xmlns:a16="http://schemas.microsoft.com/office/drawing/2014/main" id="{D1DFB221-14A7-9668-87F6-896D392B1612}"/>
                </a:ext>
              </a:extLst>
            </p:cNvPr>
            <p:cNvSpPr>
              <a:spLocks/>
            </p:cNvSpPr>
            <p:nvPr/>
          </p:nvSpPr>
          <p:spPr bwMode="auto">
            <a:xfrm>
              <a:off x="296993" y="838168"/>
              <a:ext cx="48165" cy="55679"/>
            </a:xfrm>
            <a:custGeom>
              <a:avLst/>
              <a:gdLst>
                <a:gd name="T0" fmla="*/ 714170 w 20640"/>
                <a:gd name="T1" fmla="*/ 1229189 h 21600"/>
                <a:gd name="T2" fmla="*/ 714170 w 20640"/>
                <a:gd name="T3" fmla="*/ 1229189 h 21600"/>
                <a:gd name="T4" fmla="*/ 714170 w 20640"/>
                <a:gd name="T5" fmla="*/ 1229189 h 21600"/>
                <a:gd name="T6" fmla="*/ 714170 w 20640"/>
                <a:gd name="T7" fmla="*/ 122918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40" h="21600" extrusionOk="0">
                  <a:moveTo>
                    <a:pt x="15893" y="0"/>
                  </a:moveTo>
                  <a:cubicBezTo>
                    <a:pt x="15893" y="0"/>
                    <a:pt x="12081" y="0"/>
                    <a:pt x="10810" y="775"/>
                  </a:cubicBezTo>
                  <a:cubicBezTo>
                    <a:pt x="8269" y="1538"/>
                    <a:pt x="6584" y="3451"/>
                    <a:pt x="4885" y="5376"/>
                  </a:cubicBezTo>
                  <a:cubicBezTo>
                    <a:pt x="3187" y="7289"/>
                    <a:pt x="1916" y="9589"/>
                    <a:pt x="1074" y="11890"/>
                  </a:cubicBezTo>
                  <a:cubicBezTo>
                    <a:pt x="231" y="13815"/>
                    <a:pt x="-625" y="16878"/>
                    <a:pt x="646" y="18791"/>
                  </a:cubicBezTo>
                  <a:cubicBezTo>
                    <a:pt x="1662" y="20922"/>
                    <a:pt x="3735" y="21600"/>
                    <a:pt x="5808" y="21600"/>
                  </a:cubicBezTo>
                  <a:cubicBezTo>
                    <a:pt x="6357" y="21600"/>
                    <a:pt x="6905" y="21552"/>
                    <a:pt x="7427" y="21479"/>
                  </a:cubicBezTo>
                  <a:cubicBezTo>
                    <a:pt x="12509" y="20329"/>
                    <a:pt x="15893" y="16115"/>
                    <a:pt x="18434" y="12277"/>
                  </a:cubicBezTo>
                  <a:cubicBezTo>
                    <a:pt x="19704" y="9977"/>
                    <a:pt x="20975" y="7289"/>
                    <a:pt x="20560" y="4601"/>
                  </a:cubicBezTo>
                  <a:cubicBezTo>
                    <a:pt x="20132" y="2688"/>
                    <a:pt x="18434" y="775"/>
                    <a:pt x="15893"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56" name="Google Shape;4302;p32">
              <a:extLst>
                <a:ext uri="{FF2B5EF4-FFF2-40B4-BE49-F238E27FC236}">
                  <a16:creationId xmlns:a16="http://schemas.microsoft.com/office/drawing/2014/main" id="{9BFC3994-9D74-97B3-B7CE-8D6B1368F435}"/>
                </a:ext>
              </a:extLst>
            </p:cNvPr>
            <p:cNvSpPr>
              <a:spLocks/>
            </p:cNvSpPr>
            <p:nvPr/>
          </p:nvSpPr>
          <p:spPr bwMode="auto">
            <a:xfrm>
              <a:off x="198601" y="1485419"/>
              <a:ext cx="34768" cy="128430"/>
            </a:xfrm>
            <a:custGeom>
              <a:avLst/>
              <a:gdLst>
                <a:gd name="T0" fmla="*/ 129773 w 21034"/>
                <a:gd name="T1" fmla="*/ 80257911 h 21600"/>
                <a:gd name="T2" fmla="*/ 129773 w 21034"/>
                <a:gd name="T3" fmla="*/ 80257911 h 21600"/>
                <a:gd name="T4" fmla="*/ 129773 w 21034"/>
                <a:gd name="T5" fmla="*/ 80257911 h 21600"/>
                <a:gd name="T6" fmla="*/ 129773 w 21034"/>
                <a:gd name="T7" fmla="*/ 8025791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34" h="21600" extrusionOk="0">
                  <a:moveTo>
                    <a:pt x="18443" y="0"/>
                  </a:moveTo>
                  <a:cubicBezTo>
                    <a:pt x="17537" y="0"/>
                    <a:pt x="16650" y="110"/>
                    <a:pt x="16196" y="362"/>
                  </a:cubicBezTo>
                  <a:cubicBezTo>
                    <a:pt x="8417" y="7176"/>
                    <a:pt x="3036" y="13994"/>
                    <a:pt x="53" y="20975"/>
                  </a:cubicBezTo>
                  <a:cubicBezTo>
                    <a:pt x="-249" y="21390"/>
                    <a:pt x="789" y="21600"/>
                    <a:pt x="1998" y="21600"/>
                  </a:cubicBezTo>
                  <a:cubicBezTo>
                    <a:pt x="3187" y="21600"/>
                    <a:pt x="4528" y="21390"/>
                    <a:pt x="4830" y="20975"/>
                  </a:cubicBezTo>
                  <a:cubicBezTo>
                    <a:pt x="7228" y="14157"/>
                    <a:pt x="12609" y="7343"/>
                    <a:pt x="20973" y="693"/>
                  </a:cubicBezTo>
                  <a:cubicBezTo>
                    <a:pt x="21351" y="283"/>
                    <a:pt x="19897" y="0"/>
                    <a:pt x="18443"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57" name="Google Shape;4303;p32">
              <a:extLst>
                <a:ext uri="{FF2B5EF4-FFF2-40B4-BE49-F238E27FC236}">
                  <a16:creationId xmlns:a16="http://schemas.microsoft.com/office/drawing/2014/main" id="{F23E5E4B-CB2F-1639-3F2C-D03F3618901A}"/>
                </a:ext>
              </a:extLst>
            </p:cNvPr>
            <p:cNvSpPr>
              <a:spLocks/>
            </p:cNvSpPr>
            <p:nvPr/>
          </p:nvSpPr>
          <p:spPr bwMode="auto">
            <a:xfrm>
              <a:off x="344656" y="866226"/>
              <a:ext cx="60697" cy="161045"/>
            </a:xfrm>
            <a:custGeom>
              <a:avLst/>
              <a:gdLst>
                <a:gd name="T0" fmla="*/ 2087266 w 21077"/>
                <a:gd name="T1" fmla="*/ 248824799 h 21600"/>
                <a:gd name="T2" fmla="*/ 2087266 w 21077"/>
                <a:gd name="T3" fmla="*/ 248824799 h 21600"/>
                <a:gd name="T4" fmla="*/ 2087266 w 21077"/>
                <a:gd name="T5" fmla="*/ 248824799 h 21600"/>
                <a:gd name="T6" fmla="*/ 2087266 w 21077"/>
                <a:gd name="T7" fmla="*/ 24882479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77" h="21600" extrusionOk="0">
                  <a:moveTo>
                    <a:pt x="19521" y="0"/>
                  </a:moveTo>
                  <a:cubicBezTo>
                    <a:pt x="18892" y="0"/>
                    <a:pt x="18242" y="147"/>
                    <a:pt x="17960" y="481"/>
                  </a:cubicBezTo>
                  <a:cubicBezTo>
                    <a:pt x="14524" y="7506"/>
                    <a:pt x="8694" y="14266"/>
                    <a:pt x="110" y="20763"/>
                  </a:cubicBezTo>
                  <a:cubicBezTo>
                    <a:pt x="-356" y="21211"/>
                    <a:pt x="749" y="21600"/>
                    <a:pt x="1725" y="21600"/>
                  </a:cubicBezTo>
                  <a:cubicBezTo>
                    <a:pt x="2191" y="21600"/>
                    <a:pt x="2635" y="21508"/>
                    <a:pt x="2852" y="21294"/>
                  </a:cubicBezTo>
                  <a:cubicBezTo>
                    <a:pt x="11436" y="14798"/>
                    <a:pt x="17613" y="7903"/>
                    <a:pt x="21049" y="745"/>
                  </a:cubicBezTo>
                  <a:cubicBezTo>
                    <a:pt x="21244" y="285"/>
                    <a:pt x="20399" y="0"/>
                    <a:pt x="19521"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58" name="Google Shape;4304;p32">
              <a:extLst>
                <a:ext uri="{FF2B5EF4-FFF2-40B4-BE49-F238E27FC236}">
                  <a16:creationId xmlns:a16="http://schemas.microsoft.com/office/drawing/2014/main" id="{8D2E4A36-745D-0D80-9ACB-916E8600B19C}"/>
                </a:ext>
              </a:extLst>
            </p:cNvPr>
            <p:cNvSpPr>
              <a:spLocks/>
            </p:cNvSpPr>
            <p:nvPr/>
          </p:nvSpPr>
          <p:spPr bwMode="auto">
            <a:xfrm>
              <a:off x="200655" y="1040820"/>
              <a:ext cx="38937" cy="17166"/>
            </a:xfrm>
            <a:custGeom>
              <a:avLst/>
              <a:gdLst>
                <a:gd name="T0" fmla="*/ 218682 w 21269"/>
                <a:gd name="T1" fmla="*/ 3424 h 21600"/>
                <a:gd name="T2" fmla="*/ 218682 w 21269"/>
                <a:gd name="T3" fmla="*/ 3424 h 21600"/>
                <a:gd name="T4" fmla="*/ 218682 w 21269"/>
                <a:gd name="T5" fmla="*/ 3424 h 21600"/>
                <a:gd name="T6" fmla="*/ 218682 w 21269"/>
                <a:gd name="T7" fmla="*/ 342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69" h="21600" extrusionOk="0">
                  <a:moveTo>
                    <a:pt x="2165" y="0"/>
                  </a:moveTo>
                  <a:cubicBezTo>
                    <a:pt x="1074" y="0"/>
                    <a:pt x="0" y="2474"/>
                    <a:pt x="0" y="4948"/>
                  </a:cubicBezTo>
                  <a:cubicBezTo>
                    <a:pt x="0" y="7462"/>
                    <a:pt x="1074" y="8679"/>
                    <a:pt x="2165" y="9936"/>
                  </a:cubicBezTo>
                  <a:cubicBezTo>
                    <a:pt x="7569" y="11193"/>
                    <a:pt x="12957" y="14924"/>
                    <a:pt x="17815" y="21129"/>
                  </a:cubicBezTo>
                  <a:cubicBezTo>
                    <a:pt x="18105" y="21443"/>
                    <a:pt x="18429" y="21600"/>
                    <a:pt x="18770" y="21600"/>
                  </a:cubicBezTo>
                  <a:cubicBezTo>
                    <a:pt x="19691" y="21600"/>
                    <a:pt x="20662" y="20461"/>
                    <a:pt x="21054" y="18655"/>
                  </a:cubicBezTo>
                  <a:cubicBezTo>
                    <a:pt x="21600" y="17398"/>
                    <a:pt x="21054" y="13667"/>
                    <a:pt x="19980" y="12410"/>
                  </a:cubicBezTo>
                  <a:cubicBezTo>
                    <a:pt x="14576" y="6205"/>
                    <a:pt x="8643" y="2474"/>
                    <a:pt x="2165"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59" name="Google Shape;4305;p32">
              <a:extLst>
                <a:ext uri="{FF2B5EF4-FFF2-40B4-BE49-F238E27FC236}">
                  <a16:creationId xmlns:a16="http://schemas.microsoft.com/office/drawing/2014/main" id="{5DF20A6E-D12E-C305-E6B6-2BAF5E08BD9B}"/>
                </a:ext>
              </a:extLst>
            </p:cNvPr>
            <p:cNvSpPr>
              <a:spLocks/>
            </p:cNvSpPr>
            <p:nvPr/>
          </p:nvSpPr>
          <p:spPr bwMode="auto">
            <a:xfrm>
              <a:off x="270848" y="1062542"/>
              <a:ext cx="31276" cy="18446"/>
            </a:xfrm>
            <a:custGeom>
              <a:avLst/>
              <a:gdLst>
                <a:gd name="T0" fmla="*/ 71787 w 21367"/>
                <a:gd name="T1" fmla="*/ 4905 h 21600"/>
                <a:gd name="T2" fmla="*/ 71787 w 21367"/>
                <a:gd name="T3" fmla="*/ 4905 h 21600"/>
                <a:gd name="T4" fmla="*/ 71787 w 21367"/>
                <a:gd name="T5" fmla="*/ 4905 h 21600"/>
                <a:gd name="T6" fmla="*/ 71787 w 21367"/>
                <a:gd name="T7" fmla="*/ 490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67" h="21600" extrusionOk="0">
                  <a:moveTo>
                    <a:pt x="3369" y="0"/>
                  </a:moveTo>
                  <a:cubicBezTo>
                    <a:pt x="2026" y="0"/>
                    <a:pt x="0" y="1170"/>
                    <a:pt x="0" y="3472"/>
                  </a:cubicBezTo>
                  <a:cubicBezTo>
                    <a:pt x="0" y="5811"/>
                    <a:pt x="661" y="8114"/>
                    <a:pt x="2026" y="9283"/>
                  </a:cubicBezTo>
                  <a:cubicBezTo>
                    <a:pt x="7420" y="11586"/>
                    <a:pt x="12815" y="16227"/>
                    <a:pt x="17549" y="20832"/>
                  </a:cubicBezTo>
                  <a:cubicBezTo>
                    <a:pt x="18103" y="21308"/>
                    <a:pt x="18679" y="21600"/>
                    <a:pt x="19169" y="21600"/>
                  </a:cubicBezTo>
                  <a:cubicBezTo>
                    <a:pt x="19894" y="21600"/>
                    <a:pt x="20534" y="21052"/>
                    <a:pt x="20918" y="19699"/>
                  </a:cubicBezTo>
                  <a:cubicBezTo>
                    <a:pt x="21600" y="17360"/>
                    <a:pt x="21600" y="15058"/>
                    <a:pt x="20257" y="13888"/>
                  </a:cubicBezTo>
                  <a:cubicBezTo>
                    <a:pt x="14841" y="8114"/>
                    <a:pt x="9446" y="3472"/>
                    <a:pt x="3369" y="0"/>
                  </a:cubicBezTo>
                  <a:close/>
                </a:path>
              </a:pathLst>
            </a:custGeom>
            <a:solidFill>
              <a:srgbClr val="F9AE7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3860" name="Google Shape;4306;p32">
              <a:extLst>
                <a:ext uri="{FF2B5EF4-FFF2-40B4-BE49-F238E27FC236}">
                  <a16:creationId xmlns:a16="http://schemas.microsoft.com/office/drawing/2014/main" id="{C9B09B5D-C31D-45CF-C3A7-9C4FB6BD8318}"/>
                </a:ext>
              </a:extLst>
            </p:cNvPr>
            <p:cNvSpPr>
              <a:spLocks/>
            </p:cNvSpPr>
            <p:nvPr/>
          </p:nvSpPr>
          <p:spPr bwMode="auto">
            <a:xfrm>
              <a:off x="186741" y="870408"/>
              <a:ext cx="180621" cy="251179"/>
            </a:xfrm>
            <a:custGeom>
              <a:avLst/>
              <a:gdLst>
                <a:gd name="T0" fmla="*/ 462964225 w 21346"/>
                <a:gd name="T1" fmla="*/ 2147483647 h 21600"/>
                <a:gd name="T2" fmla="*/ 462964225 w 21346"/>
                <a:gd name="T3" fmla="*/ 2147483647 h 21600"/>
                <a:gd name="T4" fmla="*/ 462964225 w 21346"/>
                <a:gd name="T5" fmla="*/ 2147483647 h 21600"/>
                <a:gd name="T6" fmla="*/ 462964225 w 2134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46" h="21600" extrusionOk="0">
                  <a:moveTo>
                    <a:pt x="3322" y="0"/>
                  </a:moveTo>
                  <a:cubicBezTo>
                    <a:pt x="3164" y="0"/>
                    <a:pt x="2994" y="64"/>
                    <a:pt x="2931" y="204"/>
                  </a:cubicBezTo>
                  <a:cubicBezTo>
                    <a:pt x="1762" y="1903"/>
                    <a:pt x="825" y="3774"/>
                    <a:pt x="10" y="5644"/>
                  </a:cubicBezTo>
                  <a:cubicBezTo>
                    <a:pt x="-60" y="5897"/>
                    <a:pt x="242" y="6060"/>
                    <a:pt x="526" y="6060"/>
                  </a:cubicBezTo>
                  <a:cubicBezTo>
                    <a:pt x="715" y="6060"/>
                    <a:pt x="895" y="5985"/>
                    <a:pt x="943" y="5813"/>
                  </a:cubicBezTo>
                  <a:cubicBezTo>
                    <a:pt x="1526" y="4283"/>
                    <a:pt x="2345" y="2840"/>
                    <a:pt x="3164" y="1393"/>
                  </a:cubicBezTo>
                  <a:cubicBezTo>
                    <a:pt x="4333" y="7767"/>
                    <a:pt x="8302" y="13717"/>
                    <a:pt x="14727" y="18138"/>
                  </a:cubicBezTo>
                  <a:cubicBezTo>
                    <a:pt x="16597" y="19413"/>
                    <a:pt x="18582" y="20602"/>
                    <a:pt x="20684" y="21538"/>
                  </a:cubicBezTo>
                  <a:cubicBezTo>
                    <a:pt x="20765" y="21581"/>
                    <a:pt x="20847" y="21600"/>
                    <a:pt x="20920" y="21600"/>
                  </a:cubicBezTo>
                  <a:cubicBezTo>
                    <a:pt x="21285" y="21600"/>
                    <a:pt x="21540" y="21168"/>
                    <a:pt x="21153" y="21028"/>
                  </a:cubicBezTo>
                  <a:cubicBezTo>
                    <a:pt x="13676" y="17459"/>
                    <a:pt x="8070" y="12102"/>
                    <a:pt x="5384" y="5899"/>
                  </a:cubicBezTo>
                  <a:cubicBezTo>
                    <a:pt x="4798" y="4369"/>
                    <a:pt x="4333" y="2840"/>
                    <a:pt x="4097" y="1310"/>
                  </a:cubicBezTo>
                  <a:lnTo>
                    <a:pt x="7601" y="3688"/>
                  </a:lnTo>
                  <a:cubicBezTo>
                    <a:pt x="7690" y="3736"/>
                    <a:pt x="7785" y="3757"/>
                    <a:pt x="7874" y="3757"/>
                  </a:cubicBezTo>
                  <a:cubicBezTo>
                    <a:pt x="8258" y="3757"/>
                    <a:pt x="8586" y="3384"/>
                    <a:pt x="8302" y="3178"/>
                  </a:cubicBezTo>
                  <a:cubicBezTo>
                    <a:pt x="6786" y="2244"/>
                    <a:pt x="5384" y="1224"/>
                    <a:pt x="3865" y="290"/>
                  </a:cubicBezTo>
                  <a:cubicBezTo>
                    <a:pt x="3865" y="204"/>
                    <a:pt x="3747" y="118"/>
                    <a:pt x="3747" y="118"/>
                  </a:cubicBezTo>
                  <a:lnTo>
                    <a:pt x="3632" y="118"/>
                  </a:lnTo>
                  <a:cubicBezTo>
                    <a:pt x="3577" y="43"/>
                    <a:pt x="3455" y="0"/>
                    <a:pt x="3322"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sp>
        <p:nvSpPr>
          <p:cNvPr id="1380" name="The company will adopt competitive pricing. This is defined as developing business pricing on the basis of competitive price to attract more consumers and increase market share (Assad et al., 2024). It is a beneficial pricing strategy for the respective ">
            <a:extLst>
              <a:ext uri="{FF2B5EF4-FFF2-40B4-BE49-F238E27FC236}">
                <a16:creationId xmlns:a16="http://schemas.microsoft.com/office/drawing/2014/main" id="{02997365-17C1-920D-C508-E93DC07E176E}"/>
              </a:ext>
            </a:extLst>
          </p:cNvPr>
          <p:cNvSpPr txBox="1"/>
          <p:nvPr/>
        </p:nvSpPr>
        <p:spPr>
          <a:xfrm>
            <a:off x="5921375" y="1962150"/>
            <a:ext cx="2173288" cy="2603854"/>
          </a:xfrm>
          <a:prstGeom prst="rect">
            <a:avLst/>
          </a:prstGeom>
          <a:ln w="12700">
            <a:miter lim="400000"/>
          </a:ln>
        </p:spPr>
        <p:txBody>
          <a:bodyPr lIns="45719" rIns="45719">
            <a:spAutoFit/>
          </a:bodyPr>
          <a:lstStyle>
            <a:lvl1pPr algn="just" defTabSz="457200">
              <a:lnSpc>
                <a:spcPct val="150000"/>
              </a:lnSpc>
              <a:defRPr sz="1000">
                <a:solidFill>
                  <a:srgbClr val="000000"/>
                </a:solidFill>
                <a:uFill>
                  <a:solidFill>
                    <a:srgbClr val="000000"/>
                  </a:solidFill>
                </a:uFill>
                <a:latin typeface="Times New Roman"/>
                <a:ea typeface="Times New Roman"/>
                <a:cs typeface="Times New Roman"/>
                <a:sym typeface="Times New Roman"/>
              </a:defRPr>
            </a:lvl1pPr>
          </a:lstStyle>
          <a:p>
            <a:pPr eaLnBrk="1" fontAlgn="auto">
              <a:spcBef>
                <a:spcPts val="0"/>
              </a:spcBef>
              <a:spcAft>
                <a:spcPts val="0"/>
              </a:spcAft>
              <a:defRPr/>
            </a:pPr>
            <a:r>
              <a:rPr kern="0" dirty="0"/>
              <a:t>The company will adopt competitive pricing. This is defined as developing business pricing on the basis of competitive price to attract more consumers and increase market share (Assad et al., 2024). It is a beneficial pricing strategy for the respective firm where the pricing for various treatment will range from £5 to £150. </a:t>
            </a:r>
            <a:r>
              <a:rPr lang="en-US" kern="0" dirty="0">
                <a:solidFill>
                  <a:schemeClr val="bg1"/>
                </a:solidFill>
              </a:rPr>
              <a:t>For example, offering organic facial at </a:t>
            </a:r>
            <a:r>
              <a:rPr lang="en-IN" kern="0" dirty="0">
                <a:solidFill>
                  <a:schemeClr val="bg1"/>
                </a:solidFill>
              </a:rPr>
              <a:t>£7.99.</a:t>
            </a:r>
            <a:endParaRPr kern="0" dirty="0">
              <a:solidFill>
                <a:schemeClr val="bg1"/>
              </a:solidFill>
            </a:endParaRP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Google Shape;4836;p39">
            <a:extLst>
              <a:ext uri="{FF2B5EF4-FFF2-40B4-BE49-F238E27FC236}">
                <a16:creationId xmlns:a16="http://schemas.microsoft.com/office/drawing/2014/main" id="{8FDD3D90-C1CE-81CD-0F19-1AE27E8EB4C6}"/>
              </a:ext>
            </a:extLst>
          </p:cNvPr>
          <p:cNvSpPr txBox="1">
            <a:spLocks noChangeArrowheads="1"/>
          </p:cNvSpPr>
          <p:nvPr/>
        </p:nvSpPr>
        <p:spPr bwMode="auto">
          <a:xfrm>
            <a:off x="590550" y="41232"/>
            <a:ext cx="7723188" cy="80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US" altLang="en-US" sz="4000" b="1" dirty="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Marketing Strategy </a:t>
            </a:r>
          </a:p>
        </p:txBody>
      </p:sp>
      <p:sp>
        <p:nvSpPr>
          <p:cNvPr id="34819" name="Google Shape;4838;p39">
            <a:extLst>
              <a:ext uri="{FF2B5EF4-FFF2-40B4-BE49-F238E27FC236}">
                <a16:creationId xmlns:a16="http://schemas.microsoft.com/office/drawing/2014/main" id="{9E2E2B91-3F56-7BDA-138E-FF0EED2FB763}"/>
              </a:ext>
            </a:extLst>
          </p:cNvPr>
          <p:cNvSpPr>
            <a:spLocks noChangeArrowheads="1"/>
          </p:cNvSpPr>
          <p:nvPr/>
        </p:nvSpPr>
        <p:spPr bwMode="auto">
          <a:xfrm>
            <a:off x="2743200" y="2584450"/>
            <a:ext cx="769938" cy="46038"/>
          </a:xfrm>
          <a:prstGeom prst="rect">
            <a:avLst/>
          </a:prstGeom>
          <a:solidFill>
            <a:srgbClr val="8C3C2A"/>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34820" name="Google Shape;4839;p39">
            <a:extLst>
              <a:ext uri="{FF2B5EF4-FFF2-40B4-BE49-F238E27FC236}">
                <a16:creationId xmlns:a16="http://schemas.microsoft.com/office/drawing/2014/main" id="{E9EEE9CC-D181-0F49-D2FA-34FD9C4519D2}"/>
              </a:ext>
            </a:extLst>
          </p:cNvPr>
          <p:cNvSpPr>
            <a:spLocks noChangeArrowheads="1"/>
          </p:cNvSpPr>
          <p:nvPr/>
        </p:nvSpPr>
        <p:spPr bwMode="auto">
          <a:xfrm>
            <a:off x="4773613" y="2692400"/>
            <a:ext cx="1450975" cy="46038"/>
          </a:xfrm>
          <a:prstGeom prst="rect">
            <a:avLst/>
          </a:prstGeom>
          <a:solidFill>
            <a:srgbClr val="8C3C2A"/>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eaLnBrk="1"/>
            <a:endParaRPr lang="en-US" altLang="en-US">
              <a:solidFill>
                <a:srgbClr val="000000"/>
              </a:solidFill>
            </a:endParaRPr>
          </a:p>
        </p:txBody>
      </p:sp>
      <p:sp>
        <p:nvSpPr>
          <p:cNvPr id="34821" name="Google Shape;4841;p39">
            <a:extLst>
              <a:ext uri="{FF2B5EF4-FFF2-40B4-BE49-F238E27FC236}">
                <a16:creationId xmlns:a16="http://schemas.microsoft.com/office/drawing/2014/main" id="{F3F34718-F17F-F811-654B-8A5108447BDB}"/>
              </a:ext>
            </a:extLst>
          </p:cNvPr>
          <p:cNvSpPr>
            <a:spLocks/>
          </p:cNvSpPr>
          <p:nvPr/>
        </p:nvSpPr>
        <p:spPr bwMode="auto">
          <a:xfrm>
            <a:off x="2662238" y="2528888"/>
            <a:ext cx="160337" cy="160337"/>
          </a:xfrm>
          <a:custGeom>
            <a:avLst/>
            <a:gdLst>
              <a:gd name="T0" fmla="*/ 356047372 w 19656"/>
              <a:gd name="T1" fmla="*/ 243816325 h 21600"/>
              <a:gd name="T2" fmla="*/ 356047372 w 19656"/>
              <a:gd name="T3" fmla="*/ 243816325 h 21600"/>
              <a:gd name="T4" fmla="*/ 356047372 w 19656"/>
              <a:gd name="T5" fmla="*/ 243816325 h 21600"/>
              <a:gd name="T6" fmla="*/ 356047372 w 19656"/>
              <a:gd name="T7" fmla="*/ 24381632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56" h="21600" extrusionOk="0">
                <a:moveTo>
                  <a:pt x="9786" y="0"/>
                </a:moveTo>
                <a:cubicBezTo>
                  <a:pt x="5346" y="0"/>
                  <a:pt x="1393" y="3353"/>
                  <a:pt x="259" y="8253"/>
                </a:cubicBezTo>
                <a:cubicBezTo>
                  <a:pt x="-975" y="14026"/>
                  <a:pt x="2315" y="19913"/>
                  <a:pt x="7561" y="21271"/>
                </a:cubicBezTo>
                <a:cubicBezTo>
                  <a:pt x="8354" y="21493"/>
                  <a:pt x="9149" y="21600"/>
                  <a:pt x="9932" y="21600"/>
                </a:cubicBezTo>
                <a:cubicBezTo>
                  <a:pt x="14330" y="21600"/>
                  <a:pt x="18345" y="18247"/>
                  <a:pt x="19391" y="13347"/>
                </a:cubicBezTo>
                <a:cubicBezTo>
                  <a:pt x="20625" y="7574"/>
                  <a:pt x="17435" y="1687"/>
                  <a:pt x="12190" y="329"/>
                </a:cubicBezTo>
                <a:cubicBezTo>
                  <a:pt x="11384" y="107"/>
                  <a:pt x="10579" y="0"/>
                  <a:pt x="9786" y="0"/>
                </a:cubicBezTo>
                <a:close/>
              </a:path>
            </a:pathLst>
          </a:custGeom>
          <a:solidFill>
            <a:srgbClr val="F2BDC7"/>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p>
            <a:endParaRPr lang="en-GB"/>
          </a:p>
        </p:txBody>
      </p:sp>
      <p:sp>
        <p:nvSpPr>
          <p:cNvPr id="34822" name="Google Shape;4844;p39">
            <a:extLst>
              <a:ext uri="{FF2B5EF4-FFF2-40B4-BE49-F238E27FC236}">
                <a16:creationId xmlns:a16="http://schemas.microsoft.com/office/drawing/2014/main" id="{948A6A0F-167D-C77F-F25C-06E40CE8F8C5}"/>
              </a:ext>
            </a:extLst>
          </p:cNvPr>
          <p:cNvSpPr>
            <a:spLocks/>
          </p:cNvSpPr>
          <p:nvPr/>
        </p:nvSpPr>
        <p:spPr bwMode="auto">
          <a:xfrm>
            <a:off x="6142038" y="2657475"/>
            <a:ext cx="161925" cy="160338"/>
          </a:xfrm>
          <a:custGeom>
            <a:avLst/>
            <a:gdLst>
              <a:gd name="T0" fmla="*/ 369462952 w 19672"/>
              <a:gd name="T1" fmla="*/ 244382303 h 21600"/>
              <a:gd name="T2" fmla="*/ 369462952 w 19672"/>
              <a:gd name="T3" fmla="*/ 244382303 h 21600"/>
              <a:gd name="T4" fmla="*/ 369462952 w 19672"/>
              <a:gd name="T5" fmla="*/ 244382303 h 21600"/>
              <a:gd name="T6" fmla="*/ 369462952 w 19672"/>
              <a:gd name="T7" fmla="*/ 24438230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2" h="21600" extrusionOk="0">
                <a:moveTo>
                  <a:pt x="9836" y="0"/>
                </a:moveTo>
                <a:cubicBezTo>
                  <a:pt x="7328" y="0"/>
                  <a:pt x="4834" y="1073"/>
                  <a:pt x="2930" y="3220"/>
                </a:cubicBezTo>
                <a:cubicBezTo>
                  <a:pt x="-977" y="7400"/>
                  <a:pt x="-977" y="14175"/>
                  <a:pt x="2930" y="18465"/>
                </a:cubicBezTo>
                <a:cubicBezTo>
                  <a:pt x="4834" y="20555"/>
                  <a:pt x="7328" y="21600"/>
                  <a:pt x="9836" y="21600"/>
                </a:cubicBezTo>
                <a:cubicBezTo>
                  <a:pt x="12344" y="21600"/>
                  <a:pt x="14864" y="20555"/>
                  <a:pt x="16819" y="18465"/>
                </a:cubicBezTo>
                <a:cubicBezTo>
                  <a:pt x="20623" y="14175"/>
                  <a:pt x="20623" y="7400"/>
                  <a:pt x="16819" y="3220"/>
                </a:cubicBezTo>
                <a:cubicBezTo>
                  <a:pt x="14864" y="1073"/>
                  <a:pt x="12344" y="0"/>
                  <a:pt x="9836" y="0"/>
                </a:cubicBezTo>
                <a:close/>
              </a:path>
            </a:pathLst>
          </a:custGeom>
          <a:solidFill>
            <a:srgbClr val="D97E8E"/>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45719" rIns="45719" anchor="ctr"/>
          <a:lstStyle/>
          <a:p>
            <a:endParaRPr lang="en-GB"/>
          </a:p>
        </p:txBody>
      </p:sp>
      <p:grpSp>
        <p:nvGrpSpPr>
          <p:cNvPr id="34823" name="Google Shape;4845;p39">
            <a:extLst>
              <a:ext uri="{FF2B5EF4-FFF2-40B4-BE49-F238E27FC236}">
                <a16:creationId xmlns:a16="http://schemas.microsoft.com/office/drawing/2014/main" id="{B0FABAC0-0877-A0C3-962C-630ACBB2A941}"/>
              </a:ext>
            </a:extLst>
          </p:cNvPr>
          <p:cNvGrpSpPr>
            <a:grpSpLocks/>
          </p:cNvGrpSpPr>
          <p:nvPr/>
        </p:nvGrpSpPr>
        <p:grpSpPr bwMode="auto">
          <a:xfrm>
            <a:off x="3074988" y="1427163"/>
            <a:ext cx="2533650" cy="3236912"/>
            <a:chOff x="0" y="0"/>
            <a:chExt cx="2534026" cy="3237636"/>
          </a:xfrm>
        </p:grpSpPr>
        <p:sp>
          <p:nvSpPr>
            <p:cNvPr id="34830" name="Google Shape;4846;p39">
              <a:extLst>
                <a:ext uri="{FF2B5EF4-FFF2-40B4-BE49-F238E27FC236}">
                  <a16:creationId xmlns:a16="http://schemas.microsoft.com/office/drawing/2014/main" id="{96507692-EE2E-6A20-79FA-4707FFBE3D3B}"/>
                </a:ext>
              </a:extLst>
            </p:cNvPr>
            <p:cNvSpPr>
              <a:spLocks/>
            </p:cNvSpPr>
            <p:nvPr/>
          </p:nvSpPr>
          <p:spPr bwMode="auto">
            <a:xfrm>
              <a:off x="1965650" y="869939"/>
              <a:ext cx="557804" cy="576546"/>
            </a:xfrm>
            <a:custGeom>
              <a:avLst/>
              <a:gdLst>
                <a:gd name="T0" fmla="*/ 2147483647 w 21051"/>
                <a:gd name="T1" fmla="*/ 2147483647 h 21600"/>
                <a:gd name="T2" fmla="*/ 2147483647 w 21051"/>
                <a:gd name="T3" fmla="*/ 2147483647 h 21600"/>
                <a:gd name="T4" fmla="*/ 2147483647 w 21051"/>
                <a:gd name="T5" fmla="*/ 2147483647 h 21600"/>
                <a:gd name="T6" fmla="*/ 2147483647 w 2105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51" h="21600" extrusionOk="0">
                  <a:moveTo>
                    <a:pt x="309" y="0"/>
                  </a:moveTo>
                  <a:cubicBezTo>
                    <a:pt x="309" y="0"/>
                    <a:pt x="-549" y="1892"/>
                    <a:pt x="594" y="8892"/>
                  </a:cubicBezTo>
                  <a:cubicBezTo>
                    <a:pt x="1738" y="15923"/>
                    <a:pt x="10155" y="18005"/>
                    <a:pt x="12252" y="18573"/>
                  </a:cubicBezTo>
                  <a:cubicBezTo>
                    <a:pt x="14317" y="19141"/>
                    <a:pt x="17842" y="21600"/>
                    <a:pt x="17842" y="21600"/>
                  </a:cubicBezTo>
                  <a:lnTo>
                    <a:pt x="15714" y="17028"/>
                  </a:lnTo>
                  <a:lnTo>
                    <a:pt x="21051" y="15450"/>
                  </a:lnTo>
                  <a:cubicBezTo>
                    <a:pt x="17461" y="11793"/>
                    <a:pt x="11585" y="14284"/>
                    <a:pt x="6534" y="11509"/>
                  </a:cubicBezTo>
                  <a:cubicBezTo>
                    <a:pt x="1484" y="8766"/>
                    <a:pt x="1643" y="0"/>
                    <a:pt x="1643" y="0"/>
                  </a:cubicBezTo>
                  <a:lnTo>
                    <a:pt x="309" y="0"/>
                  </a:ln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31" name="Google Shape;4847;p39">
              <a:extLst>
                <a:ext uri="{FF2B5EF4-FFF2-40B4-BE49-F238E27FC236}">
                  <a16:creationId xmlns:a16="http://schemas.microsoft.com/office/drawing/2014/main" id="{1D9BE07F-FFA3-DA2A-DCDF-E0B4E403287F}"/>
                </a:ext>
              </a:extLst>
            </p:cNvPr>
            <p:cNvSpPr>
              <a:spLocks/>
            </p:cNvSpPr>
            <p:nvPr/>
          </p:nvSpPr>
          <p:spPr bwMode="auto">
            <a:xfrm>
              <a:off x="1981257" y="646760"/>
              <a:ext cx="338792" cy="421413"/>
            </a:xfrm>
            <a:custGeom>
              <a:avLst/>
              <a:gdLst>
                <a:gd name="T0" fmla="*/ 2147483647 w 19627"/>
                <a:gd name="T1" fmla="*/ 2147483647 h 21600"/>
                <a:gd name="T2" fmla="*/ 2147483647 w 19627"/>
                <a:gd name="T3" fmla="*/ 2147483647 h 21600"/>
                <a:gd name="T4" fmla="*/ 2147483647 w 19627"/>
                <a:gd name="T5" fmla="*/ 2147483647 h 21600"/>
                <a:gd name="T6" fmla="*/ 2147483647 w 1962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27" h="21600" extrusionOk="0">
                  <a:moveTo>
                    <a:pt x="12952" y="0"/>
                  </a:moveTo>
                  <a:cubicBezTo>
                    <a:pt x="6606" y="0"/>
                    <a:pt x="301" y="8893"/>
                    <a:pt x="301" y="8893"/>
                  </a:cubicBezTo>
                  <a:cubicBezTo>
                    <a:pt x="-1308" y="13854"/>
                    <a:pt x="3811" y="20498"/>
                    <a:pt x="8980" y="21491"/>
                  </a:cubicBezTo>
                  <a:cubicBezTo>
                    <a:pt x="9368" y="21565"/>
                    <a:pt x="9750" y="21600"/>
                    <a:pt x="10124" y="21600"/>
                  </a:cubicBezTo>
                  <a:cubicBezTo>
                    <a:pt x="14720" y="21600"/>
                    <a:pt x="18133" y="16212"/>
                    <a:pt x="19171" y="11784"/>
                  </a:cubicBezTo>
                  <a:cubicBezTo>
                    <a:pt x="20292" y="7037"/>
                    <a:pt x="19707" y="264"/>
                    <a:pt x="13222" y="5"/>
                  </a:cubicBezTo>
                  <a:cubicBezTo>
                    <a:pt x="13133" y="3"/>
                    <a:pt x="13043" y="0"/>
                    <a:pt x="12952"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32" name="Google Shape;4848;p39">
              <a:extLst>
                <a:ext uri="{FF2B5EF4-FFF2-40B4-BE49-F238E27FC236}">
                  <a16:creationId xmlns:a16="http://schemas.microsoft.com/office/drawing/2014/main" id="{FF4F78B5-E267-7ADA-8978-3A63D641B32C}"/>
                </a:ext>
              </a:extLst>
            </p:cNvPr>
            <p:cNvSpPr>
              <a:spLocks/>
            </p:cNvSpPr>
            <p:nvPr/>
          </p:nvSpPr>
          <p:spPr bwMode="auto">
            <a:xfrm>
              <a:off x="530416" y="533076"/>
              <a:ext cx="258594" cy="530557"/>
            </a:xfrm>
            <a:custGeom>
              <a:avLst/>
              <a:gdLst>
                <a:gd name="T0" fmla="*/ 2147483647 w 20804"/>
                <a:gd name="T1" fmla="*/ 2147483647 h 20231"/>
                <a:gd name="T2" fmla="*/ 2147483647 w 20804"/>
                <a:gd name="T3" fmla="*/ 2147483647 h 20231"/>
                <a:gd name="T4" fmla="*/ 2147483647 w 20804"/>
                <a:gd name="T5" fmla="*/ 2147483647 h 20231"/>
                <a:gd name="T6" fmla="*/ 2147483647 w 20804"/>
                <a:gd name="T7" fmla="*/ 2147483647 h 20231"/>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04" h="20231" extrusionOk="0">
                  <a:moveTo>
                    <a:pt x="10079" y="2124"/>
                  </a:moveTo>
                  <a:cubicBezTo>
                    <a:pt x="10079" y="2124"/>
                    <a:pt x="13397" y="6393"/>
                    <a:pt x="14007" y="7132"/>
                  </a:cubicBezTo>
                  <a:cubicBezTo>
                    <a:pt x="14548" y="7869"/>
                    <a:pt x="15429" y="7644"/>
                    <a:pt x="15360" y="7132"/>
                  </a:cubicBezTo>
                  <a:cubicBezTo>
                    <a:pt x="15294" y="6618"/>
                    <a:pt x="16376" y="5334"/>
                    <a:pt x="16107" y="4531"/>
                  </a:cubicBezTo>
                  <a:cubicBezTo>
                    <a:pt x="15903" y="3729"/>
                    <a:pt x="15767" y="2253"/>
                    <a:pt x="16444" y="1322"/>
                  </a:cubicBezTo>
                  <a:cubicBezTo>
                    <a:pt x="17122" y="359"/>
                    <a:pt x="18476" y="-58"/>
                    <a:pt x="19288" y="6"/>
                  </a:cubicBezTo>
                  <a:cubicBezTo>
                    <a:pt x="20032" y="70"/>
                    <a:pt x="19829" y="1001"/>
                    <a:pt x="19966" y="2060"/>
                  </a:cubicBezTo>
                  <a:cubicBezTo>
                    <a:pt x="20101" y="3119"/>
                    <a:pt x="20778" y="3986"/>
                    <a:pt x="20710" y="4885"/>
                  </a:cubicBezTo>
                  <a:cubicBezTo>
                    <a:pt x="20642" y="5784"/>
                    <a:pt x="20372" y="5687"/>
                    <a:pt x="20507" y="6810"/>
                  </a:cubicBezTo>
                  <a:cubicBezTo>
                    <a:pt x="20575" y="7933"/>
                    <a:pt x="21251" y="10534"/>
                    <a:pt x="20304" y="12459"/>
                  </a:cubicBezTo>
                  <a:cubicBezTo>
                    <a:pt x="19357" y="14385"/>
                    <a:pt x="13466" y="18654"/>
                    <a:pt x="11298" y="20098"/>
                  </a:cubicBezTo>
                  <a:cubicBezTo>
                    <a:pt x="9132" y="21542"/>
                    <a:pt x="2292" y="10823"/>
                    <a:pt x="1004" y="7805"/>
                  </a:cubicBezTo>
                  <a:cubicBezTo>
                    <a:pt x="-349" y="4756"/>
                    <a:pt x="57" y="2863"/>
                    <a:pt x="57" y="2863"/>
                  </a:cubicBezTo>
                  <a:lnTo>
                    <a:pt x="10079" y="2124"/>
                  </a:lnTo>
                  <a:close/>
                </a:path>
              </a:pathLst>
            </a:custGeom>
            <a:solidFill>
              <a:srgbClr val="FBC3B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33" name="Google Shape;4849;p39">
              <a:extLst>
                <a:ext uri="{FF2B5EF4-FFF2-40B4-BE49-F238E27FC236}">
                  <a16:creationId xmlns:a16="http://schemas.microsoft.com/office/drawing/2014/main" id="{BDA61E14-1EF3-19D6-3F1E-BC4C3375155B}"/>
                </a:ext>
              </a:extLst>
            </p:cNvPr>
            <p:cNvSpPr>
              <a:spLocks/>
            </p:cNvSpPr>
            <p:nvPr/>
          </p:nvSpPr>
          <p:spPr bwMode="auto">
            <a:xfrm>
              <a:off x="606027" y="456644"/>
              <a:ext cx="176732" cy="55603"/>
            </a:xfrm>
            <a:custGeom>
              <a:avLst/>
              <a:gdLst>
                <a:gd name="T0" fmla="*/ 435421576 w 21094"/>
                <a:gd name="T1" fmla="*/ 1292277 h 21295"/>
                <a:gd name="T2" fmla="*/ 435421576 w 21094"/>
                <a:gd name="T3" fmla="*/ 1292277 h 21295"/>
                <a:gd name="T4" fmla="*/ 435421576 w 21094"/>
                <a:gd name="T5" fmla="*/ 1292277 h 21295"/>
                <a:gd name="T6" fmla="*/ 435421576 w 21094"/>
                <a:gd name="T7" fmla="*/ 1292277 h 21295"/>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94" h="21295" extrusionOk="0">
                  <a:moveTo>
                    <a:pt x="3" y="18058"/>
                  </a:moveTo>
                  <a:cubicBezTo>
                    <a:pt x="3" y="18058"/>
                    <a:pt x="-99" y="14505"/>
                    <a:pt x="907" y="10963"/>
                  </a:cubicBezTo>
                  <a:cubicBezTo>
                    <a:pt x="1909" y="7095"/>
                    <a:pt x="5427" y="0"/>
                    <a:pt x="6633" y="0"/>
                  </a:cubicBezTo>
                  <a:cubicBezTo>
                    <a:pt x="7737" y="0"/>
                    <a:pt x="10249" y="2260"/>
                    <a:pt x="13967" y="3868"/>
                  </a:cubicBezTo>
                  <a:cubicBezTo>
                    <a:pt x="17682" y="5161"/>
                    <a:pt x="20495" y="2585"/>
                    <a:pt x="20898" y="3868"/>
                  </a:cubicBezTo>
                  <a:cubicBezTo>
                    <a:pt x="21298" y="4835"/>
                    <a:pt x="21501" y="21274"/>
                    <a:pt x="17180" y="21274"/>
                  </a:cubicBezTo>
                  <a:cubicBezTo>
                    <a:pt x="12860" y="21600"/>
                    <a:pt x="3" y="18058"/>
                    <a:pt x="3" y="18058"/>
                  </a:cubicBezTo>
                  <a:close/>
                </a:path>
              </a:pathLst>
            </a:custGeom>
            <a:solidFill>
              <a:srgbClr val="F6CFC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34" name="Google Shape;4850;p39">
              <a:extLst>
                <a:ext uri="{FF2B5EF4-FFF2-40B4-BE49-F238E27FC236}">
                  <a16:creationId xmlns:a16="http://schemas.microsoft.com/office/drawing/2014/main" id="{79ECE271-05B4-CD0B-984A-E3FD03FA37D1}"/>
                </a:ext>
              </a:extLst>
            </p:cNvPr>
            <p:cNvSpPr>
              <a:spLocks/>
            </p:cNvSpPr>
            <p:nvPr/>
          </p:nvSpPr>
          <p:spPr bwMode="auto">
            <a:xfrm>
              <a:off x="286994" y="1215139"/>
              <a:ext cx="758024" cy="1004099"/>
            </a:xfrm>
            <a:custGeom>
              <a:avLst/>
              <a:gdLst>
                <a:gd name="T0" fmla="*/ 2147483647 w 18273"/>
                <a:gd name="T1" fmla="*/ 2147483647 h 21600"/>
                <a:gd name="T2" fmla="*/ 2147483647 w 18273"/>
                <a:gd name="T3" fmla="*/ 2147483647 h 21600"/>
                <a:gd name="T4" fmla="*/ 2147483647 w 18273"/>
                <a:gd name="T5" fmla="*/ 2147483647 h 21600"/>
                <a:gd name="T6" fmla="*/ 2147483647 w 1827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273" h="21600" extrusionOk="0">
                  <a:moveTo>
                    <a:pt x="16683" y="0"/>
                  </a:moveTo>
                  <a:cubicBezTo>
                    <a:pt x="16351" y="0"/>
                    <a:pt x="15959" y="74"/>
                    <a:pt x="15501" y="233"/>
                  </a:cubicBezTo>
                  <a:cubicBezTo>
                    <a:pt x="14385" y="631"/>
                    <a:pt x="11971" y="2225"/>
                    <a:pt x="9821" y="4234"/>
                  </a:cubicBezTo>
                  <a:cubicBezTo>
                    <a:pt x="7649" y="6226"/>
                    <a:pt x="2659" y="10372"/>
                    <a:pt x="1096" y="11260"/>
                  </a:cubicBezTo>
                  <a:cubicBezTo>
                    <a:pt x="-446" y="12147"/>
                    <a:pt x="-283" y="17615"/>
                    <a:pt x="1096" y="19299"/>
                  </a:cubicBezTo>
                  <a:cubicBezTo>
                    <a:pt x="2265" y="20689"/>
                    <a:pt x="4069" y="21600"/>
                    <a:pt x="5082" y="21600"/>
                  </a:cubicBezTo>
                  <a:cubicBezTo>
                    <a:pt x="5283" y="21600"/>
                    <a:pt x="5453" y="21565"/>
                    <a:pt x="5580" y="21490"/>
                  </a:cubicBezTo>
                  <a:cubicBezTo>
                    <a:pt x="6351" y="21037"/>
                    <a:pt x="6919" y="19407"/>
                    <a:pt x="7609" y="18502"/>
                  </a:cubicBezTo>
                  <a:cubicBezTo>
                    <a:pt x="8299" y="17597"/>
                    <a:pt x="12742" y="15660"/>
                    <a:pt x="13858" y="14501"/>
                  </a:cubicBezTo>
                  <a:cubicBezTo>
                    <a:pt x="14878" y="13439"/>
                    <a:pt x="21154" y="0"/>
                    <a:pt x="16683"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35" name="Google Shape;4851;p39">
              <a:extLst>
                <a:ext uri="{FF2B5EF4-FFF2-40B4-BE49-F238E27FC236}">
                  <a16:creationId xmlns:a16="http://schemas.microsoft.com/office/drawing/2014/main" id="{3FA97358-33FA-F2E8-EF16-BC53A5BF0861}"/>
                </a:ext>
              </a:extLst>
            </p:cNvPr>
            <p:cNvSpPr>
              <a:spLocks/>
            </p:cNvSpPr>
            <p:nvPr/>
          </p:nvSpPr>
          <p:spPr bwMode="auto">
            <a:xfrm>
              <a:off x="1257237" y="816915"/>
              <a:ext cx="1276790" cy="1602065"/>
            </a:xfrm>
            <a:custGeom>
              <a:avLst/>
              <a:gdLst>
                <a:gd name="T0" fmla="*/ 2147483647 w 19024"/>
                <a:gd name="T1" fmla="*/ 2147483647 h 21600"/>
                <a:gd name="T2" fmla="*/ 2147483647 w 19024"/>
                <a:gd name="T3" fmla="*/ 2147483647 h 21600"/>
                <a:gd name="T4" fmla="*/ 2147483647 w 19024"/>
                <a:gd name="T5" fmla="*/ 2147483647 h 21600"/>
                <a:gd name="T6" fmla="*/ 2147483647 w 1902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024" h="21600" extrusionOk="0">
                  <a:moveTo>
                    <a:pt x="2851" y="0"/>
                  </a:moveTo>
                  <a:cubicBezTo>
                    <a:pt x="2851" y="0"/>
                    <a:pt x="1961" y="1066"/>
                    <a:pt x="205" y="10281"/>
                  </a:cubicBezTo>
                  <a:cubicBezTo>
                    <a:pt x="-1505" y="19257"/>
                    <a:pt x="7970" y="21600"/>
                    <a:pt x="10920" y="21600"/>
                  </a:cubicBezTo>
                  <a:cubicBezTo>
                    <a:pt x="10998" y="21600"/>
                    <a:pt x="11072" y="21598"/>
                    <a:pt x="11141" y="21595"/>
                  </a:cubicBezTo>
                  <a:cubicBezTo>
                    <a:pt x="13799" y="21482"/>
                    <a:pt x="16809" y="20177"/>
                    <a:pt x="18452" y="16965"/>
                  </a:cubicBezTo>
                  <a:cubicBezTo>
                    <a:pt x="20095" y="13742"/>
                    <a:pt x="17913" y="10452"/>
                    <a:pt x="15518" y="8624"/>
                  </a:cubicBezTo>
                  <a:cubicBezTo>
                    <a:pt x="13060" y="6741"/>
                    <a:pt x="12169" y="6468"/>
                    <a:pt x="11417" y="4471"/>
                  </a:cubicBezTo>
                  <a:cubicBezTo>
                    <a:pt x="10664" y="2474"/>
                    <a:pt x="11680" y="533"/>
                    <a:pt x="11680" y="533"/>
                  </a:cubicBezTo>
                  <a:lnTo>
                    <a:pt x="2851" y="0"/>
                  </a:ln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36" name="Google Shape;4852;p39">
              <a:extLst>
                <a:ext uri="{FF2B5EF4-FFF2-40B4-BE49-F238E27FC236}">
                  <a16:creationId xmlns:a16="http://schemas.microsoft.com/office/drawing/2014/main" id="{8DCE5CFF-A9C9-3B3A-4D3F-AD6623BEDD5E}"/>
                </a:ext>
              </a:extLst>
            </p:cNvPr>
            <p:cNvSpPr>
              <a:spLocks/>
            </p:cNvSpPr>
            <p:nvPr/>
          </p:nvSpPr>
          <p:spPr bwMode="auto">
            <a:xfrm>
              <a:off x="1029419" y="2762936"/>
              <a:ext cx="1433405" cy="474701"/>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8353" y="0"/>
                  </a:moveTo>
                  <a:lnTo>
                    <a:pt x="2550" y="5937"/>
                  </a:lnTo>
                  <a:cubicBezTo>
                    <a:pt x="2550" y="5937"/>
                    <a:pt x="863" y="13443"/>
                    <a:pt x="0" y="21600"/>
                  </a:cubicBezTo>
                  <a:lnTo>
                    <a:pt x="21600" y="21600"/>
                  </a:lnTo>
                  <a:cubicBezTo>
                    <a:pt x="21600" y="21600"/>
                    <a:pt x="20484" y="7506"/>
                    <a:pt x="18353" y="0"/>
                  </a:cubicBezTo>
                  <a:close/>
                </a:path>
              </a:pathLst>
            </a:custGeom>
            <a:solidFill>
              <a:srgbClr val="D99F7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37" name="Google Shape;4853;p39">
              <a:extLst>
                <a:ext uri="{FF2B5EF4-FFF2-40B4-BE49-F238E27FC236}">
                  <a16:creationId xmlns:a16="http://schemas.microsoft.com/office/drawing/2014/main" id="{9C11DF3A-BF2D-27F9-C8A3-1BA0E1C8E5D4}"/>
                </a:ext>
              </a:extLst>
            </p:cNvPr>
            <p:cNvSpPr>
              <a:spLocks/>
            </p:cNvSpPr>
            <p:nvPr/>
          </p:nvSpPr>
          <p:spPr bwMode="auto">
            <a:xfrm>
              <a:off x="801189" y="1212934"/>
              <a:ext cx="745022" cy="1834672"/>
            </a:xfrm>
            <a:custGeom>
              <a:avLst/>
              <a:gdLst>
                <a:gd name="T0" fmla="*/ 2147483647 w 20918"/>
                <a:gd name="T1" fmla="*/ 2147483647 h 21600"/>
                <a:gd name="T2" fmla="*/ 2147483647 w 20918"/>
                <a:gd name="T3" fmla="*/ 2147483647 h 21600"/>
                <a:gd name="T4" fmla="*/ 2147483647 w 20918"/>
                <a:gd name="T5" fmla="*/ 2147483647 h 21600"/>
                <a:gd name="T6" fmla="*/ 2147483647 w 2091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18" h="21600" extrusionOk="0">
                  <a:moveTo>
                    <a:pt x="6143" y="0"/>
                  </a:moveTo>
                  <a:cubicBezTo>
                    <a:pt x="3996" y="0"/>
                    <a:pt x="966" y="210"/>
                    <a:pt x="666" y="2145"/>
                  </a:cubicBezTo>
                  <a:cubicBezTo>
                    <a:pt x="334" y="4266"/>
                    <a:pt x="807" y="5485"/>
                    <a:pt x="666" y="6921"/>
                  </a:cubicBezTo>
                  <a:cubicBezTo>
                    <a:pt x="524" y="8358"/>
                    <a:pt x="-682" y="10449"/>
                    <a:pt x="547" y="11420"/>
                  </a:cubicBezTo>
                  <a:cubicBezTo>
                    <a:pt x="1776" y="12392"/>
                    <a:pt x="4872" y="13303"/>
                    <a:pt x="7873" y="14393"/>
                  </a:cubicBezTo>
                  <a:cubicBezTo>
                    <a:pt x="10851" y="15483"/>
                    <a:pt x="12789" y="16236"/>
                    <a:pt x="12789" y="16405"/>
                  </a:cubicBezTo>
                  <a:cubicBezTo>
                    <a:pt x="12789" y="16563"/>
                    <a:pt x="10071" y="18040"/>
                    <a:pt x="9314" y="18288"/>
                  </a:cubicBezTo>
                  <a:cubicBezTo>
                    <a:pt x="8535" y="18525"/>
                    <a:pt x="8724" y="18971"/>
                    <a:pt x="9527" y="19596"/>
                  </a:cubicBezTo>
                  <a:cubicBezTo>
                    <a:pt x="10331" y="20210"/>
                    <a:pt x="10969" y="20537"/>
                    <a:pt x="11961" y="20785"/>
                  </a:cubicBezTo>
                  <a:cubicBezTo>
                    <a:pt x="12954" y="21022"/>
                    <a:pt x="16829" y="21488"/>
                    <a:pt x="18602" y="21597"/>
                  </a:cubicBezTo>
                  <a:cubicBezTo>
                    <a:pt x="18631" y="21599"/>
                    <a:pt x="18660" y="21600"/>
                    <a:pt x="18688" y="21600"/>
                  </a:cubicBezTo>
                  <a:cubicBezTo>
                    <a:pt x="20392" y="21600"/>
                    <a:pt x="20918" y="18426"/>
                    <a:pt x="20918" y="18426"/>
                  </a:cubicBezTo>
                  <a:lnTo>
                    <a:pt x="15742" y="1065"/>
                  </a:lnTo>
                  <a:cubicBezTo>
                    <a:pt x="15742" y="1065"/>
                    <a:pt x="8866" y="35"/>
                    <a:pt x="6762" y="5"/>
                  </a:cubicBezTo>
                  <a:cubicBezTo>
                    <a:pt x="6567" y="2"/>
                    <a:pt x="6359" y="0"/>
                    <a:pt x="6143"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38" name="Google Shape;4854;p39">
              <a:extLst>
                <a:ext uri="{FF2B5EF4-FFF2-40B4-BE49-F238E27FC236}">
                  <a16:creationId xmlns:a16="http://schemas.microsoft.com/office/drawing/2014/main" id="{6953E9DB-478E-E7EC-610A-119A599FF363}"/>
                </a:ext>
              </a:extLst>
            </p:cNvPr>
            <p:cNvSpPr>
              <a:spLocks/>
            </p:cNvSpPr>
            <p:nvPr/>
          </p:nvSpPr>
          <p:spPr bwMode="auto">
            <a:xfrm>
              <a:off x="1074869" y="1365706"/>
              <a:ext cx="1306931" cy="1697400"/>
            </a:xfrm>
            <a:custGeom>
              <a:avLst/>
              <a:gdLst>
                <a:gd name="T0" fmla="*/ 2147483647 w 21403"/>
                <a:gd name="T1" fmla="*/ 2147483647 h 21600"/>
                <a:gd name="T2" fmla="*/ 2147483647 w 21403"/>
                <a:gd name="T3" fmla="*/ 2147483647 h 21600"/>
                <a:gd name="T4" fmla="*/ 2147483647 w 21403"/>
                <a:gd name="T5" fmla="*/ 2147483647 h 21600"/>
                <a:gd name="T6" fmla="*/ 2147483647 w 21403"/>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03" h="21600" extrusionOk="0">
                  <a:moveTo>
                    <a:pt x="9773" y="0"/>
                  </a:moveTo>
                  <a:cubicBezTo>
                    <a:pt x="9773" y="0"/>
                    <a:pt x="2633" y="4091"/>
                    <a:pt x="938" y="6523"/>
                  </a:cubicBezTo>
                  <a:cubicBezTo>
                    <a:pt x="938" y="6523"/>
                    <a:pt x="0" y="8611"/>
                    <a:pt x="0" y="9190"/>
                  </a:cubicBezTo>
                  <a:cubicBezTo>
                    <a:pt x="0" y="9779"/>
                    <a:pt x="2426" y="13720"/>
                    <a:pt x="3584" y="15423"/>
                  </a:cubicBezTo>
                  <a:cubicBezTo>
                    <a:pt x="4756" y="17126"/>
                    <a:pt x="5803" y="17726"/>
                    <a:pt x="5803" y="18133"/>
                  </a:cubicBezTo>
                  <a:cubicBezTo>
                    <a:pt x="5803" y="18551"/>
                    <a:pt x="5128" y="19558"/>
                    <a:pt x="5128" y="20050"/>
                  </a:cubicBezTo>
                  <a:cubicBezTo>
                    <a:pt x="5128" y="20543"/>
                    <a:pt x="5431" y="21100"/>
                    <a:pt x="5638" y="21228"/>
                  </a:cubicBezTo>
                  <a:cubicBezTo>
                    <a:pt x="5781" y="21310"/>
                    <a:pt x="7045" y="21600"/>
                    <a:pt x="9362" y="21600"/>
                  </a:cubicBezTo>
                  <a:cubicBezTo>
                    <a:pt x="10405" y="21600"/>
                    <a:pt x="11660" y="21541"/>
                    <a:pt x="13123" y="21378"/>
                  </a:cubicBezTo>
                  <a:cubicBezTo>
                    <a:pt x="17837" y="20854"/>
                    <a:pt x="19684" y="20125"/>
                    <a:pt x="20359" y="19482"/>
                  </a:cubicBezTo>
                  <a:cubicBezTo>
                    <a:pt x="21035" y="18840"/>
                    <a:pt x="21600" y="17608"/>
                    <a:pt x="21338" y="17330"/>
                  </a:cubicBezTo>
                  <a:cubicBezTo>
                    <a:pt x="21076" y="17062"/>
                    <a:pt x="18195" y="16312"/>
                    <a:pt x="17988" y="16055"/>
                  </a:cubicBezTo>
                  <a:cubicBezTo>
                    <a:pt x="17782" y="15788"/>
                    <a:pt x="18085" y="14020"/>
                    <a:pt x="18168" y="12392"/>
                  </a:cubicBezTo>
                  <a:cubicBezTo>
                    <a:pt x="18236" y="10753"/>
                    <a:pt x="19229" y="6673"/>
                    <a:pt x="18953" y="5162"/>
                  </a:cubicBezTo>
                  <a:cubicBezTo>
                    <a:pt x="18664" y="3652"/>
                    <a:pt x="18140" y="3181"/>
                    <a:pt x="17037" y="2688"/>
                  </a:cubicBezTo>
                  <a:cubicBezTo>
                    <a:pt x="15935" y="2185"/>
                    <a:pt x="9773" y="0"/>
                    <a:pt x="9773"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39" name="Google Shape;4855;p39">
              <a:extLst>
                <a:ext uri="{FF2B5EF4-FFF2-40B4-BE49-F238E27FC236}">
                  <a16:creationId xmlns:a16="http://schemas.microsoft.com/office/drawing/2014/main" id="{5A587D9B-8357-D1E7-5914-34EA8F2ABDE8}"/>
                </a:ext>
              </a:extLst>
            </p:cNvPr>
            <p:cNvSpPr>
              <a:spLocks/>
            </p:cNvSpPr>
            <p:nvPr/>
          </p:nvSpPr>
          <p:spPr bwMode="auto">
            <a:xfrm>
              <a:off x="958671" y="1243659"/>
              <a:ext cx="322524" cy="746563"/>
            </a:xfrm>
            <a:custGeom>
              <a:avLst/>
              <a:gdLst>
                <a:gd name="T0" fmla="*/ 2147483647 w 21278"/>
                <a:gd name="T1" fmla="*/ 2147483647 h 21600"/>
                <a:gd name="T2" fmla="*/ 2147483647 w 21278"/>
                <a:gd name="T3" fmla="*/ 2147483647 h 21600"/>
                <a:gd name="T4" fmla="*/ 2147483647 w 21278"/>
                <a:gd name="T5" fmla="*/ 2147483647 h 21600"/>
                <a:gd name="T6" fmla="*/ 2147483647 w 2127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8" h="21600" extrusionOk="0">
                  <a:moveTo>
                    <a:pt x="14664" y="0"/>
                  </a:moveTo>
                  <a:cubicBezTo>
                    <a:pt x="14664" y="0"/>
                    <a:pt x="1946" y="8912"/>
                    <a:pt x="947" y="9643"/>
                  </a:cubicBezTo>
                  <a:cubicBezTo>
                    <a:pt x="-107" y="10374"/>
                    <a:pt x="3" y="11031"/>
                    <a:pt x="3" y="11470"/>
                  </a:cubicBezTo>
                  <a:cubicBezTo>
                    <a:pt x="3" y="11908"/>
                    <a:pt x="9721" y="21600"/>
                    <a:pt x="9721" y="21600"/>
                  </a:cubicBezTo>
                  <a:lnTo>
                    <a:pt x="20550" y="3774"/>
                  </a:lnTo>
                  <a:cubicBezTo>
                    <a:pt x="21493" y="2824"/>
                    <a:pt x="21270" y="462"/>
                    <a:pt x="21216" y="438"/>
                  </a:cubicBezTo>
                  <a:lnTo>
                    <a:pt x="14664" y="0"/>
                  </a:ln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40" name="Google Shape;4856;p39">
              <a:extLst>
                <a:ext uri="{FF2B5EF4-FFF2-40B4-BE49-F238E27FC236}">
                  <a16:creationId xmlns:a16="http://schemas.microsoft.com/office/drawing/2014/main" id="{2EA465E2-4E97-34B3-5D44-2D9445BC2800}"/>
                </a:ext>
              </a:extLst>
            </p:cNvPr>
            <p:cNvSpPr>
              <a:spLocks/>
            </p:cNvSpPr>
            <p:nvPr/>
          </p:nvSpPr>
          <p:spPr bwMode="auto">
            <a:xfrm>
              <a:off x="982812" y="954937"/>
              <a:ext cx="417955" cy="456921"/>
            </a:xfrm>
            <a:custGeom>
              <a:avLst/>
              <a:gdLst>
                <a:gd name="T0" fmla="*/ 2147483647 w 18398"/>
                <a:gd name="T1" fmla="*/ 2147483647 h 21600"/>
                <a:gd name="T2" fmla="*/ 2147483647 w 18398"/>
                <a:gd name="T3" fmla="*/ 2147483647 h 21600"/>
                <a:gd name="T4" fmla="*/ 2147483647 w 18398"/>
                <a:gd name="T5" fmla="*/ 2147483647 h 21600"/>
                <a:gd name="T6" fmla="*/ 2147483647 w 1839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398" h="21600" extrusionOk="0">
                  <a:moveTo>
                    <a:pt x="1978" y="0"/>
                  </a:moveTo>
                  <a:cubicBezTo>
                    <a:pt x="1978" y="0"/>
                    <a:pt x="-1098" y="4735"/>
                    <a:pt x="422" y="13568"/>
                  </a:cubicBezTo>
                  <a:cubicBezTo>
                    <a:pt x="1333" y="18747"/>
                    <a:pt x="5620" y="21600"/>
                    <a:pt x="9727" y="21600"/>
                  </a:cubicBezTo>
                  <a:cubicBezTo>
                    <a:pt x="12627" y="21600"/>
                    <a:pt x="15436" y="20179"/>
                    <a:pt x="16908" y="17150"/>
                  </a:cubicBezTo>
                  <a:cubicBezTo>
                    <a:pt x="20502" y="9828"/>
                    <a:pt x="16463" y="1194"/>
                    <a:pt x="16463" y="1194"/>
                  </a:cubicBezTo>
                  <a:lnTo>
                    <a:pt x="1978" y="0"/>
                  </a:ln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41" name="Google Shape;4857;p39">
              <a:extLst>
                <a:ext uri="{FF2B5EF4-FFF2-40B4-BE49-F238E27FC236}">
                  <a16:creationId xmlns:a16="http://schemas.microsoft.com/office/drawing/2014/main" id="{A1293C99-6268-2E36-6FEC-2775537F6B13}"/>
                </a:ext>
              </a:extLst>
            </p:cNvPr>
            <p:cNvSpPr>
              <a:spLocks/>
            </p:cNvSpPr>
            <p:nvPr/>
          </p:nvSpPr>
          <p:spPr bwMode="auto">
            <a:xfrm>
              <a:off x="1106018" y="980186"/>
              <a:ext cx="664223" cy="1010026"/>
            </a:xfrm>
            <a:custGeom>
              <a:avLst/>
              <a:gdLst>
                <a:gd name="T0" fmla="*/ 2147483647 w 19890"/>
                <a:gd name="T1" fmla="*/ 2147483647 h 21600"/>
                <a:gd name="T2" fmla="*/ 2147483647 w 19890"/>
                <a:gd name="T3" fmla="*/ 2147483647 h 21600"/>
                <a:gd name="T4" fmla="*/ 2147483647 w 19890"/>
                <a:gd name="T5" fmla="*/ 2147483647 h 21600"/>
                <a:gd name="T6" fmla="*/ 2147483647 w 1989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890" h="21600" extrusionOk="0">
                  <a:moveTo>
                    <a:pt x="4058" y="3762"/>
                  </a:moveTo>
                  <a:cubicBezTo>
                    <a:pt x="4058" y="3762"/>
                    <a:pt x="5495" y="6768"/>
                    <a:pt x="4915" y="8424"/>
                  </a:cubicBezTo>
                  <a:cubicBezTo>
                    <a:pt x="4361" y="10080"/>
                    <a:pt x="1412" y="13896"/>
                    <a:pt x="0" y="21600"/>
                  </a:cubicBezTo>
                  <a:cubicBezTo>
                    <a:pt x="0" y="21600"/>
                    <a:pt x="16156" y="14976"/>
                    <a:pt x="18878" y="9234"/>
                  </a:cubicBezTo>
                  <a:cubicBezTo>
                    <a:pt x="21600" y="3492"/>
                    <a:pt x="17971" y="0"/>
                    <a:pt x="17971" y="0"/>
                  </a:cubicBezTo>
                  <a:lnTo>
                    <a:pt x="4058" y="3762"/>
                  </a:lnTo>
                  <a:close/>
                </a:path>
              </a:pathLst>
            </a:custGeom>
            <a:solidFill>
              <a:srgbClr val="FBCFC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42" name="Google Shape;4858;p39">
              <a:extLst>
                <a:ext uri="{FF2B5EF4-FFF2-40B4-BE49-F238E27FC236}">
                  <a16:creationId xmlns:a16="http://schemas.microsoft.com/office/drawing/2014/main" id="{E48D3951-40F6-A65D-FF99-2EAB079A9843}"/>
                </a:ext>
              </a:extLst>
            </p:cNvPr>
            <p:cNvSpPr>
              <a:spLocks/>
            </p:cNvSpPr>
            <p:nvPr/>
          </p:nvSpPr>
          <p:spPr bwMode="auto">
            <a:xfrm>
              <a:off x="1106018" y="1365707"/>
              <a:ext cx="706165" cy="62451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9025" y="0"/>
                  </a:moveTo>
                  <a:cubicBezTo>
                    <a:pt x="19025" y="0"/>
                    <a:pt x="3089" y="18194"/>
                    <a:pt x="1854" y="19242"/>
                  </a:cubicBezTo>
                  <a:cubicBezTo>
                    <a:pt x="618" y="20261"/>
                    <a:pt x="0" y="21600"/>
                    <a:pt x="0" y="21600"/>
                  </a:cubicBezTo>
                  <a:cubicBezTo>
                    <a:pt x="0" y="21600"/>
                    <a:pt x="18073" y="16710"/>
                    <a:pt x="18562" y="16506"/>
                  </a:cubicBezTo>
                  <a:cubicBezTo>
                    <a:pt x="19025" y="16302"/>
                    <a:pt x="19592" y="16273"/>
                    <a:pt x="19772" y="15021"/>
                  </a:cubicBezTo>
                  <a:cubicBezTo>
                    <a:pt x="19953" y="13769"/>
                    <a:pt x="21600" y="2562"/>
                    <a:pt x="21600" y="2154"/>
                  </a:cubicBezTo>
                  <a:cubicBezTo>
                    <a:pt x="21600" y="1775"/>
                    <a:pt x="19025" y="0"/>
                    <a:pt x="19025"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43" name="Google Shape;4859;p39">
              <a:extLst>
                <a:ext uri="{FF2B5EF4-FFF2-40B4-BE49-F238E27FC236}">
                  <a16:creationId xmlns:a16="http://schemas.microsoft.com/office/drawing/2014/main" id="{A8F5CB01-195E-01F2-562A-B53206E74341}"/>
                </a:ext>
              </a:extLst>
            </p:cNvPr>
            <p:cNvSpPr>
              <a:spLocks/>
            </p:cNvSpPr>
            <p:nvPr/>
          </p:nvSpPr>
          <p:spPr bwMode="auto">
            <a:xfrm>
              <a:off x="1241542" y="980186"/>
              <a:ext cx="495751" cy="46614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0243" y="0"/>
                  </a:moveTo>
                  <a:lnTo>
                    <a:pt x="0" y="8152"/>
                  </a:lnTo>
                  <a:cubicBezTo>
                    <a:pt x="0" y="8152"/>
                    <a:pt x="293" y="9048"/>
                    <a:pt x="623" y="10375"/>
                  </a:cubicBezTo>
                  <a:cubicBezTo>
                    <a:pt x="1467" y="12091"/>
                    <a:pt x="2383" y="14431"/>
                    <a:pt x="2567" y="16732"/>
                  </a:cubicBezTo>
                  <a:cubicBezTo>
                    <a:pt x="2821" y="20126"/>
                    <a:pt x="2684" y="21600"/>
                    <a:pt x="3930" y="21600"/>
                  </a:cubicBezTo>
                  <a:cubicBezTo>
                    <a:pt x="4302" y="21600"/>
                    <a:pt x="4798" y="21468"/>
                    <a:pt x="5463" y="21217"/>
                  </a:cubicBezTo>
                  <a:cubicBezTo>
                    <a:pt x="8068" y="20203"/>
                    <a:pt x="18043" y="15952"/>
                    <a:pt x="21600" y="2730"/>
                  </a:cubicBezTo>
                  <a:cubicBezTo>
                    <a:pt x="20940" y="936"/>
                    <a:pt x="20243" y="0"/>
                    <a:pt x="20243" y="0"/>
                  </a:cubicBezTo>
                  <a:close/>
                </a:path>
              </a:pathLst>
            </a:custGeom>
            <a:solidFill>
              <a:srgbClr val="E8BBB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44" name="Google Shape;4860;p39">
              <a:extLst>
                <a:ext uri="{FF2B5EF4-FFF2-40B4-BE49-F238E27FC236}">
                  <a16:creationId xmlns:a16="http://schemas.microsoft.com/office/drawing/2014/main" id="{D236CBF9-DFD1-1858-6B76-5C2117B5CCAF}"/>
                </a:ext>
              </a:extLst>
            </p:cNvPr>
            <p:cNvSpPr>
              <a:spLocks/>
            </p:cNvSpPr>
            <p:nvPr/>
          </p:nvSpPr>
          <p:spPr bwMode="auto">
            <a:xfrm>
              <a:off x="943545" y="204813"/>
              <a:ext cx="356681" cy="401587"/>
            </a:xfrm>
            <a:custGeom>
              <a:avLst/>
              <a:gdLst>
                <a:gd name="T0" fmla="*/ 2147483647 w 16766"/>
                <a:gd name="T1" fmla="*/ 2147483647 h 21600"/>
                <a:gd name="T2" fmla="*/ 2147483647 w 16766"/>
                <a:gd name="T3" fmla="*/ 2147483647 h 21600"/>
                <a:gd name="T4" fmla="*/ 2147483647 w 16766"/>
                <a:gd name="T5" fmla="*/ 2147483647 h 21600"/>
                <a:gd name="T6" fmla="*/ 2147483647 w 1676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6766" h="21600" extrusionOk="0">
                  <a:moveTo>
                    <a:pt x="9744" y="0"/>
                  </a:moveTo>
                  <a:cubicBezTo>
                    <a:pt x="3029" y="0"/>
                    <a:pt x="70" y="4696"/>
                    <a:pt x="2" y="9425"/>
                  </a:cubicBezTo>
                  <a:cubicBezTo>
                    <a:pt x="-77" y="14858"/>
                    <a:pt x="3602" y="20562"/>
                    <a:pt x="8191" y="21559"/>
                  </a:cubicBezTo>
                  <a:cubicBezTo>
                    <a:pt x="8319" y="21586"/>
                    <a:pt x="8451" y="21600"/>
                    <a:pt x="8584" y="21600"/>
                  </a:cubicBezTo>
                  <a:cubicBezTo>
                    <a:pt x="13268" y="21600"/>
                    <a:pt x="21523" y="5123"/>
                    <a:pt x="13215" y="372"/>
                  </a:cubicBezTo>
                  <a:cubicBezTo>
                    <a:pt x="11962" y="117"/>
                    <a:pt x="10805" y="0"/>
                    <a:pt x="9744"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45" name="Google Shape;4861;p39">
              <a:extLst>
                <a:ext uri="{FF2B5EF4-FFF2-40B4-BE49-F238E27FC236}">
                  <a16:creationId xmlns:a16="http://schemas.microsoft.com/office/drawing/2014/main" id="{11603317-3206-B35A-F271-81B1C453657A}"/>
                </a:ext>
              </a:extLst>
            </p:cNvPr>
            <p:cNvSpPr>
              <a:spLocks/>
            </p:cNvSpPr>
            <p:nvPr/>
          </p:nvSpPr>
          <p:spPr bwMode="auto">
            <a:xfrm>
              <a:off x="1000771" y="157796"/>
              <a:ext cx="894492" cy="1049094"/>
            </a:xfrm>
            <a:custGeom>
              <a:avLst/>
              <a:gdLst>
                <a:gd name="T0" fmla="*/ 2147483647 w 20606"/>
                <a:gd name="T1" fmla="*/ 2147483647 h 21600"/>
                <a:gd name="T2" fmla="*/ 2147483647 w 20606"/>
                <a:gd name="T3" fmla="*/ 2147483647 h 21600"/>
                <a:gd name="T4" fmla="*/ 2147483647 w 20606"/>
                <a:gd name="T5" fmla="*/ 2147483647 h 21600"/>
                <a:gd name="T6" fmla="*/ 2147483647 w 20606"/>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06" h="21600" extrusionOk="0">
                  <a:moveTo>
                    <a:pt x="11511" y="0"/>
                  </a:moveTo>
                  <a:cubicBezTo>
                    <a:pt x="8281" y="0"/>
                    <a:pt x="6236" y="908"/>
                    <a:pt x="4751" y="2184"/>
                  </a:cubicBezTo>
                  <a:cubicBezTo>
                    <a:pt x="4363" y="2514"/>
                    <a:pt x="4092" y="2912"/>
                    <a:pt x="3627" y="3450"/>
                  </a:cubicBezTo>
                  <a:cubicBezTo>
                    <a:pt x="2793" y="4403"/>
                    <a:pt x="2134" y="5616"/>
                    <a:pt x="1804" y="6898"/>
                  </a:cubicBezTo>
                  <a:cubicBezTo>
                    <a:pt x="1241" y="8978"/>
                    <a:pt x="892" y="9879"/>
                    <a:pt x="447" y="11698"/>
                  </a:cubicBezTo>
                  <a:cubicBezTo>
                    <a:pt x="0" y="13501"/>
                    <a:pt x="-329" y="15840"/>
                    <a:pt x="563" y="17695"/>
                  </a:cubicBezTo>
                  <a:cubicBezTo>
                    <a:pt x="1455" y="19549"/>
                    <a:pt x="1901" y="20259"/>
                    <a:pt x="2308" y="20831"/>
                  </a:cubicBezTo>
                  <a:cubicBezTo>
                    <a:pt x="2715" y="21403"/>
                    <a:pt x="3918" y="21559"/>
                    <a:pt x="5837" y="21593"/>
                  </a:cubicBezTo>
                  <a:cubicBezTo>
                    <a:pt x="6026" y="21598"/>
                    <a:pt x="6220" y="21600"/>
                    <a:pt x="6421" y="21600"/>
                  </a:cubicBezTo>
                  <a:cubicBezTo>
                    <a:pt x="8797" y="21600"/>
                    <a:pt x="11977" y="21253"/>
                    <a:pt x="15124" y="19064"/>
                  </a:cubicBezTo>
                  <a:cubicBezTo>
                    <a:pt x="19371" y="16118"/>
                    <a:pt x="21271" y="11802"/>
                    <a:pt x="20399" y="7643"/>
                  </a:cubicBezTo>
                  <a:cubicBezTo>
                    <a:pt x="19526" y="3502"/>
                    <a:pt x="15028" y="36"/>
                    <a:pt x="11693" y="1"/>
                  </a:cubicBezTo>
                  <a:cubicBezTo>
                    <a:pt x="11632" y="1"/>
                    <a:pt x="11571" y="0"/>
                    <a:pt x="11511" y="0"/>
                  </a:cubicBezTo>
                  <a:close/>
                </a:path>
              </a:pathLst>
            </a:custGeom>
            <a:solidFill>
              <a:srgbClr val="FBD5C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46" name="Google Shape;4862;p39">
              <a:extLst>
                <a:ext uri="{FF2B5EF4-FFF2-40B4-BE49-F238E27FC236}">
                  <a16:creationId xmlns:a16="http://schemas.microsoft.com/office/drawing/2014/main" id="{B1DEA89F-6D1A-E157-6114-62AB96E4D8F8}"/>
                </a:ext>
              </a:extLst>
            </p:cNvPr>
            <p:cNvSpPr>
              <a:spLocks/>
            </p:cNvSpPr>
            <p:nvPr/>
          </p:nvSpPr>
          <p:spPr bwMode="auto">
            <a:xfrm>
              <a:off x="1376215" y="553443"/>
              <a:ext cx="271011" cy="42923"/>
            </a:xfrm>
            <a:custGeom>
              <a:avLst/>
              <a:gdLst>
                <a:gd name="T0" fmla="*/ 2147483647 w 21600"/>
                <a:gd name="T1" fmla="*/ 334670 h 21600"/>
                <a:gd name="T2" fmla="*/ 2147483647 w 21600"/>
                <a:gd name="T3" fmla="*/ 334670 h 21600"/>
                <a:gd name="T4" fmla="*/ 2147483647 w 21600"/>
                <a:gd name="T5" fmla="*/ 334670 h 21600"/>
                <a:gd name="T6" fmla="*/ 2147483647 w 21600"/>
                <a:gd name="T7" fmla="*/ 33467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9189" y="0"/>
                  </a:moveTo>
                  <a:cubicBezTo>
                    <a:pt x="1409" y="0"/>
                    <a:pt x="0" y="14832"/>
                    <a:pt x="0" y="14832"/>
                  </a:cubicBezTo>
                  <a:cubicBezTo>
                    <a:pt x="0" y="14832"/>
                    <a:pt x="2658" y="18042"/>
                    <a:pt x="6312" y="18042"/>
                  </a:cubicBezTo>
                  <a:cubicBezTo>
                    <a:pt x="7617" y="18042"/>
                    <a:pt x="9049" y="17641"/>
                    <a:pt x="10532" y="16518"/>
                  </a:cubicBezTo>
                  <a:cubicBezTo>
                    <a:pt x="11574" y="15742"/>
                    <a:pt x="12612" y="15421"/>
                    <a:pt x="13608" y="15421"/>
                  </a:cubicBezTo>
                  <a:cubicBezTo>
                    <a:pt x="17993" y="15421"/>
                    <a:pt x="21600" y="21600"/>
                    <a:pt x="21600" y="21600"/>
                  </a:cubicBezTo>
                  <a:cubicBezTo>
                    <a:pt x="21600" y="21600"/>
                    <a:pt x="14356" y="0"/>
                    <a:pt x="9189" y="0"/>
                  </a:cubicBezTo>
                  <a:close/>
                </a:path>
              </a:pathLst>
            </a:custGeom>
            <a:solidFill>
              <a:srgbClr val="4A4065"/>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404" name="Google Shape;4863;p39">
              <a:extLst>
                <a:ext uri="{FF2B5EF4-FFF2-40B4-BE49-F238E27FC236}">
                  <a16:creationId xmlns:a16="http://schemas.microsoft.com/office/drawing/2014/main" id="{85783B0A-46A4-404C-4F89-CAF030702456}"/>
                </a:ext>
              </a:extLst>
            </p:cNvPr>
            <p:cNvSpPr/>
            <p:nvPr/>
          </p:nvSpPr>
          <p:spPr>
            <a:xfrm>
              <a:off x="1381330" y="649432"/>
              <a:ext cx="176238" cy="111150"/>
            </a:xfrm>
            <a:custGeom>
              <a:avLst/>
              <a:gdLst/>
              <a:ahLst/>
              <a:cxnLst>
                <a:cxn ang="0">
                  <a:pos x="wd2" y="hd2"/>
                </a:cxn>
                <a:cxn ang="5400000">
                  <a:pos x="wd2" y="hd2"/>
                </a:cxn>
                <a:cxn ang="10800000">
                  <a:pos x="wd2" y="hd2"/>
                </a:cxn>
                <a:cxn ang="16200000">
                  <a:pos x="wd2" y="hd2"/>
                </a:cxn>
              </a:cxnLst>
              <a:rect l="0" t="0" r="r" b="b"/>
              <a:pathLst>
                <a:path w="21600" h="21600" extrusionOk="0">
                  <a:moveTo>
                    <a:pt x="8625" y="0"/>
                  </a:moveTo>
                  <a:cubicBezTo>
                    <a:pt x="8240" y="0"/>
                    <a:pt x="7845" y="31"/>
                    <a:pt x="7440" y="83"/>
                  </a:cubicBezTo>
                  <a:cubicBezTo>
                    <a:pt x="5476" y="250"/>
                    <a:pt x="1446" y="1401"/>
                    <a:pt x="0" y="8332"/>
                  </a:cubicBezTo>
                  <a:cubicBezTo>
                    <a:pt x="620" y="13935"/>
                    <a:pt x="2686" y="18720"/>
                    <a:pt x="9405" y="21027"/>
                  </a:cubicBezTo>
                  <a:cubicBezTo>
                    <a:pt x="10560" y="21433"/>
                    <a:pt x="11686" y="21600"/>
                    <a:pt x="12756" y="21600"/>
                  </a:cubicBezTo>
                  <a:cubicBezTo>
                    <a:pt x="17801" y="21600"/>
                    <a:pt x="21600" y="17892"/>
                    <a:pt x="21600" y="17892"/>
                  </a:cubicBezTo>
                  <a:cubicBezTo>
                    <a:pt x="21600" y="17892"/>
                    <a:pt x="18627" y="0"/>
                    <a:pt x="8625"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4848" name="Google Shape;4864;p39">
              <a:extLst>
                <a:ext uri="{FF2B5EF4-FFF2-40B4-BE49-F238E27FC236}">
                  <a16:creationId xmlns:a16="http://schemas.microsoft.com/office/drawing/2014/main" id="{F01A0836-5E71-0426-8024-C931CF108931}"/>
                </a:ext>
              </a:extLst>
            </p:cNvPr>
            <p:cNvSpPr>
              <a:spLocks/>
            </p:cNvSpPr>
            <p:nvPr/>
          </p:nvSpPr>
          <p:spPr bwMode="auto">
            <a:xfrm>
              <a:off x="1409040" y="646866"/>
              <a:ext cx="102696" cy="100171"/>
            </a:xfrm>
            <a:custGeom>
              <a:avLst/>
              <a:gdLst>
                <a:gd name="T0" fmla="*/ 26237482 w 21600"/>
                <a:gd name="T1" fmla="*/ 23166969 h 21600"/>
                <a:gd name="T2" fmla="*/ 26237482 w 21600"/>
                <a:gd name="T3" fmla="*/ 23166969 h 21600"/>
                <a:gd name="T4" fmla="*/ 26237482 w 21600"/>
                <a:gd name="T5" fmla="*/ 23166969 h 21600"/>
                <a:gd name="T6" fmla="*/ 26237482 w 21600"/>
                <a:gd name="T7" fmla="*/ 231669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4780" y="0"/>
                    <a:pt x="0" y="4900"/>
                    <a:pt x="0" y="10895"/>
                  </a:cubicBezTo>
                  <a:cubicBezTo>
                    <a:pt x="0" y="16883"/>
                    <a:pt x="4780" y="21600"/>
                    <a:pt x="10800" y="21600"/>
                  </a:cubicBezTo>
                  <a:cubicBezTo>
                    <a:pt x="16815" y="21600"/>
                    <a:pt x="21600" y="16883"/>
                    <a:pt x="21600" y="10895"/>
                  </a:cubicBezTo>
                  <a:cubicBezTo>
                    <a:pt x="21600" y="4900"/>
                    <a:pt x="16815" y="0"/>
                    <a:pt x="10800"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406" name="Google Shape;4865;p39">
              <a:extLst>
                <a:ext uri="{FF2B5EF4-FFF2-40B4-BE49-F238E27FC236}">
                  <a16:creationId xmlns:a16="http://schemas.microsoft.com/office/drawing/2014/main" id="{50CEF97C-E001-B788-6C53-F2E2C9223591}"/>
                </a:ext>
              </a:extLst>
            </p:cNvPr>
            <p:cNvSpPr/>
            <p:nvPr/>
          </p:nvSpPr>
          <p:spPr>
            <a:xfrm>
              <a:off x="1489296" y="674838"/>
              <a:ext cx="42868" cy="41284"/>
            </a:xfrm>
            <a:custGeom>
              <a:avLst/>
              <a:gdLst/>
              <a:ahLst/>
              <a:cxnLst>
                <a:cxn ang="0">
                  <a:pos x="wd2" y="hd2"/>
                </a:cxn>
                <a:cxn ang="5400000">
                  <a:pos x="wd2" y="hd2"/>
                </a:cxn>
                <a:cxn ang="10800000">
                  <a:pos x="wd2" y="hd2"/>
                </a:cxn>
                <a:cxn ang="16200000">
                  <a:pos x="wd2" y="hd2"/>
                </a:cxn>
              </a:cxnLst>
              <a:rect l="0" t="0" r="r" b="b"/>
              <a:pathLst>
                <a:path w="21600" h="21600" extrusionOk="0">
                  <a:moveTo>
                    <a:pt x="10586" y="0"/>
                  </a:moveTo>
                  <a:cubicBezTo>
                    <a:pt x="4665" y="0"/>
                    <a:pt x="0" y="4505"/>
                    <a:pt x="0" y="10800"/>
                  </a:cubicBezTo>
                  <a:cubicBezTo>
                    <a:pt x="0" y="16655"/>
                    <a:pt x="4665" y="21600"/>
                    <a:pt x="10586" y="21600"/>
                  </a:cubicBezTo>
                  <a:cubicBezTo>
                    <a:pt x="16521" y="21600"/>
                    <a:pt x="21600" y="16655"/>
                    <a:pt x="21600" y="10800"/>
                  </a:cubicBezTo>
                  <a:cubicBezTo>
                    <a:pt x="21600" y="4505"/>
                    <a:pt x="16521" y="0"/>
                    <a:pt x="10586"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4850" name="Google Shape;4866;p39">
              <a:extLst>
                <a:ext uri="{FF2B5EF4-FFF2-40B4-BE49-F238E27FC236}">
                  <a16:creationId xmlns:a16="http://schemas.microsoft.com/office/drawing/2014/main" id="{1760014E-7958-4FE8-E305-9D9D7F8F7BFC}"/>
                </a:ext>
              </a:extLst>
            </p:cNvPr>
            <p:cNvSpPr>
              <a:spLocks/>
            </p:cNvSpPr>
            <p:nvPr/>
          </p:nvSpPr>
          <p:spPr bwMode="auto">
            <a:xfrm>
              <a:off x="1376215" y="641391"/>
              <a:ext cx="217138" cy="115507"/>
            </a:xfrm>
            <a:custGeom>
              <a:avLst/>
              <a:gdLst>
                <a:gd name="T0" fmla="*/ 1108751373 w 21600"/>
                <a:gd name="T1" fmla="*/ 47228053 h 21600"/>
                <a:gd name="T2" fmla="*/ 1108751373 w 21600"/>
                <a:gd name="T3" fmla="*/ 47228053 h 21600"/>
                <a:gd name="T4" fmla="*/ 1108751373 w 21600"/>
                <a:gd name="T5" fmla="*/ 47228053 h 21600"/>
                <a:gd name="T6" fmla="*/ 1108751373 w 21600"/>
                <a:gd name="T7" fmla="*/ 4722805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7699" y="0"/>
                  </a:moveTo>
                  <a:cubicBezTo>
                    <a:pt x="4288" y="0"/>
                    <a:pt x="1763" y="2833"/>
                    <a:pt x="0" y="7008"/>
                  </a:cubicBezTo>
                  <a:cubicBezTo>
                    <a:pt x="0" y="7008"/>
                    <a:pt x="2472" y="2858"/>
                    <a:pt x="6538" y="2858"/>
                  </a:cubicBezTo>
                  <a:cubicBezTo>
                    <a:pt x="7604" y="2858"/>
                    <a:pt x="8777" y="3141"/>
                    <a:pt x="10047" y="3857"/>
                  </a:cubicBezTo>
                  <a:cubicBezTo>
                    <a:pt x="16074" y="7321"/>
                    <a:pt x="17248" y="19125"/>
                    <a:pt x="17248" y="19125"/>
                  </a:cubicBezTo>
                  <a:lnTo>
                    <a:pt x="15070" y="21486"/>
                  </a:lnTo>
                  <a:cubicBezTo>
                    <a:pt x="15070" y="21486"/>
                    <a:pt x="15622" y="21600"/>
                    <a:pt x="16421" y="21600"/>
                  </a:cubicBezTo>
                  <a:cubicBezTo>
                    <a:pt x="17952" y="21600"/>
                    <a:pt x="20392" y="21192"/>
                    <a:pt x="21600" y="18812"/>
                  </a:cubicBezTo>
                  <a:cubicBezTo>
                    <a:pt x="21600" y="18812"/>
                    <a:pt x="19926" y="16451"/>
                    <a:pt x="18504" y="12833"/>
                  </a:cubicBezTo>
                  <a:cubicBezTo>
                    <a:pt x="17164" y="9210"/>
                    <a:pt x="14988" y="2286"/>
                    <a:pt x="10800" y="711"/>
                  </a:cubicBezTo>
                  <a:cubicBezTo>
                    <a:pt x="9695" y="224"/>
                    <a:pt x="8661" y="0"/>
                    <a:pt x="7699" y="0"/>
                  </a:cubicBezTo>
                  <a:close/>
                </a:path>
              </a:pathLst>
            </a:custGeom>
            <a:solidFill>
              <a:srgbClr val="4A4065"/>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51" name="Google Shape;4867;p39">
              <a:extLst>
                <a:ext uri="{FF2B5EF4-FFF2-40B4-BE49-F238E27FC236}">
                  <a16:creationId xmlns:a16="http://schemas.microsoft.com/office/drawing/2014/main" id="{C8389B24-63AE-DA54-B7FD-4713F0AA19CC}"/>
                </a:ext>
              </a:extLst>
            </p:cNvPr>
            <p:cNvSpPr>
              <a:spLocks/>
            </p:cNvSpPr>
            <p:nvPr/>
          </p:nvSpPr>
          <p:spPr bwMode="auto">
            <a:xfrm>
              <a:off x="1442241" y="676741"/>
              <a:ext cx="31216" cy="32026"/>
            </a:xfrm>
            <a:custGeom>
              <a:avLst/>
              <a:gdLst>
                <a:gd name="T0" fmla="*/ 111969 w 19074"/>
                <a:gd name="T1" fmla="*/ 77386 h 21600"/>
                <a:gd name="T2" fmla="*/ 111969 w 19074"/>
                <a:gd name="T3" fmla="*/ 77386 h 21600"/>
                <a:gd name="T4" fmla="*/ 111969 w 19074"/>
                <a:gd name="T5" fmla="*/ 77386 h 21600"/>
                <a:gd name="T6" fmla="*/ 111969 w 19074"/>
                <a:gd name="T7" fmla="*/ 7738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074" h="21600" extrusionOk="0">
                  <a:moveTo>
                    <a:pt x="9432" y="0"/>
                  </a:moveTo>
                  <a:cubicBezTo>
                    <a:pt x="5827" y="0"/>
                    <a:pt x="2319" y="2330"/>
                    <a:pt x="792" y="6543"/>
                  </a:cubicBezTo>
                  <a:cubicBezTo>
                    <a:pt x="-1254" y="12225"/>
                    <a:pt x="792" y="18463"/>
                    <a:pt x="5421" y="20740"/>
                  </a:cubicBezTo>
                  <a:cubicBezTo>
                    <a:pt x="6623" y="21313"/>
                    <a:pt x="7889" y="21600"/>
                    <a:pt x="9156" y="21600"/>
                  </a:cubicBezTo>
                  <a:cubicBezTo>
                    <a:pt x="12778" y="21600"/>
                    <a:pt x="16383" y="19270"/>
                    <a:pt x="18283" y="15057"/>
                  </a:cubicBezTo>
                  <a:cubicBezTo>
                    <a:pt x="20346" y="9375"/>
                    <a:pt x="18283" y="3137"/>
                    <a:pt x="13135" y="860"/>
                  </a:cubicBezTo>
                  <a:cubicBezTo>
                    <a:pt x="11950" y="269"/>
                    <a:pt x="10683" y="0"/>
                    <a:pt x="9432" y="0"/>
                  </a:cubicBezTo>
                  <a:close/>
                </a:path>
              </a:pathLst>
            </a:custGeom>
            <a:solidFill>
              <a:srgbClr val="3E355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409" name="Google Shape;4868;p39">
              <a:extLst>
                <a:ext uri="{FF2B5EF4-FFF2-40B4-BE49-F238E27FC236}">
                  <a16:creationId xmlns:a16="http://schemas.microsoft.com/office/drawing/2014/main" id="{28D350DA-109A-26FB-5F77-CF562AF1D1EC}"/>
                </a:ext>
              </a:extLst>
            </p:cNvPr>
            <p:cNvSpPr/>
            <p:nvPr/>
          </p:nvSpPr>
          <p:spPr>
            <a:xfrm>
              <a:off x="1065370" y="568452"/>
              <a:ext cx="133370" cy="101623"/>
            </a:xfrm>
            <a:custGeom>
              <a:avLst/>
              <a:gdLst/>
              <a:ahLst/>
              <a:cxnLst>
                <a:cxn ang="0">
                  <a:pos x="wd2" y="hd2"/>
                </a:cxn>
                <a:cxn ang="5400000">
                  <a:pos x="wd2" y="hd2"/>
                </a:cxn>
                <a:cxn ang="10800000">
                  <a:pos x="wd2" y="hd2"/>
                </a:cxn>
                <a:cxn ang="16200000">
                  <a:pos x="wd2" y="hd2"/>
                </a:cxn>
              </a:cxnLst>
              <a:rect l="0" t="0" r="r" b="b"/>
              <a:pathLst>
                <a:path w="20799" h="21600" extrusionOk="0">
                  <a:moveTo>
                    <a:pt x="9577" y="0"/>
                  </a:moveTo>
                  <a:cubicBezTo>
                    <a:pt x="9308" y="0"/>
                    <a:pt x="9039" y="17"/>
                    <a:pt x="8771" y="46"/>
                  </a:cubicBezTo>
                  <a:cubicBezTo>
                    <a:pt x="6807" y="407"/>
                    <a:pt x="1963" y="2041"/>
                    <a:pt x="0" y="5675"/>
                  </a:cubicBezTo>
                  <a:cubicBezTo>
                    <a:pt x="918" y="12932"/>
                    <a:pt x="1178" y="18562"/>
                    <a:pt x="8378" y="20924"/>
                  </a:cubicBezTo>
                  <a:cubicBezTo>
                    <a:pt x="9837" y="21411"/>
                    <a:pt x="11197" y="21600"/>
                    <a:pt x="12433" y="21600"/>
                  </a:cubicBezTo>
                  <a:cubicBezTo>
                    <a:pt x="17190" y="21600"/>
                    <a:pt x="20158" y="18745"/>
                    <a:pt x="20158" y="18745"/>
                  </a:cubicBezTo>
                  <a:cubicBezTo>
                    <a:pt x="20158" y="18745"/>
                    <a:pt x="21600" y="15839"/>
                    <a:pt x="20158" y="10032"/>
                  </a:cubicBezTo>
                  <a:cubicBezTo>
                    <a:pt x="18670" y="4529"/>
                    <a:pt x="14367" y="0"/>
                    <a:pt x="9577"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4853" name="Google Shape;4869;p39">
              <a:extLst>
                <a:ext uri="{FF2B5EF4-FFF2-40B4-BE49-F238E27FC236}">
                  <a16:creationId xmlns:a16="http://schemas.microsoft.com/office/drawing/2014/main" id="{805D8915-7154-17D0-4729-7BA7EC14B93C}"/>
                </a:ext>
              </a:extLst>
            </p:cNvPr>
            <p:cNvSpPr>
              <a:spLocks/>
            </p:cNvSpPr>
            <p:nvPr/>
          </p:nvSpPr>
          <p:spPr bwMode="auto">
            <a:xfrm>
              <a:off x="1094245" y="460232"/>
              <a:ext cx="127918" cy="89860"/>
            </a:xfrm>
            <a:custGeom>
              <a:avLst/>
              <a:gdLst>
                <a:gd name="T0" fmla="*/ 78670660 w 21600"/>
                <a:gd name="T1" fmla="*/ 13458187 h 21600"/>
                <a:gd name="T2" fmla="*/ 78670660 w 21600"/>
                <a:gd name="T3" fmla="*/ 13458187 h 21600"/>
                <a:gd name="T4" fmla="*/ 78670660 w 21600"/>
                <a:gd name="T5" fmla="*/ 13458187 h 21600"/>
                <a:gd name="T6" fmla="*/ 78670660 w 21600"/>
                <a:gd name="T7" fmla="*/ 1345818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3330" y="0"/>
                  </a:moveTo>
                  <a:cubicBezTo>
                    <a:pt x="1284" y="0"/>
                    <a:pt x="0" y="760"/>
                    <a:pt x="0" y="760"/>
                  </a:cubicBezTo>
                  <a:cubicBezTo>
                    <a:pt x="6252" y="1565"/>
                    <a:pt x="8101" y="7436"/>
                    <a:pt x="10089" y="12087"/>
                  </a:cubicBezTo>
                  <a:cubicBezTo>
                    <a:pt x="12081" y="16738"/>
                    <a:pt x="15205" y="19977"/>
                    <a:pt x="21600" y="21600"/>
                  </a:cubicBezTo>
                  <a:cubicBezTo>
                    <a:pt x="20321" y="17754"/>
                    <a:pt x="14496" y="6018"/>
                    <a:pt x="9380" y="2172"/>
                  </a:cubicBezTo>
                  <a:cubicBezTo>
                    <a:pt x="7055" y="473"/>
                    <a:pt x="4955" y="0"/>
                    <a:pt x="3330" y="0"/>
                  </a:cubicBezTo>
                  <a:close/>
                </a:path>
              </a:pathLst>
            </a:custGeom>
            <a:solidFill>
              <a:srgbClr val="4A4065"/>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54" name="Google Shape;4870;p39">
              <a:extLst>
                <a:ext uri="{FF2B5EF4-FFF2-40B4-BE49-F238E27FC236}">
                  <a16:creationId xmlns:a16="http://schemas.microsoft.com/office/drawing/2014/main" id="{D0678895-48D4-84CF-9789-B6E60B0F5BEF}"/>
                </a:ext>
              </a:extLst>
            </p:cNvPr>
            <p:cNvSpPr>
              <a:spLocks/>
            </p:cNvSpPr>
            <p:nvPr/>
          </p:nvSpPr>
          <p:spPr bwMode="auto">
            <a:xfrm>
              <a:off x="1084738" y="568380"/>
              <a:ext cx="93907" cy="98072"/>
            </a:xfrm>
            <a:custGeom>
              <a:avLst/>
              <a:gdLst>
                <a:gd name="T0" fmla="*/ 20300309 w 20594"/>
                <a:gd name="T1" fmla="*/ 20839192 h 21600"/>
                <a:gd name="T2" fmla="*/ 20300309 w 20594"/>
                <a:gd name="T3" fmla="*/ 20839192 h 21600"/>
                <a:gd name="T4" fmla="*/ 20300309 w 20594"/>
                <a:gd name="T5" fmla="*/ 20839192 h 21600"/>
                <a:gd name="T6" fmla="*/ 20300309 w 20594"/>
                <a:gd name="T7" fmla="*/ 2083919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94" h="21600" extrusionOk="0">
                  <a:moveTo>
                    <a:pt x="10373" y="0"/>
                  </a:moveTo>
                  <a:cubicBezTo>
                    <a:pt x="5203" y="0"/>
                    <a:pt x="575" y="4279"/>
                    <a:pt x="51" y="9875"/>
                  </a:cubicBezTo>
                  <a:cubicBezTo>
                    <a:pt x="-503" y="15805"/>
                    <a:pt x="3559" y="20997"/>
                    <a:pt x="9283" y="21553"/>
                  </a:cubicBezTo>
                  <a:cubicBezTo>
                    <a:pt x="9603" y="21582"/>
                    <a:pt x="9930" y="21600"/>
                    <a:pt x="10245" y="21600"/>
                  </a:cubicBezTo>
                  <a:cubicBezTo>
                    <a:pt x="15554" y="21600"/>
                    <a:pt x="20019" y="17321"/>
                    <a:pt x="20543" y="11725"/>
                  </a:cubicBezTo>
                  <a:cubicBezTo>
                    <a:pt x="21097" y="5795"/>
                    <a:pt x="17035" y="603"/>
                    <a:pt x="11311" y="47"/>
                  </a:cubicBezTo>
                  <a:cubicBezTo>
                    <a:pt x="10996" y="18"/>
                    <a:pt x="10688" y="0"/>
                    <a:pt x="10373"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412" name="Google Shape;4871;p39">
              <a:extLst>
                <a:ext uri="{FF2B5EF4-FFF2-40B4-BE49-F238E27FC236}">
                  <a16:creationId xmlns:a16="http://schemas.microsoft.com/office/drawing/2014/main" id="{61DEDB93-AAA7-7380-9265-DEB1E371EFCA}"/>
                </a:ext>
              </a:extLst>
            </p:cNvPr>
            <p:cNvSpPr/>
            <p:nvPr/>
          </p:nvSpPr>
          <p:spPr>
            <a:xfrm>
              <a:off x="1157459" y="600209"/>
              <a:ext cx="39694" cy="39696"/>
            </a:xfrm>
            <a:custGeom>
              <a:avLst/>
              <a:gdLst/>
              <a:ahLst/>
              <a:cxnLst>
                <a:cxn ang="0">
                  <a:pos x="wd2" y="hd2"/>
                </a:cxn>
                <a:cxn ang="5400000">
                  <a:pos x="wd2" y="hd2"/>
                </a:cxn>
                <a:cxn ang="10800000">
                  <a:pos x="wd2" y="hd2"/>
                </a:cxn>
                <a:cxn ang="16200000">
                  <a:pos x="wd2" y="hd2"/>
                </a:cxn>
              </a:cxnLst>
              <a:rect l="0" t="0" r="r" b="b"/>
              <a:pathLst>
                <a:path w="20760" h="21600" extrusionOk="0">
                  <a:moveTo>
                    <a:pt x="10451" y="0"/>
                  </a:moveTo>
                  <a:cubicBezTo>
                    <a:pt x="5349" y="0"/>
                    <a:pt x="461" y="4008"/>
                    <a:pt x="35" y="9664"/>
                  </a:cubicBezTo>
                  <a:cubicBezTo>
                    <a:pt x="-420" y="15610"/>
                    <a:pt x="3630" y="20660"/>
                    <a:pt x="9485" y="21571"/>
                  </a:cubicBezTo>
                  <a:cubicBezTo>
                    <a:pt x="9726" y="21600"/>
                    <a:pt x="9982" y="21600"/>
                    <a:pt x="10224" y="21600"/>
                  </a:cubicBezTo>
                  <a:cubicBezTo>
                    <a:pt x="15368" y="21600"/>
                    <a:pt x="20299" y="17173"/>
                    <a:pt x="20725" y="11487"/>
                  </a:cubicBezTo>
                  <a:cubicBezTo>
                    <a:pt x="21180" y="5990"/>
                    <a:pt x="17130" y="492"/>
                    <a:pt x="11275" y="43"/>
                  </a:cubicBezTo>
                  <a:cubicBezTo>
                    <a:pt x="11005" y="14"/>
                    <a:pt x="10735" y="0"/>
                    <a:pt x="10451"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4856" name="Google Shape;4872;p39">
              <a:extLst>
                <a:ext uri="{FF2B5EF4-FFF2-40B4-BE49-F238E27FC236}">
                  <a16:creationId xmlns:a16="http://schemas.microsoft.com/office/drawing/2014/main" id="{D0D9B5F5-A593-1C47-B014-0110A2FB9CC1}"/>
                </a:ext>
              </a:extLst>
            </p:cNvPr>
            <p:cNvSpPr>
              <a:spLocks/>
            </p:cNvSpPr>
            <p:nvPr/>
          </p:nvSpPr>
          <p:spPr bwMode="auto">
            <a:xfrm>
              <a:off x="1115741" y="597058"/>
              <a:ext cx="28528" cy="31442"/>
            </a:xfrm>
            <a:custGeom>
              <a:avLst/>
              <a:gdLst>
                <a:gd name="T0" fmla="*/ 76065 w 18773"/>
                <a:gd name="T1" fmla="*/ 70583 h 21600"/>
                <a:gd name="T2" fmla="*/ 76065 w 18773"/>
                <a:gd name="T3" fmla="*/ 70583 h 21600"/>
                <a:gd name="T4" fmla="*/ 76065 w 18773"/>
                <a:gd name="T5" fmla="*/ 70583 h 21600"/>
                <a:gd name="T6" fmla="*/ 76065 w 18773"/>
                <a:gd name="T7" fmla="*/ 7058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8773" h="21600" extrusionOk="0">
                  <a:moveTo>
                    <a:pt x="9955" y="0"/>
                  </a:moveTo>
                  <a:cubicBezTo>
                    <a:pt x="6615" y="0"/>
                    <a:pt x="3309" y="2228"/>
                    <a:pt x="1350" y="5898"/>
                  </a:cubicBezTo>
                  <a:cubicBezTo>
                    <a:pt x="-1413" y="11101"/>
                    <a:pt x="249" y="18040"/>
                    <a:pt x="4673" y="20340"/>
                  </a:cubicBezTo>
                  <a:cubicBezTo>
                    <a:pt x="6003" y="21198"/>
                    <a:pt x="7419" y="21600"/>
                    <a:pt x="8819" y="21600"/>
                  </a:cubicBezTo>
                  <a:cubicBezTo>
                    <a:pt x="12159" y="21600"/>
                    <a:pt x="15482" y="19372"/>
                    <a:pt x="17424" y="15721"/>
                  </a:cubicBezTo>
                  <a:cubicBezTo>
                    <a:pt x="20187" y="10517"/>
                    <a:pt x="18525" y="4163"/>
                    <a:pt x="14101" y="1260"/>
                  </a:cubicBezTo>
                  <a:cubicBezTo>
                    <a:pt x="12771" y="402"/>
                    <a:pt x="11355" y="0"/>
                    <a:pt x="9955" y="0"/>
                  </a:cubicBezTo>
                  <a:close/>
                </a:path>
              </a:pathLst>
            </a:custGeom>
            <a:solidFill>
              <a:srgbClr val="3E3554"/>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57" name="Google Shape;4873;p39">
              <a:extLst>
                <a:ext uri="{FF2B5EF4-FFF2-40B4-BE49-F238E27FC236}">
                  <a16:creationId xmlns:a16="http://schemas.microsoft.com/office/drawing/2014/main" id="{2542F6FB-3EE9-6791-0898-BBB6195F46C1}"/>
                </a:ext>
              </a:extLst>
            </p:cNvPr>
            <p:cNvSpPr>
              <a:spLocks/>
            </p:cNvSpPr>
            <p:nvPr/>
          </p:nvSpPr>
          <p:spPr bwMode="auto">
            <a:xfrm>
              <a:off x="1039519" y="559503"/>
              <a:ext cx="162442" cy="81487"/>
            </a:xfrm>
            <a:custGeom>
              <a:avLst/>
              <a:gdLst>
                <a:gd name="T0" fmla="*/ 259804674 w 21600"/>
                <a:gd name="T1" fmla="*/ 8252830 h 21600"/>
                <a:gd name="T2" fmla="*/ 259804674 w 21600"/>
                <a:gd name="T3" fmla="*/ 8252830 h 21600"/>
                <a:gd name="T4" fmla="*/ 259804674 w 21600"/>
                <a:gd name="T5" fmla="*/ 8252830 h 21600"/>
                <a:gd name="T6" fmla="*/ 259804674 w 21600"/>
                <a:gd name="T7" fmla="*/ 82528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68" y="0"/>
                  </a:moveTo>
                  <a:cubicBezTo>
                    <a:pt x="9567" y="0"/>
                    <a:pt x="8287" y="345"/>
                    <a:pt x="6941" y="1071"/>
                  </a:cubicBezTo>
                  <a:cubicBezTo>
                    <a:pt x="3552" y="2712"/>
                    <a:pt x="1064" y="2867"/>
                    <a:pt x="269" y="2867"/>
                  </a:cubicBezTo>
                  <a:cubicBezTo>
                    <a:pt x="92" y="2867"/>
                    <a:pt x="0" y="2860"/>
                    <a:pt x="0" y="2860"/>
                  </a:cubicBezTo>
                  <a:cubicBezTo>
                    <a:pt x="785" y="9771"/>
                    <a:pt x="3135" y="11335"/>
                    <a:pt x="3135" y="11335"/>
                  </a:cubicBezTo>
                  <a:cubicBezTo>
                    <a:pt x="4930" y="7432"/>
                    <a:pt x="7139" y="4361"/>
                    <a:pt x="10369" y="4361"/>
                  </a:cubicBezTo>
                  <a:cubicBezTo>
                    <a:pt x="11574" y="4361"/>
                    <a:pt x="12920" y="4791"/>
                    <a:pt x="14437" y="5756"/>
                  </a:cubicBezTo>
                  <a:cubicBezTo>
                    <a:pt x="19140" y="8658"/>
                    <a:pt x="21600" y="21600"/>
                    <a:pt x="21600" y="21600"/>
                  </a:cubicBezTo>
                  <a:cubicBezTo>
                    <a:pt x="21264" y="16690"/>
                    <a:pt x="21264" y="9771"/>
                    <a:pt x="17235" y="4199"/>
                  </a:cubicBezTo>
                  <a:cubicBezTo>
                    <a:pt x="15426" y="1486"/>
                    <a:pt x="13260" y="0"/>
                    <a:pt x="10768" y="0"/>
                  </a:cubicBezTo>
                  <a:close/>
                </a:path>
              </a:pathLst>
            </a:custGeom>
            <a:solidFill>
              <a:srgbClr val="4A4065"/>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58" name="Google Shape;4874;p39">
              <a:extLst>
                <a:ext uri="{FF2B5EF4-FFF2-40B4-BE49-F238E27FC236}">
                  <a16:creationId xmlns:a16="http://schemas.microsoft.com/office/drawing/2014/main" id="{169FA639-6B40-1470-61C1-A381C4353B81}"/>
                </a:ext>
              </a:extLst>
            </p:cNvPr>
            <p:cNvSpPr>
              <a:spLocks/>
            </p:cNvSpPr>
            <p:nvPr/>
          </p:nvSpPr>
          <p:spPr bwMode="auto">
            <a:xfrm>
              <a:off x="1158729" y="806124"/>
              <a:ext cx="111470" cy="89009"/>
            </a:xfrm>
            <a:custGeom>
              <a:avLst/>
              <a:gdLst>
                <a:gd name="T0" fmla="*/ 46588599 w 20731"/>
                <a:gd name="T1" fmla="*/ 12833066 h 21600"/>
                <a:gd name="T2" fmla="*/ 46588599 w 20731"/>
                <a:gd name="T3" fmla="*/ 12833066 h 21600"/>
                <a:gd name="T4" fmla="*/ 46588599 w 20731"/>
                <a:gd name="T5" fmla="*/ 12833066 h 21600"/>
                <a:gd name="T6" fmla="*/ 46588599 w 20731"/>
                <a:gd name="T7" fmla="*/ 1283306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731" h="21600" extrusionOk="0">
                  <a:moveTo>
                    <a:pt x="2421" y="0"/>
                  </a:moveTo>
                  <a:cubicBezTo>
                    <a:pt x="1511" y="0"/>
                    <a:pt x="750" y="413"/>
                    <a:pt x="216" y="1393"/>
                  </a:cubicBezTo>
                  <a:cubicBezTo>
                    <a:pt x="-723" y="3231"/>
                    <a:pt x="1625" y="9152"/>
                    <a:pt x="2875" y="12216"/>
                  </a:cubicBezTo>
                  <a:cubicBezTo>
                    <a:pt x="4131" y="15486"/>
                    <a:pt x="4600" y="16911"/>
                    <a:pt x="4754" y="18549"/>
                  </a:cubicBezTo>
                  <a:cubicBezTo>
                    <a:pt x="4754" y="19813"/>
                    <a:pt x="6078" y="21452"/>
                    <a:pt x="7764" y="21452"/>
                  </a:cubicBezTo>
                  <a:cubicBezTo>
                    <a:pt x="8253" y="21452"/>
                    <a:pt x="8767" y="21316"/>
                    <a:pt x="9296" y="21000"/>
                  </a:cubicBezTo>
                  <a:cubicBezTo>
                    <a:pt x="10902" y="20020"/>
                    <a:pt x="11555" y="19136"/>
                    <a:pt x="12766" y="19136"/>
                  </a:cubicBezTo>
                  <a:cubicBezTo>
                    <a:pt x="13319" y="19136"/>
                    <a:pt x="13992" y="19323"/>
                    <a:pt x="14931" y="19775"/>
                  </a:cubicBezTo>
                  <a:cubicBezTo>
                    <a:pt x="16681" y="20613"/>
                    <a:pt x="18322" y="21600"/>
                    <a:pt x="19409" y="21600"/>
                  </a:cubicBezTo>
                  <a:cubicBezTo>
                    <a:pt x="20170" y="21600"/>
                    <a:pt x="20655" y="21116"/>
                    <a:pt x="20724" y="19775"/>
                  </a:cubicBezTo>
                  <a:cubicBezTo>
                    <a:pt x="20877" y="16505"/>
                    <a:pt x="18371" y="12422"/>
                    <a:pt x="14931" y="9152"/>
                  </a:cubicBezTo>
                  <a:cubicBezTo>
                    <a:pt x="12049" y="6540"/>
                    <a:pt x="6063" y="0"/>
                    <a:pt x="2421" y="0"/>
                  </a:cubicBezTo>
                  <a:close/>
                </a:path>
              </a:pathLst>
            </a:custGeom>
            <a:solidFill>
              <a:srgbClr val="E8BBB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59" name="Google Shape;4875;p39">
              <a:extLst>
                <a:ext uri="{FF2B5EF4-FFF2-40B4-BE49-F238E27FC236}">
                  <a16:creationId xmlns:a16="http://schemas.microsoft.com/office/drawing/2014/main" id="{2B1D8510-A726-8052-6C68-BE530DCF0FF0}"/>
                </a:ext>
              </a:extLst>
            </p:cNvPr>
            <p:cNvSpPr>
              <a:spLocks/>
            </p:cNvSpPr>
            <p:nvPr/>
          </p:nvSpPr>
          <p:spPr bwMode="auto">
            <a:xfrm>
              <a:off x="1147214" y="704967"/>
              <a:ext cx="81708" cy="192741"/>
            </a:xfrm>
            <a:custGeom>
              <a:avLst/>
              <a:gdLst>
                <a:gd name="T0" fmla="*/ 8714903 w 21380"/>
                <a:gd name="T1" fmla="*/ 610980993 h 21600"/>
                <a:gd name="T2" fmla="*/ 8714903 w 21380"/>
                <a:gd name="T3" fmla="*/ 610980993 h 21600"/>
                <a:gd name="T4" fmla="*/ 8714903 w 21380"/>
                <a:gd name="T5" fmla="*/ 610980993 h 21600"/>
                <a:gd name="T6" fmla="*/ 8714903 w 21380"/>
                <a:gd name="T7" fmla="*/ 61098099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380" h="21600" extrusionOk="0">
                  <a:moveTo>
                    <a:pt x="21378" y="0"/>
                  </a:moveTo>
                  <a:cubicBezTo>
                    <a:pt x="21371" y="104"/>
                    <a:pt x="21357" y="211"/>
                    <a:pt x="21343" y="316"/>
                  </a:cubicBezTo>
                  <a:cubicBezTo>
                    <a:pt x="21392" y="107"/>
                    <a:pt x="21378" y="0"/>
                    <a:pt x="21378" y="0"/>
                  </a:cubicBezTo>
                  <a:close/>
                  <a:moveTo>
                    <a:pt x="21343" y="316"/>
                  </a:moveTo>
                  <a:cubicBezTo>
                    <a:pt x="21156" y="1132"/>
                    <a:pt x="19939" y="3464"/>
                    <a:pt x="12567" y="6696"/>
                  </a:cubicBezTo>
                  <a:cubicBezTo>
                    <a:pt x="3318" y="10752"/>
                    <a:pt x="230" y="11223"/>
                    <a:pt x="15" y="12450"/>
                  </a:cubicBezTo>
                  <a:cubicBezTo>
                    <a:pt x="-208" y="13677"/>
                    <a:pt x="2219" y="16033"/>
                    <a:pt x="5077" y="17356"/>
                  </a:cubicBezTo>
                  <a:cubicBezTo>
                    <a:pt x="7720" y="18580"/>
                    <a:pt x="9041" y="20561"/>
                    <a:pt x="8603" y="21600"/>
                  </a:cubicBezTo>
                  <a:cubicBezTo>
                    <a:pt x="8603" y="21600"/>
                    <a:pt x="11684" y="19902"/>
                    <a:pt x="9702" y="17165"/>
                  </a:cubicBezTo>
                  <a:cubicBezTo>
                    <a:pt x="7942" y="14431"/>
                    <a:pt x="3318" y="13770"/>
                    <a:pt x="4417" y="12355"/>
                  </a:cubicBezTo>
                  <a:cubicBezTo>
                    <a:pt x="5501" y="10869"/>
                    <a:pt x="20467" y="7095"/>
                    <a:pt x="21343" y="316"/>
                  </a:cubicBezTo>
                  <a:close/>
                </a:path>
              </a:pathLst>
            </a:custGeom>
            <a:solidFill>
              <a:srgbClr val="CE999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60" name="Google Shape;4876;p39">
              <a:extLst>
                <a:ext uri="{FF2B5EF4-FFF2-40B4-BE49-F238E27FC236}">
                  <a16:creationId xmlns:a16="http://schemas.microsoft.com/office/drawing/2014/main" id="{12F0AC48-B9C0-1E88-CD82-280E63EFF4A4}"/>
                </a:ext>
              </a:extLst>
            </p:cNvPr>
            <p:cNvSpPr>
              <a:spLocks/>
            </p:cNvSpPr>
            <p:nvPr/>
          </p:nvSpPr>
          <p:spPr bwMode="auto">
            <a:xfrm>
              <a:off x="1223665" y="863188"/>
              <a:ext cx="36413" cy="27110"/>
            </a:xfrm>
            <a:custGeom>
              <a:avLst/>
              <a:gdLst>
                <a:gd name="T0" fmla="*/ 243397 w 19043"/>
                <a:gd name="T1" fmla="*/ 33636 h 21600"/>
                <a:gd name="T2" fmla="*/ 243397 w 19043"/>
                <a:gd name="T3" fmla="*/ 33636 h 21600"/>
                <a:gd name="T4" fmla="*/ 243397 w 19043"/>
                <a:gd name="T5" fmla="*/ 33636 h 21600"/>
                <a:gd name="T6" fmla="*/ 243397 w 19043"/>
                <a:gd name="T7" fmla="*/ 3363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043" h="21600" extrusionOk="0">
                  <a:moveTo>
                    <a:pt x="2747" y="0"/>
                  </a:moveTo>
                  <a:cubicBezTo>
                    <a:pt x="-2535" y="678"/>
                    <a:pt x="1426" y="14760"/>
                    <a:pt x="1426" y="14760"/>
                  </a:cubicBezTo>
                  <a:cubicBezTo>
                    <a:pt x="1871" y="14675"/>
                    <a:pt x="2330" y="14633"/>
                    <a:pt x="2816" y="14633"/>
                  </a:cubicBezTo>
                  <a:cubicBezTo>
                    <a:pt x="9029" y="14633"/>
                    <a:pt x="18036" y="21600"/>
                    <a:pt x="18968" y="21600"/>
                  </a:cubicBezTo>
                  <a:cubicBezTo>
                    <a:pt x="19037" y="21600"/>
                    <a:pt x="19065" y="21558"/>
                    <a:pt x="19023" y="21473"/>
                  </a:cubicBezTo>
                  <a:cubicBezTo>
                    <a:pt x="18592" y="19461"/>
                    <a:pt x="7584" y="0"/>
                    <a:pt x="2747" y="0"/>
                  </a:cubicBezTo>
                  <a:close/>
                </a:path>
              </a:pathLst>
            </a:custGeom>
            <a:solidFill>
              <a:srgbClr val="CE9991"/>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61" name="Google Shape;4877;p39">
              <a:extLst>
                <a:ext uri="{FF2B5EF4-FFF2-40B4-BE49-F238E27FC236}">
                  <a16:creationId xmlns:a16="http://schemas.microsoft.com/office/drawing/2014/main" id="{D2EC5FE7-AED0-B44B-9F62-DF99B2242AA7}"/>
                </a:ext>
              </a:extLst>
            </p:cNvPr>
            <p:cNvSpPr>
              <a:spLocks/>
            </p:cNvSpPr>
            <p:nvPr/>
          </p:nvSpPr>
          <p:spPr bwMode="auto">
            <a:xfrm>
              <a:off x="1111919" y="955097"/>
              <a:ext cx="225563" cy="83321"/>
            </a:xfrm>
            <a:custGeom>
              <a:avLst/>
              <a:gdLst>
                <a:gd name="T0" fmla="*/ 1341208156 w 21600"/>
                <a:gd name="T1" fmla="*/ 9224260 h 21600"/>
                <a:gd name="T2" fmla="*/ 1341208156 w 21600"/>
                <a:gd name="T3" fmla="*/ 9224260 h 21600"/>
                <a:gd name="T4" fmla="*/ 1341208156 w 21600"/>
                <a:gd name="T5" fmla="*/ 9224260 h 21600"/>
                <a:gd name="T6" fmla="*/ 1341208156 w 21600"/>
                <a:gd name="T7" fmla="*/ 922426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26" y="0"/>
                  </a:moveTo>
                  <a:cubicBezTo>
                    <a:pt x="657" y="0"/>
                    <a:pt x="308" y="117"/>
                    <a:pt x="0" y="400"/>
                  </a:cubicBezTo>
                  <a:cubicBezTo>
                    <a:pt x="0" y="400"/>
                    <a:pt x="1288" y="1709"/>
                    <a:pt x="1288" y="3672"/>
                  </a:cubicBezTo>
                  <a:cubicBezTo>
                    <a:pt x="1288" y="5850"/>
                    <a:pt x="321" y="10652"/>
                    <a:pt x="2255" y="15888"/>
                  </a:cubicBezTo>
                  <a:cubicBezTo>
                    <a:pt x="3853" y="20215"/>
                    <a:pt x="6622" y="21600"/>
                    <a:pt x="9832" y="21600"/>
                  </a:cubicBezTo>
                  <a:cubicBezTo>
                    <a:pt x="10995" y="21600"/>
                    <a:pt x="12216" y="21414"/>
                    <a:pt x="13458" y="21125"/>
                  </a:cubicBezTo>
                  <a:cubicBezTo>
                    <a:pt x="18134" y="20250"/>
                    <a:pt x="19264" y="15668"/>
                    <a:pt x="21600" y="14800"/>
                  </a:cubicBezTo>
                  <a:cubicBezTo>
                    <a:pt x="21600" y="14800"/>
                    <a:pt x="16764" y="12616"/>
                    <a:pt x="12412" y="7600"/>
                  </a:cubicBezTo>
                  <a:cubicBezTo>
                    <a:pt x="8060" y="2577"/>
                    <a:pt x="6126" y="4540"/>
                    <a:pt x="4917" y="3018"/>
                  </a:cubicBezTo>
                  <a:cubicBezTo>
                    <a:pt x="4029" y="1640"/>
                    <a:pt x="2390" y="0"/>
                    <a:pt x="1026"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62" name="Google Shape;4878;p39">
              <a:extLst>
                <a:ext uri="{FF2B5EF4-FFF2-40B4-BE49-F238E27FC236}">
                  <a16:creationId xmlns:a16="http://schemas.microsoft.com/office/drawing/2014/main" id="{E5D53C45-AA43-2B1A-F967-6664A5D7634C}"/>
                </a:ext>
              </a:extLst>
            </p:cNvPr>
            <p:cNvSpPr>
              <a:spLocks/>
            </p:cNvSpPr>
            <p:nvPr/>
          </p:nvSpPr>
          <p:spPr bwMode="auto">
            <a:xfrm>
              <a:off x="1112743" y="923787"/>
              <a:ext cx="221365" cy="88398"/>
            </a:xfrm>
            <a:custGeom>
              <a:avLst/>
              <a:gdLst>
                <a:gd name="T0" fmla="*/ 1220960394 w 21600"/>
                <a:gd name="T1" fmla="*/ 12398421 h 21600"/>
                <a:gd name="T2" fmla="*/ 1220960394 w 21600"/>
                <a:gd name="T3" fmla="*/ 12398421 h 21600"/>
                <a:gd name="T4" fmla="*/ 1220960394 w 21600"/>
                <a:gd name="T5" fmla="*/ 12398421 h 21600"/>
                <a:gd name="T6" fmla="*/ 1220960394 w 21600"/>
                <a:gd name="T7" fmla="*/ 123984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4847" y="0"/>
                  </a:moveTo>
                  <a:cubicBezTo>
                    <a:pt x="4108" y="0"/>
                    <a:pt x="4025" y="416"/>
                    <a:pt x="2956" y="2883"/>
                  </a:cubicBezTo>
                  <a:cubicBezTo>
                    <a:pt x="1891" y="5351"/>
                    <a:pt x="0" y="7202"/>
                    <a:pt x="0" y="7202"/>
                  </a:cubicBezTo>
                  <a:cubicBezTo>
                    <a:pt x="0" y="7202"/>
                    <a:pt x="1364" y="7852"/>
                    <a:pt x="2474" y="7852"/>
                  </a:cubicBezTo>
                  <a:cubicBezTo>
                    <a:pt x="2614" y="7852"/>
                    <a:pt x="2749" y="7839"/>
                    <a:pt x="2876" y="7819"/>
                  </a:cubicBezTo>
                  <a:cubicBezTo>
                    <a:pt x="4025" y="7819"/>
                    <a:pt x="4354" y="10495"/>
                    <a:pt x="4930" y="11112"/>
                  </a:cubicBezTo>
                  <a:cubicBezTo>
                    <a:pt x="5586" y="11729"/>
                    <a:pt x="7967" y="11729"/>
                    <a:pt x="8789" y="11729"/>
                  </a:cubicBezTo>
                  <a:cubicBezTo>
                    <a:pt x="9691" y="11930"/>
                    <a:pt x="12567" y="14813"/>
                    <a:pt x="15441" y="17690"/>
                  </a:cubicBezTo>
                  <a:cubicBezTo>
                    <a:pt x="18397" y="20567"/>
                    <a:pt x="21600" y="21600"/>
                    <a:pt x="21600" y="21600"/>
                  </a:cubicBezTo>
                  <a:cubicBezTo>
                    <a:pt x="19875" y="19950"/>
                    <a:pt x="17165" y="14398"/>
                    <a:pt x="15524" y="11112"/>
                  </a:cubicBezTo>
                  <a:cubicBezTo>
                    <a:pt x="13799" y="7819"/>
                    <a:pt x="13060" y="7202"/>
                    <a:pt x="11336" y="4117"/>
                  </a:cubicBezTo>
                  <a:cubicBezTo>
                    <a:pt x="10041" y="1805"/>
                    <a:pt x="9072" y="1689"/>
                    <a:pt x="8078" y="1689"/>
                  </a:cubicBezTo>
                  <a:cubicBezTo>
                    <a:pt x="7967" y="1689"/>
                    <a:pt x="7858" y="1689"/>
                    <a:pt x="7746" y="1689"/>
                  </a:cubicBezTo>
                  <a:cubicBezTo>
                    <a:pt x="7523" y="1689"/>
                    <a:pt x="7298" y="1682"/>
                    <a:pt x="7064" y="1650"/>
                  </a:cubicBezTo>
                  <a:cubicBezTo>
                    <a:pt x="5669" y="1240"/>
                    <a:pt x="5503" y="0"/>
                    <a:pt x="484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63" name="Google Shape;4879;p39">
              <a:extLst>
                <a:ext uri="{FF2B5EF4-FFF2-40B4-BE49-F238E27FC236}">
                  <a16:creationId xmlns:a16="http://schemas.microsoft.com/office/drawing/2014/main" id="{B1EA2F23-692B-DAA8-3126-D08CE4DFF3CF}"/>
                </a:ext>
              </a:extLst>
            </p:cNvPr>
            <p:cNvSpPr>
              <a:spLocks/>
            </p:cNvSpPr>
            <p:nvPr/>
          </p:nvSpPr>
          <p:spPr bwMode="auto">
            <a:xfrm>
              <a:off x="1099350" y="941408"/>
              <a:ext cx="267580" cy="76650"/>
            </a:xfrm>
            <a:custGeom>
              <a:avLst/>
              <a:gdLst>
                <a:gd name="T0" fmla="*/ 2147483647 w 21459"/>
                <a:gd name="T1" fmla="*/ 6077398 h 21600"/>
                <a:gd name="T2" fmla="*/ 2147483647 w 21459"/>
                <a:gd name="T3" fmla="*/ 6077398 h 21600"/>
                <a:gd name="T4" fmla="*/ 2147483647 w 21459"/>
                <a:gd name="T5" fmla="*/ 6077398 h 21600"/>
                <a:gd name="T6" fmla="*/ 2147483647 w 21459"/>
                <a:gd name="T7" fmla="*/ 607739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59" h="21600" extrusionOk="0">
                  <a:moveTo>
                    <a:pt x="522" y="0"/>
                  </a:moveTo>
                  <a:cubicBezTo>
                    <a:pt x="505" y="0"/>
                    <a:pt x="486" y="7"/>
                    <a:pt x="466" y="22"/>
                  </a:cubicBezTo>
                  <a:cubicBezTo>
                    <a:pt x="198" y="22"/>
                    <a:pt x="-141" y="1206"/>
                    <a:pt x="61" y="1917"/>
                  </a:cubicBezTo>
                  <a:cubicBezTo>
                    <a:pt x="332" y="2629"/>
                    <a:pt x="940" y="4763"/>
                    <a:pt x="1884" y="5003"/>
                  </a:cubicBezTo>
                  <a:cubicBezTo>
                    <a:pt x="2830" y="5235"/>
                    <a:pt x="3167" y="5003"/>
                    <a:pt x="3640" y="5715"/>
                  </a:cubicBezTo>
                  <a:cubicBezTo>
                    <a:pt x="4045" y="6426"/>
                    <a:pt x="4316" y="8321"/>
                    <a:pt x="5531" y="9744"/>
                  </a:cubicBezTo>
                  <a:cubicBezTo>
                    <a:pt x="6677" y="10927"/>
                    <a:pt x="8229" y="10455"/>
                    <a:pt x="9107" y="11167"/>
                  </a:cubicBezTo>
                  <a:cubicBezTo>
                    <a:pt x="9917" y="12118"/>
                    <a:pt x="12752" y="14964"/>
                    <a:pt x="15048" y="17331"/>
                  </a:cubicBezTo>
                  <a:cubicBezTo>
                    <a:pt x="17409" y="19945"/>
                    <a:pt x="19571" y="21600"/>
                    <a:pt x="20244" y="21600"/>
                  </a:cubicBezTo>
                  <a:cubicBezTo>
                    <a:pt x="20920" y="21600"/>
                    <a:pt x="21459" y="21128"/>
                    <a:pt x="21459" y="20417"/>
                  </a:cubicBezTo>
                  <a:cubicBezTo>
                    <a:pt x="21459" y="19465"/>
                    <a:pt x="20583" y="18282"/>
                    <a:pt x="20312" y="17810"/>
                  </a:cubicBezTo>
                  <a:cubicBezTo>
                    <a:pt x="20302" y="17795"/>
                    <a:pt x="20289" y="17788"/>
                    <a:pt x="20274" y="17788"/>
                  </a:cubicBezTo>
                  <a:cubicBezTo>
                    <a:pt x="20065" y="17788"/>
                    <a:pt x="19468" y="19001"/>
                    <a:pt x="18541" y="19001"/>
                  </a:cubicBezTo>
                  <a:cubicBezTo>
                    <a:pt x="18317" y="19001"/>
                    <a:pt x="18074" y="18934"/>
                    <a:pt x="17814" y="18754"/>
                  </a:cubicBezTo>
                  <a:cubicBezTo>
                    <a:pt x="16331" y="17810"/>
                    <a:pt x="14103" y="14485"/>
                    <a:pt x="13291" y="13541"/>
                  </a:cubicBezTo>
                  <a:cubicBezTo>
                    <a:pt x="12550" y="12350"/>
                    <a:pt x="9310" y="7370"/>
                    <a:pt x="8634" y="6898"/>
                  </a:cubicBezTo>
                  <a:cubicBezTo>
                    <a:pt x="7892" y="6426"/>
                    <a:pt x="6475" y="6898"/>
                    <a:pt x="5733" y="6186"/>
                  </a:cubicBezTo>
                  <a:cubicBezTo>
                    <a:pt x="4989" y="5235"/>
                    <a:pt x="4179" y="1917"/>
                    <a:pt x="3843" y="1678"/>
                  </a:cubicBezTo>
                  <a:cubicBezTo>
                    <a:pt x="3817" y="1663"/>
                    <a:pt x="3794" y="1655"/>
                    <a:pt x="3772" y="1655"/>
                  </a:cubicBezTo>
                  <a:cubicBezTo>
                    <a:pt x="3512" y="1655"/>
                    <a:pt x="3536" y="2883"/>
                    <a:pt x="3099" y="3101"/>
                  </a:cubicBezTo>
                  <a:cubicBezTo>
                    <a:pt x="2560" y="3101"/>
                    <a:pt x="1074" y="2629"/>
                    <a:pt x="940" y="2389"/>
                  </a:cubicBezTo>
                  <a:cubicBezTo>
                    <a:pt x="812" y="2164"/>
                    <a:pt x="867" y="0"/>
                    <a:pt x="522" y="0"/>
                  </a:cubicBezTo>
                  <a:close/>
                </a:path>
              </a:pathLst>
            </a:custGeom>
            <a:solidFill>
              <a:srgbClr val="C96B8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64" name="Google Shape;4880;p39">
              <a:extLst>
                <a:ext uri="{FF2B5EF4-FFF2-40B4-BE49-F238E27FC236}">
                  <a16:creationId xmlns:a16="http://schemas.microsoft.com/office/drawing/2014/main" id="{3CDDDCAE-CEFC-0EEB-32E9-9FFEFF3B5306}"/>
                </a:ext>
              </a:extLst>
            </p:cNvPr>
            <p:cNvSpPr>
              <a:spLocks/>
            </p:cNvSpPr>
            <p:nvPr/>
          </p:nvSpPr>
          <p:spPr bwMode="auto">
            <a:xfrm>
              <a:off x="1441864" y="61715"/>
              <a:ext cx="611529" cy="777047"/>
            </a:xfrm>
            <a:custGeom>
              <a:avLst/>
              <a:gdLst>
                <a:gd name="T0" fmla="*/ 2147483647 w 21237"/>
                <a:gd name="T1" fmla="*/ 2147483647 h 21600"/>
                <a:gd name="T2" fmla="*/ 2147483647 w 21237"/>
                <a:gd name="T3" fmla="*/ 2147483647 h 21600"/>
                <a:gd name="T4" fmla="*/ 2147483647 w 21237"/>
                <a:gd name="T5" fmla="*/ 2147483647 h 21600"/>
                <a:gd name="T6" fmla="*/ 2147483647 w 21237"/>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37" h="21600" extrusionOk="0">
                  <a:moveTo>
                    <a:pt x="2318" y="0"/>
                  </a:moveTo>
                  <a:cubicBezTo>
                    <a:pt x="902" y="0"/>
                    <a:pt x="0" y="122"/>
                    <a:pt x="0" y="122"/>
                  </a:cubicBezTo>
                  <a:cubicBezTo>
                    <a:pt x="0" y="122"/>
                    <a:pt x="6284" y="8006"/>
                    <a:pt x="10610" y="13411"/>
                  </a:cubicBezTo>
                  <a:cubicBezTo>
                    <a:pt x="14966" y="18839"/>
                    <a:pt x="20548" y="21600"/>
                    <a:pt x="20548" y="21600"/>
                  </a:cubicBezTo>
                  <a:cubicBezTo>
                    <a:pt x="20548" y="21600"/>
                    <a:pt x="21600" y="18909"/>
                    <a:pt x="21103" y="14277"/>
                  </a:cubicBezTo>
                  <a:cubicBezTo>
                    <a:pt x="20636" y="9644"/>
                    <a:pt x="16573" y="4310"/>
                    <a:pt x="11224" y="1806"/>
                  </a:cubicBezTo>
                  <a:cubicBezTo>
                    <a:pt x="7984" y="296"/>
                    <a:pt x="4525" y="0"/>
                    <a:pt x="2318"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65" name="Google Shape;4881;p39">
              <a:extLst>
                <a:ext uri="{FF2B5EF4-FFF2-40B4-BE49-F238E27FC236}">
                  <a16:creationId xmlns:a16="http://schemas.microsoft.com/office/drawing/2014/main" id="{E81D8CB4-6865-8DBD-1CBD-065758B8ED6B}"/>
                </a:ext>
              </a:extLst>
            </p:cNvPr>
            <p:cNvSpPr>
              <a:spLocks/>
            </p:cNvSpPr>
            <p:nvPr/>
          </p:nvSpPr>
          <p:spPr bwMode="auto">
            <a:xfrm>
              <a:off x="1442713" y="62113"/>
              <a:ext cx="605995" cy="77664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378" y="0"/>
                  </a:moveTo>
                  <a:cubicBezTo>
                    <a:pt x="915" y="0"/>
                    <a:pt x="0" y="111"/>
                    <a:pt x="0" y="111"/>
                  </a:cubicBezTo>
                  <a:cubicBezTo>
                    <a:pt x="0" y="111"/>
                    <a:pt x="6420" y="7999"/>
                    <a:pt x="10890" y="13407"/>
                  </a:cubicBezTo>
                  <a:cubicBezTo>
                    <a:pt x="15331" y="18838"/>
                    <a:pt x="21060" y="21600"/>
                    <a:pt x="21060" y="21600"/>
                  </a:cubicBezTo>
                  <a:cubicBezTo>
                    <a:pt x="21060" y="21600"/>
                    <a:pt x="21420" y="20734"/>
                    <a:pt x="21600" y="19142"/>
                  </a:cubicBezTo>
                  <a:cubicBezTo>
                    <a:pt x="20190" y="18440"/>
                    <a:pt x="18180" y="16942"/>
                    <a:pt x="16440" y="13875"/>
                  </a:cubicBezTo>
                  <a:cubicBezTo>
                    <a:pt x="13500" y="8655"/>
                    <a:pt x="9240" y="2428"/>
                    <a:pt x="3390" y="17"/>
                  </a:cubicBezTo>
                  <a:cubicBezTo>
                    <a:pt x="3030" y="4"/>
                    <a:pt x="2691" y="0"/>
                    <a:pt x="2378" y="0"/>
                  </a:cubicBezTo>
                  <a:close/>
                </a:path>
              </a:pathLst>
            </a:custGeom>
            <a:solidFill>
              <a:srgbClr val="7A2F2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66" name="Google Shape;4882;p39">
              <a:extLst>
                <a:ext uri="{FF2B5EF4-FFF2-40B4-BE49-F238E27FC236}">
                  <a16:creationId xmlns:a16="http://schemas.microsoft.com/office/drawing/2014/main" id="{7A03DEF3-6AA9-125D-0BF0-DBFEE6111017}"/>
                </a:ext>
              </a:extLst>
            </p:cNvPr>
            <p:cNvSpPr>
              <a:spLocks/>
            </p:cNvSpPr>
            <p:nvPr/>
          </p:nvSpPr>
          <p:spPr bwMode="auto">
            <a:xfrm>
              <a:off x="1137345" y="164069"/>
              <a:ext cx="251486" cy="224394"/>
            </a:xfrm>
            <a:custGeom>
              <a:avLst/>
              <a:gdLst>
                <a:gd name="T0" fmla="*/ 2147483647 w 20010"/>
                <a:gd name="T1" fmla="*/ 1306806257 h 21600"/>
                <a:gd name="T2" fmla="*/ 2147483647 w 20010"/>
                <a:gd name="T3" fmla="*/ 1306806257 h 21600"/>
                <a:gd name="T4" fmla="*/ 2147483647 w 20010"/>
                <a:gd name="T5" fmla="*/ 1306806257 h 21600"/>
                <a:gd name="T6" fmla="*/ 2147483647 w 20010"/>
                <a:gd name="T7" fmla="*/ 130680625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010" h="21600" extrusionOk="0">
                  <a:moveTo>
                    <a:pt x="5361" y="0"/>
                  </a:moveTo>
                  <a:cubicBezTo>
                    <a:pt x="81" y="0"/>
                    <a:pt x="-1590" y="7371"/>
                    <a:pt x="1660" y="15524"/>
                  </a:cubicBezTo>
                  <a:cubicBezTo>
                    <a:pt x="2794" y="13577"/>
                    <a:pt x="4386" y="12446"/>
                    <a:pt x="6488" y="12446"/>
                  </a:cubicBezTo>
                  <a:cubicBezTo>
                    <a:pt x="9724" y="12446"/>
                    <a:pt x="14165" y="15120"/>
                    <a:pt x="20010" y="21600"/>
                  </a:cubicBezTo>
                  <a:cubicBezTo>
                    <a:pt x="20010" y="21600"/>
                    <a:pt x="14116" y="2236"/>
                    <a:pt x="7286" y="292"/>
                  </a:cubicBezTo>
                  <a:cubicBezTo>
                    <a:pt x="6598" y="95"/>
                    <a:pt x="5958" y="0"/>
                    <a:pt x="5361" y="0"/>
                  </a:cubicBezTo>
                  <a:close/>
                </a:path>
              </a:pathLst>
            </a:custGeom>
            <a:solidFill>
              <a:srgbClr val="7A2F2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67" name="Google Shape;4883;p39">
              <a:extLst>
                <a:ext uri="{FF2B5EF4-FFF2-40B4-BE49-F238E27FC236}">
                  <a16:creationId xmlns:a16="http://schemas.microsoft.com/office/drawing/2014/main" id="{304136EB-0B28-CD02-2D6A-DD416094A8EB}"/>
                </a:ext>
              </a:extLst>
            </p:cNvPr>
            <p:cNvSpPr>
              <a:spLocks/>
            </p:cNvSpPr>
            <p:nvPr/>
          </p:nvSpPr>
          <p:spPr bwMode="auto">
            <a:xfrm>
              <a:off x="1106124" y="0"/>
              <a:ext cx="958377" cy="904619"/>
            </a:xfrm>
            <a:custGeom>
              <a:avLst/>
              <a:gdLst>
                <a:gd name="T0" fmla="*/ 2147483647 w 20914"/>
                <a:gd name="T1" fmla="*/ 2147483647 h 21600"/>
                <a:gd name="T2" fmla="*/ 2147483647 w 20914"/>
                <a:gd name="T3" fmla="*/ 2147483647 h 21600"/>
                <a:gd name="T4" fmla="*/ 2147483647 w 20914"/>
                <a:gd name="T5" fmla="*/ 2147483647 h 21600"/>
                <a:gd name="T6" fmla="*/ 2147483647 w 2091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14" h="21600" extrusionOk="0">
                  <a:moveTo>
                    <a:pt x="4681" y="0"/>
                  </a:moveTo>
                  <a:cubicBezTo>
                    <a:pt x="2702" y="0"/>
                    <a:pt x="1171" y="875"/>
                    <a:pt x="548" y="2201"/>
                  </a:cubicBezTo>
                  <a:cubicBezTo>
                    <a:pt x="-462" y="4372"/>
                    <a:pt x="34" y="6180"/>
                    <a:pt x="1136" y="7768"/>
                  </a:cubicBezTo>
                  <a:cubicBezTo>
                    <a:pt x="1136" y="7768"/>
                    <a:pt x="457" y="5497"/>
                    <a:pt x="1798" y="5497"/>
                  </a:cubicBezTo>
                  <a:cubicBezTo>
                    <a:pt x="3120" y="5497"/>
                    <a:pt x="8538" y="16932"/>
                    <a:pt x="13809" y="19807"/>
                  </a:cubicBezTo>
                  <a:cubicBezTo>
                    <a:pt x="16473" y="21243"/>
                    <a:pt x="18187" y="21600"/>
                    <a:pt x="19232" y="21600"/>
                  </a:cubicBezTo>
                  <a:cubicBezTo>
                    <a:pt x="20262" y="21600"/>
                    <a:pt x="20642" y="21254"/>
                    <a:pt x="20642" y="21254"/>
                  </a:cubicBezTo>
                  <a:cubicBezTo>
                    <a:pt x="20642" y="21254"/>
                    <a:pt x="21138" y="19967"/>
                    <a:pt x="20789" y="19244"/>
                  </a:cubicBezTo>
                  <a:cubicBezTo>
                    <a:pt x="20789" y="19244"/>
                    <a:pt x="18383" y="18781"/>
                    <a:pt x="16730" y="13898"/>
                  </a:cubicBezTo>
                  <a:cubicBezTo>
                    <a:pt x="15077" y="9034"/>
                    <a:pt x="12616" y="3146"/>
                    <a:pt x="8777" y="1116"/>
                  </a:cubicBezTo>
                  <a:cubicBezTo>
                    <a:pt x="7313" y="338"/>
                    <a:pt x="5910" y="0"/>
                    <a:pt x="4681"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68" name="Google Shape;4884;p39">
              <a:extLst>
                <a:ext uri="{FF2B5EF4-FFF2-40B4-BE49-F238E27FC236}">
                  <a16:creationId xmlns:a16="http://schemas.microsoft.com/office/drawing/2014/main" id="{497E41DE-32FA-B280-BC4C-9CDEF8D85998}"/>
                </a:ext>
              </a:extLst>
            </p:cNvPr>
            <p:cNvSpPr>
              <a:spLocks/>
            </p:cNvSpPr>
            <p:nvPr/>
          </p:nvSpPr>
          <p:spPr bwMode="auto">
            <a:xfrm>
              <a:off x="1609361" y="596367"/>
              <a:ext cx="96796" cy="209591"/>
            </a:xfrm>
            <a:custGeom>
              <a:avLst/>
              <a:gdLst>
                <a:gd name="T0" fmla="*/ 19518313 w 21600"/>
                <a:gd name="T1" fmla="*/ 929009973 h 21600"/>
                <a:gd name="T2" fmla="*/ 19518313 w 21600"/>
                <a:gd name="T3" fmla="*/ 929009973 h 21600"/>
                <a:gd name="T4" fmla="*/ 19518313 w 21600"/>
                <a:gd name="T5" fmla="*/ 929009973 h 21600"/>
                <a:gd name="T6" fmla="*/ 19518313 w 21600"/>
                <a:gd name="T7" fmla="*/ 92900997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0" y="3"/>
                    <a:pt x="1500" y="7634"/>
                    <a:pt x="937" y="14747"/>
                  </a:cubicBezTo>
                  <a:cubicBezTo>
                    <a:pt x="7141" y="17349"/>
                    <a:pt x="13338" y="19603"/>
                    <a:pt x="19536" y="21512"/>
                  </a:cubicBezTo>
                  <a:lnTo>
                    <a:pt x="21600" y="21600"/>
                  </a:lnTo>
                  <a:lnTo>
                    <a:pt x="0" y="0"/>
                  </a:lnTo>
                  <a:close/>
                </a:path>
              </a:pathLst>
            </a:custGeom>
            <a:solidFill>
              <a:srgbClr val="7A2F2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69" name="Google Shape;4885;p39">
              <a:extLst>
                <a:ext uri="{FF2B5EF4-FFF2-40B4-BE49-F238E27FC236}">
                  <a16:creationId xmlns:a16="http://schemas.microsoft.com/office/drawing/2014/main" id="{C858F4C6-F643-D33F-14E5-D727C1A1F179}"/>
                </a:ext>
              </a:extLst>
            </p:cNvPr>
            <p:cNvSpPr>
              <a:spLocks/>
            </p:cNvSpPr>
            <p:nvPr/>
          </p:nvSpPr>
          <p:spPr bwMode="auto">
            <a:xfrm>
              <a:off x="1752081" y="1169930"/>
              <a:ext cx="349687" cy="448044"/>
            </a:xfrm>
            <a:custGeom>
              <a:avLst/>
              <a:gdLst>
                <a:gd name="T0" fmla="*/ 2147483647 w 21418"/>
                <a:gd name="T1" fmla="*/ 2147483647 h 21600"/>
                <a:gd name="T2" fmla="*/ 2147483647 w 21418"/>
                <a:gd name="T3" fmla="*/ 2147483647 h 21600"/>
                <a:gd name="T4" fmla="*/ 2147483647 w 21418"/>
                <a:gd name="T5" fmla="*/ 2147483647 h 21600"/>
                <a:gd name="T6" fmla="*/ 2147483647 w 2141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418" h="21600" extrusionOk="0">
                  <a:moveTo>
                    <a:pt x="2086" y="0"/>
                  </a:moveTo>
                  <a:cubicBezTo>
                    <a:pt x="1014" y="0"/>
                    <a:pt x="-182" y="1104"/>
                    <a:pt x="23" y="6232"/>
                  </a:cubicBezTo>
                  <a:cubicBezTo>
                    <a:pt x="384" y="15240"/>
                    <a:pt x="5074" y="20921"/>
                    <a:pt x="11931" y="21530"/>
                  </a:cubicBezTo>
                  <a:cubicBezTo>
                    <a:pt x="12471" y="21578"/>
                    <a:pt x="12986" y="21600"/>
                    <a:pt x="13474" y="21600"/>
                  </a:cubicBezTo>
                  <a:cubicBezTo>
                    <a:pt x="19146" y="21600"/>
                    <a:pt x="21418" y="18608"/>
                    <a:pt x="21418" y="18608"/>
                  </a:cubicBezTo>
                  <a:lnTo>
                    <a:pt x="20645" y="18000"/>
                  </a:lnTo>
                  <a:cubicBezTo>
                    <a:pt x="20645" y="18000"/>
                    <a:pt x="17734" y="20092"/>
                    <a:pt x="14083" y="20092"/>
                  </a:cubicBezTo>
                  <a:cubicBezTo>
                    <a:pt x="12258" y="20092"/>
                    <a:pt x="10248" y="19568"/>
                    <a:pt x="8324" y="18000"/>
                  </a:cubicBezTo>
                  <a:cubicBezTo>
                    <a:pt x="2550" y="13292"/>
                    <a:pt x="3632" y="633"/>
                    <a:pt x="3632" y="633"/>
                  </a:cubicBezTo>
                  <a:cubicBezTo>
                    <a:pt x="3632" y="633"/>
                    <a:pt x="2895" y="0"/>
                    <a:pt x="2086" y="0"/>
                  </a:cubicBez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70" name="Google Shape;4886;p39">
              <a:extLst>
                <a:ext uri="{FF2B5EF4-FFF2-40B4-BE49-F238E27FC236}">
                  <a16:creationId xmlns:a16="http://schemas.microsoft.com/office/drawing/2014/main" id="{6FCD7883-16D1-00BC-6FEA-BCDEFA0E91F7}"/>
                </a:ext>
              </a:extLst>
            </p:cNvPr>
            <p:cNvSpPr>
              <a:spLocks/>
            </p:cNvSpPr>
            <p:nvPr/>
          </p:nvSpPr>
          <p:spPr bwMode="auto">
            <a:xfrm>
              <a:off x="1531937" y="596367"/>
              <a:ext cx="330304" cy="1161517"/>
            </a:xfrm>
            <a:custGeom>
              <a:avLst/>
              <a:gdLst>
                <a:gd name="T0" fmla="*/ 2147483647 w 20525"/>
                <a:gd name="T1" fmla="*/ 2147483647 h 21600"/>
                <a:gd name="T2" fmla="*/ 2147483647 w 20525"/>
                <a:gd name="T3" fmla="*/ 2147483647 h 21600"/>
                <a:gd name="T4" fmla="*/ 2147483647 w 20525"/>
                <a:gd name="T5" fmla="*/ 2147483647 h 21600"/>
                <a:gd name="T6" fmla="*/ 2147483647 w 20525"/>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25" h="21600" extrusionOk="0">
                  <a:moveTo>
                    <a:pt x="4811" y="0"/>
                  </a:moveTo>
                  <a:cubicBezTo>
                    <a:pt x="4811" y="0"/>
                    <a:pt x="9780" y="3647"/>
                    <a:pt x="8211" y="10472"/>
                  </a:cubicBezTo>
                  <a:cubicBezTo>
                    <a:pt x="6642" y="17296"/>
                    <a:pt x="0" y="21600"/>
                    <a:pt x="0" y="21600"/>
                  </a:cubicBezTo>
                  <a:cubicBezTo>
                    <a:pt x="0" y="21600"/>
                    <a:pt x="17050" y="16091"/>
                    <a:pt x="19351" y="9955"/>
                  </a:cubicBezTo>
                  <a:cubicBezTo>
                    <a:pt x="21600" y="3820"/>
                    <a:pt x="19925" y="1800"/>
                    <a:pt x="19925" y="1800"/>
                  </a:cubicBezTo>
                  <a:lnTo>
                    <a:pt x="4811" y="0"/>
                  </a:lnTo>
                  <a:close/>
                </a:path>
              </a:pathLst>
            </a:custGeom>
            <a:solidFill>
              <a:srgbClr val="8C3C2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428" name="Google Shape;4887;p39">
              <a:extLst>
                <a:ext uri="{FF2B5EF4-FFF2-40B4-BE49-F238E27FC236}">
                  <a16:creationId xmlns:a16="http://schemas.microsoft.com/office/drawing/2014/main" id="{DD9E42A2-967F-FF72-1344-4D820C05B8B2}"/>
                </a:ext>
              </a:extLst>
            </p:cNvPr>
            <p:cNvSpPr/>
            <p:nvPr/>
          </p:nvSpPr>
          <p:spPr>
            <a:xfrm>
              <a:off x="1106651" y="2048333"/>
              <a:ext cx="87326" cy="98447"/>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4984" y="0"/>
                    <a:pt x="0" y="4804"/>
                    <a:pt x="0" y="10710"/>
                  </a:cubicBezTo>
                  <a:cubicBezTo>
                    <a:pt x="0" y="16615"/>
                    <a:pt x="4984" y="21600"/>
                    <a:pt x="10800" y="21600"/>
                  </a:cubicBezTo>
                  <a:cubicBezTo>
                    <a:pt x="16820" y="21600"/>
                    <a:pt x="21600" y="16615"/>
                    <a:pt x="21600" y="10710"/>
                  </a:cubicBezTo>
                  <a:cubicBezTo>
                    <a:pt x="21600" y="4804"/>
                    <a:pt x="16820" y="0"/>
                    <a:pt x="10800"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429" name="Google Shape;4888;p39">
              <a:extLst>
                <a:ext uri="{FF2B5EF4-FFF2-40B4-BE49-F238E27FC236}">
                  <a16:creationId xmlns:a16="http://schemas.microsoft.com/office/drawing/2014/main" id="{91DD4F7B-782A-EE73-6EFB-BDEDD62A418C}"/>
                </a:ext>
              </a:extLst>
            </p:cNvPr>
            <p:cNvSpPr/>
            <p:nvPr/>
          </p:nvSpPr>
          <p:spPr>
            <a:xfrm>
              <a:off x="1311470" y="2475466"/>
              <a:ext cx="69860" cy="77805"/>
            </a:xfrm>
            <a:custGeom>
              <a:avLst/>
              <a:gdLst/>
              <a:ahLst/>
              <a:cxnLst>
                <a:cxn ang="0">
                  <a:pos x="wd2" y="hd2"/>
                </a:cxn>
                <a:cxn ang="5400000">
                  <a:pos x="wd2" y="hd2"/>
                </a:cxn>
                <a:cxn ang="10800000">
                  <a:pos x="wd2" y="hd2"/>
                </a:cxn>
                <a:cxn ang="16200000">
                  <a:pos x="wd2" y="hd2"/>
                </a:cxn>
              </a:cxnLst>
              <a:rect l="0" t="0" r="r" b="b"/>
              <a:pathLst>
                <a:path w="19992" h="21600" extrusionOk="0">
                  <a:moveTo>
                    <a:pt x="8076" y="0"/>
                  </a:moveTo>
                  <a:cubicBezTo>
                    <a:pt x="2793" y="0"/>
                    <a:pt x="-807" y="4694"/>
                    <a:pt x="156" y="10804"/>
                  </a:cubicBezTo>
                  <a:cubicBezTo>
                    <a:pt x="1118" y="16669"/>
                    <a:pt x="6393" y="21600"/>
                    <a:pt x="11918" y="21600"/>
                  </a:cubicBezTo>
                  <a:cubicBezTo>
                    <a:pt x="17193" y="21600"/>
                    <a:pt x="20793" y="16669"/>
                    <a:pt x="19838" y="10804"/>
                  </a:cubicBezTo>
                  <a:cubicBezTo>
                    <a:pt x="18633" y="4694"/>
                    <a:pt x="13593" y="0"/>
                    <a:pt x="8076"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1430" name="Google Shape;4889;p39">
              <a:extLst>
                <a:ext uri="{FF2B5EF4-FFF2-40B4-BE49-F238E27FC236}">
                  <a16:creationId xmlns:a16="http://schemas.microsoft.com/office/drawing/2014/main" id="{71F70388-F5F5-DAF8-B5E6-10515914647A}"/>
                </a:ext>
              </a:extLst>
            </p:cNvPr>
            <p:cNvSpPr/>
            <p:nvPr/>
          </p:nvSpPr>
          <p:spPr>
            <a:xfrm>
              <a:off x="1430549" y="2813679"/>
              <a:ext cx="68273" cy="79393"/>
            </a:xfrm>
            <a:custGeom>
              <a:avLst/>
              <a:gdLst/>
              <a:ahLst/>
              <a:cxnLst>
                <a:cxn ang="0">
                  <a:pos x="wd2" y="hd2"/>
                </a:cxn>
                <a:cxn ang="5400000">
                  <a:pos x="wd2" y="hd2"/>
                </a:cxn>
                <a:cxn ang="10800000">
                  <a:pos x="wd2" y="hd2"/>
                </a:cxn>
                <a:cxn ang="16200000">
                  <a:pos x="wd2" y="hd2"/>
                </a:cxn>
              </a:cxnLst>
              <a:rect l="0" t="0" r="r" b="b"/>
              <a:pathLst>
                <a:path w="19077" h="21600" extrusionOk="0">
                  <a:moveTo>
                    <a:pt x="11133" y="0"/>
                  </a:moveTo>
                  <a:cubicBezTo>
                    <a:pt x="8672" y="0"/>
                    <a:pt x="6048" y="1090"/>
                    <a:pt x="3906" y="3306"/>
                  </a:cubicBezTo>
                  <a:cubicBezTo>
                    <a:pt x="-320" y="7447"/>
                    <a:pt x="-1261" y="14349"/>
                    <a:pt x="1793" y="18490"/>
                  </a:cubicBezTo>
                  <a:cubicBezTo>
                    <a:pt x="3320" y="20561"/>
                    <a:pt x="5610" y="21600"/>
                    <a:pt x="8042" y="21600"/>
                  </a:cubicBezTo>
                  <a:cubicBezTo>
                    <a:pt x="10480" y="21600"/>
                    <a:pt x="13060" y="20561"/>
                    <a:pt x="15172" y="18490"/>
                  </a:cubicBezTo>
                  <a:cubicBezTo>
                    <a:pt x="19398" y="14124"/>
                    <a:pt x="20339" y="7447"/>
                    <a:pt x="17285" y="3081"/>
                  </a:cubicBezTo>
                  <a:cubicBezTo>
                    <a:pt x="15780" y="1032"/>
                    <a:pt x="13534" y="0"/>
                    <a:pt x="11133" y="0"/>
                  </a:cubicBezTo>
                  <a:close/>
                </a:path>
              </a:pathLst>
            </a:custGeom>
            <a:solidFill>
              <a:schemeClr val="accent3">
                <a:lumOff val="44000"/>
              </a:schemeClr>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4874" name="Google Shape;4890;p39">
              <a:extLst>
                <a:ext uri="{FF2B5EF4-FFF2-40B4-BE49-F238E27FC236}">
                  <a16:creationId xmlns:a16="http://schemas.microsoft.com/office/drawing/2014/main" id="{22AF9336-0C75-B374-34C7-7E8FE104E23F}"/>
                </a:ext>
              </a:extLst>
            </p:cNvPr>
            <p:cNvSpPr>
              <a:spLocks/>
            </p:cNvSpPr>
            <p:nvPr/>
          </p:nvSpPr>
          <p:spPr bwMode="auto">
            <a:xfrm>
              <a:off x="1811608" y="1594600"/>
              <a:ext cx="434710" cy="1360211"/>
            </a:xfrm>
            <a:custGeom>
              <a:avLst/>
              <a:gdLst>
                <a:gd name="T0" fmla="*/ 2147483647 w 21168"/>
                <a:gd name="T1" fmla="*/ 2147483647 h 21600"/>
                <a:gd name="T2" fmla="*/ 2147483647 w 21168"/>
                <a:gd name="T3" fmla="*/ 2147483647 h 21600"/>
                <a:gd name="T4" fmla="*/ 2147483647 w 21168"/>
                <a:gd name="T5" fmla="*/ 2147483647 h 21600"/>
                <a:gd name="T6" fmla="*/ 2147483647 w 2116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168" h="21600" extrusionOk="0">
                  <a:moveTo>
                    <a:pt x="15867" y="0"/>
                  </a:moveTo>
                  <a:cubicBezTo>
                    <a:pt x="13012" y="0"/>
                    <a:pt x="262" y="2660"/>
                    <a:pt x="29" y="6096"/>
                  </a:cubicBezTo>
                  <a:cubicBezTo>
                    <a:pt x="-217" y="9718"/>
                    <a:pt x="1177" y="12778"/>
                    <a:pt x="931" y="14342"/>
                  </a:cubicBezTo>
                  <a:cubicBezTo>
                    <a:pt x="685" y="15893"/>
                    <a:pt x="1710" y="17924"/>
                    <a:pt x="1710" y="17924"/>
                  </a:cubicBezTo>
                  <a:lnTo>
                    <a:pt x="19293" y="21600"/>
                  </a:lnTo>
                  <a:cubicBezTo>
                    <a:pt x="19293" y="21600"/>
                    <a:pt x="20072" y="14142"/>
                    <a:pt x="20072" y="10814"/>
                  </a:cubicBezTo>
                  <a:cubicBezTo>
                    <a:pt x="20072" y="7485"/>
                    <a:pt x="21383" y="5815"/>
                    <a:pt x="21137" y="3850"/>
                  </a:cubicBezTo>
                  <a:cubicBezTo>
                    <a:pt x="20891" y="1885"/>
                    <a:pt x="18760" y="522"/>
                    <a:pt x="16259" y="27"/>
                  </a:cubicBezTo>
                  <a:cubicBezTo>
                    <a:pt x="16165" y="9"/>
                    <a:pt x="16033" y="0"/>
                    <a:pt x="15867" y="0"/>
                  </a:cubicBezTo>
                  <a:close/>
                </a:path>
              </a:pathLst>
            </a:custGeom>
            <a:solidFill>
              <a:srgbClr val="3BBF9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75" name="Google Shape;4891;p39">
              <a:extLst>
                <a:ext uri="{FF2B5EF4-FFF2-40B4-BE49-F238E27FC236}">
                  <a16:creationId xmlns:a16="http://schemas.microsoft.com/office/drawing/2014/main" id="{B96AA36E-122A-B61C-8008-B424DCA14630}"/>
                </a:ext>
              </a:extLst>
            </p:cNvPr>
            <p:cNvSpPr>
              <a:spLocks/>
            </p:cNvSpPr>
            <p:nvPr/>
          </p:nvSpPr>
          <p:spPr bwMode="auto">
            <a:xfrm>
              <a:off x="1810760" y="2676237"/>
              <a:ext cx="429094" cy="528468"/>
            </a:xfrm>
            <a:custGeom>
              <a:avLst/>
              <a:gdLst>
                <a:gd name="T0" fmla="*/ 2147483647 w 20544"/>
                <a:gd name="T1" fmla="*/ 2147483647 h 21600"/>
                <a:gd name="T2" fmla="*/ 2147483647 w 20544"/>
                <a:gd name="T3" fmla="*/ 2147483647 h 21600"/>
                <a:gd name="T4" fmla="*/ 2147483647 w 20544"/>
                <a:gd name="T5" fmla="*/ 2147483647 h 21600"/>
                <a:gd name="T6" fmla="*/ 2147483647 w 20544"/>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544" h="21600" extrusionOk="0">
                  <a:moveTo>
                    <a:pt x="5550" y="0"/>
                  </a:moveTo>
                  <a:cubicBezTo>
                    <a:pt x="4744" y="0"/>
                    <a:pt x="2206" y="448"/>
                    <a:pt x="2206" y="448"/>
                  </a:cubicBezTo>
                  <a:cubicBezTo>
                    <a:pt x="2206" y="448"/>
                    <a:pt x="513" y="654"/>
                    <a:pt x="553" y="3062"/>
                  </a:cubicBezTo>
                  <a:cubicBezTo>
                    <a:pt x="634" y="5436"/>
                    <a:pt x="-978" y="13692"/>
                    <a:pt x="956" y="16444"/>
                  </a:cubicBezTo>
                  <a:cubicBezTo>
                    <a:pt x="2931" y="19231"/>
                    <a:pt x="8694" y="21226"/>
                    <a:pt x="10467" y="21467"/>
                  </a:cubicBezTo>
                  <a:cubicBezTo>
                    <a:pt x="11038" y="21547"/>
                    <a:pt x="11468" y="21600"/>
                    <a:pt x="11845" y="21600"/>
                  </a:cubicBezTo>
                  <a:cubicBezTo>
                    <a:pt x="12609" y="21600"/>
                    <a:pt x="13148" y="21379"/>
                    <a:pt x="14174" y="20710"/>
                  </a:cubicBezTo>
                  <a:cubicBezTo>
                    <a:pt x="15746" y="19747"/>
                    <a:pt x="20501" y="13933"/>
                    <a:pt x="20541" y="12626"/>
                  </a:cubicBezTo>
                  <a:cubicBezTo>
                    <a:pt x="20622" y="11284"/>
                    <a:pt x="19171" y="8291"/>
                    <a:pt x="14939" y="4644"/>
                  </a:cubicBezTo>
                  <a:cubicBezTo>
                    <a:pt x="10708" y="998"/>
                    <a:pt x="6396" y="0"/>
                    <a:pt x="555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76" name="Google Shape;4892;p39">
              <a:extLst>
                <a:ext uri="{FF2B5EF4-FFF2-40B4-BE49-F238E27FC236}">
                  <a16:creationId xmlns:a16="http://schemas.microsoft.com/office/drawing/2014/main" id="{5BDC2B0B-FDD8-736C-D90C-10E9EF4ED779}"/>
                </a:ext>
              </a:extLst>
            </p:cNvPr>
            <p:cNvSpPr>
              <a:spLocks/>
            </p:cNvSpPr>
            <p:nvPr/>
          </p:nvSpPr>
          <p:spPr bwMode="auto">
            <a:xfrm>
              <a:off x="1223017" y="1505430"/>
              <a:ext cx="260088" cy="44692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5658" y="0"/>
                  </a:moveTo>
                  <a:lnTo>
                    <a:pt x="0" y="19973"/>
                  </a:lnTo>
                  <a:lnTo>
                    <a:pt x="6013" y="21600"/>
                  </a:lnTo>
                  <a:lnTo>
                    <a:pt x="21600" y="1626"/>
                  </a:lnTo>
                  <a:lnTo>
                    <a:pt x="15658" y="0"/>
                  </a:lnTo>
                  <a:close/>
                </a:path>
              </a:pathLst>
            </a:custGeom>
            <a:solidFill>
              <a:srgbClr val="3B3B3B"/>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77" name="Google Shape;4893;p39">
              <a:extLst>
                <a:ext uri="{FF2B5EF4-FFF2-40B4-BE49-F238E27FC236}">
                  <a16:creationId xmlns:a16="http://schemas.microsoft.com/office/drawing/2014/main" id="{C80CE00F-83C8-3850-F735-E5719D096413}"/>
                </a:ext>
              </a:extLst>
            </p:cNvPr>
            <p:cNvSpPr>
              <a:spLocks/>
            </p:cNvSpPr>
            <p:nvPr/>
          </p:nvSpPr>
          <p:spPr bwMode="auto">
            <a:xfrm>
              <a:off x="1185993" y="1550879"/>
              <a:ext cx="286160" cy="459552"/>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4229" y="0"/>
                  </a:moveTo>
                  <a:lnTo>
                    <a:pt x="0" y="19424"/>
                  </a:lnTo>
                  <a:lnTo>
                    <a:pt x="7369" y="21600"/>
                  </a:lnTo>
                  <a:lnTo>
                    <a:pt x="21600" y="2176"/>
                  </a:lnTo>
                  <a:lnTo>
                    <a:pt x="14229" y="0"/>
                  </a:lnTo>
                  <a:close/>
                </a:path>
              </a:pathLst>
            </a:custGeom>
            <a:solidFill>
              <a:srgbClr val="4F4F4F"/>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78" name="Google Shape;4894;p39">
              <a:extLst>
                <a:ext uri="{FF2B5EF4-FFF2-40B4-BE49-F238E27FC236}">
                  <a16:creationId xmlns:a16="http://schemas.microsoft.com/office/drawing/2014/main" id="{89330A94-B0DE-E206-F07F-BB1237A2614B}"/>
                </a:ext>
              </a:extLst>
            </p:cNvPr>
            <p:cNvSpPr>
              <a:spLocks/>
            </p:cNvSpPr>
            <p:nvPr/>
          </p:nvSpPr>
          <p:spPr bwMode="auto">
            <a:xfrm>
              <a:off x="1173186" y="1614720"/>
              <a:ext cx="878209" cy="1560552"/>
            </a:xfrm>
            <a:custGeom>
              <a:avLst/>
              <a:gdLst>
                <a:gd name="T0" fmla="*/ 2147483647 w 20601"/>
                <a:gd name="T1" fmla="*/ 2147483647 h 21600"/>
                <a:gd name="T2" fmla="*/ 2147483647 w 20601"/>
                <a:gd name="T3" fmla="*/ 2147483647 h 21600"/>
                <a:gd name="T4" fmla="*/ 2147483647 w 20601"/>
                <a:gd name="T5" fmla="*/ 2147483647 h 21600"/>
                <a:gd name="T6" fmla="*/ 2147483647 w 20601"/>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01" h="21600" extrusionOk="0">
                  <a:moveTo>
                    <a:pt x="1772" y="0"/>
                  </a:moveTo>
                  <a:cubicBezTo>
                    <a:pt x="1713" y="0"/>
                    <a:pt x="1676" y="13"/>
                    <a:pt x="1662" y="48"/>
                  </a:cubicBezTo>
                  <a:cubicBezTo>
                    <a:pt x="1603" y="200"/>
                    <a:pt x="1622" y="642"/>
                    <a:pt x="2215" y="876"/>
                  </a:cubicBezTo>
                  <a:cubicBezTo>
                    <a:pt x="2215" y="876"/>
                    <a:pt x="1485" y="1318"/>
                    <a:pt x="1465" y="1540"/>
                  </a:cubicBezTo>
                  <a:cubicBezTo>
                    <a:pt x="1425" y="1761"/>
                    <a:pt x="1603" y="2238"/>
                    <a:pt x="1603" y="2238"/>
                  </a:cubicBezTo>
                  <a:cubicBezTo>
                    <a:pt x="1603" y="2238"/>
                    <a:pt x="971" y="2996"/>
                    <a:pt x="971" y="3217"/>
                  </a:cubicBezTo>
                  <a:lnTo>
                    <a:pt x="971" y="3636"/>
                  </a:lnTo>
                  <a:cubicBezTo>
                    <a:pt x="971" y="3636"/>
                    <a:pt x="-75" y="4300"/>
                    <a:pt x="4" y="4627"/>
                  </a:cubicBezTo>
                  <a:cubicBezTo>
                    <a:pt x="82" y="4965"/>
                    <a:pt x="872" y="5710"/>
                    <a:pt x="833" y="5850"/>
                  </a:cubicBezTo>
                  <a:cubicBezTo>
                    <a:pt x="813" y="6001"/>
                    <a:pt x="-233" y="6654"/>
                    <a:pt x="478" y="7994"/>
                  </a:cubicBezTo>
                  <a:cubicBezTo>
                    <a:pt x="1189" y="9345"/>
                    <a:pt x="2136" y="9065"/>
                    <a:pt x="2827" y="9916"/>
                  </a:cubicBezTo>
                  <a:cubicBezTo>
                    <a:pt x="3518" y="10778"/>
                    <a:pt x="6974" y="14226"/>
                    <a:pt x="8908" y="16242"/>
                  </a:cubicBezTo>
                  <a:cubicBezTo>
                    <a:pt x="10844" y="18257"/>
                    <a:pt x="12996" y="19527"/>
                    <a:pt x="14575" y="20354"/>
                  </a:cubicBezTo>
                  <a:cubicBezTo>
                    <a:pt x="15948" y="21054"/>
                    <a:pt x="18618" y="21600"/>
                    <a:pt x="19682" y="21600"/>
                  </a:cubicBezTo>
                  <a:cubicBezTo>
                    <a:pt x="19857" y="21600"/>
                    <a:pt x="19989" y="21585"/>
                    <a:pt x="20064" y="21554"/>
                  </a:cubicBezTo>
                  <a:cubicBezTo>
                    <a:pt x="20617" y="21333"/>
                    <a:pt x="21367" y="16917"/>
                    <a:pt x="18702" y="15566"/>
                  </a:cubicBezTo>
                  <a:cubicBezTo>
                    <a:pt x="16036" y="14226"/>
                    <a:pt x="12304" y="12607"/>
                    <a:pt x="9935" y="10952"/>
                  </a:cubicBezTo>
                  <a:cubicBezTo>
                    <a:pt x="7566" y="9298"/>
                    <a:pt x="6026" y="7947"/>
                    <a:pt x="6006" y="7621"/>
                  </a:cubicBezTo>
                  <a:cubicBezTo>
                    <a:pt x="5967" y="7283"/>
                    <a:pt x="8020" y="4475"/>
                    <a:pt x="8099" y="3951"/>
                  </a:cubicBezTo>
                  <a:cubicBezTo>
                    <a:pt x="8178" y="3427"/>
                    <a:pt x="7921" y="1702"/>
                    <a:pt x="7704" y="1435"/>
                  </a:cubicBezTo>
                  <a:cubicBezTo>
                    <a:pt x="7487" y="1155"/>
                    <a:pt x="6500" y="910"/>
                    <a:pt x="5789" y="677"/>
                  </a:cubicBezTo>
                  <a:cubicBezTo>
                    <a:pt x="5078" y="433"/>
                    <a:pt x="4446" y="118"/>
                    <a:pt x="4446" y="118"/>
                  </a:cubicBezTo>
                  <a:cubicBezTo>
                    <a:pt x="4327" y="83"/>
                    <a:pt x="4216" y="71"/>
                    <a:pt x="4080" y="71"/>
                  </a:cubicBezTo>
                  <a:cubicBezTo>
                    <a:pt x="3855" y="71"/>
                    <a:pt x="3561" y="104"/>
                    <a:pt x="3045" y="118"/>
                  </a:cubicBezTo>
                  <a:cubicBezTo>
                    <a:pt x="2990" y="121"/>
                    <a:pt x="2938" y="121"/>
                    <a:pt x="2887" y="121"/>
                  </a:cubicBezTo>
                  <a:cubicBezTo>
                    <a:pt x="2334" y="121"/>
                    <a:pt x="1952" y="0"/>
                    <a:pt x="1772" y="0"/>
                  </a:cubicBezTo>
                  <a:close/>
                </a:path>
              </a:pathLst>
            </a:custGeom>
            <a:solidFill>
              <a:srgbClr val="FBD5C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79" name="Google Shape;4895;p39">
              <a:extLst>
                <a:ext uri="{FF2B5EF4-FFF2-40B4-BE49-F238E27FC236}">
                  <a16:creationId xmlns:a16="http://schemas.microsoft.com/office/drawing/2014/main" id="{678C4982-6F62-58BE-8ED3-33E85DEA1392}"/>
                </a:ext>
              </a:extLst>
            </p:cNvPr>
            <p:cNvSpPr>
              <a:spLocks/>
            </p:cNvSpPr>
            <p:nvPr/>
          </p:nvSpPr>
          <p:spPr bwMode="auto">
            <a:xfrm>
              <a:off x="1267615" y="1677977"/>
              <a:ext cx="152370" cy="60597"/>
            </a:xfrm>
            <a:custGeom>
              <a:avLst/>
              <a:gdLst>
                <a:gd name="T0" fmla="*/ 188648147 w 21600"/>
                <a:gd name="T1" fmla="*/ 1876790 h 21600"/>
                <a:gd name="T2" fmla="*/ 188648147 w 21600"/>
                <a:gd name="T3" fmla="*/ 1876790 h 21600"/>
                <a:gd name="T4" fmla="*/ 188648147 w 21600"/>
                <a:gd name="T5" fmla="*/ 1876790 h 21600"/>
                <a:gd name="T6" fmla="*/ 188648147 w 21600"/>
                <a:gd name="T7" fmla="*/ 187679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0"/>
                  </a:moveTo>
                  <a:cubicBezTo>
                    <a:pt x="2151" y="5400"/>
                    <a:pt x="10263" y="14097"/>
                    <a:pt x="13605" y="16503"/>
                  </a:cubicBezTo>
                  <a:cubicBezTo>
                    <a:pt x="16826" y="19203"/>
                    <a:pt x="21600" y="21600"/>
                    <a:pt x="21600" y="21600"/>
                  </a:cubicBezTo>
                  <a:cubicBezTo>
                    <a:pt x="21600" y="21600"/>
                    <a:pt x="12648" y="10497"/>
                    <a:pt x="8116" y="5997"/>
                  </a:cubicBezTo>
                  <a:cubicBezTo>
                    <a:pt x="3700" y="1497"/>
                    <a:pt x="4" y="0"/>
                    <a:pt x="0" y="0"/>
                  </a:cubicBezTo>
                  <a:close/>
                </a:path>
              </a:pathLst>
            </a:custGeom>
            <a:solidFill>
              <a:srgbClr val="F2B3A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80" name="Google Shape;4896;p39">
              <a:extLst>
                <a:ext uri="{FF2B5EF4-FFF2-40B4-BE49-F238E27FC236}">
                  <a16:creationId xmlns:a16="http://schemas.microsoft.com/office/drawing/2014/main" id="{ECB9A0DA-E1B9-CDAD-BA1F-355FF0065ACB}"/>
                </a:ext>
              </a:extLst>
            </p:cNvPr>
            <p:cNvSpPr>
              <a:spLocks/>
            </p:cNvSpPr>
            <p:nvPr/>
          </p:nvSpPr>
          <p:spPr bwMode="auto">
            <a:xfrm>
              <a:off x="1234791" y="1776450"/>
              <a:ext cx="97647" cy="106895"/>
            </a:xfrm>
            <a:custGeom>
              <a:avLst/>
              <a:gdLst>
                <a:gd name="T0" fmla="*/ 20391695 w 21600"/>
                <a:gd name="T1" fmla="*/ 32058751 h 21600"/>
                <a:gd name="T2" fmla="*/ 20391695 w 21600"/>
                <a:gd name="T3" fmla="*/ 32058751 h 21600"/>
                <a:gd name="T4" fmla="*/ 20391695 w 21600"/>
                <a:gd name="T5" fmla="*/ 32058751 h 21600"/>
                <a:gd name="T6" fmla="*/ 20391695 w 21600"/>
                <a:gd name="T7" fmla="*/ 3205875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493" y="0"/>
                  </a:moveTo>
                  <a:lnTo>
                    <a:pt x="0" y="2889"/>
                  </a:lnTo>
                  <a:cubicBezTo>
                    <a:pt x="0" y="2889"/>
                    <a:pt x="7825" y="11396"/>
                    <a:pt x="10988" y="14629"/>
                  </a:cubicBezTo>
                  <a:cubicBezTo>
                    <a:pt x="13969" y="18029"/>
                    <a:pt x="21600" y="21600"/>
                    <a:pt x="21600" y="21600"/>
                  </a:cubicBezTo>
                  <a:cubicBezTo>
                    <a:pt x="21600" y="21600"/>
                    <a:pt x="18437" y="18200"/>
                    <a:pt x="15086" y="14967"/>
                  </a:cubicBezTo>
                  <a:cubicBezTo>
                    <a:pt x="11735" y="11734"/>
                    <a:pt x="1493" y="0"/>
                    <a:pt x="1493" y="0"/>
                  </a:cubicBezTo>
                  <a:close/>
                </a:path>
              </a:pathLst>
            </a:custGeom>
            <a:solidFill>
              <a:srgbClr val="F2B3A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81" name="Google Shape;4897;p39">
              <a:extLst>
                <a:ext uri="{FF2B5EF4-FFF2-40B4-BE49-F238E27FC236}">
                  <a16:creationId xmlns:a16="http://schemas.microsoft.com/office/drawing/2014/main" id="{73B1800E-27A5-AE75-A66B-3B982402A6FC}"/>
                </a:ext>
              </a:extLst>
            </p:cNvPr>
            <p:cNvSpPr>
              <a:spLocks/>
            </p:cNvSpPr>
            <p:nvPr/>
          </p:nvSpPr>
          <p:spPr bwMode="auto">
            <a:xfrm>
              <a:off x="1207017" y="1877448"/>
              <a:ext cx="60597" cy="78298"/>
            </a:xfrm>
            <a:custGeom>
              <a:avLst/>
              <a:gdLst>
                <a:gd name="T0" fmla="*/ 1876790 w 21600"/>
                <a:gd name="T1" fmla="*/ 6759430 h 21600"/>
                <a:gd name="T2" fmla="*/ 1876790 w 21600"/>
                <a:gd name="T3" fmla="*/ 6759430 h 21600"/>
                <a:gd name="T4" fmla="*/ 1876790 w 21600"/>
                <a:gd name="T5" fmla="*/ 6759430 h 21600"/>
                <a:gd name="T6" fmla="*/ 1876790 w 21600"/>
                <a:gd name="T7" fmla="*/ 67594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700" y="0"/>
                  </a:moveTo>
                  <a:lnTo>
                    <a:pt x="0" y="2324"/>
                  </a:lnTo>
                  <a:cubicBezTo>
                    <a:pt x="0" y="2324"/>
                    <a:pt x="5106" y="12310"/>
                    <a:pt x="9000" y="15793"/>
                  </a:cubicBezTo>
                  <a:cubicBezTo>
                    <a:pt x="12600" y="19041"/>
                    <a:pt x="21600" y="21600"/>
                    <a:pt x="21600" y="21600"/>
                  </a:cubicBezTo>
                  <a:cubicBezTo>
                    <a:pt x="21600" y="21600"/>
                    <a:pt x="19800" y="19738"/>
                    <a:pt x="15300" y="15558"/>
                  </a:cubicBezTo>
                  <a:cubicBezTo>
                    <a:pt x="10800" y="11379"/>
                    <a:pt x="2700" y="0"/>
                    <a:pt x="2700" y="0"/>
                  </a:cubicBezTo>
                  <a:close/>
                </a:path>
              </a:pathLst>
            </a:custGeom>
            <a:solidFill>
              <a:srgbClr val="F2B3A0"/>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82" name="Google Shape;4898;p39">
              <a:extLst>
                <a:ext uri="{FF2B5EF4-FFF2-40B4-BE49-F238E27FC236}">
                  <a16:creationId xmlns:a16="http://schemas.microsoft.com/office/drawing/2014/main" id="{DA44AB3B-ABFB-151D-0EF4-3AA6AED08A23}"/>
                </a:ext>
              </a:extLst>
            </p:cNvPr>
            <p:cNvSpPr>
              <a:spLocks/>
            </p:cNvSpPr>
            <p:nvPr/>
          </p:nvSpPr>
          <p:spPr bwMode="auto">
            <a:xfrm>
              <a:off x="41927" y="1738231"/>
              <a:ext cx="396868" cy="584838"/>
            </a:xfrm>
            <a:custGeom>
              <a:avLst/>
              <a:gdLst>
                <a:gd name="T0" fmla="*/ 2147483647 w 20658"/>
                <a:gd name="T1" fmla="*/ 2147483647 h 21600"/>
                <a:gd name="T2" fmla="*/ 2147483647 w 20658"/>
                <a:gd name="T3" fmla="*/ 2147483647 h 21600"/>
                <a:gd name="T4" fmla="*/ 2147483647 w 20658"/>
                <a:gd name="T5" fmla="*/ 2147483647 h 21600"/>
                <a:gd name="T6" fmla="*/ 2147483647 w 2065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58" h="21600" extrusionOk="0">
                  <a:moveTo>
                    <a:pt x="13450" y="0"/>
                  </a:moveTo>
                  <a:cubicBezTo>
                    <a:pt x="9922" y="0"/>
                    <a:pt x="3747" y="2905"/>
                    <a:pt x="1761" y="5857"/>
                  </a:cubicBezTo>
                  <a:cubicBezTo>
                    <a:pt x="-473" y="9246"/>
                    <a:pt x="-210" y="14965"/>
                    <a:pt x="534" y="18229"/>
                  </a:cubicBezTo>
                  <a:cubicBezTo>
                    <a:pt x="1085" y="20768"/>
                    <a:pt x="2229" y="21600"/>
                    <a:pt x="3311" y="21600"/>
                  </a:cubicBezTo>
                  <a:cubicBezTo>
                    <a:pt x="3607" y="21600"/>
                    <a:pt x="3899" y="21538"/>
                    <a:pt x="4171" y="21431"/>
                  </a:cubicBezTo>
                  <a:cubicBezTo>
                    <a:pt x="5398" y="20933"/>
                    <a:pt x="12890" y="19566"/>
                    <a:pt x="14817" y="18882"/>
                  </a:cubicBezTo>
                  <a:cubicBezTo>
                    <a:pt x="15150" y="18763"/>
                    <a:pt x="15459" y="18717"/>
                    <a:pt x="15744" y="18717"/>
                  </a:cubicBezTo>
                  <a:cubicBezTo>
                    <a:pt x="16813" y="18717"/>
                    <a:pt x="17578" y="19372"/>
                    <a:pt x="18277" y="19372"/>
                  </a:cubicBezTo>
                  <a:cubicBezTo>
                    <a:pt x="18471" y="19372"/>
                    <a:pt x="18660" y="19321"/>
                    <a:pt x="18848" y="19193"/>
                  </a:cubicBezTo>
                  <a:cubicBezTo>
                    <a:pt x="19944" y="18478"/>
                    <a:pt x="21127" y="13038"/>
                    <a:pt x="20470" y="8344"/>
                  </a:cubicBezTo>
                  <a:cubicBezTo>
                    <a:pt x="19813" y="3650"/>
                    <a:pt x="15826" y="541"/>
                    <a:pt x="14817" y="199"/>
                  </a:cubicBezTo>
                  <a:cubicBezTo>
                    <a:pt x="14434" y="63"/>
                    <a:pt x="13970" y="0"/>
                    <a:pt x="13450" y="0"/>
                  </a:cubicBezTo>
                  <a:close/>
                </a:path>
              </a:pathLst>
            </a:custGeom>
            <a:solidFill>
              <a:srgbClr val="29AA8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1440" name="Google Shape;4899;p39">
              <a:extLst>
                <a:ext uri="{FF2B5EF4-FFF2-40B4-BE49-F238E27FC236}">
                  <a16:creationId xmlns:a16="http://schemas.microsoft.com/office/drawing/2014/main" id="{F3F75F04-AAB2-C722-9D75-CB5B5ABA3F57}"/>
                </a:ext>
              </a:extLst>
            </p:cNvPr>
            <p:cNvSpPr/>
            <p:nvPr/>
          </p:nvSpPr>
          <p:spPr>
            <a:xfrm>
              <a:off x="633506" y="504938"/>
              <a:ext cx="203230" cy="76217"/>
            </a:xfrm>
            <a:custGeom>
              <a:avLst/>
              <a:gdLst/>
              <a:ahLst/>
              <a:cxnLst>
                <a:cxn ang="0">
                  <a:pos x="wd2" y="hd2"/>
                </a:cxn>
                <a:cxn ang="5400000">
                  <a:pos x="wd2" y="hd2"/>
                </a:cxn>
                <a:cxn ang="10800000">
                  <a:pos x="wd2" y="hd2"/>
                </a:cxn>
                <a:cxn ang="16200000">
                  <a:pos x="wd2" y="hd2"/>
                </a:cxn>
              </a:cxnLst>
              <a:rect l="0" t="0" r="r" b="b"/>
              <a:pathLst>
                <a:path w="21600" h="21600" extrusionOk="0">
                  <a:moveTo>
                    <a:pt x="1866" y="0"/>
                  </a:moveTo>
                  <a:cubicBezTo>
                    <a:pt x="890" y="0"/>
                    <a:pt x="90" y="2136"/>
                    <a:pt x="90" y="4752"/>
                  </a:cubicBezTo>
                  <a:lnTo>
                    <a:pt x="0" y="16384"/>
                  </a:lnTo>
                  <a:cubicBezTo>
                    <a:pt x="0" y="18992"/>
                    <a:pt x="800" y="21128"/>
                    <a:pt x="1866" y="21128"/>
                  </a:cubicBezTo>
                  <a:lnTo>
                    <a:pt x="19734" y="21600"/>
                  </a:lnTo>
                  <a:cubicBezTo>
                    <a:pt x="20710" y="21600"/>
                    <a:pt x="21510" y="19464"/>
                    <a:pt x="21510" y="16616"/>
                  </a:cubicBezTo>
                  <a:lnTo>
                    <a:pt x="21600" y="5224"/>
                  </a:lnTo>
                  <a:cubicBezTo>
                    <a:pt x="21600" y="2376"/>
                    <a:pt x="20800" y="240"/>
                    <a:pt x="19734" y="240"/>
                  </a:cubicBezTo>
                  <a:lnTo>
                    <a:pt x="1866" y="0"/>
                  </a:lnTo>
                  <a:close/>
                </a:path>
              </a:pathLst>
            </a:custGeom>
            <a:solidFill>
              <a:schemeClr val="accent5"/>
            </a:solidFill>
            <a:ln w="12700" cap="flat">
              <a:noFill/>
              <a:miter lim="400000"/>
            </a:ln>
            <a:effectLst/>
          </p:spPr>
          <p:txBody>
            <a:bodyPr lIns="45719" tIns="45719" rIns="45719" bIns="45719" anchor="ctr"/>
            <a:lstStyle/>
            <a:p>
              <a:pPr eaLnBrk="1" fontAlgn="auto">
                <a:spcBef>
                  <a:spcPts val="0"/>
                </a:spcBef>
                <a:spcAft>
                  <a:spcPts val="0"/>
                </a:spcAft>
                <a:defRPr>
                  <a:solidFill>
                    <a:srgbClr val="000000"/>
                  </a:solidFill>
                </a:defRPr>
              </a:pPr>
              <a:endParaRPr kern="0">
                <a:solidFill>
                  <a:srgbClr val="000000"/>
                </a:solidFill>
                <a:latin typeface="+mj-lt"/>
                <a:ea typeface="+mj-ea"/>
                <a:cs typeface="+mj-cs"/>
                <a:sym typeface="Arial"/>
              </a:endParaRPr>
            </a:p>
          </p:txBody>
        </p:sp>
        <p:sp>
          <p:nvSpPr>
            <p:cNvPr id="34884" name="Google Shape;4900;p39">
              <a:extLst>
                <a:ext uri="{FF2B5EF4-FFF2-40B4-BE49-F238E27FC236}">
                  <a16:creationId xmlns:a16="http://schemas.microsoft.com/office/drawing/2014/main" id="{84691153-7999-A4BE-F6A7-33CF95390165}"/>
                </a:ext>
              </a:extLst>
            </p:cNvPr>
            <p:cNvSpPr>
              <a:spLocks/>
            </p:cNvSpPr>
            <p:nvPr/>
          </p:nvSpPr>
          <p:spPr bwMode="auto">
            <a:xfrm>
              <a:off x="818997" y="537443"/>
              <a:ext cx="346785" cy="14326"/>
            </a:xfrm>
            <a:custGeom>
              <a:avLst/>
              <a:gdLst>
                <a:gd name="T0" fmla="*/ 2147483647 w 21600"/>
                <a:gd name="T1" fmla="*/ 1386 h 21600"/>
                <a:gd name="T2" fmla="*/ 2147483647 w 21600"/>
                <a:gd name="T3" fmla="*/ 1386 h 21600"/>
                <a:gd name="T4" fmla="*/ 2147483647 w 21600"/>
                <a:gd name="T5" fmla="*/ 1386 h 21600"/>
                <a:gd name="T6" fmla="*/ 2147483647 w 21600"/>
                <a:gd name="T7" fmla="*/ 1386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368" y="0"/>
                  </a:moveTo>
                  <a:cubicBezTo>
                    <a:pt x="157" y="0"/>
                    <a:pt x="0" y="3807"/>
                    <a:pt x="0" y="8896"/>
                  </a:cubicBezTo>
                  <a:cubicBezTo>
                    <a:pt x="0" y="13986"/>
                    <a:pt x="157" y="17793"/>
                    <a:pt x="368" y="17793"/>
                  </a:cubicBezTo>
                  <a:lnTo>
                    <a:pt x="21232" y="21600"/>
                  </a:lnTo>
                  <a:cubicBezTo>
                    <a:pt x="21443" y="21600"/>
                    <a:pt x="21600" y="17793"/>
                    <a:pt x="21600" y="12704"/>
                  </a:cubicBezTo>
                  <a:cubicBezTo>
                    <a:pt x="21600" y="7614"/>
                    <a:pt x="21443" y="3807"/>
                    <a:pt x="21232" y="3807"/>
                  </a:cubicBezTo>
                  <a:lnTo>
                    <a:pt x="368" y="0"/>
                  </a:ln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85" name="Google Shape;4901;p39">
              <a:extLst>
                <a:ext uri="{FF2B5EF4-FFF2-40B4-BE49-F238E27FC236}">
                  <a16:creationId xmlns:a16="http://schemas.microsoft.com/office/drawing/2014/main" id="{69EA266A-610F-FABC-BBCD-4C188ADF42FF}"/>
                </a:ext>
              </a:extLst>
            </p:cNvPr>
            <p:cNvSpPr>
              <a:spLocks/>
            </p:cNvSpPr>
            <p:nvPr/>
          </p:nvSpPr>
          <p:spPr bwMode="auto">
            <a:xfrm>
              <a:off x="1057194" y="531569"/>
              <a:ext cx="116171" cy="29448"/>
            </a:xfrm>
            <a:custGeom>
              <a:avLst/>
              <a:gdLst>
                <a:gd name="T0" fmla="*/ 48601214 w 21600"/>
                <a:gd name="T1" fmla="*/ 50869 h 21600"/>
                <a:gd name="T2" fmla="*/ 48601214 w 21600"/>
                <a:gd name="T3" fmla="*/ 50869 h 21600"/>
                <a:gd name="T4" fmla="*/ 48601214 w 21600"/>
                <a:gd name="T5" fmla="*/ 50869 h 21600"/>
                <a:gd name="T6" fmla="*/ 48601214 w 21600"/>
                <a:gd name="T7" fmla="*/ 50869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817" y="0"/>
                  </a:moveTo>
                  <a:cubicBezTo>
                    <a:pt x="1255" y="0"/>
                    <a:pt x="0" y="4932"/>
                    <a:pt x="0" y="10488"/>
                  </a:cubicBezTo>
                  <a:cubicBezTo>
                    <a:pt x="0" y="16668"/>
                    <a:pt x="1255" y="20996"/>
                    <a:pt x="2664" y="21600"/>
                  </a:cubicBezTo>
                  <a:lnTo>
                    <a:pt x="18783" y="21600"/>
                  </a:lnTo>
                  <a:cubicBezTo>
                    <a:pt x="20345" y="21600"/>
                    <a:pt x="21600" y="17292"/>
                    <a:pt x="21600" y="11112"/>
                  </a:cubicBezTo>
                  <a:cubicBezTo>
                    <a:pt x="21600" y="5556"/>
                    <a:pt x="20345" y="604"/>
                    <a:pt x="18936" y="604"/>
                  </a:cubicBezTo>
                  <a:lnTo>
                    <a:pt x="2817" y="0"/>
                  </a:ln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86" name="Google Shape;4902;p39">
              <a:extLst>
                <a:ext uri="{FF2B5EF4-FFF2-40B4-BE49-F238E27FC236}">
                  <a16:creationId xmlns:a16="http://schemas.microsoft.com/office/drawing/2014/main" id="{B0EA993A-7BE6-5A1C-5415-26853B8B0256}"/>
                </a:ext>
              </a:extLst>
            </p:cNvPr>
            <p:cNvSpPr>
              <a:spLocks/>
            </p:cNvSpPr>
            <p:nvPr/>
          </p:nvSpPr>
          <p:spPr bwMode="auto">
            <a:xfrm>
              <a:off x="1066007" y="522293"/>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0" y="1819"/>
                    <a:pt x="0" y="3609"/>
                  </a:cubicBezTo>
                  <a:lnTo>
                    <a:pt x="0" y="18019"/>
                  </a:lnTo>
                  <a:cubicBezTo>
                    <a:pt x="0" y="19809"/>
                    <a:pt x="2647" y="21600"/>
                    <a:pt x="10757" y="21600"/>
                  </a:cubicBezTo>
                  <a:cubicBezTo>
                    <a:pt x="16221" y="21600"/>
                    <a:pt x="18868" y="19809"/>
                    <a:pt x="18868" y="18019"/>
                  </a:cubicBezTo>
                  <a:lnTo>
                    <a:pt x="21600" y="3609"/>
                  </a:lnTo>
                  <a:cubicBezTo>
                    <a:pt x="21600" y="1819"/>
                    <a:pt x="16221"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87" name="Google Shape;4903;p39">
              <a:extLst>
                <a:ext uri="{FF2B5EF4-FFF2-40B4-BE49-F238E27FC236}">
                  <a16:creationId xmlns:a16="http://schemas.microsoft.com/office/drawing/2014/main" id="{BFDAB9DD-2B6C-B132-33BE-1AC8585D22D3}"/>
                </a:ext>
              </a:extLst>
            </p:cNvPr>
            <p:cNvSpPr>
              <a:spLocks/>
            </p:cNvSpPr>
            <p:nvPr/>
          </p:nvSpPr>
          <p:spPr bwMode="auto">
            <a:xfrm>
              <a:off x="1076107" y="522293"/>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0" y="1819"/>
                    <a:pt x="0" y="3609"/>
                  </a:cubicBezTo>
                  <a:lnTo>
                    <a:pt x="0" y="18019"/>
                  </a:lnTo>
                  <a:cubicBezTo>
                    <a:pt x="0" y="19809"/>
                    <a:pt x="5379" y="21600"/>
                    <a:pt x="10757" y="21600"/>
                  </a:cubicBezTo>
                  <a:cubicBezTo>
                    <a:pt x="16221" y="21600"/>
                    <a:pt x="21600" y="19809"/>
                    <a:pt x="21600" y="18019"/>
                  </a:cubicBezTo>
                  <a:lnTo>
                    <a:pt x="21600" y="3609"/>
                  </a:lnTo>
                  <a:cubicBezTo>
                    <a:pt x="21600" y="1819"/>
                    <a:pt x="16221"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88" name="Google Shape;4904;p39">
              <a:extLst>
                <a:ext uri="{FF2B5EF4-FFF2-40B4-BE49-F238E27FC236}">
                  <a16:creationId xmlns:a16="http://schemas.microsoft.com/office/drawing/2014/main" id="{B19A27D2-8F3C-5379-2F70-B87005944D5E}"/>
                </a:ext>
              </a:extLst>
            </p:cNvPr>
            <p:cNvSpPr>
              <a:spLocks/>
            </p:cNvSpPr>
            <p:nvPr/>
          </p:nvSpPr>
          <p:spPr bwMode="auto">
            <a:xfrm>
              <a:off x="1086207" y="522293"/>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0" y="1819"/>
                    <a:pt x="0" y="3609"/>
                  </a:cubicBezTo>
                  <a:lnTo>
                    <a:pt x="0" y="18019"/>
                  </a:lnTo>
                  <a:cubicBezTo>
                    <a:pt x="0" y="19809"/>
                    <a:pt x="5379" y="21600"/>
                    <a:pt x="10757" y="21600"/>
                  </a:cubicBezTo>
                  <a:cubicBezTo>
                    <a:pt x="16221" y="21600"/>
                    <a:pt x="21600" y="19809"/>
                    <a:pt x="21600" y="18019"/>
                  </a:cubicBezTo>
                  <a:lnTo>
                    <a:pt x="21600" y="3609"/>
                  </a:lnTo>
                  <a:cubicBezTo>
                    <a:pt x="21600" y="1819"/>
                    <a:pt x="16221"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89" name="Google Shape;4905;p39">
              <a:extLst>
                <a:ext uri="{FF2B5EF4-FFF2-40B4-BE49-F238E27FC236}">
                  <a16:creationId xmlns:a16="http://schemas.microsoft.com/office/drawing/2014/main" id="{D6586397-4FA3-C5BF-C6BC-5B007E427E75}"/>
                </a:ext>
              </a:extLst>
            </p:cNvPr>
            <p:cNvSpPr>
              <a:spLocks/>
            </p:cNvSpPr>
            <p:nvPr/>
          </p:nvSpPr>
          <p:spPr bwMode="auto">
            <a:xfrm>
              <a:off x="1096306" y="522293"/>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2647" y="1819"/>
                    <a:pt x="2647" y="3609"/>
                  </a:cubicBezTo>
                  <a:lnTo>
                    <a:pt x="0" y="18019"/>
                  </a:lnTo>
                  <a:cubicBezTo>
                    <a:pt x="0" y="19809"/>
                    <a:pt x="5379" y="21600"/>
                    <a:pt x="10757" y="21600"/>
                  </a:cubicBezTo>
                  <a:cubicBezTo>
                    <a:pt x="16221" y="21600"/>
                    <a:pt x="21600" y="19809"/>
                    <a:pt x="21600" y="18019"/>
                  </a:cubicBezTo>
                  <a:lnTo>
                    <a:pt x="21600" y="3609"/>
                  </a:lnTo>
                  <a:cubicBezTo>
                    <a:pt x="21600" y="1819"/>
                    <a:pt x="16221"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90" name="Google Shape;4906;p39">
              <a:extLst>
                <a:ext uri="{FF2B5EF4-FFF2-40B4-BE49-F238E27FC236}">
                  <a16:creationId xmlns:a16="http://schemas.microsoft.com/office/drawing/2014/main" id="{069041BC-709A-5A57-D154-AA70324DC45C}"/>
                </a:ext>
              </a:extLst>
            </p:cNvPr>
            <p:cNvSpPr>
              <a:spLocks/>
            </p:cNvSpPr>
            <p:nvPr/>
          </p:nvSpPr>
          <p:spPr bwMode="auto">
            <a:xfrm>
              <a:off x="1106818" y="522293"/>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9243" y="0"/>
                  </a:moveTo>
                  <a:cubicBezTo>
                    <a:pt x="3114" y="0"/>
                    <a:pt x="0" y="1819"/>
                    <a:pt x="0" y="3609"/>
                  </a:cubicBezTo>
                  <a:lnTo>
                    <a:pt x="0" y="18019"/>
                  </a:lnTo>
                  <a:cubicBezTo>
                    <a:pt x="0" y="19809"/>
                    <a:pt x="3114" y="21600"/>
                    <a:pt x="9243" y="21600"/>
                  </a:cubicBezTo>
                  <a:cubicBezTo>
                    <a:pt x="15470" y="21600"/>
                    <a:pt x="21600" y="19809"/>
                    <a:pt x="21600" y="18019"/>
                  </a:cubicBezTo>
                  <a:lnTo>
                    <a:pt x="21600" y="3609"/>
                  </a:lnTo>
                  <a:cubicBezTo>
                    <a:pt x="21600" y="1819"/>
                    <a:pt x="18486" y="0"/>
                    <a:pt x="9243"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91" name="Google Shape;4907;p39">
              <a:extLst>
                <a:ext uri="{FF2B5EF4-FFF2-40B4-BE49-F238E27FC236}">
                  <a16:creationId xmlns:a16="http://schemas.microsoft.com/office/drawing/2014/main" id="{24DBC694-7D6A-2AA3-4E61-DD1E3D869074}"/>
                </a:ext>
              </a:extLst>
            </p:cNvPr>
            <p:cNvSpPr>
              <a:spLocks/>
            </p:cNvSpPr>
            <p:nvPr/>
          </p:nvSpPr>
          <p:spPr bwMode="auto">
            <a:xfrm>
              <a:off x="1116918" y="522293"/>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2357" y="0"/>
                  </a:moveTo>
                  <a:cubicBezTo>
                    <a:pt x="3114" y="0"/>
                    <a:pt x="0" y="1819"/>
                    <a:pt x="0" y="3609"/>
                  </a:cubicBezTo>
                  <a:lnTo>
                    <a:pt x="0" y="18019"/>
                  </a:lnTo>
                  <a:cubicBezTo>
                    <a:pt x="0" y="19809"/>
                    <a:pt x="3114" y="21600"/>
                    <a:pt x="9243" y="21600"/>
                  </a:cubicBezTo>
                  <a:cubicBezTo>
                    <a:pt x="15470" y="21600"/>
                    <a:pt x="21600" y="19809"/>
                    <a:pt x="21600" y="18019"/>
                  </a:cubicBezTo>
                  <a:lnTo>
                    <a:pt x="21600" y="3609"/>
                  </a:lnTo>
                  <a:cubicBezTo>
                    <a:pt x="21600" y="1819"/>
                    <a:pt x="18486" y="0"/>
                    <a:pt x="123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92" name="Google Shape;4908;p39">
              <a:extLst>
                <a:ext uri="{FF2B5EF4-FFF2-40B4-BE49-F238E27FC236}">
                  <a16:creationId xmlns:a16="http://schemas.microsoft.com/office/drawing/2014/main" id="{8E173A2F-0EAF-654F-90B2-0F3BA2E76C5F}"/>
                </a:ext>
              </a:extLst>
            </p:cNvPr>
            <p:cNvSpPr>
              <a:spLocks/>
            </p:cNvSpPr>
            <p:nvPr/>
          </p:nvSpPr>
          <p:spPr bwMode="auto">
            <a:xfrm>
              <a:off x="1127017" y="523143"/>
              <a:ext cx="12701" cy="19349"/>
            </a:xfrm>
            <a:custGeom>
              <a:avLst/>
              <a:gdLst>
                <a:gd name="T0" fmla="*/ 759 w 21600"/>
                <a:gd name="T1" fmla="*/ 6230 h 21600"/>
                <a:gd name="T2" fmla="*/ 759 w 21600"/>
                <a:gd name="T3" fmla="*/ 6230 h 21600"/>
                <a:gd name="T4" fmla="*/ 759 w 21600"/>
                <a:gd name="T5" fmla="*/ 6230 h 21600"/>
                <a:gd name="T6" fmla="*/ 759 w 21600"/>
                <a:gd name="T7" fmla="*/ 62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2357" y="0"/>
                  </a:moveTo>
                  <a:cubicBezTo>
                    <a:pt x="6227" y="0"/>
                    <a:pt x="0" y="949"/>
                    <a:pt x="0" y="2819"/>
                  </a:cubicBezTo>
                  <a:lnTo>
                    <a:pt x="0" y="17862"/>
                  </a:lnTo>
                  <a:cubicBezTo>
                    <a:pt x="0" y="20680"/>
                    <a:pt x="3114" y="21600"/>
                    <a:pt x="12357" y="21600"/>
                  </a:cubicBezTo>
                  <a:cubicBezTo>
                    <a:pt x="18486" y="21600"/>
                    <a:pt x="21600" y="20680"/>
                    <a:pt x="21600" y="17862"/>
                  </a:cubicBezTo>
                  <a:lnTo>
                    <a:pt x="21600" y="2819"/>
                  </a:lnTo>
                  <a:cubicBezTo>
                    <a:pt x="21600" y="949"/>
                    <a:pt x="18486" y="0"/>
                    <a:pt x="123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93" name="Google Shape;4909;p39">
              <a:extLst>
                <a:ext uri="{FF2B5EF4-FFF2-40B4-BE49-F238E27FC236}">
                  <a16:creationId xmlns:a16="http://schemas.microsoft.com/office/drawing/2014/main" id="{377DB75E-A951-CF94-7169-D18FE33D4678}"/>
                </a:ext>
              </a:extLst>
            </p:cNvPr>
            <p:cNvSpPr>
              <a:spLocks/>
            </p:cNvSpPr>
            <p:nvPr/>
          </p:nvSpPr>
          <p:spPr bwMode="auto">
            <a:xfrm>
              <a:off x="1137542" y="523143"/>
              <a:ext cx="12701" cy="19349"/>
            </a:xfrm>
            <a:custGeom>
              <a:avLst/>
              <a:gdLst>
                <a:gd name="T0" fmla="*/ 759 w 21600"/>
                <a:gd name="T1" fmla="*/ 6230 h 21600"/>
                <a:gd name="T2" fmla="*/ 759 w 21600"/>
                <a:gd name="T3" fmla="*/ 6230 h 21600"/>
                <a:gd name="T4" fmla="*/ 759 w 21600"/>
                <a:gd name="T5" fmla="*/ 6230 h 21600"/>
                <a:gd name="T6" fmla="*/ 759 w 21600"/>
                <a:gd name="T7" fmla="*/ 62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5443" y="0"/>
                    <a:pt x="0" y="949"/>
                    <a:pt x="0" y="2819"/>
                  </a:cubicBezTo>
                  <a:lnTo>
                    <a:pt x="0" y="17862"/>
                  </a:lnTo>
                  <a:cubicBezTo>
                    <a:pt x="0" y="20680"/>
                    <a:pt x="5443" y="21600"/>
                    <a:pt x="10800" y="21600"/>
                  </a:cubicBezTo>
                  <a:cubicBezTo>
                    <a:pt x="16157" y="21600"/>
                    <a:pt x="18879" y="20680"/>
                    <a:pt x="18879" y="17862"/>
                  </a:cubicBezTo>
                  <a:lnTo>
                    <a:pt x="21600" y="2819"/>
                  </a:lnTo>
                  <a:cubicBezTo>
                    <a:pt x="21600" y="949"/>
                    <a:pt x="16157" y="0"/>
                    <a:pt x="10800"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94" name="Google Shape;4910;p39">
              <a:extLst>
                <a:ext uri="{FF2B5EF4-FFF2-40B4-BE49-F238E27FC236}">
                  <a16:creationId xmlns:a16="http://schemas.microsoft.com/office/drawing/2014/main" id="{8C883CC7-649B-034A-84D1-EE0D79D8AAE8}"/>
                </a:ext>
              </a:extLst>
            </p:cNvPr>
            <p:cNvSpPr>
              <a:spLocks/>
            </p:cNvSpPr>
            <p:nvPr/>
          </p:nvSpPr>
          <p:spPr bwMode="auto">
            <a:xfrm>
              <a:off x="1147642" y="523143"/>
              <a:ext cx="12701" cy="19349"/>
            </a:xfrm>
            <a:custGeom>
              <a:avLst/>
              <a:gdLst>
                <a:gd name="T0" fmla="*/ 759 w 21600"/>
                <a:gd name="T1" fmla="*/ 6230 h 21600"/>
                <a:gd name="T2" fmla="*/ 759 w 21600"/>
                <a:gd name="T3" fmla="*/ 6230 h 21600"/>
                <a:gd name="T4" fmla="*/ 759 w 21600"/>
                <a:gd name="T5" fmla="*/ 6230 h 21600"/>
                <a:gd name="T6" fmla="*/ 759 w 21600"/>
                <a:gd name="T7" fmla="*/ 62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5443" y="0"/>
                    <a:pt x="0" y="949"/>
                    <a:pt x="0" y="3768"/>
                  </a:cubicBezTo>
                  <a:lnTo>
                    <a:pt x="0" y="18781"/>
                  </a:lnTo>
                  <a:cubicBezTo>
                    <a:pt x="0" y="20680"/>
                    <a:pt x="5443" y="21600"/>
                    <a:pt x="10800" y="21600"/>
                  </a:cubicBezTo>
                  <a:cubicBezTo>
                    <a:pt x="16243" y="21600"/>
                    <a:pt x="21600" y="20680"/>
                    <a:pt x="21600" y="18781"/>
                  </a:cubicBezTo>
                  <a:lnTo>
                    <a:pt x="21600" y="3768"/>
                  </a:lnTo>
                  <a:cubicBezTo>
                    <a:pt x="21600" y="949"/>
                    <a:pt x="16243" y="0"/>
                    <a:pt x="10800"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95" name="Google Shape;4911;p39">
              <a:extLst>
                <a:ext uri="{FF2B5EF4-FFF2-40B4-BE49-F238E27FC236}">
                  <a16:creationId xmlns:a16="http://schemas.microsoft.com/office/drawing/2014/main" id="{E18DA8EB-8543-F9BE-7F4B-608E8C432C28}"/>
                </a:ext>
              </a:extLst>
            </p:cNvPr>
            <p:cNvSpPr>
              <a:spLocks/>
            </p:cNvSpPr>
            <p:nvPr/>
          </p:nvSpPr>
          <p:spPr bwMode="auto">
            <a:xfrm>
              <a:off x="1157756" y="523143"/>
              <a:ext cx="12701" cy="19349"/>
            </a:xfrm>
            <a:custGeom>
              <a:avLst/>
              <a:gdLst>
                <a:gd name="T0" fmla="*/ 759 w 21600"/>
                <a:gd name="T1" fmla="*/ 6230 h 21600"/>
                <a:gd name="T2" fmla="*/ 759 w 21600"/>
                <a:gd name="T3" fmla="*/ 6230 h 21600"/>
                <a:gd name="T4" fmla="*/ 759 w 21600"/>
                <a:gd name="T5" fmla="*/ 6230 h 21600"/>
                <a:gd name="T6" fmla="*/ 759 w 21600"/>
                <a:gd name="T7" fmla="*/ 623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0" y="1869"/>
                    <a:pt x="0" y="3768"/>
                  </a:cubicBezTo>
                  <a:lnTo>
                    <a:pt x="0" y="18781"/>
                  </a:lnTo>
                  <a:cubicBezTo>
                    <a:pt x="0" y="20680"/>
                    <a:pt x="5379" y="21600"/>
                    <a:pt x="10757" y="21600"/>
                  </a:cubicBezTo>
                  <a:cubicBezTo>
                    <a:pt x="16221" y="21600"/>
                    <a:pt x="21600" y="20680"/>
                    <a:pt x="21600" y="18781"/>
                  </a:cubicBezTo>
                  <a:lnTo>
                    <a:pt x="21600" y="3768"/>
                  </a:lnTo>
                  <a:cubicBezTo>
                    <a:pt x="21600" y="1869"/>
                    <a:pt x="16221"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96" name="Google Shape;4912;p39">
              <a:extLst>
                <a:ext uri="{FF2B5EF4-FFF2-40B4-BE49-F238E27FC236}">
                  <a16:creationId xmlns:a16="http://schemas.microsoft.com/office/drawing/2014/main" id="{B335E92D-A3F8-368F-F6F7-BB82B579E6B6}"/>
                </a:ext>
              </a:extLst>
            </p:cNvPr>
            <p:cNvSpPr>
              <a:spLocks/>
            </p:cNvSpPr>
            <p:nvPr/>
          </p:nvSpPr>
          <p:spPr bwMode="auto">
            <a:xfrm>
              <a:off x="1065581" y="550094"/>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2315" y="0"/>
                  </a:moveTo>
                  <a:cubicBezTo>
                    <a:pt x="3030" y="0"/>
                    <a:pt x="0" y="1791"/>
                    <a:pt x="0" y="3581"/>
                  </a:cubicBezTo>
                  <a:lnTo>
                    <a:pt x="0" y="17991"/>
                  </a:lnTo>
                  <a:cubicBezTo>
                    <a:pt x="0" y="19781"/>
                    <a:pt x="3030" y="21600"/>
                    <a:pt x="9285" y="21600"/>
                  </a:cubicBezTo>
                  <a:cubicBezTo>
                    <a:pt x="15443" y="21600"/>
                    <a:pt x="21600" y="19781"/>
                    <a:pt x="21600" y="17991"/>
                  </a:cubicBezTo>
                  <a:lnTo>
                    <a:pt x="21600" y="3581"/>
                  </a:lnTo>
                  <a:cubicBezTo>
                    <a:pt x="21600" y="1791"/>
                    <a:pt x="18570" y="0"/>
                    <a:pt x="12315"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97" name="Google Shape;4913;p39">
              <a:extLst>
                <a:ext uri="{FF2B5EF4-FFF2-40B4-BE49-F238E27FC236}">
                  <a16:creationId xmlns:a16="http://schemas.microsoft.com/office/drawing/2014/main" id="{EDB82D11-5E70-96D1-AFD5-420FF3B8335C}"/>
                </a:ext>
              </a:extLst>
            </p:cNvPr>
            <p:cNvSpPr>
              <a:spLocks/>
            </p:cNvSpPr>
            <p:nvPr/>
          </p:nvSpPr>
          <p:spPr bwMode="auto">
            <a:xfrm>
              <a:off x="1075681" y="550094"/>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2315" y="0"/>
                  </a:moveTo>
                  <a:cubicBezTo>
                    <a:pt x="6157" y="0"/>
                    <a:pt x="0" y="1791"/>
                    <a:pt x="0" y="3581"/>
                  </a:cubicBezTo>
                  <a:lnTo>
                    <a:pt x="0" y="17991"/>
                  </a:lnTo>
                  <a:cubicBezTo>
                    <a:pt x="0" y="19781"/>
                    <a:pt x="6157" y="21600"/>
                    <a:pt x="12315" y="21600"/>
                  </a:cubicBezTo>
                  <a:cubicBezTo>
                    <a:pt x="18570" y="21600"/>
                    <a:pt x="21600" y="19781"/>
                    <a:pt x="21600" y="17991"/>
                  </a:cubicBezTo>
                  <a:lnTo>
                    <a:pt x="21600" y="3581"/>
                  </a:lnTo>
                  <a:cubicBezTo>
                    <a:pt x="21600" y="1791"/>
                    <a:pt x="18570" y="0"/>
                    <a:pt x="12315"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98" name="Google Shape;4914;p39">
              <a:extLst>
                <a:ext uri="{FF2B5EF4-FFF2-40B4-BE49-F238E27FC236}">
                  <a16:creationId xmlns:a16="http://schemas.microsoft.com/office/drawing/2014/main" id="{E79FD0F8-55C0-A34F-A43E-E459DEDA39AF}"/>
                </a:ext>
              </a:extLst>
            </p:cNvPr>
            <p:cNvSpPr>
              <a:spLocks/>
            </p:cNvSpPr>
            <p:nvPr/>
          </p:nvSpPr>
          <p:spPr bwMode="auto">
            <a:xfrm>
              <a:off x="1086207" y="550918"/>
              <a:ext cx="12701" cy="19376"/>
            </a:xfrm>
            <a:custGeom>
              <a:avLst/>
              <a:gdLst>
                <a:gd name="T0" fmla="*/ 759 w 21600"/>
                <a:gd name="T1" fmla="*/ 6272 h 21600"/>
                <a:gd name="T2" fmla="*/ 759 w 21600"/>
                <a:gd name="T3" fmla="*/ 6272 h 21600"/>
                <a:gd name="T4" fmla="*/ 759 w 21600"/>
                <a:gd name="T5" fmla="*/ 6272 h 21600"/>
                <a:gd name="T6" fmla="*/ 759 w 21600"/>
                <a:gd name="T7" fmla="*/ 62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0" y="948"/>
                    <a:pt x="0" y="2815"/>
                  </a:cubicBezTo>
                  <a:lnTo>
                    <a:pt x="0" y="17837"/>
                  </a:lnTo>
                  <a:cubicBezTo>
                    <a:pt x="0" y="19704"/>
                    <a:pt x="5379" y="21600"/>
                    <a:pt x="10757" y="21600"/>
                  </a:cubicBezTo>
                  <a:cubicBezTo>
                    <a:pt x="16221" y="21600"/>
                    <a:pt x="18868" y="19704"/>
                    <a:pt x="18868" y="17837"/>
                  </a:cubicBezTo>
                  <a:lnTo>
                    <a:pt x="21600" y="2815"/>
                  </a:lnTo>
                  <a:cubicBezTo>
                    <a:pt x="21600" y="948"/>
                    <a:pt x="16221"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899" name="Google Shape;4915;p39">
              <a:extLst>
                <a:ext uri="{FF2B5EF4-FFF2-40B4-BE49-F238E27FC236}">
                  <a16:creationId xmlns:a16="http://schemas.microsoft.com/office/drawing/2014/main" id="{C1CD671A-9F5C-C5B7-E23B-C122A57FE333}"/>
                </a:ext>
              </a:extLst>
            </p:cNvPr>
            <p:cNvSpPr>
              <a:spLocks/>
            </p:cNvSpPr>
            <p:nvPr/>
          </p:nvSpPr>
          <p:spPr bwMode="auto">
            <a:xfrm>
              <a:off x="1096306" y="550918"/>
              <a:ext cx="12701" cy="19376"/>
            </a:xfrm>
            <a:custGeom>
              <a:avLst/>
              <a:gdLst>
                <a:gd name="T0" fmla="*/ 759 w 21600"/>
                <a:gd name="T1" fmla="*/ 6272 h 21600"/>
                <a:gd name="T2" fmla="*/ 759 w 21600"/>
                <a:gd name="T3" fmla="*/ 6272 h 21600"/>
                <a:gd name="T4" fmla="*/ 759 w 21600"/>
                <a:gd name="T5" fmla="*/ 6272 h 21600"/>
                <a:gd name="T6" fmla="*/ 759 w 21600"/>
                <a:gd name="T7" fmla="*/ 62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0" y="948"/>
                    <a:pt x="0" y="2815"/>
                  </a:cubicBezTo>
                  <a:lnTo>
                    <a:pt x="0" y="17837"/>
                  </a:lnTo>
                  <a:cubicBezTo>
                    <a:pt x="0" y="19704"/>
                    <a:pt x="5379" y="21600"/>
                    <a:pt x="10757" y="21600"/>
                  </a:cubicBezTo>
                  <a:cubicBezTo>
                    <a:pt x="16221" y="21600"/>
                    <a:pt x="21600" y="19704"/>
                    <a:pt x="21600" y="17837"/>
                  </a:cubicBezTo>
                  <a:lnTo>
                    <a:pt x="21600" y="2815"/>
                  </a:lnTo>
                  <a:cubicBezTo>
                    <a:pt x="21600" y="948"/>
                    <a:pt x="16221"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00" name="Google Shape;4916;p39">
              <a:extLst>
                <a:ext uri="{FF2B5EF4-FFF2-40B4-BE49-F238E27FC236}">
                  <a16:creationId xmlns:a16="http://schemas.microsoft.com/office/drawing/2014/main" id="{CF7188F5-9EFD-7F15-AF77-D22A78800CCC}"/>
                </a:ext>
              </a:extLst>
            </p:cNvPr>
            <p:cNvSpPr>
              <a:spLocks/>
            </p:cNvSpPr>
            <p:nvPr/>
          </p:nvSpPr>
          <p:spPr bwMode="auto">
            <a:xfrm>
              <a:off x="1106405" y="550918"/>
              <a:ext cx="12701" cy="19376"/>
            </a:xfrm>
            <a:custGeom>
              <a:avLst/>
              <a:gdLst>
                <a:gd name="T0" fmla="*/ 759 w 21600"/>
                <a:gd name="T1" fmla="*/ 6272 h 21600"/>
                <a:gd name="T2" fmla="*/ 759 w 21600"/>
                <a:gd name="T3" fmla="*/ 6272 h 21600"/>
                <a:gd name="T4" fmla="*/ 759 w 21600"/>
                <a:gd name="T5" fmla="*/ 6272 h 21600"/>
                <a:gd name="T6" fmla="*/ 759 w 21600"/>
                <a:gd name="T7" fmla="*/ 62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0" y="948"/>
                    <a:pt x="0" y="3763"/>
                  </a:cubicBezTo>
                  <a:lnTo>
                    <a:pt x="0" y="18785"/>
                  </a:lnTo>
                  <a:cubicBezTo>
                    <a:pt x="0" y="20652"/>
                    <a:pt x="5379" y="21600"/>
                    <a:pt x="10757" y="21600"/>
                  </a:cubicBezTo>
                  <a:cubicBezTo>
                    <a:pt x="16221" y="21600"/>
                    <a:pt x="21600" y="20652"/>
                    <a:pt x="21600" y="18785"/>
                  </a:cubicBezTo>
                  <a:lnTo>
                    <a:pt x="21600" y="3763"/>
                  </a:lnTo>
                  <a:cubicBezTo>
                    <a:pt x="21600" y="948"/>
                    <a:pt x="16221"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01" name="Google Shape;4917;p39">
              <a:extLst>
                <a:ext uri="{FF2B5EF4-FFF2-40B4-BE49-F238E27FC236}">
                  <a16:creationId xmlns:a16="http://schemas.microsoft.com/office/drawing/2014/main" id="{88B61254-3E90-653F-2FF5-58630D986E03}"/>
                </a:ext>
              </a:extLst>
            </p:cNvPr>
            <p:cNvSpPr>
              <a:spLocks/>
            </p:cNvSpPr>
            <p:nvPr/>
          </p:nvSpPr>
          <p:spPr bwMode="auto">
            <a:xfrm>
              <a:off x="1116505" y="550918"/>
              <a:ext cx="12701" cy="19376"/>
            </a:xfrm>
            <a:custGeom>
              <a:avLst/>
              <a:gdLst>
                <a:gd name="T0" fmla="*/ 759 w 21600"/>
                <a:gd name="T1" fmla="*/ 6272 h 21600"/>
                <a:gd name="T2" fmla="*/ 759 w 21600"/>
                <a:gd name="T3" fmla="*/ 6272 h 21600"/>
                <a:gd name="T4" fmla="*/ 759 w 21600"/>
                <a:gd name="T5" fmla="*/ 6272 h 21600"/>
                <a:gd name="T6" fmla="*/ 759 w 21600"/>
                <a:gd name="T7" fmla="*/ 6272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2647" y="1896"/>
                    <a:pt x="2647" y="3763"/>
                  </a:cubicBezTo>
                  <a:lnTo>
                    <a:pt x="0" y="18785"/>
                  </a:lnTo>
                  <a:cubicBezTo>
                    <a:pt x="0" y="20652"/>
                    <a:pt x="5379" y="21600"/>
                    <a:pt x="10757" y="21600"/>
                  </a:cubicBezTo>
                  <a:cubicBezTo>
                    <a:pt x="16221" y="21600"/>
                    <a:pt x="21600" y="20652"/>
                    <a:pt x="21600" y="18785"/>
                  </a:cubicBezTo>
                  <a:lnTo>
                    <a:pt x="21600" y="3763"/>
                  </a:lnTo>
                  <a:cubicBezTo>
                    <a:pt x="21600" y="1896"/>
                    <a:pt x="16221"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02" name="Google Shape;4918;p39">
              <a:extLst>
                <a:ext uri="{FF2B5EF4-FFF2-40B4-BE49-F238E27FC236}">
                  <a16:creationId xmlns:a16="http://schemas.microsoft.com/office/drawing/2014/main" id="{1A9A34FD-A2CE-C8C0-CD92-F13B839E8097}"/>
                </a:ext>
              </a:extLst>
            </p:cNvPr>
            <p:cNvSpPr>
              <a:spLocks/>
            </p:cNvSpPr>
            <p:nvPr/>
          </p:nvSpPr>
          <p:spPr bwMode="auto">
            <a:xfrm>
              <a:off x="1126605" y="550918"/>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2647" y="1819"/>
                    <a:pt x="2647" y="3609"/>
                  </a:cubicBezTo>
                  <a:lnTo>
                    <a:pt x="0" y="18019"/>
                  </a:lnTo>
                  <a:cubicBezTo>
                    <a:pt x="0" y="19809"/>
                    <a:pt x="5379" y="21600"/>
                    <a:pt x="10757" y="21600"/>
                  </a:cubicBezTo>
                  <a:cubicBezTo>
                    <a:pt x="16221" y="21600"/>
                    <a:pt x="21600" y="19809"/>
                    <a:pt x="21600" y="18019"/>
                  </a:cubicBezTo>
                  <a:lnTo>
                    <a:pt x="21600" y="3609"/>
                  </a:lnTo>
                  <a:cubicBezTo>
                    <a:pt x="21600" y="1819"/>
                    <a:pt x="18868"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03" name="Google Shape;4919;p39">
              <a:extLst>
                <a:ext uri="{FF2B5EF4-FFF2-40B4-BE49-F238E27FC236}">
                  <a16:creationId xmlns:a16="http://schemas.microsoft.com/office/drawing/2014/main" id="{C23CFDBC-C298-2D72-85ED-6688A8047C9A}"/>
                </a:ext>
              </a:extLst>
            </p:cNvPr>
            <p:cNvSpPr>
              <a:spLocks/>
            </p:cNvSpPr>
            <p:nvPr/>
          </p:nvSpPr>
          <p:spPr bwMode="auto">
            <a:xfrm>
              <a:off x="1137117" y="550918"/>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2357" y="0"/>
                  </a:moveTo>
                  <a:cubicBezTo>
                    <a:pt x="6227" y="0"/>
                    <a:pt x="0" y="1819"/>
                    <a:pt x="0" y="3609"/>
                  </a:cubicBezTo>
                  <a:lnTo>
                    <a:pt x="0" y="18019"/>
                  </a:lnTo>
                  <a:cubicBezTo>
                    <a:pt x="0" y="19809"/>
                    <a:pt x="6227" y="21600"/>
                    <a:pt x="12357" y="21600"/>
                  </a:cubicBezTo>
                  <a:cubicBezTo>
                    <a:pt x="18486" y="21600"/>
                    <a:pt x="21600" y="19809"/>
                    <a:pt x="21600" y="18019"/>
                  </a:cubicBezTo>
                  <a:lnTo>
                    <a:pt x="21600" y="3609"/>
                  </a:lnTo>
                  <a:cubicBezTo>
                    <a:pt x="21600" y="1819"/>
                    <a:pt x="18486" y="0"/>
                    <a:pt x="123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04" name="Google Shape;4920;p39">
              <a:extLst>
                <a:ext uri="{FF2B5EF4-FFF2-40B4-BE49-F238E27FC236}">
                  <a16:creationId xmlns:a16="http://schemas.microsoft.com/office/drawing/2014/main" id="{7513290B-841D-5A28-7B9F-59112DB5C57E}"/>
                </a:ext>
              </a:extLst>
            </p:cNvPr>
            <p:cNvSpPr>
              <a:spLocks/>
            </p:cNvSpPr>
            <p:nvPr/>
          </p:nvSpPr>
          <p:spPr bwMode="auto">
            <a:xfrm>
              <a:off x="1147642" y="550918"/>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0" y="0"/>
                  </a:moveTo>
                  <a:cubicBezTo>
                    <a:pt x="5443" y="0"/>
                    <a:pt x="0" y="1819"/>
                    <a:pt x="0" y="3609"/>
                  </a:cubicBezTo>
                  <a:lnTo>
                    <a:pt x="0" y="18019"/>
                  </a:lnTo>
                  <a:cubicBezTo>
                    <a:pt x="0" y="19809"/>
                    <a:pt x="2721" y="21600"/>
                    <a:pt x="10800" y="21600"/>
                  </a:cubicBezTo>
                  <a:cubicBezTo>
                    <a:pt x="16243" y="21600"/>
                    <a:pt x="18879" y="19809"/>
                    <a:pt x="18879" y="18019"/>
                  </a:cubicBezTo>
                  <a:lnTo>
                    <a:pt x="21600" y="3609"/>
                  </a:lnTo>
                  <a:cubicBezTo>
                    <a:pt x="21600" y="1819"/>
                    <a:pt x="16243" y="0"/>
                    <a:pt x="10800"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05" name="Google Shape;4921;p39">
              <a:extLst>
                <a:ext uri="{FF2B5EF4-FFF2-40B4-BE49-F238E27FC236}">
                  <a16:creationId xmlns:a16="http://schemas.microsoft.com/office/drawing/2014/main" id="{61B85FDA-4BFF-E0BD-9BD8-AA39964514E1}"/>
                </a:ext>
              </a:extLst>
            </p:cNvPr>
            <p:cNvSpPr>
              <a:spLocks/>
            </p:cNvSpPr>
            <p:nvPr/>
          </p:nvSpPr>
          <p:spPr bwMode="auto">
            <a:xfrm>
              <a:off x="1157756" y="550918"/>
              <a:ext cx="12701" cy="20199"/>
            </a:xfrm>
            <a:custGeom>
              <a:avLst/>
              <a:gdLst>
                <a:gd name="T0" fmla="*/ 759 w 21600"/>
                <a:gd name="T1" fmla="*/ 7723 h 21600"/>
                <a:gd name="T2" fmla="*/ 759 w 21600"/>
                <a:gd name="T3" fmla="*/ 7723 h 21600"/>
                <a:gd name="T4" fmla="*/ 759 w 21600"/>
                <a:gd name="T5" fmla="*/ 7723 h 21600"/>
                <a:gd name="T6" fmla="*/ 759 w 21600"/>
                <a:gd name="T7" fmla="*/ 7723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757" y="0"/>
                  </a:moveTo>
                  <a:cubicBezTo>
                    <a:pt x="5379" y="0"/>
                    <a:pt x="0" y="1819"/>
                    <a:pt x="0" y="3609"/>
                  </a:cubicBezTo>
                  <a:lnTo>
                    <a:pt x="0" y="18019"/>
                  </a:lnTo>
                  <a:cubicBezTo>
                    <a:pt x="0" y="19809"/>
                    <a:pt x="5379" y="21600"/>
                    <a:pt x="10757" y="21600"/>
                  </a:cubicBezTo>
                  <a:cubicBezTo>
                    <a:pt x="16221" y="21600"/>
                    <a:pt x="21600" y="19809"/>
                    <a:pt x="21600" y="18019"/>
                  </a:cubicBezTo>
                  <a:lnTo>
                    <a:pt x="21600" y="3609"/>
                  </a:lnTo>
                  <a:cubicBezTo>
                    <a:pt x="21600" y="1819"/>
                    <a:pt x="16221" y="0"/>
                    <a:pt x="10757" y="0"/>
                  </a:cubicBezTo>
                  <a:close/>
                </a:path>
              </a:pathLst>
            </a:custGeom>
            <a:solidFill>
              <a:srgbClr val="2E2E2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06" name="Google Shape;4922;p39">
              <a:extLst>
                <a:ext uri="{FF2B5EF4-FFF2-40B4-BE49-F238E27FC236}">
                  <a16:creationId xmlns:a16="http://schemas.microsoft.com/office/drawing/2014/main" id="{BA08EEBF-5551-F3CC-2EF8-6D04453D7601}"/>
                </a:ext>
              </a:extLst>
            </p:cNvPr>
            <p:cNvSpPr>
              <a:spLocks/>
            </p:cNvSpPr>
            <p:nvPr/>
          </p:nvSpPr>
          <p:spPr bwMode="auto">
            <a:xfrm>
              <a:off x="574902" y="486944"/>
              <a:ext cx="210414" cy="147085"/>
            </a:xfrm>
            <a:custGeom>
              <a:avLst/>
              <a:gdLst>
                <a:gd name="T0" fmla="*/ 947388314 w 21600"/>
                <a:gd name="T1" fmla="*/ 186064468 h 20739"/>
                <a:gd name="T2" fmla="*/ 947388314 w 21600"/>
                <a:gd name="T3" fmla="*/ 186064468 h 20739"/>
                <a:gd name="T4" fmla="*/ 947388314 w 21600"/>
                <a:gd name="T5" fmla="*/ 186064468 h 20739"/>
                <a:gd name="T6" fmla="*/ 947388314 w 21600"/>
                <a:gd name="T7" fmla="*/ 186064468 h 2073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0739" extrusionOk="0">
                  <a:moveTo>
                    <a:pt x="0" y="4036"/>
                  </a:moveTo>
                  <a:cubicBezTo>
                    <a:pt x="0" y="4036"/>
                    <a:pt x="4234" y="0"/>
                    <a:pt x="5615" y="0"/>
                  </a:cubicBezTo>
                  <a:cubicBezTo>
                    <a:pt x="6911" y="0"/>
                    <a:pt x="10368" y="2256"/>
                    <a:pt x="12700" y="3800"/>
                  </a:cubicBezTo>
                  <a:cubicBezTo>
                    <a:pt x="15033" y="5340"/>
                    <a:pt x="15551" y="5580"/>
                    <a:pt x="16070" y="7360"/>
                  </a:cubicBezTo>
                  <a:cubicBezTo>
                    <a:pt x="16675" y="9140"/>
                    <a:pt x="17453" y="11276"/>
                    <a:pt x="18836" y="13768"/>
                  </a:cubicBezTo>
                  <a:cubicBezTo>
                    <a:pt x="20132" y="16260"/>
                    <a:pt x="21513" y="17920"/>
                    <a:pt x="21600" y="18752"/>
                  </a:cubicBezTo>
                  <a:cubicBezTo>
                    <a:pt x="21600" y="19700"/>
                    <a:pt x="19095" y="21600"/>
                    <a:pt x="17281" y="20296"/>
                  </a:cubicBezTo>
                  <a:cubicBezTo>
                    <a:pt x="15467" y="18988"/>
                    <a:pt x="13912" y="17564"/>
                    <a:pt x="13047" y="15428"/>
                  </a:cubicBezTo>
                  <a:cubicBezTo>
                    <a:pt x="12097" y="13292"/>
                    <a:pt x="9677" y="7952"/>
                    <a:pt x="8035" y="7360"/>
                  </a:cubicBezTo>
                  <a:cubicBezTo>
                    <a:pt x="6308" y="6764"/>
                    <a:pt x="0" y="4036"/>
                    <a:pt x="0" y="4036"/>
                  </a:cubicBezTo>
                  <a:close/>
                </a:path>
              </a:pathLst>
            </a:custGeom>
            <a:solidFill>
              <a:srgbClr val="F6CFC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07" name="Google Shape;4923;p39">
              <a:extLst>
                <a:ext uri="{FF2B5EF4-FFF2-40B4-BE49-F238E27FC236}">
                  <a16:creationId xmlns:a16="http://schemas.microsoft.com/office/drawing/2014/main" id="{657F7495-035D-3DA2-DA9C-6DB34CD9C9D4}"/>
                </a:ext>
              </a:extLst>
            </p:cNvPr>
            <p:cNvSpPr>
              <a:spLocks/>
            </p:cNvSpPr>
            <p:nvPr/>
          </p:nvSpPr>
          <p:spPr bwMode="auto">
            <a:xfrm>
              <a:off x="510086" y="503681"/>
              <a:ext cx="218497" cy="137401"/>
            </a:xfrm>
            <a:custGeom>
              <a:avLst/>
              <a:gdLst>
                <a:gd name="T0" fmla="*/ 1378688322 w 20615"/>
                <a:gd name="T1" fmla="*/ 135393861 h 20622"/>
                <a:gd name="T2" fmla="*/ 1378688322 w 20615"/>
                <a:gd name="T3" fmla="*/ 135393861 h 20622"/>
                <a:gd name="T4" fmla="*/ 1378688322 w 20615"/>
                <a:gd name="T5" fmla="*/ 135393861 h 20622"/>
                <a:gd name="T6" fmla="*/ 1378688322 w 20615"/>
                <a:gd name="T7" fmla="*/ 135393861 h 20622"/>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615" h="20622" extrusionOk="0">
                  <a:moveTo>
                    <a:pt x="318" y="11258"/>
                  </a:moveTo>
                  <a:cubicBezTo>
                    <a:pt x="318" y="11258"/>
                    <a:pt x="-397" y="8605"/>
                    <a:pt x="318" y="6838"/>
                  </a:cubicBezTo>
                  <a:cubicBezTo>
                    <a:pt x="952" y="4943"/>
                    <a:pt x="2381" y="520"/>
                    <a:pt x="3334" y="268"/>
                  </a:cubicBezTo>
                  <a:cubicBezTo>
                    <a:pt x="4287" y="17"/>
                    <a:pt x="7702" y="-362"/>
                    <a:pt x="9530" y="775"/>
                  </a:cubicBezTo>
                  <a:cubicBezTo>
                    <a:pt x="11356" y="1912"/>
                    <a:pt x="13818" y="4185"/>
                    <a:pt x="14849" y="4943"/>
                  </a:cubicBezTo>
                  <a:cubicBezTo>
                    <a:pt x="15882" y="5825"/>
                    <a:pt x="16439" y="7847"/>
                    <a:pt x="17311" y="10879"/>
                  </a:cubicBezTo>
                  <a:cubicBezTo>
                    <a:pt x="18264" y="13910"/>
                    <a:pt x="18425" y="14289"/>
                    <a:pt x="19535" y="16312"/>
                  </a:cubicBezTo>
                  <a:cubicBezTo>
                    <a:pt x="20727" y="18334"/>
                    <a:pt x="21203" y="19471"/>
                    <a:pt x="19535" y="20352"/>
                  </a:cubicBezTo>
                  <a:cubicBezTo>
                    <a:pt x="17868" y="21238"/>
                    <a:pt x="15962" y="19974"/>
                    <a:pt x="13500" y="16060"/>
                  </a:cubicBezTo>
                  <a:cubicBezTo>
                    <a:pt x="11118" y="12016"/>
                    <a:pt x="9608" y="9491"/>
                    <a:pt x="7702" y="9239"/>
                  </a:cubicBezTo>
                  <a:cubicBezTo>
                    <a:pt x="5719" y="8984"/>
                    <a:pt x="318" y="11258"/>
                    <a:pt x="318" y="11258"/>
                  </a:cubicBezTo>
                  <a:close/>
                </a:path>
              </a:pathLst>
            </a:custGeom>
            <a:solidFill>
              <a:srgbClr val="F6CFC2"/>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08" name="Google Shape;4924;p39">
              <a:extLst>
                <a:ext uri="{FF2B5EF4-FFF2-40B4-BE49-F238E27FC236}">
                  <a16:creationId xmlns:a16="http://schemas.microsoft.com/office/drawing/2014/main" id="{D2A1FB18-0EE8-50BE-B02A-1E3CC57B8641}"/>
                </a:ext>
              </a:extLst>
            </p:cNvPr>
            <p:cNvSpPr>
              <a:spLocks/>
            </p:cNvSpPr>
            <p:nvPr/>
          </p:nvSpPr>
          <p:spPr bwMode="auto">
            <a:xfrm>
              <a:off x="0" y="544699"/>
              <a:ext cx="698462" cy="1729850"/>
            </a:xfrm>
            <a:custGeom>
              <a:avLst/>
              <a:gdLst>
                <a:gd name="T0" fmla="*/ 2147483647 w 20988"/>
                <a:gd name="T1" fmla="*/ 2147483647 h 21600"/>
                <a:gd name="T2" fmla="*/ 2147483647 w 20988"/>
                <a:gd name="T3" fmla="*/ 2147483647 h 21600"/>
                <a:gd name="T4" fmla="*/ 2147483647 w 20988"/>
                <a:gd name="T5" fmla="*/ 2147483647 h 21600"/>
                <a:gd name="T6" fmla="*/ 2147483647 w 20988"/>
                <a:gd name="T7" fmla="*/ 214748364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988" h="21600" extrusionOk="0">
                  <a:moveTo>
                    <a:pt x="17399" y="0"/>
                  </a:moveTo>
                  <a:cubicBezTo>
                    <a:pt x="17359" y="0"/>
                    <a:pt x="17317" y="1"/>
                    <a:pt x="17275" y="4"/>
                  </a:cubicBezTo>
                  <a:cubicBezTo>
                    <a:pt x="16794" y="25"/>
                    <a:pt x="16415" y="99"/>
                    <a:pt x="15732" y="172"/>
                  </a:cubicBezTo>
                  <a:cubicBezTo>
                    <a:pt x="15049" y="246"/>
                    <a:pt x="14392" y="414"/>
                    <a:pt x="14417" y="635"/>
                  </a:cubicBezTo>
                  <a:cubicBezTo>
                    <a:pt x="14417" y="866"/>
                    <a:pt x="14897" y="1570"/>
                    <a:pt x="15125" y="2285"/>
                  </a:cubicBezTo>
                  <a:cubicBezTo>
                    <a:pt x="15327" y="2999"/>
                    <a:pt x="16086" y="5207"/>
                    <a:pt x="15251" y="5932"/>
                  </a:cubicBezTo>
                  <a:cubicBezTo>
                    <a:pt x="14417" y="6657"/>
                    <a:pt x="9889" y="10072"/>
                    <a:pt x="6829" y="11880"/>
                  </a:cubicBezTo>
                  <a:cubicBezTo>
                    <a:pt x="3769" y="13688"/>
                    <a:pt x="1492" y="14918"/>
                    <a:pt x="658" y="16830"/>
                  </a:cubicBezTo>
                  <a:cubicBezTo>
                    <a:pt x="-177" y="18732"/>
                    <a:pt x="278" y="19321"/>
                    <a:pt x="0" y="20645"/>
                  </a:cubicBezTo>
                  <a:cubicBezTo>
                    <a:pt x="-24" y="20824"/>
                    <a:pt x="1301" y="21600"/>
                    <a:pt x="3403" y="21600"/>
                  </a:cubicBezTo>
                  <a:cubicBezTo>
                    <a:pt x="3531" y="21600"/>
                    <a:pt x="3661" y="21597"/>
                    <a:pt x="3794" y="21591"/>
                  </a:cubicBezTo>
                  <a:cubicBezTo>
                    <a:pt x="6096" y="21486"/>
                    <a:pt x="10092" y="20372"/>
                    <a:pt x="12166" y="18449"/>
                  </a:cubicBezTo>
                  <a:cubicBezTo>
                    <a:pt x="14594" y="16200"/>
                    <a:pt x="15884" y="12805"/>
                    <a:pt x="16920" y="11134"/>
                  </a:cubicBezTo>
                  <a:cubicBezTo>
                    <a:pt x="17932" y="9452"/>
                    <a:pt x="19829" y="7109"/>
                    <a:pt x="20386" y="6436"/>
                  </a:cubicBezTo>
                  <a:cubicBezTo>
                    <a:pt x="20917" y="5763"/>
                    <a:pt x="21423" y="4765"/>
                    <a:pt x="20386" y="3966"/>
                  </a:cubicBezTo>
                  <a:cubicBezTo>
                    <a:pt x="19323" y="3168"/>
                    <a:pt x="18818" y="3462"/>
                    <a:pt x="17907" y="2684"/>
                  </a:cubicBezTo>
                  <a:cubicBezTo>
                    <a:pt x="17022" y="1917"/>
                    <a:pt x="17376" y="1728"/>
                    <a:pt x="17149" y="1539"/>
                  </a:cubicBezTo>
                  <a:cubicBezTo>
                    <a:pt x="16920" y="1339"/>
                    <a:pt x="16440" y="1023"/>
                    <a:pt x="16541" y="971"/>
                  </a:cubicBezTo>
                  <a:cubicBezTo>
                    <a:pt x="16637" y="912"/>
                    <a:pt x="17136" y="834"/>
                    <a:pt x="17342" y="834"/>
                  </a:cubicBezTo>
                  <a:cubicBezTo>
                    <a:pt x="17354" y="834"/>
                    <a:pt x="17366" y="834"/>
                    <a:pt x="17376" y="834"/>
                  </a:cubicBezTo>
                  <a:cubicBezTo>
                    <a:pt x="17528" y="834"/>
                    <a:pt x="17977" y="973"/>
                    <a:pt x="18723" y="973"/>
                  </a:cubicBezTo>
                  <a:cubicBezTo>
                    <a:pt x="18847" y="973"/>
                    <a:pt x="18980" y="970"/>
                    <a:pt x="19121" y="960"/>
                  </a:cubicBezTo>
                  <a:cubicBezTo>
                    <a:pt x="20108" y="908"/>
                    <a:pt x="20184" y="656"/>
                    <a:pt x="20108" y="593"/>
                  </a:cubicBezTo>
                  <a:cubicBezTo>
                    <a:pt x="20006" y="519"/>
                    <a:pt x="19020" y="404"/>
                    <a:pt x="18590" y="267"/>
                  </a:cubicBezTo>
                  <a:cubicBezTo>
                    <a:pt x="18197" y="142"/>
                    <a:pt x="17827" y="0"/>
                    <a:pt x="17399" y="0"/>
                  </a:cubicBezTo>
                  <a:close/>
                </a:path>
              </a:pathLst>
            </a:custGeom>
            <a:solidFill>
              <a:srgbClr val="FBD5CA"/>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09" name="Google Shape;4925;p39">
              <a:extLst>
                <a:ext uri="{FF2B5EF4-FFF2-40B4-BE49-F238E27FC236}">
                  <a16:creationId xmlns:a16="http://schemas.microsoft.com/office/drawing/2014/main" id="{B7D04AF9-DAD0-78CC-9EC7-CAB163CA8FE8}"/>
                </a:ext>
              </a:extLst>
            </p:cNvPr>
            <p:cNvSpPr>
              <a:spLocks/>
            </p:cNvSpPr>
            <p:nvPr/>
          </p:nvSpPr>
          <p:spPr bwMode="auto">
            <a:xfrm>
              <a:off x="613473" y="568486"/>
              <a:ext cx="57661" cy="32027"/>
            </a:xfrm>
            <a:custGeom>
              <a:avLst/>
              <a:gdLst>
                <a:gd name="T0" fmla="*/ 1687714 w 20846"/>
                <a:gd name="T1" fmla="*/ 77400 h 21600"/>
                <a:gd name="T2" fmla="*/ 1687714 w 20846"/>
                <a:gd name="T3" fmla="*/ 77400 h 21600"/>
                <a:gd name="T4" fmla="*/ 1687714 w 20846"/>
                <a:gd name="T5" fmla="*/ 77400 h 21600"/>
                <a:gd name="T6" fmla="*/ 1687714 w 20846"/>
                <a:gd name="T7" fmla="*/ 7740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846" h="21600" extrusionOk="0">
                  <a:moveTo>
                    <a:pt x="3082" y="0"/>
                  </a:moveTo>
                  <a:cubicBezTo>
                    <a:pt x="1881" y="0"/>
                    <a:pt x="334" y="2778"/>
                    <a:pt x="55" y="7457"/>
                  </a:cubicBezTo>
                  <a:cubicBezTo>
                    <a:pt x="-252" y="12566"/>
                    <a:pt x="661" y="15398"/>
                    <a:pt x="4312" y="17674"/>
                  </a:cubicBezTo>
                  <a:cubicBezTo>
                    <a:pt x="7425" y="19467"/>
                    <a:pt x="13555" y="21600"/>
                    <a:pt x="16909" y="21600"/>
                  </a:cubicBezTo>
                  <a:cubicBezTo>
                    <a:pt x="17822" y="21600"/>
                    <a:pt x="18533" y="21439"/>
                    <a:pt x="18917" y="21080"/>
                  </a:cubicBezTo>
                  <a:cubicBezTo>
                    <a:pt x="21050" y="19377"/>
                    <a:pt x="21348" y="15398"/>
                    <a:pt x="20137" y="13695"/>
                  </a:cubicBezTo>
                  <a:cubicBezTo>
                    <a:pt x="18610" y="12566"/>
                    <a:pt x="3399" y="72"/>
                    <a:pt x="3399" y="72"/>
                  </a:cubicBezTo>
                  <a:cubicBezTo>
                    <a:pt x="3294" y="36"/>
                    <a:pt x="3188" y="0"/>
                    <a:pt x="3082"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10" name="Google Shape;4926;p39">
              <a:extLst>
                <a:ext uri="{FF2B5EF4-FFF2-40B4-BE49-F238E27FC236}">
                  <a16:creationId xmlns:a16="http://schemas.microsoft.com/office/drawing/2014/main" id="{B0BB7075-4976-97E5-111A-09B2936699FC}"/>
                </a:ext>
              </a:extLst>
            </p:cNvPr>
            <p:cNvSpPr>
              <a:spLocks/>
            </p:cNvSpPr>
            <p:nvPr/>
          </p:nvSpPr>
          <p:spPr bwMode="auto">
            <a:xfrm>
              <a:off x="677821" y="584673"/>
              <a:ext cx="53136" cy="58126"/>
            </a:xfrm>
            <a:custGeom>
              <a:avLst/>
              <a:gdLst>
                <a:gd name="T0" fmla="*/ 1471122 w 19479"/>
                <a:gd name="T1" fmla="*/ 1524077 h 21600"/>
                <a:gd name="T2" fmla="*/ 1471122 w 19479"/>
                <a:gd name="T3" fmla="*/ 1524077 h 21600"/>
                <a:gd name="T4" fmla="*/ 1471122 w 19479"/>
                <a:gd name="T5" fmla="*/ 1524077 h 21600"/>
                <a:gd name="T6" fmla="*/ 1471122 w 19479"/>
                <a:gd name="T7" fmla="*/ 1524077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479" h="21600" extrusionOk="0">
                  <a:moveTo>
                    <a:pt x="6788" y="0"/>
                  </a:moveTo>
                  <a:cubicBezTo>
                    <a:pt x="5161" y="0"/>
                    <a:pt x="1819" y="1353"/>
                    <a:pt x="835" y="3101"/>
                  </a:cubicBezTo>
                  <a:cubicBezTo>
                    <a:pt x="-392" y="5284"/>
                    <a:pt x="-704" y="8731"/>
                    <a:pt x="2998" y="12790"/>
                  </a:cubicBezTo>
                  <a:cubicBezTo>
                    <a:pt x="6223" y="16356"/>
                    <a:pt x="14982" y="21600"/>
                    <a:pt x="17203" y="21600"/>
                  </a:cubicBezTo>
                  <a:cubicBezTo>
                    <a:pt x="17320" y="21600"/>
                    <a:pt x="17418" y="21580"/>
                    <a:pt x="17505" y="21551"/>
                  </a:cubicBezTo>
                  <a:cubicBezTo>
                    <a:pt x="19045" y="20612"/>
                    <a:pt x="20896" y="18736"/>
                    <a:pt x="17808" y="13422"/>
                  </a:cubicBezTo>
                  <a:cubicBezTo>
                    <a:pt x="15031" y="8415"/>
                    <a:pt x="10403" y="4662"/>
                    <a:pt x="7626" y="286"/>
                  </a:cubicBezTo>
                  <a:cubicBezTo>
                    <a:pt x="7500" y="89"/>
                    <a:pt x="7197" y="0"/>
                    <a:pt x="6788"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11" name="Google Shape;4927;p39">
              <a:extLst>
                <a:ext uri="{FF2B5EF4-FFF2-40B4-BE49-F238E27FC236}">
                  <a16:creationId xmlns:a16="http://schemas.microsoft.com/office/drawing/2014/main" id="{531CC09A-C467-39EA-0887-C9E2FF3CE1FF}"/>
                </a:ext>
              </a:extLst>
            </p:cNvPr>
            <p:cNvSpPr>
              <a:spLocks/>
            </p:cNvSpPr>
            <p:nvPr/>
          </p:nvSpPr>
          <p:spPr bwMode="auto">
            <a:xfrm>
              <a:off x="731449" y="573616"/>
              <a:ext cx="56658" cy="60650"/>
            </a:xfrm>
            <a:custGeom>
              <a:avLst/>
              <a:gdLst>
                <a:gd name="T0" fmla="*/ 1754740 w 20196"/>
                <a:gd name="T1" fmla="*/ 1884994 h 21600"/>
                <a:gd name="T2" fmla="*/ 1754740 w 20196"/>
                <a:gd name="T3" fmla="*/ 1884994 h 21600"/>
                <a:gd name="T4" fmla="*/ 1754740 w 20196"/>
                <a:gd name="T5" fmla="*/ 1884994 h 21600"/>
                <a:gd name="T6" fmla="*/ 1754740 w 20196"/>
                <a:gd name="T7" fmla="*/ 1884994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196" h="21600" extrusionOk="0">
                  <a:moveTo>
                    <a:pt x="5997" y="0"/>
                  </a:moveTo>
                  <a:cubicBezTo>
                    <a:pt x="4055" y="0"/>
                    <a:pt x="0" y="2101"/>
                    <a:pt x="0" y="4808"/>
                  </a:cubicBezTo>
                  <a:cubicBezTo>
                    <a:pt x="0" y="8405"/>
                    <a:pt x="1203" y="10204"/>
                    <a:pt x="3306" y="12598"/>
                  </a:cubicBezTo>
                  <a:cubicBezTo>
                    <a:pt x="5646" y="15239"/>
                    <a:pt x="14021" y="21600"/>
                    <a:pt x="16636" y="21600"/>
                  </a:cubicBezTo>
                  <a:cubicBezTo>
                    <a:pt x="16693" y="21600"/>
                    <a:pt x="16749" y="21600"/>
                    <a:pt x="16806" y="21591"/>
                  </a:cubicBezTo>
                  <a:cubicBezTo>
                    <a:pt x="19203" y="21297"/>
                    <a:pt x="21600" y="19196"/>
                    <a:pt x="19203" y="15003"/>
                  </a:cubicBezTo>
                  <a:cubicBezTo>
                    <a:pt x="16503" y="10800"/>
                    <a:pt x="10203" y="4212"/>
                    <a:pt x="6906" y="312"/>
                  </a:cubicBezTo>
                  <a:cubicBezTo>
                    <a:pt x="6745" y="95"/>
                    <a:pt x="6423" y="0"/>
                    <a:pt x="5997"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12" name="Google Shape;4928;p39">
              <a:extLst>
                <a:ext uri="{FF2B5EF4-FFF2-40B4-BE49-F238E27FC236}">
                  <a16:creationId xmlns:a16="http://schemas.microsoft.com/office/drawing/2014/main" id="{6E329598-46FF-2D3A-56D0-A971D6412D52}"/>
                </a:ext>
              </a:extLst>
            </p:cNvPr>
            <p:cNvSpPr>
              <a:spLocks/>
            </p:cNvSpPr>
            <p:nvPr/>
          </p:nvSpPr>
          <p:spPr bwMode="auto">
            <a:xfrm>
              <a:off x="721141" y="464060"/>
              <a:ext cx="66970" cy="17276"/>
            </a:xfrm>
            <a:custGeom>
              <a:avLst/>
              <a:gdLst>
                <a:gd name="T0" fmla="*/ 3432512 w 21047"/>
                <a:gd name="T1" fmla="*/ 3535 h 21600"/>
                <a:gd name="T2" fmla="*/ 3432512 w 21047"/>
                <a:gd name="T3" fmla="*/ 3535 h 21600"/>
                <a:gd name="T4" fmla="*/ 3432512 w 21047"/>
                <a:gd name="T5" fmla="*/ 3535 h 21600"/>
                <a:gd name="T6" fmla="*/ 3432512 w 21047"/>
                <a:gd name="T7" fmla="*/ 353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047" h="21600" extrusionOk="0">
                  <a:moveTo>
                    <a:pt x="17973" y="0"/>
                  </a:moveTo>
                  <a:cubicBezTo>
                    <a:pt x="17656" y="0"/>
                    <a:pt x="17330" y="66"/>
                    <a:pt x="16996" y="199"/>
                  </a:cubicBezTo>
                  <a:cubicBezTo>
                    <a:pt x="14616" y="2326"/>
                    <a:pt x="1652" y="3356"/>
                    <a:pt x="1652" y="3356"/>
                  </a:cubicBezTo>
                  <a:cubicBezTo>
                    <a:pt x="1560" y="3290"/>
                    <a:pt x="1460" y="3257"/>
                    <a:pt x="1377" y="3257"/>
                  </a:cubicBezTo>
                  <a:cubicBezTo>
                    <a:pt x="257" y="3257"/>
                    <a:pt x="-177" y="9105"/>
                    <a:pt x="65" y="14954"/>
                  </a:cubicBezTo>
                  <a:cubicBezTo>
                    <a:pt x="274" y="19905"/>
                    <a:pt x="1953" y="21600"/>
                    <a:pt x="4835" y="21600"/>
                  </a:cubicBezTo>
                  <a:cubicBezTo>
                    <a:pt x="5628" y="21600"/>
                    <a:pt x="6505" y="21467"/>
                    <a:pt x="7474" y="21268"/>
                  </a:cubicBezTo>
                  <a:cubicBezTo>
                    <a:pt x="11968" y="19141"/>
                    <a:pt x="14616" y="15984"/>
                    <a:pt x="16470" y="12827"/>
                  </a:cubicBezTo>
                  <a:cubicBezTo>
                    <a:pt x="18316" y="8640"/>
                    <a:pt x="20437" y="4420"/>
                    <a:pt x="20964" y="3356"/>
                  </a:cubicBezTo>
                  <a:cubicBezTo>
                    <a:pt x="21423" y="2459"/>
                    <a:pt x="19920" y="0"/>
                    <a:pt x="17973" y="0"/>
                  </a:cubicBezTo>
                  <a:close/>
                </a:path>
              </a:pathLst>
            </a:custGeom>
            <a:solidFill>
              <a:srgbClr val="D97E8E"/>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13" name="Google Shape;4929;p39">
              <a:extLst>
                <a:ext uri="{FF2B5EF4-FFF2-40B4-BE49-F238E27FC236}">
                  <a16:creationId xmlns:a16="http://schemas.microsoft.com/office/drawing/2014/main" id="{0D4BD071-A26D-3655-9E1E-C67481F24D6A}"/>
                </a:ext>
              </a:extLst>
            </p:cNvPr>
            <p:cNvSpPr>
              <a:spLocks/>
            </p:cNvSpPr>
            <p:nvPr/>
          </p:nvSpPr>
          <p:spPr bwMode="auto">
            <a:xfrm>
              <a:off x="1377889" y="815214"/>
              <a:ext cx="164967" cy="84172"/>
            </a:xfrm>
            <a:custGeom>
              <a:avLst/>
              <a:gdLst>
                <a:gd name="T0" fmla="*/ 280635720 w 21600"/>
                <a:gd name="T1" fmla="*/ 9704950 h 21600"/>
                <a:gd name="T2" fmla="*/ 280635720 w 21600"/>
                <a:gd name="T3" fmla="*/ 9704950 h 21600"/>
                <a:gd name="T4" fmla="*/ 280635720 w 21600"/>
                <a:gd name="T5" fmla="*/ 9704950 h 21600"/>
                <a:gd name="T6" fmla="*/ 280635720 w 21600"/>
                <a:gd name="T7" fmla="*/ 970495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0802" y="0"/>
                  </a:moveTo>
                  <a:cubicBezTo>
                    <a:pt x="4851" y="0"/>
                    <a:pt x="0" y="4972"/>
                    <a:pt x="0" y="10803"/>
                  </a:cubicBezTo>
                  <a:cubicBezTo>
                    <a:pt x="0" y="16846"/>
                    <a:pt x="4851" y="21600"/>
                    <a:pt x="10802" y="21600"/>
                  </a:cubicBezTo>
                  <a:cubicBezTo>
                    <a:pt x="16752" y="21600"/>
                    <a:pt x="21600" y="16846"/>
                    <a:pt x="21600" y="10803"/>
                  </a:cubicBezTo>
                  <a:cubicBezTo>
                    <a:pt x="21600" y="4972"/>
                    <a:pt x="16752" y="0"/>
                    <a:pt x="10802"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sp>
          <p:nvSpPr>
            <p:cNvPr id="34914" name="Google Shape;4930;p39">
              <a:extLst>
                <a:ext uri="{FF2B5EF4-FFF2-40B4-BE49-F238E27FC236}">
                  <a16:creationId xmlns:a16="http://schemas.microsoft.com/office/drawing/2014/main" id="{E2308B43-844E-222A-7A57-2B0968E5B23A}"/>
                </a:ext>
              </a:extLst>
            </p:cNvPr>
            <p:cNvSpPr>
              <a:spLocks/>
            </p:cNvSpPr>
            <p:nvPr/>
          </p:nvSpPr>
          <p:spPr bwMode="auto">
            <a:xfrm>
              <a:off x="1006695" y="717592"/>
              <a:ext cx="107874" cy="99267"/>
            </a:xfrm>
            <a:custGeom>
              <a:avLst/>
              <a:gdLst>
                <a:gd name="T0" fmla="*/ 43824601 w 20205"/>
                <a:gd name="T1" fmla="*/ 22140355 h 21600"/>
                <a:gd name="T2" fmla="*/ 43824601 w 20205"/>
                <a:gd name="T3" fmla="*/ 22140355 h 21600"/>
                <a:gd name="T4" fmla="*/ 43824601 w 20205"/>
                <a:gd name="T5" fmla="*/ 22140355 h 21600"/>
                <a:gd name="T6" fmla="*/ 43824601 w 20205"/>
                <a:gd name="T7" fmla="*/ 2214035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0205" h="21600" extrusionOk="0">
                  <a:moveTo>
                    <a:pt x="2838" y="0"/>
                  </a:moveTo>
                  <a:cubicBezTo>
                    <a:pt x="2678" y="729"/>
                    <a:pt x="2678" y="1278"/>
                    <a:pt x="2524" y="1827"/>
                  </a:cubicBezTo>
                  <a:cubicBezTo>
                    <a:pt x="1578" y="6772"/>
                    <a:pt x="632" y="12087"/>
                    <a:pt x="0" y="17581"/>
                  </a:cubicBezTo>
                  <a:cubicBezTo>
                    <a:pt x="787" y="18130"/>
                    <a:pt x="1578" y="18494"/>
                    <a:pt x="2524" y="19044"/>
                  </a:cubicBezTo>
                  <a:cubicBezTo>
                    <a:pt x="5969" y="20761"/>
                    <a:pt x="9443" y="21600"/>
                    <a:pt x="12391" y="21600"/>
                  </a:cubicBezTo>
                  <a:cubicBezTo>
                    <a:pt x="16054" y="21600"/>
                    <a:pt x="18902" y="20299"/>
                    <a:pt x="19863" y="17760"/>
                  </a:cubicBezTo>
                  <a:cubicBezTo>
                    <a:pt x="21600" y="13186"/>
                    <a:pt x="16552" y="6223"/>
                    <a:pt x="8672" y="2198"/>
                  </a:cubicBezTo>
                  <a:cubicBezTo>
                    <a:pt x="6780" y="1278"/>
                    <a:pt x="4729" y="549"/>
                    <a:pt x="2838" y="0"/>
                  </a:cubicBezTo>
                  <a:close/>
                </a:path>
              </a:pathLst>
            </a:custGeom>
            <a:solidFill>
              <a:srgbClr val="F2BDC7"/>
            </a:solidFill>
            <a:ln>
              <a:noFill/>
            </a:ln>
            <a:extLst>
              <a:ext uri="{91240B29-F687-4F45-9708-019B960494DF}">
                <a14:hiddenLine xmlns:a14="http://schemas.microsoft.com/office/drawing/2010/main" w="12700" cap="flat">
                  <a:solidFill>
                    <a:srgbClr val="000000"/>
                  </a:solidFill>
                  <a:miter lim="400000"/>
                  <a:headEnd/>
                  <a:tailEnd/>
                </a14:hiddenLine>
              </a:ext>
            </a:extLst>
          </p:spPr>
          <p:txBody>
            <a:bodyPr lIns="45719" tIns="45719" rIns="45719" bIns="45719" anchor="ctr"/>
            <a:lstStyle/>
            <a:p>
              <a:endParaRPr lang="en-GB"/>
            </a:p>
          </p:txBody>
        </p:sp>
      </p:grpSp>
      <p:sp>
        <p:nvSpPr>
          <p:cNvPr id="34824" name="Google Shape;4934;p39">
            <a:extLst>
              <a:ext uri="{FF2B5EF4-FFF2-40B4-BE49-F238E27FC236}">
                <a16:creationId xmlns:a16="http://schemas.microsoft.com/office/drawing/2014/main" id="{30AD7AF3-92EC-B58B-38B9-1B8E96D7E518}"/>
              </a:ext>
            </a:extLst>
          </p:cNvPr>
          <p:cNvSpPr txBox="1">
            <a:spLocks noChangeArrowheads="1"/>
          </p:cNvSpPr>
          <p:nvPr/>
        </p:nvSpPr>
        <p:spPr bwMode="auto">
          <a:xfrm>
            <a:off x="200025" y="803275"/>
            <a:ext cx="2733675" cy="69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US" altLang="en-US" sz="1700" b="1" i="1">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Place </a:t>
            </a:r>
          </a:p>
        </p:txBody>
      </p:sp>
      <p:sp>
        <p:nvSpPr>
          <p:cNvPr id="34825" name="Google Shape;4181;p32">
            <a:extLst>
              <a:ext uri="{FF2B5EF4-FFF2-40B4-BE49-F238E27FC236}">
                <a16:creationId xmlns:a16="http://schemas.microsoft.com/office/drawing/2014/main" id="{C3091925-9523-95C3-DBD7-B8DC20BB11D7}"/>
              </a:ext>
            </a:extLst>
          </p:cNvPr>
          <p:cNvSpPr txBox="1">
            <a:spLocks noChangeArrowheads="1"/>
          </p:cNvSpPr>
          <p:nvPr/>
        </p:nvSpPr>
        <p:spPr bwMode="auto">
          <a:xfrm>
            <a:off x="596900" y="827088"/>
            <a:ext cx="447675" cy="855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US" altLang="en-US" sz="480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3</a:t>
            </a:r>
          </a:p>
        </p:txBody>
      </p:sp>
      <p:sp>
        <p:nvSpPr>
          <p:cNvPr id="34826" name="Google Shape;4181;p32">
            <a:extLst>
              <a:ext uri="{FF2B5EF4-FFF2-40B4-BE49-F238E27FC236}">
                <a16:creationId xmlns:a16="http://schemas.microsoft.com/office/drawing/2014/main" id="{B80BC978-99F4-A579-6DD5-70100CD963D0}"/>
              </a:ext>
            </a:extLst>
          </p:cNvPr>
          <p:cNvSpPr txBox="1">
            <a:spLocks noChangeArrowheads="1"/>
          </p:cNvSpPr>
          <p:nvPr/>
        </p:nvSpPr>
        <p:spPr bwMode="auto">
          <a:xfrm>
            <a:off x="6419850" y="684213"/>
            <a:ext cx="449263" cy="855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lIns="91424" tIns="91424" rIns="91424" bIns="91424" anchor="ctr">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pPr algn="ctr" eaLnBrk="1"/>
            <a:r>
              <a:rPr lang="en-US" altLang="en-US" sz="4800">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4</a:t>
            </a:r>
          </a:p>
        </p:txBody>
      </p:sp>
      <p:sp>
        <p:nvSpPr>
          <p:cNvPr id="2" name="Rectangle 1">
            <a:extLst>
              <a:ext uri="{FF2B5EF4-FFF2-40B4-BE49-F238E27FC236}">
                <a16:creationId xmlns:a16="http://schemas.microsoft.com/office/drawing/2014/main" id="{AD1206FD-471C-36A4-A16E-1024F2735556}"/>
              </a:ext>
            </a:extLst>
          </p:cNvPr>
          <p:cNvSpPr/>
          <p:nvPr/>
        </p:nvSpPr>
        <p:spPr>
          <a:xfrm>
            <a:off x="425450" y="1581150"/>
            <a:ext cx="2236788" cy="2759075"/>
          </a:xfrm>
          <a:prstGeom prst="rect">
            <a:avLst/>
          </a:prstGeom>
          <a:ln/>
        </p:spPr>
        <p:style>
          <a:lnRef idx="3">
            <a:schemeClr val="lt1"/>
          </a:lnRef>
          <a:fillRef idx="1">
            <a:schemeClr val="accent2"/>
          </a:fillRef>
          <a:effectRef idx="1">
            <a:schemeClr val="accent2"/>
          </a:effectRef>
          <a:fontRef idx="minor">
            <a:schemeClr val="lt1"/>
          </a:fontRef>
        </p:style>
        <p:txBody>
          <a:bodyPr spcFirstLastPara="1" lIns="45719" tIns="45719" rIns="45719" bIns="45719" spcCol="38100" anchor="ctr">
            <a:spAutoFit/>
          </a:bodyPr>
          <a:lstStyle/>
          <a:p>
            <a:pPr algn="just" fontAlgn="auto">
              <a:lnSpc>
                <a:spcPct val="150000"/>
              </a:lnSpc>
              <a:spcBef>
                <a:spcPts val="0"/>
              </a:spcBef>
              <a:spcAft>
                <a:spcPts val="0"/>
              </a:spcAft>
              <a:defRPr/>
            </a:pPr>
            <a:r>
              <a:rPr lang="en-US" sz="1050" dirty="0">
                <a:solidFill>
                  <a:schemeClr val="tx1"/>
                </a:solidFill>
                <a:latin typeface="Times New Roman" pitchFamily="18" charset="0"/>
                <a:ea typeface="+mj-ea"/>
                <a:cs typeface="Times New Roman" pitchFamily="18" charset="0"/>
                <a:sym typeface="Arial"/>
              </a:rPr>
              <a:t>The company will be located in Richmond which is a growing commercial area connected to the rest of the city. Moreover, consumers will also be able to easily book online appointment through the company website or call and schedule an appointment at the location.  For example: Development of company website will enable digital communication with consumers.. </a:t>
            </a:r>
            <a:endParaRPr lang="en-IN" sz="1050" dirty="0">
              <a:solidFill>
                <a:schemeClr val="tx1"/>
              </a:solidFill>
              <a:latin typeface="Times New Roman" pitchFamily="18" charset="0"/>
              <a:ea typeface="+mj-ea"/>
              <a:cs typeface="Times New Roman" pitchFamily="18" charset="0"/>
              <a:sym typeface="Arial"/>
            </a:endParaRPr>
          </a:p>
        </p:txBody>
      </p:sp>
      <p:sp>
        <p:nvSpPr>
          <p:cNvPr id="102" name="Rectangle 101">
            <a:extLst>
              <a:ext uri="{FF2B5EF4-FFF2-40B4-BE49-F238E27FC236}">
                <a16:creationId xmlns:a16="http://schemas.microsoft.com/office/drawing/2014/main" id="{6971BA6B-148E-EB0E-97B0-E8035B7CC62F}"/>
              </a:ext>
            </a:extLst>
          </p:cNvPr>
          <p:cNvSpPr/>
          <p:nvPr/>
        </p:nvSpPr>
        <p:spPr>
          <a:xfrm>
            <a:off x="6303963" y="1476375"/>
            <a:ext cx="2273300" cy="3001963"/>
          </a:xfrm>
          <a:prstGeom prst="rect">
            <a:avLst/>
          </a:prstGeom>
          <a:ln/>
        </p:spPr>
        <p:style>
          <a:lnRef idx="3">
            <a:schemeClr val="lt1"/>
          </a:lnRef>
          <a:fillRef idx="1">
            <a:schemeClr val="accent2"/>
          </a:fillRef>
          <a:effectRef idx="1">
            <a:schemeClr val="accent2"/>
          </a:effectRef>
          <a:fontRef idx="minor">
            <a:schemeClr val="lt1"/>
          </a:fontRef>
        </p:style>
        <p:txBody>
          <a:bodyPr spcFirstLastPara="1" lIns="45719" tIns="45719" rIns="45719" bIns="45719" spcCol="38100" anchor="ctr">
            <a:spAutoFit/>
          </a:bodyPr>
          <a:lstStyle/>
          <a:p>
            <a:pPr algn="just" fontAlgn="auto">
              <a:lnSpc>
                <a:spcPct val="150000"/>
              </a:lnSpc>
              <a:spcBef>
                <a:spcPts val="0"/>
              </a:spcBef>
              <a:spcAft>
                <a:spcPts val="0"/>
              </a:spcAft>
              <a:defRPr/>
            </a:pPr>
            <a:r>
              <a:rPr lang="en-US" sz="1050" dirty="0">
                <a:solidFill>
                  <a:schemeClr val="tx1"/>
                </a:solidFill>
                <a:latin typeface="Times New Roman" pitchFamily="18" charset="0"/>
                <a:ea typeface="+mj-ea"/>
                <a:cs typeface="Times New Roman" pitchFamily="18" charset="0"/>
                <a:sym typeface="Arial"/>
              </a:rPr>
              <a:t>The promotional tactics which will be implemented for venous bloom beauty salon include focus on emphasizing Omni channel marketing. This is because it will ensure that digital channels such as e-mail, social media marketing and content marketing along with traditional channels such as print advertisement. For example, promoting targeted discounts through email marketing and offering similar discount coupons  through print advertisement. </a:t>
            </a:r>
          </a:p>
        </p:txBody>
      </p:sp>
      <p:sp>
        <p:nvSpPr>
          <p:cNvPr id="34829" name="Rectangle 2">
            <a:extLst>
              <a:ext uri="{FF2B5EF4-FFF2-40B4-BE49-F238E27FC236}">
                <a16:creationId xmlns:a16="http://schemas.microsoft.com/office/drawing/2014/main" id="{107F6DDE-A2DF-D7F1-DDDE-392CE5084FA1}"/>
              </a:ext>
            </a:extLst>
          </p:cNvPr>
          <p:cNvSpPr>
            <a:spLocks noChangeArrowheads="1"/>
          </p:cNvSpPr>
          <p:nvPr/>
        </p:nvSpPr>
        <p:spPr bwMode="auto">
          <a:xfrm>
            <a:off x="6869113" y="1035050"/>
            <a:ext cx="1143000" cy="35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1pPr>
            <a:lvl2pPr marL="742950" indent="-28575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2pPr>
            <a:lvl3pPr marL="11430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3pPr>
            <a:lvl4pPr marL="16002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4pPr>
            <a:lvl5pPr marL="2057400" indent="-228600">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5pPr>
            <a:lvl6pPr marL="25146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6pPr>
            <a:lvl7pPr marL="29718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7pPr>
            <a:lvl8pPr marL="34290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8pPr>
            <a:lvl9pPr marL="3886200" indent="-228600" eaLnBrk="0" fontAlgn="base" hangingPunct="0">
              <a:spcBef>
                <a:spcPct val="0"/>
              </a:spcBef>
              <a:spcAft>
                <a:spcPct val="0"/>
              </a:spcAft>
              <a:defRPr sz="1400">
                <a:solidFill>
                  <a:srgbClr val="FFFFFF"/>
                </a:solidFill>
                <a:latin typeface="Arial" panose="020B0604020202020204" pitchFamily="34" charset="0"/>
                <a:cs typeface="Helvetica" panose="020B0604020202020204" pitchFamily="34" charset="0"/>
                <a:sym typeface="Arial" panose="020B0604020202020204" pitchFamily="34" charset="0"/>
              </a:defRPr>
            </a:lvl9pPr>
          </a:lstStyle>
          <a:p>
            <a:r>
              <a:rPr lang="en-US" altLang="en-US" sz="1700" b="1" i="1">
                <a:solidFill>
                  <a:srgbClr val="000000"/>
                </a:solidFill>
                <a:latin typeface="Times New Roman" panose="02020603050405020304" pitchFamily="18" charset="0"/>
                <a:cs typeface="Times New Roman" panose="02020603050405020304" pitchFamily="18" charset="0"/>
                <a:sym typeface="Times New Roman" panose="02020603050405020304" pitchFamily="18" charset="0"/>
              </a:rPr>
              <a:t>Promotion</a:t>
            </a:r>
            <a:endParaRPr lang="en-IN" altLang="en-US"/>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Google Shape;253;p38">
            <a:extLst>
              <a:ext uri="{FF2B5EF4-FFF2-40B4-BE49-F238E27FC236}">
                <a16:creationId xmlns:a16="http://schemas.microsoft.com/office/drawing/2014/main" id="{2F153F9E-D570-6A0F-C51E-F6F4B36B6A9E}"/>
              </a:ext>
            </a:extLst>
          </p:cNvPr>
          <p:cNvSpPr txBox="1">
            <a:spLocks noGrp="1" noChangeArrowheads="1"/>
          </p:cNvSpPr>
          <p:nvPr>
            <p:ph type="title"/>
          </p:nvPr>
        </p:nvSpPr>
        <p:spPr>
          <a:xfrm>
            <a:off x="236538" y="225425"/>
            <a:ext cx="8670925" cy="785813"/>
          </a:xfrm>
        </p:spPr>
        <p:txBody>
          <a:bodyPr/>
          <a:lstStyle/>
          <a:p>
            <a:pPr algn="ctr" eaLnBrk="1" hangingPunct="1"/>
            <a:r>
              <a:rPr lang="en-US" altLang="en-US" sz="4000" b="1">
                <a:latin typeface="Times New Roman" panose="02020603050405020304" pitchFamily="18" charset="0"/>
                <a:ea typeface="Poppins Black" panose="00000A00000000000000" pitchFamily="2" charset="0"/>
                <a:cs typeface="Times New Roman" panose="02020603050405020304" pitchFamily="18" charset="0"/>
                <a:sym typeface="Times New Roman" panose="02020603050405020304" pitchFamily="18" charset="0"/>
              </a:rPr>
              <a:t>Marketing Examples</a:t>
            </a:r>
          </a:p>
        </p:txBody>
      </p:sp>
      <p:pic>
        <p:nvPicPr>
          <p:cNvPr id="35843" name="Black and Grey Beauty Salon &amp; Spa Classic Poster (1).png" descr="Black and Grey Beauty Salon &amp; Spa Classic Poster (1).png">
            <a:extLst>
              <a:ext uri="{FF2B5EF4-FFF2-40B4-BE49-F238E27FC236}">
                <a16:creationId xmlns:a16="http://schemas.microsoft.com/office/drawing/2014/main" id="{1E2E687F-10C6-F561-E050-76C5401D8A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125" y="1093788"/>
            <a:ext cx="2595563" cy="363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35844" name="Pink Minimalist Make Up Beauty Brand Logo.png" descr="Pink Minimalist Make Up Beauty Brand Logo.png">
            <a:extLst>
              <a:ext uri="{FF2B5EF4-FFF2-40B4-BE49-F238E27FC236}">
                <a16:creationId xmlns:a16="http://schemas.microsoft.com/office/drawing/2014/main" id="{0E972E4E-9BF1-8DB7-554A-75B40CE60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0035" b="27518"/>
          <a:stretch>
            <a:fillRect/>
          </a:stretch>
        </p:blipFill>
        <p:spPr bwMode="auto">
          <a:xfrm>
            <a:off x="2663825" y="1093788"/>
            <a:ext cx="2424113" cy="127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35845" name="pasted-movie.png" descr="pasted-movie.png">
            <a:extLst>
              <a:ext uri="{FF2B5EF4-FFF2-40B4-BE49-F238E27FC236}">
                <a16:creationId xmlns:a16="http://schemas.microsoft.com/office/drawing/2014/main" id="{0B6B1183-7C9F-F37A-7B21-1461669249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46663" y="1093788"/>
            <a:ext cx="2044700" cy="363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35846" name="pasted-movie.png" descr="pasted-movie.png">
            <a:extLst>
              <a:ext uri="{FF2B5EF4-FFF2-40B4-BE49-F238E27FC236}">
                <a16:creationId xmlns:a16="http://schemas.microsoft.com/office/drawing/2014/main" id="{617BACC5-F81C-AD4D-A1E7-72F6377D5F7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36850" y="2446338"/>
            <a:ext cx="2279650" cy="227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35847" name="pasted-movie.png" descr="pasted-movie.png">
            <a:extLst>
              <a:ext uri="{FF2B5EF4-FFF2-40B4-BE49-F238E27FC236}">
                <a16:creationId xmlns:a16="http://schemas.microsoft.com/office/drawing/2014/main" id="{4594C52C-23CD-C0CE-D4A1-440B67F187B8}"/>
              </a:ext>
            </a:extLst>
          </p:cNvPr>
          <p:cNvPicPr>
            <a:picLocks noChangeArrowheads="1"/>
          </p:cNvPicPr>
          <p:nvPr/>
        </p:nvPicPr>
        <p:blipFill>
          <a:blip r:embed="rId6">
            <a:extLst>
              <a:ext uri="{28A0092B-C50C-407E-A947-70E740481C1C}">
                <a14:useLocalDpi xmlns:a14="http://schemas.microsoft.com/office/drawing/2010/main" val="0"/>
              </a:ext>
            </a:extLst>
          </a:blip>
          <a:srcRect b="7178"/>
          <a:stretch>
            <a:fillRect/>
          </a:stretch>
        </p:blipFill>
        <p:spPr bwMode="auto">
          <a:xfrm>
            <a:off x="7121525" y="1093788"/>
            <a:ext cx="2000250" cy="363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9" name="Google Shape;238;p36">
            <a:extLst>
              <a:ext uri="{FF2B5EF4-FFF2-40B4-BE49-F238E27FC236}">
                <a16:creationId xmlns:a16="http://schemas.microsoft.com/office/drawing/2014/main" id="{284CB21B-40DB-0873-2BA2-41839FDE5E58}"/>
              </a:ext>
            </a:extLst>
          </p:cNvPr>
          <p:cNvSpPr txBox="1">
            <a:spLocks noGrp="1"/>
          </p:cNvSpPr>
          <p:nvPr>
            <p:ph type="title"/>
          </p:nvPr>
        </p:nvSpPr>
        <p:spPr>
          <a:xfrm>
            <a:off x="712788" y="220663"/>
            <a:ext cx="7718425" cy="674687"/>
          </a:xfrm>
        </p:spPr>
        <p:txBody>
          <a:bodyPr>
            <a:normAutofit fontScale="90000"/>
          </a:bodyPr>
          <a:lstStyle>
            <a:lvl1pPr algn="ctr" defTabSz="804672">
              <a:defRPr sz="3520" b="1">
                <a:latin typeface="Times New Roman"/>
                <a:ea typeface="Times New Roman"/>
                <a:cs typeface="Times New Roman"/>
                <a:sym typeface="Times New Roman"/>
              </a:defRPr>
            </a:lvl1pPr>
          </a:lstStyle>
          <a:p>
            <a:pPr eaLnBrk="1" fontAlgn="auto" hangingPunct="1">
              <a:spcBef>
                <a:spcPts val="0"/>
              </a:spcBef>
              <a:spcAft>
                <a:spcPts val="0"/>
              </a:spcAft>
              <a:defRPr/>
            </a:pPr>
            <a:r>
              <a:t>Market Research </a:t>
            </a:r>
          </a:p>
        </p:txBody>
      </p:sp>
      <p:sp>
        <p:nvSpPr>
          <p:cNvPr id="1490" name="Google Shape;239;p36">
            <a:extLst>
              <a:ext uri="{FF2B5EF4-FFF2-40B4-BE49-F238E27FC236}">
                <a16:creationId xmlns:a16="http://schemas.microsoft.com/office/drawing/2014/main" id="{28D3BCEE-D07C-1963-469A-44A2A2795CC9}"/>
              </a:ext>
            </a:extLst>
          </p:cNvPr>
          <p:cNvSpPr txBox="1">
            <a:spLocks noGrp="1"/>
          </p:cNvSpPr>
          <p:nvPr>
            <p:ph type="body" idx="1"/>
          </p:nvPr>
        </p:nvSpPr>
        <p:spPr>
          <a:xfrm>
            <a:off x="3798888" y="862013"/>
            <a:ext cx="5022850" cy="4056062"/>
          </a:xfrm>
        </p:spPr>
        <p:txBody>
          <a:bodyPr>
            <a:normAutofit lnSpcReduction="10000"/>
          </a:bodyPr>
          <a:lstStyle>
            <a:lvl1pPr marL="0" indent="0" algn="just" defTabSz="406908">
              <a:lnSpc>
                <a:spcPct val="150000"/>
              </a:lnSpc>
              <a:defRPr sz="1068" b="0">
                <a:uFill>
                  <a:solidFill>
                    <a:srgbClr val="000000"/>
                  </a:solidFill>
                </a:uFill>
                <a:latin typeface="Times New Roman"/>
                <a:ea typeface="Times New Roman"/>
                <a:cs typeface="Times New Roman"/>
                <a:sym typeface="Times New Roman"/>
              </a:defRPr>
            </a:lvl1pPr>
          </a:lstStyle>
          <a:p>
            <a:pPr marL="171450" indent="-171450" eaLnBrk="1" fontAlgn="auto" hangingPunct="1">
              <a:spcBef>
                <a:spcPts val="0"/>
              </a:spcBef>
              <a:spcAft>
                <a:spcPts val="0"/>
              </a:spcAft>
              <a:buFont typeface="Arial" pitchFamily="34" charset="0"/>
              <a:buChar char="•"/>
              <a:defRPr/>
            </a:pPr>
            <a:r>
              <a:rPr dirty="0">
                <a:solidFill>
                  <a:schemeClr val="accent3">
                    <a:lumOff val="44000"/>
                  </a:schemeClr>
                </a:solidFill>
              </a:rPr>
              <a:t>Market research showcases that  UK beauty industry is worth £27 billion and is ranked as the 7th largest global cosmetic market in the world. 33% of Brits have also stated that they spent between one to £12-£180 per year on beauty treatments and products with 3% spending over £51-£100 per month on their looks. </a:t>
            </a:r>
            <a:endParaRPr lang="en-US" dirty="0">
              <a:solidFill>
                <a:schemeClr val="accent3">
                  <a:lumOff val="44000"/>
                </a:schemeClr>
              </a:solidFill>
            </a:endParaRPr>
          </a:p>
          <a:p>
            <a:pPr marL="171450" indent="-171450" eaLnBrk="1" fontAlgn="auto" hangingPunct="1">
              <a:spcBef>
                <a:spcPts val="0"/>
              </a:spcBef>
              <a:spcAft>
                <a:spcPts val="0"/>
              </a:spcAft>
              <a:buFont typeface="Arial" pitchFamily="34" charset="0"/>
              <a:buChar char="•"/>
              <a:defRPr/>
            </a:pPr>
            <a:r>
              <a:rPr dirty="0">
                <a:solidFill>
                  <a:schemeClr val="accent3">
                    <a:lumOff val="44000"/>
                  </a:schemeClr>
                </a:solidFill>
              </a:rPr>
              <a:t>This data can be used as validity for the selected business idea because UK beauty industry is continuously growing with health and beauty spending in the UK rising up to 8.8% and accounting to additional £2 billion. </a:t>
            </a:r>
            <a:endParaRPr lang="en-US" dirty="0">
              <a:solidFill>
                <a:schemeClr val="accent3">
                  <a:lumOff val="44000"/>
                </a:schemeClr>
              </a:solidFill>
            </a:endParaRPr>
          </a:p>
          <a:p>
            <a:pPr marL="171450" indent="-171450" eaLnBrk="1" fontAlgn="auto" hangingPunct="1">
              <a:spcBef>
                <a:spcPts val="0"/>
              </a:spcBef>
              <a:spcAft>
                <a:spcPts val="0"/>
              </a:spcAft>
              <a:buFont typeface="Arial" pitchFamily="34" charset="0"/>
              <a:buChar char="•"/>
              <a:defRPr/>
            </a:pPr>
            <a:r>
              <a:rPr dirty="0">
                <a:solidFill>
                  <a:schemeClr val="accent3">
                    <a:lumOff val="44000"/>
                  </a:schemeClr>
                </a:solidFill>
              </a:rPr>
              <a:t>Moreover, consumers have shown interest in spending on maintaining their looks and beauty with natural and organic beauty industry reaching approx. £339 million market value by 2025 moreover, beauty content on YouTube generate approximately 169 billion views. </a:t>
            </a:r>
            <a:endParaRPr lang="en-US" dirty="0">
              <a:solidFill>
                <a:schemeClr val="accent3">
                  <a:lumOff val="44000"/>
                </a:schemeClr>
              </a:solidFill>
            </a:endParaRPr>
          </a:p>
          <a:p>
            <a:pPr marL="171450" indent="-171450" eaLnBrk="1" fontAlgn="auto" hangingPunct="1">
              <a:spcBef>
                <a:spcPts val="0"/>
              </a:spcBef>
              <a:spcAft>
                <a:spcPts val="0"/>
              </a:spcAft>
              <a:buFont typeface="Arial" pitchFamily="34" charset="0"/>
              <a:buChar char="•"/>
              <a:defRPr/>
            </a:pPr>
            <a:r>
              <a:rPr dirty="0">
                <a:solidFill>
                  <a:schemeClr val="accent3">
                    <a:lumOff val="44000"/>
                  </a:schemeClr>
                </a:solidFill>
              </a:rPr>
              <a:t>This showcases that selection of social media marketing and influencer marketing to promote Venus bloom beauty salon is justified. </a:t>
            </a:r>
            <a:endParaRPr lang="en-US" dirty="0">
              <a:solidFill>
                <a:schemeClr val="accent3">
                  <a:lumOff val="44000"/>
                </a:schemeClr>
              </a:solidFill>
            </a:endParaRPr>
          </a:p>
          <a:p>
            <a:pPr marL="171450" indent="-171450" eaLnBrk="1" fontAlgn="auto" hangingPunct="1">
              <a:spcBef>
                <a:spcPts val="0"/>
              </a:spcBef>
              <a:spcAft>
                <a:spcPts val="0"/>
              </a:spcAft>
              <a:buFont typeface="Arial" pitchFamily="34" charset="0"/>
              <a:buChar char="•"/>
              <a:defRPr/>
            </a:pPr>
            <a:r>
              <a:rPr lang="en-US" dirty="0">
                <a:solidFill>
                  <a:schemeClr val="accent3">
                    <a:lumOff val="44000"/>
                  </a:schemeClr>
                </a:solidFill>
              </a:rPr>
              <a:t>A</a:t>
            </a:r>
            <a:r>
              <a:rPr dirty="0">
                <a:solidFill>
                  <a:schemeClr val="accent3">
                    <a:lumOff val="44000"/>
                  </a:schemeClr>
                </a:solidFill>
              </a:rPr>
              <a:t>nother aspect of market research which justifies the investment in Venus bloom beauty salon </a:t>
            </a:r>
            <a:r>
              <a:rPr lang="en-US" dirty="0">
                <a:solidFill>
                  <a:schemeClr val="accent3">
                    <a:lumOff val="44000"/>
                  </a:schemeClr>
                </a:solidFill>
              </a:rPr>
              <a:t>is</a:t>
            </a:r>
            <a:r>
              <a:rPr dirty="0">
                <a:solidFill>
                  <a:schemeClr val="accent3">
                    <a:lumOff val="44000"/>
                  </a:schemeClr>
                </a:solidFill>
              </a:rPr>
              <a:t> that 83% of UK women wear makeup with 18% buying makeup once a month and 28% trying various make up trends (Hollywood Mirrors, 2022). </a:t>
            </a:r>
          </a:p>
        </p:txBody>
      </p:sp>
      <p:pic>
        <p:nvPicPr>
          <p:cNvPr id="36868" name="Picture 2">
            <a:extLst>
              <a:ext uri="{FF2B5EF4-FFF2-40B4-BE49-F238E27FC236}">
                <a16:creationId xmlns:a16="http://schemas.microsoft.com/office/drawing/2014/main" id="{8407B2F4-AC0B-E690-5041-ABD91EDF4C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688" y="819150"/>
            <a:ext cx="3084512" cy="2011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6869" name="Picture 3">
            <a:extLst>
              <a:ext uri="{FF2B5EF4-FFF2-40B4-BE49-F238E27FC236}">
                <a16:creationId xmlns:a16="http://schemas.microsoft.com/office/drawing/2014/main" id="{54071963-7FB8-25EF-B423-3C57E5177D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6688" y="2943225"/>
            <a:ext cx="3084512" cy="2011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13E5DE-A14B-10D9-8A42-E20707B7E40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4629" y="137886"/>
            <a:ext cx="3411288" cy="2131238"/>
          </a:xfrm>
          <a:prstGeom prst="rect">
            <a:avLst/>
          </a:prstGeom>
        </p:spPr>
      </p:pic>
      <p:pic>
        <p:nvPicPr>
          <p:cNvPr id="6" name="Picture 5">
            <a:extLst>
              <a:ext uri="{FF2B5EF4-FFF2-40B4-BE49-F238E27FC236}">
                <a16:creationId xmlns:a16="http://schemas.microsoft.com/office/drawing/2014/main" id="{DD9D2E9A-61FF-FE67-562E-635A51917D6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25257" y="137886"/>
            <a:ext cx="3619206" cy="2131238"/>
          </a:xfrm>
          <a:prstGeom prst="rect">
            <a:avLst/>
          </a:prstGeom>
        </p:spPr>
      </p:pic>
      <p:pic>
        <p:nvPicPr>
          <p:cNvPr id="3" name="Picture 2">
            <a:extLst>
              <a:ext uri="{FF2B5EF4-FFF2-40B4-BE49-F238E27FC236}">
                <a16:creationId xmlns:a16="http://schemas.microsoft.com/office/drawing/2014/main" id="{1684CC56-392C-5250-2AB6-3F0F763C54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84629" y="2837218"/>
            <a:ext cx="3482794" cy="2075867"/>
          </a:xfrm>
          <a:prstGeom prst="rect">
            <a:avLst/>
          </a:prstGeom>
        </p:spPr>
      </p:pic>
      <p:pic>
        <p:nvPicPr>
          <p:cNvPr id="4" name="Picture 3">
            <a:extLst>
              <a:ext uri="{FF2B5EF4-FFF2-40B4-BE49-F238E27FC236}">
                <a16:creationId xmlns:a16="http://schemas.microsoft.com/office/drawing/2014/main" id="{4C86536F-57ED-F081-D6C7-9DCFE01E3E7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25258" y="2781847"/>
            <a:ext cx="3621232" cy="2131238"/>
          </a:xfrm>
          <a:prstGeom prst="rect">
            <a:avLst/>
          </a:prstGeom>
        </p:spPr>
      </p:pic>
    </p:spTree>
    <p:extLst>
      <p:ext uri="{BB962C8B-B14F-4D97-AF65-F5344CB8AC3E}">
        <p14:creationId xmlns:p14="http://schemas.microsoft.com/office/powerpoint/2010/main" val="1798581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 name="Google Shape;216;p34">
            <a:extLst>
              <a:ext uri="{FF2B5EF4-FFF2-40B4-BE49-F238E27FC236}">
                <a16:creationId xmlns:a16="http://schemas.microsoft.com/office/drawing/2014/main" id="{A757E532-EA53-ADF9-2CAE-07DD7B4D105E}"/>
              </a:ext>
            </a:extLst>
          </p:cNvPr>
          <p:cNvSpPr txBox="1">
            <a:spLocks noGrp="1"/>
          </p:cNvSpPr>
          <p:nvPr>
            <p:ph type="title"/>
          </p:nvPr>
        </p:nvSpPr>
        <p:spPr>
          <a:xfrm>
            <a:off x="139700" y="92075"/>
            <a:ext cx="8864600" cy="754063"/>
          </a:xfrm>
        </p:spPr>
        <p:txBody>
          <a:bodyPr>
            <a:normAutofit fontScale="90000"/>
          </a:bodyPr>
          <a:lstStyle>
            <a:lvl1pPr algn="ctr" defTabSz="905255">
              <a:lnSpc>
                <a:spcPct val="150000"/>
              </a:lnSpc>
              <a:defRPr sz="3959">
                <a:latin typeface="Times New Roman"/>
                <a:ea typeface="Times New Roman"/>
                <a:cs typeface="Times New Roman"/>
                <a:sym typeface="Times New Roman"/>
              </a:defRPr>
            </a:lvl1pPr>
          </a:lstStyle>
          <a:p>
            <a:pPr eaLnBrk="1" fontAlgn="auto" hangingPunct="1">
              <a:spcBef>
                <a:spcPts val="0"/>
              </a:spcBef>
              <a:spcAft>
                <a:spcPts val="0"/>
              </a:spcAft>
              <a:defRPr/>
            </a:pPr>
            <a:r>
              <a:t>References</a:t>
            </a:r>
          </a:p>
        </p:txBody>
      </p:sp>
      <p:pic>
        <p:nvPicPr>
          <p:cNvPr id="37891" name="Google Shape;217;p34" descr="Google Shape;217;p34">
            <a:extLst>
              <a:ext uri="{FF2B5EF4-FFF2-40B4-BE49-F238E27FC236}">
                <a16:creationId xmlns:a16="http://schemas.microsoft.com/office/drawing/2014/main" id="{FB007F23-8785-F046-79CA-1DC7E4F7A4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3650969">
            <a:off x="-171450" y="571500"/>
            <a:ext cx="2579688" cy="1122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pic>
        <p:nvPicPr>
          <p:cNvPr id="37892" name="Google Shape;218;p34" descr="Google Shape;218;p34">
            <a:extLst>
              <a:ext uri="{FF2B5EF4-FFF2-40B4-BE49-F238E27FC236}">
                <a16:creationId xmlns:a16="http://schemas.microsoft.com/office/drawing/2014/main" id="{14DCD71C-192F-CCB2-D2F1-754712A692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3104" t="14902" r="13104" b="3036"/>
          <a:stretch>
            <a:fillRect/>
          </a:stretch>
        </p:blipFill>
        <p:spPr bwMode="auto">
          <a:xfrm>
            <a:off x="255588" y="2314575"/>
            <a:ext cx="2857500"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pic>
      <p:sp>
        <p:nvSpPr>
          <p:cNvPr id="1500" name="Books and Journals…">
            <a:extLst>
              <a:ext uri="{FF2B5EF4-FFF2-40B4-BE49-F238E27FC236}">
                <a16:creationId xmlns:a16="http://schemas.microsoft.com/office/drawing/2014/main" id="{56336845-4916-5DE4-C391-C3DEAE84000C}"/>
              </a:ext>
            </a:extLst>
          </p:cNvPr>
          <p:cNvSpPr txBox="1"/>
          <p:nvPr/>
        </p:nvSpPr>
        <p:spPr>
          <a:xfrm>
            <a:off x="2884488" y="922338"/>
            <a:ext cx="6008687" cy="3631763"/>
          </a:xfrm>
          <a:prstGeom prst="rect">
            <a:avLst/>
          </a:prstGeom>
          <a:ln w="12700">
            <a:miter lim="400000"/>
          </a:ln>
        </p:spPr>
        <p:txBody>
          <a:bodyPr lIns="45719" rIns="45719">
            <a:spAutoFit/>
          </a:bodyPr>
          <a:lstStyle/>
          <a:p>
            <a:pPr algn="just" defTabSz="457200" eaLnBrk="1" fontAlgn="auto">
              <a:spcBef>
                <a:spcPts val="0"/>
              </a:spcBef>
              <a:spcAft>
                <a:spcPts val="0"/>
              </a:spcAft>
              <a:defRPr sz="1000">
                <a:uFill>
                  <a:solidFill>
                    <a:srgbClr val="000000"/>
                  </a:solidFill>
                </a:uFill>
                <a:latin typeface="Times New Roman"/>
                <a:ea typeface="Times New Roman"/>
                <a:cs typeface="Times New Roman"/>
                <a:sym typeface="Times New Roman"/>
              </a:defRPr>
            </a:pP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Assad, S., Clark, R., Ershov, D. and Xu, L. (2024). Algorithmic Pricing and Competition: Empirical Evidence from the German Retail Gasoline Market. </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Journal of Political Economy</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doi:https</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://doi.org/10.1086/726906.</a:t>
            </a:r>
          </a:p>
          <a:p>
            <a:pPr algn="just" defTabSz="457200" eaLnBrk="1" fontAlgn="auto">
              <a:spcBef>
                <a:spcPts val="0"/>
              </a:spcBef>
              <a:spcAft>
                <a:spcPts val="0"/>
              </a:spcAft>
              <a:defRPr sz="1000">
                <a:uFill>
                  <a:solidFill>
                    <a:srgbClr val="000000"/>
                  </a:solidFill>
                </a:uFill>
                <a:latin typeface="Times New Roman"/>
                <a:ea typeface="Times New Roman"/>
                <a:cs typeface="Times New Roman"/>
                <a:sym typeface="Times New Roman"/>
              </a:defRPr>
            </a:pP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Burchett, M.R.,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Epler</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R.T., Pappas, A., Butler, T.D.,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Rouziou</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M.,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Bolander</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W. and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Lussier</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B. (2023). Charting the course: a framework for networking across the selling ecosystem. </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European journal of marketing</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58(3), pp.733–755.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doi:https</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://doi.org/10.1108/ejm-04-2023-0223.</a:t>
            </a:r>
          </a:p>
          <a:p>
            <a:pPr algn="just" defTabSz="457200" eaLnBrk="1" fontAlgn="auto">
              <a:spcBef>
                <a:spcPts val="0"/>
              </a:spcBef>
              <a:spcAft>
                <a:spcPts val="0"/>
              </a:spcAft>
              <a:defRPr sz="1000">
                <a:uFill>
                  <a:solidFill>
                    <a:srgbClr val="000000"/>
                  </a:solidFill>
                </a:uFill>
                <a:latin typeface="Times New Roman"/>
                <a:ea typeface="Times New Roman"/>
                <a:cs typeface="Times New Roman"/>
                <a:sym typeface="Times New Roman"/>
              </a:defRPr>
            </a:pP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Hanaysha</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J.R., Al Shaikh, M.E. and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Alzoubi</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H.M. (2021). Importance of Marketing Mix Elements in Determining Consumer Purchase Decision in the Retail Market. </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International Journal of Service Science, Management, Engineering, and Technology</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12(6), pp.56–72.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doi:https</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://doi.org/10.4018/ijssmet.2021110104.</a:t>
            </a:r>
          </a:p>
          <a:p>
            <a:pPr algn="just" defTabSz="457200" eaLnBrk="1" fontAlgn="auto">
              <a:spcBef>
                <a:spcPts val="0"/>
              </a:spcBef>
              <a:spcAft>
                <a:spcPts val="0"/>
              </a:spcAft>
              <a:defRPr sz="1000">
                <a:uFill>
                  <a:solidFill>
                    <a:srgbClr val="000000"/>
                  </a:solidFill>
                </a:uFill>
                <a:latin typeface="Times New Roman"/>
                <a:ea typeface="Times New Roman"/>
                <a:cs typeface="Times New Roman"/>
                <a:sym typeface="Times New Roman"/>
              </a:defRPr>
            </a:pP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Martins, N., Dominique-Ferreira, S. and Lopes, C. (2021). Design and development of a digital platform for seasonal jobs: Improving the hiring process. </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Journal of Global Scholars of Marketing Science</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pp.1–18.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doi:https</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://doi.org/10.1080/21639159.2020.1808851.</a:t>
            </a:r>
          </a:p>
          <a:p>
            <a:pPr algn="just" defTabSz="457200" eaLnBrk="1" fontAlgn="auto">
              <a:spcBef>
                <a:spcPts val="0"/>
              </a:spcBef>
              <a:spcAft>
                <a:spcPts val="0"/>
              </a:spcAft>
              <a:defRPr sz="1000">
                <a:uFill>
                  <a:solidFill>
                    <a:srgbClr val="000000"/>
                  </a:solidFill>
                </a:uFill>
                <a:latin typeface="Times New Roman"/>
                <a:ea typeface="Times New Roman"/>
                <a:cs typeface="Times New Roman"/>
                <a:sym typeface="Times New Roman"/>
              </a:defRPr>
            </a:pP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Nguyen, A., McClelland, R., Hoang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Thuan</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N. and Hoang, T.G. (2022).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Omnichannel</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marketing: Structured review, synthesis, and Future Directions. </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The International Review of Retail, Distribution and Consumer Research</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32(3), pp.1–45.</a:t>
            </a:r>
          </a:p>
          <a:p>
            <a:pPr algn="just" defTabSz="457200" eaLnBrk="1" fontAlgn="auto">
              <a:spcBef>
                <a:spcPts val="0"/>
              </a:spcBef>
              <a:spcAft>
                <a:spcPts val="0"/>
              </a:spcAft>
              <a:defRPr sz="1000">
                <a:uFill>
                  <a:solidFill>
                    <a:srgbClr val="000000"/>
                  </a:solidFill>
                </a:uFill>
                <a:latin typeface="Times New Roman"/>
                <a:ea typeface="Times New Roman"/>
                <a:cs typeface="Times New Roman"/>
                <a:sym typeface="Times New Roman"/>
              </a:defRPr>
            </a:pP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Patrick, V.M. and Hollenbeck, C.R. (2021). Designing for All: Consumer Response to Inclusive Design. </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Journal of Consumer Psychology</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31(2), pp.360–381.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doi:https</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://doi.org/10.1002/jcpy.1225.</a:t>
            </a:r>
          </a:p>
          <a:p>
            <a:pPr algn="just" defTabSz="457200" eaLnBrk="1" fontAlgn="auto">
              <a:spcBef>
                <a:spcPts val="0"/>
              </a:spcBef>
              <a:spcAft>
                <a:spcPts val="0"/>
              </a:spcAft>
              <a:defRPr sz="1000">
                <a:uFill>
                  <a:solidFill>
                    <a:srgbClr val="000000"/>
                  </a:solidFill>
                </a:uFill>
                <a:latin typeface="Times New Roman"/>
                <a:ea typeface="Times New Roman"/>
                <a:cs typeface="Times New Roman"/>
                <a:sym typeface="Times New Roman"/>
              </a:defRPr>
            </a:pP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Sayon</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M.,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Florêncio</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de Almeida, L. and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Ponchio</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M.C. (2020). It’s time for men to groom up! </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Journal of Consumer Marketing</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38(2), pp.147–158.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doi:https</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://doi.org/10.1108/jcm-12-2019-3545.</a:t>
            </a:r>
          </a:p>
          <a:p>
            <a:pPr algn="just" defTabSz="457200" eaLnBrk="1" fontAlgn="auto">
              <a:spcBef>
                <a:spcPts val="0"/>
              </a:spcBef>
              <a:spcAft>
                <a:spcPts val="0"/>
              </a:spcAft>
              <a:defRPr sz="1000">
                <a:uFill>
                  <a:solidFill>
                    <a:srgbClr val="000000"/>
                  </a:solidFill>
                </a:uFill>
                <a:latin typeface="Times New Roman"/>
                <a:ea typeface="Times New Roman"/>
                <a:cs typeface="Times New Roman"/>
                <a:sym typeface="Times New Roman"/>
              </a:defRPr>
            </a:pP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Sharma, P., Leung, T.Y.,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Kingshott</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R.P.J.,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Davcik</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N.S. and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Cardinali</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S. (2020). Managing uncertainty during a global pandemic: An international business perspective. </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Journal of Business Research</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116(1), pp.188–192.</a:t>
            </a:r>
          </a:p>
          <a:p>
            <a:pPr algn="just" defTabSz="457200" eaLnBrk="1" fontAlgn="auto">
              <a:spcBef>
                <a:spcPts val="0"/>
              </a:spcBef>
              <a:spcAft>
                <a:spcPts val="0"/>
              </a:spcAft>
              <a:defRPr sz="1000">
                <a:uFill>
                  <a:solidFill>
                    <a:srgbClr val="000000"/>
                  </a:solidFill>
                </a:uFill>
                <a:latin typeface="Times New Roman"/>
                <a:ea typeface="Times New Roman"/>
                <a:cs typeface="Times New Roman"/>
                <a:sym typeface="Times New Roman"/>
              </a:defRPr>
            </a:pP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Strohmeier</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S. (2020). Digital human resource management: A conceptual clarification. </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German Journal of Human Resource Management: </a:t>
            </a:r>
            <a:r>
              <a:rPr sz="1000" i="1" kern="0" dirty="0" err="1">
                <a:solidFill>
                  <a:schemeClr val="accent3">
                    <a:lumOff val="44000"/>
                  </a:schemeClr>
                </a:solidFill>
                <a:uFill>
                  <a:solidFill>
                    <a:srgbClr val="000000"/>
                  </a:solidFill>
                </a:uFill>
                <a:latin typeface="Times New Roman"/>
                <a:ea typeface="Times New Roman"/>
                <a:cs typeface="Times New Roman"/>
                <a:sym typeface="Times New Roman"/>
              </a:rPr>
              <a:t>Zeitschrift</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 </a:t>
            </a:r>
            <a:r>
              <a:rPr sz="1000" i="1" kern="0" dirty="0" err="1">
                <a:solidFill>
                  <a:schemeClr val="accent3">
                    <a:lumOff val="44000"/>
                  </a:schemeClr>
                </a:solidFill>
                <a:uFill>
                  <a:solidFill>
                    <a:srgbClr val="000000"/>
                  </a:solidFill>
                </a:uFill>
                <a:latin typeface="Times New Roman"/>
                <a:ea typeface="Times New Roman"/>
                <a:cs typeface="Times New Roman"/>
                <a:sym typeface="Times New Roman"/>
              </a:rPr>
              <a:t>für</a:t>
            </a:r>
            <a:r>
              <a:rPr sz="1000" i="1" kern="0" dirty="0">
                <a:solidFill>
                  <a:schemeClr val="accent3">
                    <a:lumOff val="44000"/>
                  </a:schemeClr>
                </a:solidFill>
                <a:uFill>
                  <a:solidFill>
                    <a:srgbClr val="000000"/>
                  </a:solidFill>
                </a:uFill>
                <a:latin typeface="Times New Roman"/>
                <a:ea typeface="Times New Roman"/>
                <a:cs typeface="Times New Roman"/>
                <a:sym typeface="Times New Roman"/>
              </a:rPr>
              <a:t> </a:t>
            </a:r>
            <a:r>
              <a:rPr sz="1000" i="1" kern="0" dirty="0" err="1">
                <a:solidFill>
                  <a:schemeClr val="accent3">
                    <a:lumOff val="44000"/>
                  </a:schemeClr>
                </a:solidFill>
                <a:uFill>
                  <a:solidFill>
                    <a:srgbClr val="000000"/>
                  </a:solidFill>
                </a:uFill>
                <a:latin typeface="Times New Roman"/>
                <a:ea typeface="Times New Roman"/>
                <a:cs typeface="Times New Roman"/>
                <a:sym typeface="Times New Roman"/>
              </a:rPr>
              <a:t>Personalforschung</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 [online] 34(3), p.239700222092113. </a:t>
            </a:r>
            <a:r>
              <a:rPr sz="1000" kern="0" dirty="0" err="1">
                <a:solidFill>
                  <a:schemeClr val="accent3">
                    <a:lumOff val="44000"/>
                  </a:schemeClr>
                </a:solidFill>
                <a:uFill>
                  <a:solidFill>
                    <a:srgbClr val="000000"/>
                  </a:solidFill>
                </a:uFill>
                <a:latin typeface="Times New Roman"/>
                <a:ea typeface="Times New Roman"/>
                <a:cs typeface="Times New Roman"/>
                <a:sym typeface="Times New Roman"/>
              </a:rPr>
              <a:t>doi:https</a:t>
            </a:r>
            <a:r>
              <a:rPr sz="1000" kern="0" dirty="0">
                <a:solidFill>
                  <a:schemeClr val="accent3">
                    <a:lumOff val="44000"/>
                  </a:schemeClr>
                </a:solidFill>
                <a:uFill>
                  <a:solidFill>
                    <a:srgbClr val="000000"/>
                  </a:solidFill>
                </a:uFill>
                <a:latin typeface="Times New Roman"/>
                <a:ea typeface="Times New Roman"/>
                <a:cs typeface="Times New Roman"/>
                <a:sym typeface="Times New Roman"/>
              </a:rPr>
              <a:t>://doi.org/10.1177/2397002220921131.</a:t>
            </a:r>
          </a:p>
        </p:txBody>
      </p:sp>
    </p:spTree>
  </p:cSld>
  <p:clrMapOvr>
    <a:masterClrMapping/>
  </p:clrMapOvr>
  <p:transition spd="med"/>
</p:sld>
</file>

<file path=ppt/theme/theme1.xml><?xml version="1.0" encoding="utf-8"?>
<a:theme xmlns:a="http://schemas.openxmlformats.org/drawingml/2006/main" name="Hairdressing Salon MK Campaign by Slidesgo">
  <a:themeElements>
    <a:clrScheme name="Hairdressing Salon MK Campaign by Slidesgo">
      <a:dk1>
        <a:srgbClr val="000000"/>
      </a:dk1>
      <a:lt1>
        <a:srgbClr val="FFFFFF"/>
      </a:lt1>
      <a:dk2>
        <a:srgbClr val="A7A7A7"/>
      </a:dk2>
      <a:lt2>
        <a:srgbClr val="535353"/>
      </a:lt2>
      <a:accent1>
        <a:srgbClr val="B5004D"/>
      </a:accent1>
      <a:accent2>
        <a:srgbClr val="5A479A"/>
      </a:accent2>
      <a:accent3>
        <a:srgbClr val="8F8F8F"/>
      </a:accent3>
      <a:accent4>
        <a:srgbClr val="6E6E6E"/>
      </a:accent4>
      <a:accent5>
        <a:srgbClr val="4D4D4D"/>
      </a:accent5>
      <a:accent6>
        <a:srgbClr val="2B2B2B"/>
      </a:accent6>
      <a:hlink>
        <a:srgbClr val="0000FF"/>
      </a:hlink>
      <a:folHlink>
        <a:srgbClr val="FF00FF"/>
      </a:folHlink>
    </a:clrScheme>
    <a:fontScheme name="Hairdressing Salon MK Campaign by Slidesgo">
      <a:majorFont>
        <a:latin typeface="Arial"/>
        <a:ea typeface="Arial"/>
        <a:cs typeface="Arial"/>
      </a:majorFont>
      <a:minorFont>
        <a:latin typeface="Helvetica"/>
        <a:ea typeface="Helvetica"/>
        <a:cs typeface="Helvetica"/>
      </a:minorFont>
    </a:fontScheme>
    <a:fmtScheme name="Hairdressing Salon MK Campaign by Slidesg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DB63"/>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chemeClr val="accent3">
                <a:lumOff val="44000"/>
              </a:schemeClr>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chemeClr val="accent3">
                <a:lumOff val="44000"/>
              </a:schemeClr>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Hairdressing Salon MK Campaign by Slidesgo">
  <a:themeElements>
    <a:clrScheme name="Hairdressing Salon MK Campaign by Slidesgo">
      <a:dk1>
        <a:srgbClr val="000000"/>
      </a:dk1>
      <a:lt1>
        <a:srgbClr val="FFFFFF"/>
      </a:lt1>
      <a:dk2>
        <a:srgbClr val="A7A7A7"/>
      </a:dk2>
      <a:lt2>
        <a:srgbClr val="535353"/>
      </a:lt2>
      <a:accent1>
        <a:srgbClr val="B5004D"/>
      </a:accent1>
      <a:accent2>
        <a:srgbClr val="5A479A"/>
      </a:accent2>
      <a:accent3>
        <a:srgbClr val="8F8F8F"/>
      </a:accent3>
      <a:accent4>
        <a:srgbClr val="6E6E6E"/>
      </a:accent4>
      <a:accent5>
        <a:srgbClr val="4D4D4D"/>
      </a:accent5>
      <a:accent6>
        <a:srgbClr val="2B2B2B"/>
      </a:accent6>
      <a:hlink>
        <a:srgbClr val="0000FF"/>
      </a:hlink>
      <a:folHlink>
        <a:srgbClr val="FF00FF"/>
      </a:folHlink>
    </a:clrScheme>
    <a:fontScheme name="Hairdressing Salon MK Campaign by Slidesgo">
      <a:majorFont>
        <a:latin typeface="Arial"/>
        <a:ea typeface="Arial"/>
        <a:cs typeface="Arial"/>
      </a:majorFont>
      <a:minorFont>
        <a:latin typeface="Helvetica"/>
        <a:ea typeface="Helvetica"/>
        <a:cs typeface="Helvetica"/>
      </a:minorFont>
    </a:fontScheme>
    <a:fmtScheme name="Hairdressing Salon MK Campaign by Slidesg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DB63"/>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chemeClr val="accent3">
                <a:lumOff val="44000"/>
              </a:schemeClr>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chemeClr val="accent3">
                <a:lumOff val="44000"/>
              </a:schemeClr>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23</TotalTime>
  <Words>2536</Words>
  <Application>Microsoft Office PowerPoint</Application>
  <PresentationFormat>On-screen Show (16:9)</PresentationFormat>
  <Paragraphs>210</Paragraphs>
  <Slides>19</Slides>
  <Notes>14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vt:lpstr>
      <vt:lpstr>Calibri</vt:lpstr>
      <vt:lpstr>Helvetica</vt:lpstr>
      <vt:lpstr>Inconsolata</vt:lpstr>
      <vt:lpstr>Poppins</vt:lpstr>
      <vt:lpstr>Poppins Black</vt:lpstr>
      <vt:lpstr>Rozha One</vt:lpstr>
      <vt:lpstr>Symbol</vt:lpstr>
      <vt:lpstr>Times New Roman</vt:lpstr>
      <vt:lpstr>Hairdressing Salon MK Campaign by Slidesgo</vt:lpstr>
      <vt:lpstr>Module Name: Managing Enterprise in the 21 Century Code: BMSW4011 Lecturer: Mel Squire </vt:lpstr>
      <vt:lpstr>PowerPoint Presentation</vt:lpstr>
      <vt:lpstr>Table of Content </vt:lpstr>
      <vt:lpstr>Introduction </vt:lpstr>
      <vt:lpstr>PowerPoint Presentation</vt:lpstr>
      <vt:lpstr>HRM Strategy </vt:lpstr>
      <vt:lpstr>HRM Strategy </vt:lpstr>
      <vt:lpstr>PowerPoint Presentation</vt:lpstr>
      <vt:lpstr>PowerPoint Presentation</vt:lpstr>
      <vt:lpstr>PowerPoint Presentation</vt:lpstr>
      <vt:lpstr>PowerPoint Presentation</vt:lpstr>
      <vt:lpstr>PowerPoint Presentation</vt:lpstr>
      <vt:lpstr>SWOT Analysis </vt:lpstr>
      <vt:lpstr>PowerPoint Presentation</vt:lpstr>
      <vt:lpstr>PowerPoint Presentation</vt:lpstr>
      <vt:lpstr>Marketing Examples</vt:lpstr>
      <vt:lpstr>Market Research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Reflection and Presentation</dc:title>
  <dc:creator>Mihaela Elena Marin</dc:creator>
  <cp:lastModifiedBy>Mihaela-Elena Marin (2240233)</cp:lastModifiedBy>
  <cp:revision>21</cp:revision>
  <dcterms:modified xsi:type="dcterms:W3CDTF">2024-06-27T21:19:09Z</dcterms:modified>
</cp:coreProperties>
</file>