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notesSlides/notesSlide3.xml" ContentType="application/vnd.openxmlformats-officedocument.presentationml.notesSlide+xml"/>
  <Override PartName="/ppt/theme/themeOverride13.xml" ContentType="application/vnd.openxmlformats-officedocument.themeOverride+xml"/>
  <Override PartName="/ppt/theme/themeOverride14.xml" ContentType="application/vnd.openxmlformats-officedocument.themeOverride+xml"/>
  <Override PartName="/ppt/notesSlides/notesSlide4.xml" ContentType="application/vnd.openxmlformats-officedocument.presentationml.notesSl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18.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heme/themeOverride19.xml" ContentType="application/vnd.openxmlformats-officedocument.themeOverr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23" r:id="rId5"/>
  </p:sldMasterIdLst>
  <p:notesMasterIdLst>
    <p:notesMasterId r:id="rId70"/>
  </p:notesMasterIdLst>
  <p:sldIdLst>
    <p:sldId id="1187" r:id="rId6"/>
    <p:sldId id="1323" r:id="rId7"/>
    <p:sldId id="1266" r:id="rId8"/>
    <p:sldId id="936" r:id="rId9"/>
    <p:sldId id="938" r:id="rId10"/>
    <p:sldId id="1215" r:id="rId11"/>
    <p:sldId id="970" r:id="rId12"/>
    <p:sldId id="963" r:id="rId13"/>
    <p:sldId id="964" r:id="rId14"/>
    <p:sldId id="791" r:id="rId15"/>
    <p:sldId id="323" r:id="rId16"/>
    <p:sldId id="1219" r:id="rId17"/>
    <p:sldId id="965" r:id="rId18"/>
    <p:sldId id="1080" r:id="rId19"/>
    <p:sldId id="1291" r:id="rId20"/>
    <p:sldId id="966" r:id="rId21"/>
    <p:sldId id="1279" r:id="rId22"/>
    <p:sldId id="1270" r:id="rId23"/>
    <p:sldId id="1303" r:id="rId24"/>
    <p:sldId id="1273" r:id="rId25"/>
    <p:sldId id="477" r:id="rId26"/>
    <p:sldId id="1275" r:id="rId27"/>
    <p:sldId id="481" r:id="rId28"/>
    <p:sldId id="1276" r:id="rId29"/>
    <p:sldId id="1257" r:id="rId30"/>
    <p:sldId id="1226" r:id="rId31"/>
    <p:sldId id="998" r:id="rId32"/>
    <p:sldId id="1028" r:id="rId33"/>
    <p:sldId id="1324" r:id="rId34"/>
    <p:sldId id="967" r:id="rId35"/>
    <p:sldId id="1304" r:id="rId36"/>
    <p:sldId id="1305" r:id="rId37"/>
    <p:sldId id="1280" r:id="rId38"/>
    <p:sldId id="1282" r:id="rId39"/>
    <p:sldId id="1284" r:id="rId40"/>
    <p:sldId id="1285" r:id="rId41"/>
    <p:sldId id="1287" r:id="rId42"/>
    <p:sldId id="1288" r:id="rId43"/>
    <p:sldId id="1289" r:id="rId44"/>
    <p:sldId id="968" r:id="rId45"/>
    <p:sldId id="1295" r:id="rId46"/>
    <p:sldId id="1251" r:id="rId47"/>
    <p:sldId id="1296" r:id="rId48"/>
    <p:sldId id="1252" r:id="rId49"/>
    <p:sldId id="969" r:id="rId50"/>
    <p:sldId id="298" r:id="rId51"/>
    <p:sldId id="681" r:id="rId52"/>
    <p:sldId id="1052" r:id="rId53"/>
    <p:sldId id="1256" r:id="rId54"/>
    <p:sldId id="1297" r:id="rId55"/>
    <p:sldId id="1113" r:id="rId56"/>
    <p:sldId id="1039" r:id="rId57"/>
    <p:sldId id="1308" r:id="rId58"/>
    <p:sldId id="1227" r:id="rId59"/>
    <p:sldId id="1228" r:id="rId60"/>
    <p:sldId id="1229" r:id="rId61"/>
    <p:sldId id="1230" r:id="rId62"/>
    <p:sldId id="1231" r:id="rId63"/>
    <p:sldId id="1232" r:id="rId64"/>
    <p:sldId id="1233" r:id="rId65"/>
    <p:sldId id="1261" r:id="rId66"/>
    <p:sldId id="1262" r:id="rId67"/>
    <p:sldId id="1198" r:id="rId68"/>
    <p:sldId id="1204" r:id="rId6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E7E4C8-DDC5-42C1-BE12-4DC2EFC07AE5}" v="72" dt="2026-04-16T09:25:04.2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3" d="100"/>
          <a:sy n="53" d="100"/>
        </p:scale>
        <p:origin x="82"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microsoft.com/office/2015/10/relationships/revisionInfo" Target="revisionInfo.xml"/><Relationship Id="rId7" Type="http://schemas.openxmlformats.org/officeDocument/2006/relationships/slide" Target="slides/slide2.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7ECDE436-8190-4D3A-A012-ED99DB08CA68}"/>
    <pc:docChg chg="undo custSel addSld delSld modSld sldOrd delMainMaster">
      <pc:chgData name="Neil Dyer" userId="f48cccbf-306c-476d-ac12-27135fb93a1f" providerId="ADAL" clId="{7ECDE436-8190-4D3A-A012-ED99DB08CA68}" dt="2026-04-16T09:25:52.203" v="281" actId="20577"/>
      <pc:docMkLst>
        <pc:docMk/>
      </pc:docMkLst>
      <pc:sldChg chg="add">
        <pc:chgData name="Neil Dyer" userId="f48cccbf-306c-476d-ac12-27135fb93a1f" providerId="ADAL" clId="{7ECDE436-8190-4D3A-A012-ED99DB08CA68}" dt="2026-04-16T09:14:51.985" v="156"/>
        <pc:sldMkLst>
          <pc:docMk/>
          <pc:sldMk cId="1944157251" sldId="298"/>
        </pc:sldMkLst>
      </pc:sldChg>
      <pc:sldChg chg="add del">
        <pc:chgData name="Neil Dyer" userId="f48cccbf-306c-476d-ac12-27135fb93a1f" providerId="ADAL" clId="{7ECDE436-8190-4D3A-A012-ED99DB08CA68}" dt="2026-04-16T09:12:50.306" v="149" actId="47"/>
        <pc:sldMkLst>
          <pc:docMk/>
          <pc:sldMk cId="2994470533" sldId="309"/>
        </pc:sldMkLst>
      </pc:sldChg>
      <pc:sldChg chg="del">
        <pc:chgData name="Neil Dyer" userId="f48cccbf-306c-476d-ac12-27135fb93a1f" providerId="ADAL" clId="{7ECDE436-8190-4D3A-A012-ED99DB08CA68}" dt="2026-04-16T09:12:50.306" v="149" actId="47"/>
        <pc:sldMkLst>
          <pc:docMk/>
          <pc:sldMk cId="3340610369" sldId="319"/>
        </pc:sldMkLst>
      </pc:sldChg>
      <pc:sldChg chg="add del">
        <pc:chgData name="Neil Dyer" userId="f48cccbf-306c-476d-ac12-27135fb93a1f" providerId="ADAL" clId="{7ECDE436-8190-4D3A-A012-ED99DB08CA68}" dt="2026-04-16T09:17:11.860" v="201" actId="47"/>
        <pc:sldMkLst>
          <pc:docMk/>
          <pc:sldMk cId="4198287022" sldId="322"/>
        </pc:sldMkLst>
      </pc:sldChg>
      <pc:sldChg chg="add">
        <pc:chgData name="Neil Dyer" userId="f48cccbf-306c-476d-ac12-27135fb93a1f" providerId="ADAL" clId="{7ECDE436-8190-4D3A-A012-ED99DB08CA68}" dt="2026-04-16T09:14:51.985" v="156"/>
        <pc:sldMkLst>
          <pc:docMk/>
          <pc:sldMk cId="517840074" sldId="323"/>
        </pc:sldMkLst>
      </pc:sldChg>
      <pc:sldChg chg="addSp delSp modSp add mod delAnim modShow">
        <pc:chgData name="Neil Dyer" userId="f48cccbf-306c-476d-ac12-27135fb93a1f" providerId="ADAL" clId="{7ECDE436-8190-4D3A-A012-ED99DB08CA68}" dt="2026-04-16T09:19:50.246" v="216" actId="729"/>
        <pc:sldMkLst>
          <pc:docMk/>
          <pc:sldMk cId="3084364210" sldId="477"/>
        </pc:sldMkLst>
        <pc:spChg chg="mod">
          <ac:chgData name="Neil Dyer" userId="f48cccbf-306c-476d-ac12-27135fb93a1f" providerId="ADAL" clId="{7ECDE436-8190-4D3A-A012-ED99DB08CA68}" dt="2026-04-16T09:19:38.463" v="212" actId="20577"/>
          <ac:spMkLst>
            <pc:docMk/>
            <pc:sldMk cId="3084364210" sldId="477"/>
            <ac:spMk id="6" creationId="{00000000-0000-0000-0000-000000000000}"/>
          </ac:spMkLst>
        </pc:spChg>
        <pc:picChg chg="del">
          <ac:chgData name="Neil Dyer" userId="f48cccbf-306c-476d-ac12-27135fb93a1f" providerId="ADAL" clId="{7ECDE436-8190-4D3A-A012-ED99DB08CA68}" dt="2026-04-16T09:19:30.676" v="210" actId="478"/>
          <ac:picMkLst>
            <pc:docMk/>
            <pc:sldMk cId="3084364210" sldId="477"/>
            <ac:picMk id="3" creationId="{9036DD27-6CD5-4A05-B7DE-BA92FCC0F79B}"/>
          </ac:picMkLst>
        </pc:picChg>
        <pc:picChg chg="add mod">
          <ac:chgData name="Neil Dyer" userId="f48cccbf-306c-476d-ac12-27135fb93a1f" providerId="ADAL" clId="{7ECDE436-8190-4D3A-A012-ED99DB08CA68}" dt="2026-04-16T09:19:45.850" v="215" actId="1076"/>
          <ac:picMkLst>
            <pc:docMk/>
            <pc:sldMk cId="3084364210" sldId="477"/>
            <ac:picMk id="1026" creationId="{2C350F74-341A-D48D-BF46-6893A1884108}"/>
          </ac:picMkLst>
        </pc:picChg>
      </pc:sldChg>
      <pc:sldChg chg="add">
        <pc:chgData name="Neil Dyer" userId="f48cccbf-306c-476d-ac12-27135fb93a1f" providerId="ADAL" clId="{7ECDE436-8190-4D3A-A012-ED99DB08CA68}" dt="2026-04-16T09:14:51.985" v="156"/>
        <pc:sldMkLst>
          <pc:docMk/>
          <pc:sldMk cId="3709249081" sldId="481"/>
        </pc:sldMkLst>
      </pc:sldChg>
      <pc:sldChg chg="add del">
        <pc:chgData name="Neil Dyer" userId="f48cccbf-306c-476d-ac12-27135fb93a1f" providerId="ADAL" clId="{7ECDE436-8190-4D3A-A012-ED99DB08CA68}" dt="2026-04-16T09:12:50.306" v="149" actId="47"/>
        <pc:sldMkLst>
          <pc:docMk/>
          <pc:sldMk cId="3475730057" sldId="502"/>
        </pc:sldMkLst>
      </pc:sldChg>
      <pc:sldChg chg="del">
        <pc:chgData name="Neil Dyer" userId="f48cccbf-306c-476d-ac12-27135fb93a1f" providerId="ADAL" clId="{7ECDE436-8190-4D3A-A012-ED99DB08CA68}" dt="2026-04-16T09:12:50.306" v="149" actId="47"/>
        <pc:sldMkLst>
          <pc:docMk/>
          <pc:sldMk cId="0" sldId="505"/>
        </pc:sldMkLst>
      </pc:sldChg>
      <pc:sldChg chg="del">
        <pc:chgData name="Neil Dyer" userId="f48cccbf-306c-476d-ac12-27135fb93a1f" providerId="ADAL" clId="{7ECDE436-8190-4D3A-A012-ED99DB08CA68}" dt="2026-04-16T09:12:50.306" v="149" actId="47"/>
        <pc:sldMkLst>
          <pc:docMk/>
          <pc:sldMk cId="0" sldId="553"/>
        </pc:sldMkLst>
      </pc:sldChg>
      <pc:sldChg chg="add">
        <pc:chgData name="Neil Dyer" userId="f48cccbf-306c-476d-ac12-27135fb93a1f" providerId="ADAL" clId="{7ECDE436-8190-4D3A-A012-ED99DB08CA68}" dt="2026-04-16T09:14:51.985" v="156"/>
        <pc:sldMkLst>
          <pc:docMk/>
          <pc:sldMk cId="4130512317" sldId="681"/>
        </pc:sldMkLst>
      </pc:sldChg>
      <pc:sldChg chg="del">
        <pc:chgData name="Neil Dyer" userId="f48cccbf-306c-476d-ac12-27135fb93a1f" providerId="ADAL" clId="{7ECDE436-8190-4D3A-A012-ED99DB08CA68}" dt="2026-04-16T09:12:50.306" v="149" actId="47"/>
        <pc:sldMkLst>
          <pc:docMk/>
          <pc:sldMk cId="228840104" sldId="695"/>
        </pc:sldMkLst>
      </pc:sldChg>
      <pc:sldChg chg="add">
        <pc:chgData name="Neil Dyer" userId="f48cccbf-306c-476d-ac12-27135fb93a1f" providerId="ADAL" clId="{7ECDE436-8190-4D3A-A012-ED99DB08CA68}" dt="2026-04-16T09:14:51.985" v="156"/>
        <pc:sldMkLst>
          <pc:docMk/>
          <pc:sldMk cId="0" sldId="791"/>
        </pc:sldMkLst>
      </pc:sldChg>
      <pc:sldChg chg="add setBg">
        <pc:chgData name="Neil Dyer" userId="f48cccbf-306c-476d-ac12-27135fb93a1f" providerId="ADAL" clId="{7ECDE436-8190-4D3A-A012-ED99DB08CA68}" dt="2026-03-18T14:16:39.205" v="64"/>
        <pc:sldMkLst>
          <pc:docMk/>
          <pc:sldMk cId="439293769" sldId="936"/>
        </pc:sldMkLst>
      </pc:sldChg>
      <pc:sldChg chg="add">
        <pc:chgData name="Neil Dyer" userId="f48cccbf-306c-476d-ac12-27135fb93a1f" providerId="ADAL" clId="{7ECDE436-8190-4D3A-A012-ED99DB08CA68}" dt="2026-03-18T14:17:26.755" v="66"/>
        <pc:sldMkLst>
          <pc:docMk/>
          <pc:sldMk cId="3084749223" sldId="938"/>
        </pc:sldMkLst>
      </pc:sldChg>
      <pc:sldChg chg="del">
        <pc:chgData name="Neil Dyer" userId="f48cccbf-306c-476d-ac12-27135fb93a1f" providerId="ADAL" clId="{7ECDE436-8190-4D3A-A012-ED99DB08CA68}" dt="2026-04-16T09:12:50.306" v="149" actId="47"/>
        <pc:sldMkLst>
          <pc:docMk/>
          <pc:sldMk cId="2113044203" sldId="944"/>
        </pc:sldMkLst>
      </pc:sldChg>
      <pc:sldChg chg="del">
        <pc:chgData name="Neil Dyer" userId="f48cccbf-306c-476d-ac12-27135fb93a1f" providerId="ADAL" clId="{7ECDE436-8190-4D3A-A012-ED99DB08CA68}" dt="2026-04-16T09:12:50.306" v="149" actId="47"/>
        <pc:sldMkLst>
          <pc:docMk/>
          <pc:sldMk cId="3652351237" sldId="945"/>
        </pc:sldMkLst>
      </pc:sldChg>
      <pc:sldChg chg="del">
        <pc:chgData name="Neil Dyer" userId="f48cccbf-306c-476d-ac12-27135fb93a1f" providerId="ADAL" clId="{7ECDE436-8190-4D3A-A012-ED99DB08CA68}" dt="2026-04-16T09:12:50.306" v="149" actId="47"/>
        <pc:sldMkLst>
          <pc:docMk/>
          <pc:sldMk cId="2745554311" sldId="952"/>
        </pc:sldMkLst>
      </pc:sldChg>
      <pc:sldChg chg="del">
        <pc:chgData name="Neil Dyer" userId="f48cccbf-306c-476d-ac12-27135fb93a1f" providerId="ADAL" clId="{7ECDE436-8190-4D3A-A012-ED99DB08CA68}" dt="2026-04-16T09:12:50.306" v="149" actId="47"/>
        <pc:sldMkLst>
          <pc:docMk/>
          <pc:sldMk cId="4280431156" sldId="958"/>
        </pc:sldMkLst>
      </pc:sldChg>
      <pc:sldChg chg="add">
        <pc:chgData name="Neil Dyer" userId="f48cccbf-306c-476d-ac12-27135fb93a1f" providerId="ADAL" clId="{7ECDE436-8190-4D3A-A012-ED99DB08CA68}" dt="2026-04-16T09:14:51.985" v="156"/>
        <pc:sldMkLst>
          <pc:docMk/>
          <pc:sldMk cId="2469416348" sldId="963"/>
        </pc:sldMkLst>
      </pc:sldChg>
      <pc:sldChg chg="add">
        <pc:chgData name="Neil Dyer" userId="f48cccbf-306c-476d-ac12-27135fb93a1f" providerId="ADAL" clId="{7ECDE436-8190-4D3A-A012-ED99DB08CA68}" dt="2026-04-16T09:14:51.985" v="156"/>
        <pc:sldMkLst>
          <pc:docMk/>
          <pc:sldMk cId="3218813393" sldId="964"/>
        </pc:sldMkLst>
      </pc:sldChg>
      <pc:sldChg chg="add">
        <pc:chgData name="Neil Dyer" userId="f48cccbf-306c-476d-ac12-27135fb93a1f" providerId="ADAL" clId="{7ECDE436-8190-4D3A-A012-ED99DB08CA68}" dt="2026-04-16T09:14:51.985" v="156"/>
        <pc:sldMkLst>
          <pc:docMk/>
          <pc:sldMk cId="3101149190" sldId="965"/>
        </pc:sldMkLst>
      </pc:sldChg>
      <pc:sldChg chg="add">
        <pc:chgData name="Neil Dyer" userId="f48cccbf-306c-476d-ac12-27135fb93a1f" providerId="ADAL" clId="{7ECDE436-8190-4D3A-A012-ED99DB08CA68}" dt="2026-04-16T09:14:51.985" v="156"/>
        <pc:sldMkLst>
          <pc:docMk/>
          <pc:sldMk cId="1115006418" sldId="966"/>
        </pc:sldMkLst>
      </pc:sldChg>
      <pc:sldChg chg="add">
        <pc:chgData name="Neil Dyer" userId="f48cccbf-306c-476d-ac12-27135fb93a1f" providerId="ADAL" clId="{7ECDE436-8190-4D3A-A012-ED99DB08CA68}" dt="2026-04-16T09:14:51.985" v="156"/>
        <pc:sldMkLst>
          <pc:docMk/>
          <pc:sldMk cId="4130441" sldId="967"/>
        </pc:sldMkLst>
      </pc:sldChg>
      <pc:sldChg chg="add">
        <pc:chgData name="Neil Dyer" userId="f48cccbf-306c-476d-ac12-27135fb93a1f" providerId="ADAL" clId="{7ECDE436-8190-4D3A-A012-ED99DB08CA68}" dt="2026-04-16T09:14:51.985" v="156"/>
        <pc:sldMkLst>
          <pc:docMk/>
          <pc:sldMk cId="2023151906" sldId="968"/>
        </pc:sldMkLst>
      </pc:sldChg>
      <pc:sldChg chg="add">
        <pc:chgData name="Neil Dyer" userId="f48cccbf-306c-476d-ac12-27135fb93a1f" providerId="ADAL" clId="{7ECDE436-8190-4D3A-A012-ED99DB08CA68}" dt="2026-04-16T09:14:51.985" v="156"/>
        <pc:sldMkLst>
          <pc:docMk/>
          <pc:sldMk cId="3306216441" sldId="969"/>
        </pc:sldMkLst>
      </pc:sldChg>
      <pc:sldChg chg="add">
        <pc:chgData name="Neil Dyer" userId="f48cccbf-306c-476d-ac12-27135fb93a1f" providerId="ADAL" clId="{7ECDE436-8190-4D3A-A012-ED99DB08CA68}" dt="2026-04-16T09:14:51.985" v="156"/>
        <pc:sldMkLst>
          <pc:docMk/>
          <pc:sldMk cId="2683589112" sldId="970"/>
        </pc:sldMkLst>
      </pc:sldChg>
      <pc:sldChg chg="add">
        <pc:chgData name="Neil Dyer" userId="f48cccbf-306c-476d-ac12-27135fb93a1f" providerId="ADAL" clId="{7ECDE436-8190-4D3A-A012-ED99DB08CA68}" dt="2026-04-16T09:14:51.985" v="156"/>
        <pc:sldMkLst>
          <pc:docMk/>
          <pc:sldMk cId="570546617" sldId="998"/>
        </pc:sldMkLst>
      </pc:sldChg>
      <pc:sldChg chg="del">
        <pc:chgData name="Neil Dyer" userId="f48cccbf-306c-476d-ac12-27135fb93a1f" providerId="ADAL" clId="{7ECDE436-8190-4D3A-A012-ED99DB08CA68}" dt="2026-04-16T09:12:50.306" v="149" actId="47"/>
        <pc:sldMkLst>
          <pc:docMk/>
          <pc:sldMk cId="4079684975" sldId="1024"/>
        </pc:sldMkLst>
      </pc:sldChg>
      <pc:sldChg chg="add">
        <pc:chgData name="Neil Dyer" userId="f48cccbf-306c-476d-ac12-27135fb93a1f" providerId="ADAL" clId="{7ECDE436-8190-4D3A-A012-ED99DB08CA68}" dt="2026-04-16T09:14:51.985" v="156"/>
        <pc:sldMkLst>
          <pc:docMk/>
          <pc:sldMk cId="3417716637" sldId="1028"/>
        </pc:sldMkLst>
      </pc:sldChg>
      <pc:sldChg chg="add del">
        <pc:chgData name="Neil Dyer" userId="f48cccbf-306c-476d-ac12-27135fb93a1f" providerId="ADAL" clId="{7ECDE436-8190-4D3A-A012-ED99DB08CA68}" dt="2026-04-16T09:18:48.013" v="208" actId="47"/>
        <pc:sldMkLst>
          <pc:docMk/>
          <pc:sldMk cId="694133849" sldId="1029"/>
        </pc:sldMkLst>
      </pc:sldChg>
      <pc:sldChg chg="add del">
        <pc:chgData name="Neil Dyer" userId="f48cccbf-306c-476d-ac12-27135fb93a1f" providerId="ADAL" clId="{7ECDE436-8190-4D3A-A012-ED99DB08CA68}" dt="2026-04-16T09:18:07.377" v="204" actId="47"/>
        <pc:sldMkLst>
          <pc:docMk/>
          <pc:sldMk cId="1319386668" sldId="1030"/>
        </pc:sldMkLst>
      </pc:sldChg>
      <pc:sldChg chg="add">
        <pc:chgData name="Neil Dyer" userId="f48cccbf-306c-476d-ac12-27135fb93a1f" providerId="ADAL" clId="{7ECDE436-8190-4D3A-A012-ED99DB08CA68}" dt="2026-04-16T09:14:51.985" v="156"/>
        <pc:sldMkLst>
          <pc:docMk/>
          <pc:sldMk cId="2181033221" sldId="1039"/>
        </pc:sldMkLst>
      </pc:sldChg>
      <pc:sldChg chg="add">
        <pc:chgData name="Neil Dyer" userId="f48cccbf-306c-476d-ac12-27135fb93a1f" providerId="ADAL" clId="{7ECDE436-8190-4D3A-A012-ED99DB08CA68}" dt="2026-04-16T09:14:51.985" v="156"/>
        <pc:sldMkLst>
          <pc:docMk/>
          <pc:sldMk cId="830626255" sldId="1052"/>
        </pc:sldMkLst>
      </pc:sldChg>
      <pc:sldChg chg="del">
        <pc:chgData name="Neil Dyer" userId="f48cccbf-306c-476d-ac12-27135fb93a1f" providerId="ADAL" clId="{7ECDE436-8190-4D3A-A012-ED99DB08CA68}" dt="2026-04-16T09:12:50.306" v="149" actId="47"/>
        <pc:sldMkLst>
          <pc:docMk/>
          <pc:sldMk cId="0" sldId="1053"/>
        </pc:sldMkLst>
      </pc:sldChg>
      <pc:sldChg chg="modSp del">
        <pc:chgData name="Neil Dyer" userId="f48cccbf-306c-476d-ac12-27135fb93a1f" providerId="ADAL" clId="{7ECDE436-8190-4D3A-A012-ED99DB08CA68}" dt="2026-04-16T09:12:50.306" v="149" actId="47"/>
        <pc:sldMkLst>
          <pc:docMk/>
          <pc:sldMk cId="1858734037" sldId="1055"/>
        </pc:sldMkLst>
      </pc:sldChg>
      <pc:sldChg chg="add del">
        <pc:chgData name="Neil Dyer" userId="f48cccbf-306c-476d-ac12-27135fb93a1f" providerId="ADAL" clId="{7ECDE436-8190-4D3A-A012-ED99DB08CA68}" dt="2026-04-16T09:20:02.931" v="217" actId="47"/>
        <pc:sldMkLst>
          <pc:docMk/>
          <pc:sldMk cId="1653008008" sldId="1077"/>
        </pc:sldMkLst>
      </pc:sldChg>
      <pc:sldChg chg="add">
        <pc:chgData name="Neil Dyer" userId="f48cccbf-306c-476d-ac12-27135fb93a1f" providerId="ADAL" clId="{7ECDE436-8190-4D3A-A012-ED99DB08CA68}" dt="2026-04-16T09:14:51.985" v="156"/>
        <pc:sldMkLst>
          <pc:docMk/>
          <pc:sldMk cId="3174652673" sldId="1080"/>
        </pc:sldMkLst>
      </pc:sldChg>
      <pc:sldChg chg="add">
        <pc:chgData name="Neil Dyer" userId="f48cccbf-306c-476d-ac12-27135fb93a1f" providerId="ADAL" clId="{7ECDE436-8190-4D3A-A012-ED99DB08CA68}" dt="2026-04-16T09:14:51.985" v="156"/>
        <pc:sldMkLst>
          <pc:docMk/>
          <pc:sldMk cId="127368476" sldId="1113"/>
        </pc:sldMkLst>
      </pc:sldChg>
      <pc:sldChg chg="del">
        <pc:chgData name="Neil Dyer" userId="f48cccbf-306c-476d-ac12-27135fb93a1f" providerId="ADAL" clId="{7ECDE436-8190-4D3A-A012-ED99DB08CA68}" dt="2026-04-16T09:12:50.306" v="149" actId="47"/>
        <pc:sldMkLst>
          <pc:docMk/>
          <pc:sldMk cId="2948883572" sldId="1153"/>
        </pc:sldMkLst>
      </pc:sldChg>
      <pc:sldChg chg="del">
        <pc:chgData name="Neil Dyer" userId="f48cccbf-306c-476d-ac12-27135fb93a1f" providerId="ADAL" clId="{7ECDE436-8190-4D3A-A012-ED99DB08CA68}" dt="2026-04-16T09:12:50.306" v="149" actId="47"/>
        <pc:sldMkLst>
          <pc:docMk/>
          <pc:sldMk cId="3876150881" sldId="1154"/>
        </pc:sldMkLst>
      </pc:sldChg>
      <pc:sldChg chg="modSp del mod">
        <pc:chgData name="Neil Dyer" userId="f48cccbf-306c-476d-ac12-27135fb93a1f" providerId="ADAL" clId="{7ECDE436-8190-4D3A-A012-ED99DB08CA68}" dt="2026-04-16T09:13:33.517" v="154" actId="47"/>
        <pc:sldMkLst>
          <pc:docMk/>
          <pc:sldMk cId="3721960759" sldId="1159"/>
        </pc:sldMkLst>
      </pc:sldChg>
      <pc:sldChg chg="del">
        <pc:chgData name="Neil Dyer" userId="f48cccbf-306c-476d-ac12-27135fb93a1f" providerId="ADAL" clId="{7ECDE436-8190-4D3A-A012-ED99DB08CA68}" dt="2026-04-16T09:12:50.306" v="149" actId="47"/>
        <pc:sldMkLst>
          <pc:docMk/>
          <pc:sldMk cId="2819899681" sldId="1160"/>
        </pc:sldMkLst>
      </pc:sldChg>
      <pc:sldChg chg="del">
        <pc:chgData name="Neil Dyer" userId="f48cccbf-306c-476d-ac12-27135fb93a1f" providerId="ADAL" clId="{7ECDE436-8190-4D3A-A012-ED99DB08CA68}" dt="2026-04-16T09:12:50.306" v="149" actId="47"/>
        <pc:sldMkLst>
          <pc:docMk/>
          <pc:sldMk cId="3062824560" sldId="1164"/>
        </pc:sldMkLst>
      </pc:sldChg>
      <pc:sldChg chg="modSp mod">
        <pc:chgData name="Neil Dyer" userId="f48cccbf-306c-476d-ac12-27135fb93a1f" providerId="ADAL" clId="{7ECDE436-8190-4D3A-A012-ED99DB08CA68}" dt="2026-04-16T09:25:52.203" v="281" actId="20577"/>
        <pc:sldMkLst>
          <pc:docMk/>
          <pc:sldMk cId="626519692" sldId="1187"/>
        </pc:sldMkLst>
        <pc:spChg chg="mod">
          <ac:chgData name="Neil Dyer" userId="f48cccbf-306c-476d-ac12-27135fb93a1f" providerId="ADAL" clId="{7ECDE436-8190-4D3A-A012-ED99DB08CA68}" dt="2026-04-16T09:25:52.203" v="281" actId="20577"/>
          <ac:spMkLst>
            <pc:docMk/>
            <pc:sldMk cId="626519692" sldId="1187"/>
            <ac:spMk id="6" creationId="{2DDBD4A8-0007-5EFA-628C-3A9FCA50BB6B}"/>
          </ac:spMkLst>
        </pc:spChg>
      </pc:sldChg>
      <pc:sldChg chg="add del">
        <pc:chgData name="Neil Dyer" userId="f48cccbf-306c-476d-ac12-27135fb93a1f" providerId="ADAL" clId="{7ECDE436-8190-4D3A-A012-ED99DB08CA68}" dt="2026-04-16T09:13:31.994" v="153"/>
        <pc:sldMkLst>
          <pc:docMk/>
          <pc:sldMk cId="2958860740" sldId="1198"/>
        </pc:sldMkLst>
      </pc:sldChg>
      <pc:sldChg chg="add del">
        <pc:chgData name="Neil Dyer" userId="f48cccbf-306c-476d-ac12-27135fb93a1f" providerId="ADAL" clId="{7ECDE436-8190-4D3A-A012-ED99DB08CA68}" dt="2026-04-16T09:16:49.925" v="200" actId="47"/>
        <pc:sldMkLst>
          <pc:docMk/>
          <pc:sldMk cId="4274245111" sldId="1203"/>
        </pc:sldMkLst>
      </pc:sldChg>
      <pc:sldChg chg="add del setBg">
        <pc:chgData name="Neil Dyer" userId="f48cccbf-306c-476d-ac12-27135fb93a1f" providerId="ADAL" clId="{7ECDE436-8190-4D3A-A012-ED99DB08CA68}" dt="2026-04-16T09:13:28.255" v="152"/>
        <pc:sldMkLst>
          <pc:docMk/>
          <pc:sldMk cId="2448340156" sldId="1204"/>
        </pc:sldMkLst>
      </pc:sldChg>
      <pc:sldChg chg="add">
        <pc:chgData name="Neil Dyer" userId="f48cccbf-306c-476d-ac12-27135fb93a1f" providerId="ADAL" clId="{7ECDE436-8190-4D3A-A012-ED99DB08CA68}" dt="2026-04-16T09:13:31.994" v="153"/>
        <pc:sldMkLst>
          <pc:docMk/>
          <pc:sldMk cId="3293460221" sldId="1204"/>
        </pc:sldMkLst>
      </pc:sldChg>
      <pc:sldChg chg="add">
        <pc:chgData name="Neil Dyer" userId="f48cccbf-306c-476d-ac12-27135fb93a1f" providerId="ADAL" clId="{7ECDE436-8190-4D3A-A012-ED99DB08CA68}" dt="2026-04-16T09:14:51.985" v="156"/>
        <pc:sldMkLst>
          <pc:docMk/>
          <pc:sldMk cId="3917590714" sldId="1215"/>
        </pc:sldMkLst>
      </pc:sldChg>
      <pc:sldChg chg="add">
        <pc:chgData name="Neil Dyer" userId="f48cccbf-306c-476d-ac12-27135fb93a1f" providerId="ADAL" clId="{7ECDE436-8190-4D3A-A012-ED99DB08CA68}" dt="2026-04-16T09:14:51.985" v="156"/>
        <pc:sldMkLst>
          <pc:docMk/>
          <pc:sldMk cId="3320879714" sldId="1219"/>
        </pc:sldMkLst>
      </pc:sldChg>
      <pc:sldChg chg="add">
        <pc:chgData name="Neil Dyer" userId="f48cccbf-306c-476d-ac12-27135fb93a1f" providerId="ADAL" clId="{7ECDE436-8190-4D3A-A012-ED99DB08CA68}" dt="2026-04-16T09:14:51.985" v="156"/>
        <pc:sldMkLst>
          <pc:docMk/>
          <pc:sldMk cId="1740905142" sldId="1226"/>
        </pc:sldMkLst>
      </pc:sldChg>
      <pc:sldChg chg="add">
        <pc:chgData name="Neil Dyer" userId="f48cccbf-306c-476d-ac12-27135fb93a1f" providerId="ADAL" clId="{7ECDE436-8190-4D3A-A012-ED99DB08CA68}" dt="2026-04-16T09:14:51.985" v="156"/>
        <pc:sldMkLst>
          <pc:docMk/>
          <pc:sldMk cId="225503095" sldId="1227"/>
        </pc:sldMkLst>
      </pc:sldChg>
      <pc:sldChg chg="add">
        <pc:chgData name="Neil Dyer" userId="f48cccbf-306c-476d-ac12-27135fb93a1f" providerId="ADAL" clId="{7ECDE436-8190-4D3A-A012-ED99DB08CA68}" dt="2026-04-16T09:14:51.985" v="156"/>
        <pc:sldMkLst>
          <pc:docMk/>
          <pc:sldMk cId="3861379624" sldId="1228"/>
        </pc:sldMkLst>
      </pc:sldChg>
      <pc:sldChg chg="add">
        <pc:chgData name="Neil Dyer" userId="f48cccbf-306c-476d-ac12-27135fb93a1f" providerId="ADAL" clId="{7ECDE436-8190-4D3A-A012-ED99DB08CA68}" dt="2026-04-16T09:14:51.985" v="156"/>
        <pc:sldMkLst>
          <pc:docMk/>
          <pc:sldMk cId="1661370821" sldId="1229"/>
        </pc:sldMkLst>
      </pc:sldChg>
      <pc:sldChg chg="add">
        <pc:chgData name="Neil Dyer" userId="f48cccbf-306c-476d-ac12-27135fb93a1f" providerId="ADAL" clId="{7ECDE436-8190-4D3A-A012-ED99DB08CA68}" dt="2026-04-16T09:14:51.985" v="156"/>
        <pc:sldMkLst>
          <pc:docMk/>
          <pc:sldMk cId="4287914671" sldId="1230"/>
        </pc:sldMkLst>
      </pc:sldChg>
      <pc:sldChg chg="add">
        <pc:chgData name="Neil Dyer" userId="f48cccbf-306c-476d-ac12-27135fb93a1f" providerId="ADAL" clId="{7ECDE436-8190-4D3A-A012-ED99DB08CA68}" dt="2026-04-16T09:14:51.985" v="156"/>
        <pc:sldMkLst>
          <pc:docMk/>
          <pc:sldMk cId="2272949016" sldId="1231"/>
        </pc:sldMkLst>
      </pc:sldChg>
      <pc:sldChg chg="add">
        <pc:chgData name="Neil Dyer" userId="f48cccbf-306c-476d-ac12-27135fb93a1f" providerId="ADAL" clId="{7ECDE436-8190-4D3A-A012-ED99DB08CA68}" dt="2026-04-16T09:14:51.985" v="156"/>
        <pc:sldMkLst>
          <pc:docMk/>
          <pc:sldMk cId="2366053696" sldId="1232"/>
        </pc:sldMkLst>
      </pc:sldChg>
      <pc:sldChg chg="add">
        <pc:chgData name="Neil Dyer" userId="f48cccbf-306c-476d-ac12-27135fb93a1f" providerId="ADAL" clId="{7ECDE436-8190-4D3A-A012-ED99DB08CA68}" dt="2026-04-16T09:14:51.985" v="156"/>
        <pc:sldMkLst>
          <pc:docMk/>
          <pc:sldMk cId="439573181" sldId="1233"/>
        </pc:sldMkLst>
      </pc:sldChg>
      <pc:sldChg chg="add">
        <pc:chgData name="Neil Dyer" userId="f48cccbf-306c-476d-ac12-27135fb93a1f" providerId="ADAL" clId="{7ECDE436-8190-4D3A-A012-ED99DB08CA68}" dt="2026-04-16T09:14:51.985" v="156"/>
        <pc:sldMkLst>
          <pc:docMk/>
          <pc:sldMk cId="2754568787" sldId="1251"/>
        </pc:sldMkLst>
      </pc:sldChg>
      <pc:sldChg chg="add">
        <pc:chgData name="Neil Dyer" userId="f48cccbf-306c-476d-ac12-27135fb93a1f" providerId="ADAL" clId="{7ECDE436-8190-4D3A-A012-ED99DB08CA68}" dt="2026-04-16T09:14:51.985" v="156"/>
        <pc:sldMkLst>
          <pc:docMk/>
          <pc:sldMk cId="1955792662" sldId="1252"/>
        </pc:sldMkLst>
      </pc:sldChg>
      <pc:sldChg chg="add">
        <pc:chgData name="Neil Dyer" userId="f48cccbf-306c-476d-ac12-27135fb93a1f" providerId="ADAL" clId="{7ECDE436-8190-4D3A-A012-ED99DB08CA68}" dt="2026-04-16T09:14:51.985" v="156"/>
        <pc:sldMkLst>
          <pc:docMk/>
          <pc:sldMk cId="3807096582" sldId="1256"/>
        </pc:sldMkLst>
      </pc:sldChg>
      <pc:sldChg chg="add">
        <pc:chgData name="Neil Dyer" userId="f48cccbf-306c-476d-ac12-27135fb93a1f" providerId="ADAL" clId="{7ECDE436-8190-4D3A-A012-ED99DB08CA68}" dt="2026-04-16T09:14:51.985" v="156"/>
        <pc:sldMkLst>
          <pc:docMk/>
          <pc:sldMk cId="4243213426" sldId="1257"/>
        </pc:sldMkLst>
      </pc:sldChg>
      <pc:sldChg chg="del">
        <pc:chgData name="Neil Dyer" userId="f48cccbf-306c-476d-ac12-27135fb93a1f" providerId="ADAL" clId="{7ECDE436-8190-4D3A-A012-ED99DB08CA68}" dt="2026-04-16T09:12:50.306" v="149" actId="47"/>
        <pc:sldMkLst>
          <pc:docMk/>
          <pc:sldMk cId="1857944818" sldId="1260"/>
        </pc:sldMkLst>
      </pc:sldChg>
      <pc:sldChg chg="add">
        <pc:chgData name="Neil Dyer" userId="f48cccbf-306c-476d-ac12-27135fb93a1f" providerId="ADAL" clId="{7ECDE436-8190-4D3A-A012-ED99DB08CA68}" dt="2026-04-16T09:14:51.985" v="156"/>
        <pc:sldMkLst>
          <pc:docMk/>
          <pc:sldMk cId="2964714622" sldId="1261"/>
        </pc:sldMkLst>
      </pc:sldChg>
      <pc:sldChg chg="modSp del mod ord">
        <pc:chgData name="Neil Dyer" userId="f48cccbf-306c-476d-ac12-27135fb93a1f" providerId="ADAL" clId="{7ECDE436-8190-4D3A-A012-ED99DB08CA68}" dt="2026-04-16T09:12:50.306" v="149" actId="47"/>
        <pc:sldMkLst>
          <pc:docMk/>
          <pc:sldMk cId="3222287771" sldId="1261"/>
        </pc:sldMkLst>
      </pc:sldChg>
      <pc:sldChg chg="add">
        <pc:chgData name="Neil Dyer" userId="f48cccbf-306c-476d-ac12-27135fb93a1f" providerId="ADAL" clId="{7ECDE436-8190-4D3A-A012-ED99DB08CA68}" dt="2026-04-16T09:14:51.985" v="156"/>
        <pc:sldMkLst>
          <pc:docMk/>
          <pc:sldMk cId="352073185" sldId="1262"/>
        </pc:sldMkLst>
      </pc:sldChg>
      <pc:sldChg chg="add del">
        <pc:chgData name="Neil Dyer" userId="f48cccbf-306c-476d-ac12-27135fb93a1f" providerId="ADAL" clId="{7ECDE436-8190-4D3A-A012-ED99DB08CA68}" dt="2026-04-16T09:12:50.306" v="149" actId="47"/>
        <pc:sldMkLst>
          <pc:docMk/>
          <pc:sldMk cId="1192860591" sldId="1263"/>
        </pc:sldMkLst>
      </pc:sldChg>
      <pc:sldChg chg="add del">
        <pc:chgData name="Neil Dyer" userId="f48cccbf-306c-476d-ac12-27135fb93a1f" providerId="ADAL" clId="{7ECDE436-8190-4D3A-A012-ED99DB08CA68}" dt="2026-04-16T09:12:50.306" v="149" actId="47"/>
        <pc:sldMkLst>
          <pc:docMk/>
          <pc:sldMk cId="3722527112" sldId="1264"/>
        </pc:sldMkLst>
      </pc:sldChg>
      <pc:sldChg chg="add del">
        <pc:chgData name="Neil Dyer" userId="f48cccbf-306c-476d-ac12-27135fb93a1f" providerId="ADAL" clId="{7ECDE436-8190-4D3A-A012-ED99DB08CA68}" dt="2026-04-16T09:12:50.306" v="149" actId="47"/>
        <pc:sldMkLst>
          <pc:docMk/>
          <pc:sldMk cId="1370371964" sldId="1265"/>
        </pc:sldMkLst>
      </pc:sldChg>
      <pc:sldChg chg="delSp modSp add del mod delAnim modAnim">
        <pc:chgData name="Neil Dyer" userId="f48cccbf-306c-476d-ac12-27135fb93a1f" providerId="ADAL" clId="{7ECDE436-8190-4D3A-A012-ED99DB08CA68}" dt="2026-04-16T09:12:50.306" v="149" actId="47"/>
        <pc:sldMkLst>
          <pc:docMk/>
          <pc:sldMk cId="738460387" sldId="1266"/>
        </pc:sldMkLst>
      </pc:sldChg>
      <pc:sldChg chg="modSp add ord">
        <pc:chgData name="Neil Dyer" userId="f48cccbf-306c-476d-ac12-27135fb93a1f" providerId="ADAL" clId="{7ECDE436-8190-4D3A-A012-ED99DB08CA68}" dt="2026-04-16T09:25:04.278" v="246" actId="20577"/>
        <pc:sldMkLst>
          <pc:docMk/>
          <pc:sldMk cId="989408006" sldId="1266"/>
        </pc:sldMkLst>
        <pc:spChg chg="mod">
          <ac:chgData name="Neil Dyer" userId="f48cccbf-306c-476d-ac12-27135fb93a1f" providerId="ADAL" clId="{7ECDE436-8190-4D3A-A012-ED99DB08CA68}" dt="2026-04-16T09:25:04.278" v="246" actId="20577"/>
          <ac:spMkLst>
            <pc:docMk/>
            <pc:sldMk cId="989408006" sldId="1266"/>
            <ac:spMk id="2" creationId="{39450539-3BEF-46BA-A10B-07B76B7996A5}"/>
          </ac:spMkLst>
        </pc:spChg>
      </pc:sldChg>
      <pc:sldChg chg="add del">
        <pc:chgData name="Neil Dyer" userId="f48cccbf-306c-476d-ac12-27135fb93a1f" providerId="ADAL" clId="{7ECDE436-8190-4D3A-A012-ED99DB08CA68}" dt="2026-04-16T09:12:50.306" v="149" actId="47"/>
        <pc:sldMkLst>
          <pc:docMk/>
          <pc:sldMk cId="1323804126" sldId="1267"/>
        </pc:sldMkLst>
      </pc:sldChg>
      <pc:sldChg chg="modSp add del mod modAnim">
        <pc:chgData name="Neil Dyer" userId="f48cccbf-306c-476d-ac12-27135fb93a1f" providerId="ADAL" clId="{7ECDE436-8190-4D3A-A012-ED99DB08CA68}" dt="2026-04-16T09:12:57.993" v="150" actId="47"/>
        <pc:sldMkLst>
          <pc:docMk/>
          <pc:sldMk cId="1787082332" sldId="1268"/>
        </pc:sldMkLst>
      </pc:sldChg>
      <pc:sldChg chg="add">
        <pc:chgData name="Neil Dyer" userId="f48cccbf-306c-476d-ac12-27135fb93a1f" providerId="ADAL" clId="{7ECDE436-8190-4D3A-A012-ED99DB08CA68}" dt="2026-04-16T09:14:51.985" v="156"/>
        <pc:sldMkLst>
          <pc:docMk/>
          <pc:sldMk cId="2837319455" sldId="1270"/>
        </pc:sldMkLst>
      </pc:sldChg>
      <pc:sldChg chg="add del">
        <pc:chgData name="Neil Dyer" userId="f48cccbf-306c-476d-ac12-27135fb93a1f" providerId="ADAL" clId="{7ECDE436-8190-4D3A-A012-ED99DB08CA68}" dt="2026-04-16T09:18:17.396" v="205" actId="47"/>
        <pc:sldMkLst>
          <pc:docMk/>
          <pc:sldMk cId="824652273" sldId="1271"/>
        </pc:sldMkLst>
      </pc:sldChg>
      <pc:sldChg chg="add del">
        <pc:chgData name="Neil Dyer" userId="f48cccbf-306c-476d-ac12-27135fb93a1f" providerId="ADAL" clId="{7ECDE436-8190-4D3A-A012-ED99DB08CA68}" dt="2026-04-16T09:18:35.351" v="206" actId="47"/>
        <pc:sldMkLst>
          <pc:docMk/>
          <pc:sldMk cId="4214136092" sldId="1272"/>
        </pc:sldMkLst>
      </pc:sldChg>
      <pc:sldChg chg="modSp add mod">
        <pc:chgData name="Neil Dyer" userId="f48cccbf-306c-476d-ac12-27135fb93a1f" providerId="ADAL" clId="{7ECDE436-8190-4D3A-A012-ED99DB08CA68}" dt="2026-04-16T09:18:39.453" v="207" actId="20577"/>
        <pc:sldMkLst>
          <pc:docMk/>
          <pc:sldMk cId="2893012133" sldId="1273"/>
        </pc:sldMkLst>
        <pc:spChg chg="mod">
          <ac:chgData name="Neil Dyer" userId="f48cccbf-306c-476d-ac12-27135fb93a1f" providerId="ADAL" clId="{7ECDE436-8190-4D3A-A012-ED99DB08CA68}" dt="2026-04-16T09:18:39.453" v="207" actId="20577"/>
          <ac:spMkLst>
            <pc:docMk/>
            <pc:sldMk cId="2893012133" sldId="1273"/>
            <ac:spMk id="4" creationId="{E3193235-5276-C10D-9E34-70AA5D8314F1}"/>
          </ac:spMkLst>
        </pc:spChg>
      </pc:sldChg>
      <pc:sldChg chg="add del">
        <pc:chgData name="Neil Dyer" userId="f48cccbf-306c-476d-ac12-27135fb93a1f" providerId="ADAL" clId="{7ECDE436-8190-4D3A-A012-ED99DB08CA68}" dt="2026-04-16T09:18:54.520" v="209" actId="47"/>
        <pc:sldMkLst>
          <pc:docMk/>
          <pc:sldMk cId="2266762958" sldId="1274"/>
        </pc:sldMkLst>
      </pc:sldChg>
      <pc:sldChg chg="add">
        <pc:chgData name="Neil Dyer" userId="f48cccbf-306c-476d-ac12-27135fb93a1f" providerId="ADAL" clId="{7ECDE436-8190-4D3A-A012-ED99DB08CA68}" dt="2026-04-16T09:14:51.985" v="156"/>
        <pc:sldMkLst>
          <pc:docMk/>
          <pc:sldMk cId="2651184922" sldId="1275"/>
        </pc:sldMkLst>
      </pc:sldChg>
      <pc:sldChg chg="add">
        <pc:chgData name="Neil Dyer" userId="f48cccbf-306c-476d-ac12-27135fb93a1f" providerId="ADAL" clId="{7ECDE436-8190-4D3A-A012-ED99DB08CA68}" dt="2026-04-16T09:14:51.985" v="156"/>
        <pc:sldMkLst>
          <pc:docMk/>
          <pc:sldMk cId="263488827" sldId="1276"/>
        </pc:sldMkLst>
      </pc:sldChg>
      <pc:sldChg chg="add">
        <pc:chgData name="Neil Dyer" userId="f48cccbf-306c-476d-ac12-27135fb93a1f" providerId="ADAL" clId="{7ECDE436-8190-4D3A-A012-ED99DB08CA68}" dt="2026-04-16T09:14:51.985" v="156"/>
        <pc:sldMkLst>
          <pc:docMk/>
          <pc:sldMk cId="2344019700" sldId="1279"/>
        </pc:sldMkLst>
      </pc:sldChg>
      <pc:sldChg chg="add">
        <pc:chgData name="Neil Dyer" userId="f48cccbf-306c-476d-ac12-27135fb93a1f" providerId="ADAL" clId="{7ECDE436-8190-4D3A-A012-ED99DB08CA68}" dt="2026-04-16T09:14:51.985" v="156"/>
        <pc:sldMkLst>
          <pc:docMk/>
          <pc:sldMk cId="478507177" sldId="1280"/>
        </pc:sldMkLst>
      </pc:sldChg>
      <pc:sldChg chg="add">
        <pc:chgData name="Neil Dyer" userId="f48cccbf-306c-476d-ac12-27135fb93a1f" providerId="ADAL" clId="{7ECDE436-8190-4D3A-A012-ED99DB08CA68}" dt="2026-04-16T09:14:51.985" v="156"/>
        <pc:sldMkLst>
          <pc:docMk/>
          <pc:sldMk cId="3460681255" sldId="1282"/>
        </pc:sldMkLst>
      </pc:sldChg>
      <pc:sldChg chg="add del">
        <pc:chgData name="Neil Dyer" userId="f48cccbf-306c-476d-ac12-27135fb93a1f" providerId="ADAL" clId="{7ECDE436-8190-4D3A-A012-ED99DB08CA68}" dt="2026-04-16T09:20:44.950" v="218" actId="47"/>
        <pc:sldMkLst>
          <pc:docMk/>
          <pc:sldMk cId="3557179187" sldId="1283"/>
        </pc:sldMkLst>
      </pc:sldChg>
      <pc:sldChg chg="add">
        <pc:chgData name="Neil Dyer" userId="f48cccbf-306c-476d-ac12-27135fb93a1f" providerId="ADAL" clId="{7ECDE436-8190-4D3A-A012-ED99DB08CA68}" dt="2026-04-16T09:14:51.985" v="156"/>
        <pc:sldMkLst>
          <pc:docMk/>
          <pc:sldMk cId="3026960525" sldId="1284"/>
        </pc:sldMkLst>
      </pc:sldChg>
      <pc:sldChg chg="add">
        <pc:chgData name="Neil Dyer" userId="f48cccbf-306c-476d-ac12-27135fb93a1f" providerId="ADAL" clId="{7ECDE436-8190-4D3A-A012-ED99DB08CA68}" dt="2026-04-16T09:14:51.985" v="156"/>
        <pc:sldMkLst>
          <pc:docMk/>
          <pc:sldMk cId="74478621" sldId="1285"/>
        </pc:sldMkLst>
      </pc:sldChg>
      <pc:sldChg chg="add del">
        <pc:chgData name="Neil Dyer" userId="f48cccbf-306c-476d-ac12-27135fb93a1f" providerId="ADAL" clId="{7ECDE436-8190-4D3A-A012-ED99DB08CA68}" dt="2026-04-16T09:20:50.695" v="219" actId="47"/>
        <pc:sldMkLst>
          <pc:docMk/>
          <pc:sldMk cId="0" sldId="1286"/>
        </pc:sldMkLst>
      </pc:sldChg>
      <pc:sldChg chg="addSp delSp modSp add mod delAnim">
        <pc:chgData name="Neil Dyer" userId="f48cccbf-306c-476d-ac12-27135fb93a1f" providerId="ADAL" clId="{7ECDE436-8190-4D3A-A012-ED99DB08CA68}" dt="2026-04-16T09:22:25.684" v="226" actId="1076"/>
        <pc:sldMkLst>
          <pc:docMk/>
          <pc:sldMk cId="4051604642" sldId="1287"/>
        </pc:sldMkLst>
        <pc:spChg chg="del">
          <ac:chgData name="Neil Dyer" userId="f48cccbf-306c-476d-ac12-27135fb93a1f" providerId="ADAL" clId="{7ECDE436-8190-4D3A-A012-ED99DB08CA68}" dt="2026-04-16T09:22:17.232" v="223" actId="478"/>
          <ac:spMkLst>
            <pc:docMk/>
            <pc:sldMk cId="4051604642" sldId="1287"/>
            <ac:spMk id="2" creationId="{0A086446-26AC-E9B4-578F-FF2D9A5D9E40}"/>
          </ac:spMkLst>
        </pc:spChg>
        <pc:spChg chg="add del mod">
          <ac:chgData name="Neil Dyer" userId="f48cccbf-306c-476d-ac12-27135fb93a1f" providerId="ADAL" clId="{7ECDE436-8190-4D3A-A012-ED99DB08CA68}" dt="2026-04-16T09:22:12.025" v="221" actId="478"/>
          <ac:spMkLst>
            <pc:docMk/>
            <pc:sldMk cId="4051604642" sldId="1287"/>
            <ac:spMk id="4" creationId="{C40A4D61-1D3D-022D-6D29-75DE4818D9CF}"/>
          </ac:spMkLst>
        </pc:spChg>
        <pc:spChg chg="add del mod">
          <ac:chgData name="Neil Dyer" userId="f48cccbf-306c-476d-ac12-27135fb93a1f" providerId="ADAL" clId="{7ECDE436-8190-4D3A-A012-ED99DB08CA68}" dt="2026-04-16T09:22:20.159" v="224" actId="478"/>
          <ac:spMkLst>
            <pc:docMk/>
            <pc:sldMk cId="4051604642" sldId="1287"/>
            <ac:spMk id="7" creationId="{6976581D-F37C-85AC-7B09-77C54EEBCF03}"/>
          </ac:spMkLst>
        </pc:spChg>
        <pc:picChg chg="del">
          <ac:chgData name="Neil Dyer" userId="f48cccbf-306c-476d-ac12-27135fb93a1f" providerId="ADAL" clId="{7ECDE436-8190-4D3A-A012-ED99DB08CA68}" dt="2026-04-16T09:22:09.617" v="220" actId="478"/>
          <ac:picMkLst>
            <pc:docMk/>
            <pc:sldMk cId="4051604642" sldId="1287"/>
            <ac:picMk id="5" creationId="{B6E66FB6-263E-446C-B0AC-CA488757BE37}"/>
          </ac:picMkLst>
        </pc:picChg>
        <pc:picChg chg="add mod">
          <ac:chgData name="Neil Dyer" userId="f48cccbf-306c-476d-ac12-27135fb93a1f" providerId="ADAL" clId="{7ECDE436-8190-4D3A-A012-ED99DB08CA68}" dt="2026-04-16T09:22:25.684" v="226" actId="1076"/>
          <ac:picMkLst>
            <pc:docMk/>
            <pc:sldMk cId="4051604642" sldId="1287"/>
            <ac:picMk id="2050" creationId="{8C45F575-2BA2-1F9A-52D4-419FD5AB0B62}"/>
          </ac:picMkLst>
        </pc:picChg>
      </pc:sldChg>
      <pc:sldChg chg="add">
        <pc:chgData name="Neil Dyer" userId="f48cccbf-306c-476d-ac12-27135fb93a1f" providerId="ADAL" clId="{7ECDE436-8190-4D3A-A012-ED99DB08CA68}" dt="2026-04-16T09:14:51.985" v="156"/>
        <pc:sldMkLst>
          <pc:docMk/>
          <pc:sldMk cId="2532305929" sldId="1288"/>
        </pc:sldMkLst>
      </pc:sldChg>
      <pc:sldChg chg="add">
        <pc:chgData name="Neil Dyer" userId="f48cccbf-306c-476d-ac12-27135fb93a1f" providerId="ADAL" clId="{7ECDE436-8190-4D3A-A012-ED99DB08CA68}" dt="2026-04-16T09:14:51.985" v="156"/>
        <pc:sldMkLst>
          <pc:docMk/>
          <pc:sldMk cId="0" sldId="1289"/>
        </pc:sldMkLst>
      </pc:sldChg>
      <pc:sldChg chg="add">
        <pc:chgData name="Neil Dyer" userId="f48cccbf-306c-476d-ac12-27135fb93a1f" providerId="ADAL" clId="{7ECDE436-8190-4D3A-A012-ED99DB08CA68}" dt="2026-04-16T09:14:51.985" v="156"/>
        <pc:sldMkLst>
          <pc:docMk/>
          <pc:sldMk cId="359383882" sldId="1291"/>
        </pc:sldMkLst>
      </pc:sldChg>
      <pc:sldChg chg="add del">
        <pc:chgData name="Neil Dyer" userId="f48cccbf-306c-476d-ac12-27135fb93a1f" providerId="ADAL" clId="{7ECDE436-8190-4D3A-A012-ED99DB08CA68}" dt="2026-04-16T09:17:49.229" v="203" actId="47"/>
        <pc:sldMkLst>
          <pc:docMk/>
          <pc:sldMk cId="2368689426" sldId="1292"/>
        </pc:sldMkLst>
      </pc:sldChg>
      <pc:sldChg chg="add">
        <pc:chgData name="Neil Dyer" userId="f48cccbf-306c-476d-ac12-27135fb93a1f" providerId="ADAL" clId="{7ECDE436-8190-4D3A-A012-ED99DB08CA68}" dt="2026-04-16T09:14:51.985" v="156"/>
        <pc:sldMkLst>
          <pc:docMk/>
          <pc:sldMk cId="3485299493" sldId="1295"/>
        </pc:sldMkLst>
      </pc:sldChg>
      <pc:sldChg chg="add">
        <pc:chgData name="Neil Dyer" userId="f48cccbf-306c-476d-ac12-27135fb93a1f" providerId="ADAL" clId="{7ECDE436-8190-4D3A-A012-ED99DB08CA68}" dt="2026-04-16T09:14:51.985" v="156"/>
        <pc:sldMkLst>
          <pc:docMk/>
          <pc:sldMk cId="4242567434" sldId="1296"/>
        </pc:sldMkLst>
      </pc:sldChg>
      <pc:sldChg chg="add">
        <pc:chgData name="Neil Dyer" userId="f48cccbf-306c-476d-ac12-27135fb93a1f" providerId="ADAL" clId="{7ECDE436-8190-4D3A-A012-ED99DB08CA68}" dt="2026-04-16T09:14:51.985" v="156"/>
        <pc:sldMkLst>
          <pc:docMk/>
          <pc:sldMk cId="3327160592" sldId="1297"/>
        </pc:sldMkLst>
      </pc:sldChg>
      <pc:sldChg chg="add">
        <pc:chgData name="Neil Dyer" userId="f48cccbf-306c-476d-ac12-27135fb93a1f" providerId="ADAL" clId="{7ECDE436-8190-4D3A-A012-ED99DB08CA68}" dt="2026-04-16T09:14:51.985" v="156"/>
        <pc:sldMkLst>
          <pc:docMk/>
          <pc:sldMk cId="4086902184" sldId="1303"/>
        </pc:sldMkLst>
      </pc:sldChg>
      <pc:sldChg chg="add">
        <pc:chgData name="Neil Dyer" userId="f48cccbf-306c-476d-ac12-27135fb93a1f" providerId="ADAL" clId="{7ECDE436-8190-4D3A-A012-ED99DB08CA68}" dt="2026-04-16T09:14:51.985" v="156"/>
        <pc:sldMkLst>
          <pc:docMk/>
          <pc:sldMk cId="0" sldId="1304"/>
        </pc:sldMkLst>
      </pc:sldChg>
      <pc:sldChg chg="add">
        <pc:chgData name="Neil Dyer" userId="f48cccbf-306c-476d-ac12-27135fb93a1f" providerId="ADAL" clId="{7ECDE436-8190-4D3A-A012-ED99DB08CA68}" dt="2026-04-16T09:14:51.985" v="156"/>
        <pc:sldMkLst>
          <pc:docMk/>
          <pc:sldMk cId="2342796837" sldId="1305"/>
        </pc:sldMkLst>
      </pc:sldChg>
      <pc:sldChg chg="add del">
        <pc:chgData name="Neil Dyer" userId="f48cccbf-306c-476d-ac12-27135fb93a1f" providerId="ADAL" clId="{7ECDE436-8190-4D3A-A012-ED99DB08CA68}" dt="2026-04-16T09:17:36.185" v="202" actId="47"/>
        <pc:sldMkLst>
          <pc:docMk/>
          <pc:sldMk cId="3510495355" sldId="1306"/>
        </pc:sldMkLst>
      </pc:sldChg>
      <pc:sldChg chg="add del">
        <pc:chgData name="Neil Dyer" userId="f48cccbf-306c-476d-ac12-27135fb93a1f" providerId="ADAL" clId="{7ECDE436-8190-4D3A-A012-ED99DB08CA68}" dt="2026-04-16T09:23:10.035" v="227" actId="47"/>
        <pc:sldMkLst>
          <pc:docMk/>
          <pc:sldMk cId="3929613870" sldId="1307"/>
        </pc:sldMkLst>
      </pc:sldChg>
      <pc:sldChg chg="add">
        <pc:chgData name="Neil Dyer" userId="f48cccbf-306c-476d-ac12-27135fb93a1f" providerId="ADAL" clId="{7ECDE436-8190-4D3A-A012-ED99DB08CA68}" dt="2026-04-16T09:14:51.985" v="156"/>
        <pc:sldMkLst>
          <pc:docMk/>
          <pc:sldMk cId="2164237970" sldId="1308"/>
        </pc:sldMkLst>
      </pc:sldChg>
      <pc:sldChg chg="add">
        <pc:chgData name="Neil Dyer" userId="f48cccbf-306c-476d-ac12-27135fb93a1f" providerId="ADAL" clId="{7ECDE436-8190-4D3A-A012-ED99DB08CA68}" dt="2026-04-16T09:13:54.669" v="155"/>
        <pc:sldMkLst>
          <pc:docMk/>
          <pc:sldMk cId="36453981" sldId="1323"/>
        </pc:sldMkLst>
      </pc:sldChg>
      <pc:sldChg chg="add">
        <pc:chgData name="Neil Dyer" userId="f48cccbf-306c-476d-ac12-27135fb93a1f" providerId="ADAL" clId="{7ECDE436-8190-4D3A-A012-ED99DB08CA68}" dt="2026-04-16T09:24:18.378" v="228"/>
        <pc:sldMkLst>
          <pc:docMk/>
          <pc:sldMk cId="3595979995" sldId="1324"/>
        </pc:sldMkLst>
      </pc:sldChg>
      <pc:sldMasterChg chg="delSldLayout">
        <pc:chgData name="Neil Dyer" userId="f48cccbf-306c-476d-ac12-27135fb93a1f" providerId="ADAL" clId="{7ECDE436-8190-4D3A-A012-ED99DB08CA68}" dt="2026-03-18T14:13:06.868" v="15" actId="47"/>
        <pc:sldMasterMkLst>
          <pc:docMk/>
          <pc:sldMasterMk cId="2433269787" sldId="2147483923"/>
        </pc:sldMasterMkLst>
      </pc:sldMasterChg>
      <pc:sldMasterChg chg="del delSldLayout">
        <pc:chgData name="Neil Dyer" userId="f48cccbf-306c-476d-ac12-27135fb93a1f" providerId="ADAL" clId="{7ECDE436-8190-4D3A-A012-ED99DB08CA68}" dt="2026-04-16T09:17:11.860" v="201" actId="47"/>
        <pc:sldMasterMkLst>
          <pc:docMk/>
          <pc:sldMasterMk cId="1776896906" sldId="2147483938"/>
        </pc:sldMasterMkLst>
        <pc:sldLayoutChg chg="del">
          <pc:chgData name="Neil Dyer" userId="f48cccbf-306c-476d-ac12-27135fb93a1f" providerId="ADAL" clId="{7ECDE436-8190-4D3A-A012-ED99DB08CA68}" dt="2026-04-16T09:17:11.860" v="201" actId="47"/>
          <pc:sldLayoutMkLst>
            <pc:docMk/>
            <pc:sldMasterMk cId="1776896906" sldId="2147483938"/>
            <pc:sldLayoutMk cId="3697359018" sldId="2147483939"/>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2872801327" sldId="2147483940"/>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3179098682" sldId="2147483941"/>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938339147" sldId="2147483942"/>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1792315926" sldId="2147483943"/>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4202608011" sldId="2147483944"/>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2344045624" sldId="2147483945"/>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4029181091" sldId="2147483946"/>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2790952152" sldId="2147483947"/>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243165210" sldId="2147483948"/>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764858688" sldId="2147483949"/>
          </pc:sldLayoutMkLst>
        </pc:sldLayoutChg>
        <pc:sldLayoutChg chg="del">
          <pc:chgData name="Neil Dyer" userId="f48cccbf-306c-476d-ac12-27135fb93a1f" providerId="ADAL" clId="{7ECDE436-8190-4D3A-A012-ED99DB08CA68}" dt="2026-04-16T09:17:11.860" v="201" actId="47"/>
          <pc:sldLayoutMkLst>
            <pc:docMk/>
            <pc:sldMasterMk cId="1776896906" sldId="2147483938"/>
            <pc:sldLayoutMk cId="3488239093" sldId="2147483950"/>
          </pc:sldLayoutMkLst>
        </pc:sldLayoutChg>
      </pc:sldMaster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2DFF0D-D3A1-4AC8-AFE9-78E76756365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B05FE0D-8224-43C7-80D3-6828CB5164CA}">
      <dgm:prSet/>
      <dgm:spPr/>
      <dgm:t>
        <a:bodyPr/>
        <a:lstStyle/>
        <a:p>
          <a:r>
            <a:rPr lang="en-US"/>
            <a:t>Experience </a:t>
          </a:r>
        </a:p>
      </dgm:t>
    </dgm:pt>
    <dgm:pt modelId="{4D40115F-F092-43CA-8C17-6F745D5C7015}" type="parTrans" cxnId="{6CFB9C2C-1B2A-46FA-8BDE-1F28A2ECA454}">
      <dgm:prSet/>
      <dgm:spPr/>
      <dgm:t>
        <a:bodyPr/>
        <a:lstStyle/>
        <a:p>
          <a:endParaRPr lang="en-US"/>
        </a:p>
      </dgm:t>
    </dgm:pt>
    <dgm:pt modelId="{1C334E53-47FE-4487-9B36-006BAF4B5DDD}" type="sibTrans" cxnId="{6CFB9C2C-1B2A-46FA-8BDE-1F28A2ECA454}">
      <dgm:prSet/>
      <dgm:spPr/>
      <dgm:t>
        <a:bodyPr/>
        <a:lstStyle/>
        <a:p>
          <a:endParaRPr lang="en-US"/>
        </a:p>
      </dgm:t>
    </dgm:pt>
    <dgm:pt modelId="{D854F815-A4F0-441C-8B47-B273090A8C16}">
      <dgm:prSet/>
      <dgm:spPr/>
      <dgm:t>
        <a:bodyPr/>
        <a:lstStyle/>
        <a:p>
          <a:r>
            <a:rPr lang="en-US"/>
            <a:t>Skills</a:t>
          </a:r>
        </a:p>
      </dgm:t>
    </dgm:pt>
    <dgm:pt modelId="{57B96F5E-DDC1-49F3-89B8-F76D047B3650}" type="parTrans" cxnId="{492F6C2E-0FA4-4E21-A08C-0AED9CBC5CF1}">
      <dgm:prSet/>
      <dgm:spPr/>
      <dgm:t>
        <a:bodyPr/>
        <a:lstStyle/>
        <a:p>
          <a:endParaRPr lang="en-US"/>
        </a:p>
      </dgm:t>
    </dgm:pt>
    <dgm:pt modelId="{725CD633-3DD0-495B-A7D1-EC23DD70CF92}" type="sibTrans" cxnId="{492F6C2E-0FA4-4E21-A08C-0AED9CBC5CF1}">
      <dgm:prSet/>
      <dgm:spPr/>
      <dgm:t>
        <a:bodyPr/>
        <a:lstStyle/>
        <a:p>
          <a:endParaRPr lang="en-US"/>
        </a:p>
      </dgm:t>
    </dgm:pt>
    <dgm:pt modelId="{4217055B-6DD5-4AED-A39F-0F2B40243E98}">
      <dgm:prSet/>
      <dgm:spPr/>
      <dgm:t>
        <a:bodyPr/>
        <a:lstStyle/>
        <a:p>
          <a:r>
            <a:rPr lang="en-US"/>
            <a:t>The Right ‘Fit’</a:t>
          </a:r>
        </a:p>
      </dgm:t>
    </dgm:pt>
    <dgm:pt modelId="{7D0493B4-C826-433D-9AD1-A9F700D3E3D7}" type="parTrans" cxnId="{2C490927-806A-4349-B116-292F9BAC88C5}">
      <dgm:prSet/>
      <dgm:spPr/>
      <dgm:t>
        <a:bodyPr/>
        <a:lstStyle/>
        <a:p>
          <a:endParaRPr lang="en-US"/>
        </a:p>
      </dgm:t>
    </dgm:pt>
    <dgm:pt modelId="{50047374-8490-4A92-B5C3-1E1ACE720C13}" type="sibTrans" cxnId="{2C490927-806A-4349-B116-292F9BAC88C5}">
      <dgm:prSet/>
      <dgm:spPr/>
      <dgm:t>
        <a:bodyPr/>
        <a:lstStyle/>
        <a:p>
          <a:endParaRPr lang="en-US"/>
        </a:p>
      </dgm:t>
    </dgm:pt>
    <dgm:pt modelId="{5A7964BE-04C7-4745-8ABF-B935195902DB}" type="pres">
      <dgm:prSet presAssocID="{3F2DFF0D-D3A1-4AC8-AFE9-78E767563655}" presName="linear" presStyleCnt="0">
        <dgm:presLayoutVars>
          <dgm:animLvl val="lvl"/>
          <dgm:resizeHandles val="exact"/>
        </dgm:presLayoutVars>
      </dgm:prSet>
      <dgm:spPr/>
    </dgm:pt>
    <dgm:pt modelId="{991842AA-0EEC-2B4E-BA9F-5A4019AAC575}" type="pres">
      <dgm:prSet presAssocID="{7B05FE0D-8224-43C7-80D3-6828CB5164CA}" presName="parentText" presStyleLbl="node1" presStyleIdx="0" presStyleCnt="3">
        <dgm:presLayoutVars>
          <dgm:chMax val="0"/>
          <dgm:bulletEnabled val="1"/>
        </dgm:presLayoutVars>
      </dgm:prSet>
      <dgm:spPr/>
    </dgm:pt>
    <dgm:pt modelId="{002268FA-CB23-8B4B-AFD9-F68EECEC53D2}" type="pres">
      <dgm:prSet presAssocID="{1C334E53-47FE-4487-9B36-006BAF4B5DDD}" presName="spacer" presStyleCnt="0"/>
      <dgm:spPr/>
    </dgm:pt>
    <dgm:pt modelId="{A99BF640-14A9-BC4E-93D9-AF24C604FAF6}" type="pres">
      <dgm:prSet presAssocID="{D854F815-A4F0-441C-8B47-B273090A8C16}" presName="parentText" presStyleLbl="node1" presStyleIdx="1" presStyleCnt="3">
        <dgm:presLayoutVars>
          <dgm:chMax val="0"/>
          <dgm:bulletEnabled val="1"/>
        </dgm:presLayoutVars>
      </dgm:prSet>
      <dgm:spPr/>
    </dgm:pt>
    <dgm:pt modelId="{4820D625-9B99-8242-B3A5-11138B9EF7D6}" type="pres">
      <dgm:prSet presAssocID="{725CD633-3DD0-495B-A7D1-EC23DD70CF92}" presName="spacer" presStyleCnt="0"/>
      <dgm:spPr/>
    </dgm:pt>
    <dgm:pt modelId="{70AA5EEF-1862-644B-9BB3-353FDCF78427}" type="pres">
      <dgm:prSet presAssocID="{4217055B-6DD5-4AED-A39F-0F2B40243E98}" presName="parentText" presStyleLbl="node1" presStyleIdx="2" presStyleCnt="3">
        <dgm:presLayoutVars>
          <dgm:chMax val="0"/>
          <dgm:bulletEnabled val="1"/>
        </dgm:presLayoutVars>
      </dgm:prSet>
      <dgm:spPr/>
    </dgm:pt>
  </dgm:ptLst>
  <dgm:cxnLst>
    <dgm:cxn modelId="{EB2F350E-F912-344B-9DC7-D69FE758F21B}" type="presOf" srcId="{7B05FE0D-8224-43C7-80D3-6828CB5164CA}" destId="{991842AA-0EEC-2B4E-BA9F-5A4019AAC575}" srcOrd="0" destOrd="0" presId="urn:microsoft.com/office/officeart/2005/8/layout/vList2"/>
    <dgm:cxn modelId="{2C490927-806A-4349-B116-292F9BAC88C5}" srcId="{3F2DFF0D-D3A1-4AC8-AFE9-78E767563655}" destId="{4217055B-6DD5-4AED-A39F-0F2B40243E98}" srcOrd="2" destOrd="0" parTransId="{7D0493B4-C826-433D-9AD1-A9F700D3E3D7}" sibTransId="{50047374-8490-4A92-B5C3-1E1ACE720C13}"/>
    <dgm:cxn modelId="{6CFB9C2C-1B2A-46FA-8BDE-1F28A2ECA454}" srcId="{3F2DFF0D-D3A1-4AC8-AFE9-78E767563655}" destId="{7B05FE0D-8224-43C7-80D3-6828CB5164CA}" srcOrd="0" destOrd="0" parTransId="{4D40115F-F092-43CA-8C17-6F745D5C7015}" sibTransId="{1C334E53-47FE-4487-9B36-006BAF4B5DDD}"/>
    <dgm:cxn modelId="{492F6C2E-0FA4-4E21-A08C-0AED9CBC5CF1}" srcId="{3F2DFF0D-D3A1-4AC8-AFE9-78E767563655}" destId="{D854F815-A4F0-441C-8B47-B273090A8C16}" srcOrd="1" destOrd="0" parTransId="{57B96F5E-DDC1-49F3-89B8-F76D047B3650}" sibTransId="{725CD633-3DD0-495B-A7D1-EC23DD70CF92}"/>
    <dgm:cxn modelId="{20AB82B7-937B-414B-A08C-115585D941F3}" type="presOf" srcId="{3F2DFF0D-D3A1-4AC8-AFE9-78E767563655}" destId="{5A7964BE-04C7-4745-8ABF-B935195902DB}" srcOrd="0" destOrd="0" presId="urn:microsoft.com/office/officeart/2005/8/layout/vList2"/>
    <dgm:cxn modelId="{B9ACFAD1-EA99-3A4E-9500-AF8FE59E35E3}" type="presOf" srcId="{4217055B-6DD5-4AED-A39F-0F2B40243E98}" destId="{70AA5EEF-1862-644B-9BB3-353FDCF78427}" srcOrd="0" destOrd="0" presId="urn:microsoft.com/office/officeart/2005/8/layout/vList2"/>
    <dgm:cxn modelId="{CA0C15D4-7AE8-9F42-A10B-68B5E5457E56}" type="presOf" srcId="{D854F815-A4F0-441C-8B47-B273090A8C16}" destId="{A99BF640-14A9-BC4E-93D9-AF24C604FAF6}" srcOrd="0" destOrd="0" presId="urn:microsoft.com/office/officeart/2005/8/layout/vList2"/>
    <dgm:cxn modelId="{74E58255-FEB2-A24D-95EC-F1787C0C6777}" type="presParOf" srcId="{5A7964BE-04C7-4745-8ABF-B935195902DB}" destId="{991842AA-0EEC-2B4E-BA9F-5A4019AAC575}" srcOrd="0" destOrd="0" presId="urn:microsoft.com/office/officeart/2005/8/layout/vList2"/>
    <dgm:cxn modelId="{B08DB7D3-7FD5-5A48-A444-1AF58328124C}" type="presParOf" srcId="{5A7964BE-04C7-4745-8ABF-B935195902DB}" destId="{002268FA-CB23-8B4B-AFD9-F68EECEC53D2}" srcOrd="1" destOrd="0" presId="urn:microsoft.com/office/officeart/2005/8/layout/vList2"/>
    <dgm:cxn modelId="{4D623942-5423-1747-8D20-D9738145F109}" type="presParOf" srcId="{5A7964BE-04C7-4745-8ABF-B935195902DB}" destId="{A99BF640-14A9-BC4E-93D9-AF24C604FAF6}" srcOrd="2" destOrd="0" presId="urn:microsoft.com/office/officeart/2005/8/layout/vList2"/>
    <dgm:cxn modelId="{DFB2CA27-6D8D-7E4E-8E2C-A344148535C5}" type="presParOf" srcId="{5A7964BE-04C7-4745-8ABF-B935195902DB}" destId="{4820D625-9B99-8242-B3A5-11138B9EF7D6}" srcOrd="3" destOrd="0" presId="urn:microsoft.com/office/officeart/2005/8/layout/vList2"/>
    <dgm:cxn modelId="{C3C76DCD-4EED-7E42-BCB6-9299565DD737}" type="presParOf" srcId="{5A7964BE-04C7-4745-8ABF-B935195902DB}" destId="{70AA5EEF-1862-644B-9BB3-353FDCF7842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815985-C916-48B9-96B3-EFC19933B6BA}" type="doc">
      <dgm:prSet loTypeId="urn:microsoft.com/office/officeart/2005/8/layout/vList2" loCatId="list" qsTypeId="urn:microsoft.com/office/officeart/2005/8/quickstyle/simple1" qsCatId="simple" csTypeId="urn:microsoft.com/office/officeart/2005/8/colors/accent6_2" csCatId="accent6" phldr="1"/>
      <dgm:spPr/>
      <dgm:t>
        <a:bodyPr/>
        <a:lstStyle/>
        <a:p>
          <a:endParaRPr lang="en-US"/>
        </a:p>
      </dgm:t>
    </dgm:pt>
    <dgm:pt modelId="{1AA84C61-5C99-4590-A9A2-113797B99850}">
      <dgm:prSet/>
      <dgm:spPr/>
      <dgm:t>
        <a:bodyPr/>
        <a:lstStyle/>
        <a:p>
          <a:r>
            <a:rPr lang="en-US" dirty="0"/>
            <a:t>Review Facebook audience insights </a:t>
          </a:r>
        </a:p>
      </dgm:t>
    </dgm:pt>
    <dgm:pt modelId="{0415B173-E8BF-45B4-8491-03344D2511A7}" type="parTrans" cxnId="{451E3148-D12E-43DF-88DE-5A05B667977E}">
      <dgm:prSet/>
      <dgm:spPr/>
      <dgm:t>
        <a:bodyPr/>
        <a:lstStyle/>
        <a:p>
          <a:endParaRPr lang="en-US"/>
        </a:p>
      </dgm:t>
    </dgm:pt>
    <dgm:pt modelId="{AB08591D-2E44-4FCF-B2E9-A65E5E90F5B5}" type="sibTrans" cxnId="{451E3148-D12E-43DF-88DE-5A05B667977E}">
      <dgm:prSet/>
      <dgm:spPr/>
      <dgm:t>
        <a:bodyPr/>
        <a:lstStyle/>
        <a:p>
          <a:endParaRPr lang="en-US"/>
        </a:p>
      </dgm:t>
    </dgm:pt>
    <dgm:pt modelId="{3826A370-9DC5-4059-B288-B1F8F9F1F386}">
      <dgm:prSet/>
      <dgm:spPr/>
      <dgm:t>
        <a:bodyPr/>
        <a:lstStyle/>
        <a:p>
          <a:r>
            <a:rPr lang="en-US" dirty="0"/>
            <a:t>Review competitor feedback on Google and social media</a:t>
          </a:r>
        </a:p>
      </dgm:t>
    </dgm:pt>
    <dgm:pt modelId="{F731E535-707F-4335-9097-022A6A668E69}" type="parTrans" cxnId="{FFE6846A-68FC-4E41-AEE2-C4B91CEB7C1E}">
      <dgm:prSet/>
      <dgm:spPr/>
      <dgm:t>
        <a:bodyPr/>
        <a:lstStyle/>
        <a:p>
          <a:endParaRPr lang="en-US"/>
        </a:p>
      </dgm:t>
    </dgm:pt>
    <dgm:pt modelId="{F4565C87-FB86-4B9C-B0AE-74672778659E}" type="sibTrans" cxnId="{FFE6846A-68FC-4E41-AEE2-C4B91CEB7C1E}">
      <dgm:prSet/>
      <dgm:spPr/>
      <dgm:t>
        <a:bodyPr/>
        <a:lstStyle/>
        <a:p>
          <a:endParaRPr lang="en-US"/>
        </a:p>
      </dgm:t>
    </dgm:pt>
    <dgm:pt modelId="{4EC9E1A1-948A-4A16-97CA-8895049CD591}">
      <dgm:prSet/>
      <dgm:spPr/>
      <dgm:t>
        <a:bodyPr/>
        <a:lstStyle/>
        <a:p>
          <a:r>
            <a:rPr lang="en-US"/>
            <a:t>Check out Google Ads keyword planners </a:t>
          </a:r>
        </a:p>
      </dgm:t>
    </dgm:pt>
    <dgm:pt modelId="{3FD92CF1-6E79-47F2-9E41-1EBF0F9F219E}" type="parTrans" cxnId="{C10CD307-4D86-426B-8088-6C3504CCB547}">
      <dgm:prSet/>
      <dgm:spPr/>
      <dgm:t>
        <a:bodyPr/>
        <a:lstStyle/>
        <a:p>
          <a:endParaRPr lang="en-US"/>
        </a:p>
      </dgm:t>
    </dgm:pt>
    <dgm:pt modelId="{20F83A87-90BE-46B6-8FBA-9578204DE2AE}" type="sibTrans" cxnId="{C10CD307-4D86-426B-8088-6C3504CCB547}">
      <dgm:prSet/>
      <dgm:spPr/>
      <dgm:t>
        <a:bodyPr/>
        <a:lstStyle/>
        <a:p>
          <a:endParaRPr lang="en-US"/>
        </a:p>
      </dgm:t>
    </dgm:pt>
    <dgm:pt modelId="{4D58FD2B-F7D5-46F6-AB58-6A6C0CD73795}">
      <dgm:prSet/>
      <dgm:spPr/>
      <dgm:t>
        <a:bodyPr/>
        <a:lstStyle/>
        <a:p>
          <a:r>
            <a:rPr lang="en-US"/>
            <a:t>Reports and data </a:t>
          </a:r>
        </a:p>
      </dgm:t>
    </dgm:pt>
    <dgm:pt modelId="{F9D9CDC3-3899-4672-AA1B-024D53C9203B}" type="parTrans" cxnId="{FC7F7DB2-5E04-497B-B79C-1577DB175711}">
      <dgm:prSet/>
      <dgm:spPr/>
      <dgm:t>
        <a:bodyPr/>
        <a:lstStyle/>
        <a:p>
          <a:endParaRPr lang="en-US"/>
        </a:p>
      </dgm:t>
    </dgm:pt>
    <dgm:pt modelId="{EC231A58-E3D6-4BB4-BF8E-65DC8F814B17}" type="sibTrans" cxnId="{FC7F7DB2-5E04-497B-B79C-1577DB175711}">
      <dgm:prSet/>
      <dgm:spPr/>
      <dgm:t>
        <a:bodyPr/>
        <a:lstStyle/>
        <a:p>
          <a:endParaRPr lang="en-US"/>
        </a:p>
      </dgm:t>
    </dgm:pt>
    <dgm:pt modelId="{8710551B-E08D-441C-8D14-2A408DD8364D}">
      <dgm:prSet/>
      <dgm:spPr/>
      <dgm:t>
        <a:bodyPr/>
        <a:lstStyle/>
        <a:p>
          <a:r>
            <a:rPr lang="en-US"/>
            <a:t>Similar business web sites </a:t>
          </a:r>
        </a:p>
      </dgm:t>
    </dgm:pt>
    <dgm:pt modelId="{33D598EC-54D5-466C-BFFB-A5B7E447208B}" type="parTrans" cxnId="{AF3353C0-C40C-4D6F-A657-0DD144843FEE}">
      <dgm:prSet/>
      <dgm:spPr/>
      <dgm:t>
        <a:bodyPr/>
        <a:lstStyle/>
        <a:p>
          <a:endParaRPr lang="en-US"/>
        </a:p>
      </dgm:t>
    </dgm:pt>
    <dgm:pt modelId="{9DDFD8F1-0227-47F3-97F3-424E947F28F5}" type="sibTrans" cxnId="{AF3353C0-C40C-4D6F-A657-0DD144843FEE}">
      <dgm:prSet/>
      <dgm:spPr/>
      <dgm:t>
        <a:bodyPr/>
        <a:lstStyle/>
        <a:p>
          <a:endParaRPr lang="en-US"/>
        </a:p>
      </dgm:t>
    </dgm:pt>
    <dgm:pt modelId="{A890E12B-E108-477F-AA9C-0AC49A39F21B}">
      <dgm:prSet/>
      <dgm:spPr/>
      <dgm:t>
        <a:bodyPr/>
        <a:lstStyle/>
        <a:p>
          <a:r>
            <a:rPr lang="en-US"/>
            <a:t>Sector specific websites / research and guidance information </a:t>
          </a:r>
        </a:p>
      </dgm:t>
    </dgm:pt>
    <dgm:pt modelId="{86FB7393-E775-4070-87AD-5375A15B8AD0}" type="parTrans" cxnId="{3998ED83-EE41-4F99-AB67-932A846ACF56}">
      <dgm:prSet/>
      <dgm:spPr/>
      <dgm:t>
        <a:bodyPr/>
        <a:lstStyle/>
        <a:p>
          <a:endParaRPr lang="en-US"/>
        </a:p>
      </dgm:t>
    </dgm:pt>
    <dgm:pt modelId="{9D10D6E4-C2DD-4196-A046-DC606F7190BD}" type="sibTrans" cxnId="{3998ED83-EE41-4F99-AB67-932A846ACF56}">
      <dgm:prSet/>
      <dgm:spPr/>
      <dgm:t>
        <a:bodyPr/>
        <a:lstStyle/>
        <a:p>
          <a:endParaRPr lang="en-US"/>
        </a:p>
      </dgm:t>
    </dgm:pt>
    <dgm:pt modelId="{1149CD7A-9BF9-41AE-BC8A-00FE7AC7FA2F}">
      <dgm:prSet/>
      <dgm:spPr/>
      <dgm:t>
        <a:bodyPr/>
        <a:lstStyle/>
        <a:p>
          <a:r>
            <a:rPr lang="en-US" dirty="0"/>
            <a:t>YouTube, and others. </a:t>
          </a:r>
        </a:p>
      </dgm:t>
    </dgm:pt>
    <dgm:pt modelId="{F9380C1A-CF08-432C-8919-9FE3A7FCAAF0}" type="parTrans" cxnId="{A3E14C69-BD63-4F4E-A484-4E514F0AA87D}">
      <dgm:prSet/>
      <dgm:spPr/>
      <dgm:t>
        <a:bodyPr/>
        <a:lstStyle/>
        <a:p>
          <a:endParaRPr lang="en-US"/>
        </a:p>
      </dgm:t>
    </dgm:pt>
    <dgm:pt modelId="{5F45F43B-D15D-44F5-B0C9-B97480CC4EA2}" type="sibTrans" cxnId="{A3E14C69-BD63-4F4E-A484-4E514F0AA87D}">
      <dgm:prSet/>
      <dgm:spPr/>
      <dgm:t>
        <a:bodyPr/>
        <a:lstStyle/>
        <a:p>
          <a:endParaRPr lang="en-US"/>
        </a:p>
      </dgm:t>
    </dgm:pt>
    <dgm:pt modelId="{4C30B7D1-6606-4B93-BAFF-4A5E09875615}">
      <dgm:prSet/>
      <dgm:spPr/>
      <dgm:t>
        <a:bodyPr/>
        <a:lstStyle/>
        <a:p>
          <a:r>
            <a:rPr lang="en-US" dirty="0"/>
            <a:t>The list goes on….. </a:t>
          </a:r>
        </a:p>
      </dgm:t>
    </dgm:pt>
    <dgm:pt modelId="{FC97E3C3-AD19-4725-B602-27ACCE256A12}" type="parTrans" cxnId="{DFE7575C-2AC7-41F2-A4FD-A99BC350AA7C}">
      <dgm:prSet/>
      <dgm:spPr/>
      <dgm:t>
        <a:bodyPr/>
        <a:lstStyle/>
        <a:p>
          <a:endParaRPr lang="en-US"/>
        </a:p>
      </dgm:t>
    </dgm:pt>
    <dgm:pt modelId="{5D2C3552-9AB4-4FBD-8663-49DE886C552C}" type="sibTrans" cxnId="{DFE7575C-2AC7-41F2-A4FD-A99BC350AA7C}">
      <dgm:prSet/>
      <dgm:spPr/>
      <dgm:t>
        <a:bodyPr/>
        <a:lstStyle/>
        <a:p>
          <a:endParaRPr lang="en-US"/>
        </a:p>
      </dgm:t>
    </dgm:pt>
    <dgm:pt modelId="{EAEE1C26-CF88-9844-BE7B-4842387A087F}" type="pres">
      <dgm:prSet presAssocID="{3C815985-C916-48B9-96B3-EFC19933B6BA}" presName="linear" presStyleCnt="0">
        <dgm:presLayoutVars>
          <dgm:animLvl val="lvl"/>
          <dgm:resizeHandles val="exact"/>
        </dgm:presLayoutVars>
      </dgm:prSet>
      <dgm:spPr/>
    </dgm:pt>
    <dgm:pt modelId="{C596C005-B915-E340-9048-07F728B3B94F}" type="pres">
      <dgm:prSet presAssocID="{1AA84C61-5C99-4590-A9A2-113797B99850}" presName="parentText" presStyleLbl="node1" presStyleIdx="0" presStyleCnt="8">
        <dgm:presLayoutVars>
          <dgm:chMax val="0"/>
          <dgm:bulletEnabled val="1"/>
        </dgm:presLayoutVars>
      </dgm:prSet>
      <dgm:spPr/>
    </dgm:pt>
    <dgm:pt modelId="{F3AFAF69-3A3C-D041-A055-521D34176F17}" type="pres">
      <dgm:prSet presAssocID="{AB08591D-2E44-4FCF-B2E9-A65E5E90F5B5}" presName="spacer" presStyleCnt="0"/>
      <dgm:spPr/>
    </dgm:pt>
    <dgm:pt modelId="{AA0A0170-5F31-4843-B83A-75A5374562E3}" type="pres">
      <dgm:prSet presAssocID="{3826A370-9DC5-4059-B288-B1F8F9F1F386}" presName="parentText" presStyleLbl="node1" presStyleIdx="1" presStyleCnt="8">
        <dgm:presLayoutVars>
          <dgm:chMax val="0"/>
          <dgm:bulletEnabled val="1"/>
        </dgm:presLayoutVars>
      </dgm:prSet>
      <dgm:spPr/>
    </dgm:pt>
    <dgm:pt modelId="{07CE71DA-01A8-D64E-B840-45ECFC241827}" type="pres">
      <dgm:prSet presAssocID="{F4565C87-FB86-4B9C-B0AE-74672778659E}" presName="spacer" presStyleCnt="0"/>
      <dgm:spPr/>
    </dgm:pt>
    <dgm:pt modelId="{B5849E38-E089-F146-B816-4DC8A7BDEDA5}" type="pres">
      <dgm:prSet presAssocID="{4EC9E1A1-948A-4A16-97CA-8895049CD591}" presName="parentText" presStyleLbl="node1" presStyleIdx="2" presStyleCnt="8">
        <dgm:presLayoutVars>
          <dgm:chMax val="0"/>
          <dgm:bulletEnabled val="1"/>
        </dgm:presLayoutVars>
      </dgm:prSet>
      <dgm:spPr/>
    </dgm:pt>
    <dgm:pt modelId="{F98C9951-0427-7140-876D-2296D9942F77}" type="pres">
      <dgm:prSet presAssocID="{20F83A87-90BE-46B6-8FBA-9578204DE2AE}" presName="spacer" presStyleCnt="0"/>
      <dgm:spPr/>
    </dgm:pt>
    <dgm:pt modelId="{CEC16FC2-F8B4-C744-B126-97944C1D9BA0}" type="pres">
      <dgm:prSet presAssocID="{4D58FD2B-F7D5-46F6-AB58-6A6C0CD73795}" presName="parentText" presStyleLbl="node1" presStyleIdx="3" presStyleCnt="8">
        <dgm:presLayoutVars>
          <dgm:chMax val="0"/>
          <dgm:bulletEnabled val="1"/>
        </dgm:presLayoutVars>
      </dgm:prSet>
      <dgm:spPr/>
    </dgm:pt>
    <dgm:pt modelId="{33AC1852-1710-0047-ACF8-5F9466AE8C99}" type="pres">
      <dgm:prSet presAssocID="{EC231A58-E3D6-4BB4-BF8E-65DC8F814B17}" presName="spacer" presStyleCnt="0"/>
      <dgm:spPr/>
    </dgm:pt>
    <dgm:pt modelId="{9E5D34DF-FD7C-7F4D-BBAC-AE1627F9F475}" type="pres">
      <dgm:prSet presAssocID="{8710551B-E08D-441C-8D14-2A408DD8364D}" presName="parentText" presStyleLbl="node1" presStyleIdx="4" presStyleCnt="8">
        <dgm:presLayoutVars>
          <dgm:chMax val="0"/>
          <dgm:bulletEnabled val="1"/>
        </dgm:presLayoutVars>
      </dgm:prSet>
      <dgm:spPr/>
    </dgm:pt>
    <dgm:pt modelId="{CB983A5F-D104-2647-8DE4-D3DD9D0430FC}" type="pres">
      <dgm:prSet presAssocID="{9DDFD8F1-0227-47F3-97F3-424E947F28F5}" presName="spacer" presStyleCnt="0"/>
      <dgm:spPr/>
    </dgm:pt>
    <dgm:pt modelId="{5109FD10-89C8-344D-A7E0-B784E843D336}" type="pres">
      <dgm:prSet presAssocID="{A890E12B-E108-477F-AA9C-0AC49A39F21B}" presName="parentText" presStyleLbl="node1" presStyleIdx="5" presStyleCnt="8">
        <dgm:presLayoutVars>
          <dgm:chMax val="0"/>
          <dgm:bulletEnabled val="1"/>
        </dgm:presLayoutVars>
      </dgm:prSet>
      <dgm:spPr/>
    </dgm:pt>
    <dgm:pt modelId="{A462F852-E8BF-9548-B921-FC2A590AFCF2}" type="pres">
      <dgm:prSet presAssocID="{9D10D6E4-C2DD-4196-A046-DC606F7190BD}" presName="spacer" presStyleCnt="0"/>
      <dgm:spPr/>
    </dgm:pt>
    <dgm:pt modelId="{C9ED1E1A-4465-5945-A70A-A3131889CBED}" type="pres">
      <dgm:prSet presAssocID="{1149CD7A-9BF9-41AE-BC8A-00FE7AC7FA2F}" presName="parentText" presStyleLbl="node1" presStyleIdx="6" presStyleCnt="8">
        <dgm:presLayoutVars>
          <dgm:chMax val="0"/>
          <dgm:bulletEnabled val="1"/>
        </dgm:presLayoutVars>
      </dgm:prSet>
      <dgm:spPr/>
    </dgm:pt>
    <dgm:pt modelId="{04B61AF3-DBC8-7E43-BF78-AA2FF9FA3017}" type="pres">
      <dgm:prSet presAssocID="{5F45F43B-D15D-44F5-B0C9-B97480CC4EA2}" presName="spacer" presStyleCnt="0"/>
      <dgm:spPr/>
    </dgm:pt>
    <dgm:pt modelId="{C13F985E-BFCA-4C4D-B203-461D6309A2BA}" type="pres">
      <dgm:prSet presAssocID="{4C30B7D1-6606-4B93-BAFF-4A5E09875615}" presName="parentText" presStyleLbl="node1" presStyleIdx="7" presStyleCnt="8">
        <dgm:presLayoutVars>
          <dgm:chMax val="0"/>
          <dgm:bulletEnabled val="1"/>
        </dgm:presLayoutVars>
      </dgm:prSet>
      <dgm:spPr/>
    </dgm:pt>
  </dgm:ptLst>
  <dgm:cxnLst>
    <dgm:cxn modelId="{91B84801-B873-B74B-82BE-F18C8689D303}" type="presOf" srcId="{3826A370-9DC5-4059-B288-B1F8F9F1F386}" destId="{AA0A0170-5F31-4843-B83A-75A5374562E3}" srcOrd="0" destOrd="0" presId="urn:microsoft.com/office/officeart/2005/8/layout/vList2"/>
    <dgm:cxn modelId="{C10CD307-4D86-426B-8088-6C3504CCB547}" srcId="{3C815985-C916-48B9-96B3-EFC19933B6BA}" destId="{4EC9E1A1-948A-4A16-97CA-8895049CD591}" srcOrd="2" destOrd="0" parTransId="{3FD92CF1-6E79-47F2-9E41-1EBF0F9F219E}" sibTransId="{20F83A87-90BE-46B6-8FBA-9578204DE2AE}"/>
    <dgm:cxn modelId="{F4DF921E-3BFB-E24E-BF7B-30A6B60AAE52}" type="presOf" srcId="{1AA84C61-5C99-4590-A9A2-113797B99850}" destId="{C596C005-B915-E340-9048-07F728B3B94F}" srcOrd="0" destOrd="0" presId="urn:microsoft.com/office/officeart/2005/8/layout/vList2"/>
    <dgm:cxn modelId="{DFE7575C-2AC7-41F2-A4FD-A99BC350AA7C}" srcId="{3C815985-C916-48B9-96B3-EFC19933B6BA}" destId="{4C30B7D1-6606-4B93-BAFF-4A5E09875615}" srcOrd="7" destOrd="0" parTransId="{FC97E3C3-AD19-4725-B602-27ACCE256A12}" sibTransId="{5D2C3552-9AB4-4FBD-8663-49DE886C552C}"/>
    <dgm:cxn modelId="{451E3148-D12E-43DF-88DE-5A05B667977E}" srcId="{3C815985-C916-48B9-96B3-EFC19933B6BA}" destId="{1AA84C61-5C99-4590-A9A2-113797B99850}" srcOrd="0" destOrd="0" parTransId="{0415B173-E8BF-45B4-8491-03344D2511A7}" sibTransId="{AB08591D-2E44-4FCF-B2E9-A65E5E90F5B5}"/>
    <dgm:cxn modelId="{7F943C69-6132-6444-8168-E88D410132D8}" type="presOf" srcId="{4C30B7D1-6606-4B93-BAFF-4A5E09875615}" destId="{C13F985E-BFCA-4C4D-B203-461D6309A2BA}" srcOrd="0" destOrd="0" presId="urn:microsoft.com/office/officeart/2005/8/layout/vList2"/>
    <dgm:cxn modelId="{A3E14C69-BD63-4F4E-A484-4E514F0AA87D}" srcId="{3C815985-C916-48B9-96B3-EFC19933B6BA}" destId="{1149CD7A-9BF9-41AE-BC8A-00FE7AC7FA2F}" srcOrd="6" destOrd="0" parTransId="{F9380C1A-CF08-432C-8919-9FE3A7FCAAF0}" sibTransId="{5F45F43B-D15D-44F5-B0C9-B97480CC4EA2}"/>
    <dgm:cxn modelId="{FFE6846A-68FC-4E41-AEE2-C4B91CEB7C1E}" srcId="{3C815985-C916-48B9-96B3-EFC19933B6BA}" destId="{3826A370-9DC5-4059-B288-B1F8F9F1F386}" srcOrd="1" destOrd="0" parTransId="{F731E535-707F-4335-9097-022A6A668E69}" sibTransId="{F4565C87-FB86-4B9C-B0AE-74672778659E}"/>
    <dgm:cxn modelId="{3998ED83-EE41-4F99-AB67-932A846ACF56}" srcId="{3C815985-C916-48B9-96B3-EFC19933B6BA}" destId="{A890E12B-E108-477F-AA9C-0AC49A39F21B}" srcOrd="5" destOrd="0" parTransId="{86FB7393-E775-4070-87AD-5375A15B8AD0}" sibTransId="{9D10D6E4-C2DD-4196-A046-DC606F7190BD}"/>
    <dgm:cxn modelId="{61F01B84-2072-B34C-88A2-5453922692E5}" type="presOf" srcId="{4D58FD2B-F7D5-46F6-AB58-6A6C0CD73795}" destId="{CEC16FC2-F8B4-C744-B126-97944C1D9BA0}" srcOrd="0" destOrd="0" presId="urn:microsoft.com/office/officeart/2005/8/layout/vList2"/>
    <dgm:cxn modelId="{E73A1498-ED16-3849-902F-E1591B824109}" type="presOf" srcId="{8710551B-E08D-441C-8D14-2A408DD8364D}" destId="{9E5D34DF-FD7C-7F4D-BBAC-AE1627F9F475}" srcOrd="0" destOrd="0" presId="urn:microsoft.com/office/officeart/2005/8/layout/vList2"/>
    <dgm:cxn modelId="{94B4B1AF-2F17-1C47-8E74-72E20E188776}" type="presOf" srcId="{3C815985-C916-48B9-96B3-EFC19933B6BA}" destId="{EAEE1C26-CF88-9844-BE7B-4842387A087F}" srcOrd="0" destOrd="0" presId="urn:microsoft.com/office/officeart/2005/8/layout/vList2"/>
    <dgm:cxn modelId="{1FFA1BB2-26F2-DA44-937C-C370810244FD}" type="presOf" srcId="{1149CD7A-9BF9-41AE-BC8A-00FE7AC7FA2F}" destId="{C9ED1E1A-4465-5945-A70A-A3131889CBED}" srcOrd="0" destOrd="0" presId="urn:microsoft.com/office/officeart/2005/8/layout/vList2"/>
    <dgm:cxn modelId="{FC7F7DB2-5E04-497B-B79C-1577DB175711}" srcId="{3C815985-C916-48B9-96B3-EFC19933B6BA}" destId="{4D58FD2B-F7D5-46F6-AB58-6A6C0CD73795}" srcOrd="3" destOrd="0" parTransId="{F9D9CDC3-3899-4672-AA1B-024D53C9203B}" sibTransId="{EC231A58-E3D6-4BB4-BF8E-65DC8F814B17}"/>
    <dgm:cxn modelId="{AF3353C0-C40C-4D6F-A657-0DD144843FEE}" srcId="{3C815985-C916-48B9-96B3-EFC19933B6BA}" destId="{8710551B-E08D-441C-8D14-2A408DD8364D}" srcOrd="4" destOrd="0" parTransId="{33D598EC-54D5-466C-BFFB-A5B7E447208B}" sibTransId="{9DDFD8F1-0227-47F3-97F3-424E947F28F5}"/>
    <dgm:cxn modelId="{608032E4-9897-DE43-AC6A-1A0C140DD59B}" type="presOf" srcId="{A890E12B-E108-477F-AA9C-0AC49A39F21B}" destId="{5109FD10-89C8-344D-A7E0-B784E843D336}" srcOrd="0" destOrd="0" presId="urn:microsoft.com/office/officeart/2005/8/layout/vList2"/>
    <dgm:cxn modelId="{443509E8-E7C5-3343-ADE2-CF48AFC048D6}" type="presOf" srcId="{4EC9E1A1-948A-4A16-97CA-8895049CD591}" destId="{B5849E38-E089-F146-B816-4DC8A7BDEDA5}" srcOrd="0" destOrd="0" presId="urn:microsoft.com/office/officeart/2005/8/layout/vList2"/>
    <dgm:cxn modelId="{29B21F50-446C-0E49-BA79-DE55C93AD8AE}" type="presParOf" srcId="{EAEE1C26-CF88-9844-BE7B-4842387A087F}" destId="{C596C005-B915-E340-9048-07F728B3B94F}" srcOrd="0" destOrd="0" presId="urn:microsoft.com/office/officeart/2005/8/layout/vList2"/>
    <dgm:cxn modelId="{3AAA47F3-C943-EA44-89FB-C6DF445197FC}" type="presParOf" srcId="{EAEE1C26-CF88-9844-BE7B-4842387A087F}" destId="{F3AFAF69-3A3C-D041-A055-521D34176F17}" srcOrd="1" destOrd="0" presId="urn:microsoft.com/office/officeart/2005/8/layout/vList2"/>
    <dgm:cxn modelId="{D5BCD154-088D-F944-BBD9-7AC77B270410}" type="presParOf" srcId="{EAEE1C26-CF88-9844-BE7B-4842387A087F}" destId="{AA0A0170-5F31-4843-B83A-75A5374562E3}" srcOrd="2" destOrd="0" presId="urn:microsoft.com/office/officeart/2005/8/layout/vList2"/>
    <dgm:cxn modelId="{6D465C9D-6FB3-064D-A6DE-A3374045F7FB}" type="presParOf" srcId="{EAEE1C26-CF88-9844-BE7B-4842387A087F}" destId="{07CE71DA-01A8-D64E-B840-45ECFC241827}" srcOrd="3" destOrd="0" presId="urn:microsoft.com/office/officeart/2005/8/layout/vList2"/>
    <dgm:cxn modelId="{F0557059-0759-D842-A971-DD546B770B01}" type="presParOf" srcId="{EAEE1C26-CF88-9844-BE7B-4842387A087F}" destId="{B5849E38-E089-F146-B816-4DC8A7BDEDA5}" srcOrd="4" destOrd="0" presId="urn:microsoft.com/office/officeart/2005/8/layout/vList2"/>
    <dgm:cxn modelId="{0BAFFD95-687B-1949-AE6F-4C39AFA65732}" type="presParOf" srcId="{EAEE1C26-CF88-9844-BE7B-4842387A087F}" destId="{F98C9951-0427-7140-876D-2296D9942F77}" srcOrd="5" destOrd="0" presId="urn:microsoft.com/office/officeart/2005/8/layout/vList2"/>
    <dgm:cxn modelId="{9F0F7E34-6757-F147-8FCB-3AF5EC57C5AC}" type="presParOf" srcId="{EAEE1C26-CF88-9844-BE7B-4842387A087F}" destId="{CEC16FC2-F8B4-C744-B126-97944C1D9BA0}" srcOrd="6" destOrd="0" presId="urn:microsoft.com/office/officeart/2005/8/layout/vList2"/>
    <dgm:cxn modelId="{37746463-072B-5D4C-A5B5-AF1E6E2185A5}" type="presParOf" srcId="{EAEE1C26-CF88-9844-BE7B-4842387A087F}" destId="{33AC1852-1710-0047-ACF8-5F9466AE8C99}" srcOrd="7" destOrd="0" presId="urn:microsoft.com/office/officeart/2005/8/layout/vList2"/>
    <dgm:cxn modelId="{05105888-7743-D446-A645-1E3FC5AACC99}" type="presParOf" srcId="{EAEE1C26-CF88-9844-BE7B-4842387A087F}" destId="{9E5D34DF-FD7C-7F4D-BBAC-AE1627F9F475}" srcOrd="8" destOrd="0" presId="urn:microsoft.com/office/officeart/2005/8/layout/vList2"/>
    <dgm:cxn modelId="{7E59EA05-A909-A44A-AEF5-9884AA8B5BC1}" type="presParOf" srcId="{EAEE1C26-CF88-9844-BE7B-4842387A087F}" destId="{CB983A5F-D104-2647-8DE4-D3DD9D0430FC}" srcOrd="9" destOrd="0" presId="urn:microsoft.com/office/officeart/2005/8/layout/vList2"/>
    <dgm:cxn modelId="{0171FF37-545A-554E-9D3D-BC09332056AF}" type="presParOf" srcId="{EAEE1C26-CF88-9844-BE7B-4842387A087F}" destId="{5109FD10-89C8-344D-A7E0-B784E843D336}" srcOrd="10" destOrd="0" presId="urn:microsoft.com/office/officeart/2005/8/layout/vList2"/>
    <dgm:cxn modelId="{8DBF3851-F3CC-5A43-BE8B-40205AC25CEE}" type="presParOf" srcId="{EAEE1C26-CF88-9844-BE7B-4842387A087F}" destId="{A462F852-E8BF-9548-B921-FC2A590AFCF2}" srcOrd="11" destOrd="0" presId="urn:microsoft.com/office/officeart/2005/8/layout/vList2"/>
    <dgm:cxn modelId="{A3518200-017E-2848-9D3B-66B80BE563B7}" type="presParOf" srcId="{EAEE1C26-CF88-9844-BE7B-4842387A087F}" destId="{C9ED1E1A-4465-5945-A70A-A3131889CBED}" srcOrd="12" destOrd="0" presId="urn:microsoft.com/office/officeart/2005/8/layout/vList2"/>
    <dgm:cxn modelId="{81668918-BE3C-AC4C-87C9-6E7063E4AC9A}" type="presParOf" srcId="{EAEE1C26-CF88-9844-BE7B-4842387A087F}" destId="{04B61AF3-DBC8-7E43-BF78-AA2FF9FA3017}" srcOrd="13" destOrd="0" presId="urn:microsoft.com/office/officeart/2005/8/layout/vList2"/>
    <dgm:cxn modelId="{DC1A3321-449A-224C-B758-571DC06888C5}" type="presParOf" srcId="{EAEE1C26-CF88-9844-BE7B-4842387A087F}" destId="{C13F985E-BFCA-4C4D-B203-461D6309A2BA}"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34D5252-36C8-4364-B70C-275CD5953954}"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31A4C4E6-CEB2-47BD-B919-1435850F7BF9}">
      <dgm:prSet/>
      <dgm:spPr/>
      <dgm:t>
        <a:bodyPr/>
        <a:lstStyle/>
        <a:p>
          <a:r>
            <a:rPr lang="en-US"/>
            <a:t>Send stories to local media </a:t>
          </a:r>
        </a:p>
      </dgm:t>
    </dgm:pt>
    <dgm:pt modelId="{1EA3964A-EC35-4178-A00D-558837141E52}" type="parTrans" cxnId="{7B3DCF7B-C78A-4A3F-9D3B-825D92F5934D}">
      <dgm:prSet/>
      <dgm:spPr/>
      <dgm:t>
        <a:bodyPr/>
        <a:lstStyle/>
        <a:p>
          <a:endParaRPr lang="en-US"/>
        </a:p>
      </dgm:t>
    </dgm:pt>
    <dgm:pt modelId="{989BCBAA-5913-4FFE-97FA-E7EC59E3E6FA}" type="sibTrans" cxnId="{7B3DCF7B-C78A-4A3F-9D3B-825D92F5934D}">
      <dgm:prSet/>
      <dgm:spPr/>
      <dgm:t>
        <a:bodyPr/>
        <a:lstStyle/>
        <a:p>
          <a:endParaRPr lang="en-US"/>
        </a:p>
      </dgm:t>
    </dgm:pt>
    <dgm:pt modelId="{2630DA87-BB9D-4F71-8307-EF36FEBDE7DD}">
      <dgm:prSet/>
      <dgm:spPr/>
      <dgm:t>
        <a:bodyPr/>
        <a:lstStyle/>
        <a:p>
          <a:r>
            <a:rPr lang="en-US"/>
            <a:t>Use pavement signs </a:t>
          </a:r>
        </a:p>
      </dgm:t>
    </dgm:pt>
    <dgm:pt modelId="{A24E68D8-2199-4BD0-A44A-229704B247CA}" type="parTrans" cxnId="{FB44CFC9-5849-40D7-A118-8B695ACEB22F}">
      <dgm:prSet/>
      <dgm:spPr/>
      <dgm:t>
        <a:bodyPr/>
        <a:lstStyle/>
        <a:p>
          <a:endParaRPr lang="en-US"/>
        </a:p>
      </dgm:t>
    </dgm:pt>
    <dgm:pt modelId="{938F0683-4BC9-4BD5-9530-A08824ACF709}" type="sibTrans" cxnId="{FB44CFC9-5849-40D7-A118-8B695ACEB22F}">
      <dgm:prSet/>
      <dgm:spPr/>
      <dgm:t>
        <a:bodyPr/>
        <a:lstStyle/>
        <a:p>
          <a:endParaRPr lang="en-US"/>
        </a:p>
      </dgm:t>
    </dgm:pt>
    <dgm:pt modelId="{C7ABC5F0-0AD7-45BA-BDE6-19697F0EFEA6}">
      <dgm:prSet/>
      <dgm:spPr/>
      <dgm:t>
        <a:bodyPr/>
        <a:lstStyle/>
        <a:p>
          <a:r>
            <a:rPr lang="en-US"/>
            <a:t>YouTube – instructional videos </a:t>
          </a:r>
        </a:p>
      </dgm:t>
    </dgm:pt>
    <dgm:pt modelId="{DB3A96C0-FAC0-474C-BEC0-D816DCF1CCC4}" type="parTrans" cxnId="{03C81123-618E-4E3F-8382-7B5EF1CC89CA}">
      <dgm:prSet/>
      <dgm:spPr/>
      <dgm:t>
        <a:bodyPr/>
        <a:lstStyle/>
        <a:p>
          <a:endParaRPr lang="en-US"/>
        </a:p>
      </dgm:t>
    </dgm:pt>
    <dgm:pt modelId="{892FD7E3-4C96-4E42-A29A-CD770EF78A51}" type="sibTrans" cxnId="{03C81123-618E-4E3F-8382-7B5EF1CC89CA}">
      <dgm:prSet/>
      <dgm:spPr/>
      <dgm:t>
        <a:bodyPr/>
        <a:lstStyle/>
        <a:p>
          <a:endParaRPr lang="en-US"/>
        </a:p>
      </dgm:t>
    </dgm:pt>
    <dgm:pt modelId="{A23D2BEF-4979-4595-812F-0EE070BAB079}">
      <dgm:prSet/>
      <dgm:spPr/>
      <dgm:t>
        <a:bodyPr/>
        <a:lstStyle/>
        <a:p>
          <a:r>
            <a:rPr lang="en-US"/>
            <a:t>Open days </a:t>
          </a:r>
        </a:p>
      </dgm:t>
    </dgm:pt>
    <dgm:pt modelId="{A3ECD8DD-1D1E-4A17-AEAE-D3A18504D30D}" type="parTrans" cxnId="{A27ACCF5-E762-4B72-8D3A-309698F9C253}">
      <dgm:prSet/>
      <dgm:spPr/>
      <dgm:t>
        <a:bodyPr/>
        <a:lstStyle/>
        <a:p>
          <a:endParaRPr lang="en-US"/>
        </a:p>
      </dgm:t>
    </dgm:pt>
    <dgm:pt modelId="{3458C881-BCE1-475B-AF49-0FF27FF4B7D5}" type="sibTrans" cxnId="{A27ACCF5-E762-4B72-8D3A-309698F9C253}">
      <dgm:prSet/>
      <dgm:spPr/>
      <dgm:t>
        <a:bodyPr/>
        <a:lstStyle/>
        <a:p>
          <a:endParaRPr lang="en-US"/>
        </a:p>
      </dgm:t>
    </dgm:pt>
    <dgm:pt modelId="{F236AD7A-4E4A-475B-BE53-80C1FE83B241}">
      <dgm:prSet/>
      <dgm:spPr/>
      <dgm:t>
        <a:bodyPr/>
        <a:lstStyle/>
        <a:p>
          <a:r>
            <a:rPr lang="en-US"/>
            <a:t>Partnership projects </a:t>
          </a:r>
        </a:p>
      </dgm:t>
    </dgm:pt>
    <dgm:pt modelId="{08E62324-3184-4BDA-B331-0B1FBC27F345}" type="parTrans" cxnId="{DEA0B578-B260-48BC-B0C5-D121213C1CA6}">
      <dgm:prSet/>
      <dgm:spPr/>
      <dgm:t>
        <a:bodyPr/>
        <a:lstStyle/>
        <a:p>
          <a:endParaRPr lang="en-US"/>
        </a:p>
      </dgm:t>
    </dgm:pt>
    <dgm:pt modelId="{DBD6164A-6563-40DE-B63A-E6CD290FF4B3}" type="sibTrans" cxnId="{DEA0B578-B260-48BC-B0C5-D121213C1CA6}">
      <dgm:prSet/>
      <dgm:spPr/>
      <dgm:t>
        <a:bodyPr/>
        <a:lstStyle/>
        <a:p>
          <a:endParaRPr lang="en-US"/>
        </a:p>
      </dgm:t>
    </dgm:pt>
    <dgm:pt modelId="{4C92EBF2-EB0D-4CD0-8C87-37B26B5F7ADF}">
      <dgm:prSet/>
      <dgm:spPr/>
      <dgm:t>
        <a:bodyPr/>
        <a:lstStyle/>
        <a:p>
          <a:r>
            <a:rPr lang="en-US"/>
            <a:t>Special deals 3for2</a:t>
          </a:r>
        </a:p>
      </dgm:t>
    </dgm:pt>
    <dgm:pt modelId="{10AA8A70-C74A-4685-A208-DDF31D3847BC}" type="parTrans" cxnId="{239E63F3-CE75-4CE7-AF48-E6CE198FB21D}">
      <dgm:prSet/>
      <dgm:spPr/>
      <dgm:t>
        <a:bodyPr/>
        <a:lstStyle/>
        <a:p>
          <a:endParaRPr lang="en-US"/>
        </a:p>
      </dgm:t>
    </dgm:pt>
    <dgm:pt modelId="{7A7E678A-0FF6-40FC-BE93-192AFD5A1624}" type="sibTrans" cxnId="{239E63F3-CE75-4CE7-AF48-E6CE198FB21D}">
      <dgm:prSet/>
      <dgm:spPr/>
      <dgm:t>
        <a:bodyPr/>
        <a:lstStyle/>
        <a:p>
          <a:endParaRPr lang="en-US"/>
        </a:p>
      </dgm:t>
    </dgm:pt>
    <dgm:pt modelId="{EB191403-2451-4EDD-B8D0-1E3342F8AFBA}">
      <dgm:prSet/>
      <dgm:spPr/>
      <dgm:t>
        <a:bodyPr/>
        <a:lstStyle/>
        <a:p>
          <a:r>
            <a:rPr lang="en-US"/>
            <a:t>Recycle content</a:t>
          </a:r>
        </a:p>
      </dgm:t>
    </dgm:pt>
    <dgm:pt modelId="{1955EFF2-3EAF-40B0-9A3F-AE435CEF9FC5}" type="parTrans" cxnId="{32DAEAF8-C48B-4A02-9EA5-AF59C0529CD4}">
      <dgm:prSet/>
      <dgm:spPr/>
      <dgm:t>
        <a:bodyPr/>
        <a:lstStyle/>
        <a:p>
          <a:endParaRPr lang="en-US"/>
        </a:p>
      </dgm:t>
    </dgm:pt>
    <dgm:pt modelId="{FF42F199-772D-476C-B118-CBA843745E8B}" type="sibTrans" cxnId="{32DAEAF8-C48B-4A02-9EA5-AF59C0529CD4}">
      <dgm:prSet/>
      <dgm:spPr/>
      <dgm:t>
        <a:bodyPr/>
        <a:lstStyle/>
        <a:p>
          <a:endParaRPr lang="en-US"/>
        </a:p>
      </dgm:t>
    </dgm:pt>
    <dgm:pt modelId="{DACDA9B2-D284-4350-B65F-F8459006D7E5}">
      <dgm:prSet/>
      <dgm:spPr/>
      <dgm:t>
        <a:bodyPr/>
        <a:lstStyle/>
        <a:p>
          <a:r>
            <a:rPr lang="en-US" dirty="0"/>
            <a:t>On-line competitions </a:t>
          </a:r>
        </a:p>
      </dgm:t>
    </dgm:pt>
    <dgm:pt modelId="{CA3715A9-B635-4845-BCF7-F6EF651A0F43}" type="parTrans" cxnId="{65767E06-06D1-43EA-A64D-BB9241B4BF1A}">
      <dgm:prSet/>
      <dgm:spPr/>
      <dgm:t>
        <a:bodyPr/>
        <a:lstStyle/>
        <a:p>
          <a:endParaRPr lang="en-US"/>
        </a:p>
      </dgm:t>
    </dgm:pt>
    <dgm:pt modelId="{0A0B98A4-0726-4164-8ACA-C87F706D3209}" type="sibTrans" cxnId="{65767E06-06D1-43EA-A64D-BB9241B4BF1A}">
      <dgm:prSet/>
      <dgm:spPr/>
      <dgm:t>
        <a:bodyPr/>
        <a:lstStyle/>
        <a:p>
          <a:endParaRPr lang="en-US"/>
        </a:p>
      </dgm:t>
    </dgm:pt>
    <dgm:pt modelId="{566C9B6E-4FBA-444B-9C96-B03CCAF371CC}">
      <dgm:prSet/>
      <dgm:spPr/>
      <dgm:t>
        <a:bodyPr/>
        <a:lstStyle/>
        <a:p>
          <a:r>
            <a:rPr lang="en-US"/>
            <a:t>Apply for business awards</a:t>
          </a:r>
        </a:p>
      </dgm:t>
    </dgm:pt>
    <dgm:pt modelId="{86B242F0-75FE-4EB9-BF35-D27F8A8C7750}" type="parTrans" cxnId="{227FDA74-9E7A-495F-9EE0-C43B0DA79C53}">
      <dgm:prSet/>
      <dgm:spPr/>
      <dgm:t>
        <a:bodyPr/>
        <a:lstStyle/>
        <a:p>
          <a:endParaRPr lang="en-US"/>
        </a:p>
      </dgm:t>
    </dgm:pt>
    <dgm:pt modelId="{DDC90306-279B-45F6-9857-6AD90759CA36}" type="sibTrans" cxnId="{227FDA74-9E7A-495F-9EE0-C43B0DA79C53}">
      <dgm:prSet/>
      <dgm:spPr/>
      <dgm:t>
        <a:bodyPr/>
        <a:lstStyle/>
        <a:p>
          <a:endParaRPr lang="en-US"/>
        </a:p>
      </dgm:t>
    </dgm:pt>
    <dgm:pt modelId="{68987850-0379-44D7-B7AB-F40B7A055C63}">
      <dgm:prSet/>
      <dgm:spPr/>
      <dgm:t>
        <a:bodyPr/>
        <a:lstStyle/>
        <a:p>
          <a:r>
            <a:rPr lang="en-US"/>
            <a:t>Car magnets / stickers  </a:t>
          </a:r>
        </a:p>
      </dgm:t>
    </dgm:pt>
    <dgm:pt modelId="{73A9EF0D-F8C9-4363-8463-70FB6F03AC4C}" type="parTrans" cxnId="{03156FE0-37E4-4A2D-9D66-5BDA582E9967}">
      <dgm:prSet/>
      <dgm:spPr/>
      <dgm:t>
        <a:bodyPr/>
        <a:lstStyle/>
        <a:p>
          <a:endParaRPr lang="en-US"/>
        </a:p>
      </dgm:t>
    </dgm:pt>
    <dgm:pt modelId="{CC42A544-B657-4F5D-A25B-5DD6537D1E13}" type="sibTrans" cxnId="{03156FE0-37E4-4A2D-9D66-5BDA582E9967}">
      <dgm:prSet/>
      <dgm:spPr/>
      <dgm:t>
        <a:bodyPr/>
        <a:lstStyle/>
        <a:p>
          <a:endParaRPr lang="en-US"/>
        </a:p>
      </dgm:t>
    </dgm:pt>
    <dgm:pt modelId="{CA515319-B58A-4BC3-BA20-32B34783318F}">
      <dgm:prSet/>
      <dgm:spPr/>
      <dgm:t>
        <a:bodyPr/>
        <a:lstStyle/>
        <a:p>
          <a:r>
            <a:rPr lang="en-US"/>
            <a:t>Social media campaigns </a:t>
          </a:r>
        </a:p>
      </dgm:t>
    </dgm:pt>
    <dgm:pt modelId="{86D16775-C8E3-4598-9B59-3E75442A7CEF}" type="parTrans" cxnId="{6A83025D-B8E4-4282-8832-BB6AA83B0BFA}">
      <dgm:prSet/>
      <dgm:spPr/>
      <dgm:t>
        <a:bodyPr/>
        <a:lstStyle/>
        <a:p>
          <a:endParaRPr lang="en-US"/>
        </a:p>
      </dgm:t>
    </dgm:pt>
    <dgm:pt modelId="{6F14FC49-7A08-450F-894A-F6EA39279F39}" type="sibTrans" cxnId="{6A83025D-B8E4-4282-8832-BB6AA83B0BFA}">
      <dgm:prSet/>
      <dgm:spPr/>
      <dgm:t>
        <a:bodyPr/>
        <a:lstStyle/>
        <a:p>
          <a:endParaRPr lang="en-US"/>
        </a:p>
      </dgm:t>
    </dgm:pt>
    <dgm:pt modelId="{97497101-06C7-46B4-87AC-D7A8523D78E4}">
      <dgm:prSet/>
      <dgm:spPr/>
      <dgm:t>
        <a:bodyPr/>
        <a:lstStyle/>
        <a:p>
          <a:r>
            <a:rPr lang="en-US"/>
            <a:t>Personalised introduction gift</a:t>
          </a:r>
        </a:p>
      </dgm:t>
    </dgm:pt>
    <dgm:pt modelId="{34951042-57A7-4CAD-A7D8-500C253EC183}" type="parTrans" cxnId="{7803B7B3-4760-4113-BADD-DCA3FA3592A9}">
      <dgm:prSet/>
      <dgm:spPr/>
      <dgm:t>
        <a:bodyPr/>
        <a:lstStyle/>
        <a:p>
          <a:endParaRPr lang="en-US"/>
        </a:p>
      </dgm:t>
    </dgm:pt>
    <dgm:pt modelId="{775BE398-EBEC-46F8-8730-213F47B0E037}" type="sibTrans" cxnId="{7803B7B3-4760-4113-BADD-DCA3FA3592A9}">
      <dgm:prSet/>
      <dgm:spPr/>
      <dgm:t>
        <a:bodyPr/>
        <a:lstStyle/>
        <a:p>
          <a:endParaRPr lang="en-US"/>
        </a:p>
      </dgm:t>
    </dgm:pt>
    <dgm:pt modelId="{678EBF86-F6E4-4F74-A69F-30CADFF4870B}">
      <dgm:prSet/>
      <dgm:spPr/>
      <dgm:t>
        <a:bodyPr/>
        <a:lstStyle/>
        <a:p>
          <a:r>
            <a:rPr lang="en-US"/>
            <a:t>Loyalty card</a:t>
          </a:r>
        </a:p>
      </dgm:t>
    </dgm:pt>
    <dgm:pt modelId="{5007C127-9C3A-4760-A775-770F602AAFE2}" type="parTrans" cxnId="{E6DAAD85-E4C6-4001-88DE-B5A6C4B3F865}">
      <dgm:prSet/>
      <dgm:spPr/>
      <dgm:t>
        <a:bodyPr/>
        <a:lstStyle/>
        <a:p>
          <a:endParaRPr lang="en-US"/>
        </a:p>
      </dgm:t>
    </dgm:pt>
    <dgm:pt modelId="{9ECBAA3E-C224-4D9B-86C8-B40CBC5247EC}" type="sibTrans" cxnId="{E6DAAD85-E4C6-4001-88DE-B5A6C4B3F865}">
      <dgm:prSet/>
      <dgm:spPr/>
      <dgm:t>
        <a:bodyPr/>
        <a:lstStyle/>
        <a:p>
          <a:endParaRPr lang="en-US"/>
        </a:p>
      </dgm:t>
    </dgm:pt>
    <dgm:pt modelId="{E3704418-BCDC-4793-8C5C-265B05B4FE0A}">
      <dgm:prSet/>
      <dgm:spPr/>
      <dgm:t>
        <a:bodyPr/>
        <a:lstStyle/>
        <a:p>
          <a:r>
            <a:rPr lang="en-US"/>
            <a:t>E-mail campaign </a:t>
          </a:r>
        </a:p>
      </dgm:t>
    </dgm:pt>
    <dgm:pt modelId="{2B872795-5497-4104-B7AD-616B4D07B69B}" type="parTrans" cxnId="{016C39BC-439B-4259-9776-E94B360396F9}">
      <dgm:prSet/>
      <dgm:spPr/>
      <dgm:t>
        <a:bodyPr/>
        <a:lstStyle/>
        <a:p>
          <a:endParaRPr lang="en-US"/>
        </a:p>
      </dgm:t>
    </dgm:pt>
    <dgm:pt modelId="{3FD1A119-8856-4C39-9427-39854A346807}" type="sibTrans" cxnId="{016C39BC-439B-4259-9776-E94B360396F9}">
      <dgm:prSet/>
      <dgm:spPr/>
      <dgm:t>
        <a:bodyPr/>
        <a:lstStyle/>
        <a:p>
          <a:endParaRPr lang="en-US"/>
        </a:p>
      </dgm:t>
    </dgm:pt>
    <dgm:pt modelId="{2E0C0CA9-06A4-4C6A-890B-FACBA6D3D9F6}">
      <dgm:prSet/>
      <dgm:spPr/>
      <dgm:t>
        <a:bodyPr/>
        <a:lstStyle/>
        <a:p>
          <a:r>
            <a:rPr lang="en-US"/>
            <a:t>Blogs / vlogs</a:t>
          </a:r>
        </a:p>
      </dgm:t>
    </dgm:pt>
    <dgm:pt modelId="{3586E205-CB18-41E3-845D-8D758C5F905B}" type="parTrans" cxnId="{83717C0B-841C-47C8-BACD-81214A33FA74}">
      <dgm:prSet/>
      <dgm:spPr/>
      <dgm:t>
        <a:bodyPr/>
        <a:lstStyle/>
        <a:p>
          <a:endParaRPr lang="en-US"/>
        </a:p>
      </dgm:t>
    </dgm:pt>
    <dgm:pt modelId="{A07E71E3-A3A8-4FB4-8BAF-89C5C74E4DEF}" type="sibTrans" cxnId="{83717C0B-841C-47C8-BACD-81214A33FA74}">
      <dgm:prSet/>
      <dgm:spPr/>
      <dgm:t>
        <a:bodyPr/>
        <a:lstStyle/>
        <a:p>
          <a:endParaRPr lang="en-US"/>
        </a:p>
      </dgm:t>
    </dgm:pt>
    <dgm:pt modelId="{5972F902-B4C6-4E3F-9CCC-C3FFDE450F3E}">
      <dgm:prSet/>
      <dgm:spPr/>
      <dgm:t>
        <a:bodyPr/>
        <a:lstStyle/>
        <a:p>
          <a:r>
            <a:rPr lang="en-US"/>
            <a:t>Give aways</a:t>
          </a:r>
        </a:p>
      </dgm:t>
    </dgm:pt>
    <dgm:pt modelId="{8713BAB0-D97B-4845-9258-1564D425F0D8}" type="parTrans" cxnId="{F3785156-5714-428A-BF46-6DDD55092E56}">
      <dgm:prSet/>
      <dgm:spPr/>
      <dgm:t>
        <a:bodyPr/>
        <a:lstStyle/>
        <a:p>
          <a:endParaRPr lang="en-US"/>
        </a:p>
      </dgm:t>
    </dgm:pt>
    <dgm:pt modelId="{7E8D2A9D-9616-4FBB-A27B-95C16362707B}" type="sibTrans" cxnId="{F3785156-5714-428A-BF46-6DDD55092E56}">
      <dgm:prSet/>
      <dgm:spPr/>
      <dgm:t>
        <a:bodyPr/>
        <a:lstStyle/>
        <a:p>
          <a:endParaRPr lang="en-US"/>
        </a:p>
      </dgm:t>
    </dgm:pt>
    <dgm:pt modelId="{349A5BC9-0D6B-44A6-AE29-DA6D8F9E198B}">
      <dgm:prSet/>
      <dgm:spPr/>
      <dgm:t>
        <a:bodyPr/>
        <a:lstStyle/>
        <a:p>
          <a:r>
            <a:rPr lang="en-GB"/>
            <a:t>Host an event </a:t>
          </a:r>
          <a:endParaRPr lang="en-US"/>
        </a:p>
      </dgm:t>
    </dgm:pt>
    <dgm:pt modelId="{2B03F0F8-3154-4409-8A39-79624E04E26D}" type="parTrans" cxnId="{F1DA80EF-BC20-4CC0-8AB9-F6A57B664593}">
      <dgm:prSet/>
      <dgm:spPr/>
      <dgm:t>
        <a:bodyPr/>
        <a:lstStyle/>
        <a:p>
          <a:endParaRPr lang="en-US"/>
        </a:p>
      </dgm:t>
    </dgm:pt>
    <dgm:pt modelId="{0834D4EC-DFFA-4655-A78B-0B4DCA849DBE}" type="sibTrans" cxnId="{F1DA80EF-BC20-4CC0-8AB9-F6A57B664593}">
      <dgm:prSet/>
      <dgm:spPr/>
      <dgm:t>
        <a:bodyPr/>
        <a:lstStyle/>
        <a:p>
          <a:endParaRPr lang="en-US"/>
        </a:p>
      </dgm:t>
    </dgm:pt>
    <dgm:pt modelId="{2D547FD0-6D35-4561-9ABB-2319563A42EC}">
      <dgm:prSet/>
      <dgm:spPr/>
      <dgm:t>
        <a:bodyPr/>
        <a:lstStyle/>
        <a:p>
          <a:r>
            <a:rPr lang="en-GB"/>
            <a:t>E-mail newsletter </a:t>
          </a:r>
          <a:endParaRPr lang="en-US"/>
        </a:p>
      </dgm:t>
    </dgm:pt>
    <dgm:pt modelId="{DE3CA5E3-C510-408A-A570-435AAED7159A}" type="parTrans" cxnId="{FF7AEF5D-199C-4797-A21F-FCA3A9586C94}">
      <dgm:prSet/>
      <dgm:spPr/>
      <dgm:t>
        <a:bodyPr/>
        <a:lstStyle/>
        <a:p>
          <a:endParaRPr lang="en-US"/>
        </a:p>
      </dgm:t>
    </dgm:pt>
    <dgm:pt modelId="{66C266AB-37A7-4174-A8AA-39E8F1D3D4AD}" type="sibTrans" cxnId="{FF7AEF5D-199C-4797-A21F-FCA3A9586C94}">
      <dgm:prSet/>
      <dgm:spPr/>
      <dgm:t>
        <a:bodyPr/>
        <a:lstStyle/>
        <a:p>
          <a:endParaRPr lang="en-US"/>
        </a:p>
      </dgm:t>
    </dgm:pt>
    <dgm:pt modelId="{768B0874-7C3C-4923-BED6-30044C463FD7}">
      <dgm:prSet/>
      <dgm:spPr/>
      <dgm:t>
        <a:bodyPr/>
        <a:lstStyle/>
        <a:p>
          <a:r>
            <a:rPr lang="en-GB"/>
            <a:t>Customer referral program </a:t>
          </a:r>
          <a:endParaRPr lang="en-US"/>
        </a:p>
      </dgm:t>
    </dgm:pt>
    <dgm:pt modelId="{2A843FB0-FDEF-462F-95A7-46D7BAF9956C}" type="parTrans" cxnId="{3108583E-D1C0-4B14-AC0C-62697E7FF891}">
      <dgm:prSet/>
      <dgm:spPr/>
      <dgm:t>
        <a:bodyPr/>
        <a:lstStyle/>
        <a:p>
          <a:endParaRPr lang="en-US"/>
        </a:p>
      </dgm:t>
    </dgm:pt>
    <dgm:pt modelId="{DC9FE56D-E251-4167-98DB-EA8A258DB381}" type="sibTrans" cxnId="{3108583E-D1C0-4B14-AC0C-62697E7FF891}">
      <dgm:prSet/>
      <dgm:spPr/>
      <dgm:t>
        <a:bodyPr/>
        <a:lstStyle/>
        <a:p>
          <a:endParaRPr lang="en-US"/>
        </a:p>
      </dgm:t>
    </dgm:pt>
    <dgm:pt modelId="{E346858B-2595-48E2-AE2C-94D14A8B3DBA}">
      <dgm:prSet/>
      <dgm:spPr/>
      <dgm:t>
        <a:bodyPr/>
        <a:lstStyle/>
        <a:p>
          <a:r>
            <a:rPr lang="en-GB" dirty="0"/>
            <a:t>Guerilla marketing </a:t>
          </a:r>
          <a:endParaRPr lang="en-US" dirty="0"/>
        </a:p>
      </dgm:t>
    </dgm:pt>
    <dgm:pt modelId="{B9E47D2F-619C-47D6-9F80-B75380B6832D}" type="parTrans" cxnId="{B07893CA-2A68-4C9A-80FA-390CB5F6DE8D}">
      <dgm:prSet/>
      <dgm:spPr/>
      <dgm:t>
        <a:bodyPr/>
        <a:lstStyle/>
        <a:p>
          <a:endParaRPr lang="en-US"/>
        </a:p>
      </dgm:t>
    </dgm:pt>
    <dgm:pt modelId="{94E5BBDA-778F-4008-ABA3-F07DF53C4F07}" type="sibTrans" cxnId="{B07893CA-2A68-4C9A-80FA-390CB5F6DE8D}">
      <dgm:prSet/>
      <dgm:spPr/>
      <dgm:t>
        <a:bodyPr/>
        <a:lstStyle/>
        <a:p>
          <a:endParaRPr lang="en-US"/>
        </a:p>
      </dgm:t>
    </dgm:pt>
    <dgm:pt modelId="{3C2F0213-7A3D-484E-A78C-DFABD5ECBDB1}" type="pres">
      <dgm:prSet presAssocID="{134D5252-36C8-4364-B70C-275CD5953954}" presName="diagram" presStyleCnt="0">
        <dgm:presLayoutVars>
          <dgm:dir/>
          <dgm:resizeHandles val="exact"/>
        </dgm:presLayoutVars>
      </dgm:prSet>
      <dgm:spPr/>
    </dgm:pt>
    <dgm:pt modelId="{BAAF5FD7-D13F-E34B-BC89-27AE5B40FA5F}" type="pres">
      <dgm:prSet presAssocID="{31A4C4E6-CEB2-47BD-B919-1435850F7BF9}" presName="node" presStyleLbl="node1" presStyleIdx="0" presStyleCnt="20">
        <dgm:presLayoutVars>
          <dgm:bulletEnabled val="1"/>
        </dgm:presLayoutVars>
      </dgm:prSet>
      <dgm:spPr/>
    </dgm:pt>
    <dgm:pt modelId="{898B8A14-FB66-AA48-8E6C-1E8DCA246218}" type="pres">
      <dgm:prSet presAssocID="{989BCBAA-5913-4FFE-97FA-E7EC59E3E6FA}" presName="sibTrans" presStyleCnt="0"/>
      <dgm:spPr/>
    </dgm:pt>
    <dgm:pt modelId="{0050864D-881B-BC43-AEE8-8426ADBD6FD8}" type="pres">
      <dgm:prSet presAssocID="{2630DA87-BB9D-4F71-8307-EF36FEBDE7DD}" presName="node" presStyleLbl="node1" presStyleIdx="1" presStyleCnt="20">
        <dgm:presLayoutVars>
          <dgm:bulletEnabled val="1"/>
        </dgm:presLayoutVars>
      </dgm:prSet>
      <dgm:spPr/>
    </dgm:pt>
    <dgm:pt modelId="{EC969272-E691-1843-8A87-11FCE04FB85F}" type="pres">
      <dgm:prSet presAssocID="{938F0683-4BC9-4BD5-9530-A08824ACF709}" presName="sibTrans" presStyleCnt="0"/>
      <dgm:spPr/>
    </dgm:pt>
    <dgm:pt modelId="{378A7B12-875F-614A-AC96-1F7583678155}" type="pres">
      <dgm:prSet presAssocID="{C7ABC5F0-0AD7-45BA-BDE6-19697F0EFEA6}" presName="node" presStyleLbl="node1" presStyleIdx="2" presStyleCnt="20">
        <dgm:presLayoutVars>
          <dgm:bulletEnabled val="1"/>
        </dgm:presLayoutVars>
      </dgm:prSet>
      <dgm:spPr/>
    </dgm:pt>
    <dgm:pt modelId="{7A9DAE11-8C04-4442-87DC-C09E0337804C}" type="pres">
      <dgm:prSet presAssocID="{892FD7E3-4C96-4E42-A29A-CD770EF78A51}" presName="sibTrans" presStyleCnt="0"/>
      <dgm:spPr/>
    </dgm:pt>
    <dgm:pt modelId="{1A640329-A9C2-E94F-90B9-A44C210FCA65}" type="pres">
      <dgm:prSet presAssocID="{A23D2BEF-4979-4595-812F-0EE070BAB079}" presName="node" presStyleLbl="node1" presStyleIdx="3" presStyleCnt="20">
        <dgm:presLayoutVars>
          <dgm:bulletEnabled val="1"/>
        </dgm:presLayoutVars>
      </dgm:prSet>
      <dgm:spPr/>
    </dgm:pt>
    <dgm:pt modelId="{5E43987F-AC51-AA44-8394-BFC40B2C0797}" type="pres">
      <dgm:prSet presAssocID="{3458C881-BCE1-475B-AF49-0FF27FF4B7D5}" presName="sibTrans" presStyleCnt="0"/>
      <dgm:spPr/>
    </dgm:pt>
    <dgm:pt modelId="{9FAED2DC-13E0-D944-A901-B31085E3919D}" type="pres">
      <dgm:prSet presAssocID="{F236AD7A-4E4A-475B-BE53-80C1FE83B241}" presName="node" presStyleLbl="node1" presStyleIdx="4" presStyleCnt="20">
        <dgm:presLayoutVars>
          <dgm:bulletEnabled val="1"/>
        </dgm:presLayoutVars>
      </dgm:prSet>
      <dgm:spPr/>
    </dgm:pt>
    <dgm:pt modelId="{200030F7-E7B2-1E4C-9286-F450C2250F38}" type="pres">
      <dgm:prSet presAssocID="{DBD6164A-6563-40DE-B63A-E6CD290FF4B3}" presName="sibTrans" presStyleCnt="0"/>
      <dgm:spPr/>
    </dgm:pt>
    <dgm:pt modelId="{EBA4AB26-93FD-F343-BB44-5EC628D5DC34}" type="pres">
      <dgm:prSet presAssocID="{4C92EBF2-EB0D-4CD0-8C87-37B26B5F7ADF}" presName="node" presStyleLbl="node1" presStyleIdx="5" presStyleCnt="20">
        <dgm:presLayoutVars>
          <dgm:bulletEnabled val="1"/>
        </dgm:presLayoutVars>
      </dgm:prSet>
      <dgm:spPr/>
    </dgm:pt>
    <dgm:pt modelId="{46504C7A-C093-BA4B-BF15-BA5CB8074269}" type="pres">
      <dgm:prSet presAssocID="{7A7E678A-0FF6-40FC-BE93-192AFD5A1624}" presName="sibTrans" presStyleCnt="0"/>
      <dgm:spPr/>
    </dgm:pt>
    <dgm:pt modelId="{7891AC4E-E44C-FE43-863E-EA571E77DB58}" type="pres">
      <dgm:prSet presAssocID="{EB191403-2451-4EDD-B8D0-1E3342F8AFBA}" presName="node" presStyleLbl="node1" presStyleIdx="6" presStyleCnt="20">
        <dgm:presLayoutVars>
          <dgm:bulletEnabled val="1"/>
        </dgm:presLayoutVars>
      </dgm:prSet>
      <dgm:spPr/>
    </dgm:pt>
    <dgm:pt modelId="{B9461452-695B-1D4E-A17D-78EE00EA4CAD}" type="pres">
      <dgm:prSet presAssocID="{FF42F199-772D-476C-B118-CBA843745E8B}" presName="sibTrans" presStyleCnt="0"/>
      <dgm:spPr/>
    </dgm:pt>
    <dgm:pt modelId="{B1D39387-E7BB-214B-A41C-D6C3683C9910}" type="pres">
      <dgm:prSet presAssocID="{DACDA9B2-D284-4350-B65F-F8459006D7E5}" presName="node" presStyleLbl="node1" presStyleIdx="7" presStyleCnt="20">
        <dgm:presLayoutVars>
          <dgm:bulletEnabled val="1"/>
        </dgm:presLayoutVars>
      </dgm:prSet>
      <dgm:spPr/>
    </dgm:pt>
    <dgm:pt modelId="{A10B656C-5A14-F948-A3B8-AC7E52D5B490}" type="pres">
      <dgm:prSet presAssocID="{0A0B98A4-0726-4164-8ACA-C87F706D3209}" presName="sibTrans" presStyleCnt="0"/>
      <dgm:spPr/>
    </dgm:pt>
    <dgm:pt modelId="{903A3CA3-9A18-854C-9D84-7C9151199124}" type="pres">
      <dgm:prSet presAssocID="{566C9B6E-4FBA-444B-9C96-B03CCAF371CC}" presName="node" presStyleLbl="node1" presStyleIdx="8" presStyleCnt="20">
        <dgm:presLayoutVars>
          <dgm:bulletEnabled val="1"/>
        </dgm:presLayoutVars>
      </dgm:prSet>
      <dgm:spPr/>
    </dgm:pt>
    <dgm:pt modelId="{83DE8AEC-0278-6F43-8DC3-7C76E3B24943}" type="pres">
      <dgm:prSet presAssocID="{DDC90306-279B-45F6-9857-6AD90759CA36}" presName="sibTrans" presStyleCnt="0"/>
      <dgm:spPr/>
    </dgm:pt>
    <dgm:pt modelId="{BA7A7353-1B6A-E14A-B326-3B9F10678736}" type="pres">
      <dgm:prSet presAssocID="{68987850-0379-44D7-B7AB-F40B7A055C63}" presName="node" presStyleLbl="node1" presStyleIdx="9" presStyleCnt="20">
        <dgm:presLayoutVars>
          <dgm:bulletEnabled val="1"/>
        </dgm:presLayoutVars>
      </dgm:prSet>
      <dgm:spPr/>
    </dgm:pt>
    <dgm:pt modelId="{9FDF07B2-B42F-9B4B-A34F-CD2828C263F5}" type="pres">
      <dgm:prSet presAssocID="{CC42A544-B657-4F5D-A25B-5DD6537D1E13}" presName="sibTrans" presStyleCnt="0"/>
      <dgm:spPr/>
    </dgm:pt>
    <dgm:pt modelId="{ABE26264-B130-564F-B700-90F7A58606AE}" type="pres">
      <dgm:prSet presAssocID="{CA515319-B58A-4BC3-BA20-32B34783318F}" presName="node" presStyleLbl="node1" presStyleIdx="10" presStyleCnt="20">
        <dgm:presLayoutVars>
          <dgm:bulletEnabled val="1"/>
        </dgm:presLayoutVars>
      </dgm:prSet>
      <dgm:spPr/>
    </dgm:pt>
    <dgm:pt modelId="{B010F8E4-55C1-234F-8531-D37A08397444}" type="pres">
      <dgm:prSet presAssocID="{6F14FC49-7A08-450F-894A-F6EA39279F39}" presName="sibTrans" presStyleCnt="0"/>
      <dgm:spPr/>
    </dgm:pt>
    <dgm:pt modelId="{240EBBB5-6708-8C44-87C3-123A365552DE}" type="pres">
      <dgm:prSet presAssocID="{97497101-06C7-46B4-87AC-D7A8523D78E4}" presName="node" presStyleLbl="node1" presStyleIdx="11" presStyleCnt="20">
        <dgm:presLayoutVars>
          <dgm:bulletEnabled val="1"/>
        </dgm:presLayoutVars>
      </dgm:prSet>
      <dgm:spPr/>
    </dgm:pt>
    <dgm:pt modelId="{43E14314-71FC-2B4B-A227-826A5C7510B4}" type="pres">
      <dgm:prSet presAssocID="{775BE398-EBEC-46F8-8730-213F47B0E037}" presName="sibTrans" presStyleCnt="0"/>
      <dgm:spPr/>
    </dgm:pt>
    <dgm:pt modelId="{904C81E1-3E99-AA48-AE97-4077043E3619}" type="pres">
      <dgm:prSet presAssocID="{678EBF86-F6E4-4F74-A69F-30CADFF4870B}" presName="node" presStyleLbl="node1" presStyleIdx="12" presStyleCnt="20">
        <dgm:presLayoutVars>
          <dgm:bulletEnabled val="1"/>
        </dgm:presLayoutVars>
      </dgm:prSet>
      <dgm:spPr/>
    </dgm:pt>
    <dgm:pt modelId="{E87D524D-3365-9745-A6A2-1A414F47F9AF}" type="pres">
      <dgm:prSet presAssocID="{9ECBAA3E-C224-4D9B-86C8-B40CBC5247EC}" presName="sibTrans" presStyleCnt="0"/>
      <dgm:spPr/>
    </dgm:pt>
    <dgm:pt modelId="{74882CCC-560D-5C4F-A1F9-5A5357231016}" type="pres">
      <dgm:prSet presAssocID="{E3704418-BCDC-4793-8C5C-265B05B4FE0A}" presName="node" presStyleLbl="node1" presStyleIdx="13" presStyleCnt="20">
        <dgm:presLayoutVars>
          <dgm:bulletEnabled val="1"/>
        </dgm:presLayoutVars>
      </dgm:prSet>
      <dgm:spPr/>
    </dgm:pt>
    <dgm:pt modelId="{43AE5620-1E63-AA44-8128-192D000A2BEB}" type="pres">
      <dgm:prSet presAssocID="{3FD1A119-8856-4C39-9427-39854A346807}" presName="sibTrans" presStyleCnt="0"/>
      <dgm:spPr/>
    </dgm:pt>
    <dgm:pt modelId="{6B5A9ACB-EFA1-3045-92A3-024B02D893F3}" type="pres">
      <dgm:prSet presAssocID="{2E0C0CA9-06A4-4C6A-890B-FACBA6D3D9F6}" presName="node" presStyleLbl="node1" presStyleIdx="14" presStyleCnt="20">
        <dgm:presLayoutVars>
          <dgm:bulletEnabled val="1"/>
        </dgm:presLayoutVars>
      </dgm:prSet>
      <dgm:spPr/>
    </dgm:pt>
    <dgm:pt modelId="{BDECF80F-2B3E-BA45-8442-9407715ED883}" type="pres">
      <dgm:prSet presAssocID="{A07E71E3-A3A8-4FB4-8BAF-89C5C74E4DEF}" presName="sibTrans" presStyleCnt="0"/>
      <dgm:spPr/>
    </dgm:pt>
    <dgm:pt modelId="{1EA7B8E8-546D-2B42-8884-43F9352F40BF}" type="pres">
      <dgm:prSet presAssocID="{5972F902-B4C6-4E3F-9CCC-C3FFDE450F3E}" presName="node" presStyleLbl="node1" presStyleIdx="15" presStyleCnt="20">
        <dgm:presLayoutVars>
          <dgm:bulletEnabled val="1"/>
        </dgm:presLayoutVars>
      </dgm:prSet>
      <dgm:spPr/>
    </dgm:pt>
    <dgm:pt modelId="{8AC02A31-BA71-B340-AEAE-1E6661AC7BE4}" type="pres">
      <dgm:prSet presAssocID="{7E8D2A9D-9616-4FBB-A27B-95C16362707B}" presName="sibTrans" presStyleCnt="0"/>
      <dgm:spPr/>
    </dgm:pt>
    <dgm:pt modelId="{95AF29C7-EB61-4741-B7AF-30834AE11729}" type="pres">
      <dgm:prSet presAssocID="{349A5BC9-0D6B-44A6-AE29-DA6D8F9E198B}" presName="node" presStyleLbl="node1" presStyleIdx="16" presStyleCnt="20">
        <dgm:presLayoutVars>
          <dgm:bulletEnabled val="1"/>
        </dgm:presLayoutVars>
      </dgm:prSet>
      <dgm:spPr/>
    </dgm:pt>
    <dgm:pt modelId="{B0070AFB-39BB-AA44-BF1C-EF9E3D2D522E}" type="pres">
      <dgm:prSet presAssocID="{0834D4EC-DFFA-4655-A78B-0B4DCA849DBE}" presName="sibTrans" presStyleCnt="0"/>
      <dgm:spPr/>
    </dgm:pt>
    <dgm:pt modelId="{15498C89-FBDB-1E44-8894-33D777C1CB6B}" type="pres">
      <dgm:prSet presAssocID="{2D547FD0-6D35-4561-9ABB-2319563A42EC}" presName="node" presStyleLbl="node1" presStyleIdx="17" presStyleCnt="20">
        <dgm:presLayoutVars>
          <dgm:bulletEnabled val="1"/>
        </dgm:presLayoutVars>
      </dgm:prSet>
      <dgm:spPr/>
    </dgm:pt>
    <dgm:pt modelId="{CBD55A3B-2EE7-F746-A1E7-135683FE3BBD}" type="pres">
      <dgm:prSet presAssocID="{66C266AB-37A7-4174-A8AA-39E8F1D3D4AD}" presName="sibTrans" presStyleCnt="0"/>
      <dgm:spPr/>
    </dgm:pt>
    <dgm:pt modelId="{2E163F07-BC60-2E4C-90C4-87CD8DD6FF03}" type="pres">
      <dgm:prSet presAssocID="{768B0874-7C3C-4923-BED6-30044C463FD7}" presName="node" presStyleLbl="node1" presStyleIdx="18" presStyleCnt="20">
        <dgm:presLayoutVars>
          <dgm:bulletEnabled val="1"/>
        </dgm:presLayoutVars>
      </dgm:prSet>
      <dgm:spPr/>
    </dgm:pt>
    <dgm:pt modelId="{CEE4FD13-A518-0141-AEF5-929E03F88782}" type="pres">
      <dgm:prSet presAssocID="{DC9FE56D-E251-4167-98DB-EA8A258DB381}" presName="sibTrans" presStyleCnt="0"/>
      <dgm:spPr/>
    </dgm:pt>
    <dgm:pt modelId="{E0A0714C-A385-D349-A44F-490C709E8202}" type="pres">
      <dgm:prSet presAssocID="{E346858B-2595-48E2-AE2C-94D14A8B3DBA}" presName="node" presStyleLbl="node1" presStyleIdx="19" presStyleCnt="20">
        <dgm:presLayoutVars>
          <dgm:bulletEnabled val="1"/>
        </dgm:presLayoutVars>
      </dgm:prSet>
      <dgm:spPr/>
    </dgm:pt>
  </dgm:ptLst>
  <dgm:cxnLst>
    <dgm:cxn modelId="{65767E06-06D1-43EA-A64D-BB9241B4BF1A}" srcId="{134D5252-36C8-4364-B70C-275CD5953954}" destId="{DACDA9B2-D284-4350-B65F-F8459006D7E5}" srcOrd="7" destOrd="0" parTransId="{CA3715A9-B635-4845-BCF7-F6EF651A0F43}" sibTransId="{0A0B98A4-0726-4164-8ACA-C87F706D3209}"/>
    <dgm:cxn modelId="{83717C0B-841C-47C8-BACD-81214A33FA74}" srcId="{134D5252-36C8-4364-B70C-275CD5953954}" destId="{2E0C0CA9-06A4-4C6A-890B-FACBA6D3D9F6}" srcOrd="14" destOrd="0" parTransId="{3586E205-CB18-41E3-845D-8D758C5F905B}" sibTransId="{A07E71E3-A3A8-4FB4-8BAF-89C5C74E4DEF}"/>
    <dgm:cxn modelId="{4923F20B-A28E-614B-8EEF-7DC486661A3B}" type="presOf" srcId="{DACDA9B2-D284-4350-B65F-F8459006D7E5}" destId="{B1D39387-E7BB-214B-A41C-D6C3683C9910}" srcOrd="0" destOrd="0" presId="urn:microsoft.com/office/officeart/2005/8/layout/default"/>
    <dgm:cxn modelId="{2CBE7018-4BF9-C144-B7E4-335864B1773D}" type="presOf" srcId="{C7ABC5F0-0AD7-45BA-BDE6-19697F0EFEA6}" destId="{378A7B12-875F-614A-AC96-1F7583678155}" srcOrd="0" destOrd="0" presId="urn:microsoft.com/office/officeart/2005/8/layout/default"/>
    <dgm:cxn modelId="{03C81123-618E-4E3F-8382-7B5EF1CC89CA}" srcId="{134D5252-36C8-4364-B70C-275CD5953954}" destId="{C7ABC5F0-0AD7-45BA-BDE6-19697F0EFEA6}" srcOrd="2" destOrd="0" parTransId="{DB3A96C0-FAC0-474C-BEC0-D816DCF1CCC4}" sibTransId="{892FD7E3-4C96-4E42-A29A-CD770EF78A51}"/>
    <dgm:cxn modelId="{B06BC126-6706-0448-A5BF-61A473BBBDE4}" type="presOf" srcId="{E3704418-BCDC-4793-8C5C-265B05B4FE0A}" destId="{74882CCC-560D-5C4F-A1F9-5A5357231016}" srcOrd="0" destOrd="0" presId="urn:microsoft.com/office/officeart/2005/8/layout/default"/>
    <dgm:cxn modelId="{C9A7A827-B06E-8045-8C56-0FA4D7E40E0C}" type="presOf" srcId="{768B0874-7C3C-4923-BED6-30044C463FD7}" destId="{2E163F07-BC60-2E4C-90C4-87CD8DD6FF03}" srcOrd="0" destOrd="0" presId="urn:microsoft.com/office/officeart/2005/8/layout/default"/>
    <dgm:cxn modelId="{EB79B234-48FD-204E-8349-29B340E344D5}" type="presOf" srcId="{678EBF86-F6E4-4F74-A69F-30CADFF4870B}" destId="{904C81E1-3E99-AA48-AE97-4077043E3619}" srcOrd="0" destOrd="0" presId="urn:microsoft.com/office/officeart/2005/8/layout/default"/>
    <dgm:cxn modelId="{C042A339-BC74-9948-80BA-E79446BF8E59}" type="presOf" srcId="{68987850-0379-44D7-B7AB-F40B7A055C63}" destId="{BA7A7353-1B6A-E14A-B326-3B9F10678736}" srcOrd="0" destOrd="0" presId="urn:microsoft.com/office/officeart/2005/8/layout/default"/>
    <dgm:cxn modelId="{3108583E-D1C0-4B14-AC0C-62697E7FF891}" srcId="{134D5252-36C8-4364-B70C-275CD5953954}" destId="{768B0874-7C3C-4923-BED6-30044C463FD7}" srcOrd="18" destOrd="0" parTransId="{2A843FB0-FDEF-462F-95A7-46D7BAF9956C}" sibTransId="{DC9FE56D-E251-4167-98DB-EA8A258DB381}"/>
    <dgm:cxn modelId="{4D91575C-02EC-3645-934E-03C0DDA12EBB}" type="presOf" srcId="{4C92EBF2-EB0D-4CD0-8C87-37B26B5F7ADF}" destId="{EBA4AB26-93FD-F343-BB44-5EC628D5DC34}" srcOrd="0" destOrd="0" presId="urn:microsoft.com/office/officeart/2005/8/layout/default"/>
    <dgm:cxn modelId="{6A83025D-B8E4-4282-8832-BB6AA83B0BFA}" srcId="{134D5252-36C8-4364-B70C-275CD5953954}" destId="{CA515319-B58A-4BC3-BA20-32B34783318F}" srcOrd="10" destOrd="0" parTransId="{86D16775-C8E3-4598-9B59-3E75442A7CEF}" sibTransId="{6F14FC49-7A08-450F-894A-F6EA39279F39}"/>
    <dgm:cxn modelId="{FF7AEF5D-199C-4797-A21F-FCA3A9586C94}" srcId="{134D5252-36C8-4364-B70C-275CD5953954}" destId="{2D547FD0-6D35-4561-9ABB-2319563A42EC}" srcOrd="17" destOrd="0" parTransId="{DE3CA5E3-C510-408A-A570-435AAED7159A}" sibTransId="{66C266AB-37A7-4174-A8AA-39E8F1D3D4AD}"/>
    <dgm:cxn modelId="{26BE9C5F-E116-D94A-AA86-6484BBA3C8CD}" type="presOf" srcId="{F236AD7A-4E4A-475B-BE53-80C1FE83B241}" destId="{9FAED2DC-13E0-D944-A901-B31085E3919D}" srcOrd="0" destOrd="0" presId="urn:microsoft.com/office/officeart/2005/8/layout/default"/>
    <dgm:cxn modelId="{AA65E547-F02B-2549-9359-08A82B74CCA6}" type="presOf" srcId="{134D5252-36C8-4364-B70C-275CD5953954}" destId="{3C2F0213-7A3D-484E-A78C-DFABD5ECBDB1}" srcOrd="0" destOrd="0" presId="urn:microsoft.com/office/officeart/2005/8/layout/default"/>
    <dgm:cxn modelId="{A2193848-60FE-2743-B990-5A6B8E09120C}" type="presOf" srcId="{EB191403-2451-4EDD-B8D0-1E3342F8AFBA}" destId="{7891AC4E-E44C-FE43-863E-EA571E77DB58}" srcOrd="0" destOrd="0" presId="urn:microsoft.com/office/officeart/2005/8/layout/default"/>
    <dgm:cxn modelId="{7480A24A-0586-DC48-A140-93E13C0888EF}" type="presOf" srcId="{5972F902-B4C6-4E3F-9CCC-C3FFDE450F3E}" destId="{1EA7B8E8-546D-2B42-8884-43F9352F40BF}" srcOrd="0" destOrd="0" presId="urn:microsoft.com/office/officeart/2005/8/layout/default"/>
    <dgm:cxn modelId="{A959726B-0DA9-6443-A965-3074984538E4}" type="presOf" srcId="{CA515319-B58A-4BC3-BA20-32B34783318F}" destId="{ABE26264-B130-564F-B700-90F7A58606AE}" srcOrd="0" destOrd="0" presId="urn:microsoft.com/office/officeart/2005/8/layout/default"/>
    <dgm:cxn modelId="{0C920153-7C31-5C45-B579-98AA50D9B0DE}" type="presOf" srcId="{31A4C4E6-CEB2-47BD-B919-1435850F7BF9}" destId="{BAAF5FD7-D13F-E34B-BC89-27AE5B40FA5F}" srcOrd="0" destOrd="0" presId="urn:microsoft.com/office/officeart/2005/8/layout/default"/>
    <dgm:cxn modelId="{227FDA74-9E7A-495F-9EE0-C43B0DA79C53}" srcId="{134D5252-36C8-4364-B70C-275CD5953954}" destId="{566C9B6E-4FBA-444B-9C96-B03CCAF371CC}" srcOrd="8" destOrd="0" parTransId="{86B242F0-75FE-4EB9-BF35-D27F8A8C7750}" sibTransId="{DDC90306-279B-45F6-9857-6AD90759CA36}"/>
    <dgm:cxn modelId="{5BE62756-2503-154D-BFE0-7F0B53CC47BD}" type="presOf" srcId="{349A5BC9-0D6B-44A6-AE29-DA6D8F9E198B}" destId="{95AF29C7-EB61-4741-B7AF-30834AE11729}" srcOrd="0" destOrd="0" presId="urn:microsoft.com/office/officeart/2005/8/layout/default"/>
    <dgm:cxn modelId="{F3785156-5714-428A-BF46-6DDD55092E56}" srcId="{134D5252-36C8-4364-B70C-275CD5953954}" destId="{5972F902-B4C6-4E3F-9CCC-C3FFDE450F3E}" srcOrd="15" destOrd="0" parTransId="{8713BAB0-D97B-4845-9258-1564D425F0D8}" sibTransId="{7E8D2A9D-9616-4FBB-A27B-95C16362707B}"/>
    <dgm:cxn modelId="{DEA0B578-B260-48BC-B0C5-D121213C1CA6}" srcId="{134D5252-36C8-4364-B70C-275CD5953954}" destId="{F236AD7A-4E4A-475B-BE53-80C1FE83B241}" srcOrd="4" destOrd="0" parTransId="{08E62324-3184-4BDA-B331-0B1FBC27F345}" sibTransId="{DBD6164A-6563-40DE-B63A-E6CD290FF4B3}"/>
    <dgm:cxn modelId="{7B3DCF7B-C78A-4A3F-9D3B-825D92F5934D}" srcId="{134D5252-36C8-4364-B70C-275CD5953954}" destId="{31A4C4E6-CEB2-47BD-B919-1435850F7BF9}" srcOrd="0" destOrd="0" parTransId="{1EA3964A-EC35-4178-A00D-558837141E52}" sibTransId="{989BCBAA-5913-4FFE-97FA-E7EC59E3E6FA}"/>
    <dgm:cxn modelId="{CD6D1C7D-32A2-9942-ADD7-568A6B7EC849}" type="presOf" srcId="{97497101-06C7-46B4-87AC-D7A8523D78E4}" destId="{240EBBB5-6708-8C44-87C3-123A365552DE}" srcOrd="0" destOrd="0" presId="urn:microsoft.com/office/officeart/2005/8/layout/default"/>
    <dgm:cxn modelId="{080D8680-D6A0-F942-8A53-86BC865F1BB6}" type="presOf" srcId="{2E0C0CA9-06A4-4C6A-890B-FACBA6D3D9F6}" destId="{6B5A9ACB-EFA1-3045-92A3-024B02D893F3}" srcOrd="0" destOrd="0" presId="urn:microsoft.com/office/officeart/2005/8/layout/default"/>
    <dgm:cxn modelId="{E6DAAD85-E4C6-4001-88DE-B5A6C4B3F865}" srcId="{134D5252-36C8-4364-B70C-275CD5953954}" destId="{678EBF86-F6E4-4F74-A69F-30CADFF4870B}" srcOrd="12" destOrd="0" parTransId="{5007C127-9C3A-4760-A775-770F602AAFE2}" sibTransId="{9ECBAA3E-C224-4D9B-86C8-B40CBC5247EC}"/>
    <dgm:cxn modelId="{E3A7B897-36B2-1347-9463-8A574A82912E}" type="presOf" srcId="{566C9B6E-4FBA-444B-9C96-B03CCAF371CC}" destId="{903A3CA3-9A18-854C-9D84-7C9151199124}" srcOrd="0" destOrd="0" presId="urn:microsoft.com/office/officeart/2005/8/layout/default"/>
    <dgm:cxn modelId="{7803B7B3-4760-4113-BADD-DCA3FA3592A9}" srcId="{134D5252-36C8-4364-B70C-275CD5953954}" destId="{97497101-06C7-46B4-87AC-D7A8523D78E4}" srcOrd="11" destOrd="0" parTransId="{34951042-57A7-4CAD-A7D8-500C253EC183}" sibTransId="{775BE398-EBEC-46F8-8730-213F47B0E037}"/>
    <dgm:cxn modelId="{016C39BC-439B-4259-9776-E94B360396F9}" srcId="{134D5252-36C8-4364-B70C-275CD5953954}" destId="{E3704418-BCDC-4793-8C5C-265B05B4FE0A}" srcOrd="13" destOrd="0" parTransId="{2B872795-5497-4104-B7AD-616B4D07B69B}" sibTransId="{3FD1A119-8856-4C39-9427-39854A346807}"/>
    <dgm:cxn modelId="{FB44CFC9-5849-40D7-A118-8B695ACEB22F}" srcId="{134D5252-36C8-4364-B70C-275CD5953954}" destId="{2630DA87-BB9D-4F71-8307-EF36FEBDE7DD}" srcOrd="1" destOrd="0" parTransId="{A24E68D8-2199-4BD0-A44A-229704B247CA}" sibTransId="{938F0683-4BC9-4BD5-9530-A08824ACF709}"/>
    <dgm:cxn modelId="{B07893CA-2A68-4C9A-80FA-390CB5F6DE8D}" srcId="{134D5252-36C8-4364-B70C-275CD5953954}" destId="{E346858B-2595-48E2-AE2C-94D14A8B3DBA}" srcOrd="19" destOrd="0" parTransId="{B9E47D2F-619C-47D6-9F80-B75380B6832D}" sibTransId="{94E5BBDA-778F-4008-ABA3-F07DF53C4F07}"/>
    <dgm:cxn modelId="{B46CD4D2-E9AB-564A-8BC0-276837EE9F80}" type="presOf" srcId="{E346858B-2595-48E2-AE2C-94D14A8B3DBA}" destId="{E0A0714C-A385-D349-A44F-490C709E8202}" srcOrd="0" destOrd="0" presId="urn:microsoft.com/office/officeart/2005/8/layout/default"/>
    <dgm:cxn modelId="{03156FE0-37E4-4A2D-9D66-5BDA582E9967}" srcId="{134D5252-36C8-4364-B70C-275CD5953954}" destId="{68987850-0379-44D7-B7AB-F40B7A055C63}" srcOrd="9" destOrd="0" parTransId="{73A9EF0D-F8C9-4363-8463-70FB6F03AC4C}" sibTransId="{CC42A544-B657-4F5D-A25B-5DD6537D1E13}"/>
    <dgm:cxn modelId="{D955B3EB-860B-7247-BF51-0DF2AA8D07D8}" type="presOf" srcId="{2630DA87-BB9D-4F71-8307-EF36FEBDE7DD}" destId="{0050864D-881B-BC43-AEE8-8426ADBD6FD8}" srcOrd="0" destOrd="0" presId="urn:microsoft.com/office/officeart/2005/8/layout/default"/>
    <dgm:cxn modelId="{F1DA80EF-BC20-4CC0-8AB9-F6A57B664593}" srcId="{134D5252-36C8-4364-B70C-275CD5953954}" destId="{349A5BC9-0D6B-44A6-AE29-DA6D8F9E198B}" srcOrd="16" destOrd="0" parTransId="{2B03F0F8-3154-4409-8A39-79624E04E26D}" sibTransId="{0834D4EC-DFFA-4655-A78B-0B4DCA849DBE}"/>
    <dgm:cxn modelId="{239E63F3-CE75-4CE7-AF48-E6CE198FB21D}" srcId="{134D5252-36C8-4364-B70C-275CD5953954}" destId="{4C92EBF2-EB0D-4CD0-8C87-37B26B5F7ADF}" srcOrd="5" destOrd="0" parTransId="{10AA8A70-C74A-4685-A208-DDF31D3847BC}" sibTransId="{7A7E678A-0FF6-40FC-BE93-192AFD5A1624}"/>
    <dgm:cxn modelId="{ED3764F3-D29B-5347-8127-052056134F21}" type="presOf" srcId="{2D547FD0-6D35-4561-9ABB-2319563A42EC}" destId="{15498C89-FBDB-1E44-8894-33D777C1CB6B}" srcOrd="0" destOrd="0" presId="urn:microsoft.com/office/officeart/2005/8/layout/default"/>
    <dgm:cxn modelId="{A27ACCF5-E762-4B72-8D3A-309698F9C253}" srcId="{134D5252-36C8-4364-B70C-275CD5953954}" destId="{A23D2BEF-4979-4595-812F-0EE070BAB079}" srcOrd="3" destOrd="0" parTransId="{A3ECD8DD-1D1E-4A17-AEAE-D3A18504D30D}" sibTransId="{3458C881-BCE1-475B-AF49-0FF27FF4B7D5}"/>
    <dgm:cxn modelId="{32DAEAF8-C48B-4A02-9EA5-AF59C0529CD4}" srcId="{134D5252-36C8-4364-B70C-275CD5953954}" destId="{EB191403-2451-4EDD-B8D0-1E3342F8AFBA}" srcOrd="6" destOrd="0" parTransId="{1955EFF2-3EAF-40B0-9A3F-AE435CEF9FC5}" sibTransId="{FF42F199-772D-476C-B118-CBA843745E8B}"/>
    <dgm:cxn modelId="{A4045FFD-82C8-4843-96B8-5D262504F012}" type="presOf" srcId="{A23D2BEF-4979-4595-812F-0EE070BAB079}" destId="{1A640329-A9C2-E94F-90B9-A44C210FCA65}" srcOrd="0" destOrd="0" presId="urn:microsoft.com/office/officeart/2005/8/layout/default"/>
    <dgm:cxn modelId="{B20CEF83-9C45-444A-AD87-52EA64EF8A69}" type="presParOf" srcId="{3C2F0213-7A3D-484E-A78C-DFABD5ECBDB1}" destId="{BAAF5FD7-D13F-E34B-BC89-27AE5B40FA5F}" srcOrd="0" destOrd="0" presId="urn:microsoft.com/office/officeart/2005/8/layout/default"/>
    <dgm:cxn modelId="{ADB4F3CB-BE42-DB4C-909A-91A280036A2D}" type="presParOf" srcId="{3C2F0213-7A3D-484E-A78C-DFABD5ECBDB1}" destId="{898B8A14-FB66-AA48-8E6C-1E8DCA246218}" srcOrd="1" destOrd="0" presId="urn:microsoft.com/office/officeart/2005/8/layout/default"/>
    <dgm:cxn modelId="{FBE96325-203B-2046-99C9-C80E4A3F360B}" type="presParOf" srcId="{3C2F0213-7A3D-484E-A78C-DFABD5ECBDB1}" destId="{0050864D-881B-BC43-AEE8-8426ADBD6FD8}" srcOrd="2" destOrd="0" presId="urn:microsoft.com/office/officeart/2005/8/layout/default"/>
    <dgm:cxn modelId="{BA0C568F-4010-B947-85A5-B8D79046EFA3}" type="presParOf" srcId="{3C2F0213-7A3D-484E-A78C-DFABD5ECBDB1}" destId="{EC969272-E691-1843-8A87-11FCE04FB85F}" srcOrd="3" destOrd="0" presId="urn:microsoft.com/office/officeart/2005/8/layout/default"/>
    <dgm:cxn modelId="{30EEBC1D-0E7C-E744-AD9A-CB0A51A7C67D}" type="presParOf" srcId="{3C2F0213-7A3D-484E-A78C-DFABD5ECBDB1}" destId="{378A7B12-875F-614A-AC96-1F7583678155}" srcOrd="4" destOrd="0" presId="urn:microsoft.com/office/officeart/2005/8/layout/default"/>
    <dgm:cxn modelId="{7EDDF4ED-4B0E-A94E-B622-B001FDBE7EF9}" type="presParOf" srcId="{3C2F0213-7A3D-484E-A78C-DFABD5ECBDB1}" destId="{7A9DAE11-8C04-4442-87DC-C09E0337804C}" srcOrd="5" destOrd="0" presId="urn:microsoft.com/office/officeart/2005/8/layout/default"/>
    <dgm:cxn modelId="{4B8F25DC-2655-8040-80A8-2A5B886FDB07}" type="presParOf" srcId="{3C2F0213-7A3D-484E-A78C-DFABD5ECBDB1}" destId="{1A640329-A9C2-E94F-90B9-A44C210FCA65}" srcOrd="6" destOrd="0" presId="urn:microsoft.com/office/officeart/2005/8/layout/default"/>
    <dgm:cxn modelId="{0779E0E5-D312-1149-AC39-758BF41E8684}" type="presParOf" srcId="{3C2F0213-7A3D-484E-A78C-DFABD5ECBDB1}" destId="{5E43987F-AC51-AA44-8394-BFC40B2C0797}" srcOrd="7" destOrd="0" presId="urn:microsoft.com/office/officeart/2005/8/layout/default"/>
    <dgm:cxn modelId="{4973248F-A18F-0B46-B040-547355DC3071}" type="presParOf" srcId="{3C2F0213-7A3D-484E-A78C-DFABD5ECBDB1}" destId="{9FAED2DC-13E0-D944-A901-B31085E3919D}" srcOrd="8" destOrd="0" presId="urn:microsoft.com/office/officeart/2005/8/layout/default"/>
    <dgm:cxn modelId="{953E0513-355E-FD4B-9FF1-965F8131C43F}" type="presParOf" srcId="{3C2F0213-7A3D-484E-A78C-DFABD5ECBDB1}" destId="{200030F7-E7B2-1E4C-9286-F450C2250F38}" srcOrd="9" destOrd="0" presId="urn:microsoft.com/office/officeart/2005/8/layout/default"/>
    <dgm:cxn modelId="{AF0F9C47-6573-CE49-BD50-51B402819436}" type="presParOf" srcId="{3C2F0213-7A3D-484E-A78C-DFABD5ECBDB1}" destId="{EBA4AB26-93FD-F343-BB44-5EC628D5DC34}" srcOrd="10" destOrd="0" presId="urn:microsoft.com/office/officeart/2005/8/layout/default"/>
    <dgm:cxn modelId="{DB822802-D7E7-9146-9869-A659E91217A0}" type="presParOf" srcId="{3C2F0213-7A3D-484E-A78C-DFABD5ECBDB1}" destId="{46504C7A-C093-BA4B-BF15-BA5CB8074269}" srcOrd="11" destOrd="0" presId="urn:microsoft.com/office/officeart/2005/8/layout/default"/>
    <dgm:cxn modelId="{E8F88A65-D747-5E48-AA94-9FA6EBE3A86A}" type="presParOf" srcId="{3C2F0213-7A3D-484E-A78C-DFABD5ECBDB1}" destId="{7891AC4E-E44C-FE43-863E-EA571E77DB58}" srcOrd="12" destOrd="0" presId="urn:microsoft.com/office/officeart/2005/8/layout/default"/>
    <dgm:cxn modelId="{359CF3A8-6642-1F40-9F56-B5D147703B54}" type="presParOf" srcId="{3C2F0213-7A3D-484E-A78C-DFABD5ECBDB1}" destId="{B9461452-695B-1D4E-A17D-78EE00EA4CAD}" srcOrd="13" destOrd="0" presId="urn:microsoft.com/office/officeart/2005/8/layout/default"/>
    <dgm:cxn modelId="{E2694514-F4F2-5845-9CCF-407DDA2C4387}" type="presParOf" srcId="{3C2F0213-7A3D-484E-A78C-DFABD5ECBDB1}" destId="{B1D39387-E7BB-214B-A41C-D6C3683C9910}" srcOrd="14" destOrd="0" presId="urn:microsoft.com/office/officeart/2005/8/layout/default"/>
    <dgm:cxn modelId="{0ED5816E-DADD-DD43-81BE-692CEBC04ACB}" type="presParOf" srcId="{3C2F0213-7A3D-484E-A78C-DFABD5ECBDB1}" destId="{A10B656C-5A14-F948-A3B8-AC7E52D5B490}" srcOrd="15" destOrd="0" presId="urn:microsoft.com/office/officeart/2005/8/layout/default"/>
    <dgm:cxn modelId="{F98640C7-A192-5240-B5F1-40B2AD1C2A74}" type="presParOf" srcId="{3C2F0213-7A3D-484E-A78C-DFABD5ECBDB1}" destId="{903A3CA3-9A18-854C-9D84-7C9151199124}" srcOrd="16" destOrd="0" presId="urn:microsoft.com/office/officeart/2005/8/layout/default"/>
    <dgm:cxn modelId="{CA24C2E0-EB14-D24C-ACE9-488BA8CDAA0C}" type="presParOf" srcId="{3C2F0213-7A3D-484E-A78C-DFABD5ECBDB1}" destId="{83DE8AEC-0278-6F43-8DC3-7C76E3B24943}" srcOrd="17" destOrd="0" presId="urn:microsoft.com/office/officeart/2005/8/layout/default"/>
    <dgm:cxn modelId="{3B9365F2-FF06-CD42-B723-F79D33259405}" type="presParOf" srcId="{3C2F0213-7A3D-484E-A78C-DFABD5ECBDB1}" destId="{BA7A7353-1B6A-E14A-B326-3B9F10678736}" srcOrd="18" destOrd="0" presId="urn:microsoft.com/office/officeart/2005/8/layout/default"/>
    <dgm:cxn modelId="{61FCF8CB-EBB4-5D4C-9C5F-647E83D0FC9D}" type="presParOf" srcId="{3C2F0213-7A3D-484E-A78C-DFABD5ECBDB1}" destId="{9FDF07B2-B42F-9B4B-A34F-CD2828C263F5}" srcOrd="19" destOrd="0" presId="urn:microsoft.com/office/officeart/2005/8/layout/default"/>
    <dgm:cxn modelId="{0F5AF985-8693-2741-B3B0-01CB8AFDFC18}" type="presParOf" srcId="{3C2F0213-7A3D-484E-A78C-DFABD5ECBDB1}" destId="{ABE26264-B130-564F-B700-90F7A58606AE}" srcOrd="20" destOrd="0" presId="urn:microsoft.com/office/officeart/2005/8/layout/default"/>
    <dgm:cxn modelId="{A8A59434-B245-5B43-933F-11B4088DE683}" type="presParOf" srcId="{3C2F0213-7A3D-484E-A78C-DFABD5ECBDB1}" destId="{B010F8E4-55C1-234F-8531-D37A08397444}" srcOrd="21" destOrd="0" presId="urn:microsoft.com/office/officeart/2005/8/layout/default"/>
    <dgm:cxn modelId="{930B8A1B-1E57-6F4C-93B7-89BD78589C47}" type="presParOf" srcId="{3C2F0213-7A3D-484E-A78C-DFABD5ECBDB1}" destId="{240EBBB5-6708-8C44-87C3-123A365552DE}" srcOrd="22" destOrd="0" presId="urn:microsoft.com/office/officeart/2005/8/layout/default"/>
    <dgm:cxn modelId="{E47F9692-1FC6-0E4E-9ACF-2F278D55F9B5}" type="presParOf" srcId="{3C2F0213-7A3D-484E-A78C-DFABD5ECBDB1}" destId="{43E14314-71FC-2B4B-A227-826A5C7510B4}" srcOrd="23" destOrd="0" presId="urn:microsoft.com/office/officeart/2005/8/layout/default"/>
    <dgm:cxn modelId="{658770A0-AAF2-4342-AD15-AD76066E514D}" type="presParOf" srcId="{3C2F0213-7A3D-484E-A78C-DFABD5ECBDB1}" destId="{904C81E1-3E99-AA48-AE97-4077043E3619}" srcOrd="24" destOrd="0" presId="urn:microsoft.com/office/officeart/2005/8/layout/default"/>
    <dgm:cxn modelId="{35FD3F78-406B-7D49-8CCD-7B6CAD0350D1}" type="presParOf" srcId="{3C2F0213-7A3D-484E-A78C-DFABD5ECBDB1}" destId="{E87D524D-3365-9745-A6A2-1A414F47F9AF}" srcOrd="25" destOrd="0" presId="urn:microsoft.com/office/officeart/2005/8/layout/default"/>
    <dgm:cxn modelId="{6F5DCEF9-27BA-064E-BE6A-B8969734D33B}" type="presParOf" srcId="{3C2F0213-7A3D-484E-A78C-DFABD5ECBDB1}" destId="{74882CCC-560D-5C4F-A1F9-5A5357231016}" srcOrd="26" destOrd="0" presId="urn:microsoft.com/office/officeart/2005/8/layout/default"/>
    <dgm:cxn modelId="{71CC247D-37C9-4244-B0E5-2A07DFEC987C}" type="presParOf" srcId="{3C2F0213-7A3D-484E-A78C-DFABD5ECBDB1}" destId="{43AE5620-1E63-AA44-8128-192D000A2BEB}" srcOrd="27" destOrd="0" presId="urn:microsoft.com/office/officeart/2005/8/layout/default"/>
    <dgm:cxn modelId="{FFCCD3CA-EAAF-784B-B66E-4F3F1315F7D7}" type="presParOf" srcId="{3C2F0213-7A3D-484E-A78C-DFABD5ECBDB1}" destId="{6B5A9ACB-EFA1-3045-92A3-024B02D893F3}" srcOrd="28" destOrd="0" presId="urn:microsoft.com/office/officeart/2005/8/layout/default"/>
    <dgm:cxn modelId="{0DCC6290-6C25-5240-B2D5-4F0AA6A6A590}" type="presParOf" srcId="{3C2F0213-7A3D-484E-A78C-DFABD5ECBDB1}" destId="{BDECF80F-2B3E-BA45-8442-9407715ED883}" srcOrd="29" destOrd="0" presId="urn:microsoft.com/office/officeart/2005/8/layout/default"/>
    <dgm:cxn modelId="{C0A5289A-2EA5-1D49-90CC-1DF1D5D482FF}" type="presParOf" srcId="{3C2F0213-7A3D-484E-A78C-DFABD5ECBDB1}" destId="{1EA7B8E8-546D-2B42-8884-43F9352F40BF}" srcOrd="30" destOrd="0" presId="urn:microsoft.com/office/officeart/2005/8/layout/default"/>
    <dgm:cxn modelId="{8AA04E35-5C36-494C-9179-9DA83D8C4CD0}" type="presParOf" srcId="{3C2F0213-7A3D-484E-A78C-DFABD5ECBDB1}" destId="{8AC02A31-BA71-B340-AEAE-1E6661AC7BE4}" srcOrd="31" destOrd="0" presId="urn:microsoft.com/office/officeart/2005/8/layout/default"/>
    <dgm:cxn modelId="{7C9B3D43-7C07-5D45-9490-F20DE9C94B18}" type="presParOf" srcId="{3C2F0213-7A3D-484E-A78C-DFABD5ECBDB1}" destId="{95AF29C7-EB61-4741-B7AF-30834AE11729}" srcOrd="32" destOrd="0" presId="urn:microsoft.com/office/officeart/2005/8/layout/default"/>
    <dgm:cxn modelId="{A79EB695-C286-8145-A5B7-764CB8679E7E}" type="presParOf" srcId="{3C2F0213-7A3D-484E-A78C-DFABD5ECBDB1}" destId="{B0070AFB-39BB-AA44-BF1C-EF9E3D2D522E}" srcOrd="33" destOrd="0" presId="urn:microsoft.com/office/officeart/2005/8/layout/default"/>
    <dgm:cxn modelId="{C3A4EA71-E876-384A-9F21-35D17E25C99F}" type="presParOf" srcId="{3C2F0213-7A3D-484E-A78C-DFABD5ECBDB1}" destId="{15498C89-FBDB-1E44-8894-33D777C1CB6B}" srcOrd="34" destOrd="0" presId="urn:microsoft.com/office/officeart/2005/8/layout/default"/>
    <dgm:cxn modelId="{5E5557C5-E868-374B-8AA4-FC1B2F4FFBF9}" type="presParOf" srcId="{3C2F0213-7A3D-484E-A78C-DFABD5ECBDB1}" destId="{CBD55A3B-2EE7-F746-A1E7-135683FE3BBD}" srcOrd="35" destOrd="0" presId="urn:microsoft.com/office/officeart/2005/8/layout/default"/>
    <dgm:cxn modelId="{FF4C6476-808D-F449-8AF3-4F4CC17155BC}" type="presParOf" srcId="{3C2F0213-7A3D-484E-A78C-DFABD5ECBDB1}" destId="{2E163F07-BC60-2E4C-90C4-87CD8DD6FF03}" srcOrd="36" destOrd="0" presId="urn:microsoft.com/office/officeart/2005/8/layout/default"/>
    <dgm:cxn modelId="{E5AAB08A-5EB1-4948-A79D-E785DD353F0B}" type="presParOf" srcId="{3C2F0213-7A3D-484E-A78C-DFABD5ECBDB1}" destId="{CEE4FD13-A518-0141-AEF5-929E03F88782}" srcOrd="37" destOrd="0" presId="urn:microsoft.com/office/officeart/2005/8/layout/default"/>
    <dgm:cxn modelId="{401D23A2-A95D-8E47-ADCC-53C7DAE7EE8E}" type="presParOf" srcId="{3C2F0213-7A3D-484E-A78C-DFABD5ECBDB1}" destId="{E0A0714C-A385-D349-A44F-490C709E8202}" srcOrd="3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F82605-6356-4549-BEFE-5D30A764956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1D34030-6A9D-4547-B312-BC6EDCD407B8}">
      <dgm:prSet custT="1"/>
      <dgm:spPr/>
      <dgm:t>
        <a:bodyPr/>
        <a:lstStyle/>
        <a:p>
          <a:pPr>
            <a:lnSpc>
              <a:spcPct val="100000"/>
            </a:lnSpc>
          </a:pPr>
          <a:r>
            <a:rPr lang="en-US" sz="1800"/>
            <a:t>Telephone, computers and other tech</a:t>
          </a:r>
        </a:p>
      </dgm:t>
    </dgm:pt>
    <dgm:pt modelId="{B14E423C-0BD3-49B2-B3FA-9A21375CB430}" type="parTrans" cxnId="{6446AAED-69BA-4101-83FC-769E20D2A585}">
      <dgm:prSet/>
      <dgm:spPr/>
      <dgm:t>
        <a:bodyPr/>
        <a:lstStyle/>
        <a:p>
          <a:endParaRPr lang="en-US" sz="3200"/>
        </a:p>
      </dgm:t>
    </dgm:pt>
    <dgm:pt modelId="{D4D5F787-3335-40B8-B380-80CCE12BD1AD}" type="sibTrans" cxnId="{6446AAED-69BA-4101-83FC-769E20D2A585}">
      <dgm:prSet/>
      <dgm:spPr/>
      <dgm:t>
        <a:bodyPr/>
        <a:lstStyle/>
        <a:p>
          <a:endParaRPr lang="en-US" sz="3200"/>
        </a:p>
      </dgm:t>
    </dgm:pt>
    <dgm:pt modelId="{4CAD6EE7-0B0C-4BFD-B6D2-94167AD1B6F9}">
      <dgm:prSet custT="1"/>
      <dgm:spPr/>
      <dgm:t>
        <a:bodyPr/>
        <a:lstStyle/>
        <a:p>
          <a:pPr>
            <a:lnSpc>
              <a:spcPct val="100000"/>
            </a:lnSpc>
          </a:pPr>
          <a:r>
            <a:rPr lang="en-US" sz="1800"/>
            <a:t>Specialist equipment </a:t>
          </a:r>
          <a:br>
            <a:rPr lang="en-US" sz="1800"/>
          </a:br>
          <a:r>
            <a:rPr lang="en-US" sz="1800"/>
            <a:t>(buy / lease)</a:t>
          </a:r>
        </a:p>
      </dgm:t>
    </dgm:pt>
    <dgm:pt modelId="{3FD44FC5-C6A5-4804-963F-604BD226D1C7}" type="parTrans" cxnId="{2A9C7989-4667-4E0B-98B2-E9B7F413BFB3}">
      <dgm:prSet/>
      <dgm:spPr/>
      <dgm:t>
        <a:bodyPr/>
        <a:lstStyle/>
        <a:p>
          <a:endParaRPr lang="en-US" sz="3200"/>
        </a:p>
      </dgm:t>
    </dgm:pt>
    <dgm:pt modelId="{6DFF91FA-C545-4842-B9AA-C28C5A9EEE71}" type="sibTrans" cxnId="{2A9C7989-4667-4E0B-98B2-E9B7F413BFB3}">
      <dgm:prSet/>
      <dgm:spPr/>
      <dgm:t>
        <a:bodyPr/>
        <a:lstStyle/>
        <a:p>
          <a:endParaRPr lang="en-US" sz="3200"/>
        </a:p>
      </dgm:t>
    </dgm:pt>
    <dgm:pt modelId="{E41549E8-77DB-451C-9ABD-94DAF671C36A}">
      <dgm:prSet custT="1"/>
      <dgm:spPr/>
      <dgm:t>
        <a:bodyPr/>
        <a:lstStyle/>
        <a:p>
          <a:pPr>
            <a:lnSpc>
              <a:spcPct val="100000"/>
            </a:lnSpc>
          </a:pPr>
          <a:r>
            <a:rPr lang="en-US" sz="1800"/>
            <a:t>Raw materials </a:t>
          </a:r>
        </a:p>
      </dgm:t>
    </dgm:pt>
    <dgm:pt modelId="{503A9FFE-E890-43BF-9CCF-D629A3B0B51E}" type="parTrans" cxnId="{4CF16555-8D06-446F-930F-263205A7A79A}">
      <dgm:prSet/>
      <dgm:spPr/>
      <dgm:t>
        <a:bodyPr/>
        <a:lstStyle/>
        <a:p>
          <a:endParaRPr lang="en-US" sz="3200"/>
        </a:p>
      </dgm:t>
    </dgm:pt>
    <dgm:pt modelId="{3A82EA70-D47E-4963-B734-B80A33F424FE}" type="sibTrans" cxnId="{4CF16555-8D06-446F-930F-263205A7A79A}">
      <dgm:prSet/>
      <dgm:spPr/>
      <dgm:t>
        <a:bodyPr/>
        <a:lstStyle/>
        <a:p>
          <a:endParaRPr lang="en-US" sz="3200"/>
        </a:p>
      </dgm:t>
    </dgm:pt>
    <dgm:pt modelId="{70673049-12B7-4374-8911-C4F1348C4EF3}" type="pres">
      <dgm:prSet presAssocID="{07F82605-6356-4549-BEFE-5D30A764956B}" presName="root" presStyleCnt="0">
        <dgm:presLayoutVars>
          <dgm:dir/>
          <dgm:resizeHandles val="exact"/>
        </dgm:presLayoutVars>
      </dgm:prSet>
      <dgm:spPr/>
    </dgm:pt>
    <dgm:pt modelId="{DF7C544B-4E17-434C-B432-92FA0C779A80}" type="pres">
      <dgm:prSet presAssocID="{41D34030-6A9D-4547-B312-BC6EDCD407B8}" presName="compNode" presStyleCnt="0"/>
      <dgm:spPr/>
    </dgm:pt>
    <dgm:pt modelId="{0984CAB9-D87B-4D47-8DAA-ACE7097996FE}" type="pres">
      <dgm:prSet presAssocID="{41D34030-6A9D-4547-B312-BC6EDCD407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7DC5A268-BDD8-4E36-A1A3-82B1B76B223A}" type="pres">
      <dgm:prSet presAssocID="{41D34030-6A9D-4547-B312-BC6EDCD407B8}" presName="spaceRect" presStyleCnt="0"/>
      <dgm:spPr/>
    </dgm:pt>
    <dgm:pt modelId="{184AF366-5D3F-49E2-ABDA-5962EBE6E0D4}" type="pres">
      <dgm:prSet presAssocID="{41D34030-6A9D-4547-B312-BC6EDCD407B8}" presName="textRect" presStyleLbl="revTx" presStyleIdx="0" presStyleCnt="3" custScaleX="123850">
        <dgm:presLayoutVars>
          <dgm:chMax val="1"/>
          <dgm:chPref val="1"/>
        </dgm:presLayoutVars>
      </dgm:prSet>
      <dgm:spPr/>
    </dgm:pt>
    <dgm:pt modelId="{C343C8D9-75E8-4345-BE7D-405547B36BE4}" type="pres">
      <dgm:prSet presAssocID="{D4D5F787-3335-40B8-B380-80CCE12BD1AD}" presName="sibTrans" presStyleCnt="0"/>
      <dgm:spPr/>
    </dgm:pt>
    <dgm:pt modelId="{24E7BD34-715E-4489-9A91-E0357C15483F}" type="pres">
      <dgm:prSet presAssocID="{4CAD6EE7-0B0C-4BFD-B6D2-94167AD1B6F9}" presName="compNode" presStyleCnt="0"/>
      <dgm:spPr/>
    </dgm:pt>
    <dgm:pt modelId="{C1E40B80-340C-4E67-9F22-F938098FD9AF}" type="pres">
      <dgm:prSet presAssocID="{4CAD6EE7-0B0C-4BFD-B6D2-94167AD1B6F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322E7509-B1B8-4D41-891C-50637E3704C4}" type="pres">
      <dgm:prSet presAssocID="{4CAD6EE7-0B0C-4BFD-B6D2-94167AD1B6F9}" presName="spaceRect" presStyleCnt="0"/>
      <dgm:spPr/>
    </dgm:pt>
    <dgm:pt modelId="{7B0AD614-DF99-4F3C-A3BF-A27DD73BAACC}" type="pres">
      <dgm:prSet presAssocID="{4CAD6EE7-0B0C-4BFD-B6D2-94167AD1B6F9}" presName="textRect" presStyleLbl="revTx" presStyleIdx="1" presStyleCnt="3" custScaleX="123415">
        <dgm:presLayoutVars>
          <dgm:chMax val="1"/>
          <dgm:chPref val="1"/>
        </dgm:presLayoutVars>
      </dgm:prSet>
      <dgm:spPr/>
    </dgm:pt>
    <dgm:pt modelId="{EAFEF7E3-52B6-479A-A89F-2834CAEA6D91}" type="pres">
      <dgm:prSet presAssocID="{6DFF91FA-C545-4842-B9AA-C28C5A9EEE71}" presName="sibTrans" presStyleCnt="0"/>
      <dgm:spPr/>
    </dgm:pt>
    <dgm:pt modelId="{23D3B31F-1C4D-4FD6-8B76-239330907C2C}" type="pres">
      <dgm:prSet presAssocID="{E41549E8-77DB-451C-9ABD-94DAF671C36A}" presName="compNode" presStyleCnt="0"/>
      <dgm:spPr/>
    </dgm:pt>
    <dgm:pt modelId="{7CFA93B1-CC0E-4A70-B2C0-5A3AC2822446}" type="pres">
      <dgm:prSet presAssocID="{E41549E8-77DB-451C-9ABD-94DAF671C36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ining Tools"/>
        </a:ext>
      </dgm:extLst>
    </dgm:pt>
    <dgm:pt modelId="{E6755D6B-E909-4A0D-813D-4B472D506A45}" type="pres">
      <dgm:prSet presAssocID="{E41549E8-77DB-451C-9ABD-94DAF671C36A}" presName="spaceRect" presStyleCnt="0"/>
      <dgm:spPr/>
    </dgm:pt>
    <dgm:pt modelId="{47467EAB-B6C4-4209-85A4-EA32A0CD318A}" type="pres">
      <dgm:prSet presAssocID="{E41549E8-77DB-451C-9ABD-94DAF671C36A}" presName="textRect" presStyleLbl="revTx" presStyleIdx="2" presStyleCnt="3">
        <dgm:presLayoutVars>
          <dgm:chMax val="1"/>
          <dgm:chPref val="1"/>
        </dgm:presLayoutVars>
      </dgm:prSet>
      <dgm:spPr/>
    </dgm:pt>
  </dgm:ptLst>
  <dgm:cxnLst>
    <dgm:cxn modelId="{B9360764-689A-4527-8B3E-87CF813B5242}" type="presOf" srcId="{4CAD6EE7-0B0C-4BFD-B6D2-94167AD1B6F9}" destId="{7B0AD614-DF99-4F3C-A3BF-A27DD73BAACC}" srcOrd="0" destOrd="0" presId="urn:microsoft.com/office/officeart/2018/2/layout/IconLabelList"/>
    <dgm:cxn modelId="{4CF16555-8D06-446F-930F-263205A7A79A}" srcId="{07F82605-6356-4549-BEFE-5D30A764956B}" destId="{E41549E8-77DB-451C-9ABD-94DAF671C36A}" srcOrd="2" destOrd="0" parTransId="{503A9FFE-E890-43BF-9CCF-D629A3B0B51E}" sibTransId="{3A82EA70-D47E-4963-B734-B80A33F424FE}"/>
    <dgm:cxn modelId="{BF75DB84-942F-458F-A4C6-3931EED691E6}" type="presOf" srcId="{07F82605-6356-4549-BEFE-5D30A764956B}" destId="{70673049-12B7-4374-8911-C4F1348C4EF3}" srcOrd="0" destOrd="0" presId="urn:microsoft.com/office/officeart/2018/2/layout/IconLabelList"/>
    <dgm:cxn modelId="{2A9C7989-4667-4E0B-98B2-E9B7F413BFB3}" srcId="{07F82605-6356-4549-BEFE-5D30A764956B}" destId="{4CAD6EE7-0B0C-4BFD-B6D2-94167AD1B6F9}" srcOrd="1" destOrd="0" parTransId="{3FD44FC5-C6A5-4804-963F-604BD226D1C7}" sibTransId="{6DFF91FA-C545-4842-B9AA-C28C5A9EEE71}"/>
    <dgm:cxn modelId="{C843D1C7-E892-46AE-915C-35A940B05FF8}" type="presOf" srcId="{41D34030-6A9D-4547-B312-BC6EDCD407B8}" destId="{184AF366-5D3F-49E2-ABDA-5962EBE6E0D4}" srcOrd="0" destOrd="0" presId="urn:microsoft.com/office/officeart/2018/2/layout/IconLabelList"/>
    <dgm:cxn modelId="{6446AAED-69BA-4101-83FC-769E20D2A585}" srcId="{07F82605-6356-4549-BEFE-5D30A764956B}" destId="{41D34030-6A9D-4547-B312-BC6EDCD407B8}" srcOrd="0" destOrd="0" parTransId="{B14E423C-0BD3-49B2-B3FA-9A21375CB430}" sibTransId="{D4D5F787-3335-40B8-B380-80CCE12BD1AD}"/>
    <dgm:cxn modelId="{D176AAED-ECB6-45BE-98A9-A40263A1D496}" type="presOf" srcId="{E41549E8-77DB-451C-9ABD-94DAF671C36A}" destId="{47467EAB-B6C4-4209-85A4-EA32A0CD318A}" srcOrd="0" destOrd="0" presId="urn:microsoft.com/office/officeart/2018/2/layout/IconLabelList"/>
    <dgm:cxn modelId="{CD01DCB9-8089-40B1-8D42-4E92FA43546C}" type="presParOf" srcId="{70673049-12B7-4374-8911-C4F1348C4EF3}" destId="{DF7C544B-4E17-434C-B432-92FA0C779A80}" srcOrd="0" destOrd="0" presId="urn:microsoft.com/office/officeart/2018/2/layout/IconLabelList"/>
    <dgm:cxn modelId="{77CD0BC2-CA13-45E4-A7B6-6A72F6C046C1}" type="presParOf" srcId="{DF7C544B-4E17-434C-B432-92FA0C779A80}" destId="{0984CAB9-D87B-4D47-8DAA-ACE7097996FE}" srcOrd="0" destOrd="0" presId="urn:microsoft.com/office/officeart/2018/2/layout/IconLabelList"/>
    <dgm:cxn modelId="{EE996DD8-BF7F-4B07-9C02-F1591C7474B6}" type="presParOf" srcId="{DF7C544B-4E17-434C-B432-92FA0C779A80}" destId="{7DC5A268-BDD8-4E36-A1A3-82B1B76B223A}" srcOrd="1" destOrd="0" presId="urn:microsoft.com/office/officeart/2018/2/layout/IconLabelList"/>
    <dgm:cxn modelId="{DA79E7C9-2FDF-4085-BAA8-07CC15DDDEF0}" type="presParOf" srcId="{DF7C544B-4E17-434C-B432-92FA0C779A80}" destId="{184AF366-5D3F-49E2-ABDA-5962EBE6E0D4}" srcOrd="2" destOrd="0" presId="urn:microsoft.com/office/officeart/2018/2/layout/IconLabelList"/>
    <dgm:cxn modelId="{6AA5F05B-C58B-41AD-A109-217113B14FB6}" type="presParOf" srcId="{70673049-12B7-4374-8911-C4F1348C4EF3}" destId="{C343C8D9-75E8-4345-BE7D-405547B36BE4}" srcOrd="1" destOrd="0" presId="urn:microsoft.com/office/officeart/2018/2/layout/IconLabelList"/>
    <dgm:cxn modelId="{DB7EF301-D392-4AC4-A63B-CDA4E54948DD}" type="presParOf" srcId="{70673049-12B7-4374-8911-C4F1348C4EF3}" destId="{24E7BD34-715E-4489-9A91-E0357C15483F}" srcOrd="2" destOrd="0" presId="urn:microsoft.com/office/officeart/2018/2/layout/IconLabelList"/>
    <dgm:cxn modelId="{56E2CBDB-B3FA-414C-B35A-E111952F164F}" type="presParOf" srcId="{24E7BD34-715E-4489-9A91-E0357C15483F}" destId="{C1E40B80-340C-4E67-9F22-F938098FD9AF}" srcOrd="0" destOrd="0" presId="urn:microsoft.com/office/officeart/2018/2/layout/IconLabelList"/>
    <dgm:cxn modelId="{2676DF58-13CA-4867-82E8-9B272DC7A06D}" type="presParOf" srcId="{24E7BD34-715E-4489-9A91-E0357C15483F}" destId="{322E7509-B1B8-4D41-891C-50637E3704C4}" srcOrd="1" destOrd="0" presId="urn:microsoft.com/office/officeart/2018/2/layout/IconLabelList"/>
    <dgm:cxn modelId="{4F01FC71-4FAE-4DE9-84D0-BA4ADEEEBE25}" type="presParOf" srcId="{24E7BD34-715E-4489-9A91-E0357C15483F}" destId="{7B0AD614-DF99-4F3C-A3BF-A27DD73BAACC}" srcOrd="2" destOrd="0" presId="urn:microsoft.com/office/officeart/2018/2/layout/IconLabelList"/>
    <dgm:cxn modelId="{2DB5DBD1-238B-49B2-B3E9-FB1FAB9BF98A}" type="presParOf" srcId="{70673049-12B7-4374-8911-C4F1348C4EF3}" destId="{EAFEF7E3-52B6-479A-A89F-2834CAEA6D91}" srcOrd="3" destOrd="0" presId="urn:microsoft.com/office/officeart/2018/2/layout/IconLabelList"/>
    <dgm:cxn modelId="{8DE9AA74-2498-4A61-B4E8-C10C840EFC54}" type="presParOf" srcId="{70673049-12B7-4374-8911-C4F1348C4EF3}" destId="{23D3B31F-1C4D-4FD6-8B76-239330907C2C}" srcOrd="4" destOrd="0" presId="urn:microsoft.com/office/officeart/2018/2/layout/IconLabelList"/>
    <dgm:cxn modelId="{6C9208A6-2D7F-4E92-A293-C8719AA8A752}" type="presParOf" srcId="{23D3B31F-1C4D-4FD6-8B76-239330907C2C}" destId="{7CFA93B1-CC0E-4A70-B2C0-5A3AC2822446}" srcOrd="0" destOrd="0" presId="urn:microsoft.com/office/officeart/2018/2/layout/IconLabelList"/>
    <dgm:cxn modelId="{22EBF306-3CE1-4BA4-86EB-3E84897D1AE6}" type="presParOf" srcId="{23D3B31F-1C4D-4FD6-8B76-239330907C2C}" destId="{E6755D6B-E909-4A0D-813D-4B472D506A45}" srcOrd="1" destOrd="0" presId="urn:microsoft.com/office/officeart/2018/2/layout/IconLabelList"/>
    <dgm:cxn modelId="{D395E0C9-534B-4AF5-9B21-70F2E4F9E4B4}" type="presParOf" srcId="{23D3B31F-1C4D-4FD6-8B76-239330907C2C}" destId="{47467EAB-B6C4-4209-85A4-EA32A0CD318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842AA-0EEC-2B4E-BA9F-5A4019AAC575}">
      <dsp:nvSpPr>
        <dsp:cNvPr id="0" name=""/>
        <dsp:cNvSpPr/>
      </dsp:nvSpPr>
      <dsp:spPr>
        <a:xfrm>
          <a:off x="0" y="1619"/>
          <a:ext cx="5382029" cy="15350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a:t>Experience </a:t>
          </a:r>
        </a:p>
      </dsp:txBody>
      <dsp:txXfrm>
        <a:off x="74934" y="76553"/>
        <a:ext cx="5232161" cy="1385172"/>
      </dsp:txXfrm>
    </dsp:sp>
    <dsp:sp modelId="{A99BF640-14A9-BC4E-93D9-AF24C604FAF6}">
      <dsp:nvSpPr>
        <dsp:cNvPr id="0" name=""/>
        <dsp:cNvSpPr/>
      </dsp:nvSpPr>
      <dsp:spPr>
        <a:xfrm>
          <a:off x="0" y="1720979"/>
          <a:ext cx="5382029" cy="15350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a:t>Skills</a:t>
          </a:r>
        </a:p>
      </dsp:txBody>
      <dsp:txXfrm>
        <a:off x="74934" y="1795913"/>
        <a:ext cx="5232161" cy="1385172"/>
      </dsp:txXfrm>
    </dsp:sp>
    <dsp:sp modelId="{70AA5EEF-1862-644B-9BB3-353FDCF78427}">
      <dsp:nvSpPr>
        <dsp:cNvPr id="0" name=""/>
        <dsp:cNvSpPr/>
      </dsp:nvSpPr>
      <dsp:spPr>
        <a:xfrm>
          <a:off x="0" y="3440340"/>
          <a:ext cx="5382029" cy="15350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0">
          <a:noAutofit/>
        </a:bodyPr>
        <a:lstStyle/>
        <a:p>
          <a:pPr marL="0" lvl="0" indent="0" algn="l" defTabSz="2844800">
            <a:lnSpc>
              <a:spcPct val="90000"/>
            </a:lnSpc>
            <a:spcBef>
              <a:spcPct val="0"/>
            </a:spcBef>
            <a:spcAft>
              <a:spcPct val="35000"/>
            </a:spcAft>
            <a:buNone/>
          </a:pPr>
          <a:r>
            <a:rPr lang="en-US" sz="6400" kern="1200"/>
            <a:t>The Right ‘Fit’</a:t>
          </a:r>
        </a:p>
      </dsp:txBody>
      <dsp:txXfrm>
        <a:off x="74934" y="3515274"/>
        <a:ext cx="5232161" cy="13851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6C005-B915-E340-9048-07F728B3B94F}">
      <dsp:nvSpPr>
        <dsp:cNvPr id="0" name=""/>
        <dsp:cNvSpPr/>
      </dsp:nvSpPr>
      <dsp:spPr>
        <a:xfrm>
          <a:off x="0" y="2123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Review Facebook audience insights </a:t>
          </a:r>
        </a:p>
      </dsp:txBody>
      <dsp:txXfrm>
        <a:off x="21075" y="42306"/>
        <a:ext cx="10473450" cy="389580"/>
      </dsp:txXfrm>
    </dsp:sp>
    <dsp:sp modelId="{AA0A0170-5F31-4843-B83A-75A5374562E3}">
      <dsp:nvSpPr>
        <dsp:cNvPr id="0" name=""/>
        <dsp:cNvSpPr/>
      </dsp:nvSpPr>
      <dsp:spPr>
        <a:xfrm>
          <a:off x="0" y="50480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Review competitor feedback on Google and social media</a:t>
          </a:r>
        </a:p>
      </dsp:txBody>
      <dsp:txXfrm>
        <a:off x="21075" y="525876"/>
        <a:ext cx="10473450" cy="389580"/>
      </dsp:txXfrm>
    </dsp:sp>
    <dsp:sp modelId="{B5849E38-E089-F146-B816-4DC8A7BDEDA5}">
      <dsp:nvSpPr>
        <dsp:cNvPr id="0" name=""/>
        <dsp:cNvSpPr/>
      </dsp:nvSpPr>
      <dsp:spPr>
        <a:xfrm>
          <a:off x="0" y="98837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Check out Google Ads keyword planners </a:t>
          </a:r>
        </a:p>
      </dsp:txBody>
      <dsp:txXfrm>
        <a:off x="21075" y="1009446"/>
        <a:ext cx="10473450" cy="389580"/>
      </dsp:txXfrm>
    </dsp:sp>
    <dsp:sp modelId="{CEC16FC2-F8B4-C744-B126-97944C1D9BA0}">
      <dsp:nvSpPr>
        <dsp:cNvPr id="0" name=""/>
        <dsp:cNvSpPr/>
      </dsp:nvSpPr>
      <dsp:spPr>
        <a:xfrm>
          <a:off x="0" y="147194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Reports and data </a:t>
          </a:r>
        </a:p>
      </dsp:txBody>
      <dsp:txXfrm>
        <a:off x="21075" y="1493016"/>
        <a:ext cx="10473450" cy="389580"/>
      </dsp:txXfrm>
    </dsp:sp>
    <dsp:sp modelId="{9E5D34DF-FD7C-7F4D-BBAC-AE1627F9F475}">
      <dsp:nvSpPr>
        <dsp:cNvPr id="0" name=""/>
        <dsp:cNvSpPr/>
      </dsp:nvSpPr>
      <dsp:spPr>
        <a:xfrm>
          <a:off x="0" y="195551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Similar business web sites </a:t>
          </a:r>
        </a:p>
      </dsp:txBody>
      <dsp:txXfrm>
        <a:off x="21075" y="1976586"/>
        <a:ext cx="10473450" cy="389580"/>
      </dsp:txXfrm>
    </dsp:sp>
    <dsp:sp modelId="{5109FD10-89C8-344D-A7E0-B784E843D336}">
      <dsp:nvSpPr>
        <dsp:cNvPr id="0" name=""/>
        <dsp:cNvSpPr/>
      </dsp:nvSpPr>
      <dsp:spPr>
        <a:xfrm>
          <a:off x="0" y="243908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Sector specific websites / research and guidance information </a:t>
          </a:r>
        </a:p>
      </dsp:txBody>
      <dsp:txXfrm>
        <a:off x="21075" y="2460156"/>
        <a:ext cx="10473450" cy="389580"/>
      </dsp:txXfrm>
    </dsp:sp>
    <dsp:sp modelId="{C9ED1E1A-4465-5945-A70A-A3131889CBED}">
      <dsp:nvSpPr>
        <dsp:cNvPr id="0" name=""/>
        <dsp:cNvSpPr/>
      </dsp:nvSpPr>
      <dsp:spPr>
        <a:xfrm>
          <a:off x="0" y="292265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YouTube, and others. </a:t>
          </a:r>
        </a:p>
      </dsp:txBody>
      <dsp:txXfrm>
        <a:off x="21075" y="2943726"/>
        <a:ext cx="10473450" cy="389580"/>
      </dsp:txXfrm>
    </dsp:sp>
    <dsp:sp modelId="{C13F985E-BFCA-4C4D-B203-461D6309A2BA}">
      <dsp:nvSpPr>
        <dsp:cNvPr id="0" name=""/>
        <dsp:cNvSpPr/>
      </dsp:nvSpPr>
      <dsp:spPr>
        <a:xfrm>
          <a:off x="0" y="3406221"/>
          <a:ext cx="10515600" cy="43173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The list goes on….. </a:t>
          </a:r>
        </a:p>
      </dsp:txBody>
      <dsp:txXfrm>
        <a:off x="21075" y="3427296"/>
        <a:ext cx="10473450" cy="3895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F5FD7-D13F-E34B-BC89-27AE5B40FA5F}">
      <dsp:nvSpPr>
        <dsp:cNvPr id="0" name=""/>
        <dsp:cNvSpPr/>
      </dsp:nvSpPr>
      <dsp:spPr>
        <a:xfrm>
          <a:off x="26314" y="3193"/>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Send stories to local media </a:t>
          </a:r>
        </a:p>
      </dsp:txBody>
      <dsp:txXfrm>
        <a:off x="26314" y="3193"/>
        <a:ext cx="1609687" cy="965812"/>
      </dsp:txXfrm>
    </dsp:sp>
    <dsp:sp modelId="{0050864D-881B-BC43-AEE8-8426ADBD6FD8}">
      <dsp:nvSpPr>
        <dsp:cNvPr id="0" name=""/>
        <dsp:cNvSpPr/>
      </dsp:nvSpPr>
      <dsp:spPr>
        <a:xfrm>
          <a:off x="1796971" y="3193"/>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Use pavement signs </a:t>
          </a:r>
        </a:p>
      </dsp:txBody>
      <dsp:txXfrm>
        <a:off x="1796971" y="3193"/>
        <a:ext cx="1609687" cy="965812"/>
      </dsp:txXfrm>
    </dsp:sp>
    <dsp:sp modelId="{378A7B12-875F-614A-AC96-1F7583678155}">
      <dsp:nvSpPr>
        <dsp:cNvPr id="0" name=""/>
        <dsp:cNvSpPr/>
      </dsp:nvSpPr>
      <dsp:spPr>
        <a:xfrm>
          <a:off x="3567627" y="3193"/>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YouTube – instructional videos </a:t>
          </a:r>
        </a:p>
      </dsp:txBody>
      <dsp:txXfrm>
        <a:off x="3567627" y="3193"/>
        <a:ext cx="1609687" cy="965812"/>
      </dsp:txXfrm>
    </dsp:sp>
    <dsp:sp modelId="{1A640329-A9C2-E94F-90B9-A44C210FCA65}">
      <dsp:nvSpPr>
        <dsp:cNvPr id="0" name=""/>
        <dsp:cNvSpPr/>
      </dsp:nvSpPr>
      <dsp:spPr>
        <a:xfrm>
          <a:off x="5338284" y="3193"/>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Open days </a:t>
          </a:r>
        </a:p>
      </dsp:txBody>
      <dsp:txXfrm>
        <a:off x="5338284" y="3193"/>
        <a:ext cx="1609687" cy="965812"/>
      </dsp:txXfrm>
    </dsp:sp>
    <dsp:sp modelId="{9FAED2DC-13E0-D944-A901-B31085E3919D}">
      <dsp:nvSpPr>
        <dsp:cNvPr id="0" name=""/>
        <dsp:cNvSpPr/>
      </dsp:nvSpPr>
      <dsp:spPr>
        <a:xfrm>
          <a:off x="7108940" y="3193"/>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Partnership projects </a:t>
          </a:r>
        </a:p>
      </dsp:txBody>
      <dsp:txXfrm>
        <a:off x="7108940" y="3193"/>
        <a:ext cx="1609687" cy="965812"/>
      </dsp:txXfrm>
    </dsp:sp>
    <dsp:sp modelId="{EBA4AB26-93FD-F343-BB44-5EC628D5DC34}">
      <dsp:nvSpPr>
        <dsp:cNvPr id="0" name=""/>
        <dsp:cNvSpPr/>
      </dsp:nvSpPr>
      <dsp:spPr>
        <a:xfrm>
          <a:off x="8879597" y="3193"/>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Special deals 3for2</a:t>
          </a:r>
        </a:p>
      </dsp:txBody>
      <dsp:txXfrm>
        <a:off x="8879597" y="3193"/>
        <a:ext cx="1609687" cy="965812"/>
      </dsp:txXfrm>
    </dsp:sp>
    <dsp:sp modelId="{7891AC4E-E44C-FE43-863E-EA571E77DB58}">
      <dsp:nvSpPr>
        <dsp:cNvPr id="0" name=""/>
        <dsp:cNvSpPr/>
      </dsp:nvSpPr>
      <dsp:spPr>
        <a:xfrm>
          <a:off x="26314" y="1129974"/>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Recycle content</a:t>
          </a:r>
        </a:p>
      </dsp:txBody>
      <dsp:txXfrm>
        <a:off x="26314" y="1129974"/>
        <a:ext cx="1609687" cy="965812"/>
      </dsp:txXfrm>
    </dsp:sp>
    <dsp:sp modelId="{B1D39387-E7BB-214B-A41C-D6C3683C9910}">
      <dsp:nvSpPr>
        <dsp:cNvPr id="0" name=""/>
        <dsp:cNvSpPr/>
      </dsp:nvSpPr>
      <dsp:spPr>
        <a:xfrm>
          <a:off x="1796971" y="1129974"/>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On-line competitions </a:t>
          </a:r>
        </a:p>
      </dsp:txBody>
      <dsp:txXfrm>
        <a:off x="1796971" y="1129974"/>
        <a:ext cx="1609687" cy="965812"/>
      </dsp:txXfrm>
    </dsp:sp>
    <dsp:sp modelId="{903A3CA3-9A18-854C-9D84-7C9151199124}">
      <dsp:nvSpPr>
        <dsp:cNvPr id="0" name=""/>
        <dsp:cNvSpPr/>
      </dsp:nvSpPr>
      <dsp:spPr>
        <a:xfrm>
          <a:off x="3567627" y="1129974"/>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Apply for business awards</a:t>
          </a:r>
        </a:p>
      </dsp:txBody>
      <dsp:txXfrm>
        <a:off x="3567627" y="1129974"/>
        <a:ext cx="1609687" cy="965812"/>
      </dsp:txXfrm>
    </dsp:sp>
    <dsp:sp modelId="{BA7A7353-1B6A-E14A-B326-3B9F10678736}">
      <dsp:nvSpPr>
        <dsp:cNvPr id="0" name=""/>
        <dsp:cNvSpPr/>
      </dsp:nvSpPr>
      <dsp:spPr>
        <a:xfrm>
          <a:off x="5338284" y="1129974"/>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Car magnets / stickers  </a:t>
          </a:r>
        </a:p>
      </dsp:txBody>
      <dsp:txXfrm>
        <a:off x="5338284" y="1129974"/>
        <a:ext cx="1609687" cy="965812"/>
      </dsp:txXfrm>
    </dsp:sp>
    <dsp:sp modelId="{ABE26264-B130-564F-B700-90F7A58606AE}">
      <dsp:nvSpPr>
        <dsp:cNvPr id="0" name=""/>
        <dsp:cNvSpPr/>
      </dsp:nvSpPr>
      <dsp:spPr>
        <a:xfrm>
          <a:off x="7108940" y="1129974"/>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Social media campaigns </a:t>
          </a:r>
        </a:p>
      </dsp:txBody>
      <dsp:txXfrm>
        <a:off x="7108940" y="1129974"/>
        <a:ext cx="1609687" cy="965812"/>
      </dsp:txXfrm>
    </dsp:sp>
    <dsp:sp modelId="{240EBBB5-6708-8C44-87C3-123A365552DE}">
      <dsp:nvSpPr>
        <dsp:cNvPr id="0" name=""/>
        <dsp:cNvSpPr/>
      </dsp:nvSpPr>
      <dsp:spPr>
        <a:xfrm>
          <a:off x="8879597" y="1129974"/>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Personalised introduction gift</a:t>
          </a:r>
        </a:p>
      </dsp:txBody>
      <dsp:txXfrm>
        <a:off x="8879597" y="1129974"/>
        <a:ext cx="1609687" cy="965812"/>
      </dsp:txXfrm>
    </dsp:sp>
    <dsp:sp modelId="{904C81E1-3E99-AA48-AE97-4077043E3619}">
      <dsp:nvSpPr>
        <dsp:cNvPr id="0" name=""/>
        <dsp:cNvSpPr/>
      </dsp:nvSpPr>
      <dsp:spPr>
        <a:xfrm>
          <a:off x="26314" y="2256756"/>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Loyalty card</a:t>
          </a:r>
        </a:p>
      </dsp:txBody>
      <dsp:txXfrm>
        <a:off x="26314" y="2256756"/>
        <a:ext cx="1609687" cy="965812"/>
      </dsp:txXfrm>
    </dsp:sp>
    <dsp:sp modelId="{74882CCC-560D-5C4F-A1F9-5A5357231016}">
      <dsp:nvSpPr>
        <dsp:cNvPr id="0" name=""/>
        <dsp:cNvSpPr/>
      </dsp:nvSpPr>
      <dsp:spPr>
        <a:xfrm>
          <a:off x="1796971" y="2256756"/>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E-mail campaign </a:t>
          </a:r>
        </a:p>
      </dsp:txBody>
      <dsp:txXfrm>
        <a:off x="1796971" y="2256756"/>
        <a:ext cx="1609687" cy="965812"/>
      </dsp:txXfrm>
    </dsp:sp>
    <dsp:sp modelId="{6B5A9ACB-EFA1-3045-92A3-024B02D893F3}">
      <dsp:nvSpPr>
        <dsp:cNvPr id="0" name=""/>
        <dsp:cNvSpPr/>
      </dsp:nvSpPr>
      <dsp:spPr>
        <a:xfrm>
          <a:off x="3567627" y="2256756"/>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Blogs / vlogs</a:t>
          </a:r>
        </a:p>
      </dsp:txBody>
      <dsp:txXfrm>
        <a:off x="3567627" y="2256756"/>
        <a:ext cx="1609687" cy="965812"/>
      </dsp:txXfrm>
    </dsp:sp>
    <dsp:sp modelId="{1EA7B8E8-546D-2B42-8884-43F9352F40BF}">
      <dsp:nvSpPr>
        <dsp:cNvPr id="0" name=""/>
        <dsp:cNvSpPr/>
      </dsp:nvSpPr>
      <dsp:spPr>
        <a:xfrm>
          <a:off x="5338284" y="2256756"/>
          <a:ext cx="1609687" cy="96581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Give aways</a:t>
          </a:r>
        </a:p>
      </dsp:txBody>
      <dsp:txXfrm>
        <a:off x="5338284" y="2256756"/>
        <a:ext cx="1609687" cy="965812"/>
      </dsp:txXfrm>
    </dsp:sp>
    <dsp:sp modelId="{95AF29C7-EB61-4741-B7AF-30834AE11729}">
      <dsp:nvSpPr>
        <dsp:cNvPr id="0" name=""/>
        <dsp:cNvSpPr/>
      </dsp:nvSpPr>
      <dsp:spPr>
        <a:xfrm>
          <a:off x="7108940" y="2256756"/>
          <a:ext cx="1609687" cy="96581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Host an event </a:t>
          </a:r>
          <a:endParaRPr lang="en-US" sz="1900" kern="1200"/>
        </a:p>
      </dsp:txBody>
      <dsp:txXfrm>
        <a:off x="7108940" y="2256756"/>
        <a:ext cx="1609687" cy="965812"/>
      </dsp:txXfrm>
    </dsp:sp>
    <dsp:sp modelId="{15498C89-FBDB-1E44-8894-33D777C1CB6B}">
      <dsp:nvSpPr>
        <dsp:cNvPr id="0" name=""/>
        <dsp:cNvSpPr/>
      </dsp:nvSpPr>
      <dsp:spPr>
        <a:xfrm>
          <a:off x="8879597" y="2256756"/>
          <a:ext cx="1609687" cy="96581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E-mail newsletter </a:t>
          </a:r>
          <a:endParaRPr lang="en-US" sz="1900" kern="1200"/>
        </a:p>
      </dsp:txBody>
      <dsp:txXfrm>
        <a:off x="8879597" y="2256756"/>
        <a:ext cx="1609687" cy="965812"/>
      </dsp:txXfrm>
    </dsp:sp>
    <dsp:sp modelId="{2E163F07-BC60-2E4C-90C4-87CD8DD6FF03}">
      <dsp:nvSpPr>
        <dsp:cNvPr id="0" name=""/>
        <dsp:cNvSpPr/>
      </dsp:nvSpPr>
      <dsp:spPr>
        <a:xfrm>
          <a:off x="3567627" y="3383537"/>
          <a:ext cx="1609687" cy="965812"/>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Customer referral program </a:t>
          </a:r>
          <a:endParaRPr lang="en-US" sz="1900" kern="1200"/>
        </a:p>
      </dsp:txBody>
      <dsp:txXfrm>
        <a:off x="3567627" y="3383537"/>
        <a:ext cx="1609687" cy="965812"/>
      </dsp:txXfrm>
    </dsp:sp>
    <dsp:sp modelId="{E0A0714C-A385-D349-A44F-490C709E8202}">
      <dsp:nvSpPr>
        <dsp:cNvPr id="0" name=""/>
        <dsp:cNvSpPr/>
      </dsp:nvSpPr>
      <dsp:spPr>
        <a:xfrm>
          <a:off x="5338284" y="3383537"/>
          <a:ext cx="1609687" cy="965812"/>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Guerilla marketing </a:t>
          </a:r>
          <a:endParaRPr lang="en-US" sz="1900" kern="1200" dirty="0"/>
        </a:p>
      </dsp:txBody>
      <dsp:txXfrm>
        <a:off x="5338284" y="3383537"/>
        <a:ext cx="1609687" cy="9658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4CAB9-D87B-4D47-8DAA-ACE7097996FE}">
      <dsp:nvSpPr>
        <dsp:cNvPr id="0" name=""/>
        <dsp:cNvSpPr/>
      </dsp:nvSpPr>
      <dsp:spPr>
        <a:xfrm>
          <a:off x="1361363" y="198135"/>
          <a:ext cx="697675" cy="6976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4AF366-5D3F-49E2-ABDA-5962EBE6E0D4}">
      <dsp:nvSpPr>
        <dsp:cNvPr id="0" name=""/>
        <dsp:cNvSpPr/>
      </dsp:nvSpPr>
      <dsp:spPr>
        <a:xfrm>
          <a:off x="750122" y="1139074"/>
          <a:ext cx="1920158" cy="68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Telephone, computers and other tech</a:t>
          </a:r>
        </a:p>
      </dsp:txBody>
      <dsp:txXfrm>
        <a:off x="750122" y="1139074"/>
        <a:ext cx="1920158" cy="680131"/>
      </dsp:txXfrm>
    </dsp:sp>
    <dsp:sp modelId="{C1E40B80-340C-4E67-9F22-F938098FD9AF}">
      <dsp:nvSpPr>
        <dsp:cNvPr id="0" name=""/>
        <dsp:cNvSpPr/>
      </dsp:nvSpPr>
      <dsp:spPr>
        <a:xfrm>
          <a:off x="3549468" y="198135"/>
          <a:ext cx="697675" cy="6976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0AD614-DF99-4F3C-A3BF-A27DD73BAACC}">
      <dsp:nvSpPr>
        <dsp:cNvPr id="0" name=""/>
        <dsp:cNvSpPr/>
      </dsp:nvSpPr>
      <dsp:spPr>
        <a:xfrm>
          <a:off x="2941599" y="1139074"/>
          <a:ext cx="1913414" cy="68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Specialist equipment </a:t>
          </a:r>
          <a:br>
            <a:rPr lang="en-US" sz="1800" kern="1200"/>
          </a:br>
          <a:r>
            <a:rPr lang="en-US" sz="1800" kern="1200"/>
            <a:t>(buy / lease)</a:t>
          </a:r>
        </a:p>
      </dsp:txBody>
      <dsp:txXfrm>
        <a:off x="2941599" y="1139074"/>
        <a:ext cx="1913414" cy="680131"/>
      </dsp:txXfrm>
    </dsp:sp>
    <dsp:sp modelId="{7CFA93B1-CC0E-4A70-B2C0-5A3AC2822446}">
      <dsp:nvSpPr>
        <dsp:cNvPr id="0" name=""/>
        <dsp:cNvSpPr/>
      </dsp:nvSpPr>
      <dsp:spPr>
        <a:xfrm>
          <a:off x="5552689" y="198135"/>
          <a:ext cx="697675" cy="6976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67EAB-B6C4-4209-85A4-EA32A0CD318A}">
      <dsp:nvSpPr>
        <dsp:cNvPr id="0" name=""/>
        <dsp:cNvSpPr/>
      </dsp:nvSpPr>
      <dsp:spPr>
        <a:xfrm>
          <a:off x="5126332" y="1139074"/>
          <a:ext cx="1550390" cy="68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kern="1200"/>
            <a:t>Raw materials </a:t>
          </a:r>
        </a:p>
      </dsp:txBody>
      <dsp:txXfrm>
        <a:off x="5126332" y="1139074"/>
        <a:ext cx="1550390" cy="6801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4/16/2026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forces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42B3E3C-8923-441D-B891-5E7FF03DA86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2715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CA0A79C7-388C-8EFB-9A01-04C7072D1A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26DCE72A-FD2D-3A5A-CEEA-A37E3B3B6B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Add picture here to represent fluffy marketing</a:t>
            </a:r>
          </a:p>
        </p:txBody>
      </p:sp>
      <p:sp>
        <p:nvSpPr>
          <p:cNvPr id="25603" name="Slide Number Placeholder 3">
            <a:extLst>
              <a:ext uri="{FF2B5EF4-FFF2-40B4-BE49-F238E27FC236}">
                <a16:creationId xmlns:a16="http://schemas.microsoft.com/office/drawing/2014/main" id="{390A3098-CCBF-4E93-C8CA-B6FCA5448C0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Calibri" panose="020F0502020204030204" pitchFamily="34" charset="0"/>
                <a:ea typeface="ＭＳ Ｐゴシック" panose="020B0600070205080204" pitchFamily="34" charset="-128"/>
              </a:defRPr>
            </a:lvl1pPr>
            <a:lvl2pPr marL="742950" indent="-285750">
              <a:defRPr sz="2400">
                <a:solidFill>
                  <a:schemeClr val="tx1"/>
                </a:solidFill>
                <a:latin typeface="Calibri" panose="020F0502020204030204" pitchFamily="34" charset="0"/>
                <a:ea typeface="ＭＳ Ｐゴシック" panose="020B0600070205080204" pitchFamily="34" charset="-128"/>
              </a:defRPr>
            </a:lvl2pPr>
            <a:lvl3pPr marL="1143000" indent="-228600">
              <a:defRPr sz="2400">
                <a:solidFill>
                  <a:schemeClr val="tx1"/>
                </a:solidFill>
                <a:latin typeface="Calibri" panose="020F0502020204030204" pitchFamily="34" charset="0"/>
                <a:ea typeface="ＭＳ Ｐゴシック" panose="020B0600070205080204" pitchFamily="34" charset="-128"/>
              </a:defRPr>
            </a:lvl3pPr>
            <a:lvl4pPr marL="1600200" indent="-228600">
              <a:defRPr sz="2400">
                <a:solidFill>
                  <a:schemeClr val="tx1"/>
                </a:solidFill>
                <a:latin typeface="Calibri" panose="020F0502020204030204" pitchFamily="34" charset="0"/>
                <a:ea typeface="ＭＳ Ｐゴシック" panose="020B0600070205080204" pitchFamily="34" charset="-128"/>
              </a:defRPr>
            </a:lvl4pPr>
            <a:lvl5pPr marL="2057400" indent="-228600">
              <a:defRPr sz="24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sz="2400">
                <a:solidFill>
                  <a:schemeClr val="tx1"/>
                </a:solidFill>
                <a:latin typeface="Calibri" panose="020F0502020204030204" pitchFamily="34"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DBB2758-B302-8C45-9D73-8B6ED8311EFB}"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1233227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40CF25-8D61-40AD-BD75-FFE84726DA8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5741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B68D-FDA5-8E74-C9FD-2F7706C64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591E5-E9F0-1623-A38A-4239153C0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3DAC-5BA1-7048-A4DE-84DF940F95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D94CE-5E80-A882-F05C-4F4D058557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3974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80417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5757410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4267391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166341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85035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79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3534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31571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65784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738453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97261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81229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131403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9932708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47217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067421554"/>
      </p:ext>
    </p:extLst>
  </p:cSld>
  <p:clrMapOvr>
    <a:masterClrMapping/>
  </p:clrMapOvr>
  <p:transition>
    <p:dissolv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7496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image" Target="../media/image1.jpeg"/><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806" r:id="rId12"/>
    <p:sldLayoutId id="2147483881" r:id="rId13"/>
    <p:sldLayoutId id="2147483819" r:id="rId14"/>
    <p:sldLayoutId id="2147483856" r:id="rId15"/>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16/04/2026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33269787"/>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6" r:id="rId12"/>
    <p:sldLayoutId id="214748393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3.jpg"/><Relationship Id="rId1" Type="http://schemas.openxmlformats.org/officeDocument/2006/relationships/slideLayout" Target="../slideLayouts/slideLayout28.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hyperlink" Target="https://www.picpedia.org/chalkboard/b/business-plan.html" TargetMode="External"/><Relationship Id="rId2" Type="http://schemas.openxmlformats.org/officeDocument/2006/relationships/image" Target="../media/image6.jpg"/><Relationship Id="rId1" Type="http://schemas.openxmlformats.org/officeDocument/2006/relationships/slideLayout" Target="../slideLayouts/slideLayout17.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7.xml"/><Relationship Id="rId1" Type="http://schemas.openxmlformats.org/officeDocument/2006/relationships/video" Target="https://www.youtube.com/embed/7ykkhepT9aE?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picpedia.org/chalkboard/b/business-plan.html" TargetMode="External"/><Relationship Id="rId2" Type="http://schemas.openxmlformats.org/officeDocument/2006/relationships/image" Target="../media/image6.jpg"/><Relationship Id="rId1" Type="http://schemas.openxmlformats.org/officeDocument/2006/relationships/slideLayout" Target="../slideLayouts/slideLayout17.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1.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3.xml"/></Relationships>
</file>

<file path=ppt/slides/_rels/slide17.xml.rels><?xml version="1.0" encoding="UTF-8" standalone="yes"?>
<Relationships xmlns="http://schemas.openxmlformats.org/package/2006/relationships"><Relationship Id="rId3" Type="http://schemas.openxmlformats.org/officeDocument/2006/relationships/hyperlink" Target="http://owl.excelsior.edu/research/research-process/" TargetMode="External"/><Relationship Id="rId2" Type="http://schemas.openxmlformats.org/officeDocument/2006/relationships/image" Target="../media/image12.jpg"/><Relationship Id="rId1" Type="http://schemas.openxmlformats.org/officeDocument/2006/relationships/slideLayout" Target="../slideLayouts/slideLayout17.xml"/><Relationship Id="rId4" Type="http://schemas.openxmlformats.org/officeDocument/2006/relationships/hyperlink" Target="https://creativecommons.org/licenses/by/3.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6.xml"/><Relationship Id="rId1" Type="http://schemas.openxmlformats.org/officeDocument/2006/relationships/themeOverride" Target="../theme/themeOverride4.xml"/><Relationship Id="rId4" Type="http://schemas.openxmlformats.org/officeDocument/2006/relationships/image" Target="../media/image13.jpeg"/></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slideLayout" Target="../slideLayouts/slideLayout17.xml"/><Relationship Id="rId1" Type="http://schemas.openxmlformats.org/officeDocument/2006/relationships/themeOverride" Target="../theme/themeOverride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6.xm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7.xml"/><Relationship Id="rId5" Type="http://schemas.openxmlformats.org/officeDocument/2006/relationships/image" Target="../media/image18.jpeg"/><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8.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8.xml"/></Relationships>
</file>

<file path=ppt/slides/_rels/slide3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9.xml"/></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10.xml"/><Relationship Id="rId4" Type="http://schemas.openxmlformats.org/officeDocument/2006/relationships/image" Target="../media/image25.png"/></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8.svg"/><Relationship Id="rId2" Type="http://schemas.openxmlformats.org/officeDocument/2006/relationships/slideLayout" Target="../slideLayouts/slideLayout17.xml"/><Relationship Id="rId1" Type="http://schemas.openxmlformats.org/officeDocument/2006/relationships/themeOverride" Target="../theme/themeOverride11.xml"/><Relationship Id="rId6" Type="http://schemas.openxmlformats.org/officeDocument/2006/relationships/image" Target="../media/image27.png"/><Relationship Id="rId5" Type="http://schemas.openxmlformats.org/officeDocument/2006/relationships/hyperlink" Target="https://pxhere.com/en/photo/1136733" TargetMode="External"/><Relationship Id="rId4" Type="http://schemas.openxmlformats.org/officeDocument/2006/relationships/image" Target="../media/image26.jpg"/></Relationships>
</file>

<file path=ppt/slides/_rels/slide33.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slideLayout" Target="../slideLayouts/slideLayout17.xml"/><Relationship Id="rId7" Type="http://schemas.openxmlformats.org/officeDocument/2006/relationships/image" Target="../media/image30.jpeg"/><Relationship Id="rId2" Type="http://schemas.openxmlformats.org/officeDocument/2006/relationships/video" Target="https://www.youtube.com/embed/viuWov8RZVk?feature=oembed" TargetMode="External"/><Relationship Id="rId1" Type="http://schemas.openxmlformats.org/officeDocument/2006/relationships/themeOverride" Target="../theme/themeOverride12.xml"/><Relationship Id="rId6" Type="http://schemas.openxmlformats.org/officeDocument/2006/relationships/image" Target="../media/image29.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34.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8.svg"/><Relationship Id="rId2" Type="http://schemas.openxmlformats.org/officeDocument/2006/relationships/slideLayout" Target="../slideLayouts/slideLayout17.xml"/><Relationship Id="rId1" Type="http://schemas.openxmlformats.org/officeDocument/2006/relationships/themeOverride" Target="../theme/themeOverride13.xml"/><Relationship Id="rId6" Type="http://schemas.openxmlformats.org/officeDocument/2006/relationships/image" Target="../media/image27.png"/><Relationship Id="rId5" Type="http://schemas.openxmlformats.org/officeDocument/2006/relationships/hyperlink" Target="https://pixabay.com/en/money-card-business-credit-card-256314/" TargetMode="External"/><Relationship Id="rId4" Type="http://schemas.openxmlformats.org/officeDocument/2006/relationships/image" Target="../media/image32.jpg"/></Relationships>
</file>

<file path=ppt/slides/_rels/slide35.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notesSlide" Target="../notesSlides/notesSlide4.xml"/><Relationship Id="rId7" Type="http://schemas.openxmlformats.org/officeDocument/2006/relationships/image" Target="../media/image27.png"/><Relationship Id="rId2" Type="http://schemas.openxmlformats.org/officeDocument/2006/relationships/slideLayout" Target="../slideLayouts/slideLayout17.xml"/><Relationship Id="rId1" Type="http://schemas.openxmlformats.org/officeDocument/2006/relationships/themeOverride" Target="../theme/themeOverride14.xml"/><Relationship Id="rId6" Type="http://schemas.openxmlformats.org/officeDocument/2006/relationships/hyperlink" Target="https://www.flickr.com/photos/byrawpixel/32881021611/" TargetMode="External"/><Relationship Id="rId5" Type="http://schemas.openxmlformats.org/officeDocument/2006/relationships/image" Target="../media/image33.jpg"/><Relationship Id="rId4" Type="http://schemas.openxmlformats.org/officeDocument/2006/relationships/image" Target="../media/image1.jpeg"/></Relationships>
</file>

<file path=ppt/slides/_rels/slide3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15.xml"/><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34.jpg"/></Relationships>
</file>

<file path=ppt/slides/_rels/slide3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16.xml"/><Relationship Id="rId4" Type="http://schemas.openxmlformats.org/officeDocument/2006/relationships/image" Target="../media/image35.png"/></Relationships>
</file>

<file path=ppt/slides/_rels/slide3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slideLayout" Target="../slideLayouts/slideLayout19.xml"/><Relationship Id="rId1" Type="http://schemas.openxmlformats.org/officeDocument/2006/relationships/themeOverride" Target="../theme/themeOverride1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18.xml"/><Relationship Id="rId4" Type="http://schemas.openxmlformats.org/officeDocument/2006/relationships/image" Target="../media/image36.jpe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introduction-to-business-rates" TargetMode="External"/><Relationship Id="rId2" Type="http://schemas.openxmlformats.org/officeDocument/2006/relationships/image" Target="../media/image38.png"/><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jpeg"/><Relationship Id="rId1" Type="http://schemas.openxmlformats.org/officeDocument/2006/relationships/slideLayout" Target="../slideLayouts/slideLayout1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7.xml"/></Relationships>
</file>

<file path=ppt/slides/_rels/slide48.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slideLayout" Target="../slideLayouts/slideLayout17.xml"/><Relationship Id="rId1" Type="http://schemas.openxmlformats.org/officeDocument/2006/relationships/video" Target="https://www.youtube.com/embed/Je2nVCtimbk?feature=oembed" TargetMode="External"/><Relationship Id="rId4" Type="http://schemas.openxmlformats.org/officeDocument/2006/relationships/image" Target="../media/image49.png"/></Relationships>
</file>

<file path=ppt/slides/_rels/slide4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3" Type="http://schemas.openxmlformats.org/officeDocument/2006/relationships/hyperlink" Target="https://www.gov.uk/business-finance-support" TargetMode="External"/><Relationship Id="rId2" Type="http://schemas.openxmlformats.org/officeDocument/2006/relationships/image" Target="../media/image51.jpeg"/><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7.xml"/><Relationship Id="rId1" Type="http://schemas.openxmlformats.org/officeDocument/2006/relationships/themeOverride" Target="../theme/themeOverride19.xml"/><Relationship Id="rId4" Type="http://schemas.openxmlformats.org/officeDocument/2006/relationships/image" Target="../media/image53.png"/></Relationships>
</file>

<file path=ppt/slides/_rels/slide5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hyperlink" Target="mailto:n.dyer@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64715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BMTP5020</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68617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strike="noStrike" kern="1200" cap="none" spc="0" normalizeH="0" baseline="0" noProof="0">
                <a:ln>
                  <a:noFill/>
                </a:ln>
                <a:solidFill>
                  <a:schemeClr val="bg1"/>
                </a:solidFill>
                <a:effectLst/>
                <a:uLnTx/>
                <a:uFillTx/>
                <a:latin typeface="Arial" panose="020B0604020202020204" pitchFamily="34" charset="0"/>
                <a:ea typeface="+mn-ea"/>
                <a:cs typeface="Arial" panose="020B0604020202020204" pitchFamily="34" charset="0"/>
              </a:rPr>
              <a:t>Enterprise Project</a:t>
            </a: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1569660"/>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Business Plan Report</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dirty="0">
              <a:solidFill>
                <a:prstClr val="white"/>
              </a:solidFill>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The Business Plan Template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26519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AAF87-91AB-260A-FFDA-541990134D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3C9BD1-75A3-99A8-2972-8AE170881DF5}"/>
              </a:ext>
            </a:extLst>
          </p:cNvPr>
          <p:cNvSpPr>
            <a:spLocks noGrp="1"/>
          </p:cNvSpPr>
          <p:nvPr>
            <p:ph type="title"/>
          </p:nvPr>
        </p:nvSpPr>
        <p:spPr>
          <a:xfrm>
            <a:off x="4937760" y="440449"/>
            <a:ext cx="6709410" cy="4400549"/>
          </a:xfrm>
        </p:spPr>
        <p:txBody>
          <a:bodyPr vert="horz" lIns="91440" tIns="45720" rIns="91440" bIns="45720" rtlCol="0" anchor="b">
            <a:normAutofit fontScale="90000"/>
          </a:bodyPr>
          <a:lstStyle/>
          <a:p>
            <a:pPr defTabSz="914400" fontAlgn="t">
              <a:spcAft>
                <a:spcPts val="600"/>
              </a:spcAft>
            </a:pPr>
            <a:r>
              <a:rPr lang="en-US" sz="3100" b="1" u="sng" dirty="0">
                <a:solidFill>
                  <a:srgbClr val="002060"/>
                </a:solidFill>
                <a:latin typeface="+mn-lt"/>
                <a:cs typeface="+mj-cs"/>
              </a:rPr>
              <a:t>For the Enterprise Project:</a:t>
            </a:r>
            <a:br>
              <a:rPr lang="en-US" sz="3100" b="1" u="sng" dirty="0">
                <a:solidFill>
                  <a:srgbClr val="002060"/>
                </a:solidFill>
                <a:latin typeface="+mn-lt"/>
                <a:cs typeface="+mj-cs"/>
              </a:rPr>
            </a:br>
            <a:br>
              <a:rPr lang="en-US" sz="3100" b="1" u="sng" dirty="0">
                <a:solidFill>
                  <a:srgbClr val="0070C0"/>
                </a:solidFill>
                <a:latin typeface="+mn-lt"/>
                <a:cs typeface="+mj-cs"/>
              </a:rPr>
            </a:br>
            <a:r>
              <a:rPr lang="en-GB" sz="2000" b="1" dirty="0">
                <a:solidFill>
                  <a:schemeClr val="tx1"/>
                </a:solidFill>
              </a:rPr>
              <a:t>Identify your own viable business idea related to the tourism, events or leisure industry.</a:t>
            </a:r>
            <a:br>
              <a:rPr lang="en-GB" b="1" dirty="0">
                <a:solidFill>
                  <a:srgbClr val="0070C0"/>
                </a:solidFill>
              </a:rPr>
            </a:br>
            <a:br>
              <a:rPr lang="en-GB" dirty="0">
                <a:solidFill>
                  <a:schemeClr val="tx1"/>
                </a:solidFill>
              </a:rPr>
            </a:br>
            <a:r>
              <a:rPr lang="en-GB" sz="2000" dirty="0">
                <a:solidFill>
                  <a:schemeClr val="tx1"/>
                </a:solidFill>
              </a:rPr>
              <a:t>- Develop your own, new tourism, events or leisure related business, using idea generation guidance provided in lectures.</a:t>
            </a:r>
            <a:br>
              <a:rPr lang="en-GB" sz="2000" dirty="0">
                <a:solidFill>
                  <a:schemeClr val="tx1"/>
                </a:solidFill>
              </a:rPr>
            </a:br>
            <a:r>
              <a:rPr lang="en-GB" sz="2000" dirty="0">
                <a:solidFill>
                  <a:schemeClr val="tx1"/>
                </a:solidFill>
              </a:rPr>
              <a:t>- Evaluate the market potential and outline the business decisions to minimise the risk of failure and boost early success.</a:t>
            </a:r>
            <a:br>
              <a:rPr lang="en-GB" sz="2000" dirty="0">
                <a:solidFill>
                  <a:schemeClr val="tx1"/>
                </a:solidFill>
              </a:rPr>
            </a:br>
            <a:r>
              <a:rPr lang="en-GB" sz="2000" dirty="0">
                <a:solidFill>
                  <a:schemeClr val="tx1"/>
                </a:solidFill>
              </a:rPr>
              <a:t>- Show evidence that you have researched your concept, considered the core areas of business planning.</a:t>
            </a:r>
            <a:br>
              <a:rPr lang="en-GB" sz="2000" dirty="0">
                <a:solidFill>
                  <a:schemeClr val="tx1"/>
                </a:solidFill>
              </a:rPr>
            </a:br>
            <a:r>
              <a:rPr lang="en-GB" sz="2000" dirty="0">
                <a:solidFill>
                  <a:schemeClr val="tx1"/>
                </a:solidFill>
              </a:rPr>
              <a:t>- Potential stakeholders and investors will need to be convinced that your proposal offers a return on their investment (financial or otherwise).</a:t>
            </a:r>
            <a:endParaRPr lang="en-US" sz="2800" dirty="0">
              <a:solidFill>
                <a:schemeClr val="tx1"/>
              </a:solidFill>
              <a:latin typeface="+mn-lt"/>
              <a:cs typeface="+mj-cs"/>
            </a:endParaRPr>
          </a:p>
        </p:txBody>
      </p:sp>
      <p:pic>
        <p:nvPicPr>
          <p:cNvPr id="6" name="Picture 5" descr="A person typing on a computer&#10;&#10;Description automatically generated">
            <a:extLst>
              <a:ext uri="{FF2B5EF4-FFF2-40B4-BE49-F238E27FC236}">
                <a16:creationId xmlns:a16="http://schemas.microsoft.com/office/drawing/2014/main" id="{21123D59-6924-06F9-C19F-989845857B1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729A4C9D-A7A0-997B-F05D-F3D9CC7A3F2C}"/>
              </a:ext>
            </a:extLst>
          </p:cNvPr>
          <p:cNvSpPr txBox="1"/>
          <p:nvPr/>
        </p:nvSpPr>
        <p:spPr>
          <a:xfrm>
            <a:off x="9751909" y="6657945"/>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hlinkClick r:id="rId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53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640079" y="325369"/>
            <a:ext cx="5705151" cy="1956841"/>
          </a:xfrm>
        </p:spPr>
        <p:txBody>
          <a:bodyPr vert="horz" lIns="91440" tIns="45720" rIns="91440" bIns="45720" rtlCol="0" anchor="b">
            <a:normAutofit fontScale="90000"/>
          </a:bodyPr>
          <a:lstStyle/>
          <a:p>
            <a:pPr defTabSz="914400" fontAlgn="t">
              <a:spcAft>
                <a:spcPts val="600"/>
              </a:spcAft>
            </a:pPr>
            <a:r>
              <a:rPr lang="en-US" sz="3900" b="1" dirty="0">
                <a:solidFill>
                  <a:srgbClr val="002060"/>
                </a:solidFill>
                <a:latin typeface="+mn-lt"/>
                <a:cs typeface="+mj-cs"/>
              </a:rPr>
              <a:t>Assessment 2:– </a:t>
            </a:r>
            <a:br>
              <a:rPr lang="en-US" sz="3900" b="1" u="sng" dirty="0">
                <a:solidFill>
                  <a:srgbClr val="002060"/>
                </a:solidFill>
                <a:latin typeface="+mn-lt"/>
                <a:cs typeface="+mj-cs"/>
              </a:rPr>
            </a:br>
            <a:r>
              <a:rPr lang="en-US" sz="3900" b="1" u="sng" dirty="0">
                <a:solidFill>
                  <a:srgbClr val="002060"/>
                </a:solidFill>
                <a:latin typeface="+mn-lt"/>
                <a:cs typeface="+mj-cs"/>
              </a:rPr>
              <a:t>BUSINESS PLAN REPORT</a:t>
            </a:r>
            <a:br>
              <a:rPr lang="en-US" sz="3000" b="1" u="sng" dirty="0">
                <a:solidFill>
                  <a:srgbClr val="002060"/>
                </a:solidFill>
                <a:latin typeface="+mn-lt"/>
                <a:cs typeface="+mj-cs"/>
              </a:rPr>
            </a:br>
            <a:br>
              <a:rPr lang="en-US" sz="3000" b="1" dirty="0">
                <a:solidFill>
                  <a:srgbClr val="002060"/>
                </a:solidFill>
                <a:latin typeface="+mn-lt"/>
                <a:cs typeface="+mj-cs"/>
              </a:rPr>
            </a:br>
            <a:r>
              <a:rPr lang="en-US" sz="2700" b="1" dirty="0">
                <a:solidFill>
                  <a:schemeClr val="accent2">
                    <a:lumMod val="75000"/>
                  </a:schemeClr>
                </a:solidFill>
                <a:latin typeface="+mn-lt"/>
                <a:cs typeface="+mj-cs"/>
              </a:rPr>
              <a:t>DEADLINE: Sunday 12</a:t>
            </a:r>
            <a:r>
              <a:rPr lang="en-US" sz="2700" b="1" baseline="30000" dirty="0">
                <a:solidFill>
                  <a:schemeClr val="accent2">
                    <a:lumMod val="75000"/>
                  </a:schemeClr>
                </a:solidFill>
                <a:latin typeface="+mn-lt"/>
                <a:cs typeface="+mj-cs"/>
              </a:rPr>
              <a:t>th</a:t>
            </a:r>
            <a:r>
              <a:rPr lang="en-US" sz="2700" b="1" dirty="0">
                <a:solidFill>
                  <a:schemeClr val="accent2">
                    <a:lumMod val="75000"/>
                  </a:schemeClr>
                </a:solidFill>
                <a:latin typeface="+mn-lt"/>
                <a:cs typeface="+mj-cs"/>
              </a:rPr>
              <a:t> July (23:59pm)</a:t>
            </a:r>
            <a:br>
              <a:rPr lang="en-US" sz="2700" b="1" dirty="0">
                <a:solidFill>
                  <a:srgbClr val="002060"/>
                </a:solidFill>
                <a:latin typeface="+mn-lt"/>
                <a:cs typeface="+mj-cs"/>
              </a:rPr>
            </a:br>
            <a:r>
              <a:rPr lang="en-US" sz="2700" b="1" dirty="0">
                <a:solidFill>
                  <a:srgbClr val="002060"/>
                </a:solidFill>
                <a:latin typeface="+mn-lt"/>
                <a:cs typeface="+mj-cs"/>
              </a:rPr>
              <a:t>2,000 word report </a:t>
            </a:r>
            <a:endParaRPr lang="en-US" sz="2700" dirty="0">
              <a:solidFill>
                <a:srgbClr val="002060"/>
              </a:solidFill>
              <a:latin typeface="+mn-lt"/>
              <a:cs typeface="+mj-cs"/>
            </a:endParaRPr>
          </a:p>
        </p:txBody>
      </p:sp>
      <p:pic>
        <p:nvPicPr>
          <p:cNvPr id="5" name="Picture 4" descr="People in office">
            <a:extLst>
              <a:ext uri="{FF2B5EF4-FFF2-40B4-BE49-F238E27FC236}">
                <a16:creationId xmlns:a16="http://schemas.microsoft.com/office/drawing/2014/main" id="{54D8D9F2-FBAC-C0BC-248E-92BB659F2691}"/>
              </a:ext>
            </a:extLst>
          </p:cNvPr>
          <p:cNvPicPr>
            <a:picLocks noChangeAspect="1"/>
          </p:cNvPicPr>
          <p:nvPr/>
        </p:nvPicPr>
        <p:blipFill rotWithShape="1">
          <a:blip r:embed="rId2"/>
          <a:srcRect l="17829" r="15218" b="-1"/>
          <a:stretch/>
        </p:blipFill>
        <p:spPr>
          <a:xfrm>
            <a:off x="7548389" y="10"/>
            <a:ext cx="5845246" cy="58275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a:extLst>
              <a:ext uri="{FF2B5EF4-FFF2-40B4-BE49-F238E27FC236}">
                <a16:creationId xmlns:a16="http://schemas.microsoft.com/office/drawing/2014/main" id="{976BEDEF-4728-3EA5-AA85-32473317593D}"/>
              </a:ext>
            </a:extLst>
          </p:cNvPr>
          <p:cNvPicPr>
            <a:picLocks noChangeAspect="1"/>
          </p:cNvPicPr>
          <p:nvPr/>
        </p:nvPicPr>
        <p:blipFill>
          <a:blip r:embed="rId3"/>
          <a:stretch>
            <a:fillRect/>
          </a:stretch>
        </p:blipFill>
        <p:spPr>
          <a:xfrm>
            <a:off x="489530" y="2785068"/>
            <a:ext cx="6535062" cy="2038635"/>
          </a:xfrm>
          <a:prstGeom prst="rect">
            <a:avLst/>
          </a:prstGeom>
        </p:spPr>
      </p:pic>
    </p:spTree>
    <p:extLst>
      <p:ext uri="{BB962C8B-B14F-4D97-AF65-F5344CB8AC3E}">
        <p14:creationId xmlns:p14="http://schemas.microsoft.com/office/powerpoint/2010/main" val="989408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halkboard with a sign and glasses&#10;&#10;Description automatically generated">
            <a:extLst>
              <a:ext uri="{FF2B5EF4-FFF2-40B4-BE49-F238E27FC236}">
                <a16:creationId xmlns:a16="http://schemas.microsoft.com/office/drawing/2014/main" id="{3D5D9403-E043-BF8C-DA2D-43870A0987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4200"/>
          <a:stretch/>
        </p:blipFill>
        <p:spPr>
          <a:xfrm>
            <a:off x="4634811" y="10"/>
            <a:ext cx="7557191" cy="57911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p:nvSpPr>
          <p:cNvPr id="3" name="Content Placeholder 2"/>
          <p:cNvSpPr>
            <a:spLocks noGrp="1"/>
          </p:cNvSpPr>
          <p:nvPr>
            <p:ph idx="1"/>
          </p:nvPr>
        </p:nvSpPr>
        <p:spPr>
          <a:xfrm>
            <a:off x="371094" y="1791855"/>
            <a:ext cx="4394870" cy="4133457"/>
          </a:xfrm>
        </p:spPr>
        <p:txBody>
          <a:bodyPr anchor="t">
            <a:normAutofit/>
          </a:bodyPr>
          <a:lstStyle/>
          <a:p>
            <a:pPr marL="0" indent="0">
              <a:buNone/>
            </a:pPr>
            <a:r>
              <a:rPr lang="en-GB" sz="3200" b="1" dirty="0">
                <a:solidFill>
                  <a:srgbClr val="002060"/>
                </a:solidFill>
              </a:rPr>
              <a:t>A business plan is a document that thoroughly explains a business idea and how it will be carried out.</a:t>
            </a:r>
          </a:p>
          <a:p>
            <a:endParaRPr lang="en-GB" sz="3200" b="1" dirty="0">
              <a:solidFill>
                <a:srgbClr val="002060"/>
              </a:solidFill>
            </a:endParaRPr>
          </a:p>
          <a:p>
            <a:endParaRPr lang="en-GB" sz="3200" b="1" dirty="0">
              <a:solidFill>
                <a:srgbClr val="002060"/>
              </a:solidFill>
            </a:endParaRPr>
          </a:p>
        </p:txBody>
      </p:sp>
      <p:sp>
        <p:nvSpPr>
          <p:cNvPr id="7" name="TextBox 6">
            <a:extLst>
              <a:ext uri="{FF2B5EF4-FFF2-40B4-BE49-F238E27FC236}">
                <a16:creationId xmlns:a16="http://schemas.microsoft.com/office/drawing/2014/main" id="{08EF859D-4238-B78B-533B-3E71E912CEC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icpedia.org/chalkboard/b/business-pla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39293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088" y="292874"/>
            <a:ext cx="8579296" cy="3960441"/>
          </a:xfrm>
        </p:spPr>
        <p:txBody>
          <a:bodyPr>
            <a:normAutofit/>
          </a:bodyPr>
          <a:lstStyle/>
          <a:p>
            <a:pPr marL="0" indent="0">
              <a:buNone/>
            </a:pPr>
            <a:r>
              <a:rPr lang="en-GB" sz="3500" b="1" dirty="0"/>
              <a:t>Key Areas of a Business Plan:</a:t>
            </a:r>
          </a:p>
          <a:p>
            <a:pPr marL="0" indent="0">
              <a:buNone/>
            </a:pPr>
            <a:endParaRPr lang="en-GB" dirty="0"/>
          </a:p>
        </p:txBody>
      </p:sp>
      <p:pic>
        <p:nvPicPr>
          <p:cNvPr id="4" name="Online Media 3" title="Writing a Business Plan">
            <a:hlinkClick r:id="" action="ppaction://media"/>
            <a:extLst>
              <a:ext uri="{FF2B5EF4-FFF2-40B4-BE49-F238E27FC236}">
                <a16:creationId xmlns:a16="http://schemas.microsoft.com/office/drawing/2014/main" id="{250E79A4-B07F-4E91-8550-75DB663074C8}"/>
              </a:ext>
            </a:extLst>
          </p:cNvPr>
          <p:cNvPicPr>
            <a:picLocks noRot="1" noChangeAspect="1"/>
          </p:cNvPicPr>
          <p:nvPr>
            <a:videoFile r:link="rId1"/>
          </p:nvPr>
        </p:nvPicPr>
        <p:blipFill>
          <a:blip r:embed="rId3"/>
          <a:stretch>
            <a:fillRect/>
          </a:stretch>
        </p:blipFill>
        <p:spPr>
          <a:xfrm>
            <a:off x="2159986" y="1024128"/>
            <a:ext cx="7710261" cy="4356297"/>
          </a:xfrm>
          <a:prstGeom prst="rect">
            <a:avLst/>
          </a:prstGeom>
        </p:spPr>
      </p:pic>
    </p:spTree>
    <p:extLst>
      <p:ext uri="{BB962C8B-B14F-4D97-AF65-F5344CB8AC3E}">
        <p14:creationId xmlns:p14="http://schemas.microsoft.com/office/powerpoint/2010/main" val="3084749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E42BF5-F677-E666-2225-1F553EE1BE4E}"/>
            </a:ext>
          </a:extLst>
        </p:cNvPr>
        <p:cNvGrpSpPr/>
        <p:nvPr/>
      </p:nvGrpSpPr>
      <p:grpSpPr>
        <a:xfrm>
          <a:off x="0" y="0"/>
          <a:ext cx="0" cy="0"/>
          <a:chOff x="0" y="0"/>
          <a:chExt cx="0" cy="0"/>
        </a:xfrm>
      </p:grpSpPr>
      <p:pic>
        <p:nvPicPr>
          <p:cNvPr id="6" name="Picture 5" descr="A chalkboard with a sign and glasses&#10;&#10;Description automatically generated">
            <a:extLst>
              <a:ext uri="{FF2B5EF4-FFF2-40B4-BE49-F238E27FC236}">
                <a16:creationId xmlns:a16="http://schemas.microsoft.com/office/drawing/2014/main" id="{450D4F3E-47CC-46AF-AB8D-B4D956F430A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4200"/>
          <a:stretch/>
        </p:blipFill>
        <p:spPr>
          <a:xfrm>
            <a:off x="4634811" y="10"/>
            <a:ext cx="7557191" cy="57911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p:nvSpPr>
          <p:cNvPr id="7" name="TextBox 6">
            <a:extLst>
              <a:ext uri="{FF2B5EF4-FFF2-40B4-BE49-F238E27FC236}">
                <a16:creationId xmlns:a16="http://schemas.microsoft.com/office/drawing/2014/main" id="{AC3C4BCF-61B8-FA9F-0C87-EA13065002CA}"/>
              </a:ext>
            </a:extLst>
          </p:cNvPr>
          <p:cNvSpPr txBox="1"/>
          <p:nvPr/>
        </p:nvSpPr>
        <p:spPr>
          <a:xfrm>
            <a:off x="9884958" y="6657945"/>
            <a:ext cx="2307042"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3" tooltip="https://www.picpedia.org/chalkboard/b/business-plan.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1DCDB1-F662-4A0F-388F-944B9FB22A51}"/>
              </a:ext>
            </a:extLst>
          </p:cNvPr>
          <p:cNvSpPr>
            <a:spLocks noGrp="1"/>
          </p:cNvSpPr>
          <p:nvPr>
            <p:ph type="title"/>
          </p:nvPr>
        </p:nvSpPr>
        <p:spPr>
          <a:xfrm>
            <a:off x="196539" y="1066800"/>
            <a:ext cx="5072145" cy="1466485"/>
          </a:xfrm>
        </p:spPr>
        <p:txBody>
          <a:bodyPr vert="horz" lIns="91440" tIns="45720" rIns="91440" bIns="45720" rtlCol="0" anchor="b">
            <a:normAutofit/>
          </a:bodyPr>
          <a:lstStyle/>
          <a:p>
            <a:r>
              <a:rPr lang="en-US" sz="5400" b="1" dirty="0"/>
              <a:t>For Assessment 2</a:t>
            </a:r>
          </a:p>
        </p:txBody>
      </p:sp>
      <p:sp>
        <p:nvSpPr>
          <p:cNvPr id="8" name="Text Box 3">
            <a:extLst>
              <a:ext uri="{FF2B5EF4-FFF2-40B4-BE49-F238E27FC236}">
                <a16:creationId xmlns:a16="http://schemas.microsoft.com/office/drawing/2014/main" id="{BA13A66C-79D6-809D-8E8E-D358EEA5E678}"/>
              </a:ext>
            </a:extLst>
          </p:cNvPr>
          <p:cNvSpPr txBox="1">
            <a:spLocks noChangeArrowheads="1"/>
          </p:cNvSpPr>
          <p:nvPr/>
        </p:nvSpPr>
        <p:spPr bwMode="auto">
          <a:xfrm>
            <a:off x="269585" y="2773901"/>
            <a:ext cx="4284997" cy="1015663"/>
          </a:xfrm>
          <a:prstGeom prst="rect">
            <a:avLst/>
          </a:prstGeom>
          <a:noFill/>
          <a:ln w="9525">
            <a:noFill/>
            <a:miter lim="800000"/>
            <a:headEnd/>
            <a:tailEnd/>
          </a:ln>
        </p:spPr>
        <p:txBody>
          <a:bodyPr wrap="square">
            <a:spAutoFit/>
          </a:bodyPr>
          <a:lstStyle/>
          <a:p>
            <a:pPr marL="0" marR="0" lvl="0" indent="0" algn="l" defTabSz="457200" rtl="0" eaLnBrk="0" fontAlgn="auto" latinLnBrk="0" hangingPunct="0">
              <a:lnSpc>
                <a:spcPct val="100000"/>
              </a:lnSpc>
              <a:spcBef>
                <a:spcPct val="50000"/>
              </a:spcBef>
              <a:spcAft>
                <a:spcPts val="0"/>
              </a:spcAft>
              <a:buClrTx/>
              <a:buSzTx/>
              <a:buFontTx/>
              <a:buNone/>
              <a:tabLst/>
              <a:defRPr/>
            </a:pPr>
            <a:r>
              <a:rPr kumimoji="0" lang="en-GB" sz="2000" b="1" i="1" u="none" strike="noStrike" kern="1200" cap="none" spc="0" normalizeH="0" baseline="0" noProof="0" dirty="0">
                <a:ln>
                  <a:noFill/>
                </a:ln>
                <a:solidFill>
                  <a:srgbClr val="4472C4">
                    <a:lumMod val="50000"/>
                  </a:srgbClr>
                </a:solidFill>
                <a:effectLst/>
                <a:uLnTx/>
                <a:uFillTx/>
                <a:latin typeface="Tahoma" pitchFamily="34" charset="0"/>
                <a:ea typeface="ＭＳ Ｐゴシック" pitchFamily="-112" charset="-128"/>
                <a:cs typeface="+mn-cs"/>
              </a:rPr>
              <a:t>You will complete a simplified version of the traditional business plan as follows:</a:t>
            </a:r>
            <a:endParaRPr kumimoji="0" lang="en-GB" sz="2800" b="0" i="0" u="none" strike="noStrike" kern="1200" cap="none" spc="0" normalizeH="0" baseline="0" noProof="0" dirty="0">
              <a:ln>
                <a:noFill/>
              </a:ln>
              <a:solidFill>
                <a:prstClr val="black"/>
              </a:solidFill>
              <a:effectLst/>
              <a:uLnTx/>
              <a:uFillTx/>
              <a:latin typeface="Tahoma" pitchFamily="34" charset="0"/>
              <a:ea typeface="ＭＳ Ｐゴシック" pitchFamily="-112" charset="-128"/>
              <a:cs typeface="+mn-cs"/>
            </a:endParaRPr>
          </a:p>
        </p:txBody>
      </p:sp>
    </p:spTree>
    <p:extLst>
      <p:ext uri="{BB962C8B-B14F-4D97-AF65-F5344CB8AC3E}">
        <p14:creationId xmlns:p14="http://schemas.microsoft.com/office/powerpoint/2010/main" val="3917590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592D78-1CB6-4A04-BF54-96B7B127723E}"/>
              </a:ext>
            </a:extLst>
          </p:cNvPr>
          <p:cNvSpPr txBox="1">
            <a:spLocks/>
          </p:cNvSpPr>
          <p:nvPr/>
        </p:nvSpPr>
        <p:spPr>
          <a:xfrm>
            <a:off x="1212975" y="229042"/>
            <a:ext cx="8546651" cy="1458124"/>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l" defTabSz="914400" rtl="0" eaLnBrk="1" fontAlgn="t" latinLnBrk="0" hangingPunct="1">
              <a:lnSpc>
                <a:spcPct val="115000"/>
              </a:lnSpc>
              <a:spcBef>
                <a:spcPts val="600"/>
              </a:spcBef>
              <a:spcAft>
                <a:spcPts val="600"/>
              </a:spcAft>
              <a:buClrTx/>
              <a:buSzTx/>
              <a:buFontTx/>
              <a:buNone/>
              <a:tabLst/>
              <a:defRPr/>
            </a:pPr>
            <a:r>
              <a:rPr kumimoji="0" lang="en-GB" sz="2800" b="1" i="0" u="none" strike="noStrike" kern="1200" cap="none" spc="0" normalizeH="0" baseline="0" noProof="0" dirty="0">
                <a:ln>
                  <a:noFill/>
                </a:ln>
                <a:solidFill>
                  <a:srgbClr val="ED7D31"/>
                </a:solidFill>
                <a:effectLst/>
                <a:uLnTx/>
                <a:uFillTx/>
                <a:latin typeface="Arial" panose="020B0604020202020204" pitchFamily="34" charset="0"/>
                <a:ea typeface="+mj-ea"/>
                <a:cs typeface="Arial" panose="020B0604020202020204" pitchFamily="34" charset="0"/>
              </a:rPr>
              <a:t>Business Plan Template</a:t>
            </a:r>
            <a:br>
              <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t>(Template and further guidance provided on Moodle)</a:t>
            </a:r>
            <a:br>
              <a:rPr kumimoji="0" lang="en-GB" sz="20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br>
            <a:endParaRPr kumimoji="0" lang="en-GB" sz="14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endParaRPr>
          </a:p>
        </p:txBody>
      </p:sp>
      <p:pic>
        <p:nvPicPr>
          <p:cNvPr id="11" name="Picture 10">
            <a:extLst>
              <a:ext uri="{FF2B5EF4-FFF2-40B4-BE49-F238E27FC236}">
                <a16:creationId xmlns:a16="http://schemas.microsoft.com/office/drawing/2014/main" id="{28558D88-A9A3-659C-9A32-89C7F3903C32}"/>
              </a:ext>
            </a:extLst>
          </p:cNvPr>
          <p:cNvPicPr>
            <a:picLocks noChangeAspect="1"/>
          </p:cNvPicPr>
          <p:nvPr/>
        </p:nvPicPr>
        <p:blipFill>
          <a:blip r:embed="rId2"/>
          <a:stretch>
            <a:fillRect/>
          </a:stretch>
        </p:blipFill>
        <p:spPr>
          <a:xfrm>
            <a:off x="2432374" y="1413164"/>
            <a:ext cx="6674578" cy="403167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83589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 Box 3">
            <a:extLst>
              <a:ext uri="{FF2B5EF4-FFF2-40B4-BE49-F238E27FC236}">
                <a16:creationId xmlns:a16="http://schemas.microsoft.com/office/drawing/2014/main" id="{A3DD303D-60C4-461D-99FE-895287F555BB}"/>
              </a:ext>
            </a:extLst>
          </p:cNvPr>
          <p:cNvSpPr txBox="1">
            <a:spLocks noChangeArrowheads="1"/>
          </p:cNvSpPr>
          <p:nvPr/>
        </p:nvSpPr>
        <p:spPr bwMode="auto">
          <a:xfrm>
            <a:off x="4447308" y="591344"/>
            <a:ext cx="6906491" cy="5585619"/>
          </a:xfrm>
          <a:prstGeom prst="rect">
            <a:avLst/>
          </a:prstGeom>
        </p:spPr>
        <p:txBody>
          <a:bodyPr vert="horz" lIns="91440" tIns="45720" rIns="91440" bIns="45720" rtlCol="0" anchor="ctr">
            <a:norm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 executive summary for a business plan should concisely highlight the most important aspects of the plan.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Outline the business's product or service it offers.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Detail the market opportunity, explaining opportunities that exist and your target market.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Summarize your competitive advantage and why your business stands out.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a snapshot of your financial projections and funding requirements.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Conclude with some short-term goals that the business is hoping to achieve.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1"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Keep it clear, compelling, and under one page.</a:t>
            </a:r>
            <a:endPar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Freeform: Shape 2">
            <a:extLst>
              <a:ext uri="{FF2B5EF4-FFF2-40B4-BE49-F238E27FC236}">
                <a16:creationId xmlns:a16="http://schemas.microsoft.com/office/drawing/2014/main" id="{B5EA0922-81A2-76A6-2868-853ECA3322A5}"/>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1"/>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a:solidFill>
                  <a:schemeClr val="bg1"/>
                </a:solidFill>
                <a:latin typeface="+mn-lt"/>
                <a:ea typeface="+mj-ea"/>
                <a:cs typeface="+mj-cs"/>
              </a:rPr>
              <a:t>Executive</a:t>
            </a:r>
            <a:br>
              <a:rPr lang="en-US" b="1" kern="1200">
                <a:solidFill>
                  <a:schemeClr val="bg1"/>
                </a:solidFill>
                <a:latin typeface="+mn-lt"/>
                <a:ea typeface="+mj-ea"/>
                <a:cs typeface="+mj-cs"/>
              </a:rPr>
            </a:br>
            <a:r>
              <a:rPr lang="en-US" b="1" kern="1200">
                <a:solidFill>
                  <a:schemeClr val="bg1"/>
                </a:solidFill>
                <a:latin typeface="+mn-lt"/>
                <a:ea typeface="+mj-ea"/>
                <a:cs typeface="+mj-cs"/>
              </a:rPr>
              <a:t>Summary</a:t>
            </a:r>
          </a:p>
        </p:txBody>
      </p:sp>
    </p:spTree>
    <p:extLst>
      <p:ext uri="{BB962C8B-B14F-4D97-AF65-F5344CB8AC3E}">
        <p14:creationId xmlns:p14="http://schemas.microsoft.com/office/powerpoint/2010/main" val="246941634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860876" y="525890"/>
            <a:ext cx="6658333" cy="523928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The Product/Service</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the company name, location and industry it will be operating in.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what the business does and who for?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your product or service in simple direct terms.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the features and benefits are of the product/service? What is the value proposition?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SWOT Analysis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highlight the key strengths and weaknesses from your SWOT Analysis on the business (Appendix A).</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Discuss the opportunities and threats you noted, and what you will do to </a:t>
            </a:r>
            <a:r>
              <a:rPr kumimoji="0" lang="en-GB" sz="1800" b="1" i="0" u="sng" strike="noStrike" kern="1200" cap="none" spc="0" normalizeH="0" baseline="0" noProof="0" dirty="0">
                <a:ln>
                  <a:noFill/>
                </a:ln>
                <a:solidFill>
                  <a:srgbClr val="4472C4">
                    <a:lumMod val="50000"/>
                  </a:srgbClr>
                </a:solidFill>
                <a:effectLst/>
                <a:uLnTx/>
                <a:uFillTx/>
                <a:latin typeface="Calibri" panose="020F0502020204030204"/>
                <a:ea typeface="+mn-ea"/>
                <a:cs typeface="+mn-cs"/>
              </a:rPr>
              <a:t>reduce risk </a:t>
            </a: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and maximise potential.</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D8E2110F-DD21-1CD5-9FCE-4C704974115A}"/>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39E866B-660B-6A53-01DD-BDA864E4FC69}"/>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The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Business</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Idea</a:t>
            </a:r>
          </a:p>
        </p:txBody>
      </p:sp>
    </p:spTree>
    <p:extLst>
      <p:ext uri="{BB962C8B-B14F-4D97-AF65-F5344CB8AC3E}">
        <p14:creationId xmlns:p14="http://schemas.microsoft.com/office/powerpoint/2010/main" val="321881339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a:extLst>
              <a:ext uri="{FF2B5EF4-FFF2-40B4-BE49-F238E27FC236}">
                <a16:creationId xmlns:a16="http://schemas.microsoft.com/office/drawing/2014/main" id="{2FBE4974-6BE3-48D0-AEDF-FE822B4B338E}"/>
              </a:ext>
            </a:extLst>
          </p:cNvPr>
          <p:cNvSpPr txBox="1">
            <a:spLocks noChangeArrowheads="1"/>
          </p:cNvSpPr>
          <p:nvPr/>
        </p:nvSpPr>
        <p:spPr bwMode="auto">
          <a:xfrm>
            <a:off x="874204" y="2179363"/>
            <a:ext cx="5635544" cy="2923877"/>
          </a:xfrm>
          <a:prstGeom prst="rect">
            <a:avLst/>
          </a:prstGeom>
          <a:noFill/>
          <a:ln w="9525">
            <a:noFill/>
            <a:miter lim="800000"/>
            <a:headEnd/>
            <a:tailEnd/>
          </a:ln>
        </p:spPr>
        <p:txBody>
          <a:bodyPr wrap="square">
            <a:spAutoFit/>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Tahoma" pitchFamily="34" charset="0"/>
                <a:ea typeface="ＭＳ Ｐゴシック" pitchFamily="-112" charset="-128"/>
                <a:cs typeface="+mn-cs"/>
              </a:rPr>
              <a:t>Features</a:t>
            </a:r>
            <a:r>
              <a:rPr kumimoji="0" lang="en-GB" sz="2000" b="0" i="0" u="none" strike="noStrike" kern="1200" cap="none" spc="0" normalizeH="0" baseline="0" noProof="0">
                <a:ln>
                  <a:noFill/>
                </a:ln>
                <a:solidFill>
                  <a:prstClr val="black"/>
                </a:solidFill>
                <a:effectLst/>
                <a:uLnTx/>
                <a:uFillTx/>
                <a:latin typeface="Tahoma" pitchFamily="34" charset="0"/>
                <a:ea typeface="ＭＳ Ｐゴシック" pitchFamily="-112" charset="-128"/>
                <a:cs typeface="+mn-cs"/>
              </a:rPr>
              <a:t>: facts or characteristics of the product/service</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sz="2000" b="0" i="0" u="none" strike="noStrike" kern="1200" cap="none" spc="0" normalizeH="0" baseline="0" noProof="0">
              <a:ln>
                <a:noFill/>
              </a:ln>
              <a:solidFill>
                <a:prstClr val="black"/>
              </a:solidFill>
              <a:effectLst/>
              <a:uLnTx/>
              <a:uFillTx/>
              <a:latin typeface="Tahoma" pitchFamily="34" charset="0"/>
              <a:ea typeface="ＭＳ Ｐゴシック" pitchFamily="-112" charset="-128"/>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Tahoma" pitchFamily="34" charset="0"/>
                <a:ea typeface="ＭＳ Ｐゴシック" pitchFamily="-112" charset="-128"/>
                <a:cs typeface="+mn-cs"/>
              </a:rPr>
              <a:t>Benefits</a:t>
            </a:r>
            <a:r>
              <a:rPr kumimoji="0" lang="en-GB" sz="2000" b="0" i="0" u="none" strike="noStrike" kern="1200" cap="none" spc="0" normalizeH="0" baseline="0" noProof="0">
                <a:ln>
                  <a:noFill/>
                </a:ln>
                <a:solidFill>
                  <a:prstClr val="black"/>
                </a:solidFill>
                <a:effectLst/>
                <a:uLnTx/>
                <a:uFillTx/>
                <a:latin typeface="Tahoma" pitchFamily="34" charset="0"/>
                <a:ea typeface="ＭＳ Ｐゴシック" pitchFamily="-112" charset="-128"/>
                <a:cs typeface="+mn-cs"/>
              </a:rPr>
              <a:t>:- what does it do for the customer?</a:t>
            </a: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sz="1800" b="0" i="1" u="none" strike="noStrike" kern="1200" cap="none" spc="0" normalizeH="0" baseline="0" noProof="0">
              <a:ln>
                <a:noFill/>
              </a:ln>
              <a:solidFill>
                <a:srgbClr val="002060"/>
              </a:solidFill>
              <a:effectLst/>
              <a:uLnTx/>
              <a:uFillTx/>
              <a:latin typeface="Tahoma" pitchFamily="34" charset="0"/>
              <a:ea typeface="ＭＳ Ｐゴシック" pitchFamily="-112" charset="-128"/>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endParaRPr kumimoji="0" lang="en-GB" sz="1800" b="0" i="1" u="none" strike="noStrike" kern="1200" cap="none" spc="0" normalizeH="0" baseline="0" noProof="0">
              <a:ln>
                <a:noFill/>
              </a:ln>
              <a:solidFill>
                <a:srgbClr val="002060"/>
              </a:solidFill>
              <a:effectLst/>
              <a:uLnTx/>
              <a:uFillTx/>
              <a:latin typeface="Tahoma" pitchFamily="34" charset="0"/>
              <a:ea typeface="ＭＳ Ｐゴシック" pitchFamily="-112" charset="-128"/>
              <a:cs typeface="+mn-cs"/>
            </a:endParaRPr>
          </a:p>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2000" b="1" i="1" u="none" strike="noStrike" kern="1200" cap="none" spc="0" normalizeH="0" baseline="0" noProof="0">
                <a:ln>
                  <a:noFill/>
                </a:ln>
                <a:solidFill>
                  <a:srgbClr val="ED7D31"/>
                </a:solidFill>
                <a:effectLst/>
                <a:uLnTx/>
                <a:uFillTx/>
                <a:latin typeface="Tahoma" pitchFamily="34" charset="0"/>
                <a:ea typeface="ＭＳ Ｐゴシック" pitchFamily="-112" charset="-128"/>
                <a:cs typeface="+mn-cs"/>
              </a:rPr>
              <a:t>“People buy benefits, not features”</a:t>
            </a:r>
          </a:p>
        </p:txBody>
      </p:sp>
      <p:grpSp>
        <p:nvGrpSpPr>
          <p:cNvPr id="7" name="Group 6">
            <a:extLst>
              <a:ext uri="{FF2B5EF4-FFF2-40B4-BE49-F238E27FC236}">
                <a16:creationId xmlns:a16="http://schemas.microsoft.com/office/drawing/2014/main" id="{625B3A19-08C8-40F6-B835-9906AE5841DE}"/>
              </a:ext>
            </a:extLst>
          </p:cNvPr>
          <p:cNvGrpSpPr/>
          <p:nvPr/>
        </p:nvGrpSpPr>
        <p:grpSpPr>
          <a:xfrm>
            <a:off x="6545752" y="345579"/>
            <a:ext cx="5112568" cy="4968552"/>
            <a:chOff x="3779912" y="1628800"/>
            <a:chExt cx="5112568" cy="4968552"/>
          </a:xfrm>
        </p:grpSpPr>
        <p:pic>
          <p:nvPicPr>
            <p:cNvPr id="8" name="Picture 2" descr="Image result for features  benefits">
              <a:extLst>
                <a:ext uri="{FF2B5EF4-FFF2-40B4-BE49-F238E27FC236}">
                  <a16:creationId xmlns:a16="http://schemas.microsoft.com/office/drawing/2014/main" id="{241EDBEC-2E48-4832-B8A9-63F42FB1E267}"/>
                </a:ext>
              </a:extLst>
            </p:cNvPr>
            <p:cNvPicPr>
              <a:picLocks noChangeAspect="1" noChangeArrowheads="1"/>
            </p:cNvPicPr>
            <p:nvPr/>
          </p:nvPicPr>
          <p:blipFill>
            <a:blip r:embed="rId2" cstate="print"/>
            <a:srcRect/>
            <a:stretch>
              <a:fillRect/>
            </a:stretch>
          </p:blipFill>
          <p:spPr bwMode="auto">
            <a:xfrm>
              <a:off x="3851920" y="2210292"/>
              <a:ext cx="4992488" cy="2082804"/>
            </a:xfrm>
            <a:prstGeom prst="rect">
              <a:avLst/>
            </a:prstGeom>
            <a:noFill/>
          </p:spPr>
        </p:pic>
        <p:pic>
          <p:nvPicPr>
            <p:cNvPr id="9" name="Picture 4" descr="Image result for features  benefits">
              <a:extLst>
                <a:ext uri="{FF2B5EF4-FFF2-40B4-BE49-F238E27FC236}">
                  <a16:creationId xmlns:a16="http://schemas.microsoft.com/office/drawing/2014/main" id="{E6EA6A9E-EBD8-4801-A397-5D6643CD3E0D}"/>
                </a:ext>
              </a:extLst>
            </p:cNvPr>
            <p:cNvPicPr>
              <a:picLocks noChangeAspect="1" noChangeArrowheads="1"/>
            </p:cNvPicPr>
            <p:nvPr/>
          </p:nvPicPr>
          <p:blipFill>
            <a:blip r:embed="rId3" cstate="print"/>
            <a:srcRect r="8497" b="17446"/>
            <a:stretch>
              <a:fillRect/>
            </a:stretch>
          </p:blipFill>
          <p:spPr bwMode="auto">
            <a:xfrm>
              <a:off x="4788024" y="4408883"/>
              <a:ext cx="3024336" cy="2044453"/>
            </a:xfrm>
            <a:prstGeom prst="rect">
              <a:avLst/>
            </a:prstGeom>
            <a:noFill/>
          </p:spPr>
        </p:pic>
        <p:sp>
          <p:nvSpPr>
            <p:cNvPr id="10" name="Rectangle 9">
              <a:extLst>
                <a:ext uri="{FF2B5EF4-FFF2-40B4-BE49-F238E27FC236}">
                  <a16:creationId xmlns:a16="http://schemas.microsoft.com/office/drawing/2014/main" id="{081F1F25-E73F-44BF-8E90-C86CE4A467E6}"/>
                </a:ext>
              </a:extLst>
            </p:cNvPr>
            <p:cNvSpPr/>
            <p:nvPr/>
          </p:nvSpPr>
          <p:spPr>
            <a:xfrm>
              <a:off x="3779912" y="1628800"/>
              <a:ext cx="5112568" cy="49685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w Cen MT"/>
                <a:ea typeface="+mn-ea"/>
                <a:cs typeface="+mn-cs"/>
              </a:endParaRPr>
            </a:p>
          </p:txBody>
        </p:sp>
      </p:grpSp>
      <p:sp>
        <p:nvSpPr>
          <p:cNvPr id="3" name="Title 2">
            <a:extLst>
              <a:ext uri="{FF2B5EF4-FFF2-40B4-BE49-F238E27FC236}">
                <a16:creationId xmlns:a16="http://schemas.microsoft.com/office/drawing/2014/main" id="{85523EBD-E353-E6CF-6694-E618F376DB5D}"/>
              </a:ext>
            </a:extLst>
          </p:cNvPr>
          <p:cNvSpPr>
            <a:spLocks noGrp="1"/>
          </p:cNvSpPr>
          <p:nvPr>
            <p:ph type="title"/>
          </p:nvPr>
        </p:nvSpPr>
        <p:spPr>
          <a:xfrm>
            <a:off x="838200" y="642910"/>
            <a:ext cx="10515600" cy="1325563"/>
          </a:xfrm>
        </p:spPr>
        <p:txBody>
          <a:bodyPr/>
          <a:lstStyle/>
          <a:p>
            <a:r>
              <a:rPr lang="en-GB" sz="4400" b="1">
                <a:solidFill>
                  <a:prstClr val="black"/>
                </a:solidFill>
                <a:latin typeface="+mn-lt"/>
                <a:ea typeface="ＭＳ Ｐゴシック" pitchFamily="-112" charset="-128"/>
              </a:rPr>
              <a:t>Features &amp; Benefits</a:t>
            </a:r>
            <a:br>
              <a:rPr lang="en-GB" sz="4400" u="sng">
                <a:solidFill>
                  <a:prstClr val="black"/>
                </a:solidFill>
                <a:latin typeface="+mn-lt"/>
                <a:ea typeface="ＭＳ Ｐゴシック" pitchFamily="-112" charset="-128"/>
              </a:rPr>
            </a:br>
            <a:endParaRPr lang="en-GB">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BA78DB6E-4F44-0FA5-0FA1-F08DEC6C5B60}"/>
              </a:ext>
            </a:extLst>
          </p:cNvPr>
          <p:cNvSpPr>
            <a:spLocks noGrp="1"/>
          </p:cNvSpPr>
          <p:nvPr>
            <p:ph idx="1"/>
          </p:nvPr>
        </p:nvSpPr>
        <p:spPr>
          <a:xfrm>
            <a:off x="6297233" y="44267"/>
            <a:ext cx="4771607" cy="5837949"/>
          </a:xfrm>
        </p:spPr>
        <p:txBody>
          <a:bodyPr anchor="ctr">
            <a:normAutofit/>
          </a:bodyPr>
          <a:lstStyle/>
          <a:p>
            <a:pPr marL="0" indent="0">
              <a:buNone/>
            </a:pPr>
            <a:r>
              <a:rPr lang="en-GB" sz="2400" b="1">
                <a:solidFill>
                  <a:schemeClr val="tx1">
                    <a:alpha val="80000"/>
                  </a:schemeClr>
                </a:solidFill>
              </a:rPr>
              <a:t>Your Value Proposition is the reason why customers turn to your product/service over the competitors’. </a:t>
            </a:r>
          </a:p>
          <a:p>
            <a:pPr marL="0" indent="0">
              <a:buNone/>
            </a:pPr>
            <a:endParaRPr lang="en-GB" sz="2400">
              <a:solidFill>
                <a:schemeClr val="tx1">
                  <a:alpha val="80000"/>
                </a:schemeClr>
              </a:solidFill>
            </a:endParaRPr>
          </a:p>
          <a:p>
            <a:pPr marL="0" indent="0">
              <a:buNone/>
            </a:pPr>
            <a:r>
              <a:rPr lang="en-GB" sz="2400">
                <a:solidFill>
                  <a:schemeClr val="tx1">
                    <a:alpha val="80000"/>
                  </a:schemeClr>
                </a:solidFill>
              </a:rPr>
              <a:t>It solves your customer's problem or satisfies your customer's need.</a:t>
            </a:r>
          </a:p>
          <a:p>
            <a:r>
              <a:rPr lang="en-GB" sz="2400">
                <a:solidFill>
                  <a:schemeClr val="tx1">
                    <a:alpha val="80000"/>
                  </a:schemeClr>
                </a:solidFill>
              </a:rPr>
              <a:t>What value do you deliver to the customer?</a:t>
            </a:r>
          </a:p>
          <a:p>
            <a:r>
              <a:rPr lang="en-GB" sz="2400">
                <a:solidFill>
                  <a:schemeClr val="tx1">
                    <a:alpha val="80000"/>
                  </a:schemeClr>
                </a:solidFill>
              </a:rPr>
              <a:t>What problem do you help to solve for your customer?</a:t>
            </a:r>
          </a:p>
          <a:p>
            <a:r>
              <a:rPr lang="en-GB" sz="2400">
                <a:solidFill>
                  <a:schemeClr val="tx1">
                    <a:alpha val="80000"/>
                  </a:schemeClr>
                </a:solidFill>
              </a:rPr>
              <a:t>Which customer needs are you satisfying?  </a:t>
            </a:r>
          </a:p>
        </p:txBody>
      </p:sp>
      <p:sp>
        <p:nvSpPr>
          <p:cNvPr id="3" name="Oval 2">
            <a:extLst>
              <a:ext uri="{FF2B5EF4-FFF2-40B4-BE49-F238E27FC236}">
                <a16:creationId xmlns:a16="http://schemas.microsoft.com/office/drawing/2014/main" id="{57654840-A4BE-FC8F-31F8-4AA084D16605}"/>
              </a:ext>
            </a:extLst>
          </p:cNvPr>
          <p:cNvSpPr/>
          <p:nvPr/>
        </p:nvSpPr>
        <p:spPr>
          <a:xfrm>
            <a:off x="390270" y="361245"/>
            <a:ext cx="5141286" cy="501226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1CA2B5-1760-CA67-56F5-4966C01A9D7B}"/>
              </a:ext>
            </a:extLst>
          </p:cNvPr>
          <p:cNvSpPr>
            <a:spLocks noGrp="1"/>
          </p:cNvSpPr>
          <p:nvPr>
            <p:ph type="title"/>
          </p:nvPr>
        </p:nvSpPr>
        <p:spPr>
          <a:xfrm>
            <a:off x="808857" y="1018347"/>
            <a:ext cx="4304112" cy="3698061"/>
          </a:xfrm>
        </p:spPr>
        <p:txBody>
          <a:bodyPr anchor="ctr">
            <a:normAutofit/>
          </a:bodyPr>
          <a:lstStyle/>
          <a:p>
            <a:pPr algn="ctr"/>
            <a:r>
              <a:rPr lang="en-GB" sz="7200" b="1">
                <a:solidFill>
                  <a:schemeClr val="bg1"/>
                </a:solidFill>
              </a:rPr>
              <a:t>Value Proposition </a:t>
            </a:r>
            <a:endParaRPr lang="en-US" sz="7200" b="1">
              <a:solidFill>
                <a:schemeClr val="bg1"/>
              </a:solidFill>
            </a:endParaRPr>
          </a:p>
        </p:txBody>
      </p:sp>
    </p:spTree>
    <p:extLst>
      <p:ext uri="{BB962C8B-B14F-4D97-AF65-F5344CB8AC3E}">
        <p14:creationId xmlns:p14="http://schemas.microsoft.com/office/powerpoint/2010/main" val="517840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BA78DB6E-4F44-0FA5-0FA1-F08DEC6C5B60}"/>
              </a:ext>
            </a:extLst>
          </p:cNvPr>
          <p:cNvSpPr>
            <a:spLocks noGrp="1"/>
          </p:cNvSpPr>
          <p:nvPr>
            <p:ph idx="1"/>
          </p:nvPr>
        </p:nvSpPr>
        <p:spPr>
          <a:xfrm>
            <a:off x="6297233" y="0"/>
            <a:ext cx="4771607" cy="5837949"/>
          </a:xfrm>
        </p:spPr>
        <p:txBody>
          <a:bodyPr anchor="ctr">
            <a:normAutofit/>
          </a:bodyPr>
          <a:lstStyle/>
          <a:p>
            <a:pPr marL="0" indent="0">
              <a:buNone/>
            </a:pPr>
            <a:r>
              <a:rPr lang="en-GB" b="1">
                <a:solidFill>
                  <a:schemeClr val="tx1">
                    <a:alpha val="80000"/>
                  </a:schemeClr>
                </a:solidFill>
              </a:rPr>
              <a:t>Characteristics of value proposition:</a:t>
            </a:r>
          </a:p>
          <a:p>
            <a:pPr lvl="1"/>
            <a:r>
              <a:rPr lang="en-GB" sz="2800">
                <a:solidFill>
                  <a:schemeClr val="tx1">
                    <a:alpha val="80000"/>
                  </a:schemeClr>
                </a:solidFill>
              </a:rPr>
              <a:t>Newness</a:t>
            </a:r>
          </a:p>
          <a:p>
            <a:pPr lvl="1"/>
            <a:r>
              <a:rPr lang="en-GB" sz="2800">
                <a:solidFill>
                  <a:schemeClr val="tx1">
                    <a:alpha val="80000"/>
                  </a:schemeClr>
                </a:solidFill>
              </a:rPr>
              <a:t>Performance</a:t>
            </a:r>
          </a:p>
          <a:p>
            <a:pPr lvl="1"/>
            <a:r>
              <a:rPr lang="en-GB" sz="2800">
                <a:solidFill>
                  <a:schemeClr val="tx1">
                    <a:alpha val="80000"/>
                  </a:schemeClr>
                </a:solidFill>
              </a:rPr>
              <a:t>Customisation</a:t>
            </a:r>
          </a:p>
          <a:p>
            <a:pPr lvl="1"/>
            <a:r>
              <a:rPr lang="en-GB" sz="2800">
                <a:solidFill>
                  <a:schemeClr val="tx1">
                    <a:alpha val="80000"/>
                  </a:schemeClr>
                </a:solidFill>
              </a:rPr>
              <a:t>Design</a:t>
            </a:r>
          </a:p>
          <a:p>
            <a:pPr lvl="1"/>
            <a:r>
              <a:rPr lang="en-GB" sz="2800">
                <a:solidFill>
                  <a:schemeClr val="tx1">
                    <a:alpha val="80000"/>
                  </a:schemeClr>
                </a:solidFill>
              </a:rPr>
              <a:t>Brand / status</a:t>
            </a:r>
          </a:p>
          <a:p>
            <a:pPr lvl="1"/>
            <a:r>
              <a:rPr lang="en-GB" sz="2800">
                <a:solidFill>
                  <a:schemeClr val="tx1">
                    <a:alpha val="80000"/>
                  </a:schemeClr>
                </a:solidFill>
              </a:rPr>
              <a:t>Price / differentiation (quality, etc)</a:t>
            </a:r>
          </a:p>
          <a:p>
            <a:pPr lvl="1"/>
            <a:r>
              <a:rPr lang="en-GB" sz="2800">
                <a:solidFill>
                  <a:schemeClr val="tx1">
                    <a:alpha val="80000"/>
                  </a:schemeClr>
                </a:solidFill>
              </a:rPr>
              <a:t>Accessibility</a:t>
            </a:r>
          </a:p>
          <a:p>
            <a:pPr lvl="1"/>
            <a:r>
              <a:rPr lang="en-GB" sz="2800">
                <a:solidFill>
                  <a:schemeClr val="tx1">
                    <a:alpha val="80000"/>
                  </a:schemeClr>
                </a:solidFill>
              </a:rPr>
              <a:t>Convenience / visibility </a:t>
            </a:r>
          </a:p>
        </p:txBody>
      </p:sp>
      <p:sp>
        <p:nvSpPr>
          <p:cNvPr id="5" name="Oval 4">
            <a:extLst>
              <a:ext uri="{FF2B5EF4-FFF2-40B4-BE49-F238E27FC236}">
                <a16:creationId xmlns:a16="http://schemas.microsoft.com/office/drawing/2014/main" id="{9890F431-63D6-D09E-FF5B-0FD4B36AE530}"/>
              </a:ext>
            </a:extLst>
          </p:cNvPr>
          <p:cNvSpPr/>
          <p:nvPr/>
        </p:nvSpPr>
        <p:spPr>
          <a:xfrm>
            <a:off x="390270" y="361245"/>
            <a:ext cx="5141286" cy="501226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1">
            <a:extLst>
              <a:ext uri="{FF2B5EF4-FFF2-40B4-BE49-F238E27FC236}">
                <a16:creationId xmlns:a16="http://schemas.microsoft.com/office/drawing/2014/main" id="{916BBFD8-402C-63AB-8AEB-E94F0A81DF88}"/>
              </a:ext>
            </a:extLst>
          </p:cNvPr>
          <p:cNvSpPr>
            <a:spLocks noGrp="1"/>
          </p:cNvSpPr>
          <p:nvPr>
            <p:ph type="title"/>
          </p:nvPr>
        </p:nvSpPr>
        <p:spPr>
          <a:xfrm>
            <a:off x="808857" y="1018347"/>
            <a:ext cx="4304112" cy="3698061"/>
          </a:xfrm>
        </p:spPr>
        <p:txBody>
          <a:bodyPr anchor="ctr">
            <a:normAutofit/>
          </a:bodyPr>
          <a:lstStyle/>
          <a:p>
            <a:pPr algn="ctr"/>
            <a:r>
              <a:rPr lang="en-GB" sz="7200" b="1">
                <a:solidFill>
                  <a:schemeClr val="bg1"/>
                </a:solidFill>
              </a:rPr>
              <a:t>Value Proposition </a:t>
            </a:r>
            <a:endParaRPr lang="en-US" sz="7200" b="1">
              <a:solidFill>
                <a:schemeClr val="bg1"/>
              </a:solidFill>
            </a:endParaRPr>
          </a:p>
        </p:txBody>
      </p:sp>
    </p:spTree>
    <p:extLst>
      <p:ext uri="{BB962C8B-B14F-4D97-AF65-F5344CB8AC3E}">
        <p14:creationId xmlns:p14="http://schemas.microsoft.com/office/powerpoint/2010/main" val="3320879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481735" y="167270"/>
            <a:ext cx="6780996" cy="744422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Personnel</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tell us about the members of the group, about your relevant skills and experience, and your roles and responsibilities in the business.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Skills Gaps &amp; Key Partners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the skills shortages your business has and what you’re going to do about it (staff, training or outsource).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Additional Staff Requirements (Roles and Responsibilities):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roles will you recruit for, why and what skills gap will it fill?)</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Training and Development:</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training, provided by who, to fill which gap, how much – provide references)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Outsourced Support / Key Partners: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will you use and why, which specialist service will this provide your business, how much – provide references)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CE24A4D4-0AF2-FBE0-14D2-0C188BFC69C0}"/>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5FEAD1B-1F3C-3F1A-9D1A-3F2CCC968A0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The Team</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3101149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40080" y="371061"/>
            <a:ext cx="4368602" cy="1076262"/>
          </a:xfrm>
          <a:prstGeom prst="rect">
            <a:avLst/>
          </a:prstGeom>
        </p:spPr>
        <p:txBody>
          <a:bodyPr vert="horz" lIns="91440" tIns="45720" rIns="91440" bIns="45720" rtlCol="0" anchor="b">
            <a:normAutofit/>
          </a:bodyPr>
          <a:lstStyle>
            <a:defPPr>
              <a:defRPr lang="en-US"/>
            </a:defPPr>
            <a:lvl1pPr marR="0" lvl="0" indent="0" defTabSz="914400" fontAlgn="auto">
              <a:lnSpc>
                <a:spcPct val="100000"/>
              </a:lnSpc>
              <a:spcBef>
                <a:spcPct val="0"/>
              </a:spcBef>
              <a:spcAft>
                <a:spcPts val="0"/>
              </a:spcAft>
              <a:buClrTx/>
              <a:buSzTx/>
              <a:buFontTx/>
              <a:buNone/>
              <a:tabLst/>
              <a:defRPr kumimoji="0" sz="3600" b="1" i="0" u="none" strike="noStrike" cap="none" spc="0" normalizeH="0" baseline="0">
                <a:ln>
                  <a:noFill/>
                </a:ln>
                <a:solidFill>
                  <a:prstClr val="black"/>
                </a:solidFill>
                <a:effectLst/>
                <a:uLnTx/>
                <a:uFillTx/>
                <a:latin typeface="Tw Cen MT"/>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none" strike="noStrike" kern="1200" cap="none" spc="0" normalizeH="0" baseline="0" noProof="0">
                <a:ln>
                  <a:noFill/>
                </a:ln>
                <a:solidFill>
                  <a:prstClr val="black"/>
                </a:solidFill>
                <a:effectLst/>
                <a:uLnTx/>
                <a:uFillTx/>
                <a:latin typeface="Calibri Light" panose="020F0302020204030204"/>
                <a:ea typeface="+mn-ea"/>
                <a:cs typeface="+mn-cs"/>
              </a:rPr>
              <a:t>Your Team</a:t>
            </a:r>
          </a:p>
        </p:txBody>
      </p:sp>
      <p:sp>
        <p:nvSpPr>
          <p:cNvPr id="5" name="Text Box 3"/>
          <p:cNvSpPr txBox="1">
            <a:spLocks noChangeArrowheads="1"/>
          </p:cNvSpPr>
          <p:nvPr/>
        </p:nvSpPr>
        <p:spPr bwMode="auto">
          <a:xfrm>
            <a:off x="702586" y="1772968"/>
            <a:ext cx="5115119" cy="3320668"/>
          </a:xfrm>
          <a:prstGeom prst="rect">
            <a:avLst/>
          </a:prstGeom>
        </p:spPr>
        <p:txBody>
          <a:bodyPr vert="horz" lIns="91440" tIns="45720" rIns="91440" bIns="45720" rtlCol="0">
            <a:noAutofit/>
          </a:bodyPr>
          <a:lstStyle/>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Who will be working in or </a:t>
            </a:r>
            <a:r>
              <a:rPr kumimoji="0" lang="en-US" sz="2400" b="1" i="0" u="sng" strike="noStrike" kern="1200" cap="none" spc="0" normalizeH="0" baseline="0" noProof="0">
                <a:ln>
                  <a:noFill/>
                </a:ln>
                <a:solidFill>
                  <a:prstClr val="black"/>
                </a:solidFill>
                <a:effectLst/>
                <a:uLnTx/>
                <a:uFillTx/>
                <a:latin typeface="Calibri" panose="020F0502020204030204"/>
                <a:ea typeface="+mn-ea"/>
                <a:cs typeface="+mn-cs"/>
              </a:rPr>
              <a:t>on</a:t>
            </a: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 the business?</a:t>
            </a:r>
          </a:p>
          <a:p>
            <a:pPr marL="0" marR="0" lvl="0" indent="0" algn="l" defTabSz="914400" rtl="0" eaLnBrk="1" fontAlgn="base" latinLnBrk="0" hangingPunct="1">
              <a:lnSpc>
                <a:spcPct val="90000"/>
              </a:lnSpc>
              <a:spcBef>
                <a:spcPct val="0"/>
              </a:spcBef>
              <a:spcAft>
                <a:spcPts val="60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What necessary skills or benefits will they be bringing to the business?</a:t>
            </a:r>
          </a:p>
          <a:p>
            <a:pPr marL="0" marR="0" lvl="0" indent="0" algn="l" defTabSz="914400" rtl="0" eaLnBrk="1" fontAlgn="base" latinLnBrk="0" hangingPunct="1">
              <a:lnSpc>
                <a:spcPct val="90000"/>
              </a:lnSpc>
              <a:spcBef>
                <a:spcPct val="0"/>
              </a:spcBef>
              <a:spcAft>
                <a:spcPts val="60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Will they help with any ‘human resource’ weaknesses </a:t>
            </a:r>
            <a:b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you have identified, and how? </a:t>
            </a:r>
          </a:p>
        </p:txBody>
      </p:sp>
      <p:graphicFrame>
        <p:nvGraphicFramePr>
          <p:cNvPr id="2" name="Content Placeholder 2">
            <a:extLst>
              <a:ext uri="{FF2B5EF4-FFF2-40B4-BE49-F238E27FC236}">
                <a16:creationId xmlns:a16="http://schemas.microsoft.com/office/drawing/2014/main" id="{BD3EC26C-EEA1-18D7-5B0C-A57286629216}"/>
              </a:ext>
            </a:extLst>
          </p:cNvPr>
          <p:cNvGraphicFramePr>
            <a:graphicFrameLocks noGrp="1"/>
          </p:cNvGraphicFramePr>
          <p:nvPr>
            <p:ph idx="1"/>
          </p:nvPr>
        </p:nvGraphicFramePr>
        <p:xfrm>
          <a:off x="6362909" y="330421"/>
          <a:ext cx="5382029" cy="4977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4652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ople in meeting room">
            <a:extLst>
              <a:ext uri="{FF2B5EF4-FFF2-40B4-BE49-F238E27FC236}">
                <a16:creationId xmlns:a16="http://schemas.microsoft.com/office/drawing/2014/main" id="{BC5FB279-D458-F094-549A-41CC48849964}"/>
              </a:ext>
            </a:extLst>
          </p:cNvPr>
          <p:cNvPicPr>
            <a:picLocks noChangeAspect="1"/>
          </p:cNvPicPr>
          <p:nvPr/>
        </p:nvPicPr>
        <p:blipFill>
          <a:blip r:embed="rId2"/>
          <a:srcRect l="26399" r="26399"/>
          <a:stretch/>
        </p:blipFill>
        <p:spPr>
          <a:xfrm>
            <a:off x="0" y="-33109"/>
            <a:ext cx="4123725" cy="5824309"/>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898DDACB-CF13-9872-D794-6C042B3003A2}"/>
              </a:ext>
            </a:extLst>
          </p:cNvPr>
          <p:cNvSpPr>
            <a:spLocks noGrp="1"/>
          </p:cNvSpPr>
          <p:nvPr>
            <p:ph type="title"/>
          </p:nvPr>
        </p:nvSpPr>
        <p:spPr>
          <a:xfrm>
            <a:off x="4500880" y="-21362"/>
            <a:ext cx="6918960" cy="1325563"/>
          </a:xfrm>
        </p:spPr>
        <p:txBody>
          <a:bodyPr>
            <a:normAutofit/>
          </a:bodyPr>
          <a:lstStyle/>
          <a:p>
            <a:r>
              <a:rPr lang="en-US" b="1">
                <a:latin typeface="+mn-lt"/>
              </a:rPr>
              <a:t>Skills Gaps – The Solutions</a:t>
            </a:r>
            <a:endParaRPr lang="en-US">
              <a:latin typeface="+mn-lt"/>
            </a:endParaRPr>
          </a:p>
        </p:txBody>
      </p:sp>
      <p:sp>
        <p:nvSpPr>
          <p:cNvPr id="3" name="Content Placeholder 2">
            <a:extLst>
              <a:ext uri="{FF2B5EF4-FFF2-40B4-BE49-F238E27FC236}">
                <a16:creationId xmlns:a16="http://schemas.microsoft.com/office/drawing/2014/main" id="{4542FE67-5A89-302F-5EB5-FF3CEA675B17}"/>
              </a:ext>
            </a:extLst>
          </p:cNvPr>
          <p:cNvSpPr>
            <a:spLocks noGrp="1"/>
          </p:cNvSpPr>
          <p:nvPr>
            <p:ph idx="1"/>
          </p:nvPr>
        </p:nvSpPr>
        <p:spPr>
          <a:xfrm>
            <a:off x="4429760" y="1340167"/>
            <a:ext cx="7061200" cy="4351338"/>
          </a:xfrm>
        </p:spPr>
        <p:txBody>
          <a:bodyPr>
            <a:normAutofit fontScale="92500" lnSpcReduction="10000"/>
          </a:bodyPr>
          <a:lstStyle/>
          <a:p>
            <a:r>
              <a:rPr lang="en-US" sz="2400" b="1"/>
              <a:t>You and Your Team</a:t>
            </a:r>
          </a:p>
          <a:p>
            <a:pPr lvl="1"/>
            <a:r>
              <a:rPr lang="en-GB" sz="2000"/>
              <a:t>Who will be working in the business? Will you be employing extra staff (employees)</a:t>
            </a:r>
          </a:p>
          <a:p>
            <a:pPr lvl="1"/>
            <a:r>
              <a:rPr lang="en-GB" sz="2000"/>
              <a:t>What skills or benefits will they be bringing to the business?</a:t>
            </a:r>
          </a:p>
          <a:p>
            <a:pPr lvl="1"/>
            <a:r>
              <a:rPr lang="en-GB" sz="2000"/>
              <a:t>What gaps are they filling?</a:t>
            </a:r>
          </a:p>
          <a:p>
            <a:pPr lvl="1"/>
            <a:endParaRPr lang="en-GB" sz="2000"/>
          </a:p>
          <a:p>
            <a:r>
              <a:rPr lang="en-US" sz="2400" b="1"/>
              <a:t>Outsource</a:t>
            </a:r>
            <a:r>
              <a:rPr lang="en-US" sz="2400"/>
              <a:t> (freelancers, consultants, agencies, </a:t>
            </a:r>
            <a:r>
              <a:rPr lang="en-US" sz="2400" err="1"/>
              <a:t>etc</a:t>
            </a:r>
            <a:r>
              <a:rPr lang="en-US" sz="2400"/>
              <a:t>)</a:t>
            </a:r>
          </a:p>
          <a:p>
            <a:pPr lvl="1"/>
            <a:r>
              <a:rPr lang="en-US" sz="2000"/>
              <a:t>Flexibility and expert support, but expensive</a:t>
            </a:r>
          </a:p>
          <a:p>
            <a:pPr lvl="1"/>
            <a:endParaRPr lang="en-GB" sz="2000"/>
          </a:p>
          <a:p>
            <a:r>
              <a:rPr lang="en-US" sz="2400" b="1"/>
              <a:t>Training &amp; Development</a:t>
            </a:r>
          </a:p>
          <a:p>
            <a:pPr lvl="1"/>
            <a:r>
              <a:rPr lang="en-GB" sz="2000" b="1">
                <a:solidFill>
                  <a:schemeClr val="accent2"/>
                </a:solidFill>
              </a:rPr>
              <a:t>Can you upskill your existing team and fill gaps?</a:t>
            </a:r>
          </a:p>
          <a:p>
            <a:pPr lvl="1"/>
            <a:r>
              <a:rPr lang="en-GB" sz="2100"/>
              <a:t>Can this skill be shared through in-house training?</a:t>
            </a:r>
          </a:p>
          <a:p>
            <a:pPr lvl="1"/>
            <a:r>
              <a:rPr lang="en-GB" sz="2100"/>
              <a:t>Do your business sector require you to constantly update skills or knowledge through training?</a:t>
            </a:r>
          </a:p>
          <a:p>
            <a:pPr lvl="1"/>
            <a:endParaRPr lang="en-GB" sz="2000" b="1">
              <a:latin typeface="arial" panose="020B0604020202020204" pitchFamily="34" charset="0"/>
            </a:endParaRPr>
          </a:p>
          <a:p>
            <a:pPr lvl="1"/>
            <a:endParaRPr lang="en-US" sz="2000"/>
          </a:p>
          <a:p>
            <a:pPr lvl="1"/>
            <a:endParaRPr lang="en-GB" sz="2000" b="0" i="0">
              <a:effectLst/>
              <a:latin typeface="arial" panose="020B0604020202020204" pitchFamily="34" charset="0"/>
            </a:endParaRPr>
          </a:p>
          <a:p>
            <a:endParaRPr lang="en-US" sz="2400"/>
          </a:p>
        </p:txBody>
      </p:sp>
    </p:spTree>
    <p:extLst>
      <p:ext uri="{BB962C8B-B14F-4D97-AF65-F5344CB8AC3E}">
        <p14:creationId xmlns:p14="http://schemas.microsoft.com/office/powerpoint/2010/main" val="359383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1115006418"/>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3F6C-C892-5E37-8C4E-EFC5D238BCCB}"/>
              </a:ext>
            </a:extLst>
          </p:cNvPr>
          <p:cNvSpPr>
            <a:spLocks noGrp="1"/>
          </p:cNvSpPr>
          <p:nvPr>
            <p:ph type="title"/>
          </p:nvPr>
        </p:nvSpPr>
        <p:spPr>
          <a:xfrm>
            <a:off x="643128" y="4380923"/>
            <a:ext cx="4011166" cy="1412119"/>
          </a:xfrm>
        </p:spPr>
        <p:txBody>
          <a:bodyPr vert="horz" lIns="91440" tIns="45720" rIns="91440" bIns="45720" rtlCol="0" anchor="ctr">
            <a:normAutofit/>
          </a:bodyPr>
          <a:lstStyle/>
          <a:p>
            <a:r>
              <a:rPr lang="en-US" sz="3000" b="1" dirty="0">
                <a:latin typeface="+mn-lt"/>
              </a:rPr>
              <a:t>Have you researched the idea? </a:t>
            </a:r>
          </a:p>
        </p:txBody>
      </p:sp>
      <p:pic>
        <p:nvPicPr>
          <p:cNvPr id="5" name="Picture 4" descr="A magnifying glass over a blue background&#10;&#10;Description automatically generated">
            <a:extLst>
              <a:ext uri="{FF2B5EF4-FFF2-40B4-BE49-F238E27FC236}">
                <a16:creationId xmlns:a16="http://schemas.microsoft.com/office/drawing/2014/main" id="{2E598F40-B991-770F-EB34-464D130E978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620" b="16975"/>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 name="Title 1">
            <a:extLst>
              <a:ext uri="{FF2B5EF4-FFF2-40B4-BE49-F238E27FC236}">
                <a16:creationId xmlns:a16="http://schemas.microsoft.com/office/drawing/2014/main" id="{5A9B0DF7-3CCB-CB3F-1B43-C4DD277DADD3}"/>
              </a:ext>
            </a:extLst>
          </p:cNvPr>
          <p:cNvSpPr txBox="1">
            <a:spLocks/>
          </p:cNvSpPr>
          <p:nvPr/>
        </p:nvSpPr>
        <p:spPr>
          <a:xfrm>
            <a:off x="4654294" y="4235633"/>
            <a:ext cx="6897626" cy="188020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228600" algn="l" defTabSz="4572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How well developed is your idea?</a:t>
            </a:r>
          </a:p>
          <a:p>
            <a:pPr marL="0" marR="0" lvl="1" indent="-228600" algn="l" defTabSz="4572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If your idea is lacking, or unclear to others, then you probably need to do more research?</a:t>
            </a:r>
          </a:p>
        </p:txBody>
      </p:sp>
      <p:sp>
        <p:nvSpPr>
          <p:cNvPr id="6" name="TextBox 5">
            <a:extLst>
              <a:ext uri="{FF2B5EF4-FFF2-40B4-BE49-F238E27FC236}">
                <a16:creationId xmlns:a16="http://schemas.microsoft.com/office/drawing/2014/main" id="{51E3654B-AC82-A411-A5E7-D916BD5C482C}"/>
              </a:ext>
            </a:extLst>
          </p:cNvPr>
          <p:cNvSpPr txBox="1"/>
          <p:nvPr/>
        </p:nvSpPr>
        <p:spPr>
          <a:xfrm>
            <a:off x="10005184" y="6657945"/>
            <a:ext cx="2186816"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3" tooltip="http://owl.excelsior.edu/research/research-proces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4019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650259-B4C4-A5E6-91FD-B43765D6B952}"/>
              </a:ext>
            </a:extLst>
          </p:cNvPr>
          <p:cNvSpPr>
            <a:spLocks noGrp="1"/>
          </p:cNvSpPr>
          <p:nvPr>
            <p:ph type="ctrTitle"/>
          </p:nvPr>
        </p:nvSpPr>
        <p:spPr>
          <a:xfrm>
            <a:off x="890338" y="640080"/>
            <a:ext cx="3734014" cy="3566160"/>
          </a:xfrm>
        </p:spPr>
        <p:txBody>
          <a:bodyPr anchor="b">
            <a:normAutofit/>
          </a:bodyPr>
          <a:lstStyle/>
          <a:p>
            <a:pPr algn="l"/>
            <a:r>
              <a:rPr lang="en-GB" sz="4200" i="1" dirty="0">
                <a:latin typeface="Times New Roman" panose="02020603050405020304" pitchFamily="18" charset="0"/>
                <a:ea typeface="Times New Roman" panose="02020603050405020304" pitchFamily="18" charset="0"/>
              </a:rPr>
              <a:t>“A business plan is nothing without good research!”</a:t>
            </a:r>
            <a:br>
              <a:rPr lang="en-US" sz="4200" dirty="0"/>
            </a:br>
            <a:endParaRPr lang="en-US" sz="4200" dirty="0"/>
          </a:p>
        </p:txBody>
      </p:sp>
      <p:pic>
        <p:nvPicPr>
          <p:cNvPr id="9" name="Picture 5" descr="Lightbulb idea concept">
            <a:extLst>
              <a:ext uri="{FF2B5EF4-FFF2-40B4-BE49-F238E27FC236}">
                <a16:creationId xmlns:a16="http://schemas.microsoft.com/office/drawing/2014/main" id="{3F147A83-5BDA-6E8B-9D81-059DF6FA73AA}"/>
              </a:ext>
            </a:extLst>
          </p:cNvPr>
          <p:cNvPicPr>
            <a:picLocks noChangeAspect="1"/>
          </p:cNvPicPr>
          <p:nvPr/>
        </p:nvPicPr>
        <p:blipFill rotWithShape="1">
          <a:blip r:embed="rId4"/>
          <a:srcRect r="33047" b="-1"/>
          <a:stretch/>
        </p:blipFill>
        <p:spPr>
          <a:xfrm>
            <a:off x="6418053" y="10"/>
            <a:ext cx="5772424" cy="57549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3">
            <a:extLst>
              <a:ext uri="{FF2B5EF4-FFF2-40B4-BE49-F238E27FC236}">
                <a16:creationId xmlns:a16="http://schemas.microsoft.com/office/drawing/2014/main" id="{FEED915F-794D-9883-DD04-2A8E7C8CE429}"/>
              </a:ext>
            </a:extLst>
          </p:cNvPr>
          <p:cNvSpPr txBox="1">
            <a:spLocks/>
          </p:cNvSpPr>
          <p:nvPr/>
        </p:nvSpPr>
        <p:spPr>
          <a:xfrm>
            <a:off x="956473" y="1980338"/>
            <a:ext cx="5461579" cy="3566160"/>
          </a:xfrm>
          <a:prstGeom prst="rect">
            <a:avLst/>
          </a:prstGeom>
        </p:spPr>
        <p:txBody>
          <a:bodyPr vert="horz" lIns="91440" tIns="45720" rIns="91440" bIns="45720" rtlCol="0" anchor="b">
            <a:normAutofit/>
          </a:bodyPr>
          <a:lstStyle>
            <a:lvl1pPr algn="ctr" defTabSz="914377" rtl="0" eaLnBrk="1" latinLnBrk="0" hangingPunct="1">
              <a:lnSpc>
                <a:spcPct val="90000"/>
              </a:lnSpc>
              <a:spcBef>
                <a:spcPct val="0"/>
              </a:spcBef>
              <a:buNone/>
              <a:defRPr sz="6000" kern="1200">
                <a:solidFill>
                  <a:schemeClr val="tx1"/>
                </a:solidFill>
                <a:latin typeface="+mj-lt"/>
                <a:ea typeface="+mj-ea"/>
                <a:cs typeface="+mj-cs"/>
              </a:defRPr>
            </a:lvl1pPr>
          </a:lstStyle>
          <a:p>
            <a:pPr marL="0" marR="0" lvl="0" indent="0" algn="l" defTabSz="914377" rtl="0" eaLnBrk="1" fontAlgn="auto" latinLnBrk="0" hangingPunct="1">
              <a:lnSpc>
                <a:spcPct val="90000"/>
              </a:lnSpc>
              <a:spcBef>
                <a:spcPct val="0"/>
              </a:spcBef>
              <a:spcAft>
                <a:spcPts val="0"/>
              </a:spcAft>
              <a:buClrTx/>
              <a:buSzTx/>
              <a:buFontTx/>
              <a:buNone/>
              <a:tabLst/>
              <a:defRPr/>
            </a:pPr>
            <a:br>
              <a:rPr kumimoji="0" lang="en-US" sz="2400" b="1" i="0" u="none" strike="noStrike" kern="1200" cap="none" spc="0" normalizeH="0" baseline="0" noProof="0" dirty="0">
                <a:ln>
                  <a:noFill/>
                </a:ln>
                <a:solidFill>
                  <a:srgbClr val="ED7D31"/>
                </a:solidFill>
                <a:effectLst/>
                <a:uLnTx/>
                <a:uFillTx/>
                <a:latin typeface="Calibri" panose="020F0502020204030204"/>
                <a:ea typeface="+mj-ea"/>
                <a:cs typeface="+mj-cs"/>
              </a:rPr>
            </a:br>
            <a:endParaRPr kumimoji="0" lang="en-US" sz="2400" b="1" i="0" u="none" strike="noStrike" kern="1200" cap="none" spc="0" normalizeH="0" baseline="0" noProof="0" dirty="0">
              <a:ln>
                <a:noFill/>
              </a:ln>
              <a:solidFill>
                <a:srgbClr val="ED7D31"/>
              </a:solidFill>
              <a:effectLst/>
              <a:uLnTx/>
              <a:uFillTx/>
              <a:latin typeface="Calibri" panose="020F0502020204030204"/>
              <a:ea typeface="+mj-ea"/>
              <a:cs typeface="+mj-cs"/>
            </a:endParaRPr>
          </a:p>
        </p:txBody>
      </p:sp>
    </p:spTree>
    <p:extLst>
      <p:ext uri="{BB962C8B-B14F-4D97-AF65-F5344CB8AC3E}">
        <p14:creationId xmlns:p14="http://schemas.microsoft.com/office/powerpoint/2010/main" val="2837319455"/>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543113" y="2339057"/>
            <a:ext cx="6251110" cy="1783080"/>
          </a:xfrm>
        </p:spPr>
        <p:txBody>
          <a:bodyPr anchor="b">
            <a:noAutofit/>
          </a:bodyPr>
          <a:lstStyle/>
          <a:p>
            <a:r>
              <a:rPr lang="en-US" sz="2800" b="1" dirty="0">
                <a:latin typeface="Calibri" panose="020F0502020204030204" pitchFamily="34" charset="0"/>
                <a:ea typeface="Calibri" panose="020F0502020204030204" pitchFamily="34" charset="0"/>
                <a:cs typeface="Times New Roman" panose="02020603050405020304" pitchFamily="18" charset="0"/>
              </a:rPr>
              <a:t>DISCUSS:</a:t>
            </a:r>
            <a:br>
              <a:rPr lang="en-US" sz="2800" b="1" dirty="0">
                <a:latin typeface="Calibri" panose="020F0502020204030204" pitchFamily="34" charset="0"/>
                <a:ea typeface="Calibri" panose="020F0502020204030204" pitchFamily="34" charset="0"/>
                <a:cs typeface="Times New Roman" panose="02020603050405020304" pitchFamily="18" charset="0"/>
              </a:rPr>
            </a:br>
            <a:br>
              <a:rPr lang="en-US" sz="2800" b="1" dirty="0">
                <a:latin typeface="Calibri" panose="020F0502020204030204" pitchFamily="34" charset="0"/>
                <a:ea typeface="Calibri" panose="020F0502020204030204" pitchFamily="34" charset="0"/>
                <a:cs typeface="Times New Roman" panose="02020603050405020304" pitchFamily="18" charset="0"/>
              </a:rPr>
            </a:br>
            <a:br>
              <a:rPr lang="en-US" sz="2800" b="1" dirty="0">
                <a:latin typeface="Calibri" panose="020F0502020204030204" pitchFamily="34" charset="0"/>
                <a:ea typeface="Calibri" panose="020F0502020204030204" pitchFamily="34" charset="0"/>
                <a:cs typeface="Times New Roman" panose="02020603050405020304" pitchFamily="18" charset="0"/>
              </a:rPr>
            </a:br>
            <a:r>
              <a:rPr lang="en-GB" sz="2800" b="1" dirty="0">
                <a:solidFill>
                  <a:schemeClr val="accent2"/>
                </a:solidFill>
                <a:latin typeface="+mn-lt"/>
                <a:ea typeface="Times New Roman" panose="02020603050405020304" pitchFamily="18" charset="0"/>
              </a:rPr>
              <a:t>What types of research can we do for a business idea? </a:t>
            </a:r>
            <a:br>
              <a:rPr lang="en-GB" sz="2800" b="1" dirty="0">
                <a:solidFill>
                  <a:schemeClr val="accent2"/>
                </a:solidFill>
                <a:latin typeface="+mn-lt"/>
                <a:ea typeface="Times New Roman" panose="02020603050405020304" pitchFamily="18" charset="0"/>
              </a:rPr>
            </a:br>
            <a:br>
              <a:rPr lang="en-GB" sz="2800" b="1" dirty="0">
                <a:solidFill>
                  <a:schemeClr val="accent2"/>
                </a:solidFill>
                <a:latin typeface="+mn-lt"/>
                <a:ea typeface="Times New Roman" panose="02020603050405020304" pitchFamily="18" charset="0"/>
              </a:rPr>
            </a:br>
            <a:r>
              <a:rPr lang="en-GB" sz="2800" b="1" dirty="0">
                <a:solidFill>
                  <a:schemeClr val="accent2"/>
                </a:solidFill>
                <a:latin typeface="+mn-lt"/>
                <a:ea typeface="Times New Roman" panose="02020603050405020304" pitchFamily="18" charset="0"/>
              </a:rPr>
              <a:t>How do we find the answers?</a:t>
            </a:r>
            <a:endParaRPr lang="en-US" sz="2800" i="1" dirty="0"/>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4657344" cy="577106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0869021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3193235-5276-C10D-9E34-70AA5D8314F1}"/>
              </a:ext>
            </a:extLst>
          </p:cNvPr>
          <p:cNvSpPr>
            <a:spLocks noGrp="1"/>
          </p:cNvSpPr>
          <p:nvPr>
            <p:ph type="title"/>
          </p:nvPr>
        </p:nvSpPr>
        <p:spPr/>
        <p:txBody>
          <a:bodyPr/>
          <a:lstStyle/>
          <a:p>
            <a:r>
              <a:rPr lang="en-US" b="1" dirty="0">
                <a:solidFill>
                  <a:schemeClr val="accent6">
                    <a:lumMod val="75000"/>
                  </a:schemeClr>
                </a:solidFill>
                <a:latin typeface="Calibri Light" panose="020F0302020204030204" pitchFamily="34" charset="0"/>
                <a:ea typeface="Times New Roman" panose="02020603050405020304" pitchFamily="18" charset="0"/>
                <a:cs typeface="Times New Roman" panose="02020603050405020304" pitchFamily="18" charset="0"/>
              </a:rPr>
              <a:t>Secondary Research</a:t>
            </a:r>
            <a:endParaRPr lang="en-GB" dirty="0">
              <a:solidFill>
                <a:schemeClr val="accent6">
                  <a:lumMod val="75000"/>
                </a:schemeClr>
              </a:solidFill>
            </a:endParaRPr>
          </a:p>
        </p:txBody>
      </p:sp>
      <p:graphicFrame>
        <p:nvGraphicFramePr>
          <p:cNvPr id="5" name="Content Placeholder 2">
            <a:extLst>
              <a:ext uri="{FF2B5EF4-FFF2-40B4-BE49-F238E27FC236}">
                <a16:creationId xmlns:a16="http://schemas.microsoft.com/office/drawing/2014/main" id="{6F2A7783-2B7E-0641-C968-569714AC82C0}"/>
              </a:ext>
            </a:extLst>
          </p:cNvPr>
          <p:cNvGraphicFramePr>
            <a:graphicFrameLocks noGrp="1"/>
          </p:cNvGraphicFramePr>
          <p:nvPr>
            <p:ph idx="1"/>
          </p:nvPr>
        </p:nvGraphicFramePr>
        <p:xfrm>
          <a:off x="838200" y="1825625"/>
          <a:ext cx="10515600" cy="38591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3012133"/>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257596" y="198025"/>
            <a:ext cx="8229600" cy="868346"/>
          </a:xfrm>
        </p:spPr>
        <p:txBody>
          <a:bodyPr>
            <a:normAutofit/>
          </a:bodyPr>
          <a:lstStyle/>
          <a:p>
            <a:r>
              <a:rPr lang="en-GB" b="1" dirty="0">
                <a:latin typeface="Century Gothic" pitchFamily="34" charset="0"/>
              </a:rPr>
              <a:t>Scan the Environment</a:t>
            </a:r>
          </a:p>
        </p:txBody>
      </p:sp>
      <p:sp>
        <p:nvSpPr>
          <p:cNvPr id="9" name="Title 1"/>
          <p:cNvSpPr txBox="1">
            <a:spLocks/>
          </p:cNvSpPr>
          <p:nvPr/>
        </p:nvSpPr>
        <p:spPr>
          <a:xfrm>
            <a:off x="1981200" y="328406"/>
            <a:ext cx="8229600" cy="868346"/>
          </a:xfrm>
          <a:prstGeom prst="rect">
            <a:avLst/>
          </a:prstGeom>
        </p:spPr>
        <p:txBody>
          <a:bodyPr vert="horz" anchor="ctr">
            <a:normAutofit/>
          </a:bodyPr>
          <a:lstStyle/>
          <a:p>
            <a:pPr marL="0" marR="0" lvl="0" indent="0" algn="l" defTabSz="457200" rtl="0" eaLnBrk="1" fontAlgn="auto" latinLnBrk="0" hangingPunct="1">
              <a:lnSpc>
                <a:spcPct val="10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rgbClr val="775F55"/>
              </a:solidFill>
              <a:effectLst/>
              <a:uLnTx/>
              <a:uFillTx/>
              <a:latin typeface="Tw Cen MT"/>
              <a:ea typeface="+mn-ea"/>
              <a:cs typeface="+mn-cs"/>
            </a:endParaRPr>
          </a:p>
        </p:txBody>
      </p:sp>
      <p:pic>
        <p:nvPicPr>
          <p:cNvPr id="1026" name="Picture 2" descr="PEST Analysis">
            <a:extLst>
              <a:ext uri="{FF2B5EF4-FFF2-40B4-BE49-F238E27FC236}">
                <a16:creationId xmlns:a16="http://schemas.microsoft.com/office/drawing/2014/main" id="{2C350F74-341A-D48D-BF46-6893A18841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5941" y="522513"/>
            <a:ext cx="5047343" cy="5047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364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10" name="Picture 9" descr="Colourful carved figures of humans">
            <a:extLst>
              <a:ext uri="{FF2B5EF4-FFF2-40B4-BE49-F238E27FC236}">
                <a16:creationId xmlns:a16="http://schemas.microsoft.com/office/drawing/2014/main" id="{F3A73389-CEE1-62EF-B8C0-E12FF7A2F1A2}"/>
              </a:ext>
            </a:extLst>
          </p:cNvPr>
          <p:cNvPicPr>
            <a:picLocks noChangeAspect="1"/>
          </p:cNvPicPr>
          <p:nvPr/>
        </p:nvPicPr>
        <p:blipFill rotWithShape="1">
          <a:blip r:embed="rId4"/>
          <a:srcRect l="26036" r="25803" b="-1"/>
          <a:stretch/>
        </p:blipFill>
        <p:spPr>
          <a:xfrm>
            <a:off x="21" y="10"/>
            <a:ext cx="3899120" cy="5768464"/>
          </a:xfrm>
          <a:prstGeom prst="rect">
            <a:avLst/>
          </a:prstGeom>
          <a:effectLst/>
        </p:spPr>
      </p:pic>
      <p:sp>
        <p:nvSpPr>
          <p:cNvPr id="7" name="Title 6">
            <a:extLst>
              <a:ext uri="{FF2B5EF4-FFF2-40B4-BE49-F238E27FC236}">
                <a16:creationId xmlns:a16="http://schemas.microsoft.com/office/drawing/2014/main" id="{4E86063B-571A-76CE-4C28-9D7EA0175F53}"/>
              </a:ext>
            </a:extLst>
          </p:cNvPr>
          <p:cNvSpPr>
            <a:spLocks noGrp="1"/>
          </p:cNvSpPr>
          <p:nvPr>
            <p:ph type="title"/>
          </p:nvPr>
        </p:nvSpPr>
        <p:spPr>
          <a:xfrm>
            <a:off x="4853286" y="207964"/>
            <a:ext cx="6586491" cy="1676603"/>
          </a:xfrm>
        </p:spPr>
        <p:txBody>
          <a:bodyPr>
            <a:normAutofit/>
          </a:bodyPr>
          <a:lstStyle/>
          <a:p>
            <a:r>
              <a:rPr lang="en-US" sz="3800" b="1" kern="0" dirty="0">
                <a:latin typeface="Calibri Light" panose="020F0302020204030204" pitchFamily="34" charset="0"/>
                <a:ea typeface="Times New Roman" panose="02020603050405020304" pitchFamily="18" charset="0"/>
                <a:cs typeface="Times New Roman" panose="02020603050405020304" pitchFamily="18" charset="0"/>
              </a:rPr>
              <a:t>Understanding your target market and customer segments </a:t>
            </a:r>
            <a:endParaRPr lang="en-US" sz="3800" dirty="0"/>
          </a:p>
        </p:txBody>
      </p:sp>
      <p:sp>
        <p:nvSpPr>
          <p:cNvPr id="8" name="Content Placeholder 7">
            <a:extLst>
              <a:ext uri="{FF2B5EF4-FFF2-40B4-BE49-F238E27FC236}">
                <a16:creationId xmlns:a16="http://schemas.microsoft.com/office/drawing/2014/main" id="{74B32478-A2BB-4511-F916-82F616480981}"/>
              </a:ext>
            </a:extLst>
          </p:cNvPr>
          <p:cNvSpPr>
            <a:spLocks noGrp="1"/>
          </p:cNvSpPr>
          <p:nvPr>
            <p:ph idx="1"/>
          </p:nvPr>
        </p:nvSpPr>
        <p:spPr>
          <a:xfrm>
            <a:off x="4853288" y="1884567"/>
            <a:ext cx="6586489" cy="3785419"/>
          </a:xfrm>
        </p:spPr>
        <p:txBody>
          <a:bodyPr>
            <a:normAutofit lnSpcReduction="10000"/>
          </a:bodyPr>
          <a:lstStyle/>
          <a:p>
            <a:r>
              <a:rPr lang="en-GB" sz="2200" dirty="0">
                <a:effectLst/>
                <a:latin typeface="Times New Roman" panose="02020603050405020304" pitchFamily="18" charset="0"/>
                <a:ea typeface="Times New Roman" panose="02020603050405020304" pitchFamily="18" charset="0"/>
              </a:rPr>
              <a:t>Get to know your target market and customers</a:t>
            </a:r>
          </a:p>
          <a:p>
            <a:r>
              <a:rPr lang="en-GB" sz="2200" dirty="0">
                <a:effectLst/>
                <a:latin typeface="Times New Roman" panose="02020603050405020304" pitchFamily="18" charset="0"/>
                <a:ea typeface="Times New Roman" panose="02020603050405020304" pitchFamily="18" charset="0"/>
              </a:rPr>
              <a:t>Understand their problems, wants, and needs </a:t>
            </a:r>
          </a:p>
          <a:p>
            <a:pPr marL="0" indent="0">
              <a:buNone/>
            </a:pPr>
            <a:endParaRPr lang="en-GB" sz="22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who they are (demographics)</a:t>
            </a: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where they are (geographical)</a:t>
            </a: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how they think </a:t>
            </a:r>
            <a:r>
              <a:rPr lang="en-GB" sz="2200" dirty="0">
                <a:latin typeface="Times New Roman" panose="02020603050405020304" pitchFamily="18" charset="0"/>
                <a:ea typeface="Times New Roman" panose="02020603050405020304" pitchFamily="18" charset="0"/>
              </a:rPr>
              <a:t>(psychographic)</a:t>
            </a:r>
            <a:endParaRPr lang="en-GB" sz="22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ü"/>
            </a:pPr>
            <a:r>
              <a:rPr lang="en-GB" sz="2200" dirty="0">
                <a:effectLst/>
                <a:latin typeface="Times New Roman" panose="02020603050405020304" pitchFamily="18" charset="0"/>
                <a:ea typeface="Times New Roman" panose="02020603050405020304" pitchFamily="18" charset="0"/>
              </a:rPr>
              <a:t>Know what they want (behavioural)</a:t>
            </a:r>
          </a:p>
          <a:p>
            <a:pPr>
              <a:buFont typeface="Wingdings" panose="05000000000000000000" pitchFamily="2" charset="2"/>
              <a:buChar char="ü"/>
            </a:pPr>
            <a:endParaRPr lang="en-GB" sz="2200" dirty="0">
              <a:latin typeface="Times New Roman" panose="02020603050405020304" pitchFamily="18" charset="0"/>
              <a:ea typeface="Times New Roman" panose="02020603050405020304" pitchFamily="18" charset="0"/>
            </a:endParaRPr>
          </a:p>
          <a:p>
            <a:pPr marL="0" indent="0" algn="r">
              <a:buNone/>
            </a:pPr>
            <a:r>
              <a:rPr lang="en-GB" sz="3200" b="1" i="1" dirty="0">
                <a:solidFill>
                  <a:schemeClr val="accent2"/>
                </a:solidFill>
                <a:effectLst/>
                <a:latin typeface="Times New Roman" panose="02020603050405020304" pitchFamily="18" charset="0"/>
                <a:ea typeface="Times New Roman" panose="02020603050405020304" pitchFamily="18" charset="0"/>
              </a:rPr>
              <a:t>‘Profile’ your target customers</a:t>
            </a:r>
          </a:p>
        </p:txBody>
      </p:sp>
    </p:spTree>
    <p:extLst>
      <p:ext uri="{BB962C8B-B14F-4D97-AF65-F5344CB8AC3E}">
        <p14:creationId xmlns:p14="http://schemas.microsoft.com/office/powerpoint/2010/main" val="2651184922"/>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1DDFFAD8-8795-4B8F-9DD7-543273EB802C}"/>
              </a:ext>
            </a:extLst>
          </p:cNvPr>
          <p:cNvSpPr>
            <a:spLocks noGrp="1"/>
          </p:cNvSpPr>
          <p:nvPr>
            <p:ph type="title"/>
          </p:nvPr>
        </p:nvSpPr>
        <p:spPr>
          <a:xfrm>
            <a:off x="185578" y="4360369"/>
            <a:ext cx="8720452" cy="973927"/>
          </a:xfrm>
        </p:spPr>
        <p:txBody>
          <a:bodyPr vert="horz" lIns="91440" tIns="45720" rIns="91440" bIns="45720" rtlCol="0" anchor="ctr">
            <a:normAutofit fontScale="90000"/>
          </a:bodyPr>
          <a:lstStyle/>
          <a:p>
            <a:pPr algn="ctr"/>
            <a:r>
              <a:rPr lang="en-US" sz="6600" b="1" kern="1200" dirty="0">
                <a:solidFill>
                  <a:schemeClr val="tx1"/>
                </a:solidFill>
                <a:latin typeface="+mj-lt"/>
                <a:ea typeface="+mj-ea"/>
                <a:cs typeface="+mj-cs"/>
              </a:rPr>
              <a:t>Segmenting the Market</a:t>
            </a:r>
          </a:p>
        </p:txBody>
      </p:sp>
      <p:pic>
        <p:nvPicPr>
          <p:cNvPr id="1026" name="Picture 2" descr="what is market segmentation">
            <a:extLst>
              <a:ext uri="{FF2B5EF4-FFF2-40B4-BE49-F238E27FC236}">
                <a16:creationId xmlns:a16="http://schemas.microsoft.com/office/drawing/2014/main" id="{DF218A84-F0E6-37A2-1D03-980C882702E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24" t="28929" r="3617" b="8283"/>
          <a:stretch/>
        </p:blipFill>
        <p:spPr bwMode="auto">
          <a:xfrm>
            <a:off x="1440650" y="319597"/>
            <a:ext cx="8824517" cy="3812801"/>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2" name="Picture 2" descr="Orange Segments – A&amp;amp;T Cooper">
            <a:extLst>
              <a:ext uri="{FF2B5EF4-FFF2-40B4-BE49-F238E27FC236}">
                <a16:creationId xmlns:a16="http://schemas.microsoft.com/office/drawing/2014/main" id="{17C6F441-314C-0CBC-662A-358CCAF03DC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843" r="-3" b="627"/>
          <a:stretch/>
        </p:blipFill>
        <p:spPr bwMode="auto">
          <a:xfrm>
            <a:off x="8986864" y="3633973"/>
            <a:ext cx="2790650" cy="1892704"/>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9249081"/>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3970" name="Picture 2" descr="Image result for customer segments"/>
          <p:cNvPicPr>
            <a:picLocks noChangeAspect="1" noChangeArrowheads="1"/>
          </p:cNvPicPr>
          <p:nvPr/>
        </p:nvPicPr>
        <p:blipFill rotWithShape="1">
          <a:blip r:embed="rId4" cstate="print"/>
          <a:srcRect t="28284" r="-2" b="1427"/>
          <a:stretch/>
        </p:blipFill>
        <p:spPr bwMode="auto">
          <a:xfrm rot="683591">
            <a:off x="3459835" y="853543"/>
            <a:ext cx="7914959" cy="4172416"/>
          </a:xfrm>
          <a:prstGeom prst="rect">
            <a:avLst/>
          </a:prstGeom>
          <a:noFill/>
        </p:spPr>
      </p:pic>
      <p:sp>
        <p:nvSpPr>
          <p:cNvPr id="6" name="Title 1"/>
          <p:cNvSpPr>
            <a:spLocks noGrp="1"/>
          </p:cNvSpPr>
          <p:nvPr>
            <p:ph type="title"/>
          </p:nvPr>
        </p:nvSpPr>
        <p:spPr>
          <a:xfrm>
            <a:off x="483079" y="439933"/>
            <a:ext cx="3195303" cy="3837427"/>
          </a:xfrm>
        </p:spPr>
        <p:txBody>
          <a:bodyPr vert="horz" lIns="91440" tIns="45720" rIns="91440" bIns="45720" rtlCol="0" anchor="ctr">
            <a:normAutofit/>
          </a:bodyPr>
          <a:lstStyle/>
          <a:p>
            <a:r>
              <a:rPr lang="en-US" sz="5400" b="1" kern="1200" dirty="0">
                <a:solidFill>
                  <a:schemeClr val="accent2"/>
                </a:solidFill>
                <a:latin typeface="+mn-lt"/>
                <a:ea typeface="+mj-ea"/>
                <a:cs typeface="+mj-cs"/>
              </a:rPr>
              <a:t>Customer Profiles</a:t>
            </a:r>
            <a:br>
              <a:rPr lang="en-US" sz="5400" b="1" kern="1200" dirty="0">
                <a:solidFill>
                  <a:schemeClr val="accent2"/>
                </a:solidFill>
                <a:latin typeface="+mn-lt"/>
                <a:ea typeface="+mj-ea"/>
                <a:cs typeface="+mj-cs"/>
              </a:rPr>
            </a:br>
            <a:br>
              <a:rPr lang="en-US" sz="5400" b="1" kern="1200" dirty="0">
                <a:solidFill>
                  <a:schemeClr val="accent2"/>
                </a:solidFill>
                <a:latin typeface="+mn-lt"/>
                <a:ea typeface="+mj-ea"/>
                <a:cs typeface="+mj-cs"/>
              </a:rPr>
            </a:br>
            <a:r>
              <a:rPr lang="en-US" sz="4000" i="1" kern="1200" dirty="0">
                <a:solidFill>
                  <a:schemeClr val="accent2"/>
                </a:solidFill>
                <a:latin typeface="+mn-lt"/>
                <a:ea typeface="+mj-ea"/>
                <a:cs typeface="+mj-cs"/>
              </a:rPr>
              <a:t>Example 1</a:t>
            </a:r>
            <a:endParaRPr lang="en-US" sz="5400" i="1" kern="1200" dirty="0">
              <a:solidFill>
                <a:schemeClr val="accent2"/>
              </a:solidFill>
              <a:latin typeface="+mn-lt"/>
              <a:ea typeface="+mj-ea"/>
              <a:cs typeface="+mj-cs"/>
            </a:endParaRPr>
          </a:p>
        </p:txBody>
      </p:sp>
    </p:spTree>
    <p:extLst>
      <p:ext uri="{BB962C8B-B14F-4D97-AF65-F5344CB8AC3E}">
        <p14:creationId xmlns:p14="http://schemas.microsoft.com/office/powerpoint/2010/main" val="263488827"/>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83079" y="439933"/>
            <a:ext cx="3195303" cy="3999987"/>
          </a:xfrm>
        </p:spPr>
        <p:txBody>
          <a:bodyPr vert="horz" lIns="91440" tIns="45720" rIns="91440" bIns="45720" rtlCol="0" anchor="ctr">
            <a:normAutofit/>
          </a:bodyPr>
          <a:lstStyle/>
          <a:p>
            <a:r>
              <a:rPr lang="en-US" sz="5400" b="1" kern="1200" dirty="0">
                <a:solidFill>
                  <a:schemeClr val="accent2"/>
                </a:solidFill>
                <a:latin typeface="+mn-lt"/>
                <a:ea typeface="+mj-ea"/>
                <a:cs typeface="+mj-cs"/>
              </a:rPr>
              <a:t>Customer Profiles</a:t>
            </a:r>
            <a:br>
              <a:rPr lang="en-US" sz="5400" b="1" kern="1200" dirty="0">
                <a:solidFill>
                  <a:schemeClr val="accent2"/>
                </a:solidFill>
                <a:latin typeface="+mn-lt"/>
                <a:ea typeface="+mj-ea"/>
                <a:cs typeface="+mj-cs"/>
              </a:rPr>
            </a:br>
            <a:br>
              <a:rPr lang="en-US" sz="5400" b="1" kern="1200" dirty="0">
                <a:solidFill>
                  <a:schemeClr val="accent2"/>
                </a:solidFill>
                <a:latin typeface="+mn-lt"/>
                <a:ea typeface="+mj-ea"/>
                <a:cs typeface="+mj-cs"/>
              </a:rPr>
            </a:br>
            <a:r>
              <a:rPr lang="en-US" sz="4000" i="1" kern="1200" dirty="0">
                <a:solidFill>
                  <a:schemeClr val="accent2"/>
                </a:solidFill>
                <a:latin typeface="+mn-lt"/>
                <a:ea typeface="+mj-ea"/>
                <a:cs typeface="+mj-cs"/>
              </a:rPr>
              <a:t>Example 2</a:t>
            </a:r>
            <a:endParaRPr lang="en-US" sz="4000" b="1" kern="1200" dirty="0">
              <a:solidFill>
                <a:schemeClr val="accent2"/>
              </a:solidFill>
              <a:latin typeface="+mn-lt"/>
              <a:ea typeface="+mj-ea"/>
              <a:cs typeface="+mj-cs"/>
            </a:endParaRPr>
          </a:p>
        </p:txBody>
      </p:sp>
      <p:grpSp>
        <p:nvGrpSpPr>
          <p:cNvPr id="4" name="Group 3">
            <a:extLst>
              <a:ext uri="{FF2B5EF4-FFF2-40B4-BE49-F238E27FC236}">
                <a16:creationId xmlns:a16="http://schemas.microsoft.com/office/drawing/2014/main" id="{260D9667-CCD1-BD13-AF41-BA094ACF89D4}"/>
              </a:ext>
            </a:extLst>
          </p:cNvPr>
          <p:cNvGrpSpPr/>
          <p:nvPr/>
        </p:nvGrpSpPr>
        <p:grpSpPr>
          <a:xfrm>
            <a:off x="3810000" y="375920"/>
            <a:ext cx="7772399" cy="5059680"/>
            <a:chOff x="4685526" y="365760"/>
            <a:chExt cx="6287273" cy="4084320"/>
          </a:xfrm>
        </p:grpSpPr>
        <p:pic>
          <p:nvPicPr>
            <p:cNvPr id="1026" name="Picture 2">
              <a:extLst>
                <a:ext uri="{FF2B5EF4-FFF2-40B4-BE49-F238E27FC236}">
                  <a16:creationId xmlns:a16="http://schemas.microsoft.com/office/drawing/2014/main" id="{E81EAF69-28D7-2A2B-1822-5A02F915B5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15" t="19324" r="8997" b="74917"/>
            <a:stretch/>
          </p:blipFill>
          <p:spPr bwMode="auto">
            <a:xfrm>
              <a:off x="4685526" y="365760"/>
              <a:ext cx="6287273" cy="46280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a:extLst>
                <a:ext uri="{FF2B5EF4-FFF2-40B4-BE49-F238E27FC236}">
                  <a16:creationId xmlns:a16="http://schemas.microsoft.com/office/drawing/2014/main" id="{90AB1B24-3666-649F-AD60-B9DDA87EA7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15" t="32581" r="8997" b="22162"/>
            <a:stretch/>
          </p:blipFill>
          <p:spPr bwMode="auto">
            <a:xfrm>
              <a:off x="4685526" y="813039"/>
              <a:ext cx="6287273" cy="363704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42432134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FACB-4E70-47A1-9CE9-0F2D6A96F2C7}"/>
              </a:ext>
            </a:extLst>
          </p:cNvPr>
          <p:cNvSpPr>
            <a:spLocks noGrp="1"/>
          </p:cNvSpPr>
          <p:nvPr>
            <p:ph type="title"/>
          </p:nvPr>
        </p:nvSpPr>
        <p:spPr>
          <a:xfrm>
            <a:off x="643468" y="643468"/>
            <a:ext cx="6326044" cy="1885244"/>
          </a:xfrm>
        </p:spPr>
        <p:txBody>
          <a:bodyPr vert="horz" lIns="91440" tIns="45720" rIns="91440" bIns="45720" rtlCol="0" anchor="b">
            <a:normAutofit/>
          </a:bodyPr>
          <a:lstStyle/>
          <a:p>
            <a:pPr defTabSz="914400"/>
            <a:r>
              <a:rPr lang="en-US" sz="4900" b="1">
                <a:solidFill>
                  <a:schemeClr val="tx1"/>
                </a:solidFill>
                <a:latin typeface="+mn-lt"/>
                <a:cs typeface="+mj-cs"/>
              </a:rPr>
              <a:t>Your Competition</a:t>
            </a:r>
            <a:br>
              <a:rPr lang="en-US" sz="4900" b="1">
                <a:solidFill>
                  <a:schemeClr val="tx1"/>
                </a:solidFill>
                <a:latin typeface="+mn-lt"/>
                <a:cs typeface="+mj-cs"/>
              </a:rPr>
            </a:br>
            <a:br>
              <a:rPr lang="en-US" sz="3400" b="1">
                <a:solidFill>
                  <a:schemeClr val="tx1"/>
                </a:solidFill>
                <a:latin typeface="+mj-lt"/>
                <a:cs typeface="+mj-cs"/>
              </a:rPr>
            </a:br>
            <a:endParaRPr lang="en-US" sz="3400" b="1" i="1">
              <a:solidFill>
                <a:schemeClr val="tx1"/>
              </a:solidFill>
              <a:latin typeface="+mj-lt"/>
              <a:cs typeface="+mj-cs"/>
            </a:endParaRPr>
          </a:p>
        </p:txBody>
      </p:sp>
      <p:pic>
        <p:nvPicPr>
          <p:cNvPr id="4" name="Picture 3">
            <a:extLst>
              <a:ext uri="{FF2B5EF4-FFF2-40B4-BE49-F238E27FC236}">
                <a16:creationId xmlns:a16="http://schemas.microsoft.com/office/drawing/2014/main" id="{98C6D85B-9C05-686E-C60A-AB70B0A74E4F}"/>
              </a:ext>
            </a:extLst>
          </p:cNvPr>
          <p:cNvPicPr>
            <a:picLocks noChangeAspect="1"/>
          </p:cNvPicPr>
          <p:nvPr/>
        </p:nvPicPr>
        <p:blipFill rotWithShape="1">
          <a:blip r:embed="rId2"/>
          <a:srcRect l="15612" r="15612"/>
          <a:stretch/>
        </p:blipFill>
        <p:spPr>
          <a:xfrm>
            <a:off x="7167322" y="0"/>
            <a:ext cx="5024677" cy="5779042"/>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1B9767CD-87C7-5A0E-3DF1-7B8E3C1135A6}"/>
              </a:ext>
            </a:extLst>
          </p:cNvPr>
          <p:cNvSpPr txBox="1"/>
          <p:nvPr/>
        </p:nvSpPr>
        <p:spPr>
          <a:xfrm>
            <a:off x="643468" y="2664346"/>
            <a:ext cx="6096000" cy="2185214"/>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a:ln>
                  <a:noFill/>
                </a:ln>
                <a:solidFill>
                  <a:srgbClr val="ED7D31"/>
                </a:solidFill>
                <a:effectLst/>
                <a:uLnTx/>
                <a:uFillTx/>
                <a:latin typeface="Calibri" panose="020F0502020204030204"/>
                <a:ea typeface="+mn-ea"/>
                <a:cs typeface="+mn-cs"/>
              </a:rPr>
              <a:t>DON’T IGNORE YOUR COMPETITORS…</a:t>
            </a:r>
            <a:b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400" b="1" i="1" u="none" strike="noStrike" kern="1200" cap="none" spc="0" normalizeH="0" baseline="0" noProof="0">
                <a:ln>
                  <a:noFill/>
                </a:ln>
                <a:solidFill>
                  <a:prstClr val="black"/>
                </a:solidFill>
                <a:effectLst/>
                <a:uLnTx/>
                <a:uFillTx/>
                <a:latin typeface="Calibri" panose="020F0502020204030204"/>
                <a:ea typeface="+mn-ea"/>
                <a:cs typeface="+mn-cs"/>
              </a:rPr>
              <a:t>they can tell you a lot about your business! They are a valuable, accessible source of research and ideas.</a:t>
            </a: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09051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765093" y="-77887"/>
            <a:ext cx="4368602" cy="1956841"/>
          </a:xfrm>
        </p:spPr>
        <p:txBody>
          <a:bodyPr vert="horz" lIns="91440" tIns="45720" rIns="91440" bIns="45720" rtlCol="0" anchor="b">
            <a:normAutofit/>
          </a:bodyPr>
          <a:lstStyle/>
          <a:p>
            <a:r>
              <a:rPr lang="en-US" sz="5400" b="1"/>
              <a:t>Competitive Strategy</a:t>
            </a:r>
          </a:p>
        </p:txBody>
      </p:sp>
      <p:sp>
        <p:nvSpPr>
          <p:cNvPr id="8" name="Text Box 3"/>
          <p:cNvSpPr txBox="1">
            <a:spLocks noChangeArrowheads="1"/>
          </p:cNvSpPr>
          <p:nvPr/>
        </p:nvSpPr>
        <p:spPr bwMode="auto">
          <a:xfrm>
            <a:off x="765093" y="2469643"/>
            <a:ext cx="4243589" cy="3320668"/>
          </a:xfrm>
          <a:prstGeom prst="rect">
            <a:avLst/>
          </a:prstGeom>
        </p:spPr>
        <p:txBody>
          <a:bodyPr vert="horz" lIns="91440" tIns="45720" rIns="91440" bIns="45720" numCol="1" rtlCol="0">
            <a:normAutofit lnSpcReduction="10000"/>
          </a:bodyPr>
          <a:lstStyle/>
          <a:p>
            <a:pPr marL="0" marR="0" lvl="0" indent="0" algn="l" defTabSz="457200" rtl="0" eaLnBrk="1" fontAlgn="base" latinLnBrk="0" hangingPunct="1">
              <a:lnSpc>
                <a:spcPct val="90000"/>
              </a:lnSpc>
              <a:spcBef>
                <a:spcPct val="0"/>
              </a:spcBef>
              <a:spcAft>
                <a:spcPts val="600"/>
              </a:spcAft>
              <a:buClrTx/>
              <a:buSzTx/>
              <a:buFontTx/>
              <a:buNone/>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Now you know who your competition are, your attention must turn to the strategy to beat them.</a:t>
            </a:r>
          </a:p>
          <a:p>
            <a:pPr marL="0" marR="0" lvl="0" indent="0" algn="l" defTabSz="457200" rtl="0" eaLnBrk="1" fontAlgn="base" latinLnBrk="0" hangingPunct="1">
              <a:lnSpc>
                <a:spcPct val="90000"/>
              </a:lnSpc>
              <a:spcBef>
                <a:spcPct val="0"/>
              </a:spcBef>
              <a:spcAft>
                <a:spcPts val="600"/>
              </a:spcAft>
              <a:buClrTx/>
              <a:buSzTx/>
              <a:buFontTx/>
              <a:buNone/>
              <a:tabLst/>
              <a:defRPr/>
            </a:pPr>
            <a:br>
              <a:rPr kumimoji="0" lang="en-US" sz="2000" b="1"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2000" b="1" i="0" u="none" strike="noStrike" kern="1200" cap="none" spc="0" normalizeH="0" baseline="0" noProof="0">
                <a:ln>
                  <a:noFill/>
                </a:ln>
                <a:solidFill>
                  <a:prstClr val="black"/>
                </a:solidFill>
                <a:effectLst/>
                <a:uLnTx/>
                <a:uFillTx/>
                <a:latin typeface="Calibri" panose="020F0502020204030204"/>
                <a:ea typeface="+mn-ea"/>
                <a:cs typeface="+mn-cs"/>
              </a:rPr>
              <a:t>How will you get competitive advantage? </a:t>
            </a:r>
            <a:br>
              <a:rPr kumimoji="0" lang="en-US" sz="2000" b="1" i="0" u="none" strike="noStrike" kern="1200" cap="none" spc="0" normalizeH="0" baseline="0" noProof="0">
                <a:ln>
                  <a:noFill/>
                </a:ln>
                <a:solidFill>
                  <a:prstClr val="black"/>
                </a:solidFill>
                <a:effectLst/>
                <a:uLnTx/>
                <a:uFillTx/>
                <a:latin typeface="Calibri" panose="020F0502020204030204"/>
                <a:ea typeface="+mn-ea"/>
                <a:cs typeface="+mn-cs"/>
              </a:rPr>
            </a:br>
            <a:r>
              <a:rPr kumimoji="0" lang="en-US" sz="2000" b="1" i="0" u="none" strike="noStrike" kern="1200" cap="none" spc="0" normalizeH="0" baseline="0" noProof="0">
                <a:ln>
                  <a:noFill/>
                </a:ln>
                <a:solidFill>
                  <a:prstClr val="black"/>
                </a:solidFill>
                <a:effectLst/>
                <a:uLnTx/>
                <a:uFillTx/>
                <a:latin typeface="Calibri" panose="020F0502020204030204"/>
                <a:ea typeface="+mn-ea"/>
                <a:cs typeface="+mn-cs"/>
              </a:rPr>
              <a:t>How can you create a competitive edge?</a:t>
            </a:r>
          </a:p>
          <a:p>
            <a:pPr marL="0" marR="0" lvl="0" indent="0" algn="l" defTabSz="457200" rtl="0" eaLnBrk="1" fontAlgn="base" latinLnBrk="0" hangingPunct="1">
              <a:lnSpc>
                <a:spcPct val="90000"/>
              </a:lnSpc>
              <a:spcBef>
                <a:spcPct val="0"/>
              </a:spcBef>
              <a:spcAft>
                <a:spcPts val="600"/>
              </a:spcAft>
              <a:buClrTx/>
              <a:buSzTx/>
              <a:buFontTx/>
              <a:buNone/>
              <a:tabLst/>
              <a:defRPr/>
            </a:pPr>
            <a:endParaRPr kumimoji="0" lang="en-US" sz="2000" b="1" i="1" u="none" strike="noStrike" kern="1200" cap="none" spc="0" normalizeH="0" baseline="0" noProof="0">
              <a:ln>
                <a:noFill/>
              </a:ln>
              <a:solidFill>
                <a:srgbClr val="ED7D31"/>
              </a:solidFill>
              <a:effectLst/>
              <a:uLnTx/>
              <a:uFillTx/>
              <a:latin typeface="Calibri" panose="020F0502020204030204"/>
              <a:ea typeface="+mn-ea"/>
              <a:cs typeface="+mn-cs"/>
            </a:endParaRPr>
          </a:p>
          <a:p>
            <a:pPr marL="0" marR="0" lvl="0" indent="0" algn="l" defTabSz="457200" rtl="0" eaLnBrk="1" fontAlgn="base" latinLnBrk="0" hangingPunct="1">
              <a:lnSpc>
                <a:spcPct val="90000"/>
              </a:lnSpc>
              <a:spcBef>
                <a:spcPct val="0"/>
              </a:spcBef>
              <a:spcAft>
                <a:spcPts val="600"/>
              </a:spcAft>
              <a:buClrTx/>
              <a:buSzTx/>
              <a:buFontTx/>
              <a:buNone/>
              <a:tabLst/>
              <a:defRPr/>
            </a:pPr>
            <a:r>
              <a:rPr kumimoji="0" lang="en-US" sz="2000" b="1" i="1" u="none" strike="noStrike" kern="1200" cap="none" spc="0" normalizeH="0" baseline="0" noProof="0">
                <a:ln>
                  <a:noFill/>
                </a:ln>
                <a:solidFill>
                  <a:srgbClr val="ED7D31"/>
                </a:solidFill>
                <a:effectLst/>
                <a:uLnTx/>
                <a:uFillTx/>
                <a:latin typeface="Calibri" panose="020F0502020204030204"/>
                <a:ea typeface="+mn-ea"/>
                <a:cs typeface="+mn-cs"/>
              </a:rPr>
              <a:t>Knowing their strengths and weaknesses is key!</a:t>
            </a:r>
          </a:p>
          <a:p>
            <a:pPr marL="0" marR="0" lvl="0" indent="-228600" algn="l" defTabSz="4572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sz="2000" b="1"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050" name="Picture 2" descr="Beat Your Competition - Veritus Group">
            <a:extLst>
              <a:ext uri="{FF2B5EF4-FFF2-40B4-BE49-F238E27FC236}">
                <a16:creationId xmlns:a16="http://schemas.microsoft.com/office/drawing/2014/main" id="{BC9126CD-B654-4881-B0DD-8A5BA17FA1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202" r="20885" b="1"/>
          <a:stretch/>
        </p:blipFill>
        <p:spPr bwMode="auto">
          <a:xfrm>
            <a:off x="6378498" y="10"/>
            <a:ext cx="5811979" cy="579441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0546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p:cNvCxnSpPr/>
          <p:nvPr/>
        </p:nvCxnSpPr>
        <p:spPr>
          <a:xfrm>
            <a:off x="5540786" y="2261543"/>
            <a:ext cx="0" cy="233491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 Box 3"/>
          <p:cNvSpPr txBox="1">
            <a:spLocks noChangeArrowheads="1"/>
          </p:cNvSpPr>
          <p:nvPr/>
        </p:nvSpPr>
        <p:spPr bwMode="auto">
          <a:xfrm>
            <a:off x="728499" y="1967659"/>
            <a:ext cx="6394040" cy="2390206"/>
          </a:xfrm>
          <a:prstGeom prst="rect">
            <a:avLst/>
          </a:prstGeom>
          <a:noFill/>
          <a:ln w="9525">
            <a:noFill/>
            <a:miter lim="800000"/>
            <a:headEnd/>
            <a:tailEnd/>
          </a:ln>
        </p:spPr>
        <p:txBody>
          <a:bodyPr wrap="square" numCol="1">
            <a:spAutoFit/>
          </a:bodyPr>
          <a:lstStyle/>
          <a:p>
            <a:pPr marL="393478" marR="0" lvl="0" indent="-393478" algn="l" defTabSz="932688" rtl="0" eaLnBrk="0" fontAlgn="base" latinLnBrk="0" hangingPunct="0">
              <a:lnSpc>
                <a:spcPct val="100000"/>
              </a:lnSpc>
              <a:spcBef>
                <a:spcPct val="50000"/>
              </a:spcBef>
              <a:spcAft>
                <a:spcPct val="0"/>
              </a:spcAft>
              <a:buClrTx/>
              <a:buSzTx/>
              <a:buFontTx/>
              <a:buNone/>
              <a:tabLst/>
              <a:defRPr/>
            </a:pPr>
            <a:endParaRPr kumimoji="0" lang="en-GB" sz="2142" b="1" i="1" u="none" strike="noStrike" kern="1200" cap="none" spc="0" normalizeH="0" baseline="0" noProof="0">
              <a:ln>
                <a:noFill/>
              </a:ln>
              <a:solidFill>
                <a:prstClr val="black"/>
              </a:solidFill>
              <a:effectLst/>
              <a:uLnTx/>
              <a:uFillTx/>
              <a:latin typeface="Calibri" pitchFamily="34" charset="0"/>
              <a:ea typeface="+mn-ea"/>
              <a:cs typeface="Calibri" pitchFamily="34" charset="0"/>
            </a:endParaRPr>
          </a:p>
          <a:p>
            <a:pPr marL="393478" marR="0" lvl="0" indent="-393478" algn="l" defTabSz="932688" rtl="0" eaLnBrk="0" fontAlgn="base" latinLnBrk="0" hangingPunct="0">
              <a:lnSpc>
                <a:spcPct val="100000"/>
              </a:lnSpc>
              <a:spcBef>
                <a:spcPct val="50000"/>
              </a:spcBef>
              <a:spcAft>
                <a:spcPct val="0"/>
              </a:spcAft>
              <a:buClrTx/>
              <a:buSzTx/>
              <a:buFontTx/>
              <a:buNone/>
              <a:tabLst/>
              <a:defRPr/>
            </a:pPr>
            <a:endParaRPr kumimoji="0" lang="en-GB" sz="2142" b="1" i="1" u="none" strike="noStrike" kern="1200" cap="none" spc="0" normalizeH="0" baseline="0" noProof="0">
              <a:ln>
                <a:noFill/>
              </a:ln>
              <a:solidFill>
                <a:prstClr val="black"/>
              </a:solidFill>
              <a:effectLst/>
              <a:uLnTx/>
              <a:uFillTx/>
              <a:latin typeface="Calibri" pitchFamily="34" charset="0"/>
              <a:ea typeface="+mn-ea"/>
              <a:cs typeface="Calibri" pitchFamily="34" charset="0"/>
            </a:endParaRPr>
          </a:p>
          <a:p>
            <a:pPr marL="393478" marR="0" lvl="0" indent="-393478" algn="l" defTabSz="932688" rtl="0" eaLnBrk="0" fontAlgn="base" latinLnBrk="0" hangingPunct="0">
              <a:lnSpc>
                <a:spcPct val="100000"/>
              </a:lnSpc>
              <a:spcBef>
                <a:spcPct val="50000"/>
              </a:spcBef>
              <a:spcAft>
                <a:spcPct val="0"/>
              </a:spcAft>
              <a:buClrTx/>
              <a:buSzTx/>
              <a:buFontTx/>
              <a:buNone/>
              <a:tabLst/>
              <a:defRPr/>
            </a:pPr>
            <a:endParaRPr kumimoji="0" lang="en-GB" sz="2142" b="1" i="1" u="none" strike="noStrike" kern="1200" cap="none" spc="0" normalizeH="0" baseline="0" noProof="0">
              <a:ln>
                <a:noFill/>
              </a:ln>
              <a:solidFill>
                <a:prstClr val="black"/>
              </a:solidFill>
              <a:effectLst/>
              <a:uLnTx/>
              <a:uFillTx/>
              <a:latin typeface="Calibri" pitchFamily="34" charset="0"/>
              <a:ea typeface="+mn-ea"/>
              <a:cs typeface="Calibri" pitchFamily="34" charset="0"/>
            </a:endParaRPr>
          </a:p>
          <a:p>
            <a:pPr marL="393478" marR="0" lvl="0" indent="-393478" algn="l" defTabSz="932688" rtl="0" eaLnBrk="0" fontAlgn="base" latinLnBrk="0" hangingPunct="0">
              <a:lnSpc>
                <a:spcPct val="100000"/>
              </a:lnSpc>
              <a:spcBef>
                <a:spcPct val="50000"/>
              </a:spcBef>
              <a:spcAft>
                <a:spcPct val="0"/>
              </a:spcAft>
              <a:buClrTx/>
              <a:buSzTx/>
              <a:buFontTx/>
              <a:buNone/>
              <a:tabLst/>
              <a:defRPr/>
            </a:pPr>
            <a:endParaRPr kumimoji="0" lang="en-GB" sz="2142" b="1" i="1" u="none" strike="noStrike" kern="1200" cap="none" spc="0" normalizeH="0" baseline="0" noProof="0">
              <a:ln>
                <a:noFill/>
              </a:ln>
              <a:solidFill>
                <a:prstClr val="black"/>
              </a:solidFill>
              <a:effectLst/>
              <a:uLnTx/>
              <a:uFillTx/>
              <a:latin typeface="Calibri" pitchFamily="34" charset="0"/>
              <a:ea typeface="+mn-ea"/>
              <a:cs typeface="Calibri" pitchFamily="34" charset="0"/>
            </a:endParaRPr>
          </a:p>
          <a:p>
            <a:pPr marL="385763" marR="0" lvl="0" indent="-385763" algn="l" defTabSz="457200" rtl="0" eaLnBrk="0" fontAlgn="base" latinLnBrk="0" hangingPunct="0">
              <a:lnSpc>
                <a:spcPct val="100000"/>
              </a:lnSpc>
              <a:spcBef>
                <a:spcPct val="50000"/>
              </a:spcBef>
              <a:spcAft>
                <a:spcPct val="0"/>
              </a:spcAft>
              <a:buClrTx/>
              <a:buSzTx/>
              <a:buFontTx/>
              <a:buNone/>
              <a:tabLst/>
              <a:defRPr/>
            </a:pPr>
            <a:endParaRPr kumimoji="0" lang="en-GB" sz="2100" b="1" i="1" u="none" strike="noStrike" kern="1200" cap="none" spc="0" normalizeH="0" baseline="0" noProof="0">
              <a:ln>
                <a:noFill/>
              </a:ln>
              <a:solidFill>
                <a:prstClr val="black"/>
              </a:solidFill>
              <a:effectLst/>
              <a:uLnTx/>
              <a:uFillTx/>
              <a:latin typeface="Calibri" pitchFamily="34" charset="0"/>
              <a:ea typeface="+mn-ea"/>
              <a:cs typeface="Calibri" pitchFamily="34" charset="0"/>
            </a:endParaRPr>
          </a:p>
        </p:txBody>
      </p:sp>
      <p:sp>
        <p:nvSpPr>
          <p:cNvPr id="3" name="Title 2">
            <a:extLst>
              <a:ext uri="{FF2B5EF4-FFF2-40B4-BE49-F238E27FC236}">
                <a16:creationId xmlns:a16="http://schemas.microsoft.com/office/drawing/2014/main" id="{F5BEF1FA-1AD2-5C86-1930-DD005053118D}"/>
              </a:ext>
            </a:extLst>
          </p:cNvPr>
          <p:cNvSpPr>
            <a:spLocks noGrp="1"/>
          </p:cNvSpPr>
          <p:nvPr>
            <p:ph type="title"/>
          </p:nvPr>
        </p:nvSpPr>
        <p:spPr>
          <a:xfrm>
            <a:off x="447908" y="102082"/>
            <a:ext cx="10515600" cy="1325563"/>
          </a:xfrm>
        </p:spPr>
        <p:txBody>
          <a:bodyPr/>
          <a:lstStyle/>
          <a:p>
            <a:r>
              <a:rPr lang="en-GB" sz="3600" b="1" kern="1200">
                <a:solidFill>
                  <a:prstClr val="black"/>
                </a:solidFill>
                <a:latin typeface="Calibri" pitchFamily="34" charset="0"/>
                <a:ea typeface="+mn-ea"/>
                <a:cs typeface="Calibri" pitchFamily="34" charset="0"/>
              </a:rPr>
              <a:t>Price and/or differentiation:</a:t>
            </a:r>
            <a:endParaRPr lang="en-GB"/>
          </a:p>
        </p:txBody>
      </p:sp>
      <p:pic>
        <p:nvPicPr>
          <p:cNvPr id="4" name="Picture 2" descr="Image result for competitive strategy price quality differentiation"/>
          <p:cNvPicPr>
            <a:picLocks noChangeAspect="1" noChangeArrowheads="1"/>
          </p:cNvPicPr>
          <p:nvPr/>
        </p:nvPicPr>
        <p:blipFill>
          <a:blip r:embed="rId2" cstate="print"/>
          <a:srcRect/>
          <a:stretch>
            <a:fillRect/>
          </a:stretch>
        </p:blipFill>
        <p:spPr bwMode="auto">
          <a:xfrm>
            <a:off x="2872314" y="1427645"/>
            <a:ext cx="5370864" cy="2001355"/>
          </a:xfrm>
          <a:prstGeom prst="rect">
            <a:avLst/>
          </a:prstGeom>
          <a:noFill/>
        </p:spPr>
      </p:pic>
      <p:sp>
        <p:nvSpPr>
          <p:cNvPr id="13" name="TextBox 12"/>
          <p:cNvSpPr txBox="1"/>
          <p:nvPr/>
        </p:nvSpPr>
        <p:spPr>
          <a:xfrm>
            <a:off x="6082696" y="2961208"/>
            <a:ext cx="3502763" cy="2531590"/>
          </a:xfrm>
          <a:prstGeom prst="rect">
            <a:avLst/>
          </a:prstGeom>
          <a:solidFill>
            <a:schemeClr val="bg1"/>
          </a:solidFill>
        </p:spPr>
        <p:txBody>
          <a:bodyPr wrap="square" rtlCol="0">
            <a:spAutoFit/>
          </a:bodyPr>
          <a:lstStyle/>
          <a:p>
            <a:pPr marL="0" marR="0" lvl="0" indent="0" algn="l" defTabSz="932688" rtl="0" eaLnBrk="1" fontAlgn="base" latinLnBrk="0" hangingPunct="1">
              <a:lnSpc>
                <a:spcPct val="100000"/>
              </a:lnSpc>
              <a:spcBef>
                <a:spcPct val="0"/>
              </a:spcBef>
              <a:spcAft>
                <a:spcPts val="600"/>
              </a:spcAft>
              <a:buClrTx/>
              <a:buSzTx/>
              <a:buFontTx/>
              <a:buNone/>
              <a:tabLst/>
              <a:defRPr/>
            </a:pPr>
            <a:r>
              <a:rPr kumimoji="0" lang="en-GB" sz="1836" b="0" i="0" u="none" strike="noStrike" kern="1200" cap="none" spc="0" normalizeH="0" baseline="0" noProof="0">
                <a:ln>
                  <a:noFill/>
                </a:ln>
                <a:solidFill>
                  <a:prstClr val="black"/>
                </a:solidFill>
                <a:effectLst/>
                <a:uLnTx/>
                <a:uFillTx/>
                <a:latin typeface="Arial" charset="0"/>
                <a:ea typeface="+mn-ea"/>
                <a:cs typeface="+mn-cs"/>
              </a:rPr>
              <a:t>Differentiation by:</a:t>
            </a:r>
          </a:p>
          <a:p>
            <a:pPr marL="0" marR="0" lvl="0" indent="0" algn="l" defTabSz="932688" rtl="0" eaLnBrk="1" fontAlgn="base" latinLnBrk="0" hangingPunct="1">
              <a:lnSpc>
                <a:spcPct val="100000"/>
              </a:lnSpc>
              <a:spcBef>
                <a:spcPct val="0"/>
              </a:spcBef>
              <a:spcAft>
                <a:spcPts val="600"/>
              </a:spcAft>
              <a:buClrTx/>
              <a:buSzTx/>
              <a:buFont typeface="Arial" pitchFamily="34" charset="0"/>
              <a:buChar char="•"/>
              <a:tabLst/>
              <a:defRPr/>
            </a:pPr>
            <a:r>
              <a:rPr kumimoji="0" lang="en-GB" sz="1836" b="0" i="0" u="none" strike="noStrike" kern="1200" cap="none" spc="0" normalizeH="0" baseline="0" noProof="0">
                <a:ln>
                  <a:noFill/>
                </a:ln>
                <a:solidFill>
                  <a:prstClr val="black"/>
                </a:solidFill>
                <a:effectLst/>
                <a:uLnTx/>
                <a:uFillTx/>
                <a:latin typeface="Arial" charset="0"/>
                <a:ea typeface="+mn-ea"/>
                <a:cs typeface="+mn-cs"/>
              </a:rPr>
              <a:t> Quality</a:t>
            </a:r>
          </a:p>
          <a:p>
            <a:pPr marL="0" marR="0" lvl="0" indent="0" algn="l" defTabSz="932688" rtl="0" eaLnBrk="1" fontAlgn="base" latinLnBrk="0" hangingPunct="1">
              <a:lnSpc>
                <a:spcPct val="100000"/>
              </a:lnSpc>
              <a:spcBef>
                <a:spcPct val="0"/>
              </a:spcBef>
              <a:spcAft>
                <a:spcPts val="600"/>
              </a:spcAft>
              <a:buClrTx/>
              <a:buSzTx/>
              <a:buFont typeface="Arial" pitchFamily="34" charset="0"/>
              <a:buChar char="•"/>
              <a:tabLst/>
              <a:defRPr/>
            </a:pPr>
            <a:r>
              <a:rPr kumimoji="0" lang="en-GB" sz="1836" b="0" i="0" u="none" strike="noStrike" kern="1200" cap="none" spc="0" normalizeH="0" baseline="0" noProof="0">
                <a:ln>
                  <a:noFill/>
                </a:ln>
                <a:solidFill>
                  <a:prstClr val="black"/>
                </a:solidFill>
                <a:effectLst/>
                <a:uLnTx/>
                <a:uFillTx/>
                <a:latin typeface="Arial" charset="0"/>
                <a:ea typeface="+mn-ea"/>
                <a:cs typeface="+mn-cs"/>
              </a:rPr>
              <a:t> Product design/features</a:t>
            </a:r>
          </a:p>
          <a:p>
            <a:pPr marL="0" marR="0" lvl="0" indent="0" algn="l" defTabSz="932688" rtl="0" eaLnBrk="1" fontAlgn="base" latinLnBrk="0" hangingPunct="1">
              <a:lnSpc>
                <a:spcPct val="100000"/>
              </a:lnSpc>
              <a:spcBef>
                <a:spcPct val="0"/>
              </a:spcBef>
              <a:spcAft>
                <a:spcPts val="600"/>
              </a:spcAft>
              <a:buClrTx/>
              <a:buSzTx/>
              <a:buFont typeface="Arial" pitchFamily="34" charset="0"/>
              <a:buChar char="•"/>
              <a:tabLst/>
              <a:defRPr/>
            </a:pPr>
            <a:r>
              <a:rPr kumimoji="0" lang="en-GB" sz="1836" b="0" i="0" u="none" strike="noStrike" kern="1200" cap="none" spc="0" normalizeH="0" baseline="0" noProof="0">
                <a:ln>
                  <a:noFill/>
                </a:ln>
                <a:solidFill>
                  <a:prstClr val="black"/>
                </a:solidFill>
                <a:effectLst/>
                <a:uLnTx/>
                <a:uFillTx/>
                <a:latin typeface="Arial" charset="0"/>
                <a:ea typeface="+mn-ea"/>
                <a:cs typeface="+mn-cs"/>
              </a:rPr>
              <a:t> Marketing/Branding</a:t>
            </a:r>
          </a:p>
          <a:p>
            <a:pPr marL="0" marR="0" lvl="0" indent="0" algn="l" defTabSz="932688" rtl="0" eaLnBrk="1" fontAlgn="base" latinLnBrk="0" hangingPunct="1">
              <a:lnSpc>
                <a:spcPct val="100000"/>
              </a:lnSpc>
              <a:spcBef>
                <a:spcPct val="0"/>
              </a:spcBef>
              <a:spcAft>
                <a:spcPts val="600"/>
              </a:spcAft>
              <a:buClrTx/>
              <a:buSzTx/>
              <a:buFont typeface="Arial" pitchFamily="34" charset="0"/>
              <a:buChar char="•"/>
              <a:tabLst/>
              <a:defRPr/>
            </a:pPr>
            <a:r>
              <a:rPr kumimoji="0" lang="en-GB" sz="1836" b="0" i="0" u="none" strike="noStrike" kern="1200" cap="none" spc="0" normalizeH="0" baseline="0" noProof="0">
                <a:ln>
                  <a:noFill/>
                </a:ln>
                <a:solidFill>
                  <a:prstClr val="black"/>
                </a:solidFill>
                <a:effectLst/>
                <a:uLnTx/>
                <a:uFillTx/>
                <a:latin typeface="Arial" charset="0"/>
                <a:ea typeface="+mn-ea"/>
                <a:cs typeface="+mn-cs"/>
              </a:rPr>
              <a:t> Customer service</a:t>
            </a:r>
          </a:p>
          <a:p>
            <a:pPr marL="0" marR="0" lvl="0" indent="0" algn="l" defTabSz="932688" rtl="0" eaLnBrk="1" fontAlgn="base" latinLnBrk="0" hangingPunct="1">
              <a:lnSpc>
                <a:spcPct val="100000"/>
              </a:lnSpc>
              <a:spcBef>
                <a:spcPct val="0"/>
              </a:spcBef>
              <a:spcAft>
                <a:spcPts val="600"/>
              </a:spcAft>
              <a:buClrTx/>
              <a:buSzTx/>
              <a:buFont typeface="Arial" pitchFamily="34" charset="0"/>
              <a:buChar char="•"/>
              <a:tabLst/>
              <a:defRPr/>
            </a:pPr>
            <a:r>
              <a:rPr kumimoji="0" lang="en-GB" sz="1836" b="0" i="0" u="none" strike="noStrike" kern="1200" cap="none" spc="0" normalizeH="0" baseline="0" noProof="0">
                <a:ln>
                  <a:noFill/>
                </a:ln>
                <a:solidFill>
                  <a:prstClr val="black"/>
                </a:solidFill>
                <a:effectLst/>
                <a:uLnTx/>
                <a:uFillTx/>
                <a:latin typeface="Arial" charset="0"/>
                <a:ea typeface="+mn-ea"/>
                <a:cs typeface="+mn-cs"/>
              </a:rPr>
              <a:t> Reliability/reputation</a:t>
            </a:r>
          </a:p>
          <a:p>
            <a:pPr marL="0" marR="0" lvl="0" indent="0" algn="l" defTabSz="932688" rtl="0" eaLnBrk="1" fontAlgn="base" latinLnBrk="0" hangingPunct="1">
              <a:lnSpc>
                <a:spcPct val="100000"/>
              </a:lnSpc>
              <a:spcBef>
                <a:spcPct val="0"/>
              </a:spcBef>
              <a:spcAft>
                <a:spcPts val="600"/>
              </a:spcAft>
              <a:buClrTx/>
              <a:buSzTx/>
              <a:buFont typeface="Arial" pitchFamily="34" charset="0"/>
              <a:buChar char="•"/>
              <a:tabLst/>
              <a:defRPr/>
            </a:pPr>
            <a:r>
              <a:rPr kumimoji="0" lang="en-GB" sz="1836" b="0" i="0" u="none" strike="noStrike" kern="1200" cap="none" spc="0" normalizeH="0" baseline="0" noProof="0">
                <a:ln>
                  <a:noFill/>
                </a:ln>
                <a:solidFill>
                  <a:prstClr val="black"/>
                </a:solidFill>
                <a:effectLst/>
                <a:uLnTx/>
                <a:uFillTx/>
                <a:latin typeface="Arial" charset="0"/>
                <a:ea typeface="+mn-ea"/>
                <a:cs typeface="+mn-cs"/>
              </a:rPr>
              <a:t> Product diversity</a:t>
            </a:r>
            <a:endParaRPr kumimoji="0" lang="en-GB" sz="18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34177166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56BCAE-3884-067C-01EC-6DBB7ACCD2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49DCD6-F68E-EDF1-10FF-8517EF8D4B59}"/>
              </a:ext>
            </a:extLst>
          </p:cNvPr>
          <p:cNvSpPr>
            <a:spLocks noGrp="1"/>
          </p:cNvSpPr>
          <p:nvPr>
            <p:ph type="title"/>
          </p:nvPr>
        </p:nvSpPr>
        <p:spPr>
          <a:xfrm>
            <a:off x="982531" y="3628859"/>
            <a:ext cx="10226937" cy="1836025"/>
          </a:xfrm>
        </p:spPr>
        <p:txBody>
          <a:bodyPr vert="horz" lIns="91440" tIns="45720" rIns="91440" bIns="45720" rtlCol="0" anchor="b">
            <a:normAutofit/>
          </a:bodyPr>
          <a:lstStyle/>
          <a:p>
            <a:pPr algn="ctr" defTabSz="914400"/>
            <a:r>
              <a:rPr lang="en-US" sz="6000" b="1" dirty="0">
                <a:solidFill>
                  <a:srgbClr val="002060"/>
                </a:solidFill>
                <a:latin typeface="+mn-lt"/>
                <a:cs typeface="+mj-cs"/>
              </a:rPr>
              <a:t>BREAK TIME!!!</a:t>
            </a:r>
          </a:p>
        </p:txBody>
      </p:sp>
      <p:pic>
        <p:nvPicPr>
          <p:cNvPr id="10" name="Picture 9" descr="A group of chocolate bars and foil wrapped candy&#10;&#10;Description automatically generated">
            <a:extLst>
              <a:ext uri="{FF2B5EF4-FFF2-40B4-BE49-F238E27FC236}">
                <a16:creationId xmlns:a16="http://schemas.microsoft.com/office/drawing/2014/main" id="{72CC099B-9E00-6592-9539-C40A127EDCBE}"/>
              </a:ext>
            </a:extLst>
          </p:cNvPr>
          <p:cNvPicPr>
            <a:picLocks noChangeAspect="1"/>
          </p:cNvPicPr>
          <p:nvPr/>
        </p:nvPicPr>
        <p:blipFill rotWithShape="1">
          <a:blip r:embed="rId2"/>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35959799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370264" y="122667"/>
            <a:ext cx="7394273" cy="574287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Price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price your products/services in order to appeal to customers? What will your prices say about your product or service in terms of quality and affordability? How do they compare to competitors?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Product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Give some ideas about the aesthetics of your product/service. How will it look, any design or packaging ideas, give some ideas around branding, etc.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Placement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Where are your products and services going to sold online and offline? How are your products and services distributed/delivered to customers? </a:t>
            </a: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Promotion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raise awareness and promote your product/service? How are you going to create relationships with customers and encourage feedback and loyalty? </a:t>
            </a:r>
          </a:p>
        </p:txBody>
      </p:sp>
      <p:sp>
        <p:nvSpPr>
          <p:cNvPr id="4" name="Freeform: Shape 3">
            <a:extLst>
              <a:ext uri="{FF2B5EF4-FFF2-40B4-BE49-F238E27FC236}">
                <a16:creationId xmlns:a16="http://schemas.microsoft.com/office/drawing/2014/main" id="{868E8E17-51A7-B5FD-6995-9C7437164AF6}"/>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5860C035-243A-9D68-96B6-682F54A3D2C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Marketing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Plan</a:t>
            </a:r>
          </a:p>
        </p:txBody>
      </p:sp>
    </p:spTree>
    <p:extLst>
      <p:ext uri="{BB962C8B-B14F-4D97-AF65-F5344CB8AC3E}">
        <p14:creationId xmlns:p14="http://schemas.microsoft.com/office/powerpoint/2010/main" val="4130441"/>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itle 1"/>
          <p:cNvSpPr>
            <a:spLocks noGrp="1"/>
          </p:cNvSpPr>
          <p:nvPr>
            <p:ph type="title"/>
          </p:nvPr>
        </p:nvSpPr>
        <p:spPr>
          <a:xfrm>
            <a:off x="1981200" y="260648"/>
            <a:ext cx="8229600" cy="868346"/>
          </a:xfrm>
        </p:spPr>
        <p:txBody>
          <a:bodyPr>
            <a:normAutofit/>
          </a:bodyPr>
          <a:lstStyle/>
          <a:p>
            <a:r>
              <a:rPr lang="en-GB" b="1">
                <a:latin typeface="Century Gothic" pitchFamily="34" charset="0"/>
              </a:rPr>
              <a:t>The Marketing Mix, the 4P’s</a:t>
            </a:r>
            <a:endParaRPr lang="en-GB" b="1" dirty="0">
              <a:latin typeface="Century Gothic" pitchFamily="34" charset="0"/>
            </a:endParaRPr>
          </a:p>
        </p:txBody>
      </p:sp>
      <p:pic>
        <p:nvPicPr>
          <p:cNvPr id="5" name="Picture 4">
            <a:extLst>
              <a:ext uri="{FF2B5EF4-FFF2-40B4-BE49-F238E27FC236}">
                <a16:creationId xmlns:a16="http://schemas.microsoft.com/office/drawing/2014/main" id="{FE5A7137-D841-416F-8D9D-A093B81E71F1}"/>
              </a:ext>
            </a:extLst>
          </p:cNvPr>
          <p:cNvPicPr>
            <a:picLocks noChangeAspect="1"/>
          </p:cNvPicPr>
          <p:nvPr/>
        </p:nvPicPr>
        <p:blipFill>
          <a:blip r:embed="rId4"/>
          <a:stretch>
            <a:fillRect/>
          </a:stretch>
        </p:blipFill>
        <p:spPr>
          <a:xfrm>
            <a:off x="3775881" y="1222420"/>
            <a:ext cx="4413161" cy="4413161"/>
          </a:xfrm>
          <a:prstGeom prst="rect">
            <a:avLst/>
          </a:prstGeom>
          <a:noFill/>
        </p:spPr>
      </p:pic>
      <p:sp>
        <p:nvSpPr>
          <p:cNvPr id="2" name="TextBox 1">
            <a:extLst>
              <a:ext uri="{FF2B5EF4-FFF2-40B4-BE49-F238E27FC236}">
                <a16:creationId xmlns:a16="http://schemas.microsoft.com/office/drawing/2014/main" id="{1D9674F0-35AD-41F2-B265-8E427D5F9953}"/>
              </a:ext>
            </a:extLst>
          </p:cNvPr>
          <p:cNvSpPr txBox="1"/>
          <p:nvPr/>
        </p:nvSpPr>
        <p:spPr>
          <a:xfrm>
            <a:off x="5252484" y="2825088"/>
            <a:ext cx="1441003" cy="1200329"/>
          </a:xfrm>
          <a:prstGeom prst="rect">
            <a:avLst/>
          </a:prstGeom>
          <a:solidFill>
            <a:schemeClr val="bg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Your </a:t>
            </a:r>
            <a:b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Target</a:t>
            </a:r>
            <a:b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br>
            <a:r>
              <a:rPr kumimoji="0" lang="en-GB" sz="2400" b="1" i="0" u="none" strike="noStrike" kern="1200" cap="none" spc="0" normalizeH="0" baseline="0" noProof="0" dirty="0">
                <a:ln>
                  <a:noFill/>
                </a:ln>
                <a:solidFill>
                  <a:srgbClr val="C00000"/>
                </a:solidFill>
                <a:effectLst/>
                <a:uLnTx/>
                <a:uFillTx/>
                <a:latin typeface="Calibri" panose="020F0502020204030204"/>
                <a:ea typeface="+mn-ea"/>
                <a:cs typeface="+mn-cs"/>
              </a:rPr>
              <a:t>Customer</a:t>
            </a:r>
          </a:p>
        </p:txBody>
      </p:sp>
      <p:sp>
        <p:nvSpPr>
          <p:cNvPr id="4" name="TextBox 3">
            <a:extLst>
              <a:ext uri="{FF2B5EF4-FFF2-40B4-BE49-F238E27FC236}">
                <a16:creationId xmlns:a16="http://schemas.microsoft.com/office/drawing/2014/main" id="{C65F56DD-6689-78D3-5524-6F0B5F89A62D}"/>
              </a:ext>
            </a:extLst>
          </p:cNvPr>
          <p:cNvSpPr txBox="1"/>
          <p:nvPr/>
        </p:nvSpPr>
        <p:spPr>
          <a:xfrm>
            <a:off x="8980099" y="3045126"/>
            <a:ext cx="2826066" cy="2419124"/>
          </a:xfrm>
          <a:prstGeom prst="rect">
            <a:avLst/>
          </a:prstGeom>
          <a:noFill/>
        </p:spPr>
        <p:txBody>
          <a:bodyPr wrap="square">
            <a:spAutoFit/>
          </a:bodyPr>
          <a:lstStyle/>
          <a:p>
            <a:pPr marL="0" marR="0" lvl="0" indent="0" algn="ctr" defTabSz="457200" rtl="0" eaLnBrk="1" fontAlgn="auto" latinLnBrk="0" hangingPunct="1">
              <a:lnSpc>
                <a:spcPct val="9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ED7D31">
                    <a:lumMod val="75000"/>
                  </a:srgbClr>
                </a:solidFill>
                <a:effectLst/>
                <a:uLnTx/>
                <a:uFillTx/>
                <a:latin typeface="Calibri" panose="020F0502020204030204"/>
                <a:ea typeface="+mn-ea"/>
                <a:cs typeface="+mn-cs"/>
              </a:rPr>
              <a:t>Knowing your preferred customer, as detailed as possible, will allow you to create a more fitting marketing mix. </a:t>
            </a: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p:cTn id="11" dur="1000" fill="hold"/>
                                        <p:tgtEl>
                                          <p:spTgt spid="5"/>
                                        </p:tgtEl>
                                        <p:attrNameLst>
                                          <p:attrName>ppt_w</p:attrName>
                                        </p:attrNameLst>
                                      </p:cBhvr>
                                      <p:tavLst>
                                        <p:tav tm="0">
                                          <p:val>
                                            <p:fltVal val="0"/>
                                          </p:val>
                                        </p:tav>
                                        <p:tav tm="100000">
                                          <p:val>
                                            <p:strVal val="#ppt_w"/>
                                          </p:val>
                                        </p:tav>
                                      </p:tavLst>
                                    </p:anim>
                                    <p:anim calcmode="lin" valueType="num">
                                      <p:cBhvr>
                                        <p:cTn id="12" dur="1000" fill="hold"/>
                                        <p:tgtEl>
                                          <p:spTgt spid="5"/>
                                        </p:tgtEl>
                                        <p:attrNameLst>
                                          <p:attrName>ppt_h</p:attrName>
                                        </p:attrNameLst>
                                      </p:cBhvr>
                                      <p:tavLst>
                                        <p:tav tm="0">
                                          <p:val>
                                            <p:fltVal val="0"/>
                                          </p:val>
                                        </p:tav>
                                        <p:tav tm="100000">
                                          <p:val>
                                            <p:strVal val="#ppt_h"/>
                                          </p:val>
                                        </p:tav>
                                      </p:tavLst>
                                    </p:anim>
                                    <p:anim calcmode="lin" valueType="num">
                                      <p:cBhvr>
                                        <p:cTn id="13" dur="1000" fill="hold"/>
                                        <p:tgtEl>
                                          <p:spTgt spid="5"/>
                                        </p:tgtEl>
                                        <p:attrNameLst>
                                          <p:attrName>style.rotation</p:attrName>
                                        </p:attrNameLst>
                                      </p:cBhvr>
                                      <p:tavLst>
                                        <p:tav tm="0">
                                          <p:val>
                                            <p:fltVal val="90"/>
                                          </p:val>
                                        </p:tav>
                                        <p:tav tm="100000">
                                          <p:val>
                                            <p:fltVal val="0"/>
                                          </p:val>
                                        </p:tav>
                                      </p:tavLst>
                                    </p:anim>
                                    <p:animEffect transition="in" filter="fade">
                                      <p:cBhvr>
                                        <p:cTn id="14" dur="10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5272704" y="-404062"/>
            <a:ext cx="6251110" cy="1783080"/>
          </a:xfrm>
        </p:spPr>
        <p:txBody>
          <a:bodyPr anchor="b">
            <a:normAutofit/>
          </a:bodyPr>
          <a:lstStyle/>
          <a:p>
            <a:r>
              <a:rPr lang="en-US" sz="5400" b="1" dirty="0"/>
              <a:t>Product</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5297762" y="1757718"/>
            <a:ext cx="6251110" cy="3483864"/>
          </a:xfrm>
        </p:spPr>
        <p:txBody>
          <a:bodyPr>
            <a:normAutofit/>
          </a:bodyPr>
          <a:lstStyle/>
          <a:p>
            <a:pPr marL="0" indent="0">
              <a:buNone/>
            </a:pPr>
            <a:r>
              <a:rPr lang="en-US" sz="2200" b="1" dirty="0"/>
              <a:t>Matching your business/products/services to the needs/wants of your target customers?</a:t>
            </a:r>
          </a:p>
          <a:p>
            <a:endParaRPr lang="en-US" sz="2200" dirty="0"/>
          </a:p>
          <a:p>
            <a:endParaRPr lang="en-US" sz="2200" b="1" i="1" u="sng" dirty="0">
              <a:solidFill>
                <a:srgbClr val="C00000"/>
              </a:solidFill>
            </a:endParaRPr>
          </a:p>
          <a:p>
            <a:pPr marL="0" indent="0">
              <a:buNone/>
            </a:pPr>
            <a:r>
              <a:rPr lang="en-US" sz="2200" b="1" i="1" dirty="0"/>
              <a:t>Focus on:</a:t>
            </a:r>
          </a:p>
          <a:p>
            <a:r>
              <a:rPr lang="en-US" sz="2200" dirty="0"/>
              <a:t>Product/service range</a:t>
            </a:r>
          </a:p>
          <a:p>
            <a:r>
              <a:rPr lang="en-US" sz="2200" dirty="0"/>
              <a:t>‘Look and feel’, packaging and business aesthetics.</a:t>
            </a:r>
          </a:p>
          <a:p>
            <a:pPr marL="0" indent="0">
              <a:buNone/>
            </a:pPr>
            <a:endParaRPr lang="en-US" sz="2200" dirty="0"/>
          </a:p>
        </p:txBody>
      </p:sp>
      <p:pic>
        <p:nvPicPr>
          <p:cNvPr id="5" name="Picture 4" descr="A can of soda on a white surface&#10;&#10;Description automatically generated">
            <a:extLst>
              <a:ext uri="{FF2B5EF4-FFF2-40B4-BE49-F238E27FC236}">
                <a16:creationId xmlns:a16="http://schemas.microsoft.com/office/drawing/2014/main" id="{7AB5CAA1-7F0F-4C2C-3847-365BC2FDDCB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1" b="1709"/>
          <a:stretch/>
        </p:blipFill>
        <p:spPr>
          <a:xfrm>
            <a:off x="1" y="10"/>
            <a:ext cx="3907481" cy="57538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4" name="Group 3">
            <a:extLst>
              <a:ext uri="{FF2B5EF4-FFF2-40B4-BE49-F238E27FC236}">
                <a16:creationId xmlns:a16="http://schemas.microsoft.com/office/drawing/2014/main" id="{1F58017A-4535-915A-649B-B3B6034BEF32}"/>
              </a:ext>
            </a:extLst>
          </p:cNvPr>
          <p:cNvGrpSpPr/>
          <p:nvPr/>
        </p:nvGrpSpPr>
        <p:grpSpPr>
          <a:xfrm>
            <a:off x="7508465" y="5099552"/>
            <a:ext cx="4360447" cy="598163"/>
            <a:chOff x="7508465" y="5887904"/>
            <a:chExt cx="4360447" cy="758718"/>
          </a:xfrm>
        </p:grpSpPr>
        <p:sp>
          <p:nvSpPr>
            <p:cNvPr id="6" name="Rectangle: Rounded Corners 5">
              <a:extLst>
                <a:ext uri="{FF2B5EF4-FFF2-40B4-BE49-F238E27FC236}">
                  <a16:creationId xmlns:a16="http://schemas.microsoft.com/office/drawing/2014/main" id="{CD6A7DCA-6DBC-A0FA-3D33-E3435C602919}"/>
                </a:ext>
              </a:extLst>
            </p:cNvPr>
            <p:cNvSpPr/>
            <p:nvPr/>
          </p:nvSpPr>
          <p:spPr>
            <a:xfrm>
              <a:off x="7508465" y="5887904"/>
              <a:ext cx="4360447" cy="758718"/>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7C595967-511B-DACC-DFDE-55035761B5B5}"/>
                </a:ext>
              </a:extLst>
            </p:cNvPr>
            <p:cNvGrpSpPr/>
            <p:nvPr/>
          </p:nvGrpSpPr>
          <p:grpSpPr>
            <a:xfrm>
              <a:off x="8565648" y="5887904"/>
              <a:ext cx="3207307" cy="758718"/>
              <a:chOff x="1057183" y="1805"/>
              <a:chExt cx="9458416" cy="915310"/>
            </a:xfrm>
          </p:grpSpPr>
          <p:sp>
            <p:nvSpPr>
              <p:cNvPr id="9" name="Rectangle 8">
                <a:extLst>
                  <a:ext uri="{FF2B5EF4-FFF2-40B4-BE49-F238E27FC236}">
                    <a16:creationId xmlns:a16="http://schemas.microsoft.com/office/drawing/2014/main" id="{29E4B5D8-F73A-82D0-1547-3D071C0AF0AE}"/>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B5DD20E4-C2EC-CA7D-B657-403DD706A553}"/>
                  </a:ext>
                </a:extLst>
              </p:cNvPr>
              <p:cNvSpPr txBox="1"/>
              <p:nvPr/>
            </p:nvSpPr>
            <p:spPr>
              <a:xfrm>
                <a:off x="1057183" y="1805"/>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…and Branding!</a:t>
                </a:r>
              </a:p>
            </p:txBody>
          </p:sp>
        </p:grpSp>
        <p:sp>
          <p:nvSpPr>
            <p:cNvPr id="8" name="Rectangle 7" descr="Light Bulb and Gear">
              <a:extLst>
                <a:ext uri="{FF2B5EF4-FFF2-40B4-BE49-F238E27FC236}">
                  <a16:creationId xmlns:a16="http://schemas.microsoft.com/office/drawing/2014/main" id="{1967F338-9D93-F5EA-9B47-23BBC51C5B44}"/>
                </a:ext>
              </a:extLst>
            </p:cNvPr>
            <p:cNvSpPr/>
            <p:nvPr/>
          </p:nvSpPr>
          <p:spPr>
            <a:xfrm>
              <a:off x="7894839" y="6048459"/>
              <a:ext cx="503420" cy="417294"/>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3427968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D37D5D95-3D22-982D-05D3-56B7AA9E116F}"/>
              </a:ext>
            </a:extLst>
          </p:cNvPr>
          <p:cNvSpPr>
            <a:spLocks noGrp="1"/>
          </p:cNvSpPr>
          <p:nvPr>
            <p:ph type="title"/>
          </p:nvPr>
        </p:nvSpPr>
        <p:spPr>
          <a:xfrm>
            <a:off x="640080" y="325370"/>
            <a:ext cx="4368602" cy="1003098"/>
          </a:xfrm>
        </p:spPr>
        <p:txBody>
          <a:bodyPr anchor="b">
            <a:normAutofit/>
          </a:bodyPr>
          <a:lstStyle/>
          <a:p>
            <a:pPr eaLnBrk="1" hangingPunct="1"/>
            <a:r>
              <a:rPr lang="en-US" altLang="en-US" sz="5400" dirty="0">
                <a:latin typeface="Calibri" panose="020F0502020204030204" pitchFamily="34" charset="0"/>
                <a:ea typeface="ＭＳ Ｐゴシック" panose="020B0600070205080204" pitchFamily="34" charset="-128"/>
              </a:rPr>
              <a:t>Branding</a:t>
            </a:r>
          </a:p>
        </p:txBody>
      </p:sp>
      <p:sp>
        <p:nvSpPr>
          <p:cNvPr id="5" name="Content Placeholder 4">
            <a:extLst>
              <a:ext uri="{FF2B5EF4-FFF2-40B4-BE49-F238E27FC236}">
                <a16:creationId xmlns:a16="http://schemas.microsoft.com/office/drawing/2014/main" id="{742666E9-816E-54B8-A59A-32CBBCE03E66}"/>
              </a:ext>
            </a:extLst>
          </p:cNvPr>
          <p:cNvSpPr>
            <a:spLocks noGrp="1"/>
          </p:cNvSpPr>
          <p:nvPr>
            <p:ph idx="1"/>
          </p:nvPr>
        </p:nvSpPr>
        <p:spPr>
          <a:xfrm>
            <a:off x="640080" y="1501299"/>
            <a:ext cx="4243589" cy="3499950"/>
          </a:xfrm>
        </p:spPr>
        <p:txBody>
          <a:bodyPr>
            <a:normAutofit/>
          </a:bodyPr>
          <a:lstStyle/>
          <a:p>
            <a:pPr marL="0" indent="0">
              <a:spcBef>
                <a:spcPts val="400"/>
              </a:spcBef>
              <a:spcAft>
                <a:spcPts val="400"/>
              </a:spcAft>
              <a:buSzPct val="100000"/>
              <a:buNone/>
              <a:defRPr/>
            </a:pPr>
            <a:r>
              <a:rPr lang="en-GB" sz="3200" b="1" dirty="0">
                <a:solidFill>
                  <a:schemeClr val="accent2"/>
                </a:solidFill>
                <a:ea typeface="+mn-ea"/>
                <a:cs typeface="+mn-cs"/>
              </a:rPr>
              <a:t>IS NOT JUST LOGOS…</a:t>
            </a:r>
          </a:p>
          <a:p>
            <a:pPr>
              <a:spcBef>
                <a:spcPts val="400"/>
              </a:spcBef>
              <a:spcAft>
                <a:spcPts val="400"/>
              </a:spcAft>
              <a:buSzPct val="100000"/>
              <a:defRPr/>
            </a:pPr>
            <a:r>
              <a:rPr lang="en-GB" sz="2200" dirty="0">
                <a:ea typeface="+mn-ea"/>
                <a:cs typeface="+mn-cs"/>
              </a:rPr>
              <a:t>Colours</a:t>
            </a:r>
          </a:p>
          <a:p>
            <a:pPr>
              <a:spcBef>
                <a:spcPts val="400"/>
              </a:spcBef>
              <a:spcAft>
                <a:spcPts val="400"/>
              </a:spcAft>
              <a:buSzPct val="100000"/>
              <a:defRPr/>
            </a:pPr>
            <a:r>
              <a:rPr lang="en-GB" sz="2200" dirty="0">
                <a:ea typeface="+mn-ea"/>
                <a:cs typeface="+mn-cs"/>
              </a:rPr>
              <a:t>Straplines</a:t>
            </a:r>
          </a:p>
          <a:p>
            <a:pPr>
              <a:spcBef>
                <a:spcPts val="400"/>
              </a:spcBef>
              <a:spcAft>
                <a:spcPts val="400"/>
              </a:spcAft>
              <a:buSzPct val="100000"/>
              <a:defRPr/>
            </a:pPr>
            <a:r>
              <a:rPr lang="en-GB" sz="2200" dirty="0">
                <a:ea typeface="+mn-ea"/>
                <a:cs typeface="+mn-cs"/>
              </a:rPr>
              <a:t>Adverts</a:t>
            </a:r>
          </a:p>
          <a:p>
            <a:pPr>
              <a:spcBef>
                <a:spcPts val="400"/>
              </a:spcBef>
              <a:spcAft>
                <a:spcPts val="400"/>
              </a:spcAft>
              <a:buSzPct val="100000"/>
              <a:defRPr/>
            </a:pPr>
            <a:r>
              <a:rPr lang="en-GB" sz="2200" dirty="0">
                <a:ea typeface="+mn-ea"/>
                <a:cs typeface="+mn-cs"/>
              </a:rPr>
              <a:t>Corporate identity</a:t>
            </a:r>
          </a:p>
          <a:p>
            <a:pPr>
              <a:spcBef>
                <a:spcPts val="400"/>
              </a:spcBef>
              <a:spcAft>
                <a:spcPts val="400"/>
              </a:spcAft>
              <a:buSzPct val="100000"/>
              <a:defRPr/>
            </a:pPr>
            <a:r>
              <a:rPr lang="en-GB" sz="2200" dirty="0">
                <a:ea typeface="+mn-ea"/>
                <a:cs typeface="+mn-cs"/>
              </a:rPr>
              <a:t>Websites</a:t>
            </a:r>
          </a:p>
          <a:p>
            <a:pPr>
              <a:spcBef>
                <a:spcPts val="400"/>
              </a:spcBef>
              <a:spcAft>
                <a:spcPts val="400"/>
              </a:spcAft>
              <a:buSzPct val="100000"/>
              <a:defRPr/>
            </a:pPr>
            <a:r>
              <a:rPr lang="en-GB" sz="2200" dirty="0">
                <a:ea typeface="+mn-ea"/>
                <a:cs typeface="+mn-cs"/>
              </a:rPr>
              <a:t>Marketing materials </a:t>
            </a:r>
          </a:p>
          <a:p>
            <a:pPr>
              <a:spcBef>
                <a:spcPts val="400"/>
              </a:spcBef>
              <a:spcAft>
                <a:spcPts val="400"/>
              </a:spcAft>
              <a:buSzPct val="100000"/>
              <a:defRPr/>
            </a:pPr>
            <a:r>
              <a:rPr lang="en-GB" sz="2200" dirty="0">
                <a:ea typeface="+mn-ea"/>
                <a:cs typeface="+mn-cs"/>
              </a:rPr>
              <a:t>Packaging</a:t>
            </a:r>
          </a:p>
          <a:p>
            <a:pPr>
              <a:spcBef>
                <a:spcPts val="400"/>
              </a:spcBef>
              <a:spcAft>
                <a:spcPts val="400"/>
              </a:spcAft>
              <a:buSzPct val="100000"/>
              <a:buBlip>
                <a:blip r:embed="rId6"/>
              </a:buBlip>
              <a:defRPr/>
            </a:pPr>
            <a:endParaRPr lang="en-US" sz="2200" dirty="0">
              <a:ea typeface="+mn-ea"/>
              <a:cs typeface="+mn-cs"/>
            </a:endParaRPr>
          </a:p>
        </p:txBody>
      </p:sp>
      <p:pic>
        <p:nvPicPr>
          <p:cNvPr id="4" name="Picture 3" descr="13500445_s.jpg">
            <a:extLst>
              <a:ext uri="{FF2B5EF4-FFF2-40B4-BE49-F238E27FC236}">
                <a16:creationId xmlns:a16="http://schemas.microsoft.com/office/drawing/2014/main" id="{E6380D00-E8E9-B99E-7C58-6EB165B36E5A}"/>
              </a:ext>
            </a:extLst>
          </p:cNvPr>
          <p:cNvPicPr>
            <a:picLocks noChangeAspect="1"/>
          </p:cNvPicPr>
          <p:nvPr/>
        </p:nvPicPr>
        <p:blipFill rotWithShape="1">
          <a:blip r:embed="rId7">
            <a:extLst>
              <a:ext uri="{28A0092B-C50C-407E-A947-70E740481C1C}">
                <a14:useLocalDpi xmlns:a14="http://schemas.microsoft.com/office/drawing/2010/main" val="0"/>
              </a:ext>
            </a:extLst>
          </a:blip>
          <a:srcRect r="5214" b="1"/>
          <a:stretch/>
        </p:blipFill>
        <p:spPr bwMode="auto">
          <a:xfrm>
            <a:off x="7946888" y="10"/>
            <a:ext cx="4243589" cy="577218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C4D2405-9F19-DA6F-0E95-F9748862643C}"/>
              </a:ext>
            </a:extLst>
          </p:cNvPr>
          <p:cNvSpPr/>
          <p:nvPr/>
        </p:nvSpPr>
        <p:spPr>
          <a:xfrm rot="16691291">
            <a:off x="9044782" y="5036345"/>
            <a:ext cx="1211263" cy="168275"/>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pl-PL" sz="500" b="0" i="0" u="none" strike="noStrike" kern="1200" cap="none" spc="0" normalizeH="0" baseline="0" noProof="0" dirty="0">
                <a:ln>
                  <a:noFill/>
                </a:ln>
                <a:solidFill>
                  <a:prstClr val="white">
                    <a:lumMod val="75000"/>
                  </a:prstClr>
                </a:solidFill>
                <a:effectLst/>
                <a:uLnTx/>
                <a:uFillTx/>
                <a:latin typeface="Century Gothic"/>
                <a:ea typeface="ＭＳ Ｐゴシック" charset="0"/>
                <a:cs typeface="Century Gothic"/>
              </a:rPr>
              <a:t>www.123rf.com/photo_13500445</a:t>
            </a:r>
            <a:endParaRPr kumimoji="0" lang="pl-PL" sz="500" b="0" i="0" u="none" strike="noStrike" kern="1200" cap="none" spc="0" normalizeH="0" baseline="0" noProof="0">
              <a:ln>
                <a:noFill/>
              </a:ln>
              <a:solidFill>
                <a:prstClr val="white">
                  <a:lumMod val="75000"/>
                </a:prstClr>
              </a:solidFill>
              <a:effectLst/>
              <a:uLnTx/>
              <a:uFillTx/>
              <a:latin typeface="Century Gothic"/>
              <a:ea typeface="ＭＳ Ｐゴシック" charset="0"/>
              <a:cs typeface="Century Gothic"/>
            </a:endParaRPr>
          </a:p>
        </p:txBody>
      </p:sp>
      <p:pic>
        <p:nvPicPr>
          <p:cNvPr id="2" name="Online Media 3" title="A Logo is Not a Brand!  #brandbuilding #brand #branding">
            <a:hlinkClick r:id="" action="ppaction://media"/>
            <a:extLst>
              <a:ext uri="{FF2B5EF4-FFF2-40B4-BE49-F238E27FC236}">
                <a16:creationId xmlns:a16="http://schemas.microsoft.com/office/drawing/2014/main" id="{F01A31B7-CB28-3C49-230C-E42DC0B2862E}"/>
              </a:ext>
            </a:extLst>
          </p:cNvPr>
          <p:cNvPicPr>
            <a:picLocks noRot="1" noChangeAspect="1"/>
          </p:cNvPicPr>
          <p:nvPr>
            <a:videoFile r:link="rId2"/>
          </p:nvPr>
        </p:nvPicPr>
        <p:blipFill>
          <a:blip r:embed="rId8"/>
          <a:stretch>
            <a:fillRect/>
          </a:stretch>
        </p:blipFill>
        <p:spPr>
          <a:xfrm>
            <a:off x="4808611" y="781213"/>
            <a:ext cx="2387033" cy="4224492"/>
          </a:xfrm>
          <a:prstGeom prst="rect">
            <a:avLst/>
          </a:prstGeom>
        </p:spPr>
      </p:pic>
    </p:spTree>
    <p:extLst>
      <p:ext uri="{BB962C8B-B14F-4D97-AF65-F5344CB8AC3E}">
        <p14:creationId xmlns:p14="http://schemas.microsoft.com/office/powerpoint/2010/main" val="4785071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5180803" y="-467875"/>
            <a:ext cx="6251110" cy="1783080"/>
          </a:xfrm>
        </p:spPr>
        <p:txBody>
          <a:bodyPr anchor="b">
            <a:normAutofit/>
          </a:bodyPr>
          <a:lstStyle/>
          <a:p>
            <a:r>
              <a:rPr lang="en-US" sz="5400" b="1" dirty="0"/>
              <a:t>Price</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5180803" y="1435539"/>
            <a:ext cx="6251110" cy="4159602"/>
          </a:xfrm>
        </p:spPr>
        <p:txBody>
          <a:bodyPr>
            <a:normAutofit/>
          </a:bodyPr>
          <a:lstStyle/>
          <a:p>
            <a:pPr marL="0" indent="0" fontAlgn="base">
              <a:lnSpc>
                <a:spcPct val="90000"/>
              </a:lnSpc>
              <a:spcBef>
                <a:spcPct val="50000"/>
              </a:spcBef>
              <a:spcAft>
                <a:spcPct val="0"/>
              </a:spcAft>
              <a:buNone/>
              <a:defRPr/>
            </a:pPr>
            <a:r>
              <a:rPr lang="en-US" sz="1800" dirty="0"/>
              <a:t>Your finances will tell you what you must charge to survive…..</a:t>
            </a:r>
            <a:br>
              <a:rPr lang="en-US" sz="1800" dirty="0"/>
            </a:br>
            <a:r>
              <a:rPr lang="en-US" sz="1800" b="1" dirty="0"/>
              <a:t>But, is this the price you </a:t>
            </a:r>
            <a:r>
              <a:rPr lang="en-US" sz="1800" b="1" u="sng" dirty="0"/>
              <a:t>should</a:t>
            </a:r>
            <a:r>
              <a:rPr lang="en-US" sz="1800" b="1" dirty="0"/>
              <a:t> charge?</a:t>
            </a:r>
          </a:p>
          <a:p>
            <a:endParaRPr lang="en-US" sz="1400" dirty="0"/>
          </a:p>
          <a:p>
            <a:pPr marL="0" indent="0" fontAlgn="base">
              <a:lnSpc>
                <a:spcPct val="90000"/>
              </a:lnSpc>
              <a:spcBef>
                <a:spcPct val="50000"/>
              </a:spcBef>
              <a:spcAft>
                <a:spcPct val="0"/>
              </a:spcAft>
              <a:buNone/>
              <a:defRPr/>
            </a:pPr>
            <a:r>
              <a:rPr lang="en-US" sz="1800" i="1" dirty="0"/>
              <a:t>From your research:</a:t>
            </a:r>
          </a:p>
          <a:p>
            <a:pPr fontAlgn="base">
              <a:lnSpc>
                <a:spcPct val="90000"/>
              </a:lnSpc>
              <a:spcBef>
                <a:spcPct val="50000"/>
              </a:spcBef>
              <a:spcAft>
                <a:spcPct val="0"/>
              </a:spcAft>
              <a:defRPr/>
            </a:pPr>
            <a:r>
              <a:rPr lang="en-US" sz="1800" dirty="0"/>
              <a:t>What range are customers paying? </a:t>
            </a:r>
          </a:p>
          <a:p>
            <a:pPr fontAlgn="base">
              <a:lnSpc>
                <a:spcPct val="90000"/>
              </a:lnSpc>
              <a:spcBef>
                <a:spcPct val="50000"/>
              </a:spcBef>
              <a:spcAft>
                <a:spcPct val="0"/>
              </a:spcAft>
              <a:defRPr/>
            </a:pPr>
            <a:r>
              <a:rPr lang="en-US" sz="1800" dirty="0"/>
              <a:t>What price is the market dictating that you must charge? </a:t>
            </a:r>
          </a:p>
          <a:p>
            <a:pPr fontAlgn="base">
              <a:lnSpc>
                <a:spcPct val="90000"/>
              </a:lnSpc>
              <a:spcBef>
                <a:spcPct val="50000"/>
              </a:spcBef>
              <a:spcAft>
                <a:spcPct val="0"/>
              </a:spcAft>
              <a:defRPr/>
            </a:pPr>
            <a:r>
              <a:rPr lang="en-US" sz="1800" dirty="0"/>
              <a:t>How sensitive are customers to price changes?</a:t>
            </a:r>
          </a:p>
          <a:p>
            <a:pPr fontAlgn="base">
              <a:lnSpc>
                <a:spcPct val="90000"/>
              </a:lnSpc>
              <a:spcBef>
                <a:spcPct val="50000"/>
              </a:spcBef>
              <a:spcAft>
                <a:spcPct val="0"/>
              </a:spcAft>
              <a:defRPr/>
            </a:pPr>
            <a:r>
              <a:rPr lang="en-US" sz="1800" dirty="0"/>
              <a:t>What price depicts value or luxury?</a:t>
            </a:r>
          </a:p>
        </p:txBody>
      </p:sp>
      <p:pic>
        <p:nvPicPr>
          <p:cNvPr id="5" name="Picture 4" descr="A close-up of a hand holding a credit card&#10;&#10;Description automatically generated">
            <a:extLst>
              <a:ext uri="{FF2B5EF4-FFF2-40B4-BE49-F238E27FC236}">
                <a16:creationId xmlns:a16="http://schemas.microsoft.com/office/drawing/2014/main" id="{7AB5CAA1-7F0F-4C2C-3847-365BC2FDDCB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6162" r="18507" b="-1"/>
          <a:stretch/>
        </p:blipFill>
        <p:spPr>
          <a:xfrm>
            <a:off x="0" y="0"/>
            <a:ext cx="3935171" cy="5794582"/>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Rectangle: Rounded Corners 3">
            <a:extLst>
              <a:ext uri="{FF2B5EF4-FFF2-40B4-BE49-F238E27FC236}">
                <a16:creationId xmlns:a16="http://schemas.microsoft.com/office/drawing/2014/main" id="{CFAEE234-9BE8-A037-53C4-560A0271F38F}"/>
              </a:ext>
            </a:extLst>
          </p:cNvPr>
          <p:cNvSpPr/>
          <p:nvPr/>
        </p:nvSpPr>
        <p:spPr>
          <a:xfrm>
            <a:off x="4677294" y="4502991"/>
            <a:ext cx="7159074" cy="1153074"/>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71DFD912-13F4-92E7-4CB1-CF43E2C3FCE7}"/>
              </a:ext>
            </a:extLst>
          </p:cNvPr>
          <p:cNvGrpSpPr/>
          <p:nvPr/>
        </p:nvGrpSpPr>
        <p:grpSpPr>
          <a:xfrm>
            <a:off x="5734477" y="4628615"/>
            <a:ext cx="5368646" cy="915310"/>
            <a:chOff x="1057183" y="1805"/>
            <a:chExt cx="9458416" cy="915310"/>
          </a:xfrm>
        </p:grpSpPr>
        <p:sp>
          <p:nvSpPr>
            <p:cNvPr id="7" name="Rectangle 6">
              <a:extLst>
                <a:ext uri="{FF2B5EF4-FFF2-40B4-BE49-F238E27FC236}">
                  <a16:creationId xmlns:a16="http://schemas.microsoft.com/office/drawing/2014/main" id="{00AA5676-5B72-416E-2DAC-412F01734CEA}"/>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74BC31C9-B53E-22F3-3F69-F88A0BC1FF0A}"/>
                </a:ext>
              </a:extLst>
            </p:cNvPr>
            <p:cNvSpPr txBox="1"/>
            <p:nvPr/>
          </p:nvSpPr>
          <p:spPr>
            <a:xfrm>
              <a:off x="1057183" y="1805"/>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What price point is competitive, attracts customers and will get you a share of the market, and still give you profit?</a:t>
              </a:r>
            </a:p>
          </p:txBody>
        </p:sp>
      </p:grpSp>
      <p:sp>
        <p:nvSpPr>
          <p:cNvPr id="9" name="Rectangle 8" descr="Light Bulb and Gear">
            <a:extLst>
              <a:ext uri="{FF2B5EF4-FFF2-40B4-BE49-F238E27FC236}">
                <a16:creationId xmlns:a16="http://schemas.microsoft.com/office/drawing/2014/main" id="{12B28C74-750B-F04F-79CB-AD9E0E1A875D}"/>
              </a:ext>
            </a:extLst>
          </p:cNvPr>
          <p:cNvSpPr/>
          <p:nvPr/>
        </p:nvSpPr>
        <p:spPr>
          <a:xfrm>
            <a:off x="5063668" y="4789170"/>
            <a:ext cx="503420" cy="503420"/>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068125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6"/>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4625716" y="-499293"/>
            <a:ext cx="6251110" cy="1783080"/>
          </a:xfrm>
        </p:spPr>
        <p:txBody>
          <a:bodyPr anchor="b">
            <a:normAutofit/>
          </a:bodyPr>
          <a:lstStyle/>
          <a:p>
            <a:r>
              <a:rPr lang="en-US" sz="5400" b="1" dirty="0"/>
              <a:t>Place</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4685289" y="1611464"/>
            <a:ext cx="6251110" cy="3064053"/>
          </a:xfrm>
        </p:spPr>
        <p:txBody>
          <a:bodyPr>
            <a:normAutofit fontScale="85000" lnSpcReduction="20000"/>
          </a:bodyPr>
          <a:lstStyle/>
          <a:p>
            <a:pPr marL="0" indent="0">
              <a:buNone/>
            </a:pPr>
            <a:r>
              <a:rPr lang="en-US" sz="2200" b="1" dirty="0"/>
              <a:t>Make it convenient for your target customers to find you, engage with you and purchase from you.</a:t>
            </a:r>
          </a:p>
          <a:p>
            <a:pPr marL="0" indent="0">
              <a:buNone/>
            </a:pPr>
            <a:endParaRPr lang="en-US" sz="2200" b="1" dirty="0"/>
          </a:p>
          <a:p>
            <a:r>
              <a:rPr lang="en-US" sz="2200" dirty="0"/>
              <a:t>Where are you going to be located (does this work for your customers)? Will you have a commercial property or office?</a:t>
            </a:r>
            <a:br>
              <a:rPr lang="en-US" sz="2200" dirty="0"/>
            </a:br>
            <a:endParaRPr lang="en-US" sz="2200" dirty="0"/>
          </a:p>
          <a:p>
            <a:r>
              <a:rPr lang="en-US" sz="2200" dirty="0"/>
              <a:t>What is your online presence going to be? What functionality will you have online?</a:t>
            </a:r>
            <a:br>
              <a:rPr lang="en-US" sz="2200" dirty="0"/>
            </a:br>
            <a:endParaRPr lang="en-US" sz="2200" dirty="0"/>
          </a:p>
          <a:p>
            <a:r>
              <a:rPr lang="en-US" sz="2200" dirty="0"/>
              <a:t>How will customers receive their purchase? Do you require distribution channels? </a:t>
            </a:r>
          </a:p>
          <a:p>
            <a:endParaRPr lang="en-US" sz="2200" dirty="0"/>
          </a:p>
          <a:p>
            <a:endParaRPr lang="en-US" sz="2200" dirty="0"/>
          </a:p>
        </p:txBody>
      </p:sp>
      <p:pic>
        <p:nvPicPr>
          <p:cNvPr id="5" name="Picture 4">
            <a:extLst>
              <a:ext uri="{FF2B5EF4-FFF2-40B4-BE49-F238E27FC236}">
                <a16:creationId xmlns:a16="http://schemas.microsoft.com/office/drawing/2014/main" id="{7AB5CAA1-7F0F-4C2C-3847-365BC2FDDCB3}"/>
              </a:ext>
            </a:extLst>
          </p:cNvPr>
          <p:cNvPicPr>
            <a:picLocks noChangeAspect="1"/>
          </p:cNvPicPr>
          <p:nvPr/>
        </p:nvPicPr>
        <p:blipFill>
          <a:blip r:embed="rId5">
            <a:extLst>
              <a:ext uri="{837473B0-CC2E-450A-ABE3-18F120FF3D39}">
                <a1611:picAttrSrcUrl xmlns:a1611="http://schemas.microsoft.com/office/drawing/2016/11/main" r:id="rId6"/>
              </a:ext>
            </a:extLst>
          </a:blip>
          <a:srcRect l="26592" r="26592"/>
          <a:stretch/>
        </p:blipFill>
        <p:spPr>
          <a:xfrm>
            <a:off x="13295" y="10"/>
            <a:ext cx="3955861" cy="582504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11" name="Group 10">
            <a:extLst>
              <a:ext uri="{FF2B5EF4-FFF2-40B4-BE49-F238E27FC236}">
                <a16:creationId xmlns:a16="http://schemas.microsoft.com/office/drawing/2014/main" id="{4304385C-435D-28EB-2718-F9C0F7ECC026}"/>
              </a:ext>
            </a:extLst>
          </p:cNvPr>
          <p:cNvGrpSpPr/>
          <p:nvPr/>
        </p:nvGrpSpPr>
        <p:grpSpPr>
          <a:xfrm>
            <a:off x="4685289" y="4675517"/>
            <a:ext cx="6734952" cy="758718"/>
            <a:chOff x="7508465" y="5887904"/>
            <a:chExt cx="10230664" cy="758718"/>
          </a:xfrm>
        </p:grpSpPr>
        <p:sp>
          <p:nvSpPr>
            <p:cNvPr id="4" name="Rectangle: Rounded Corners 3">
              <a:extLst>
                <a:ext uri="{FF2B5EF4-FFF2-40B4-BE49-F238E27FC236}">
                  <a16:creationId xmlns:a16="http://schemas.microsoft.com/office/drawing/2014/main" id="{66DF34FE-6550-DBE5-CFA9-75191D47C9AB}"/>
                </a:ext>
              </a:extLst>
            </p:cNvPr>
            <p:cNvSpPr/>
            <p:nvPr/>
          </p:nvSpPr>
          <p:spPr>
            <a:xfrm>
              <a:off x="7508465" y="5887904"/>
              <a:ext cx="10230664" cy="758718"/>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6" name="Group 5">
              <a:extLst>
                <a:ext uri="{FF2B5EF4-FFF2-40B4-BE49-F238E27FC236}">
                  <a16:creationId xmlns:a16="http://schemas.microsoft.com/office/drawing/2014/main" id="{BEFEBE8C-1D00-A3C5-17CC-3B9D90E20528}"/>
                </a:ext>
              </a:extLst>
            </p:cNvPr>
            <p:cNvGrpSpPr/>
            <p:nvPr/>
          </p:nvGrpSpPr>
          <p:grpSpPr>
            <a:xfrm>
              <a:off x="8565648" y="5887904"/>
              <a:ext cx="8748179" cy="758718"/>
              <a:chOff x="1057183" y="1805"/>
              <a:chExt cx="25798564" cy="915310"/>
            </a:xfrm>
          </p:grpSpPr>
          <p:sp>
            <p:nvSpPr>
              <p:cNvPr id="7" name="Rectangle 6">
                <a:extLst>
                  <a:ext uri="{FF2B5EF4-FFF2-40B4-BE49-F238E27FC236}">
                    <a16:creationId xmlns:a16="http://schemas.microsoft.com/office/drawing/2014/main" id="{2EF54F4A-2F5D-59AA-2C62-1F041AC596E5}"/>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F1E5198E-9F28-4DC8-2EA9-CACF600D05A3}"/>
                  </a:ext>
                </a:extLst>
              </p:cNvPr>
              <p:cNvSpPr txBox="1"/>
              <p:nvPr/>
            </p:nvSpPr>
            <p:spPr>
              <a:xfrm>
                <a:off x="1057183" y="1805"/>
                <a:ext cx="25798564"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Consider convenience – not just fulfillment, but also information! </a:t>
                </a:r>
              </a:p>
            </p:txBody>
          </p:sp>
        </p:grpSp>
        <p:sp>
          <p:nvSpPr>
            <p:cNvPr id="9" name="Rectangle 8" descr="Light Bulb and Gear">
              <a:extLst>
                <a:ext uri="{FF2B5EF4-FFF2-40B4-BE49-F238E27FC236}">
                  <a16:creationId xmlns:a16="http://schemas.microsoft.com/office/drawing/2014/main" id="{75A16F0F-C729-7319-9DD7-1C2AF3C6A0AA}"/>
                </a:ext>
              </a:extLst>
            </p:cNvPr>
            <p:cNvSpPr/>
            <p:nvPr/>
          </p:nvSpPr>
          <p:spPr>
            <a:xfrm>
              <a:off x="7894839" y="6048459"/>
              <a:ext cx="503420" cy="41729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02696052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9351E-AC50-C62D-3D38-89E24075D758}"/>
              </a:ext>
            </a:extLst>
          </p:cNvPr>
          <p:cNvSpPr>
            <a:spLocks noGrp="1"/>
          </p:cNvSpPr>
          <p:nvPr>
            <p:ph type="title"/>
          </p:nvPr>
        </p:nvSpPr>
        <p:spPr>
          <a:xfrm>
            <a:off x="4827347" y="-224861"/>
            <a:ext cx="6251110" cy="1783080"/>
          </a:xfrm>
        </p:spPr>
        <p:txBody>
          <a:bodyPr anchor="b">
            <a:normAutofit/>
          </a:bodyPr>
          <a:lstStyle/>
          <a:p>
            <a:r>
              <a:rPr lang="en-US" sz="5400" b="1" dirty="0"/>
              <a:t>Promotion</a:t>
            </a:r>
          </a:p>
        </p:txBody>
      </p:sp>
      <p:sp>
        <p:nvSpPr>
          <p:cNvPr id="3" name="Content Placeholder 2">
            <a:extLst>
              <a:ext uri="{FF2B5EF4-FFF2-40B4-BE49-F238E27FC236}">
                <a16:creationId xmlns:a16="http://schemas.microsoft.com/office/drawing/2014/main" id="{C7047671-53A1-0B61-4C61-E12DB8E847E3}"/>
              </a:ext>
            </a:extLst>
          </p:cNvPr>
          <p:cNvSpPr>
            <a:spLocks noGrp="1"/>
          </p:cNvSpPr>
          <p:nvPr>
            <p:ph idx="1"/>
          </p:nvPr>
        </p:nvSpPr>
        <p:spPr>
          <a:xfrm>
            <a:off x="4827347" y="1739087"/>
            <a:ext cx="6251110" cy="3483864"/>
          </a:xfrm>
        </p:spPr>
        <p:txBody>
          <a:bodyPr>
            <a:normAutofit/>
          </a:bodyPr>
          <a:lstStyle/>
          <a:p>
            <a:pPr marL="0" indent="0">
              <a:buNone/>
            </a:pPr>
            <a:r>
              <a:rPr lang="en-US" sz="2200" b="1" dirty="0"/>
              <a:t>Communication with your target customers!</a:t>
            </a:r>
          </a:p>
          <a:p>
            <a:pPr marL="0" indent="0">
              <a:buNone/>
            </a:pPr>
            <a:endParaRPr lang="en-US" sz="2200" b="1" dirty="0"/>
          </a:p>
          <a:p>
            <a:r>
              <a:rPr lang="en-US" sz="2200" dirty="0"/>
              <a:t>How are you going to advertise to your customers? Through which medias?</a:t>
            </a:r>
          </a:p>
          <a:p>
            <a:r>
              <a:rPr lang="en-US" sz="2200" dirty="0"/>
              <a:t>What will your marketing messages be?</a:t>
            </a:r>
          </a:p>
          <a:p>
            <a:r>
              <a:rPr lang="en-US" sz="2200" dirty="0"/>
              <a:t>How will you be targeted in your advertising – efficient and effective?</a:t>
            </a:r>
          </a:p>
          <a:p>
            <a:endParaRPr lang="en-US" sz="2200" b="1" dirty="0">
              <a:solidFill>
                <a:schemeClr val="accent2"/>
              </a:solidFill>
            </a:endParaRPr>
          </a:p>
          <a:p>
            <a:endParaRPr lang="en-US" sz="2200" dirty="0"/>
          </a:p>
        </p:txBody>
      </p:sp>
      <p:pic>
        <p:nvPicPr>
          <p:cNvPr id="5" name="Picture 4" descr="People doing teamwork illustration">
            <a:extLst>
              <a:ext uri="{FF2B5EF4-FFF2-40B4-BE49-F238E27FC236}">
                <a16:creationId xmlns:a16="http://schemas.microsoft.com/office/drawing/2014/main" id="{7AB5CAA1-7F0F-4C2C-3847-365BC2FDDCB3}"/>
              </a:ext>
            </a:extLst>
          </p:cNvPr>
          <p:cNvPicPr>
            <a:picLocks noChangeAspect="1"/>
          </p:cNvPicPr>
          <p:nvPr/>
        </p:nvPicPr>
        <p:blipFill>
          <a:blip r:embed="rId4"/>
          <a:srcRect l="28546" r="28546"/>
          <a:stretch/>
        </p:blipFill>
        <p:spPr>
          <a:xfrm>
            <a:off x="1" y="10"/>
            <a:ext cx="3930915" cy="5788315"/>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grpSp>
        <p:nvGrpSpPr>
          <p:cNvPr id="4" name="Group 3">
            <a:extLst>
              <a:ext uri="{FF2B5EF4-FFF2-40B4-BE49-F238E27FC236}">
                <a16:creationId xmlns:a16="http://schemas.microsoft.com/office/drawing/2014/main" id="{F0CF3B74-8AE5-E46D-A126-4ADA46F681BE}"/>
              </a:ext>
            </a:extLst>
          </p:cNvPr>
          <p:cNvGrpSpPr/>
          <p:nvPr/>
        </p:nvGrpSpPr>
        <p:grpSpPr>
          <a:xfrm>
            <a:off x="4634792" y="4753170"/>
            <a:ext cx="6515879" cy="758718"/>
            <a:chOff x="7508465" y="5887904"/>
            <a:chExt cx="6515879" cy="758718"/>
          </a:xfrm>
        </p:grpSpPr>
        <p:sp>
          <p:nvSpPr>
            <p:cNvPr id="6" name="Rectangle: Rounded Corners 5">
              <a:extLst>
                <a:ext uri="{FF2B5EF4-FFF2-40B4-BE49-F238E27FC236}">
                  <a16:creationId xmlns:a16="http://schemas.microsoft.com/office/drawing/2014/main" id="{C4368976-86CA-B60B-F740-F4AB949FF8BD}"/>
                </a:ext>
              </a:extLst>
            </p:cNvPr>
            <p:cNvSpPr/>
            <p:nvPr/>
          </p:nvSpPr>
          <p:spPr>
            <a:xfrm>
              <a:off x="7508465" y="5887904"/>
              <a:ext cx="6515879" cy="758717"/>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2BF1C958-1555-01C5-009D-19EB085F82ED}"/>
                </a:ext>
              </a:extLst>
            </p:cNvPr>
            <p:cNvGrpSpPr/>
            <p:nvPr/>
          </p:nvGrpSpPr>
          <p:grpSpPr>
            <a:xfrm>
              <a:off x="8565648" y="5887904"/>
              <a:ext cx="5182250" cy="758718"/>
              <a:chOff x="1057183" y="1805"/>
              <a:chExt cx="15282565" cy="915310"/>
            </a:xfrm>
          </p:grpSpPr>
          <p:sp>
            <p:nvSpPr>
              <p:cNvPr id="9" name="Rectangle 8">
                <a:extLst>
                  <a:ext uri="{FF2B5EF4-FFF2-40B4-BE49-F238E27FC236}">
                    <a16:creationId xmlns:a16="http://schemas.microsoft.com/office/drawing/2014/main" id="{523D7126-93DC-7C84-C8D8-8AA154E90A99}"/>
                  </a:ext>
                </a:extLst>
              </p:cNvPr>
              <p:cNvSpPr/>
              <p:nvPr/>
            </p:nvSpPr>
            <p:spPr>
              <a:xfrm>
                <a:off x="1057183" y="1805"/>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808137AA-FC7E-5A0B-1334-D4923940F623}"/>
                  </a:ext>
                </a:extLst>
              </p:cNvPr>
              <p:cNvSpPr txBox="1"/>
              <p:nvPr/>
            </p:nvSpPr>
            <p:spPr>
              <a:xfrm>
                <a:off x="1057183" y="1805"/>
                <a:ext cx="15282565"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US" sz="2400" b="1" i="0" u="none" strike="noStrike" kern="1200" cap="none" spc="0" normalizeH="0" baseline="0" noProof="0" dirty="0">
                    <a:ln>
                      <a:noFill/>
                    </a:ln>
                    <a:solidFill>
                      <a:prstClr val="white"/>
                    </a:solidFill>
                    <a:effectLst/>
                    <a:uLnTx/>
                    <a:uFillTx/>
                    <a:latin typeface="Calibri" panose="020F0502020204030204"/>
                    <a:ea typeface="+mn-ea"/>
                    <a:cs typeface="+mn-cs"/>
                  </a:rPr>
                  <a:t>How will you create relationships?! </a:t>
                </a:r>
              </a:p>
            </p:txBody>
          </p:sp>
        </p:grpSp>
        <p:sp>
          <p:nvSpPr>
            <p:cNvPr id="8" name="Rectangle 7" descr="Light Bulb and Gear">
              <a:extLst>
                <a:ext uri="{FF2B5EF4-FFF2-40B4-BE49-F238E27FC236}">
                  <a16:creationId xmlns:a16="http://schemas.microsoft.com/office/drawing/2014/main" id="{FEB1A771-93BB-A59B-5ED4-6868C6D9FB56}"/>
                </a:ext>
              </a:extLst>
            </p:cNvPr>
            <p:cNvSpPr/>
            <p:nvPr/>
          </p:nvSpPr>
          <p:spPr>
            <a:xfrm>
              <a:off x="7894839" y="6048459"/>
              <a:ext cx="503420" cy="417294"/>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744786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050" name="Picture 2" descr="How To Learn Digital Marketing? (At Home &amp; For Free)">
            <a:extLst>
              <a:ext uri="{FF2B5EF4-FFF2-40B4-BE49-F238E27FC236}">
                <a16:creationId xmlns:a16="http://schemas.microsoft.com/office/drawing/2014/main" id="{8C45F575-2BA2-1F9A-52D4-419FD5AB0B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22286" y="174172"/>
            <a:ext cx="6951209" cy="5368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1604642"/>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02779C7D-7A95-2EB6-F3CD-CD931434EA78}"/>
              </a:ext>
            </a:extLst>
          </p:cNvPr>
          <p:cNvSpPr>
            <a:spLocks noGrp="1"/>
          </p:cNvSpPr>
          <p:nvPr>
            <p:ph type="title"/>
          </p:nvPr>
        </p:nvSpPr>
        <p:spPr>
          <a:xfrm>
            <a:off x="838200" y="194082"/>
            <a:ext cx="10515600" cy="1133499"/>
          </a:xfrm>
        </p:spPr>
        <p:txBody>
          <a:bodyPr vert="horz" lIns="91440" tIns="45720" rIns="91440" bIns="45720" rtlCol="0" anchor="ctr">
            <a:normAutofit/>
          </a:bodyPr>
          <a:lstStyle/>
          <a:p>
            <a:pPr algn="ctr"/>
            <a:r>
              <a:rPr lang="en-US" altLang="en-US" sz="5200" kern="1200" dirty="0">
                <a:solidFill>
                  <a:schemeClr val="tx1"/>
                </a:solidFill>
                <a:latin typeface="+mj-lt"/>
                <a:ea typeface="+mj-ea"/>
                <a:cs typeface="+mj-cs"/>
              </a:rPr>
              <a:t>20 low-cost ideas for your marketing </a:t>
            </a:r>
          </a:p>
        </p:txBody>
      </p:sp>
      <p:graphicFrame>
        <p:nvGraphicFramePr>
          <p:cNvPr id="30723" name="Content Placeholder 2">
            <a:extLst>
              <a:ext uri="{FF2B5EF4-FFF2-40B4-BE49-F238E27FC236}">
                <a16:creationId xmlns:a16="http://schemas.microsoft.com/office/drawing/2014/main" id="{ED51EA69-33CC-091D-BF0A-79FC3C0D830A}"/>
              </a:ext>
            </a:extLst>
          </p:cNvPr>
          <p:cNvGraphicFramePr>
            <a:graphicFrameLocks noGrp="1"/>
          </p:cNvGraphicFramePr>
          <p:nvPr>
            <p:ph sz="half" idx="1"/>
          </p:nvPr>
        </p:nvGraphicFramePr>
        <p:xfrm>
          <a:off x="838200" y="1125454"/>
          <a:ext cx="10515600" cy="4352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32305929"/>
      </p:ext>
    </p:extLst>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descr="Paper people pyramid">
            <a:extLst>
              <a:ext uri="{FF2B5EF4-FFF2-40B4-BE49-F238E27FC236}">
                <a16:creationId xmlns:a16="http://schemas.microsoft.com/office/drawing/2014/main" id="{8E75C54C-3B6F-6BC5-70DC-0A2BD2EFFE54}"/>
              </a:ext>
            </a:extLst>
          </p:cNvPr>
          <p:cNvPicPr>
            <a:picLocks noChangeAspect="1"/>
          </p:cNvPicPr>
          <p:nvPr/>
        </p:nvPicPr>
        <p:blipFill rotWithShape="1">
          <a:blip r:embed="rId4">
            <a:alphaModFix amt="35000"/>
          </a:blip>
          <a:srcRect t="4782" b="20218"/>
          <a:stretch/>
        </p:blipFill>
        <p:spPr>
          <a:xfrm>
            <a:off x="20" y="10"/>
            <a:ext cx="12191980" cy="5719303"/>
          </a:xfrm>
          <a:prstGeom prst="rect">
            <a:avLst/>
          </a:prstGeom>
        </p:spPr>
      </p:pic>
      <p:sp>
        <p:nvSpPr>
          <p:cNvPr id="6" name="Title 1"/>
          <p:cNvSpPr>
            <a:spLocks noGrp="1"/>
          </p:cNvSpPr>
          <p:nvPr>
            <p:ph type="title"/>
          </p:nvPr>
        </p:nvSpPr>
        <p:spPr>
          <a:xfrm>
            <a:off x="838200" y="204033"/>
            <a:ext cx="10515600" cy="1325563"/>
          </a:xfrm>
        </p:spPr>
        <p:txBody>
          <a:bodyPr vert="horz" lIns="91440" tIns="45720" rIns="91440" bIns="45720" rtlCol="0" anchor="ctr">
            <a:normAutofit/>
          </a:bodyPr>
          <a:lstStyle/>
          <a:p>
            <a:r>
              <a:rPr lang="en-US" b="1" dirty="0">
                <a:solidFill>
                  <a:srgbClr val="002060"/>
                </a:solidFill>
              </a:rPr>
              <a:t>RELATIONSHIP MARKETING</a:t>
            </a:r>
          </a:p>
        </p:txBody>
      </p:sp>
      <p:sp>
        <p:nvSpPr>
          <p:cNvPr id="8" name="Text Box 3"/>
          <p:cNvSpPr txBox="1">
            <a:spLocks noChangeArrowheads="1"/>
          </p:cNvSpPr>
          <p:nvPr/>
        </p:nvSpPr>
        <p:spPr bwMode="auto">
          <a:xfrm>
            <a:off x="838200" y="1529596"/>
            <a:ext cx="8955657" cy="3655330"/>
          </a:xfrm>
          <a:prstGeom prst="rect">
            <a:avLst/>
          </a:prstGeom>
        </p:spPr>
        <p:txBody>
          <a:bodyPr vert="horz" lIns="91440" tIns="45720" rIns="91440" bIns="45720" rtlCol="0">
            <a:noAutofit/>
          </a:bodyPr>
          <a:lstStyle/>
          <a:p>
            <a:pPr marL="0" marR="0" lvl="0" indent="0" algn="l" defTabSz="914400" rtl="0" eaLnBrk="1" fontAlgn="auto" latinLnBrk="0" hangingPunct="1">
              <a:lnSpc>
                <a:spcPct val="90000"/>
              </a:lnSpc>
              <a:spcBef>
                <a:spcPct val="50000"/>
              </a:spcBef>
              <a:spcAft>
                <a:spcPts val="0"/>
              </a:spcAft>
              <a:buClrTx/>
              <a:buSzTx/>
              <a:buFontTx/>
              <a:buNone/>
              <a:tabLst/>
              <a:defRPr/>
            </a:pPr>
            <a:r>
              <a:rPr kumimoji="0" lang="en-US" sz="2800" b="1" i="1" u="sng" strike="noStrike" kern="1200" cap="none" spc="0" normalizeH="0" baseline="0" noProof="0" dirty="0">
                <a:ln>
                  <a:noFill/>
                </a:ln>
                <a:solidFill>
                  <a:prstClr val="black"/>
                </a:solidFill>
                <a:effectLst/>
                <a:uLnTx/>
                <a:uFillTx/>
                <a:latin typeface="Calibri" panose="020F0502020204030204"/>
                <a:ea typeface="+mn-ea"/>
                <a:cs typeface="+mn-cs"/>
              </a:rPr>
              <a:t>‘Get, Keep, Grow’ </a:t>
            </a:r>
            <a:r>
              <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rPr>
              <a:t>- It costs five times as much to get customers as it does to keep them.</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endParaRPr kumimoji="0" lang="en-US" sz="28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Brand reinforcement</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Feedback and improvements (communication)</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Retention (be active in keeping them)</a:t>
            </a:r>
          </a:p>
          <a:p>
            <a:pPr marL="0" marR="0" lvl="0" indent="-228600" algn="l" defTabSz="9144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Create loyalty!</a:t>
            </a:r>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FA26DA3-8296-0DDF-98ED-6177EB5AF96D}"/>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378907DA-2BEC-87E3-ACA8-42512AABFC28}"/>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Key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Resources</a:t>
            </a:r>
          </a:p>
        </p:txBody>
      </p:sp>
      <p:sp>
        <p:nvSpPr>
          <p:cNvPr id="7" name="Text Box 3">
            <a:extLst>
              <a:ext uri="{FF2B5EF4-FFF2-40B4-BE49-F238E27FC236}">
                <a16:creationId xmlns:a16="http://schemas.microsoft.com/office/drawing/2014/main" id="{1BEC1141-2737-D2BB-DD08-6AB54347031D}"/>
              </a:ext>
            </a:extLst>
          </p:cNvPr>
          <p:cNvSpPr txBox="1">
            <a:spLocks noChangeArrowheads="1"/>
          </p:cNvSpPr>
          <p:nvPr/>
        </p:nvSpPr>
        <p:spPr bwMode="auto">
          <a:xfrm>
            <a:off x="4370264" y="512960"/>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Describe the key physical resources your business requires to start-up and operate.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Premises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physical space do you need for your business? For production, sales, administrative work, etc. Where will this be located ideally and what are the costs for rent and business rates approximately?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Equipment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are the most important things you will need to do your key business activities? What equipment, tools, technology, fixtures/fittings, etc do you need to operate effectively and competitively?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Suppliers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key suppliers do you need for your business to operate effectively that will be provide you with the ingredients, materials or functions to operate and sell to customers on a day-to-day basis?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31519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16D7-9ED4-56F5-82A4-13A8CFC16218}"/>
              </a:ext>
            </a:extLst>
          </p:cNvPr>
          <p:cNvSpPr>
            <a:spLocks noGrp="1"/>
          </p:cNvSpPr>
          <p:nvPr>
            <p:ph type="title"/>
          </p:nvPr>
        </p:nvSpPr>
        <p:spPr>
          <a:xfrm>
            <a:off x="4303578" y="415408"/>
            <a:ext cx="6586491" cy="1676603"/>
          </a:xfrm>
        </p:spPr>
        <p:txBody>
          <a:bodyPr>
            <a:noAutofit/>
          </a:bodyPr>
          <a:lstStyle/>
          <a:p>
            <a:r>
              <a:rPr lang="en-GB" sz="4000" b="1" i="1" kern="0"/>
              <a:t>Now, you know your key activities, you can priorities the </a:t>
            </a:r>
            <a:r>
              <a:rPr lang="en-GB" sz="4000" b="1" i="1" kern="0">
                <a:solidFill>
                  <a:schemeClr val="accent2"/>
                </a:solidFill>
              </a:rPr>
              <a:t>key resources </a:t>
            </a:r>
            <a:r>
              <a:rPr lang="en-GB" sz="4000" b="1" i="1" kern="0"/>
              <a:t>you need.</a:t>
            </a:r>
            <a:endParaRPr lang="en-US" sz="4000" b="1" i="1"/>
          </a:p>
        </p:txBody>
      </p:sp>
      <p:sp>
        <p:nvSpPr>
          <p:cNvPr id="3" name="Content Placeholder 2">
            <a:extLst>
              <a:ext uri="{FF2B5EF4-FFF2-40B4-BE49-F238E27FC236}">
                <a16:creationId xmlns:a16="http://schemas.microsoft.com/office/drawing/2014/main" id="{31CD0528-1527-0D26-3DE6-2B4AEC26CBD2}"/>
              </a:ext>
            </a:extLst>
          </p:cNvPr>
          <p:cNvSpPr>
            <a:spLocks noGrp="1"/>
          </p:cNvSpPr>
          <p:nvPr>
            <p:ph idx="1"/>
          </p:nvPr>
        </p:nvSpPr>
        <p:spPr>
          <a:xfrm>
            <a:off x="4303580" y="2490651"/>
            <a:ext cx="6586489" cy="3658098"/>
          </a:xfrm>
        </p:spPr>
        <p:txBody>
          <a:bodyPr>
            <a:normAutofit/>
          </a:bodyPr>
          <a:lstStyle/>
          <a:p>
            <a:pPr marL="0" indent="0">
              <a:buNone/>
            </a:pPr>
            <a:r>
              <a:rPr lang="en-GB" sz="2400" b="1">
                <a:solidFill>
                  <a:schemeClr val="accent2"/>
                </a:solidFill>
                <a:effectLst/>
              </a:rPr>
              <a:t>What key resources does your business need</a:t>
            </a:r>
            <a:r>
              <a:rPr lang="en-GB" sz="2400" b="1">
                <a:solidFill>
                  <a:schemeClr val="accent2"/>
                </a:solidFill>
              </a:rPr>
              <a:t>?</a:t>
            </a:r>
          </a:p>
          <a:p>
            <a:pPr marL="0" indent="0">
              <a:buNone/>
            </a:pPr>
            <a:endParaRPr lang="en-GB" sz="2400" b="1">
              <a:solidFill>
                <a:schemeClr val="accent2"/>
              </a:solidFill>
              <a:effectLst/>
            </a:endParaRPr>
          </a:p>
          <a:p>
            <a:r>
              <a:rPr lang="en-GB" sz="2400">
                <a:effectLst/>
              </a:rPr>
              <a:t>What key resources are needed for, including:</a:t>
            </a:r>
          </a:p>
          <a:p>
            <a:pPr lvl="1"/>
            <a:r>
              <a:rPr lang="en-GB"/>
              <a:t>Premises and space</a:t>
            </a:r>
            <a:endParaRPr lang="en-GB">
              <a:effectLst/>
            </a:endParaRPr>
          </a:p>
          <a:p>
            <a:pPr lvl="1"/>
            <a:r>
              <a:rPr lang="en-GB">
                <a:effectLst/>
              </a:rPr>
              <a:t>Physical equipment</a:t>
            </a:r>
          </a:p>
          <a:p>
            <a:pPr lvl="1"/>
            <a:r>
              <a:rPr lang="en-GB">
                <a:effectLst/>
              </a:rPr>
              <a:t>Partnerships and alliances</a:t>
            </a:r>
          </a:p>
          <a:p>
            <a:pPr marL="457200" lvl="1" indent="0">
              <a:buNone/>
            </a:pPr>
            <a:endParaRPr lang="en-GB">
              <a:effectLst/>
            </a:endParaRPr>
          </a:p>
        </p:txBody>
      </p:sp>
      <p:pic>
        <p:nvPicPr>
          <p:cNvPr id="4" name="Picture 4" descr="Woman using laptop in home office">
            <a:extLst>
              <a:ext uri="{FF2B5EF4-FFF2-40B4-BE49-F238E27FC236}">
                <a16:creationId xmlns:a16="http://schemas.microsoft.com/office/drawing/2014/main" id="{883D5FE0-BCA7-C2D3-476A-8E4F8AF98643}"/>
              </a:ext>
            </a:extLst>
          </p:cNvPr>
          <p:cNvPicPr>
            <a:picLocks noChangeAspect="1"/>
          </p:cNvPicPr>
          <p:nvPr/>
        </p:nvPicPr>
        <p:blipFill>
          <a:blip r:embed="rId2"/>
          <a:srcRect l="27469" r="27469"/>
          <a:stretch/>
        </p:blipFill>
        <p:spPr>
          <a:xfrm>
            <a:off x="1" y="58200"/>
            <a:ext cx="3866606" cy="5720362"/>
          </a:xfrm>
          <a:prstGeom prst="rect">
            <a:avLst/>
          </a:prstGeom>
          <a:effectLst/>
        </p:spPr>
      </p:pic>
    </p:spTree>
    <p:extLst>
      <p:ext uri="{BB962C8B-B14F-4D97-AF65-F5344CB8AC3E}">
        <p14:creationId xmlns:p14="http://schemas.microsoft.com/office/powerpoint/2010/main" val="34852994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4313694" y="357050"/>
            <a:ext cx="6251110" cy="840813"/>
          </a:xfrm>
        </p:spPr>
        <p:txBody>
          <a:bodyPr anchor="b">
            <a:normAutofit/>
          </a:bodyPr>
          <a:lstStyle/>
          <a:p>
            <a:r>
              <a:rPr lang="en-US" sz="5400" b="1"/>
              <a:t>Premises</a:t>
            </a:r>
          </a:p>
        </p:txBody>
      </p:sp>
      <p:pic>
        <p:nvPicPr>
          <p:cNvPr id="13" name="Picture 4">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18670" r="18670"/>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Content Placeholder 3">
            <a:extLst>
              <a:ext uri="{FF2B5EF4-FFF2-40B4-BE49-F238E27FC236}">
                <a16:creationId xmlns:a16="http://schemas.microsoft.com/office/drawing/2014/main" id="{DF3B4896-DD36-C277-AB1F-CB4D6770826F}"/>
              </a:ext>
            </a:extLst>
          </p:cNvPr>
          <p:cNvSpPr txBox="1">
            <a:spLocks noGrp="1"/>
          </p:cNvSpPr>
          <p:nvPr>
            <p:ph idx="1"/>
          </p:nvPr>
        </p:nvSpPr>
        <p:spPr>
          <a:xfrm>
            <a:off x="4841966" y="1590494"/>
            <a:ext cx="651183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What physical space do you need for your business and team?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a:solidFill>
                <a:prstClr val="black"/>
              </a:solidFill>
              <a:latin typeface="Calibri" panose="020F050202020403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a:ln>
                  <a:noFill/>
                </a:ln>
                <a:solidFill>
                  <a:prstClr val="black"/>
                </a:solidFill>
                <a:effectLst/>
                <a:uLnTx/>
                <a:uFillTx/>
                <a:latin typeface="Calibri" panose="020F0502020204030204"/>
                <a:ea typeface="+mn-ea"/>
                <a:cs typeface="+mn-cs"/>
              </a:rPr>
              <a:t>Research</a:t>
            </a:r>
            <a:r>
              <a:rPr lang="en-GB">
                <a:solidFill>
                  <a:prstClr val="black"/>
                </a:solidFill>
                <a:latin typeface="Calibri" panose="020F0502020204030204"/>
              </a:rPr>
              <a:t> real locations and costs.</a:t>
            </a:r>
            <a:endParaRPr kumimoji="0" lang="en-GB" sz="2800" b="0" i="0" u="none" strike="noStrike" kern="1200" cap="none" spc="0" normalizeH="0" baseline="0" noProof="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solidFill>
                  <a:schemeClr val="bg1">
                    <a:lumMod val="65000"/>
                  </a:schemeClr>
                </a:solidFill>
                <a:latin typeface="Calibri" panose="020F0502020204030204"/>
              </a:rPr>
              <a:t>Look up commercial estate agents </a:t>
            </a:r>
            <a:r>
              <a:rPr lang="en-GB" i="1">
                <a:solidFill>
                  <a:schemeClr val="bg1">
                    <a:lumMod val="65000"/>
                  </a:schemeClr>
                </a:solidFill>
                <a:latin typeface="Calibri" panose="020F0502020204030204"/>
              </a:rPr>
              <a:t>(rent, service fees, insurance costs) </a:t>
            </a:r>
            <a:endParaRPr kumimoji="0" lang="en-GB" sz="2800" b="0" i="0" u="none" strike="noStrike" kern="1200" cap="none" spc="0" normalizeH="0" baseline="0" noProof="0">
              <a:ln>
                <a:noFill/>
              </a:ln>
              <a:solidFill>
                <a:schemeClr val="bg1">
                  <a:lumMod val="65000"/>
                </a:schemeClr>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solidFill>
                  <a:schemeClr val="bg1">
                    <a:lumMod val="65000"/>
                  </a:schemeClr>
                </a:solidFill>
                <a:latin typeface="Calibri" panose="020F0502020204030204"/>
              </a:rPr>
              <a:t>Consider business rates - </a:t>
            </a:r>
            <a:r>
              <a:rPr lang="en-GB">
                <a:solidFill>
                  <a:schemeClr val="bg1">
                    <a:lumMod val="65000"/>
                  </a:schemeClr>
                </a:solidFill>
                <a:latin typeface="Calibri" panose="020F0502020204030204"/>
                <a:hlinkClick r:id="rId3">
                  <a:extLst>
                    <a:ext uri="{A12FA001-AC4F-418D-AE19-62706E023703}">
                      <ahyp:hlinkClr xmlns:ahyp="http://schemas.microsoft.com/office/drawing/2018/hyperlinkcolor" val="tx"/>
                    </a:ext>
                  </a:extLst>
                </a:hlinkClick>
              </a:rPr>
              <a:t>https://www.gov.uk/introduction-to-business-rates</a:t>
            </a:r>
            <a:r>
              <a:rPr lang="en-GB">
                <a:solidFill>
                  <a:schemeClr val="bg1">
                    <a:lumMod val="65000"/>
                  </a:schemeClr>
                </a:solidFill>
                <a:latin typeface="Calibri" panose="020F0502020204030204"/>
              </a:rPr>
              <a:t> </a:t>
            </a:r>
            <a:endParaRPr kumimoji="0" lang="en-GB" sz="2800" b="0" i="0" u="none" strike="noStrike" kern="1200" cap="none" spc="0" normalizeH="0" baseline="0" noProof="0">
              <a:ln>
                <a:noFill/>
              </a:ln>
              <a:solidFill>
                <a:schemeClr val="bg1">
                  <a:lumMod val="65000"/>
                </a:scheme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5687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4130814" y="247106"/>
            <a:ext cx="6251110" cy="840813"/>
          </a:xfrm>
        </p:spPr>
        <p:txBody>
          <a:bodyPr anchor="b">
            <a:noAutofit/>
          </a:bodyPr>
          <a:lstStyle/>
          <a:p>
            <a:r>
              <a:rPr lang="en-US" sz="3600" b="1"/>
              <a:t>Physical Resources &amp; Equipment </a:t>
            </a:r>
          </a:p>
        </p:txBody>
      </p:sp>
      <p:pic>
        <p:nvPicPr>
          <p:cNvPr id="13" name="Picture 4" descr="Wood human figure">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2048" r="52621" b="-1"/>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2F3DB75B-9949-BA58-D76C-D5F860B92750}"/>
              </a:ext>
            </a:extLst>
          </p:cNvPr>
          <p:cNvSpPr>
            <a:spLocks noGrp="1"/>
          </p:cNvSpPr>
          <p:nvPr>
            <p:ph idx="1"/>
          </p:nvPr>
        </p:nvSpPr>
        <p:spPr>
          <a:xfrm>
            <a:off x="4406537" y="3727268"/>
            <a:ext cx="7142335" cy="2463219"/>
          </a:xfrm>
        </p:spPr>
        <p:txBody>
          <a:bodyPr>
            <a:normAutofit/>
          </a:bodyPr>
          <a:lstStyle/>
          <a:p>
            <a:r>
              <a:rPr lang="en-US" sz="2200" b="1" i="1">
                <a:solidFill>
                  <a:schemeClr val="accent2"/>
                </a:solidFill>
              </a:rPr>
              <a:t>What do you really need, what can you wait for?</a:t>
            </a:r>
          </a:p>
          <a:p>
            <a:r>
              <a:rPr lang="en-US" sz="2200" b="1" i="1">
                <a:solidFill>
                  <a:schemeClr val="accent2"/>
                </a:solidFill>
              </a:rPr>
              <a:t>How much does it all cost? </a:t>
            </a:r>
          </a:p>
          <a:p>
            <a:r>
              <a:rPr lang="en-US" sz="2200" b="1" i="1">
                <a:solidFill>
                  <a:schemeClr val="accent2"/>
                </a:solidFill>
              </a:rPr>
              <a:t>How often do you need to purchase the resources?</a:t>
            </a:r>
          </a:p>
          <a:p>
            <a:r>
              <a:rPr lang="en-US" sz="2200" b="1" i="1">
                <a:solidFill>
                  <a:schemeClr val="accent2"/>
                </a:solidFill>
              </a:rPr>
              <a:t>Where are you going to store these resources?</a:t>
            </a:r>
          </a:p>
        </p:txBody>
      </p:sp>
      <p:graphicFrame>
        <p:nvGraphicFramePr>
          <p:cNvPr id="5" name="Content Placeholder 2">
            <a:extLst>
              <a:ext uri="{FF2B5EF4-FFF2-40B4-BE49-F238E27FC236}">
                <a16:creationId xmlns:a16="http://schemas.microsoft.com/office/drawing/2014/main" id="{7E69EBFD-229D-AD33-860F-6691340F9772}"/>
              </a:ext>
            </a:extLst>
          </p:cNvPr>
          <p:cNvGraphicFramePr>
            <a:graphicFrameLocks/>
          </p:cNvGraphicFramePr>
          <p:nvPr/>
        </p:nvGraphicFramePr>
        <p:xfrm>
          <a:off x="4264281" y="1411658"/>
          <a:ext cx="7426845" cy="20173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25674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0882-7B0C-36F4-C192-C76B6F99268D}"/>
              </a:ext>
            </a:extLst>
          </p:cNvPr>
          <p:cNvSpPr>
            <a:spLocks noGrp="1"/>
          </p:cNvSpPr>
          <p:nvPr>
            <p:ph type="title"/>
          </p:nvPr>
        </p:nvSpPr>
        <p:spPr>
          <a:xfrm>
            <a:off x="4130814" y="247106"/>
            <a:ext cx="6251110" cy="840813"/>
          </a:xfrm>
        </p:spPr>
        <p:txBody>
          <a:bodyPr anchor="b">
            <a:noAutofit/>
          </a:bodyPr>
          <a:lstStyle/>
          <a:p>
            <a:r>
              <a:rPr lang="en-US" sz="4800" b="1"/>
              <a:t>Key Suppliers</a:t>
            </a:r>
          </a:p>
        </p:txBody>
      </p:sp>
      <p:pic>
        <p:nvPicPr>
          <p:cNvPr id="13" name="Picture 4">
            <a:extLst>
              <a:ext uri="{FF2B5EF4-FFF2-40B4-BE49-F238E27FC236}">
                <a16:creationId xmlns:a16="http://schemas.microsoft.com/office/drawing/2014/main" id="{42E27759-33AF-7251-387E-2C08CAC1546A}"/>
              </a:ext>
            </a:extLst>
          </p:cNvPr>
          <p:cNvPicPr>
            <a:picLocks noChangeAspect="1"/>
          </p:cNvPicPr>
          <p:nvPr/>
        </p:nvPicPr>
        <p:blipFill rotWithShape="1">
          <a:blip r:embed="rId2"/>
          <a:srcRect l="19016" r="19016"/>
          <a:stretch/>
        </p:blipFill>
        <p:spPr>
          <a:xfrm>
            <a:off x="1" y="10"/>
            <a:ext cx="3926953" cy="57824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9" name="Content Placeholder 2">
            <a:extLst>
              <a:ext uri="{FF2B5EF4-FFF2-40B4-BE49-F238E27FC236}">
                <a16:creationId xmlns:a16="http://schemas.microsoft.com/office/drawing/2014/main" id="{E3083430-660B-81D9-03A6-6AD856352A66}"/>
              </a:ext>
            </a:extLst>
          </p:cNvPr>
          <p:cNvSpPr txBox="1">
            <a:spLocks/>
          </p:cNvSpPr>
          <p:nvPr/>
        </p:nvSpPr>
        <p:spPr>
          <a:xfrm>
            <a:off x="4351513" y="826476"/>
            <a:ext cx="6906491" cy="558561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a:ln>
                <a:noFill/>
              </a:ln>
              <a:solidFill>
                <a:srgbClr val="ED7D3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600"/>
              </a:spcBef>
              <a:spcAft>
                <a:spcPts val="0"/>
              </a:spcAft>
              <a:buClrTx/>
              <a:buSzTx/>
              <a:buFont typeface="Arial" panose="020B0604020202020204" pitchFamily="34" charset="0"/>
              <a:buNone/>
              <a:tabLst/>
              <a:defRPr/>
            </a:pPr>
            <a:r>
              <a:rPr kumimoji="0" lang="en-GB" sz="2600" b="0" i="0" u="none" strike="noStrike" kern="1200" cap="none" spc="0" normalizeH="0" baseline="0" noProof="0">
                <a:ln>
                  <a:noFill/>
                </a:ln>
                <a:solidFill>
                  <a:srgbClr val="ED7D31"/>
                </a:solidFill>
                <a:effectLst/>
                <a:uLnTx/>
                <a:uFillTx/>
                <a:latin typeface="Calibri" panose="020F0502020204030204"/>
                <a:ea typeface="+mn-ea"/>
                <a:cs typeface="+mn-cs"/>
              </a:rPr>
              <a:t>Who will provide you with the critical ingredients, material, equipment, or functions for you to operate your activities effectively?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Suppliers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Banks</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Delivery company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Web hosting company</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Supplier of IT solutions / software, </a:t>
            </a:r>
            <a:r>
              <a:rPr kumimoji="0" lang="en-US" sz="2400" b="0" i="0" u="none" strike="noStrike" kern="1200" cap="none" spc="0" normalizeH="0" baseline="0" noProof="0" err="1">
                <a:ln>
                  <a:noFill/>
                </a:ln>
                <a:solidFill>
                  <a:prstClr val="black"/>
                </a:solidFill>
                <a:effectLst/>
                <a:uLnTx/>
                <a:uFillTx/>
                <a:latin typeface="Calibri" panose="020F0502020204030204"/>
                <a:ea typeface="+mn-ea"/>
                <a:cs typeface="+mn-cs"/>
              </a:rPr>
              <a:t>etc</a:t>
            </a: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Online sales channels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Outsourced, specialist agency support</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And more…..</a:t>
            </a:r>
            <a:endParaRPr kumimoji="0" lang="en-GB" sz="2400" b="0" i="0" u="none" strike="noStrike" kern="1200" cap="none" spc="0" normalizeH="0" baseline="0" noProof="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600"/>
              </a:spcBef>
              <a:spcAft>
                <a:spcPts val="0"/>
              </a:spcAft>
              <a:buClrTx/>
              <a:buSzTx/>
              <a:buFont typeface="Arial" panose="020B0604020202020204" pitchFamily="34" charset="0"/>
              <a:buChar char="•"/>
              <a:tabLst/>
              <a:defRPr/>
            </a:pPr>
            <a:endParaRPr kumimoji="0" lang="en-GB" sz="26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600"/>
              </a:spcBef>
              <a:spcAft>
                <a:spcPts val="0"/>
              </a:spcAft>
              <a:buClrTx/>
              <a:buSzTx/>
              <a:buFont typeface="Arial" panose="020B0604020202020204" pitchFamily="34" charset="0"/>
              <a:buNone/>
              <a:tabLst/>
              <a:defRPr/>
            </a:pPr>
            <a:endParaRPr kumimoji="0" lang="en-GB" sz="22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557926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Finances &amp;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Start-Up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Support</a:t>
            </a: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 basic understanding of the level of income needed to outweigh costs should be demonstrated in this section for your first year of operations. A summary of figures should be shown in table/chart format. It should detail expected annual costs and annual income, and a summary of overall profit/loss.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Financial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how you have arrived at the figures in the previous chart. Provide detail for the main costs and areas of income shown (this should link to other sections in the business plan, including The Team, Marketing Plan and Key Resources). Without this section and explanation then your figures are meaningless – attention should be given to providing realistic, well-researched figures.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You should also detail the start-up support you have found that is suitable/applicable for your business and industry. This should be included in the previous chart within Income.</a:t>
            </a:r>
          </a:p>
        </p:txBody>
      </p:sp>
    </p:spTree>
    <p:extLst>
      <p:ext uri="{BB962C8B-B14F-4D97-AF65-F5344CB8AC3E}">
        <p14:creationId xmlns:p14="http://schemas.microsoft.com/office/powerpoint/2010/main" val="33062164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6707-FCB7-5303-8317-F142B0BCD41C}"/>
              </a:ext>
            </a:extLst>
          </p:cNvPr>
          <p:cNvSpPr>
            <a:spLocks noGrp="1"/>
          </p:cNvSpPr>
          <p:nvPr>
            <p:ph type="title"/>
          </p:nvPr>
        </p:nvSpPr>
        <p:spPr>
          <a:xfrm>
            <a:off x="744582" y="296092"/>
            <a:ext cx="5795555" cy="963135"/>
          </a:xfrm>
        </p:spPr>
        <p:txBody>
          <a:bodyPr anchor="b">
            <a:normAutofit fontScale="90000"/>
          </a:bodyPr>
          <a:lstStyle/>
          <a:p>
            <a:r>
              <a:rPr lang="en-GB" sz="5400" b="1">
                <a:effectLst/>
                <a:latin typeface="Calibri" panose="020F0502020204030204" pitchFamily="34" charset="0"/>
                <a:ea typeface="Calibri" panose="020F0502020204030204" pitchFamily="34" charset="0"/>
                <a:cs typeface="Times New Roman" panose="02020603050405020304" pitchFamily="18" charset="0"/>
              </a:rPr>
              <a:t>Consider your Costs</a:t>
            </a:r>
            <a:endParaRPr lang="en-US" sz="5400" b="1"/>
          </a:p>
        </p:txBody>
      </p:sp>
      <p:sp>
        <p:nvSpPr>
          <p:cNvPr id="3" name="Content Placeholder 2">
            <a:extLst>
              <a:ext uri="{FF2B5EF4-FFF2-40B4-BE49-F238E27FC236}">
                <a16:creationId xmlns:a16="http://schemas.microsoft.com/office/drawing/2014/main" id="{B1875478-33CC-BB04-2F04-9F05535C9812}"/>
              </a:ext>
            </a:extLst>
          </p:cNvPr>
          <p:cNvSpPr>
            <a:spLocks noGrp="1"/>
          </p:cNvSpPr>
          <p:nvPr>
            <p:ph idx="1"/>
          </p:nvPr>
        </p:nvSpPr>
        <p:spPr>
          <a:xfrm>
            <a:off x="744583" y="1503882"/>
            <a:ext cx="6082937" cy="3320668"/>
          </a:xfrm>
        </p:spPr>
        <p:txBody>
          <a:bodyPr>
            <a:normAutofit/>
          </a:bodyPr>
          <a:lstStyle/>
          <a:p>
            <a:pPr marL="0" indent="0" defTabSz="914400" eaLnBrk="0" fontAlgn="base" hangingPunct="0">
              <a:spcBef>
                <a:spcPct val="50000"/>
              </a:spcBef>
              <a:spcAft>
                <a:spcPct val="0"/>
              </a:spcAft>
              <a:buNone/>
              <a:defRPr/>
            </a:pPr>
            <a:r>
              <a:rPr lang="en-GB" sz="2200" b="1">
                <a:solidFill>
                  <a:schemeClr val="accent2"/>
                </a:solidFill>
                <a:latin typeface="Calibri" panose="020F0502020204030204" pitchFamily="34" charset="0"/>
                <a:cs typeface="Times New Roman" panose="02020603050405020304" pitchFamily="18" charset="0"/>
              </a:rPr>
              <a:t>What are the costs involved in starting, running, and sustaining your business? </a:t>
            </a:r>
          </a:p>
          <a:p>
            <a:r>
              <a:rPr lang="en-GB" sz="2200">
                <a:latin typeface="Calibri" panose="020F0502020204030204" pitchFamily="34" charset="0"/>
                <a:cs typeface="Times New Roman" panose="02020603050405020304" pitchFamily="18" charset="0"/>
              </a:rPr>
              <a:t>Cost of your resources, operations and activities</a:t>
            </a:r>
          </a:p>
          <a:p>
            <a:r>
              <a:rPr lang="en-GB" sz="2200">
                <a:latin typeface="Calibri" panose="020F0502020204030204" pitchFamily="34" charset="0"/>
                <a:cs typeface="Times New Roman" panose="02020603050405020304" pitchFamily="18" charset="0"/>
              </a:rPr>
              <a:t>Cost of your team and partners</a:t>
            </a:r>
          </a:p>
          <a:p>
            <a:r>
              <a:rPr lang="en-GB" sz="2200">
                <a:latin typeface="Calibri" panose="020F0502020204030204" pitchFamily="34" charset="0"/>
                <a:cs typeface="Times New Roman" panose="02020603050405020304" pitchFamily="18" charset="0"/>
              </a:rPr>
              <a:t>Cost of materials</a:t>
            </a:r>
          </a:p>
          <a:p>
            <a:r>
              <a:rPr lang="en-GB" sz="2200">
                <a:latin typeface="Calibri" panose="020F0502020204030204" pitchFamily="34" charset="0"/>
                <a:cs typeface="Times New Roman" panose="02020603050405020304" pitchFamily="18" charset="0"/>
              </a:rPr>
              <a:t>Cost of start-up and borrowing</a:t>
            </a:r>
          </a:p>
          <a:p>
            <a:r>
              <a:rPr lang="en-GB" sz="2200">
                <a:latin typeface="Calibri" panose="020F0502020204030204" pitchFamily="34" charset="0"/>
                <a:cs typeface="Times New Roman" panose="02020603050405020304" pitchFamily="18" charset="0"/>
              </a:rPr>
              <a:t>Costs of marketing and sales</a:t>
            </a:r>
          </a:p>
          <a:p>
            <a:r>
              <a:rPr lang="en-GB" sz="2200">
                <a:latin typeface="Calibri" panose="020F0502020204030204" pitchFamily="34" charset="0"/>
                <a:cs typeface="Times New Roman" panose="02020603050405020304" pitchFamily="18" charset="0"/>
              </a:rPr>
              <a:t>Other support costs</a:t>
            </a:r>
          </a:p>
          <a:p>
            <a:endParaRPr lang="en-US" sz="2200"/>
          </a:p>
        </p:txBody>
      </p:sp>
      <p:graphicFrame>
        <p:nvGraphicFramePr>
          <p:cNvPr id="5" name="Table 4"/>
          <p:cNvGraphicFramePr>
            <a:graphicFrameLocks noGrp="1"/>
          </p:cNvGraphicFramePr>
          <p:nvPr/>
        </p:nvGraphicFramePr>
        <p:xfrm>
          <a:off x="7943495" y="213360"/>
          <a:ext cx="2537050" cy="5368836"/>
        </p:xfrm>
        <a:graphic>
          <a:graphicData uri="http://schemas.openxmlformats.org/drawingml/2006/table">
            <a:tbl>
              <a:tblPr/>
              <a:tblGrid>
                <a:gridCol w="2537050">
                  <a:extLst>
                    <a:ext uri="{9D8B030D-6E8A-4147-A177-3AD203B41FA5}">
                      <a16:colId xmlns:a16="http://schemas.microsoft.com/office/drawing/2014/main" val="20000"/>
                    </a:ext>
                  </a:extLst>
                </a:gridCol>
              </a:tblGrid>
              <a:tr h="244038">
                <a:tc>
                  <a:txBody>
                    <a:bodyPr/>
                    <a:lstStyle/>
                    <a:p>
                      <a:pPr algn="l" fontAlgn="b"/>
                      <a:r>
                        <a:rPr lang="en-GB" sz="1400" b="1" i="0" u="none" strike="noStrike">
                          <a:latin typeface="Arial TUR"/>
                        </a:rPr>
                        <a:t>Company Registration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0"/>
                  </a:ext>
                </a:extLst>
              </a:tr>
              <a:tr h="244038">
                <a:tc>
                  <a:txBody>
                    <a:bodyPr/>
                    <a:lstStyle/>
                    <a:p>
                      <a:pPr algn="l" fontAlgn="b"/>
                      <a:r>
                        <a:rPr lang="en-GB" sz="1400" b="1" i="0" u="none" strike="noStrike">
                          <a:latin typeface="Arial TUR"/>
                        </a:rPr>
                        <a:t>Rent/Rates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1"/>
                  </a:ext>
                </a:extLst>
              </a:tr>
              <a:tr h="244038">
                <a:tc>
                  <a:txBody>
                    <a:bodyPr/>
                    <a:lstStyle/>
                    <a:p>
                      <a:pPr algn="l" fontAlgn="b"/>
                      <a:r>
                        <a:rPr lang="en-GB" sz="1400" b="1" i="0" u="none" strike="noStrike">
                          <a:latin typeface="Arial TUR"/>
                        </a:rPr>
                        <a:t>Staff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2"/>
                  </a:ext>
                </a:extLst>
              </a:tr>
              <a:tr h="244038">
                <a:tc>
                  <a:txBody>
                    <a:bodyPr/>
                    <a:lstStyle/>
                    <a:p>
                      <a:pPr algn="l" fontAlgn="b"/>
                      <a:r>
                        <a:rPr lang="en-GB" sz="1400" b="1" i="0" u="none" strike="noStrike">
                          <a:latin typeface="Arial TUR"/>
                        </a:rPr>
                        <a:t>Indirect Wages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3"/>
                  </a:ext>
                </a:extLst>
              </a:tr>
              <a:tr h="244038">
                <a:tc>
                  <a:txBody>
                    <a:bodyPr/>
                    <a:lstStyle/>
                    <a:p>
                      <a:pPr algn="l" fontAlgn="b"/>
                      <a:r>
                        <a:rPr lang="en-GB" sz="1400" b="1" i="0" u="none" strike="noStrike">
                          <a:latin typeface="Arial TUR"/>
                        </a:rPr>
                        <a:t>Repairs/Maintenance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4"/>
                  </a:ext>
                </a:extLst>
              </a:tr>
              <a:tr h="244038">
                <a:tc>
                  <a:txBody>
                    <a:bodyPr/>
                    <a:lstStyle/>
                    <a:p>
                      <a:pPr algn="l" fontAlgn="b"/>
                      <a:r>
                        <a:rPr lang="en-GB" sz="1400" b="1" i="0" u="none" strike="noStrike">
                          <a:latin typeface="Arial TUR"/>
                        </a:rPr>
                        <a:t>Employers NI</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5"/>
                  </a:ext>
                </a:extLst>
              </a:tr>
              <a:tr h="244038">
                <a:tc>
                  <a:txBody>
                    <a:bodyPr/>
                    <a:lstStyle/>
                    <a:p>
                      <a:pPr algn="l" fontAlgn="b"/>
                      <a:r>
                        <a:rPr lang="en-GB" sz="1400" b="1" i="0" u="none" strike="noStrike">
                          <a:latin typeface="Arial TUR"/>
                        </a:rPr>
                        <a:t>Travel/Accomodation</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6"/>
                  </a:ext>
                </a:extLst>
              </a:tr>
              <a:tr h="244038">
                <a:tc>
                  <a:txBody>
                    <a:bodyPr/>
                    <a:lstStyle/>
                    <a:p>
                      <a:pPr algn="l" fontAlgn="b"/>
                      <a:r>
                        <a:rPr lang="en-GB" sz="1400" b="1" i="0" u="none" strike="noStrike">
                          <a:latin typeface="Arial TUR"/>
                        </a:rPr>
                        <a:t>Telephone (mobile)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7"/>
                  </a:ext>
                </a:extLst>
              </a:tr>
              <a:tr h="244038">
                <a:tc>
                  <a:txBody>
                    <a:bodyPr/>
                    <a:lstStyle/>
                    <a:p>
                      <a:pPr algn="l" fontAlgn="b"/>
                      <a:r>
                        <a:rPr lang="en-GB" sz="1400" b="1" i="0" u="none" strike="noStrike">
                          <a:latin typeface="Arial TUR"/>
                        </a:rPr>
                        <a:t>Broadband</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8"/>
                  </a:ext>
                </a:extLst>
              </a:tr>
              <a:tr h="244038">
                <a:tc>
                  <a:txBody>
                    <a:bodyPr/>
                    <a:lstStyle/>
                    <a:p>
                      <a:pPr algn="l" fontAlgn="b"/>
                      <a:r>
                        <a:rPr lang="en-GB" sz="1400" b="1" i="0" u="none" strike="noStrike">
                          <a:latin typeface="Arial TUR"/>
                        </a:rPr>
                        <a:t>Utilities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09"/>
                  </a:ext>
                </a:extLst>
              </a:tr>
              <a:tr h="244038">
                <a:tc>
                  <a:txBody>
                    <a:bodyPr/>
                    <a:lstStyle/>
                    <a:p>
                      <a:pPr algn="l" fontAlgn="b"/>
                      <a:r>
                        <a:rPr lang="en-GB" sz="1400" b="1" i="0" u="none" strike="noStrike">
                          <a:latin typeface="Arial TUR"/>
                        </a:rPr>
                        <a:t>Marketing and materials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0"/>
                  </a:ext>
                </a:extLst>
              </a:tr>
              <a:tr h="244038">
                <a:tc>
                  <a:txBody>
                    <a:bodyPr/>
                    <a:lstStyle/>
                    <a:p>
                      <a:pPr algn="l" fontAlgn="b"/>
                      <a:r>
                        <a:rPr lang="en-GB" sz="1400" b="1" i="0" u="none" strike="noStrike">
                          <a:latin typeface="Arial TUR"/>
                        </a:rPr>
                        <a:t>Postage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1"/>
                  </a:ext>
                </a:extLst>
              </a:tr>
              <a:tr h="244038">
                <a:tc>
                  <a:txBody>
                    <a:bodyPr/>
                    <a:lstStyle/>
                    <a:p>
                      <a:pPr algn="l" fontAlgn="b"/>
                      <a:r>
                        <a:rPr lang="en-GB" sz="1400" b="1" i="0" u="none" strike="noStrike">
                          <a:latin typeface="Arial TUR"/>
                        </a:rPr>
                        <a:t>Insurance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2"/>
                  </a:ext>
                </a:extLst>
              </a:tr>
              <a:tr h="244038">
                <a:tc>
                  <a:txBody>
                    <a:bodyPr/>
                    <a:lstStyle/>
                    <a:p>
                      <a:pPr algn="l" fontAlgn="b"/>
                      <a:r>
                        <a:rPr lang="en-GB" sz="1400" b="1" i="0" u="none" strike="noStrike">
                          <a:latin typeface="Arial TUR"/>
                        </a:rPr>
                        <a:t>Loan Repayments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3"/>
                  </a:ext>
                </a:extLst>
              </a:tr>
              <a:tr h="244038">
                <a:tc>
                  <a:txBody>
                    <a:bodyPr/>
                    <a:lstStyle/>
                    <a:p>
                      <a:pPr algn="l" fontAlgn="b"/>
                      <a:r>
                        <a:rPr lang="en-GB" sz="1400" b="1" i="0" u="none" strike="noStrike">
                          <a:latin typeface="Arial TUR"/>
                        </a:rPr>
                        <a:t>Capital Expenditure</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4"/>
                  </a:ext>
                </a:extLst>
              </a:tr>
              <a:tr h="244038">
                <a:tc>
                  <a:txBody>
                    <a:bodyPr/>
                    <a:lstStyle/>
                    <a:p>
                      <a:pPr algn="l" fontAlgn="b"/>
                      <a:r>
                        <a:rPr lang="en-GB" sz="1400" b="1" i="0" u="none" strike="noStrike">
                          <a:latin typeface="Arial TUR"/>
                        </a:rPr>
                        <a:t>Training &amp; Development</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5"/>
                  </a:ext>
                </a:extLst>
              </a:tr>
              <a:tr h="244038">
                <a:tc>
                  <a:txBody>
                    <a:bodyPr/>
                    <a:lstStyle/>
                    <a:p>
                      <a:pPr algn="l" fontAlgn="b"/>
                      <a:r>
                        <a:rPr lang="en-GB" sz="1400" b="1" i="0" u="none" strike="noStrike">
                          <a:latin typeface="Arial TUR"/>
                        </a:rPr>
                        <a:t>Accounting/Legal</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6"/>
                  </a:ext>
                </a:extLst>
              </a:tr>
              <a:tr h="244038">
                <a:tc>
                  <a:txBody>
                    <a:bodyPr/>
                    <a:lstStyle/>
                    <a:p>
                      <a:pPr algn="l" fontAlgn="b"/>
                      <a:r>
                        <a:rPr lang="en-GB" sz="1400" b="1" i="0" u="none" strike="noStrike">
                          <a:latin typeface="Arial TUR"/>
                        </a:rPr>
                        <a:t>Outside Services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7"/>
                  </a:ext>
                </a:extLst>
              </a:tr>
              <a:tr h="244038">
                <a:tc>
                  <a:txBody>
                    <a:bodyPr/>
                    <a:lstStyle/>
                    <a:p>
                      <a:pPr algn="l" fontAlgn="b"/>
                      <a:r>
                        <a:rPr lang="en-GB" sz="1400" b="1" i="0" u="none" strike="noStrike">
                          <a:latin typeface="Arial TUR"/>
                        </a:rPr>
                        <a:t>Stock/Materials Purchases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8"/>
                  </a:ext>
                </a:extLst>
              </a:tr>
              <a:tr h="244038">
                <a:tc>
                  <a:txBody>
                    <a:bodyPr/>
                    <a:lstStyle/>
                    <a:p>
                      <a:pPr algn="l" fontAlgn="b"/>
                      <a:r>
                        <a:rPr lang="en-GB" sz="1400" b="1" i="0" u="none" strike="noStrike">
                          <a:latin typeface="Arial TUR"/>
                        </a:rPr>
                        <a:t>Bank Charges</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19"/>
                  </a:ext>
                </a:extLst>
              </a:tr>
              <a:tr h="244038">
                <a:tc>
                  <a:txBody>
                    <a:bodyPr/>
                    <a:lstStyle/>
                    <a:p>
                      <a:pPr algn="l" fontAlgn="b"/>
                      <a:r>
                        <a:rPr lang="en-GB" sz="1400" b="1" i="0" u="none" strike="noStrike">
                          <a:latin typeface="Arial TUR"/>
                        </a:rPr>
                        <a:t>Office Consumables </a:t>
                      </a: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20"/>
                  </a:ext>
                </a:extLst>
              </a:tr>
              <a:tr h="244038">
                <a:tc>
                  <a:txBody>
                    <a:bodyPr/>
                    <a:lstStyle/>
                    <a:p>
                      <a:pPr algn="l" fontAlgn="b"/>
                      <a:endParaRPr lang="en-GB" sz="1400" b="1" i="0" u="none" strike="noStrike">
                        <a:latin typeface="Arial TUR"/>
                      </a:endParaRPr>
                    </a:p>
                  </a:txBody>
                  <a:tcPr marL="0" marR="0" marT="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lumMod val="40000"/>
                        <a:lumOff val="60000"/>
                      </a:schemeClr>
                    </a:solidFill>
                  </a:tcPr>
                </a:tc>
                <a:extLst>
                  <a:ext uri="{0D108BD9-81ED-4DB2-BD59-A6C34878D82A}">
                    <a16:rowId xmlns:a16="http://schemas.microsoft.com/office/drawing/2014/main" val="10021"/>
                  </a:ext>
                </a:extLst>
              </a:tr>
            </a:tbl>
          </a:graphicData>
        </a:graphic>
      </p:graphicFrame>
      <p:grpSp>
        <p:nvGrpSpPr>
          <p:cNvPr id="6" name="Group 5">
            <a:extLst>
              <a:ext uri="{FF2B5EF4-FFF2-40B4-BE49-F238E27FC236}">
                <a16:creationId xmlns:a16="http://schemas.microsoft.com/office/drawing/2014/main" id="{DDA99588-1895-8AE7-80E3-C433DE1FAECC}"/>
              </a:ext>
            </a:extLst>
          </p:cNvPr>
          <p:cNvGrpSpPr/>
          <p:nvPr/>
        </p:nvGrpSpPr>
        <p:grpSpPr>
          <a:xfrm>
            <a:off x="717372" y="4950968"/>
            <a:ext cx="6728457" cy="708152"/>
            <a:chOff x="838200" y="5732782"/>
            <a:chExt cx="10515600" cy="915310"/>
          </a:xfrm>
          <a:solidFill>
            <a:schemeClr val="accent2"/>
          </a:solidFill>
        </p:grpSpPr>
        <p:sp>
          <p:nvSpPr>
            <p:cNvPr id="7" name="Rectangle: Rounded Corners 6">
              <a:extLst>
                <a:ext uri="{FF2B5EF4-FFF2-40B4-BE49-F238E27FC236}">
                  <a16:creationId xmlns:a16="http://schemas.microsoft.com/office/drawing/2014/main" id="{E6FC7612-91CD-F630-F33F-06EABAD556FA}"/>
                </a:ext>
              </a:extLst>
            </p:cNvPr>
            <p:cNvSpPr/>
            <p:nvPr/>
          </p:nvSpPr>
          <p:spPr>
            <a:xfrm>
              <a:off x="838200" y="5732782"/>
              <a:ext cx="10515600" cy="915310"/>
            </a:xfrm>
            <a:prstGeom prst="roundRect">
              <a:avLst>
                <a:gd name="adj" fmla="val 10000"/>
              </a:avLst>
            </a:prstGeom>
            <a:grpFill/>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Rectangle 8" descr="Person with Idea">
              <a:extLst>
                <a:ext uri="{FF2B5EF4-FFF2-40B4-BE49-F238E27FC236}">
                  <a16:creationId xmlns:a16="http://schemas.microsoft.com/office/drawing/2014/main" id="{52950FF4-D830-037A-75F0-A8F44355C273}"/>
                </a:ext>
              </a:extLst>
            </p:cNvPr>
            <p:cNvSpPr/>
            <p:nvPr/>
          </p:nvSpPr>
          <p:spPr>
            <a:xfrm>
              <a:off x="1115081" y="5938726"/>
              <a:ext cx="503419" cy="503421"/>
            </a:xfrm>
            <a:prstGeom prst="rect">
              <a:avLst/>
            </a:prstGeom>
            <a:gr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54D4C228-0CF0-66B9-4994-31E9E32F25E2}"/>
                </a:ext>
              </a:extLst>
            </p:cNvPr>
            <p:cNvGrpSpPr/>
            <p:nvPr/>
          </p:nvGrpSpPr>
          <p:grpSpPr>
            <a:xfrm>
              <a:off x="1115082" y="5732782"/>
              <a:ext cx="10238717" cy="915310"/>
              <a:chOff x="276882" y="2290082"/>
              <a:chExt cx="10238717" cy="915310"/>
            </a:xfrm>
            <a:grpFill/>
          </p:grpSpPr>
          <p:sp>
            <p:nvSpPr>
              <p:cNvPr id="11" name="Rectangle 10">
                <a:extLst>
                  <a:ext uri="{FF2B5EF4-FFF2-40B4-BE49-F238E27FC236}">
                    <a16:creationId xmlns:a16="http://schemas.microsoft.com/office/drawing/2014/main" id="{633A52D8-555D-941F-4C19-9F34CE4350D6}"/>
                  </a:ext>
                </a:extLst>
              </p:cNvPr>
              <p:cNvSpPr/>
              <p:nvPr/>
            </p:nvSpPr>
            <p:spPr>
              <a:xfrm>
                <a:off x="1057183" y="2290082"/>
                <a:ext cx="9458416" cy="915310"/>
              </a:xfrm>
              <a:prstGeom prst="rect">
                <a:avLst/>
              </a:prstGeom>
              <a:grpFill/>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endParaRPr>
              </a:p>
            </p:txBody>
          </p:sp>
          <p:sp>
            <p:nvSpPr>
              <p:cNvPr id="12" name="TextBox 11">
                <a:extLst>
                  <a:ext uri="{FF2B5EF4-FFF2-40B4-BE49-F238E27FC236}">
                    <a16:creationId xmlns:a16="http://schemas.microsoft.com/office/drawing/2014/main" id="{A4529852-6710-F181-9A77-353E5630AC75}"/>
                  </a:ext>
                </a:extLst>
              </p:cNvPr>
              <p:cNvSpPr txBox="1"/>
              <p:nvPr/>
            </p:nvSpPr>
            <p:spPr>
              <a:xfrm>
                <a:off x="276882" y="2290082"/>
                <a:ext cx="10238717" cy="915310"/>
              </a:xfrm>
              <a:prstGeom prst="rect">
                <a:avLst/>
              </a:prstGeom>
              <a:grpFill/>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white">
                        <a:hueOff val="0"/>
                        <a:satOff val="0"/>
                        <a:lumOff val="0"/>
                        <a:alphaOff val="0"/>
                      </a:prstClr>
                    </a:solidFill>
                    <a:effectLst/>
                    <a:uLnTx/>
                    <a:uFillTx/>
                    <a:latin typeface="Calibri" panose="020F0502020204030204"/>
                    <a:ea typeface="+mn-ea"/>
                    <a:cs typeface="+mn-cs"/>
                  </a:rPr>
                  <a:t>Look online for rough ideas of cost, call or make enquiries to suppliers, make ‘evidence-based’ assumptions.</a:t>
                </a:r>
              </a:p>
            </p:txBody>
          </p:sp>
        </p:grpSp>
      </p:grpSp>
    </p:spTree>
    <p:extLst>
      <p:ext uri="{BB962C8B-B14F-4D97-AF65-F5344CB8AC3E}">
        <p14:creationId xmlns:p14="http://schemas.microsoft.com/office/powerpoint/2010/main" val="194415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889584" y="465025"/>
            <a:ext cx="9012061" cy="868346"/>
          </a:xfrm>
        </p:spPr>
        <p:txBody>
          <a:bodyPr>
            <a:normAutofit fontScale="90000"/>
          </a:bodyPr>
          <a:lstStyle/>
          <a:p>
            <a:r>
              <a:rPr lang="en-GB" b="1">
                <a:latin typeface="Calibri" panose="020F0502020204030204" pitchFamily="34" charset="0"/>
                <a:ea typeface="Calibri" panose="020F0502020204030204" pitchFamily="34" charset="0"/>
                <a:cs typeface="Calibri" panose="020F0502020204030204" pitchFamily="34" charset="0"/>
              </a:rPr>
              <a:t>More money needs to be coming in than going out to make a </a:t>
            </a:r>
            <a:r>
              <a:rPr lang="en-GB" b="1">
                <a:solidFill>
                  <a:schemeClr val="accent2"/>
                </a:solidFill>
                <a:latin typeface="Calibri" panose="020F0502020204030204" pitchFamily="34" charset="0"/>
                <a:ea typeface="Calibri" panose="020F0502020204030204" pitchFamily="34" charset="0"/>
                <a:cs typeface="Calibri" panose="020F0502020204030204" pitchFamily="34" charset="0"/>
              </a:rPr>
              <a:t>PROFIT</a:t>
            </a:r>
            <a:r>
              <a:rPr lang="en-GB" b="1">
                <a:latin typeface="Calibri" panose="020F0502020204030204" pitchFamily="34" charset="0"/>
                <a:ea typeface="Calibri" panose="020F0502020204030204" pitchFamily="34" charset="0"/>
                <a:cs typeface="Calibri" panose="020F0502020204030204" pitchFamily="34" charset="0"/>
              </a:rPr>
              <a:t>!</a:t>
            </a:r>
            <a:endParaRPr lang="en-GB" b="1">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
        <p:nvSpPr>
          <p:cNvPr id="8" name="Text Box 3"/>
          <p:cNvSpPr txBox="1">
            <a:spLocks noChangeArrowheads="1"/>
          </p:cNvSpPr>
          <p:nvPr/>
        </p:nvSpPr>
        <p:spPr bwMode="auto">
          <a:xfrm>
            <a:off x="889584" y="2274838"/>
            <a:ext cx="5624427" cy="2308324"/>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Arial" charset="0"/>
                <a:ea typeface="+mn-ea"/>
                <a:cs typeface="+mn-cs"/>
              </a:rPr>
              <a:t>How will you bring money into the business (income)?</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prstClr val="black"/>
              </a:solidFill>
              <a:effectLst/>
              <a:uLnTx/>
              <a:uFillTx/>
              <a:latin typeface="Arial" charset="0"/>
              <a:ea typeface="+mn-ea"/>
              <a:cs typeface="+mn-cs"/>
            </a:endParaRPr>
          </a:p>
          <a:p>
            <a:pPr marL="457200" marR="0" lvl="0" indent="-457200" algn="l" defTabSz="914400" rtl="0" eaLnBrk="1" fontAlgn="base" latinLnBrk="0" hangingPunct="1">
              <a:lnSpc>
                <a:spcPct val="100000"/>
              </a:lnSpc>
              <a:spcBef>
                <a:spcPct val="0"/>
              </a:spcBef>
              <a:spcAft>
                <a:spcPct val="0"/>
              </a:spcAft>
              <a:buClrTx/>
              <a:buSzTx/>
              <a:buFontTx/>
              <a:buAutoNum type="arabicPeriod"/>
              <a:tabLst/>
              <a:defRPr/>
            </a:pPr>
            <a:r>
              <a:rPr kumimoji="0" lang="en-GB" sz="2400" b="1" i="0" u="none" strike="noStrike" kern="1200" cap="none" spc="0" normalizeH="0" baseline="0" noProof="0">
                <a:ln>
                  <a:noFill/>
                </a:ln>
                <a:solidFill>
                  <a:srgbClr val="ED7D31"/>
                </a:solidFill>
                <a:effectLst/>
                <a:uLnTx/>
                <a:uFillTx/>
                <a:latin typeface="Arial" charset="0"/>
                <a:ea typeface="+mn-ea"/>
                <a:cs typeface="+mn-cs"/>
              </a:rPr>
              <a:t>Revenue (or sales)</a:t>
            </a:r>
          </a:p>
          <a:p>
            <a:pPr marL="457200" marR="0" lvl="0" indent="-457200" algn="l" defTabSz="914400" rtl="0" eaLnBrk="1" fontAlgn="base" latinLnBrk="0" hangingPunct="1">
              <a:lnSpc>
                <a:spcPct val="100000"/>
              </a:lnSpc>
              <a:spcBef>
                <a:spcPct val="0"/>
              </a:spcBef>
              <a:spcAft>
                <a:spcPct val="0"/>
              </a:spcAft>
              <a:buClrTx/>
              <a:buSzTx/>
              <a:buFontTx/>
              <a:buAutoNum type="arabicPeriod"/>
              <a:tabLst/>
              <a:defRPr/>
            </a:pPr>
            <a:endParaRPr kumimoji="0" lang="en-GB" sz="2400" b="1" i="0" u="none" strike="noStrike" kern="1200" cap="none" spc="0" normalizeH="0" baseline="0" noProof="0">
              <a:ln>
                <a:noFill/>
              </a:ln>
              <a:solidFill>
                <a:srgbClr val="ED7D31"/>
              </a:solidFill>
              <a:effectLst/>
              <a:uLnTx/>
              <a:uFillTx/>
              <a:latin typeface="Arial" charset="0"/>
              <a:ea typeface="+mn-ea"/>
              <a:cs typeface="+mn-cs"/>
            </a:endParaRPr>
          </a:p>
          <a:p>
            <a:pPr marL="457200" marR="0" lvl="0" indent="-457200" algn="l" defTabSz="914400" rtl="0" eaLnBrk="1" fontAlgn="base" latinLnBrk="0" hangingPunct="1">
              <a:lnSpc>
                <a:spcPct val="100000"/>
              </a:lnSpc>
              <a:spcBef>
                <a:spcPct val="0"/>
              </a:spcBef>
              <a:spcAft>
                <a:spcPct val="0"/>
              </a:spcAft>
              <a:buClrTx/>
              <a:buSzTx/>
              <a:buFontTx/>
              <a:buAutoNum type="arabicPeriod"/>
              <a:tabLst/>
              <a:defRPr/>
            </a:pPr>
            <a:r>
              <a:rPr kumimoji="0" lang="en-GB" sz="2400" b="1" i="0" u="none" strike="noStrike" kern="1200" cap="none" spc="0" normalizeH="0" baseline="0" noProof="0">
                <a:ln>
                  <a:noFill/>
                </a:ln>
                <a:solidFill>
                  <a:srgbClr val="ED7D31"/>
                </a:solidFill>
                <a:effectLst/>
                <a:uLnTx/>
                <a:uFillTx/>
                <a:latin typeface="Arial" charset="0"/>
                <a:ea typeface="+mn-ea"/>
                <a:cs typeface="+mn-cs"/>
              </a:rPr>
              <a:t>Funding</a:t>
            </a:r>
          </a:p>
        </p:txBody>
      </p:sp>
      <p:pic>
        <p:nvPicPr>
          <p:cNvPr id="7170" name="Picture 2" descr="Cash Money in Money bags 1 PSD PSD Free Download">
            <a:extLst>
              <a:ext uri="{FF2B5EF4-FFF2-40B4-BE49-F238E27FC236}">
                <a16:creationId xmlns:a16="http://schemas.microsoft.com/office/drawing/2014/main" id="{42B24355-9EB5-4AA0-BB03-276577D9D7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06605" y="2477255"/>
            <a:ext cx="2075733" cy="2358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51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8165F-F0DA-DC67-BEC8-F335BC05E2CA}"/>
              </a:ext>
            </a:extLst>
          </p:cNvPr>
          <p:cNvSpPr>
            <a:spLocks noGrp="1"/>
          </p:cNvSpPr>
          <p:nvPr>
            <p:ph type="title"/>
          </p:nvPr>
        </p:nvSpPr>
        <p:spPr>
          <a:xfrm>
            <a:off x="561266" y="123387"/>
            <a:ext cx="4143083" cy="1719072"/>
          </a:xfrm>
        </p:spPr>
        <p:txBody>
          <a:bodyPr anchor="b">
            <a:normAutofit fontScale="90000"/>
          </a:bodyPr>
          <a:lstStyle/>
          <a:p>
            <a:r>
              <a:rPr lang="en-US" b="1">
                <a:latin typeface="+mn-lt"/>
              </a:rPr>
              <a:t>Revenue Streams</a:t>
            </a:r>
            <a:br>
              <a:rPr lang="en-US" b="1">
                <a:latin typeface="+mn-lt"/>
              </a:rPr>
            </a:br>
            <a:endParaRPr lang="en-US" b="1">
              <a:latin typeface="+mn-lt"/>
            </a:endParaRPr>
          </a:p>
        </p:txBody>
      </p:sp>
      <p:sp>
        <p:nvSpPr>
          <p:cNvPr id="3" name="Content Placeholder 2">
            <a:extLst>
              <a:ext uri="{FF2B5EF4-FFF2-40B4-BE49-F238E27FC236}">
                <a16:creationId xmlns:a16="http://schemas.microsoft.com/office/drawing/2014/main" id="{8378FF88-3C10-2CBF-BCF0-2A8B80462978}"/>
              </a:ext>
            </a:extLst>
          </p:cNvPr>
          <p:cNvSpPr>
            <a:spLocks noGrp="1"/>
          </p:cNvSpPr>
          <p:nvPr>
            <p:ph idx="1"/>
          </p:nvPr>
        </p:nvSpPr>
        <p:spPr>
          <a:xfrm>
            <a:off x="561266" y="1493184"/>
            <a:ext cx="6586488" cy="3871631"/>
          </a:xfrm>
        </p:spPr>
        <p:txBody>
          <a:bodyPr anchor="t">
            <a:normAutofit/>
          </a:bodyPr>
          <a:lstStyle/>
          <a:p>
            <a:pPr marL="0" indent="0">
              <a:buNone/>
            </a:pPr>
            <a:r>
              <a:rPr lang="en-GB" sz="2200"/>
              <a:t>Revenue is the amount of money generated from the sale of products or services.</a:t>
            </a:r>
          </a:p>
          <a:p>
            <a:pPr marL="0" indent="0">
              <a:buNone/>
            </a:pPr>
            <a:r>
              <a:rPr lang="en-GB" sz="2200" b="1" i="1">
                <a:solidFill>
                  <a:schemeClr val="accent2"/>
                </a:solidFill>
              </a:rPr>
              <a:t>Revenue streams </a:t>
            </a:r>
            <a:r>
              <a:rPr lang="en-GB" sz="2200"/>
              <a:t>are the various income sources that channel this money into a business or bank account.</a:t>
            </a:r>
          </a:p>
          <a:p>
            <a:pPr marL="0" indent="0">
              <a:buNone/>
            </a:pPr>
            <a:endParaRPr lang="en-GB" sz="2200"/>
          </a:p>
          <a:p>
            <a:endParaRPr lang="en-US" sz="2400" i="1">
              <a:solidFill>
                <a:schemeClr val="accent2"/>
              </a:solidFill>
            </a:endParaRPr>
          </a:p>
          <a:p>
            <a:pPr marL="0" indent="0">
              <a:buNone/>
            </a:pPr>
            <a:endParaRPr lang="en-GB" sz="2200"/>
          </a:p>
        </p:txBody>
      </p:sp>
      <p:sp>
        <p:nvSpPr>
          <p:cNvPr id="4" name="Content Placeholder 2">
            <a:extLst>
              <a:ext uri="{FF2B5EF4-FFF2-40B4-BE49-F238E27FC236}">
                <a16:creationId xmlns:a16="http://schemas.microsoft.com/office/drawing/2014/main" id="{69B14178-954F-8477-26EE-75A559AB123B}"/>
              </a:ext>
            </a:extLst>
          </p:cNvPr>
          <p:cNvSpPr txBox="1">
            <a:spLocks/>
          </p:cNvSpPr>
          <p:nvPr/>
        </p:nvSpPr>
        <p:spPr>
          <a:xfrm>
            <a:off x="1020448" y="3122832"/>
            <a:ext cx="6586489" cy="37854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000" b="0" i="1" u="none" strike="noStrike" kern="1200" cap="none" spc="0" normalizeH="0" baseline="0" noProof="0">
              <a:ln>
                <a:noFill/>
              </a:ln>
              <a:solidFill>
                <a:srgbClr val="ED7D31"/>
              </a:solidFill>
              <a:effectLst/>
              <a:uLnTx/>
              <a:uFillTx/>
              <a:latin typeface="Calibri" panose="020F0502020204030204"/>
              <a:ea typeface="+mn-ea"/>
              <a:cs typeface="+mn-cs"/>
            </a:endParaRPr>
          </a:p>
        </p:txBody>
      </p:sp>
      <p:pic>
        <p:nvPicPr>
          <p:cNvPr id="6" name="Online Media 1" title="Key Revenue Streams Used in Businesses">
            <a:hlinkClick r:id="" action="ppaction://media"/>
            <a:extLst>
              <a:ext uri="{FF2B5EF4-FFF2-40B4-BE49-F238E27FC236}">
                <a16:creationId xmlns:a16="http://schemas.microsoft.com/office/drawing/2014/main" id="{FE064C62-F632-434B-94D3-2FE86E355135}"/>
              </a:ext>
            </a:extLst>
          </p:cNvPr>
          <p:cNvPicPr>
            <a:picLocks noRot="1" noChangeAspect="1"/>
          </p:cNvPicPr>
          <p:nvPr>
            <a:videoFile r:link="rId1"/>
          </p:nvPr>
        </p:nvPicPr>
        <p:blipFill>
          <a:blip r:embed="rId3"/>
          <a:stretch>
            <a:fillRect/>
          </a:stretch>
        </p:blipFill>
        <p:spPr>
          <a:xfrm>
            <a:off x="1523316" y="3089842"/>
            <a:ext cx="4491428" cy="2537657"/>
          </a:xfrm>
          <a:prstGeom prst="rect">
            <a:avLst/>
          </a:prstGeom>
        </p:spPr>
      </p:pic>
      <p:pic>
        <p:nvPicPr>
          <p:cNvPr id="8" name="Picture 2" descr="Revenue Streams: How Businesses Make Money">
            <a:extLst>
              <a:ext uri="{FF2B5EF4-FFF2-40B4-BE49-F238E27FC236}">
                <a16:creationId xmlns:a16="http://schemas.microsoft.com/office/drawing/2014/main" id="{371AE532-0943-A637-DADF-2018F997908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831" r="6427"/>
          <a:stretch/>
        </p:blipFill>
        <p:spPr bwMode="auto">
          <a:xfrm>
            <a:off x="7325139" y="982923"/>
            <a:ext cx="4701210" cy="4213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0626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51979-4888-0AF2-1DCE-9AA1ABB75CC7}"/>
              </a:ext>
            </a:extLst>
          </p:cNvPr>
          <p:cNvSpPr>
            <a:spLocks noGrp="1"/>
          </p:cNvSpPr>
          <p:nvPr>
            <p:ph type="title"/>
          </p:nvPr>
        </p:nvSpPr>
        <p:spPr>
          <a:xfrm>
            <a:off x="544286" y="0"/>
            <a:ext cx="5064034" cy="1236617"/>
          </a:xfrm>
        </p:spPr>
        <p:txBody>
          <a:bodyPr anchor="b">
            <a:normAutofit/>
          </a:bodyPr>
          <a:lstStyle/>
          <a:p>
            <a:r>
              <a:rPr lang="en-US" sz="4200" b="1">
                <a:latin typeface="+mn-lt"/>
              </a:rPr>
              <a:t>Funding</a:t>
            </a:r>
          </a:p>
        </p:txBody>
      </p:sp>
      <p:sp>
        <p:nvSpPr>
          <p:cNvPr id="3" name="Content Placeholder 2">
            <a:extLst>
              <a:ext uri="{FF2B5EF4-FFF2-40B4-BE49-F238E27FC236}">
                <a16:creationId xmlns:a16="http://schemas.microsoft.com/office/drawing/2014/main" id="{428CA264-8FFB-FB5F-71F5-0FE98B0A65A8}"/>
              </a:ext>
            </a:extLst>
          </p:cNvPr>
          <p:cNvSpPr>
            <a:spLocks noGrp="1"/>
          </p:cNvSpPr>
          <p:nvPr>
            <p:ph idx="1"/>
          </p:nvPr>
        </p:nvSpPr>
        <p:spPr>
          <a:xfrm>
            <a:off x="674916" y="1768666"/>
            <a:ext cx="5338354" cy="3320668"/>
          </a:xfrm>
        </p:spPr>
        <p:txBody>
          <a:bodyPr>
            <a:normAutofit fontScale="92500" lnSpcReduction="10000"/>
          </a:bodyPr>
          <a:lstStyle/>
          <a:p>
            <a:pPr marL="0" indent="0" defTabSz="914400" fontAlgn="base">
              <a:spcBef>
                <a:spcPct val="0"/>
              </a:spcBef>
              <a:spcAft>
                <a:spcPct val="0"/>
              </a:spcAft>
              <a:buNone/>
              <a:defRPr/>
            </a:pPr>
            <a:r>
              <a:rPr lang="en-GB" sz="2400" b="1">
                <a:solidFill>
                  <a:prstClr val="black"/>
                </a:solidFill>
              </a:rPr>
              <a:t>Does your business need any start-up support or funding?   </a:t>
            </a:r>
            <a:r>
              <a:rPr lang="en-GB" sz="2400" b="1" u="sng">
                <a:solidFill>
                  <a:schemeClr val="accent2"/>
                </a:solidFill>
              </a:rPr>
              <a:t>YES!!!</a:t>
            </a:r>
          </a:p>
          <a:p>
            <a:pPr marL="0" indent="0" defTabSz="914400" fontAlgn="base">
              <a:spcBef>
                <a:spcPct val="0"/>
              </a:spcBef>
              <a:spcAft>
                <a:spcPct val="0"/>
              </a:spcAft>
              <a:buNone/>
              <a:defRPr/>
            </a:pPr>
            <a:endParaRPr lang="en-GB" sz="2400" b="1">
              <a:solidFill>
                <a:prstClr val="black"/>
              </a:solidFill>
            </a:endParaRPr>
          </a:p>
          <a:p>
            <a:pPr defTabSz="914400" fontAlgn="base">
              <a:lnSpc>
                <a:spcPct val="150000"/>
              </a:lnSpc>
              <a:spcBef>
                <a:spcPct val="0"/>
              </a:spcBef>
              <a:spcAft>
                <a:spcPct val="0"/>
              </a:spcAft>
              <a:buFont typeface="Arial" pitchFamily="34" charset="0"/>
              <a:buChar char="•"/>
              <a:defRPr/>
            </a:pPr>
            <a:r>
              <a:rPr lang="en-GB" sz="2400">
                <a:solidFill>
                  <a:prstClr val="black"/>
                </a:solidFill>
              </a:rPr>
              <a:t> </a:t>
            </a:r>
            <a:r>
              <a:rPr lang="en-GB" sz="2400" b="1">
                <a:solidFill>
                  <a:prstClr val="black"/>
                </a:solidFill>
              </a:rPr>
              <a:t>Business finance or loans</a:t>
            </a:r>
          </a:p>
          <a:p>
            <a:pPr defTabSz="914400" fontAlgn="base">
              <a:lnSpc>
                <a:spcPct val="150000"/>
              </a:lnSpc>
              <a:spcBef>
                <a:spcPct val="0"/>
              </a:spcBef>
              <a:spcAft>
                <a:spcPct val="0"/>
              </a:spcAft>
              <a:buFont typeface="Arial" pitchFamily="34" charset="0"/>
              <a:buChar char="•"/>
              <a:defRPr/>
            </a:pPr>
            <a:r>
              <a:rPr lang="en-GB" sz="2400" b="1">
                <a:solidFill>
                  <a:prstClr val="black"/>
                </a:solidFill>
              </a:rPr>
              <a:t> Grants or bursaries</a:t>
            </a:r>
          </a:p>
          <a:p>
            <a:pPr defTabSz="914400" fontAlgn="base">
              <a:lnSpc>
                <a:spcPct val="150000"/>
              </a:lnSpc>
              <a:spcBef>
                <a:spcPct val="0"/>
              </a:spcBef>
              <a:spcAft>
                <a:spcPct val="0"/>
              </a:spcAft>
              <a:buFont typeface="Arial" pitchFamily="34" charset="0"/>
              <a:buChar char="•"/>
              <a:defRPr/>
            </a:pPr>
            <a:r>
              <a:rPr lang="en-GB" sz="2400">
                <a:solidFill>
                  <a:prstClr val="black"/>
                </a:solidFill>
              </a:rPr>
              <a:t> Self-funding (or friends/family)</a:t>
            </a:r>
          </a:p>
          <a:p>
            <a:pPr defTabSz="914400" fontAlgn="base">
              <a:lnSpc>
                <a:spcPct val="150000"/>
              </a:lnSpc>
              <a:spcBef>
                <a:spcPct val="0"/>
              </a:spcBef>
              <a:spcAft>
                <a:spcPct val="0"/>
              </a:spcAft>
              <a:buFont typeface="Arial" pitchFamily="34" charset="0"/>
              <a:buChar char="•"/>
              <a:defRPr/>
            </a:pPr>
            <a:r>
              <a:rPr lang="en-GB" sz="2400">
                <a:solidFill>
                  <a:prstClr val="black"/>
                </a:solidFill>
              </a:rPr>
              <a:t> Angel/Capital Investors (e.g. Dragons Den)</a:t>
            </a:r>
          </a:p>
          <a:p>
            <a:pPr defTabSz="914400" fontAlgn="base">
              <a:lnSpc>
                <a:spcPct val="150000"/>
              </a:lnSpc>
              <a:spcBef>
                <a:spcPct val="0"/>
              </a:spcBef>
              <a:spcAft>
                <a:spcPct val="0"/>
              </a:spcAft>
              <a:buFont typeface="Arial" pitchFamily="34" charset="0"/>
              <a:buChar char="•"/>
              <a:defRPr/>
            </a:pPr>
            <a:r>
              <a:rPr lang="en-GB" sz="2400">
                <a:solidFill>
                  <a:prstClr val="black"/>
                </a:solidFill>
              </a:rPr>
              <a:t> Crowd-funding </a:t>
            </a:r>
          </a:p>
        </p:txBody>
      </p:sp>
      <p:pic>
        <p:nvPicPr>
          <p:cNvPr id="14" name="Picture 4">
            <a:extLst>
              <a:ext uri="{FF2B5EF4-FFF2-40B4-BE49-F238E27FC236}">
                <a16:creationId xmlns:a16="http://schemas.microsoft.com/office/drawing/2014/main" id="{5EE63FD0-D5A6-7F28-F200-8BE85D34CA51}"/>
              </a:ext>
            </a:extLst>
          </p:cNvPr>
          <p:cNvPicPr>
            <a:picLocks noChangeAspect="1"/>
          </p:cNvPicPr>
          <p:nvPr/>
        </p:nvPicPr>
        <p:blipFill rotWithShape="1">
          <a:blip r:embed="rId2"/>
          <a:srcRect l="17292" r="17292"/>
          <a:stretch/>
        </p:blipFill>
        <p:spPr>
          <a:xfrm>
            <a:off x="6418219" y="98946"/>
            <a:ext cx="5706487" cy="568924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070965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4">
            <a:extLst>
              <a:ext uri="{FF2B5EF4-FFF2-40B4-BE49-F238E27FC236}">
                <a16:creationId xmlns:a16="http://schemas.microsoft.com/office/drawing/2014/main" id="{5EE63FD0-D5A6-7F28-F200-8BE85D34CA51}"/>
              </a:ext>
            </a:extLst>
          </p:cNvPr>
          <p:cNvPicPr>
            <a:picLocks noChangeAspect="1"/>
          </p:cNvPicPr>
          <p:nvPr/>
        </p:nvPicPr>
        <p:blipFill rotWithShape="1">
          <a:blip r:embed="rId2"/>
          <a:srcRect l="3223" t="3087" r="1876" b="941"/>
          <a:stretch/>
        </p:blipFill>
        <p:spPr>
          <a:xfrm>
            <a:off x="8786949" y="78377"/>
            <a:ext cx="3405051" cy="568924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41551979-4888-0AF2-1DCE-9AA1ABB75CC7}"/>
              </a:ext>
            </a:extLst>
          </p:cNvPr>
          <p:cNvSpPr>
            <a:spLocks noGrp="1"/>
          </p:cNvSpPr>
          <p:nvPr>
            <p:ph type="title"/>
          </p:nvPr>
        </p:nvSpPr>
        <p:spPr>
          <a:xfrm>
            <a:off x="544285" y="0"/>
            <a:ext cx="6230983" cy="1236617"/>
          </a:xfrm>
        </p:spPr>
        <p:txBody>
          <a:bodyPr anchor="b">
            <a:normAutofit/>
          </a:bodyPr>
          <a:lstStyle/>
          <a:p>
            <a:r>
              <a:rPr lang="en-US" sz="4200" b="1">
                <a:latin typeface="+mn-lt"/>
              </a:rPr>
              <a:t>Finding Grants and Loans</a:t>
            </a:r>
          </a:p>
        </p:txBody>
      </p:sp>
      <p:sp>
        <p:nvSpPr>
          <p:cNvPr id="3" name="Content Placeholder 2">
            <a:extLst>
              <a:ext uri="{FF2B5EF4-FFF2-40B4-BE49-F238E27FC236}">
                <a16:creationId xmlns:a16="http://schemas.microsoft.com/office/drawing/2014/main" id="{428CA264-8FFB-FB5F-71F5-0FE98B0A65A8}"/>
              </a:ext>
            </a:extLst>
          </p:cNvPr>
          <p:cNvSpPr>
            <a:spLocks noGrp="1"/>
          </p:cNvSpPr>
          <p:nvPr>
            <p:ph idx="1"/>
          </p:nvPr>
        </p:nvSpPr>
        <p:spPr>
          <a:xfrm>
            <a:off x="674916" y="1419497"/>
            <a:ext cx="7798524" cy="3936273"/>
          </a:xfrm>
        </p:spPr>
        <p:txBody>
          <a:bodyPr>
            <a:noAutofit/>
          </a:bodyPr>
          <a:lstStyle/>
          <a:p>
            <a:pPr marL="0" indent="0" defTabSz="914400" fontAlgn="base">
              <a:lnSpc>
                <a:spcPct val="150000"/>
              </a:lnSpc>
              <a:spcBef>
                <a:spcPct val="0"/>
              </a:spcBef>
              <a:spcAft>
                <a:spcPct val="0"/>
              </a:spcAft>
              <a:buNone/>
              <a:defRPr/>
            </a:pPr>
            <a:r>
              <a:rPr lang="en-GB" sz="1800" b="1">
                <a:solidFill>
                  <a:schemeClr val="accent2"/>
                </a:solidFill>
              </a:rPr>
              <a:t>Business finance: </a:t>
            </a:r>
          </a:p>
          <a:p>
            <a:pPr lvl="1" fontAlgn="base">
              <a:lnSpc>
                <a:spcPct val="150000"/>
              </a:lnSpc>
              <a:spcBef>
                <a:spcPct val="0"/>
              </a:spcBef>
              <a:spcAft>
                <a:spcPct val="0"/>
              </a:spcAft>
              <a:defRPr/>
            </a:pPr>
            <a:r>
              <a:rPr lang="en-GB" sz="1600">
                <a:solidFill>
                  <a:prstClr val="black"/>
                </a:solidFill>
              </a:rPr>
              <a:t>Banks, Start-up Loans (Government Schemes), Funding Circle (P2P Lending), Regional Business Development Organisations (e.g. Development Banc of Wales)</a:t>
            </a:r>
          </a:p>
          <a:p>
            <a:pPr lvl="1" fontAlgn="base">
              <a:lnSpc>
                <a:spcPct val="150000"/>
              </a:lnSpc>
              <a:spcBef>
                <a:spcPct val="0"/>
              </a:spcBef>
              <a:spcAft>
                <a:spcPct val="0"/>
              </a:spcAft>
              <a:defRPr/>
            </a:pPr>
            <a:r>
              <a:rPr lang="en-GB" sz="1600">
                <a:solidFill>
                  <a:prstClr val="black"/>
                </a:solidFill>
                <a:hlinkClick r:id="rId3"/>
              </a:rPr>
              <a:t>https://www.gov.uk/business-finance-support</a:t>
            </a:r>
            <a:r>
              <a:rPr lang="en-GB" sz="1600">
                <a:solidFill>
                  <a:prstClr val="black"/>
                </a:solidFill>
              </a:rPr>
              <a:t> </a:t>
            </a:r>
          </a:p>
          <a:p>
            <a:pPr defTabSz="914400" fontAlgn="base">
              <a:lnSpc>
                <a:spcPct val="150000"/>
              </a:lnSpc>
              <a:spcBef>
                <a:spcPct val="0"/>
              </a:spcBef>
              <a:spcAft>
                <a:spcPct val="0"/>
              </a:spcAft>
              <a:buFont typeface="Arial" pitchFamily="34" charset="0"/>
              <a:buChar char="•"/>
              <a:defRPr/>
            </a:pPr>
            <a:endParaRPr lang="en-GB" sz="1600" b="1">
              <a:solidFill>
                <a:prstClr val="black"/>
              </a:solidFill>
            </a:endParaRPr>
          </a:p>
          <a:p>
            <a:pPr marL="0" indent="0" defTabSz="914400" fontAlgn="base">
              <a:lnSpc>
                <a:spcPct val="150000"/>
              </a:lnSpc>
              <a:spcBef>
                <a:spcPct val="0"/>
              </a:spcBef>
              <a:spcAft>
                <a:spcPct val="0"/>
              </a:spcAft>
              <a:buNone/>
              <a:defRPr/>
            </a:pPr>
            <a:r>
              <a:rPr lang="en-GB" sz="1800" b="1">
                <a:solidFill>
                  <a:schemeClr val="accent2"/>
                </a:solidFill>
              </a:rPr>
              <a:t>Grants/Bursaries:</a:t>
            </a:r>
          </a:p>
          <a:p>
            <a:pPr defTabSz="914400" fontAlgn="base">
              <a:spcBef>
                <a:spcPct val="0"/>
              </a:spcBef>
              <a:spcAft>
                <a:spcPct val="0"/>
              </a:spcAft>
              <a:defRPr/>
            </a:pPr>
            <a:endParaRPr lang="en-GB" sz="1600">
              <a:solidFill>
                <a:prstClr val="black"/>
              </a:solidFill>
            </a:endParaRPr>
          </a:p>
          <a:p>
            <a:pPr lvl="1" fontAlgn="base">
              <a:spcBef>
                <a:spcPct val="0"/>
              </a:spcBef>
              <a:spcAft>
                <a:spcPct val="0"/>
              </a:spcAft>
              <a:defRPr/>
            </a:pPr>
            <a:r>
              <a:rPr lang="en-GB" sz="1600" i="1">
                <a:solidFill>
                  <a:prstClr val="black"/>
                </a:solidFill>
              </a:rPr>
              <a:t>Again</a:t>
            </a:r>
            <a:r>
              <a:rPr lang="en-GB" sz="1600" b="1" i="1">
                <a:solidFill>
                  <a:prstClr val="black"/>
                </a:solidFill>
              </a:rPr>
              <a:t>, </a:t>
            </a:r>
            <a:r>
              <a:rPr lang="en-GB" sz="1600">
                <a:solidFill>
                  <a:prstClr val="black"/>
                </a:solidFill>
              </a:rPr>
              <a:t>check out </a:t>
            </a:r>
            <a:r>
              <a:rPr lang="en-GB" sz="1600">
                <a:solidFill>
                  <a:prstClr val="black"/>
                </a:solidFill>
                <a:hlinkClick r:id="rId3"/>
              </a:rPr>
              <a:t>https://www.gov.uk/business-finance-support</a:t>
            </a:r>
            <a:endParaRPr lang="en-GB" sz="1600" b="1">
              <a:solidFill>
                <a:prstClr val="black"/>
              </a:solidFill>
            </a:endParaRPr>
          </a:p>
          <a:p>
            <a:pPr marL="0" indent="0" defTabSz="914400" fontAlgn="base">
              <a:spcBef>
                <a:spcPct val="0"/>
              </a:spcBef>
              <a:spcAft>
                <a:spcPct val="0"/>
              </a:spcAft>
              <a:buNone/>
              <a:defRPr/>
            </a:pPr>
            <a:endParaRPr lang="en-GB" sz="1600" b="1">
              <a:solidFill>
                <a:prstClr val="black"/>
              </a:solidFill>
            </a:endParaRPr>
          </a:p>
          <a:p>
            <a:pPr lvl="1" fontAlgn="base">
              <a:spcBef>
                <a:spcPct val="0"/>
              </a:spcBef>
              <a:spcAft>
                <a:spcPct val="0"/>
              </a:spcAft>
              <a:defRPr/>
            </a:pPr>
            <a:r>
              <a:rPr lang="en-GB" sz="1600" b="1">
                <a:solidFill>
                  <a:prstClr val="black"/>
                </a:solidFill>
              </a:rPr>
              <a:t>Local Councils </a:t>
            </a:r>
            <a:r>
              <a:rPr lang="en-GB" sz="1600">
                <a:solidFill>
                  <a:prstClr val="black"/>
                </a:solidFill>
              </a:rPr>
              <a:t>will often offer support for business including Levelling Up grants and regeneration support</a:t>
            </a:r>
          </a:p>
          <a:p>
            <a:pPr defTabSz="914400" fontAlgn="base">
              <a:spcBef>
                <a:spcPct val="0"/>
              </a:spcBef>
              <a:spcAft>
                <a:spcPct val="0"/>
              </a:spcAft>
              <a:buFont typeface="Arial" pitchFamily="34" charset="0"/>
              <a:buChar char="•"/>
              <a:defRPr/>
            </a:pPr>
            <a:endParaRPr lang="en-GB" sz="1600" b="1">
              <a:solidFill>
                <a:prstClr val="black"/>
              </a:solidFill>
            </a:endParaRPr>
          </a:p>
          <a:p>
            <a:pPr lvl="1" fontAlgn="base">
              <a:spcBef>
                <a:spcPct val="0"/>
              </a:spcBef>
              <a:spcAft>
                <a:spcPct val="0"/>
              </a:spcAft>
              <a:defRPr/>
            </a:pPr>
            <a:r>
              <a:rPr lang="en-GB" sz="1600" b="1">
                <a:solidFill>
                  <a:prstClr val="black"/>
                </a:solidFill>
              </a:rPr>
              <a:t>Third Sector Sources </a:t>
            </a:r>
            <a:r>
              <a:rPr lang="en-GB" sz="1600">
                <a:solidFill>
                  <a:prstClr val="black"/>
                </a:solidFill>
              </a:rPr>
              <a:t>for not-for-profits and social enterprises (</a:t>
            </a:r>
            <a:r>
              <a:rPr lang="en-GB" sz="1600" err="1">
                <a:solidFill>
                  <a:prstClr val="black"/>
                </a:solidFill>
              </a:rPr>
              <a:t>Unltd</a:t>
            </a:r>
            <a:r>
              <a:rPr lang="en-GB" sz="1600">
                <a:solidFill>
                  <a:prstClr val="black"/>
                </a:solidFill>
              </a:rPr>
              <a:t>, National Lottery, Community Chests, Corporate Community Funds, etc)</a:t>
            </a:r>
            <a:endParaRPr lang="en-GB" sz="1100" b="1">
              <a:solidFill>
                <a:prstClr val="black"/>
              </a:solidFill>
            </a:endParaRPr>
          </a:p>
          <a:p>
            <a:pPr defTabSz="914400" fontAlgn="base">
              <a:lnSpc>
                <a:spcPct val="150000"/>
              </a:lnSpc>
              <a:spcBef>
                <a:spcPct val="0"/>
              </a:spcBef>
              <a:spcAft>
                <a:spcPct val="0"/>
              </a:spcAft>
              <a:buFont typeface="Arial" pitchFamily="34" charset="0"/>
              <a:buChar char="•"/>
              <a:defRPr/>
            </a:pPr>
            <a:endParaRPr lang="en-GB" sz="1100">
              <a:solidFill>
                <a:prstClr val="black"/>
              </a:solidFill>
            </a:endParaRPr>
          </a:p>
        </p:txBody>
      </p:sp>
    </p:spTree>
    <p:extLst>
      <p:ext uri="{BB962C8B-B14F-4D97-AF65-F5344CB8AC3E}">
        <p14:creationId xmlns:p14="http://schemas.microsoft.com/office/powerpoint/2010/main" val="33271605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5076580" y="460737"/>
            <a:ext cx="6505820" cy="931341"/>
          </a:xfrm>
        </p:spPr>
        <p:txBody>
          <a:bodyPr vert="horz" lIns="91440" tIns="45720" rIns="91440" bIns="45720" rtlCol="0" anchor="b">
            <a:normAutofit/>
          </a:bodyPr>
          <a:lstStyle/>
          <a:p>
            <a:r>
              <a:rPr lang="en-US" sz="5000" b="1" kern="1200">
                <a:solidFill>
                  <a:schemeClr val="tx1"/>
                </a:solidFill>
                <a:latin typeface="+mj-lt"/>
                <a:ea typeface="+mj-ea"/>
                <a:cs typeface="+mj-cs"/>
              </a:rPr>
              <a:t>Making Assumptions</a:t>
            </a:r>
          </a:p>
        </p:txBody>
      </p:sp>
      <p:pic>
        <p:nvPicPr>
          <p:cNvPr id="14338" name="Picture 2" descr="WILD GUESS - National Day Calendar">
            <a:extLst>
              <a:ext uri="{FF2B5EF4-FFF2-40B4-BE49-F238E27FC236}">
                <a16:creationId xmlns:a16="http://schemas.microsoft.com/office/drawing/2014/main" id="{8D2F4AFC-7800-40A1-8121-701DFF8B657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91092" y="217324"/>
            <a:ext cx="4183378" cy="5577840"/>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a:extLst>
              <a:ext uri="{FF2B5EF4-FFF2-40B4-BE49-F238E27FC236}">
                <a16:creationId xmlns:a16="http://schemas.microsoft.com/office/drawing/2014/main" id="{88254B67-36D0-49F0-8E0E-8932AD7F038D}"/>
              </a:ext>
            </a:extLst>
          </p:cNvPr>
          <p:cNvSpPr txBox="1">
            <a:spLocks noChangeArrowheads="1"/>
          </p:cNvSpPr>
          <p:nvPr/>
        </p:nvSpPr>
        <p:spPr bwMode="auto">
          <a:xfrm>
            <a:off x="5076580" y="1775319"/>
            <a:ext cx="6505820" cy="3550789"/>
          </a:xfrm>
          <a:prstGeom prst="rect">
            <a:avLst/>
          </a:prstGeom>
        </p:spPr>
        <p:txBody>
          <a:bodyPr vert="horz" lIns="91440" tIns="45720" rIns="91440" bIns="45720" rtlCol="0" anchor="t">
            <a:noAutofit/>
          </a:bodyPr>
          <a:lstStyle/>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To forecast your cashflow and work out your Profit/Loss, you will need to make assumptions… </a:t>
            </a:r>
            <a:r>
              <a:rPr kumimoji="0" lang="en-US" sz="2400" b="1" i="1" u="none" strike="noStrike" kern="1200" cap="none" spc="0" normalizeH="0" baseline="0" noProof="0">
                <a:ln>
                  <a:noFill/>
                </a:ln>
                <a:solidFill>
                  <a:srgbClr val="ED7D31"/>
                </a:solidFill>
                <a:effectLst/>
                <a:uLnTx/>
                <a:uFillTx/>
                <a:latin typeface="Calibri" panose="020F0502020204030204"/>
                <a:ea typeface="+mn-ea"/>
                <a:cs typeface="+mn-cs"/>
              </a:rPr>
              <a:t>but this should be based on good research.</a:t>
            </a:r>
          </a:p>
          <a:p>
            <a:pPr marL="0" marR="0" lvl="0" indent="0" algn="l" defTabSz="914400" rtl="0" eaLnBrk="1" fontAlgn="base" latinLnBrk="0" hangingPunct="1">
              <a:lnSpc>
                <a:spcPct val="90000"/>
              </a:lnSpc>
              <a:spcBef>
                <a:spcPct val="0"/>
              </a:spcBef>
              <a:spcAft>
                <a:spcPts val="600"/>
              </a:spcAft>
              <a:buClrTx/>
              <a:buSzTx/>
              <a:buFontTx/>
              <a:buNone/>
              <a:tabLst/>
              <a:defRPr/>
            </a:pPr>
            <a:endParaRPr kumimoji="0" lang="en-US" sz="2400" b="1" i="1" u="none" strike="noStrike" kern="1200" cap="none" spc="0" normalizeH="0" baseline="0" noProof="0">
              <a:ln>
                <a:noFill/>
              </a:ln>
              <a:solidFill>
                <a:srgbClr val="ED7D31"/>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0"/>
              </a:spcBef>
              <a:spcAft>
                <a:spcPts val="600"/>
              </a:spcAft>
              <a:buClrTx/>
              <a:buSzTx/>
              <a:buFontTx/>
              <a:buNone/>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Your understanding of the market (customers, suppliers, economics, competition, </a:t>
            </a:r>
            <a:r>
              <a:rPr kumimoji="0" lang="en-US" sz="2000" b="0" i="0" u="none" strike="noStrike" kern="1200" cap="none" spc="0" normalizeH="0" baseline="0" noProof="0" err="1">
                <a:ln>
                  <a:noFill/>
                </a:ln>
                <a:solidFill>
                  <a:prstClr val="black"/>
                </a:solidFill>
                <a:effectLst/>
                <a:uLnTx/>
                <a:uFillTx/>
                <a:latin typeface="Calibri" panose="020F0502020204030204"/>
                <a:ea typeface="+mn-ea"/>
                <a:cs typeface="+mn-cs"/>
              </a:rPr>
              <a:t>etc</a:t>
            </a: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 will allow you to make assumptions on the volume you expect to sell on a daily, weekly, monthly and/or annual basis. Only with that information can you figure out your estimated costs, and ultimately decide on a profitable price to charge. </a:t>
            </a:r>
            <a:endParaRPr kumimoji="0" lang="en-US" sz="20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228600" algn="l" defTabSz="9144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sz="2400" b="1"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TextBox 3"/>
          <p:cNvSpPr txBox="1"/>
          <p:nvPr/>
        </p:nvSpPr>
        <p:spPr>
          <a:xfrm>
            <a:off x="3910250" y="2636912"/>
            <a:ext cx="184731"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mn-cs"/>
            </a:endParaRPr>
          </a:p>
        </p:txBody>
      </p:sp>
    </p:spTree>
    <p:extLst>
      <p:ext uri="{BB962C8B-B14F-4D97-AF65-F5344CB8AC3E}">
        <p14:creationId xmlns:p14="http://schemas.microsoft.com/office/powerpoint/2010/main" val="127368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itle 1"/>
          <p:cNvSpPr>
            <a:spLocks noGrp="1"/>
          </p:cNvSpPr>
          <p:nvPr>
            <p:ph type="title"/>
          </p:nvPr>
        </p:nvSpPr>
        <p:spPr>
          <a:xfrm>
            <a:off x="1847528" y="253144"/>
            <a:ext cx="8229600" cy="868346"/>
          </a:xfrm>
        </p:spPr>
        <p:txBody>
          <a:bodyPr>
            <a:noAutofit/>
          </a:bodyPr>
          <a:lstStyle/>
          <a:p>
            <a:r>
              <a:rPr lang="en-GB" sz="4000" b="1">
                <a:latin typeface="Century Gothic" pitchFamily="34" charset="0"/>
              </a:rPr>
              <a:t>THE FINANCE SECTION</a:t>
            </a:r>
            <a:endParaRPr lang="en-GB" sz="4000" b="1">
              <a:solidFill>
                <a:srgbClr val="FF0000"/>
              </a:solidFill>
              <a:latin typeface="Century Gothic" pitchFamily="34" charset="0"/>
            </a:endParaRPr>
          </a:p>
        </p:txBody>
      </p:sp>
      <p:sp>
        <p:nvSpPr>
          <p:cNvPr id="4" name="TextBox 3"/>
          <p:cNvSpPr txBox="1"/>
          <p:nvPr/>
        </p:nvSpPr>
        <p:spPr>
          <a:xfrm>
            <a:off x="5087889" y="2636912"/>
            <a:ext cx="184731" cy="369332"/>
          </a:xfrm>
          <a:prstGeom prst="rect">
            <a:avLst/>
          </a:prstGeom>
          <a:noFill/>
        </p:spPr>
        <p:txBody>
          <a:bodyPr wrap="non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mn-cs"/>
            </a:endParaRPr>
          </a:p>
        </p:txBody>
      </p:sp>
      <p:sp>
        <p:nvSpPr>
          <p:cNvPr id="7" name="Text Box 3">
            <a:extLst>
              <a:ext uri="{FF2B5EF4-FFF2-40B4-BE49-F238E27FC236}">
                <a16:creationId xmlns:a16="http://schemas.microsoft.com/office/drawing/2014/main" id="{88254B67-36D0-49F0-8E0E-8932AD7F038D}"/>
              </a:ext>
            </a:extLst>
          </p:cNvPr>
          <p:cNvSpPr txBox="1">
            <a:spLocks noChangeArrowheads="1"/>
          </p:cNvSpPr>
          <p:nvPr/>
        </p:nvSpPr>
        <p:spPr bwMode="auto">
          <a:xfrm>
            <a:off x="1847528" y="1223667"/>
            <a:ext cx="8229599" cy="2031325"/>
          </a:xfrm>
          <a:prstGeom prst="rect">
            <a:avLst/>
          </a:prstGeom>
          <a:noFill/>
          <a:ln w="9525">
            <a:noFill/>
            <a:miter lim="800000"/>
            <a:headEnd/>
            <a:tailEnd/>
          </a:ln>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1" i="1" u="none" strike="noStrike" kern="1200" cap="none" spc="0" normalizeH="0" baseline="0" noProof="0">
                <a:ln>
                  <a:noFill/>
                </a:ln>
                <a:solidFill>
                  <a:srgbClr val="ED7D31"/>
                </a:solidFill>
                <a:effectLst/>
                <a:uLnTx/>
                <a:uFillTx/>
                <a:latin typeface="Arial" charset="0"/>
                <a:ea typeface="+mn-ea"/>
                <a:cs typeface="+mn-cs"/>
              </a:rPr>
              <a:t>You should make a financial projection of your first year of trading. How you think, and hope, the business will do financially over that first year?</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1" i="0" u="none" strike="noStrike" kern="1200" cap="none" spc="0" normalizeH="0" baseline="0" noProof="0">
              <a:ln>
                <a:noFill/>
              </a:ln>
              <a:solidFill>
                <a:prstClr val="black"/>
              </a:solidFill>
              <a:effectLst/>
              <a:uLnTx/>
              <a:uFillTx/>
              <a:latin typeface="Arial" charset="0"/>
              <a:ea typeface="+mn-ea"/>
              <a:cs typeface="+mn-cs"/>
            </a:endParaRPr>
          </a:p>
          <a:p>
            <a:pPr marL="342900" marR="0" lvl="0" indent="-342900" algn="l" defTabSz="914400" rtl="0" eaLnBrk="1" fontAlgn="base" latinLnBrk="0" hangingPunct="1">
              <a:lnSpc>
                <a:spcPct val="100000"/>
              </a:lnSpc>
              <a:spcBef>
                <a:spcPct val="0"/>
              </a:spcBef>
              <a:spcAft>
                <a:spcPct val="0"/>
              </a:spcAft>
              <a:buClrTx/>
              <a:buSzTx/>
              <a:buFontTx/>
              <a:buChar char="-"/>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You must have an idea of the number of sales you will make over the year, and the price will you charge for each of those sales. You should also include the funding you will look to receive and invest into the business. Together these will give you your first year’s </a:t>
            </a:r>
            <a:r>
              <a:rPr kumimoji="0" lang="en-GB" sz="1800" b="1" i="0" u="sng" strike="noStrike" kern="1200" cap="none" spc="0" normalizeH="0" baseline="0" noProof="0">
                <a:ln>
                  <a:noFill/>
                </a:ln>
                <a:solidFill>
                  <a:prstClr val="black"/>
                </a:solidFill>
                <a:effectLst/>
                <a:uLnTx/>
                <a:uFillTx/>
                <a:latin typeface="Arial" charset="0"/>
                <a:ea typeface="+mn-ea"/>
                <a:cs typeface="+mn-cs"/>
              </a:rPr>
              <a:t>INCOME</a:t>
            </a:r>
            <a:r>
              <a:rPr kumimoji="0" lang="en-GB" sz="1800" b="0" i="0" u="none" strike="noStrike" kern="1200" cap="none" spc="0" normalizeH="0" baseline="0" noProof="0">
                <a:ln>
                  <a:noFill/>
                </a:ln>
                <a:solidFill>
                  <a:prstClr val="black"/>
                </a:solidFill>
                <a:effectLst/>
                <a:uLnTx/>
                <a:uFillTx/>
                <a:latin typeface="Arial" charset="0"/>
                <a:ea typeface="+mn-ea"/>
                <a:cs typeface="+mn-cs"/>
              </a:rPr>
              <a:t>.</a:t>
            </a:r>
          </a:p>
        </p:txBody>
      </p:sp>
      <p:pic>
        <p:nvPicPr>
          <p:cNvPr id="13314" name="Picture 2" descr="Profit Margins: Definition, Formulas and Examples - Consulterce">
            <a:extLst>
              <a:ext uri="{FF2B5EF4-FFF2-40B4-BE49-F238E27FC236}">
                <a16:creationId xmlns:a16="http://schemas.microsoft.com/office/drawing/2014/main" id="{DAA7ECC3-8FE2-448B-9810-44D0CB737B6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328" r="13134"/>
          <a:stretch/>
        </p:blipFill>
        <p:spPr bwMode="auto">
          <a:xfrm>
            <a:off x="7873819" y="3349565"/>
            <a:ext cx="3074167" cy="2218354"/>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3">
            <a:extLst>
              <a:ext uri="{FF2B5EF4-FFF2-40B4-BE49-F238E27FC236}">
                <a16:creationId xmlns:a16="http://schemas.microsoft.com/office/drawing/2014/main" id="{9E8986F8-AB18-415C-AC01-2B6E3C376F6F}"/>
              </a:ext>
            </a:extLst>
          </p:cNvPr>
          <p:cNvSpPr txBox="1">
            <a:spLocks noChangeArrowheads="1"/>
          </p:cNvSpPr>
          <p:nvPr/>
        </p:nvSpPr>
        <p:spPr bwMode="auto">
          <a:xfrm>
            <a:off x="1849800" y="3113827"/>
            <a:ext cx="5153162" cy="2585323"/>
          </a:xfrm>
          <a:prstGeom prst="rect">
            <a:avLst/>
          </a:prstGeom>
          <a:noFill/>
          <a:ln w="9525">
            <a:noFill/>
            <a:miter lim="800000"/>
            <a:headEnd/>
            <a:tailEnd/>
          </a:ln>
        </p:spPr>
        <p:txBody>
          <a:bodyPr wrap="square">
            <a:spAutoFit/>
          </a:bodyPr>
          <a:lstStyle/>
          <a:p>
            <a:pPr marL="342900" marR="0" lvl="0" indent="-342900" algn="l" defTabSz="914400" rtl="0" eaLnBrk="1" fontAlgn="base" latinLnBrk="0" hangingPunct="1">
              <a:lnSpc>
                <a:spcPct val="100000"/>
              </a:lnSpc>
              <a:spcBef>
                <a:spcPct val="0"/>
              </a:spcBef>
              <a:spcAft>
                <a:spcPct val="0"/>
              </a:spcAft>
              <a:buClrTx/>
              <a:buSzTx/>
              <a:buFontTx/>
              <a:buChar char="-"/>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mn-cs"/>
            </a:endParaRPr>
          </a:p>
          <a:p>
            <a:pPr marL="342900" marR="0" lvl="0" indent="-342900" algn="l" defTabSz="914400" rtl="0" eaLnBrk="1" fontAlgn="base" latinLnBrk="0" hangingPunct="1">
              <a:lnSpc>
                <a:spcPct val="100000"/>
              </a:lnSpc>
              <a:spcBef>
                <a:spcPct val="0"/>
              </a:spcBef>
              <a:spcAft>
                <a:spcPct val="0"/>
              </a:spcAft>
              <a:buClrTx/>
              <a:buSzTx/>
              <a:buFontTx/>
              <a:buChar char="-"/>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Then you must add together all the costs that will be incurred to start-up and run that business for that year. This is your </a:t>
            </a:r>
            <a:r>
              <a:rPr kumimoji="0" lang="en-GB" sz="1800" b="1" i="0" u="sng" strike="noStrike" kern="1200" cap="none" spc="0" normalizeH="0" baseline="0" noProof="0">
                <a:ln>
                  <a:noFill/>
                </a:ln>
                <a:solidFill>
                  <a:prstClr val="black"/>
                </a:solidFill>
                <a:effectLst/>
                <a:uLnTx/>
                <a:uFillTx/>
                <a:latin typeface="Arial" charset="0"/>
                <a:ea typeface="+mn-ea"/>
                <a:cs typeface="+mn-cs"/>
              </a:rPr>
              <a:t>EXPENDITURE/COSTS</a:t>
            </a:r>
            <a:r>
              <a:rPr kumimoji="0" lang="en-GB" sz="1800" b="0" i="0" u="none" strike="noStrike" kern="1200" cap="none" spc="0" normalizeH="0" baseline="0" noProof="0">
                <a:ln>
                  <a:noFill/>
                </a:ln>
                <a:solidFill>
                  <a:prstClr val="black"/>
                </a:solidFill>
                <a:effectLst/>
                <a:uLnTx/>
                <a:uFillTx/>
                <a:latin typeface="Arial" charset="0"/>
                <a:ea typeface="+mn-ea"/>
                <a:cs typeface="+mn-cs"/>
              </a:rPr>
              <a:t>.</a:t>
            </a:r>
          </a:p>
          <a:p>
            <a:pPr marL="342900" marR="0" lvl="0" indent="-342900" algn="l" defTabSz="914400" rtl="0" eaLnBrk="1" fontAlgn="base" latinLnBrk="0" hangingPunct="1">
              <a:lnSpc>
                <a:spcPct val="100000"/>
              </a:lnSpc>
              <a:spcBef>
                <a:spcPct val="0"/>
              </a:spcBef>
              <a:spcAft>
                <a:spcPct val="0"/>
              </a:spcAft>
              <a:buClrTx/>
              <a:buSzTx/>
              <a:buFontTx/>
              <a:buChar char="-"/>
              <a:tabLst/>
              <a:defRPr/>
            </a:pPr>
            <a:endParaRPr kumimoji="0" lang="en-GB" sz="1800" b="0" i="0" u="none" strike="noStrike" kern="1200" cap="none" spc="0" normalizeH="0" baseline="0" noProof="0">
              <a:ln>
                <a:noFill/>
              </a:ln>
              <a:solidFill>
                <a:prstClr val="black"/>
              </a:solidFill>
              <a:effectLst/>
              <a:uLnTx/>
              <a:uFillTx/>
              <a:latin typeface="Arial" charset="0"/>
              <a:ea typeface="+mn-ea"/>
              <a:cs typeface="+mn-cs"/>
            </a:endParaRPr>
          </a:p>
          <a:p>
            <a:pPr marL="342900" marR="0" lvl="0" indent="-342900" algn="l" defTabSz="914400" rtl="0" eaLnBrk="1" fontAlgn="base" latinLnBrk="0" hangingPunct="1">
              <a:lnSpc>
                <a:spcPct val="100000"/>
              </a:lnSpc>
              <a:spcBef>
                <a:spcPct val="0"/>
              </a:spcBef>
              <a:spcAft>
                <a:spcPct val="0"/>
              </a:spcAft>
              <a:buClrTx/>
              <a:buSzTx/>
              <a:buFontTx/>
              <a:buChar char="-"/>
              <a:tabLst/>
              <a:defRPr/>
            </a:pPr>
            <a:r>
              <a:rPr kumimoji="0" lang="en-GB" sz="1800" b="0" i="0" u="none" strike="noStrike" kern="1200" cap="none" spc="0" normalizeH="0" baseline="0" noProof="0">
                <a:ln>
                  <a:noFill/>
                </a:ln>
                <a:solidFill>
                  <a:prstClr val="black"/>
                </a:solidFill>
                <a:effectLst/>
                <a:uLnTx/>
                <a:uFillTx/>
                <a:latin typeface="Arial" charset="0"/>
                <a:ea typeface="+mn-ea"/>
                <a:cs typeface="+mn-cs"/>
              </a:rPr>
              <a:t>Your INCOME should be more than your COSTS, and the difference will be your first year’s operating </a:t>
            </a:r>
            <a:r>
              <a:rPr kumimoji="0" lang="en-GB" sz="1800" b="1" i="0" u="sng" strike="noStrike" kern="1200" cap="none" spc="0" normalizeH="0" baseline="0" noProof="0">
                <a:ln>
                  <a:noFill/>
                </a:ln>
                <a:solidFill>
                  <a:prstClr val="black"/>
                </a:solidFill>
                <a:effectLst/>
                <a:uLnTx/>
                <a:uFillTx/>
                <a:latin typeface="Arial" charset="0"/>
                <a:ea typeface="+mn-ea"/>
                <a:cs typeface="+mn-cs"/>
              </a:rPr>
              <a:t>PROFIT</a:t>
            </a:r>
            <a:r>
              <a:rPr kumimoji="0" lang="en-GB" sz="1800" b="0" i="0" u="none" strike="noStrike" kern="1200" cap="none" spc="0" normalizeH="0" baseline="0" noProof="0">
                <a:ln>
                  <a:noFill/>
                </a:ln>
                <a:solidFill>
                  <a:prstClr val="black"/>
                </a:solidFill>
                <a:effectLst/>
                <a:uLnTx/>
                <a:uFillTx/>
                <a:latin typeface="Arial" charset="0"/>
                <a:ea typeface="+mn-ea"/>
                <a:cs typeface="+mn-cs"/>
              </a:rPr>
              <a:t>!</a:t>
            </a:r>
          </a:p>
        </p:txBody>
      </p:sp>
    </p:spTree>
    <p:extLst>
      <p:ext uri="{BB962C8B-B14F-4D97-AF65-F5344CB8AC3E}">
        <p14:creationId xmlns:p14="http://schemas.microsoft.com/office/powerpoint/2010/main" val="21810332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E64FD-75D5-30CC-980C-EF2D328D70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6ABC4B-6C7A-2DE5-DA24-CAA79E058FAD}"/>
              </a:ext>
            </a:extLst>
          </p:cNvPr>
          <p:cNvSpPr>
            <a:spLocks noGrp="1"/>
          </p:cNvSpPr>
          <p:nvPr>
            <p:ph type="title"/>
          </p:nvPr>
        </p:nvSpPr>
        <p:spPr>
          <a:xfrm>
            <a:off x="982531" y="3628859"/>
            <a:ext cx="10226937" cy="1836025"/>
          </a:xfrm>
        </p:spPr>
        <p:txBody>
          <a:bodyPr vert="horz" lIns="91440" tIns="45720" rIns="91440" bIns="45720" rtlCol="0" anchor="b">
            <a:normAutofit/>
          </a:bodyPr>
          <a:lstStyle/>
          <a:p>
            <a:pPr algn="ctr" defTabSz="914400"/>
            <a:r>
              <a:rPr lang="en-US" sz="6000" b="1" dirty="0">
                <a:solidFill>
                  <a:srgbClr val="002060"/>
                </a:solidFill>
                <a:latin typeface="+mn-lt"/>
                <a:cs typeface="+mj-cs"/>
              </a:rPr>
              <a:t>BREAK TIME!!!</a:t>
            </a:r>
          </a:p>
        </p:txBody>
      </p:sp>
      <p:pic>
        <p:nvPicPr>
          <p:cNvPr id="10" name="Picture 9" descr="A group of chocolate bars and foil wrapped candy&#10;&#10;Description automatically generated">
            <a:extLst>
              <a:ext uri="{FF2B5EF4-FFF2-40B4-BE49-F238E27FC236}">
                <a16:creationId xmlns:a16="http://schemas.microsoft.com/office/drawing/2014/main" id="{CF85BCDA-1794-CBFC-DF51-15BDDD2E5DB8}"/>
              </a:ext>
            </a:extLst>
          </p:cNvPr>
          <p:cNvPicPr>
            <a:picLocks noChangeAspect="1"/>
          </p:cNvPicPr>
          <p:nvPr/>
        </p:nvPicPr>
        <p:blipFill rotWithShape="1">
          <a:blip r:embed="rId2"/>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216423797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C9A09-D03B-7024-1D18-E7E93AC973DC}"/>
            </a:ext>
          </a:extLst>
        </p:cNvPr>
        <p:cNvGrpSpPr/>
        <p:nvPr/>
      </p:nvGrpSpPr>
      <p:grpSpPr>
        <a:xfrm>
          <a:off x="0" y="0"/>
          <a:ext cx="0" cy="0"/>
          <a:chOff x="0" y="0"/>
          <a:chExt cx="0" cy="0"/>
        </a:xfrm>
      </p:grpSpPr>
      <p:sp>
        <p:nvSpPr>
          <p:cNvPr id="4" name="Text Box 3">
            <a:extLst>
              <a:ext uri="{FF2B5EF4-FFF2-40B4-BE49-F238E27FC236}">
                <a16:creationId xmlns:a16="http://schemas.microsoft.com/office/drawing/2014/main" id="{17E50932-F94A-34B4-E0DD-541531734115}"/>
              </a:ext>
            </a:extLst>
          </p:cNvPr>
          <p:cNvSpPr txBox="1">
            <a:spLocks noChangeArrowheads="1"/>
          </p:cNvSpPr>
          <p:nvPr/>
        </p:nvSpPr>
        <p:spPr bwMode="auto">
          <a:xfrm>
            <a:off x="4447308" y="591344"/>
            <a:ext cx="6906491" cy="5585619"/>
          </a:xfrm>
          <a:prstGeom prst="rect">
            <a:avLst/>
          </a:prstGeom>
        </p:spPr>
        <p:txBody>
          <a:bodyPr vert="horz" lIns="91440" tIns="45720" rIns="91440" bIns="45720" rtlCol="0" anchor="ctr">
            <a:norm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 executive summary for a business plan should concisely highlight the most important aspects of the plan.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Outline the business's product or service it offers.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Detail the market opportunity, explaining opportunities that exist and your target market.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Summarize your competitive advantage and why your business stands out.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a snapshot of your financial projections and funding requirements.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Conclude with some short-term goals that the business is hoping to achieve.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1"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Keep it clear, compelling, and under one page.</a:t>
            </a:r>
            <a:endPar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Freeform: Shape 2">
            <a:extLst>
              <a:ext uri="{FF2B5EF4-FFF2-40B4-BE49-F238E27FC236}">
                <a16:creationId xmlns:a16="http://schemas.microsoft.com/office/drawing/2014/main" id="{1C02CFD3-A05D-93B4-8D04-412FECDB02F9}"/>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1">
            <a:extLst>
              <a:ext uri="{FF2B5EF4-FFF2-40B4-BE49-F238E27FC236}">
                <a16:creationId xmlns:a16="http://schemas.microsoft.com/office/drawing/2014/main" id="{CCDD309A-1834-F439-5312-C8C740BE129E}"/>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a:solidFill>
                  <a:schemeClr val="bg1"/>
                </a:solidFill>
                <a:latin typeface="+mn-lt"/>
                <a:ea typeface="+mj-ea"/>
                <a:cs typeface="+mj-cs"/>
              </a:rPr>
              <a:t>Executive</a:t>
            </a:r>
            <a:br>
              <a:rPr lang="en-US" b="1" kern="1200">
                <a:solidFill>
                  <a:schemeClr val="bg1"/>
                </a:solidFill>
                <a:latin typeface="+mn-lt"/>
                <a:ea typeface="+mj-ea"/>
                <a:cs typeface="+mj-cs"/>
              </a:rPr>
            </a:br>
            <a:r>
              <a:rPr lang="en-US" b="1" kern="1200">
                <a:solidFill>
                  <a:schemeClr val="bg1"/>
                </a:solidFill>
                <a:latin typeface="+mn-lt"/>
                <a:ea typeface="+mj-ea"/>
                <a:cs typeface="+mj-cs"/>
              </a:rPr>
              <a:t>Summary</a:t>
            </a:r>
          </a:p>
        </p:txBody>
      </p:sp>
    </p:spTree>
    <p:extLst>
      <p:ext uri="{BB962C8B-B14F-4D97-AF65-F5344CB8AC3E}">
        <p14:creationId xmlns:p14="http://schemas.microsoft.com/office/powerpoint/2010/main" val="2255030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0DDEE-6C70-F829-148E-32A9614B9F67}"/>
            </a:ext>
          </a:extLst>
        </p:cNvPr>
        <p:cNvGrpSpPr/>
        <p:nvPr/>
      </p:nvGrpSpPr>
      <p:grpSpPr>
        <a:xfrm>
          <a:off x="0" y="0"/>
          <a:ext cx="0" cy="0"/>
          <a:chOff x="0" y="0"/>
          <a:chExt cx="0" cy="0"/>
        </a:xfrm>
      </p:grpSpPr>
      <p:sp>
        <p:nvSpPr>
          <p:cNvPr id="8" name="Text Box 3">
            <a:extLst>
              <a:ext uri="{FF2B5EF4-FFF2-40B4-BE49-F238E27FC236}">
                <a16:creationId xmlns:a16="http://schemas.microsoft.com/office/drawing/2014/main" id="{B89323F0-2D97-5CF1-B362-B1EAFF1ADC2C}"/>
              </a:ext>
            </a:extLst>
          </p:cNvPr>
          <p:cNvSpPr txBox="1">
            <a:spLocks noChangeArrowheads="1"/>
          </p:cNvSpPr>
          <p:nvPr/>
        </p:nvSpPr>
        <p:spPr bwMode="auto">
          <a:xfrm>
            <a:off x="4860876" y="525890"/>
            <a:ext cx="6658333" cy="523928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The Product/Service</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the company name, location and industry it will be operating in.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what the business does and who for?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your product or service in simple direct terms.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the features and benefits are of the product/service? What is the value proposition?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SWOT Analysis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highlight the key strengths and weaknesses from your SWOT Analysis on the business (Appendix A).</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Discuss the opportunities and threats you noted, and what you will do to </a:t>
            </a:r>
            <a:r>
              <a:rPr kumimoji="0" lang="en-GB" sz="1800" b="1" i="0" u="sng" strike="noStrike" kern="1200" cap="none" spc="0" normalizeH="0" baseline="0" noProof="0" dirty="0">
                <a:ln>
                  <a:noFill/>
                </a:ln>
                <a:solidFill>
                  <a:srgbClr val="4472C4">
                    <a:lumMod val="50000"/>
                  </a:srgbClr>
                </a:solidFill>
                <a:effectLst/>
                <a:uLnTx/>
                <a:uFillTx/>
                <a:latin typeface="Calibri" panose="020F0502020204030204"/>
                <a:ea typeface="+mn-ea"/>
                <a:cs typeface="+mn-cs"/>
              </a:rPr>
              <a:t>reduce risk </a:t>
            </a: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and maximise potential.</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3387A972-40D8-BE13-2B9F-794DFA9471D5}"/>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BD5AB567-DFF0-D0E8-AA92-C94D3A3D8021}"/>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The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Business</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Idea</a:t>
            </a:r>
          </a:p>
        </p:txBody>
      </p:sp>
    </p:spTree>
    <p:extLst>
      <p:ext uri="{BB962C8B-B14F-4D97-AF65-F5344CB8AC3E}">
        <p14:creationId xmlns:p14="http://schemas.microsoft.com/office/powerpoint/2010/main" val="386137962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F1F8A9-4A76-63D5-83C2-42A8F02E090D}"/>
            </a:ext>
          </a:extLst>
        </p:cNvPr>
        <p:cNvGrpSpPr/>
        <p:nvPr/>
      </p:nvGrpSpPr>
      <p:grpSpPr>
        <a:xfrm>
          <a:off x="0" y="0"/>
          <a:ext cx="0" cy="0"/>
          <a:chOff x="0" y="0"/>
          <a:chExt cx="0" cy="0"/>
        </a:xfrm>
      </p:grpSpPr>
      <p:sp>
        <p:nvSpPr>
          <p:cNvPr id="8" name="Text Box 3">
            <a:extLst>
              <a:ext uri="{FF2B5EF4-FFF2-40B4-BE49-F238E27FC236}">
                <a16:creationId xmlns:a16="http://schemas.microsoft.com/office/drawing/2014/main" id="{DA41B19A-3598-AD41-424E-FE410EC1A3F7}"/>
              </a:ext>
            </a:extLst>
          </p:cNvPr>
          <p:cNvSpPr txBox="1">
            <a:spLocks noChangeArrowheads="1"/>
          </p:cNvSpPr>
          <p:nvPr/>
        </p:nvSpPr>
        <p:spPr bwMode="auto">
          <a:xfrm>
            <a:off x="4481735" y="167270"/>
            <a:ext cx="6780996" cy="744422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Personnel</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tell us about the members of the group, about your relevant skills and experience, and your roles and responsibilities in the business.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Skills Gaps &amp; Key Partners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the skills shortages your business has and what you’re going to do about it (staff, training or outsource).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Additional Staff Requirements (Roles and Responsibilities):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roles will you recruit for, why and what skills gap will it fill?)</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Training and Development:</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training, provided by who, to fill which gap, how much – provide references)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Outsourced Support / Key Partners: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will you use and why, which specialist service will this provide your business, how much – provide references)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E6B0D537-97F8-BE7E-ED77-645B4AFE13C8}"/>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6AF78BC7-FAAC-0EBB-285D-6BE4DB51025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The Team</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16613708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0EE382-8435-56A0-1DCB-2730AD7E897A}"/>
            </a:ext>
          </a:extLst>
        </p:cNvPr>
        <p:cNvGrpSpPr/>
        <p:nvPr/>
      </p:nvGrpSpPr>
      <p:grpSpPr>
        <a:xfrm>
          <a:off x="0" y="0"/>
          <a:ext cx="0" cy="0"/>
          <a:chOff x="0" y="0"/>
          <a:chExt cx="0" cy="0"/>
        </a:xfrm>
      </p:grpSpPr>
      <p:sp>
        <p:nvSpPr>
          <p:cNvPr id="8" name="Text Box 3">
            <a:extLst>
              <a:ext uri="{FF2B5EF4-FFF2-40B4-BE49-F238E27FC236}">
                <a16:creationId xmlns:a16="http://schemas.microsoft.com/office/drawing/2014/main" id="{08B52F06-077A-71C6-843A-39DD587B2A44}"/>
              </a:ext>
            </a:extLst>
          </p:cNvPr>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99EF4F5B-F9F2-D7F7-AF76-6BA7358AFFE9}"/>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F39F077E-2422-F77D-651C-78CCD398BC69}"/>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428791467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8A1003-39F2-29D7-CC54-912C0E52F6AF}"/>
            </a:ext>
          </a:extLst>
        </p:cNvPr>
        <p:cNvGrpSpPr/>
        <p:nvPr/>
      </p:nvGrpSpPr>
      <p:grpSpPr>
        <a:xfrm>
          <a:off x="0" y="0"/>
          <a:ext cx="0" cy="0"/>
          <a:chOff x="0" y="0"/>
          <a:chExt cx="0" cy="0"/>
        </a:xfrm>
      </p:grpSpPr>
      <p:sp>
        <p:nvSpPr>
          <p:cNvPr id="8" name="Text Box 3">
            <a:extLst>
              <a:ext uri="{FF2B5EF4-FFF2-40B4-BE49-F238E27FC236}">
                <a16:creationId xmlns:a16="http://schemas.microsoft.com/office/drawing/2014/main" id="{D5FF219C-77BB-66C2-A178-C49B04981A70}"/>
              </a:ext>
            </a:extLst>
          </p:cNvPr>
          <p:cNvSpPr txBox="1">
            <a:spLocks noChangeArrowheads="1"/>
          </p:cNvSpPr>
          <p:nvPr/>
        </p:nvSpPr>
        <p:spPr bwMode="auto">
          <a:xfrm>
            <a:off x="4370264" y="122667"/>
            <a:ext cx="7394273" cy="574287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Price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price your products/services in order to appeal to customers? What will your prices say about your product or service in terms of quality and affordability? How do they compare to competitors?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Product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Give some ideas about the aesthetics of your product/service. How will it look, any design or packaging ideas, give some ideas around branding, etc.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Placement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Where are your products and services going to sold online and offline? How are your products and services distributed/delivered to customers? </a:t>
            </a: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Promotion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raise awareness and promote your product/service? How are you going to create relationships with customers and encourage feedback and loyalty? </a:t>
            </a:r>
          </a:p>
        </p:txBody>
      </p:sp>
      <p:sp>
        <p:nvSpPr>
          <p:cNvPr id="4" name="Freeform: Shape 3">
            <a:extLst>
              <a:ext uri="{FF2B5EF4-FFF2-40B4-BE49-F238E27FC236}">
                <a16:creationId xmlns:a16="http://schemas.microsoft.com/office/drawing/2014/main" id="{D72E5913-DD4E-9B23-E48D-CA7CDE5A6905}"/>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5AF50AE0-1BCC-2742-0ED3-9B76C643C1E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Marketing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Plan</a:t>
            </a:r>
          </a:p>
        </p:txBody>
      </p:sp>
    </p:spTree>
    <p:extLst>
      <p:ext uri="{BB962C8B-B14F-4D97-AF65-F5344CB8AC3E}">
        <p14:creationId xmlns:p14="http://schemas.microsoft.com/office/powerpoint/2010/main" val="22729490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5CCDF-BFDB-BD81-968D-D6B686DA4364}"/>
            </a:ext>
          </a:extLst>
        </p:cNvPr>
        <p:cNvGrpSpPr/>
        <p:nvPr/>
      </p:nvGrpSpPr>
      <p:grpSpPr>
        <a:xfrm>
          <a:off x="0" y="0"/>
          <a:ext cx="0" cy="0"/>
          <a:chOff x="0" y="0"/>
          <a:chExt cx="0" cy="0"/>
        </a:xfrm>
      </p:grpSpPr>
      <p:sp>
        <p:nvSpPr>
          <p:cNvPr id="4" name="Freeform: Shape 3">
            <a:extLst>
              <a:ext uri="{FF2B5EF4-FFF2-40B4-BE49-F238E27FC236}">
                <a16:creationId xmlns:a16="http://schemas.microsoft.com/office/drawing/2014/main" id="{BE9C1B3D-A34F-C042-64C2-A983820E5B3E}"/>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817894A-E9A9-2225-030B-0CF55DA7F703}"/>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Key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Resources</a:t>
            </a:r>
          </a:p>
        </p:txBody>
      </p:sp>
      <p:sp>
        <p:nvSpPr>
          <p:cNvPr id="7" name="Text Box 3">
            <a:extLst>
              <a:ext uri="{FF2B5EF4-FFF2-40B4-BE49-F238E27FC236}">
                <a16:creationId xmlns:a16="http://schemas.microsoft.com/office/drawing/2014/main" id="{4CC2C770-5A86-197E-0512-EFC69FD3761B}"/>
              </a:ext>
            </a:extLst>
          </p:cNvPr>
          <p:cNvSpPr txBox="1">
            <a:spLocks noChangeArrowheads="1"/>
          </p:cNvSpPr>
          <p:nvPr/>
        </p:nvSpPr>
        <p:spPr bwMode="auto">
          <a:xfrm>
            <a:off x="4370264" y="512960"/>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Describe the key physical resources your business requires to start-up and operate.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Premises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physical space do you need for your business? For production, sales, administrative work, etc. Where will this be located ideally and what are the costs for rent and business rates approximately?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Equipment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are the most important things you will need to do your key business activities? What equipment, tools, technology, fixtures/fittings, etc do you need to operate effectively and competitively?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Suppliers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key suppliers do you need for your business to operate effectively that will be provide you with the ingredients, materials or functions to operate and sell to customers on a day-to-day basis?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60536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4D1FC-0584-648E-D234-B68AADA328DB}"/>
            </a:ext>
          </a:extLst>
        </p:cNvPr>
        <p:cNvGrpSpPr/>
        <p:nvPr/>
      </p:nvGrpSpPr>
      <p:grpSpPr>
        <a:xfrm>
          <a:off x="0" y="0"/>
          <a:ext cx="0" cy="0"/>
          <a:chOff x="0" y="0"/>
          <a:chExt cx="0" cy="0"/>
        </a:xfrm>
      </p:grpSpPr>
      <p:sp>
        <p:nvSpPr>
          <p:cNvPr id="4" name="Freeform: Shape 3">
            <a:extLst>
              <a:ext uri="{FF2B5EF4-FFF2-40B4-BE49-F238E27FC236}">
                <a16:creationId xmlns:a16="http://schemas.microsoft.com/office/drawing/2014/main" id="{F89B4DF7-E722-C93D-537E-6725F6446BDD}"/>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B1A0F2F6-D0B6-9548-9535-06E36CE3A2A3}"/>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Finances &amp;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Start-Up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Support</a:t>
            </a:r>
          </a:p>
        </p:txBody>
      </p:sp>
      <p:sp>
        <p:nvSpPr>
          <p:cNvPr id="7" name="Text Box 3">
            <a:extLst>
              <a:ext uri="{FF2B5EF4-FFF2-40B4-BE49-F238E27FC236}">
                <a16:creationId xmlns:a16="http://schemas.microsoft.com/office/drawing/2014/main" id="{FBCDF2B5-ED15-A394-EC0B-D153857C8D34}"/>
              </a:ext>
            </a:extLst>
          </p:cNvPr>
          <p:cNvSpPr txBox="1">
            <a:spLocks noChangeArrowheads="1"/>
          </p:cNvSpPr>
          <p:nvPr/>
        </p:nvSpPr>
        <p:spPr bwMode="auto">
          <a:xfrm>
            <a:off x="4370264" y="434903"/>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 basic understanding of the level of income needed to outweigh costs should be demonstrated in this section for your first year of operations. A summary of figures should be shown in table/chart format. It should detail expected annual costs and annual income, and a summary of overall profit/loss.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Financial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how you have arrived at the figures in the previous chart. Provide detail for the main costs and areas of income shown (this should link to other sections in the business plan, including The Team, Marketing Plan and Key Resources). Without this section and explanation then your figures are meaningless – attention should be given to providing realistic, well-researched figures.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You should also detail the start-up support you have found that is suitable/applicable for your business and industry. This should be included in the previous chart within Income.</a:t>
            </a:r>
          </a:p>
        </p:txBody>
      </p:sp>
    </p:spTree>
    <p:extLst>
      <p:ext uri="{BB962C8B-B14F-4D97-AF65-F5344CB8AC3E}">
        <p14:creationId xmlns:p14="http://schemas.microsoft.com/office/powerpoint/2010/main" val="43957318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Appendix</a:t>
            </a: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Three appendices are included (A, B, C) but you can also include additional appendices if you wish. Appendices contain any additional information such as raw data, tables, and supporting information such as screenshots, and additional evidence. The information in the appendices is relevant but is too long or too detailed to include in the main body of your work.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Appendix A – SWOT Analysis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Appendix B – PEST Analysis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Appendix C - Copy of Pitch Supporting Material</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1"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Appendix D….. </a:t>
            </a:r>
            <a:r>
              <a:rPr kumimoji="0" lang="en-GB" sz="1800" b="0" i="1" u="none" strike="noStrike" kern="1200" cap="none" spc="0" normalizeH="0" baseline="0" noProof="0" dirty="0" err="1">
                <a:ln>
                  <a:noFill/>
                </a:ln>
                <a:solidFill>
                  <a:srgbClr val="4472C4">
                    <a:lumMod val="50000"/>
                  </a:srgbClr>
                </a:solidFill>
                <a:effectLst/>
                <a:uLnTx/>
                <a:uFillTx/>
                <a:latin typeface="Calibri" panose="020F0502020204030204"/>
                <a:ea typeface="+mn-ea"/>
                <a:cs typeface="+mn-cs"/>
              </a:rPr>
              <a:t>Etc,etc</a:t>
            </a:r>
            <a:r>
              <a:rPr kumimoji="0" lang="en-GB" sz="1800" b="0" i="1"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96471462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Referenc</a:t>
            </a:r>
            <a:r>
              <a:rPr lang="en-US" b="1" dirty="0">
                <a:solidFill>
                  <a:schemeClr val="bg1"/>
                </a:solidFill>
                <a:latin typeface="+mn-lt"/>
              </a:rPr>
              <a:t>e</a:t>
            </a:r>
            <a:br>
              <a:rPr lang="en-US" b="1" dirty="0">
                <a:solidFill>
                  <a:schemeClr val="bg1"/>
                </a:solidFill>
                <a:latin typeface="+mn-lt"/>
              </a:rPr>
            </a:br>
            <a:r>
              <a:rPr lang="en-US" b="1" dirty="0">
                <a:solidFill>
                  <a:schemeClr val="bg1"/>
                </a:solidFill>
                <a:latin typeface="+mn-lt"/>
              </a:rPr>
              <a:t>List</a:t>
            </a:r>
            <a:endParaRPr lang="en-US" b="1" kern="1200" dirty="0">
              <a:solidFill>
                <a:schemeClr val="bg1"/>
              </a:solidFill>
              <a:latin typeface="+mn-lt"/>
              <a:ea typeface="+mj-ea"/>
              <a:cs typeface="+mj-cs"/>
            </a:endParaRP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6550285"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Minimum of 20 references.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1"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1"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“This is a 2,000 word report and so you need to include 20 sources as a minimum. These must also be inserted as in text citations, to support your writing.”</a:t>
            </a:r>
          </a:p>
        </p:txBody>
      </p:sp>
    </p:spTree>
    <p:extLst>
      <p:ext uri="{BB962C8B-B14F-4D97-AF65-F5344CB8AC3E}">
        <p14:creationId xmlns:p14="http://schemas.microsoft.com/office/powerpoint/2010/main" val="35207318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886074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A73F2F-95E0-10A3-7105-A306FFF1E6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82EC9A-76AB-F7C9-F111-A5FB5ED981D9}"/>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781123ED-8F9C-58DE-7CA0-73B963613CDE}"/>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93460221"/>
      </p:ext>
    </p:extLst>
  </p:cSld>
  <p:clrMapOvr>
    <a:masterClrMapping/>
  </p:clrMapOvr>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4033</Words>
  <Application>Microsoft Office PowerPoint</Application>
  <PresentationFormat>Widescreen</PresentationFormat>
  <Paragraphs>441</Paragraphs>
  <Slides>64</Slides>
  <Notes>5</Notes>
  <HiddenSlides>0</HiddenSlides>
  <MMClips>3</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64</vt:i4>
      </vt:variant>
    </vt:vector>
  </HeadingPairs>
  <TitlesOfParts>
    <vt:vector size="76" baseType="lpstr">
      <vt:lpstr>Arial</vt:lpstr>
      <vt:lpstr>Arial</vt:lpstr>
      <vt:lpstr>Arial TUR</vt:lpstr>
      <vt:lpstr>Calibri</vt:lpstr>
      <vt:lpstr>Calibri Light</vt:lpstr>
      <vt:lpstr>Century Gothic</vt:lpstr>
      <vt:lpstr>Tahoma</vt:lpstr>
      <vt:lpstr>Times New Roman</vt:lpstr>
      <vt:lpstr>Tw Cen MT</vt:lpstr>
      <vt:lpstr>Wingdings</vt:lpstr>
      <vt:lpstr>10_Office Theme</vt:lpstr>
      <vt:lpstr>Office Theme</vt:lpstr>
      <vt:lpstr>PowerPoint Presentation</vt:lpstr>
      <vt:lpstr>For the Enterprise Project:  Identify your own viable business idea related to the tourism, events or leisure industry.  - Develop your own, new tourism, events or leisure related business, using idea generation guidance provided in lectures. - Evaluate the market potential and outline the business decisions to minimise the risk of failure and boost early success. - Show evidence that you have researched your concept, considered the core areas of business planning. - Potential stakeholders and investors will need to be convinced that your proposal offers a return on their investment (financial or otherwise).</vt:lpstr>
      <vt:lpstr>Assessment 2:–  BUSINESS PLAN REPORT  DEADLINE: Sunday 12th July (23:59pm) 2,000 word report </vt:lpstr>
      <vt:lpstr>PowerPoint Presentation</vt:lpstr>
      <vt:lpstr>PowerPoint Presentation</vt:lpstr>
      <vt:lpstr>For Assessment 2</vt:lpstr>
      <vt:lpstr>PowerPoint Presentation</vt:lpstr>
      <vt:lpstr>Executive Summary</vt:lpstr>
      <vt:lpstr>The  Business Idea</vt:lpstr>
      <vt:lpstr>Features &amp; Benefits </vt:lpstr>
      <vt:lpstr>Value Proposition </vt:lpstr>
      <vt:lpstr>Value Proposition </vt:lpstr>
      <vt:lpstr>The Team</vt:lpstr>
      <vt:lpstr>PowerPoint Presentation</vt:lpstr>
      <vt:lpstr>Skills Gaps – The Solutions</vt:lpstr>
      <vt:lpstr>Market  Research</vt:lpstr>
      <vt:lpstr>Have you researched the idea? </vt:lpstr>
      <vt:lpstr>“A business plan is nothing without good research!” </vt:lpstr>
      <vt:lpstr>DISCUSS:   What types of research can we do for a business idea?   How do we find the answers?</vt:lpstr>
      <vt:lpstr>Secondary Research</vt:lpstr>
      <vt:lpstr>Scan the Environment</vt:lpstr>
      <vt:lpstr>Understanding your target market and customer segments </vt:lpstr>
      <vt:lpstr>Segmenting the Market</vt:lpstr>
      <vt:lpstr>Customer Profiles  Example 1</vt:lpstr>
      <vt:lpstr>Customer Profiles  Example 2</vt:lpstr>
      <vt:lpstr>Your Competition  </vt:lpstr>
      <vt:lpstr>Competitive Strategy</vt:lpstr>
      <vt:lpstr>Price and/or differentiation:</vt:lpstr>
      <vt:lpstr>BREAK TIME!!!</vt:lpstr>
      <vt:lpstr>Marketing  Plan</vt:lpstr>
      <vt:lpstr>The Marketing Mix, the 4P’s</vt:lpstr>
      <vt:lpstr>Product</vt:lpstr>
      <vt:lpstr>Branding</vt:lpstr>
      <vt:lpstr>Price</vt:lpstr>
      <vt:lpstr>Place</vt:lpstr>
      <vt:lpstr>Promotion</vt:lpstr>
      <vt:lpstr>PowerPoint Presentation</vt:lpstr>
      <vt:lpstr>20 low-cost ideas for your marketing </vt:lpstr>
      <vt:lpstr>RELATIONSHIP MARKETING</vt:lpstr>
      <vt:lpstr>Key  Resources</vt:lpstr>
      <vt:lpstr>Now, you know your key activities, you can priorities the key resources you need.</vt:lpstr>
      <vt:lpstr>Premises</vt:lpstr>
      <vt:lpstr>Physical Resources &amp; Equipment </vt:lpstr>
      <vt:lpstr>Key Suppliers</vt:lpstr>
      <vt:lpstr>Finances &amp; Start-Up Support</vt:lpstr>
      <vt:lpstr>Consider your Costs</vt:lpstr>
      <vt:lpstr>More money needs to be coming in than going out to make a PROFIT!</vt:lpstr>
      <vt:lpstr>Revenue Streams </vt:lpstr>
      <vt:lpstr>Funding</vt:lpstr>
      <vt:lpstr>Finding Grants and Loans</vt:lpstr>
      <vt:lpstr>Making Assumptions</vt:lpstr>
      <vt:lpstr>THE FINANCE SECTION</vt:lpstr>
      <vt:lpstr>BREAK TIME!!!</vt:lpstr>
      <vt:lpstr>Executive Summary</vt:lpstr>
      <vt:lpstr>The  Business Idea</vt:lpstr>
      <vt:lpstr>The Team</vt:lpstr>
      <vt:lpstr>Market  Research</vt:lpstr>
      <vt:lpstr>Marketing  Plan</vt:lpstr>
      <vt:lpstr>Key  Resources</vt:lpstr>
      <vt:lpstr>Finances &amp; Start-Up Support</vt:lpstr>
      <vt:lpstr>Appendix</vt:lpstr>
      <vt:lpstr>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1</cp:revision>
  <dcterms:created xsi:type="dcterms:W3CDTF">2021-03-10T12:10:47Z</dcterms:created>
  <dcterms:modified xsi:type="dcterms:W3CDTF">2026-04-16T09:26:01Z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