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CBD20B-D421-4025-98F9-7E0B03BBD8D5}" v="4" dt="2026-06-21T12:04:19.8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Reidel" userId="c72092ec5de81f4a" providerId="LiveId" clId="{98F61D86-B8B4-4E73-BF49-62384F0829B6}"/>
    <pc:docChg chg="undo custSel addSld modSld sldOrd">
      <pc:chgData name="Robert Reidel" userId="c72092ec5de81f4a" providerId="LiveId" clId="{98F61D86-B8B4-4E73-BF49-62384F0829B6}" dt="2026-06-21T12:26:25.917" v="3962" actId="20577"/>
      <pc:docMkLst>
        <pc:docMk/>
      </pc:docMkLst>
      <pc:sldChg chg="addSp delSp modSp new mod setBg">
        <pc:chgData name="Robert Reidel" userId="c72092ec5de81f4a" providerId="LiveId" clId="{98F61D86-B8B4-4E73-BF49-62384F0829B6}" dt="2026-06-20T13:25:19.430" v="1061" actId="1076"/>
        <pc:sldMkLst>
          <pc:docMk/>
          <pc:sldMk cId="1910554319" sldId="256"/>
        </pc:sldMkLst>
        <pc:spChg chg="mod">
          <ac:chgData name="Robert Reidel" userId="c72092ec5de81f4a" providerId="LiveId" clId="{98F61D86-B8B4-4E73-BF49-62384F0829B6}" dt="2026-06-20T13:25:15.382" v="1060" actId="1076"/>
          <ac:spMkLst>
            <pc:docMk/>
            <pc:sldMk cId="1910554319" sldId="256"/>
            <ac:spMk id="2" creationId="{9F554B61-6128-32E8-7AF6-132247823170}"/>
          </ac:spMkLst>
        </pc:spChg>
        <pc:spChg chg="mod ord">
          <ac:chgData name="Robert Reidel" userId="c72092ec5de81f4a" providerId="LiveId" clId="{98F61D86-B8B4-4E73-BF49-62384F0829B6}" dt="2026-06-20T13:25:19.430" v="1061" actId="1076"/>
          <ac:spMkLst>
            <pc:docMk/>
            <pc:sldMk cId="1910554319" sldId="256"/>
            <ac:spMk id="3" creationId="{0D831969-00AB-03F8-1F66-EADFA3F01737}"/>
          </ac:spMkLst>
        </pc:spChg>
        <pc:spChg chg="add del">
          <ac:chgData name="Robert Reidel" userId="c72092ec5de81f4a" providerId="LiveId" clId="{98F61D86-B8B4-4E73-BF49-62384F0829B6}" dt="2026-06-20T12:42:14.815" v="629" actId="26606"/>
          <ac:spMkLst>
            <pc:docMk/>
            <pc:sldMk cId="1910554319" sldId="256"/>
            <ac:spMk id="10" creationId="{AE3A741D-C19B-960A-5803-1C5887147820}"/>
          </ac:spMkLst>
        </pc:spChg>
        <pc:spChg chg="add del">
          <ac:chgData name="Robert Reidel" userId="c72092ec5de81f4a" providerId="LiveId" clId="{98F61D86-B8B4-4E73-BF49-62384F0829B6}" dt="2026-06-20T12:42:14.815" v="629" actId="26606"/>
          <ac:spMkLst>
            <pc:docMk/>
            <pc:sldMk cId="1910554319" sldId="256"/>
            <ac:spMk id="12" creationId="{DC39DE25-0E4E-0AA7-0932-1D78C2372786}"/>
          </ac:spMkLst>
        </pc:spChg>
        <pc:spChg chg="add del">
          <ac:chgData name="Robert Reidel" userId="c72092ec5de81f4a" providerId="LiveId" clId="{98F61D86-B8B4-4E73-BF49-62384F0829B6}" dt="2026-06-20T12:42:14.815" v="629" actId="26606"/>
          <ac:spMkLst>
            <pc:docMk/>
            <pc:sldMk cId="1910554319" sldId="256"/>
            <ac:spMk id="14" creationId="{8D6EA299-0840-6DEA-E670-C49AEBC87E89}"/>
          </ac:spMkLst>
        </pc:spChg>
        <pc:spChg chg="add del">
          <ac:chgData name="Robert Reidel" userId="c72092ec5de81f4a" providerId="LiveId" clId="{98F61D86-B8B4-4E73-BF49-62384F0829B6}" dt="2026-06-20T12:41:50.066" v="624" actId="26606"/>
          <ac:spMkLst>
            <pc:docMk/>
            <pc:sldMk cId="1910554319" sldId="256"/>
            <ac:spMk id="19" creationId="{23E547B5-89CF-4EC0-96DE-25771AED0799}"/>
          </ac:spMkLst>
        </pc:spChg>
        <pc:spChg chg="add del">
          <ac:chgData name="Robert Reidel" userId="c72092ec5de81f4a" providerId="LiveId" clId="{98F61D86-B8B4-4E73-BF49-62384F0829B6}" dt="2026-06-20T12:41:50.066" v="624" actId="26606"/>
          <ac:spMkLst>
            <pc:docMk/>
            <pc:sldMk cId="1910554319" sldId="256"/>
            <ac:spMk id="21" creationId="{3F0B8CEB-8279-4E5E-A0CE-1FC9F71736F2}"/>
          </ac:spMkLst>
        </pc:spChg>
        <pc:spChg chg="add del">
          <ac:chgData name="Robert Reidel" userId="c72092ec5de81f4a" providerId="LiveId" clId="{98F61D86-B8B4-4E73-BF49-62384F0829B6}" dt="2026-06-20T12:42:02.521" v="626" actId="26606"/>
          <ac:spMkLst>
            <pc:docMk/>
            <pc:sldMk cId="1910554319" sldId="256"/>
            <ac:spMk id="23" creationId="{9F79630B-0F0B-446E-A637-38FA8F61D10E}"/>
          </ac:spMkLst>
        </pc:spChg>
        <pc:spChg chg="add del">
          <ac:chgData name="Robert Reidel" userId="c72092ec5de81f4a" providerId="LiveId" clId="{98F61D86-B8B4-4E73-BF49-62384F0829B6}" dt="2026-06-20T12:42:02.521" v="626" actId="26606"/>
          <ac:spMkLst>
            <pc:docMk/>
            <pc:sldMk cId="1910554319" sldId="256"/>
            <ac:spMk id="24" creationId="{B3437C99-FC8E-4311-B48A-F0C4C329B154}"/>
          </ac:spMkLst>
        </pc:spChg>
        <pc:spChg chg="add del">
          <ac:chgData name="Robert Reidel" userId="c72092ec5de81f4a" providerId="LiveId" clId="{98F61D86-B8B4-4E73-BF49-62384F0829B6}" dt="2026-06-20T12:42:14.809" v="628" actId="26606"/>
          <ac:spMkLst>
            <pc:docMk/>
            <pc:sldMk cId="1910554319" sldId="256"/>
            <ac:spMk id="25" creationId="{CB5FC5A2-E1DC-4DFE-9837-1EA5E869A90B}"/>
          </ac:spMkLst>
        </pc:spChg>
        <pc:spChg chg="add del">
          <ac:chgData name="Robert Reidel" userId="c72092ec5de81f4a" providerId="LiveId" clId="{98F61D86-B8B4-4E73-BF49-62384F0829B6}" dt="2026-06-20T12:42:14.809" v="628" actId="26606"/>
          <ac:spMkLst>
            <pc:docMk/>
            <pc:sldMk cId="1910554319" sldId="256"/>
            <ac:spMk id="26" creationId="{E22359E4-350C-4B4C-903D-CD1B2BA31BC6}"/>
          </ac:spMkLst>
        </pc:spChg>
        <pc:spChg chg="add del">
          <ac:chgData name="Robert Reidel" userId="c72092ec5de81f4a" providerId="LiveId" clId="{98F61D86-B8B4-4E73-BF49-62384F0829B6}" dt="2026-06-20T12:42:43.315" v="634" actId="26606"/>
          <ac:spMkLst>
            <pc:docMk/>
            <pc:sldMk cId="1910554319" sldId="256"/>
            <ac:spMk id="34" creationId="{AE3A741D-C19B-960A-5803-1C5887147820}"/>
          </ac:spMkLst>
        </pc:spChg>
        <pc:spChg chg="add del">
          <ac:chgData name="Robert Reidel" userId="c72092ec5de81f4a" providerId="LiveId" clId="{98F61D86-B8B4-4E73-BF49-62384F0829B6}" dt="2026-06-20T12:42:43.315" v="634" actId="26606"/>
          <ac:spMkLst>
            <pc:docMk/>
            <pc:sldMk cId="1910554319" sldId="256"/>
            <ac:spMk id="35" creationId="{DC39DE25-0E4E-0AA7-0932-1D78C2372786}"/>
          </ac:spMkLst>
        </pc:spChg>
        <pc:spChg chg="add del">
          <ac:chgData name="Robert Reidel" userId="c72092ec5de81f4a" providerId="LiveId" clId="{98F61D86-B8B4-4E73-BF49-62384F0829B6}" dt="2026-06-20T12:42:43.315" v="634" actId="26606"/>
          <ac:spMkLst>
            <pc:docMk/>
            <pc:sldMk cId="1910554319" sldId="256"/>
            <ac:spMk id="36" creationId="{8D6EA299-0840-6DEA-E670-C49AEBC87E89}"/>
          </ac:spMkLst>
        </pc:spChg>
        <pc:spChg chg="add">
          <ac:chgData name="Robert Reidel" userId="c72092ec5de81f4a" providerId="LiveId" clId="{98F61D86-B8B4-4E73-BF49-62384F0829B6}" dt="2026-06-20T12:42:43.315" v="634" actId="26606"/>
          <ac:spMkLst>
            <pc:docMk/>
            <pc:sldMk cId="1910554319" sldId="256"/>
            <ac:spMk id="41" creationId="{23E547B5-89CF-4EC0-96DE-25771AED0799}"/>
          </ac:spMkLst>
        </pc:spChg>
        <pc:spChg chg="add">
          <ac:chgData name="Robert Reidel" userId="c72092ec5de81f4a" providerId="LiveId" clId="{98F61D86-B8B4-4E73-BF49-62384F0829B6}" dt="2026-06-20T12:42:43.315" v="634" actId="26606"/>
          <ac:spMkLst>
            <pc:docMk/>
            <pc:sldMk cId="1910554319" sldId="256"/>
            <ac:spMk id="43" creationId="{3F0B8CEB-8279-4E5E-A0CE-1FC9F71736F2}"/>
          </ac:spMkLst>
        </pc:spChg>
        <pc:grpChg chg="add del">
          <ac:chgData name="Robert Reidel" userId="c72092ec5de81f4a" providerId="LiveId" clId="{98F61D86-B8B4-4E73-BF49-62384F0829B6}" dt="2026-06-20T12:42:14.809" v="628" actId="26606"/>
          <ac:grpSpMkLst>
            <pc:docMk/>
            <pc:sldMk cId="1910554319" sldId="256"/>
            <ac:grpSpMk id="27" creationId="{72024ACE-D556-4A21-9B17-7CA3E82DA45F}"/>
          </ac:grpSpMkLst>
        </pc:grpChg>
        <pc:grpChg chg="add del">
          <ac:chgData name="Robert Reidel" userId="c72092ec5de81f4a" providerId="LiveId" clId="{98F61D86-B8B4-4E73-BF49-62384F0829B6}" dt="2026-06-20T12:42:14.809" v="628" actId="26606"/>
          <ac:grpSpMkLst>
            <pc:docMk/>
            <pc:sldMk cId="1910554319" sldId="256"/>
            <ac:grpSpMk id="31" creationId="{D2A542E6-1924-4FE2-89D1-3CB19468C1F6}"/>
          </ac:grpSpMkLst>
        </pc:grpChg>
        <pc:picChg chg="add mod ord">
          <ac:chgData name="Robert Reidel" userId="c72092ec5de81f4a" providerId="LiveId" clId="{98F61D86-B8B4-4E73-BF49-62384F0829B6}" dt="2026-06-20T13:24:57.413" v="1059" actId="14100"/>
          <ac:picMkLst>
            <pc:docMk/>
            <pc:sldMk cId="1910554319" sldId="256"/>
            <ac:picMk id="5" creationId="{1289F267-ACAE-F28B-92FC-9A290B86611E}"/>
          </ac:picMkLst>
        </pc:picChg>
      </pc:sldChg>
      <pc:sldChg chg="addSp delSp modSp new mod setBg">
        <pc:chgData name="Robert Reidel" userId="c72092ec5de81f4a" providerId="LiveId" clId="{98F61D86-B8B4-4E73-BF49-62384F0829B6}" dt="2026-06-21T10:53:54.401" v="2298" actId="20577"/>
        <pc:sldMkLst>
          <pc:docMk/>
          <pc:sldMk cId="216130609" sldId="257"/>
        </pc:sldMkLst>
        <pc:spChg chg="mod">
          <ac:chgData name="Robert Reidel" userId="c72092ec5de81f4a" providerId="LiveId" clId="{98F61D86-B8B4-4E73-BF49-62384F0829B6}" dt="2026-06-21T10:53:54.401" v="2298" actId="20577"/>
          <ac:spMkLst>
            <pc:docMk/>
            <pc:sldMk cId="216130609" sldId="257"/>
            <ac:spMk id="2" creationId="{915BEC01-515F-D3E2-69EC-D3A9D369D781}"/>
          </ac:spMkLst>
        </pc:spChg>
        <pc:spChg chg="del mod ord">
          <ac:chgData name="Robert Reidel" userId="c72092ec5de81f4a" providerId="LiveId" clId="{98F61D86-B8B4-4E73-BF49-62384F0829B6}" dt="2026-06-20T13:32:08.128" v="1067" actId="26606"/>
          <ac:spMkLst>
            <pc:docMk/>
            <pc:sldMk cId="216130609" sldId="257"/>
            <ac:spMk id="3" creationId="{B96FFAC7-5D51-E344-5663-6C9F7E6CE65E}"/>
          </ac:spMkLst>
        </pc:spChg>
        <pc:spChg chg="add del">
          <ac:chgData name="Robert Reidel" userId="c72092ec5de81f4a" providerId="LiveId" clId="{98F61D86-B8B4-4E73-BF49-62384F0829B6}" dt="2026-06-20T13:31:00.846" v="1065" actId="26606"/>
          <ac:spMkLst>
            <pc:docMk/>
            <pc:sldMk cId="216130609" sldId="257"/>
            <ac:spMk id="10" creationId="{04812C46-200A-4DEB-A05E-3ED6C68C2387}"/>
          </ac:spMkLst>
        </pc:spChg>
        <pc:spChg chg="add del">
          <ac:chgData name="Robert Reidel" userId="c72092ec5de81f4a" providerId="LiveId" clId="{98F61D86-B8B4-4E73-BF49-62384F0829B6}" dt="2026-06-20T13:31:00.846" v="1065" actId="26606"/>
          <ac:spMkLst>
            <pc:docMk/>
            <pc:sldMk cId="216130609" sldId="257"/>
            <ac:spMk id="12" creationId="{D1EA859B-E555-4109-94F3-6700E046E008}"/>
          </ac:spMkLst>
        </pc:spChg>
        <pc:spChg chg="add del">
          <ac:chgData name="Robert Reidel" userId="c72092ec5de81f4a" providerId="LiveId" clId="{98F61D86-B8B4-4E73-BF49-62384F0829B6}" dt="2026-06-20T13:31:00.846" v="1064" actId="26606"/>
          <ac:spMkLst>
            <pc:docMk/>
            <pc:sldMk cId="216130609" sldId="257"/>
            <ac:spMk id="17" creationId="{63F5877B-98C7-49DD-83AB-0F6F57CB6543}"/>
          </ac:spMkLst>
        </pc:spChg>
        <pc:spChg chg="add del">
          <ac:chgData name="Robert Reidel" userId="c72092ec5de81f4a" providerId="LiveId" clId="{98F61D86-B8B4-4E73-BF49-62384F0829B6}" dt="2026-06-20T13:31:00.846" v="1064" actId="26606"/>
          <ac:spMkLst>
            <pc:docMk/>
            <pc:sldMk cId="216130609" sldId="257"/>
            <ac:spMk id="19" creationId="{4EA91930-66BC-4C41-B4F5-C31EB216F64B}"/>
          </ac:spMkLst>
        </pc:spChg>
        <pc:spChg chg="add del">
          <ac:chgData name="Robert Reidel" userId="c72092ec5de81f4a" providerId="LiveId" clId="{98F61D86-B8B4-4E73-BF49-62384F0829B6}" dt="2026-06-20T13:31:00.846" v="1064" actId="26606"/>
          <ac:spMkLst>
            <pc:docMk/>
            <pc:sldMk cId="216130609" sldId="257"/>
            <ac:spMk id="21" creationId="{6313CF8F-B436-401E-9575-DE0F8E8B5B17}"/>
          </ac:spMkLst>
        </pc:spChg>
        <pc:spChg chg="add del">
          <ac:chgData name="Robert Reidel" userId="c72092ec5de81f4a" providerId="LiveId" clId="{98F61D86-B8B4-4E73-BF49-62384F0829B6}" dt="2026-06-20T13:31:00.846" v="1064" actId="26606"/>
          <ac:spMkLst>
            <pc:docMk/>
            <pc:sldMk cId="216130609" sldId="257"/>
            <ac:spMk id="23" creationId="{2A38CFE9-C30A-4551-ACCB-D5808FBC39CD}"/>
          </ac:spMkLst>
        </pc:spChg>
        <pc:spChg chg="add del">
          <ac:chgData name="Robert Reidel" userId="c72092ec5de81f4a" providerId="LiveId" clId="{98F61D86-B8B4-4E73-BF49-62384F0829B6}" dt="2026-06-20T13:31:00.846" v="1064" actId="26606"/>
          <ac:spMkLst>
            <pc:docMk/>
            <pc:sldMk cId="216130609" sldId="257"/>
            <ac:spMk id="25" creationId="{67EF550F-47CE-4FB2-9DAC-12AD835C833D}"/>
          </ac:spMkLst>
        </pc:spChg>
        <pc:spChg chg="add">
          <ac:chgData name="Robert Reidel" userId="c72092ec5de81f4a" providerId="LiveId" clId="{98F61D86-B8B4-4E73-BF49-62384F0829B6}" dt="2026-06-20T13:31:00.846" v="1065" actId="26606"/>
          <ac:spMkLst>
            <pc:docMk/>
            <pc:sldMk cId="216130609" sldId="257"/>
            <ac:spMk id="27" creationId="{3C2FC81D-C43B-D6D3-660A-B463918C2AB1}"/>
          </ac:spMkLst>
        </pc:spChg>
        <pc:grpChg chg="add">
          <ac:chgData name="Robert Reidel" userId="c72092ec5de81f4a" providerId="LiveId" clId="{98F61D86-B8B4-4E73-BF49-62384F0829B6}" dt="2026-06-20T13:31:00.846" v="1065" actId="26606"/>
          <ac:grpSpMkLst>
            <pc:docMk/>
            <pc:sldMk cId="216130609" sldId="257"/>
            <ac:grpSpMk id="28" creationId="{BDDB3F1B-9976-8542-B149-C66F2061F229}"/>
          </ac:grpSpMkLst>
        </pc:grpChg>
        <pc:graphicFrameChg chg="add">
          <ac:chgData name="Robert Reidel" userId="c72092ec5de81f4a" providerId="LiveId" clId="{98F61D86-B8B4-4E73-BF49-62384F0829B6}" dt="2026-06-20T13:32:08.128" v="1067" actId="26606"/>
          <ac:graphicFrameMkLst>
            <pc:docMk/>
            <pc:sldMk cId="216130609" sldId="257"/>
            <ac:graphicFrameMk id="31" creationId="{9F4A7E42-C6DE-5113-0CBD-231585A02AAA}"/>
          </ac:graphicFrameMkLst>
        </pc:graphicFrameChg>
        <pc:picChg chg="add mod ord">
          <ac:chgData name="Robert Reidel" userId="c72092ec5de81f4a" providerId="LiveId" clId="{98F61D86-B8B4-4E73-BF49-62384F0829B6}" dt="2026-06-20T13:31:25.222" v="1066" actId="14100"/>
          <ac:picMkLst>
            <pc:docMk/>
            <pc:sldMk cId="216130609" sldId="257"/>
            <ac:picMk id="5" creationId="{BCCED147-19C6-6DE9-6353-195E02BAE58A}"/>
          </ac:picMkLst>
        </pc:picChg>
        <pc:picChg chg="add mod">
          <ac:chgData name="Robert Reidel" userId="c72092ec5de81f4a" providerId="LiveId" clId="{98F61D86-B8B4-4E73-BF49-62384F0829B6}" dt="2026-06-20T13:31:00.846" v="1065" actId="26606"/>
          <ac:picMkLst>
            <pc:docMk/>
            <pc:sldMk cId="216130609" sldId="257"/>
            <ac:picMk id="7" creationId="{486E2D17-ACBA-7CA9-A1AA-BE357B55D9E6}"/>
          </ac:picMkLst>
        </pc:picChg>
      </pc:sldChg>
      <pc:sldChg chg="addSp delSp modSp new mod setBg">
        <pc:chgData name="Robert Reidel" userId="c72092ec5de81f4a" providerId="LiveId" clId="{98F61D86-B8B4-4E73-BF49-62384F0829B6}" dt="2026-06-21T10:53:25.508" v="2291" actId="20577"/>
        <pc:sldMkLst>
          <pc:docMk/>
          <pc:sldMk cId="3957496025" sldId="258"/>
        </pc:sldMkLst>
        <pc:spChg chg="mod">
          <ac:chgData name="Robert Reidel" userId="c72092ec5de81f4a" providerId="LiveId" clId="{98F61D86-B8B4-4E73-BF49-62384F0829B6}" dt="2026-06-21T10:53:25.508" v="2291" actId="20577"/>
          <ac:spMkLst>
            <pc:docMk/>
            <pc:sldMk cId="3957496025" sldId="258"/>
            <ac:spMk id="2" creationId="{988BE728-6435-52F0-5A6A-922D6A927923}"/>
          </ac:spMkLst>
        </pc:spChg>
        <pc:spChg chg="del mo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3" creationId="{AD90620B-9E94-647F-C554-B6B95FA707D2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9" creationId="{BACC6370-2D7E-4714-9D71-7542949D7D5D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11" creationId="{256B2C21-A230-48C0-8DF1-C46611373C44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13" creationId="{3847E18C-932D-4C95-AABA-FEC7C9499AD7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15" creationId="{3150CB11-0C61-439E-910F-5787759E72A0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17" creationId="{43F8A58B-5155-44CE-A5FF-7647B47D0A7A}"/>
          </ac:spMkLst>
        </pc:spChg>
        <pc:spChg chg="add">
          <ac:chgData name="Robert Reidel" userId="c72092ec5de81f4a" providerId="LiveId" clId="{98F61D86-B8B4-4E73-BF49-62384F0829B6}" dt="2026-06-21T10:28:39.369" v="1352" actId="26606"/>
          <ac:spMkLst>
            <pc:docMk/>
            <pc:sldMk cId="3957496025" sldId="258"/>
            <ac:spMk id="19" creationId="{443F2ACA-E6D6-4028-82DD-F03C262D5DE6}"/>
          </ac:spMkLst>
        </pc:spChg>
        <pc:graphicFrameChg chg="add">
          <ac:chgData name="Robert Reidel" userId="c72092ec5de81f4a" providerId="LiveId" clId="{98F61D86-B8B4-4E73-BF49-62384F0829B6}" dt="2026-06-21T10:28:39.369" v="1352" actId="26606"/>
          <ac:graphicFrameMkLst>
            <pc:docMk/>
            <pc:sldMk cId="3957496025" sldId="258"/>
            <ac:graphicFrameMk id="5" creationId="{FE9EED32-C1CF-BA5D-446E-E1CAEEDB28BD}"/>
          </ac:graphicFrameMkLst>
        </pc:graphicFrameChg>
      </pc:sldChg>
      <pc:sldChg chg="addSp delSp modSp new mod setBg">
        <pc:chgData name="Robert Reidel" userId="c72092ec5de81f4a" providerId="LiveId" clId="{98F61D86-B8B4-4E73-BF49-62384F0829B6}" dt="2026-06-21T10:53:40.726" v="2296" actId="20577"/>
        <pc:sldMkLst>
          <pc:docMk/>
          <pc:sldMk cId="2116109312" sldId="259"/>
        </pc:sldMkLst>
        <pc:spChg chg="mod">
          <ac:chgData name="Robert Reidel" userId="c72092ec5de81f4a" providerId="LiveId" clId="{98F61D86-B8B4-4E73-BF49-62384F0829B6}" dt="2026-06-21T10:53:40.726" v="2296" actId="20577"/>
          <ac:spMkLst>
            <pc:docMk/>
            <pc:sldMk cId="2116109312" sldId="259"/>
            <ac:spMk id="2" creationId="{82DB52D0-3967-34BB-9936-D7C1D0DEB72B}"/>
          </ac:spMkLst>
        </pc:spChg>
        <pc:spChg chg="del mod">
          <ac:chgData name="Robert Reidel" userId="c72092ec5de81f4a" providerId="LiveId" clId="{98F61D86-B8B4-4E73-BF49-62384F0829B6}" dt="2026-06-21T10:35:51.050" v="1782" actId="26606"/>
          <ac:spMkLst>
            <pc:docMk/>
            <pc:sldMk cId="2116109312" sldId="259"/>
            <ac:spMk id="3" creationId="{9E23CA1C-230A-B695-1DFC-9558E85EFC0C}"/>
          </ac:spMkLst>
        </pc:spChg>
        <pc:spChg chg="add del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9" creationId="{BACC6370-2D7E-4714-9D71-7542949D7D5D}"/>
          </ac:spMkLst>
        </pc:spChg>
        <pc:spChg chg="add del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11" creationId="{F68B3F68-107C-434F-AA38-110D5EA91B85}"/>
          </ac:spMkLst>
        </pc:spChg>
        <pc:spChg chg="add del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13" creationId="{AAD0DBB9-1A4B-4391-81D4-CB19F9AB918A}"/>
          </ac:spMkLst>
        </pc:spChg>
        <pc:spChg chg="add del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15" creationId="{063BBA22-50EA-4C4D-BE05-F1CE4E63AA56}"/>
          </ac:spMkLst>
        </pc:spChg>
        <pc:spChg chg="add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20" creationId="{C0763A76-9F1C-4FC5-82B7-DD475DA461B2}"/>
          </ac:spMkLst>
        </pc:spChg>
        <pc:spChg chg="add">
          <ac:chgData name="Robert Reidel" userId="c72092ec5de81f4a" providerId="LiveId" clId="{98F61D86-B8B4-4E73-BF49-62384F0829B6}" dt="2026-06-21T10:38:33.875" v="1786" actId="26606"/>
          <ac:spMkLst>
            <pc:docMk/>
            <pc:sldMk cId="2116109312" sldId="259"/>
            <ac:spMk id="22" creationId="{E81BF4F6-F2CF-4984-9D14-D6966D92F99F}"/>
          </ac:spMkLst>
        </pc:spChg>
        <pc:graphicFrameChg chg="add mod ord modGraphic">
          <ac:chgData name="Robert Reidel" userId="c72092ec5de81f4a" providerId="LiveId" clId="{98F61D86-B8B4-4E73-BF49-62384F0829B6}" dt="2026-06-21T10:38:33.875" v="1786" actId="26606"/>
          <ac:graphicFrameMkLst>
            <pc:docMk/>
            <pc:sldMk cId="2116109312" sldId="259"/>
            <ac:graphicFrameMk id="5" creationId="{0EA9DA38-CDD9-3EA0-EF99-B447D19ECC93}"/>
          </ac:graphicFrameMkLst>
        </pc:graphicFrameChg>
        <pc:picChg chg="add del mod">
          <ac:chgData name="Robert Reidel" userId="c72092ec5de81f4a" providerId="LiveId" clId="{98F61D86-B8B4-4E73-BF49-62384F0829B6}" dt="2026-06-21T10:37:55.712" v="1784" actId="21"/>
          <ac:picMkLst>
            <pc:docMk/>
            <pc:sldMk cId="2116109312" sldId="259"/>
            <ac:picMk id="6" creationId="{E9EB90CE-9E11-C615-1435-5EF654CDE79F}"/>
          </ac:picMkLst>
        </pc:picChg>
        <pc:picChg chg="add mod">
          <ac:chgData name="Robert Reidel" userId="c72092ec5de81f4a" providerId="LiveId" clId="{98F61D86-B8B4-4E73-BF49-62384F0829B6}" dt="2026-06-21T10:38:33.875" v="1786" actId="26606"/>
          <ac:picMkLst>
            <pc:docMk/>
            <pc:sldMk cId="2116109312" sldId="259"/>
            <ac:picMk id="8" creationId="{FA7FDF7F-C3E8-ED69-8216-DFEE3A62B5AD}"/>
          </ac:picMkLst>
        </pc:picChg>
      </pc:sldChg>
      <pc:sldChg chg="addSp delSp modSp new mod setBg">
        <pc:chgData name="Robert Reidel" userId="c72092ec5de81f4a" providerId="LiveId" clId="{98F61D86-B8B4-4E73-BF49-62384F0829B6}" dt="2026-06-21T10:54:08.769" v="2302" actId="20577"/>
        <pc:sldMkLst>
          <pc:docMk/>
          <pc:sldMk cId="501043573" sldId="260"/>
        </pc:sldMkLst>
        <pc:spChg chg="mod">
          <ac:chgData name="Robert Reidel" userId="c72092ec5de81f4a" providerId="LiveId" clId="{98F61D86-B8B4-4E73-BF49-62384F0829B6}" dt="2026-06-21T10:54:08.769" v="2302" actId="20577"/>
          <ac:spMkLst>
            <pc:docMk/>
            <pc:sldMk cId="501043573" sldId="260"/>
            <ac:spMk id="2" creationId="{B042774D-E6EA-8497-9E21-E39B3A15E2A0}"/>
          </ac:spMkLst>
        </pc:spChg>
        <pc:spChg chg="mod">
          <ac:chgData name="Robert Reidel" userId="c72092ec5de81f4a" providerId="LiveId" clId="{98F61D86-B8B4-4E73-BF49-62384F0829B6}" dt="2026-06-21T10:50:16.501" v="2268" actId="26606"/>
          <ac:spMkLst>
            <pc:docMk/>
            <pc:sldMk cId="501043573" sldId="260"/>
            <ac:spMk id="3" creationId="{828E5965-100F-AEE9-C722-4EEB811CC195}"/>
          </ac:spMkLst>
        </pc:spChg>
        <pc:spChg chg="add del">
          <ac:chgData name="Robert Reidel" userId="c72092ec5de81f4a" providerId="LiveId" clId="{98F61D86-B8B4-4E73-BF49-62384F0829B6}" dt="2026-06-21T10:47:50.084" v="2179" actId="26606"/>
          <ac:spMkLst>
            <pc:docMk/>
            <pc:sldMk cId="501043573" sldId="260"/>
            <ac:spMk id="9" creationId="{9F7D5CDA-D291-4307-BF55-1381FED29634}"/>
          </ac:spMkLst>
        </pc:spChg>
        <pc:spChg chg="add del">
          <ac:chgData name="Robert Reidel" userId="c72092ec5de81f4a" providerId="LiveId" clId="{98F61D86-B8B4-4E73-BF49-62384F0829B6}" dt="2026-06-21T10:48:19.535" v="2181" actId="26606"/>
          <ac:spMkLst>
            <pc:docMk/>
            <pc:sldMk cId="501043573" sldId="260"/>
            <ac:spMk id="11" creationId="{603A6265-E10C-4B85-9C20-E75FCAF9CC63}"/>
          </ac:spMkLst>
        </pc:spChg>
        <pc:spChg chg="add del">
          <ac:chgData name="Robert Reidel" userId="c72092ec5de81f4a" providerId="LiveId" clId="{98F61D86-B8B4-4E73-BF49-62384F0829B6}" dt="2026-06-21T10:48:19.535" v="2181" actId="26606"/>
          <ac:spMkLst>
            <pc:docMk/>
            <pc:sldMk cId="501043573" sldId="260"/>
            <ac:spMk id="12" creationId="{3ECBE1F1-D69B-4AFA-ABD5-8E41720EF6DE}"/>
          </ac:spMkLst>
        </pc:spChg>
        <pc:spChg chg="add del">
          <ac:chgData name="Robert Reidel" userId="c72092ec5de81f4a" providerId="LiveId" clId="{98F61D86-B8B4-4E73-BF49-62384F0829B6}" dt="2026-06-21T10:48:23.187" v="2183" actId="26606"/>
          <ac:spMkLst>
            <pc:docMk/>
            <pc:sldMk cId="501043573" sldId="260"/>
            <ac:spMk id="15" creationId="{B210AC1D-4063-4C6E-9528-FA9C4C0C18E6}"/>
          </ac:spMkLst>
        </pc:spChg>
        <pc:spChg chg="add del">
          <ac:chgData name="Robert Reidel" userId="c72092ec5de81f4a" providerId="LiveId" clId="{98F61D86-B8B4-4E73-BF49-62384F0829B6}" dt="2026-06-21T10:48:23.187" v="2183" actId="26606"/>
          <ac:spMkLst>
            <pc:docMk/>
            <pc:sldMk cId="501043573" sldId="260"/>
            <ac:spMk id="16" creationId="{02F8C595-E68C-4306-AED8-DC7826A0A506}"/>
          </ac:spMkLst>
        </pc:spChg>
        <pc:spChg chg="add del">
          <ac:chgData name="Robert Reidel" userId="c72092ec5de81f4a" providerId="LiveId" clId="{98F61D86-B8B4-4E73-BF49-62384F0829B6}" dt="2026-06-21T10:48:24.825" v="2185" actId="26606"/>
          <ac:spMkLst>
            <pc:docMk/>
            <pc:sldMk cId="501043573" sldId="260"/>
            <ac:spMk id="19" creationId="{3ECBE1F1-D69B-4AFA-ABD5-8E41720EF6DE}"/>
          </ac:spMkLst>
        </pc:spChg>
        <pc:spChg chg="add del">
          <ac:chgData name="Robert Reidel" userId="c72092ec5de81f4a" providerId="LiveId" clId="{98F61D86-B8B4-4E73-BF49-62384F0829B6}" dt="2026-06-21T10:48:24.825" v="2185" actId="26606"/>
          <ac:spMkLst>
            <pc:docMk/>
            <pc:sldMk cId="501043573" sldId="260"/>
            <ac:spMk id="21" creationId="{603A6265-E10C-4B85-9C20-E75FCAF9CC63}"/>
          </ac:spMkLst>
        </pc:spChg>
        <pc:spChg chg="add del">
          <ac:chgData name="Robert Reidel" userId="c72092ec5de81f4a" providerId="LiveId" clId="{98F61D86-B8B4-4E73-BF49-62384F0829B6}" dt="2026-06-21T10:48:25.913" v="2187" actId="26606"/>
          <ac:spMkLst>
            <pc:docMk/>
            <pc:sldMk cId="501043573" sldId="260"/>
            <ac:spMk id="23" creationId="{B210AC1D-4063-4C6E-9528-FA9C4C0C18E6}"/>
          </ac:spMkLst>
        </pc:spChg>
        <pc:spChg chg="add del">
          <ac:chgData name="Robert Reidel" userId="c72092ec5de81f4a" providerId="LiveId" clId="{98F61D86-B8B4-4E73-BF49-62384F0829B6}" dt="2026-06-21T10:48:25.913" v="2187" actId="26606"/>
          <ac:spMkLst>
            <pc:docMk/>
            <pc:sldMk cId="501043573" sldId="260"/>
            <ac:spMk id="24" creationId="{02F8C595-E68C-4306-AED8-DC7826A0A506}"/>
          </ac:spMkLst>
        </pc:spChg>
        <pc:spChg chg="add del">
          <ac:chgData name="Robert Reidel" userId="c72092ec5de81f4a" providerId="LiveId" clId="{98F61D86-B8B4-4E73-BF49-62384F0829B6}" dt="2026-06-21T10:50:16.501" v="2268" actId="26606"/>
          <ac:spMkLst>
            <pc:docMk/>
            <pc:sldMk cId="501043573" sldId="260"/>
            <ac:spMk id="27" creationId="{3ECBE1F1-D69B-4AFA-ABD5-8E41720EF6DE}"/>
          </ac:spMkLst>
        </pc:spChg>
        <pc:spChg chg="add del">
          <ac:chgData name="Robert Reidel" userId="c72092ec5de81f4a" providerId="LiveId" clId="{98F61D86-B8B4-4E73-BF49-62384F0829B6}" dt="2026-06-21T10:50:16.501" v="2268" actId="26606"/>
          <ac:spMkLst>
            <pc:docMk/>
            <pc:sldMk cId="501043573" sldId="260"/>
            <ac:spMk id="29" creationId="{603A6265-E10C-4B85-9C20-E75FCAF9CC63}"/>
          </ac:spMkLst>
        </pc:spChg>
        <pc:spChg chg="add del">
          <ac:chgData name="Robert Reidel" userId="c72092ec5de81f4a" providerId="LiveId" clId="{98F61D86-B8B4-4E73-BF49-62384F0829B6}" dt="2026-06-21T10:50:16.485" v="2267" actId="26606"/>
          <ac:spMkLst>
            <pc:docMk/>
            <pc:sldMk cId="501043573" sldId="260"/>
            <ac:spMk id="34" creationId="{3ECBE1F1-D69B-4AFA-ABD5-8E41720EF6DE}"/>
          </ac:spMkLst>
        </pc:spChg>
        <pc:spChg chg="add del">
          <ac:chgData name="Robert Reidel" userId="c72092ec5de81f4a" providerId="LiveId" clId="{98F61D86-B8B4-4E73-BF49-62384F0829B6}" dt="2026-06-21T10:50:16.485" v="2267" actId="26606"/>
          <ac:spMkLst>
            <pc:docMk/>
            <pc:sldMk cId="501043573" sldId="260"/>
            <ac:spMk id="36" creationId="{603A6265-E10C-4B85-9C20-E75FCAF9CC63}"/>
          </ac:spMkLst>
        </pc:spChg>
        <pc:spChg chg="add">
          <ac:chgData name="Robert Reidel" userId="c72092ec5de81f4a" providerId="LiveId" clId="{98F61D86-B8B4-4E73-BF49-62384F0829B6}" dt="2026-06-21T10:50:16.501" v="2268" actId="26606"/>
          <ac:spMkLst>
            <pc:docMk/>
            <pc:sldMk cId="501043573" sldId="260"/>
            <ac:spMk id="38" creationId="{637B2035-1FCB-439A-B421-095E136C7E07}"/>
          </ac:spMkLst>
        </pc:spChg>
        <pc:spChg chg="add">
          <ac:chgData name="Robert Reidel" userId="c72092ec5de81f4a" providerId="LiveId" clId="{98F61D86-B8B4-4E73-BF49-62384F0829B6}" dt="2026-06-21T10:50:16.501" v="2268" actId="26606"/>
          <ac:spMkLst>
            <pc:docMk/>
            <pc:sldMk cId="501043573" sldId="260"/>
            <ac:spMk id="39" creationId="{676D6CDF-C512-4739-B158-55EE955EFA39}"/>
          </ac:spMkLst>
        </pc:spChg>
        <pc:picChg chg="add del">
          <ac:chgData name="Robert Reidel" userId="c72092ec5de81f4a" providerId="LiveId" clId="{98F61D86-B8B4-4E73-BF49-62384F0829B6}" dt="2026-06-21T10:47:50.084" v="2179" actId="26606"/>
          <ac:picMkLst>
            <pc:docMk/>
            <pc:sldMk cId="501043573" sldId="260"/>
            <ac:picMk id="5" creationId="{C665F3E5-F72B-9D04-A88B-D7E556D25DF4}"/>
          </ac:picMkLst>
        </pc:picChg>
        <pc:picChg chg="add del">
          <ac:chgData name="Robert Reidel" userId="c72092ec5de81f4a" providerId="LiveId" clId="{98F61D86-B8B4-4E73-BF49-62384F0829B6}" dt="2026-06-21T10:48:19.535" v="2181" actId="26606"/>
          <ac:picMkLst>
            <pc:docMk/>
            <pc:sldMk cId="501043573" sldId="260"/>
            <ac:picMk id="13" creationId="{CB017DA4-FCDD-2BFE-18FC-193FEE19FB03}"/>
          </ac:picMkLst>
        </pc:picChg>
        <pc:picChg chg="add del">
          <ac:chgData name="Robert Reidel" userId="c72092ec5de81f4a" providerId="LiveId" clId="{98F61D86-B8B4-4E73-BF49-62384F0829B6}" dt="2026-06-21T10:48:23.187" v="2183" actId="26606"/>
          <ac:picMkLst>
            <pc:docMk/>
            <pc:sldMk cId="501043573" sldId="260"/>
            <ac:picMk id="17" creationId="{1092F559-AB77-2D78-DEFC-1FB69A744172}"/>
          </ac:picMkLst>
        </pc:picChg>
        <pc:picChg chg="add del">
          <ac:chgData name="Robert Reidel" userId="c72092ec5de81f4a" providerId="LiveId" clId="{98F61D86-B8B4-4E73-BF49-62384F0829B6}" dt="2026-06-21T10:48:24.825" v="2185" actId="26606"/>
          <ac:picMkLst>
            <pc:docMk/>
            <pc:sldMk cId="501043573" sldId="260"/>
            <ac:picMk id="20" creationId="{CB017DA4-FCDD-2BFE-18FC-193FEE19FB03}"/>
          </ac:picMkLst>
        </pc:picChg>
        <pc:picChg chg="add del">
          <ac:chgData name="Robert Reidel" userId="c72092ec5de81f4a" providerId="LiveId" clId="{98F61D86-B8B4-4E73-BF49-62384F0829B6}" dt="2026-06-21T10:48:25.913" v="2187" actId="26606"/>
          <ac:picMkLst>
            <pc:docMk/>
            <pc:sldMk cId="501043573" sldId="260"/>
            <ac:picMk id="25" creationId="{1092F559-AB77-2D78-DEFC-1FB69A744172}"/>
          </ac:picMkLst>
        </pc:picChg>
        <pc:picChg chg="add mod ord">
          <ac:chgData name="Robert Reidel" userId="c72092ec5de81f4a" providerId="LiveId" clId="{98F61D86-B8B4-4E73-BF49-62384F0829B6}" dt="2026-06-21T10:50:16.501" v="2268" actId="26606"/>
          <ac:picMkLst>
            <pc:docMk/>
            <pc:sldMk cId="501043573" sldId="260"/>
            <ac:picMk id="28" creationId="{CB017DA4-FCDD-2BFE-18FC-193FEE19FB03}"/>
          </ac:picMkLst>
        </pc:picChg>
      </pc:sldChg>
      <pc:sldChg chg="addSp delSp modSp new mod setBg">
        <pc:chgData name="Robert Reidel" userId="c72092ec5de81f4a" providerId="LiveId" clId="{98F61D86-B8B4-4E73-BF49-62384F0829B6}" dt="2026-06-21T11:02:31.090" v="2482" actId="26606"/>
        <pc:sldMkLst>
          <pc:docMk/>
          <pc:sldMk cId="220469109" sldId="261"/>
        </pc:sldMkLst>
        <pc:spChg chg="mod">
          <ac:chgData name="Robert Reidel" userId="c72092ec5de81f4a" providerId="LiveId" clId="{98F61D86-B8B4-4E73-BF49-62384F0829B6}" dt="2026-06-21T11:02:31.090" v="2482" actId="26606"/>
          <ac:spMkLst>
            <pc:docMk/>
            <pc:sldMk cId="220469109" sldId="261"/>
            <ac:spMk id="2" creationId="{6A38C90B-CF90-9D28-1640-9BF3D1AE24E8}"/>
          </ac:spMkLst>
        </pc:spChg>
        <pc:spChg chg="mod ord">
          <ac:chgData name="Robert Reidel" userId="c72092ec5de81f4a" providerId="LiveId" clId="{98F61D86-B8B4-4E73-BF49-62384F0829B6}" dt="2026-06-21T11:02:31.090" v="2482" actId="26606"/>
          <ac:spMkLst>
            <pc:docMk/>
            <pc:sldMk cId="220469109" sldId="261"/>
            <ac:spMk id="3" creationId="{C98EEEC7-3415-DB7A-B27B-FF182BDDC2C1}"/>
          </ac:spMkLst>
        </pc:spChg>
        <pc:spChg chg="add del">
          <ac:chgData name="Robert Reidel" userId="c72092ec5de81f4a" providerId="LiveId" clId="{98F61D86-B8B4-4E73-BF49-62384F0829B6}" dt="2026-06-21T11:02:31.090" v="2482" actId="26606"/>
          <ac:spMkLst>
            <pc:docMk/>
            <pc:sldMk cId="220469109" sldId="261"/>
            <ac:spMk id="12" creationId="{99F1FFA9-D672-408C-9220-ADEEC6ABDD09}"/>
          </ac:spMkLst>
        </pc:spChg>
        <pc:spChg chg="add del">
          <ac:chgData name="Robert Reidel" userId="c72092ec5de81f4a" providerId="LiveId" clId="{98F61D86-B8B4-4E73-BF49-62384F0829B6}" dt="2026-06-21T11:01:33.449" v="2471" actId="26606"/>
          <ac:spMkLst>
            <pc:docMk/>
            <pc:sldMk cId="220469109" sldId="261"/>
            <ac:spMk id="17" creationId="{99F1FFA9-D672-408C-9220-ADEEC6ABDD09}"/>
          </ac:spMkLst>
        </pc:spChg>
        <pc:spChg chg="add del">
          <ac:chgData name="Robert Reidel" userId="c72092ec5de81f4a" providerId="LiveId" clId="{98F61D86-B8B4-4E73-BF49-62384F0829B6}" dt="2026-06-21T11:01:41.242" v="2473" actId="26606"/>
          <ac:spMkLst>
            <pc:docMk/>
            <pc:sldMk cId="220469109" sldId="261"/>
            <ac:spMk id="19" creationId="{AE6F1C77-EDC9-4C5F-8C1C-62DD46BDA3C3}"/>
          </ac:spMkLst>
        </pc:spChg>
        <pc:spChg chg="add del">
          <ac:chgData name="Robert Reidel" userId="c72092ec5de81f4a" providerId="LiveId" clId="{98F61D86-B8B4-4E73-BF49-62384F0829B6}" dt="2026-06-21T11:01:41.242" v="2473" actId="26606"/>
          <ac:spMkLst>
            <pc:docMk/>
            <pc:sldMk cId="220469109" sldId="261"/>
            <ac:spMk id="20" creationId="{2172A0AC-3DCE-4672-BCAF-28FEF91F6020}"/>
          </ac:spMkLst>
        </pc:spChg>
        <pc:spChg chg="add del">
          <ac:chgData name="Robert Reidel" userId="c72092ec5de81f4a" providerId="LiveId" clId="{98F61D86-B8B4-4E73-BF49-62384F0829B6}" dt="2026-06-21T11:01:50.298" v="2475" actId="26606"/>
          <ac:spMkLst>
            <pc:docMk/>
            <pc:sldMk cId="220469109" sldId="261"/>
            <ac:spMk id="22" creationId="{99F1FFA9-D672-408C-9220-ADEEC6ABDD09}"/>
          </ac:spMkLst>
        </pc:spChg>
        <pc:spChg chg="add del">
          <ac:chgData name="Robert Reidel" userId="c72092ec5de81f4a" providerId="LiveId" clId="{98F61D86-B8B4-4E73-BF49-62384F0829B6}" dt="2026-06-21T11:02:05.956" v="2477" actId="26606"/>
          <ac:spMkLst>
            <pc:docMk/>
            <pc:sldMk cId="220469109" sldId="261"/>
            <ac:spMk id="24" creationId="{21AC6A30-4F22-4C0F-B278-19C5B8A80C55}"/>
          </ac:spMkLst>
        </pc:spChg>
        <pc:spChg chg="add del">
          <ac:chgData name="Robert Reidel" userId="c72092ec5de81f4a" providerId="LiveId" clId="{98F61D86-B8B4-4E73-BF49-62384F0829B6}" dt="2026-06-21T11:02:05.956" v="2477" actId="26606"/>
          <ac:spMkLst>
            <pc:docMk/>
            <pc:sldMk cId="220469109" sldId="261"/>
            <ac:spMk id="25" creationId="{BB4335AD-65B1-44E4-90AF-264024FE4BD2}"/>
          </ac:spMkLst>
        </pc:spChg>
        <pc:spChg chg="add del">
          <ac:chgData name="Robert Reidel" userId="c72092ec5de81f4a" providerId="LiveId" clId="{98F61D86-B8B4-4E73-BF49-62384F0829B6}" dt="2026-06-21T11:02:13.715" v="2479" actId="26606"/>
          <ac:spMkLst>
            <pc:docMk/>
            <pc:sldMk cId="220469109" sldId="261"/>
            <ac:spMk id="27" creationId="{068E5CCC-C8B4-1C26-7EEC-22D3D6E680DA}"/>
          </ac:spMkLst>
        </pc:spChg>
        <pc:spChg chg="add del">
          <ac:chgData name="Robert Reidel" userId="c72092ec5de81f4a" providerId="LiveId" clId="{98F61D86-B8B4-4E73-BF49-62384F0829B6}" dt="2026-06-21T11:02:13.715" v="2479" actId="26606"/>
          <ac:spMkLst>
            <pc:docMk/>
            <pc:sldMk cId="220469109" sldId="261"/>
            <ac:spMk id="28" creationId="{5AA4F2E6-C9E1-359F-FAB8-8E34321074B0}"/>
          </ac:spMkLst>
        </pc:spChg>
        <pc:spChg chg="add del">
          <ac:chgData name="Robert Reidel" userId="c72092ec5de81f4a" providerId="LiveId" clId="{98F61D86-B8B4-4E73-BF49-62384F0829B6}" dt="2026-06-21T11:02:31.076" v="2481" actId="26606"/>
          <ac:spMkLst>
            <pc:docMk/>
            <pc:sldMk cId="220469109" sldId="261"/>
            <ac:spMk id="30" creationId="{99F1FFA9-D672-408C-9220-ADEEC6ABDD09}"/>
          </ac:spMkLst>
        </pc:spChg>
        <pc:spChg chg="add">
          <ac:chgData name="Robert Reidel" userId="c72092ec5de81f4a" providerId="LiveId" clId="{98F61D86-B8B4-4E73-BF49-62384F0829B6}" dt="2026-06-21T11:02:31.090" v="2482" actId="26606"/>
          <ac:spMkLst>
            <pc:docMk/>
            <pc:sldMk cId="220469109" sldId="261"/>
            <ac:spMk id="32" creationId="{08BC803E-13F3-4DAB-B17C-BEB0076164B7}"/>
          </ac:spMkLst>
        </pc:spChg>
        <pc:spChg chg="add">
          <ac:chgData name="Robert Reidel" userId="c72092ec5de81f4a" providerId="LiveId" clId="{98F61D86-B8B4-4E73-BF49-62384F0829B6}" dt="2026-06-21T11:02:31.090" v="2482" actId="26606"/>
          <ac:spMkLst>
            <pc:docMk/>
            <pc:sldMk cId="220469109" sldId="261"/>
            <ac:spMk id="33" creationId="{B8DDE571-E57F-4AB5-83C7-30EB5DDCCAC7}"/>
          </ac:spMkLst>
        </pc:spChg>
        <pc:picChg chg="add del mod">
          <ac:chgData name="Robert Reidel" userId="c72092ec5de81f4a" providerId="LiveId" clId="{98F61D86-B8B4-4E73-BF49-62384F0829B6}" dt="2026-06-21T11:00:27.193" v="2468" actId="21"/>
          <ac:picMkLst>
            <pc:docMk/>
            <pc:sldMk cId="220469109" sldId="261"/>
            <ac:picMk id="5" creationId="{9EF45955-CF3D-A35B-1F5C-8C3E37CF916D}"/>
          </ac:picMkLst>
        </pc:picChg>
        <pc:picChg chg="add mod ord">
          <ac:chgData name="Robert Reidel" userId="c72092ec5de81f4a" providerId="LiveId" clId="{98F61D86-B8B4-4E73-BF49-62384F0829B6}" dt="2026-06-21T11:02:31.090" v="2482" actId="26606"/>
          <ac:picMkLst>
            <pc:docMk/>
            <pc:sldMk cId="220469109" sldId="261"/>
            <ac:picMk id="7" creationId="{076F9257-7DA0-F80A-EC60-AFC578FF720C}"/>
          </ac:picMkLst>
        </pc:picChg>
        <pc:picChg chg="add mod">
          <ac:chgData name="Robert Reidel" userId="c72092ec5de81f4a" providerId="LiveId" clId="{98F61D86-B8B4-4E73-BF49-62384F0829B6}" dt="2026-06-21T11:02:31.090" v="2482" actId="26606"/>
          <ac:picMkLst>
            <pc:docMk/>
            <pc:sldMk cId="220469109" sldId="261"/>
            <ac:picMk id="9" creationId="{D8AA83BD-F02F-419A-7A2F-AD2835B1A165}"/>
          </ac:picMkLst>
        </pc:picChg>
      </pc:sldChg>
      <pc:sldChg chg="addSp delSp modSp new mod setBg">
        <pc:chgData name="Robert Reidel" userId="c72092ec5de81f4a" providerId="LiveId" clId="{98F61D86-B8B4-4E73-BF49-62384F0829B6}" dt="2026-06-21T11:10:02.643" v="2652" actId="1076"/>
        <pc:sldMkLst>
          <pc:docMk/>
          <pc:sldMk cId="3714218340" sldId="262"/>
        </pc:sldMkLst>
        <pc:spChg chg="mod">
          <ac:chgData name="Robert Reidel" userId="c72092ec5de81f4a" providerId="LiveId" clId="{98F61D86-B8B4-4E73-BF49-62384F0829B6}" dt="2026-06-21T11:08:45.579" v="2639" actId="26606"/>
          <ac:spMkLst>
            <pc:docMk/>
            <pc:sldMk cId="3714218340" sldId="262"/>
            <ac:spMk id="2" creationId="{24734938-4FE2-A4E2-56D1-19E2D8ED0561}"/>
          </ac:spMkLst>
        </pc:spChg>
        <pc:spChg chg="mod">
          <ac:chgData name="Robert Reidel" userId="c72092ec5de81f4a" providerId="LiveId" clId="{98F61D86-B8B4-4E73-BF49-62384F0829B6}" dt="2026-06-21T11:09:44.263" v="2651" actId="20577"/>
          <ac:spMkLst>
            <pc:docMk/>
            <pc:sldMk cId="3714218340" sldId="262"/>
            <ac:spMk id="3" creationId="{A5952655-6B26-7AC7-A124-EFD235A0170D}"/>
          </ac:spMkLst>
        </pc:spChg>
        <pc:spChg chg="add del mod">
          <ac:chgData name="Robert Reidel" userId="c72092ec5de81f4a" providerId="LiveId" clId="{98F61D86-B8B4-4E73-BF49-62384F0829B6}" dt="2026-06-21T11:08:57.054" v="2641" actId="21"/>
          <ac:spMkLst>
            <pc:docMk/>
            <pc:sldMk cId="3714218340" sldId="262"/>
            <ac:spMk id="6" creationId="{30CA6697-7791-C163-7DE5-5CFD61E4EF52}"/>
          </ac:spMkLst>
        </pc:spChg>
        <pc:spChg chg="add">
          <ac:chgData name="Robert Reidel" userId="c72092ec5de81f4a" providerId="LiveId" clId="{98F61D86-B8B4-4E73-BF49-62384F0829B6}" dt="2026-06-21T11:08:45.579" v="2639" actId="26606"/>
          <ac:spMkLst>
            <pc:docMk/>
            <pc:sldMk cId="3714218340" sldId="262"/>
            <ac:spMk id="11" creationId="{04812C46-200A-4DEB-A05E-3ED6C68C2387}"/>
          </ac:spMkLst>
        </pc:spChg>
        <pc:spChg chg="add">
          <ac:chgData name="Robert Reidel" userId="c72092ec5de81f4a" providerId="LiveId" clId="{98F61D86-B8B4-4E73-BF49-62384F0829B6}" dt="2026-06-21T11:08:45.579" v="2639" actId="26606"/>
          <ac:spMkLst>
            <pc:docMk/>
            <pc:sldMk cId="3714218340" sldId="262"/>
            <ac:spMk id="13" creationId="{D1EA859B-E555-4109-94F3-6700E046E008}"/>
          </ac:spMkLst>
        </pc:spChg>
        <pc:picChg chg="add mod ord">
          <ac:chgData name="Robert Reidel" userId="c72092ec5de81f4a" providerId="LiveId" clId="{98F61D86-B8B4-4E73-BF49-62384F0829B6}" dt="2026-06-21T11:10:02.643" v="2652" actId="1076"/>
          <ac:picMkLst>
            <pc:docMk/>
            <pc:sldMk cId="3714218340" sldId="262"/>
            <ac:picMk id="5" creationId="{F6E8D82D-E4C4-0E9F-E524-9E92107765E1}"/>
          </ac:picMkLst>
        </pc:picChg>
      </pc:sldChg>
      <pc:sldChg chg="addSp delSp modSp new mod setBg">
        <pc:chgData name="Robert Reidel" userId="c72092ec5de81f4a" providerId="LiveId" clId="{98F61D86-B8B4-4E73-BF49-62384F0829B6}" dt="2026-06-21T11:20:21.032" v="2848" actId="26606"/>
        <pc:sldMkLst>
          <pc:docMk/>
          <pc:sldMk cId="242355237" sldId="263"/>
        </pc:sldMkLst>
        <pc:spChg chg="mod ord">
          <ac:chgData name="Robert Reidel" userId="c72092ec5de81f4a" providerId="LiveId" clId="{98F61D86-B8B4-4E73-BF49-62384F0829B6}" dt="2026-06-21T11:20:21.032" v="2848" actId="26606"/>
          <ac:spMkLst>
            <pc:docMk/>
            <pc:sldMk cId="242355237" sldId="263"/>
            <ac:spMk id="2" creationId="{2494E30F-8B3B-46FD-682E-125161B18C86}"/>
          </ac:spMkLst>
        </pc:spChg>
        <pc:spChg chg="mod ord">
          <ac:chgData name="Robert Reidel" userId="c72092ec5de81f4a" providerId="LiveId" clId="{98F61D86-B8B4-4E73-BF49-62384F0829B6}" dt="2026-06-21T11:20:21.032" v="2848" actId="26606"/>
          <ac:spMkLst>
            <pc:docMk/>
            <pc:sldMk cId="242355237" sldId="263"/>
            <ac:spMk id="3" creationId="{6AEA0437-DFE5-84F0-B7FE-E9AC9002748F}"/>
          </ac:spMkLst>
        </pc:spChg>
        <pc:spChg chg="add del">
          <ac:chgData name="Robert Reidel" userId="c72092ec5de81f4a" providerId="LiveId" clId="{98F61D86-B8B4-4E73-BF49-62384F0829B6}" dt="2026-06-21T11:19:00.664" v="2837" actId="26606"/>
          <ac:spMkLst>
            <pc:docMk/>
            <pc:sldMk cId="242355237" sldId="263"/>
            <ac:spMk id="10" creationId="{C3896A03-3945-419A-B66B-4EE266EDD152}"/>
          </ac:spMkLst>
        </pc:spChg>
        <pc:spChg chg="add del">
          <ac:chgData name="Robert Reidel" userId="c72092ec5de81f4a" providerId="LiveId" clId="{98F61D86-B8B4-4E73-BF49-62384F0829B6}" dt="2026-06-21T11:19:00.664" v="2837" actId="26606"/>
          <ac:spMkLst>
            <pc:docMk/>
            <pc:sldMk cId="242355237" sldId="263"/>
            <ac:spMk id="12" creationId="{B34F5AD2-EDBD-4BBD-A55C-EAFFD0C7097A}"/>
          </ac:spMkLst>
        </pc:spChg>
        <pc:spChg chg="add del">
          <ac:chgData name="Robert Reidel" userId="c72092ec5de81f4a" providerId="LiveId" clId="{98F61D86-B8B4-4E73-BF49-62384F0829B6}" dt="2026-06-21T11:19:00.664" v="2837" actId="26606"/>
          <ac:spMkLst>
            <pc:docMk/>
            <pc:sldMk cId="242355237" sldId="263"/>
            <ac:spMk id="14" creationId="{C7E45F96-1292-4827-BBD9-CC1AE3B23BFD}"/>
          </ac:spMkLst>
        </pc:spChg>
        <pc:spChg chg="add del">
          <ac:chgData name="Robert Reidel" userId="c72092ec5de81f4a" providerId="LiveId" clId="{98F61D86-B8B4-4E73-BF49-62384F0829B6}" dt="2026-06-21T11:18:24.289" v="2826" actId="26606"/>
          <ac:spMkLst>
            <pc:docMk/>
            <pc:sldMk cId="242355237" sldId="263"/>
            <ac:spMk id="19" creationId="{637B2035-1FCB-439A-B421-095E136C7E07}"/>
          </ac:spMkLst>
        </pc:spChg>
        <pc:spChg chg="add del">
          <ac:chgData name="Robert Reidel" userId="c72092ec5de81f4a" providerId="LiveId" clId="{98F61D86-B8B4-4E73-BF49-62384F0829B6}" dt="2026-06-21T11:18:24.289" v="2826" actId="26606"/>
          <ac:spMkLst>
            <pc:docMk/>
            <pc:sldMk cId="242355237" sldId="263"/>
            <ac:spMk id="21" creationId="{676D6CDF-C512-4739-B158-55EE955EFA39}"/>
          </ac:spMkLst>
        </pc:spChg>
        <pc:spChg chg="add del">
          <ac:chgData name="Robert Reidel" userId="c72092ec5de81f4a" providerId="LiveId" clId="{98F61D86-B8B4-4E73-BF49-62384F0829B6}" dt="2026-06-21T11:18:40.454" v="2828" actId="26606"/>
          <ac:spMkLst>
            <pc:docMk/>
            <pc:sldMk cId="242355237" sldId="263"/>
            <ac:spMk id="23" creationId="{E81BF4F6-F2CF-4984-9D14-D6966D92F99F}"/>
          </ac:spMkLst>
        </pc:spChg>
        <pc:spChg chg="add del">
          <ac:chgData name="Robert Reidel" userId="c72092ec5de81f4a" providerId="LiveId" clId="{98F61D86-B8B4-4E73-BF49-62384F0829B6}" dt="2026-06-21T11:18:50.257" v="2830" actId="26606"/>
          <ac:spMkLst>
            <pc:docMk/>
            <pc:sldMk cId="242355237" sldId="263"/>
            <ac:spMk id="25" creationId="{001928A5-13A8-4372-8A77-BCAAE5553E6F}"/>
          </ac:spMkLst>
        </pc:spChg>
        <pc:spChg chg="add del">
          <ac:chgData name="Robert Reidel" userId="c72092ec5de81f4a" providerId="LiveId" clId="{98F61D86-B8B4-4E73-BF49-62384F0829B6}" dt="2026-06-21T11:18:50.257" v="2830" actId="26606"/>
          <ac:spMkLst>
            <pc:docMk/>
            <pc:sldMk cId="242355237" sldId="263"/>
            <ac:spMk id="26" creationId="{637B2035-1FCB-439A-B421-095E136C7E07}"/>
          </ac:spMkLst>
        </pc:spChg>
        <pc:spChg chg="add del">
          <ac:chgData name="Robert Reidel" userId="c72092ec5de81f4a" providerId="LiveId" clId="{98F61D86-B8B4-4E73-BF49-62384F0829B6}" dt="2026-06-21T11:18:50.257" v="2830" actId="26606"/>
          <ac:spMkLst>
            <pc:docMk/>
            <pc:sldMk cId="242355237" sldId="263"/>
            <ac:spMk id="27" creationId="{B39A1F5A-E57E-4178-8F57-A18DC747E5E1}"/>
          </ac:spMkLst>
        </pc:spChg>
        <pc:spChg chg="add del">
          <ac:chgData name="Robert Reidel" userId="c72092ec5de81f4a" providerId="LiveId" clId="{98F61D86-B8B4-4E73-BF49-62384F0829B6}" dt="2026-06-21T11:18:50.257" v="2830" actId="26606"/>
          <ac:spMkLst>
            <pc:docMk/>
            <pc:sldMk cId="242355237" sldId="263"/>
            <ac:spMk id="28" creationId="{CF93DC6C-1BFD-4414-BF23-471C8831CA04}"/>
          </ac:spMkLst>
        </pc:spChg>
        <pc:spChg chg="add del">
          <ac:chgData name="Robert Reidel" userId="c72092ec5de81f4a" providerId="LiveId" clId="{98F61D86-B8B4-4E73-BF49-62384F0829B6}" dt="2026-06-21T11:18:51.779" v="2832" actId="26606"/>
          <ac:spMkLst>
            <pc:docMk/>
            <pc:sldMk cId="242355237" sldId="263"/>
            <ac:spMk id="30" creationId="{C3896A03-3945-419A-B66B-4EE266EDD152}"/>
          </ac:spMkLst>
        </pc:spChg>
        <pc:spChg chg="add del">
          <ac:chgData name="Robert Reidel" userId="c72092ec5de81f4a" providerId="LiveId" clId="{98F61D86-B8B4-4E73-BF49-62384F0829B6}" dt="2026-06-21T11:18:51.779" v="2832" actId="26606"/>
          <ac:spMkLst>
            <pc:docMk/>
            <pc:sldMk cId="242355237" sldId="263"/>
            <ac:spMk id="31" creationId="{B34F5AD2-EDBD-4BBD-A55C-EAFFD0C7097A}"/>
          </ac:spMkLst>
        </pc:spChg>
        <pc:spChg chg="add del">
          <ac:chgData name="Robert Reidel" userId="c72092ec5de81f4a" providerId="LiveId" clId="{98F61D86-B8B4-4E73-BF49-62384F0829B6}" dt="2026-06-21T11:18:51.779" v="2832" actId="26606"/>
          <ac:spMkLst>
            <pc:docMk/>
            <pc:sldMk cId="242355237" sldId="263"/>
            <ac:spMk id="32" creationId="{C7E45F96-1292-4827-BBD9-CC1AE3B23BFD}"/>
          </ac:spMkLst>
        </pc:spChg>
        <pc:spChg chg="add del">
          <ac:chgData name="Robert Reidel" userId="c72092ec5de81f4a" providerId="LiveId" clId="{98F61D86-B8B4-4E73-BF49-62384F0829B6}" dt="2026-06-21T11:18:53.429" v="2834" actId="26606"/>
          <ac:spMkLst>
            <pc:docMk/>
            <pc:sldMk cId="242355237" sldId="263"/>
            <ac:spMk id="41" creationId="{5A0118C5-4F8D-4CF4-BADD-53FEACC6C42A}"/>
          </ac:spMkLst>
        </pc:spChg>
        <pc:spChg chg="add del">
          <ac:chgData name="Robert Reidel" userId="c72092ec5de81f4a" providerId="LiveId" clId="{98F61D86-B8B4-4E73-BF49-62384F0829B6}" dt="2026-06-21T11:18:53.429" v="2834" actId="26606"/>
          <ac:spMkLst>
            <pc:docMk/>
            <pc:sldMk cId="242355237" sldId="263"/>
            <ac:spMk id="58" creationId="{CAEBFCD5-5356-4326-8D39-8235A46CD7B2}"/>
          </ac:spMkLst>
        </pc:spChg>
        <pc:spChg chg="add del">
          <ac:chgData name="Robert Reidel" userId="c72092ec5de81f4a" providerId="LiveId" clId="{98F61D86-B8B4-4E73-BF49-62384F0829B6}" dt="2026-06-21T11:19:00.657" v="2836" actId="26606"/>
          <ac:spMkLst>
            <pc:docMk/>
            <pc:sldMk cId="242355237" sldId="263"/>
            <ac:spMk id="65" creationId="{637B2035-1FCB-439A-B421-095E136C7E07}"/>
          </ac:spMkLst>
        </pc:spChg>
        <pc:spChg chg="add del">
          <ac:chgData name="Robert Reidel" userId="c72092ec5de81f4a" providerId="LiveId" clId="{98F61D86-B8B4-4E73-BF49-62384F0829B6}" dt="2026-06-21T11:19:00.657" v="2836" actId="26606"/>
          <ac:spMkLst>
            <pc:docMk/>
            <pc:sldMk cId="242355237" sldId="263"/>
            <ac:spMk id="66" creationId="{676D6CDF-C512-4739-B158-55EE955EFA39}"/>
          </ac:spMkLst>
        </pc:spChg>
        <pc:spChg chg="add del">
          <ac:chgData name="Robert Reidel" userId="c72092ec5de81f4a" providerId="LiveId" clId="{98F61D86-B8B4-4E73-BF49-62384F0829B6}" dt="2026-06-21T11:19:37.025" v="2840" actId="26606"/>
          <ac:spMkLst>
            <pc:docMk/>
            <pc:sldMk cId="242355237" sldId="263"/>
            <ac:spMk id="68" creationId="{E81BF4F6-F2CF-4984-9D14-D6966D92F99F}"/>
          </ac:spMkLst>
        </pc:spChg>
        <pc:spChg chg="add del">
          <ac:chgData name="Robert Reidel" userId="c72092ec5de81f4a" providerId="LiveId" clId="{98F61D86-B8B4-4E73-BF49-62384F0829B6}" dt="2026-06-21T11:20:12.885" v="2845" actId="26606"/>
          <ac:spMkLst>
            <pc:docMk/>
            <pc:sldMk cId="242355237" sldId="263"/>
            <ac:spMk id="77" creationId="{E5BBB0F9-6A59-4D02-A9C7-A2D6516684CE}"/>
          </ac:spMkLst>
        </pc:spChg>
        <pc:spChg chg="add del">
          <ac:chgData name="Robert Reidel" userId="c72092ec5de81f4a" providerId="LiveId" clId="{98F61D86-B8B4-4E73-BF49-62384F0829B6}" dt="2026-06-21T11:20:12.885" v="2845" actId="26606"/>
          <ac:spMkLst>
            <pc:docMk/>
            <pc:sldMk cId="242355237" sldId="263"/>
            <ac:spMk id="78" creationId="{E45CA849-654C-4173-AD99-B3A2528275F5}"/>
          </ac:spMkLst>
        </pc:spChg>
        <pc:spChg chg="add del">
          <ac:chgData name="Robert Reidel" userId="c72092ec5de81f4a" providerId="LiveId" clId="{98F61D86-B8B4-4E73-BF49-62384F0829B6}" dt="2026-06-21T11:20:12.885" v="2845" actId="26606"/>
          <ac:spMkLst>
            <pc:docMk/>
            <pc:sldMk cId="242355237" sldId="263"/>
            <ac:spMk id="79" creationId="{3E23A947-2D45-4208-AE2B-64948C87A3EB}"/>
          </ac:spMkLst>
        </pc:spChg>
        <pc:spChg chg="add del">
          <ac:chgData name="Robert Reidel" userId="c72092ec5de81f4a" providerId="LiveId" clId="{98F61D86-B8B4-4E73-BF49-62384F0829B6}" dt="2026-06-21T11:20:06.959" v="2842" actId="26606"/>
          <ac:spMkLst>
            <pc:docMk/>
            <pc:sldMk cId="242355237" sldId="263"/>
            <ac:spMk id="84" creationId="{3C915414-2809-4735-A560-0D5FE66700D8}"/>
          </ac:spMkLst>
        </pc:spChg>
        <pc:spChg chg="add del">
          <ac:chgData name="Robert Reidel" userId="c72092ec5de81f4a" providerId="LiveId" clId="{98F61D86-B8B4-4E73-BF49-62384F0829B6}" dt="2026-06-21T11:20:06.959" v="2842" actId="26606"/>
          <ac:spMkLst>
            <pc:docMk/>
            <pc:sldMk cId="242355237" sldId="263"/>
            <ac:spMk id="115" creationId="{104952BC-03A6-465F-B295-B05E9D25918A}"/>
          </ac:spMkLst>
        </pc:spChg>
        <pc:spChg chg="add del">
          <ac:chgData name="Robert Reidel" userId="c72092ec5de81f4a" providerId="LiveId" clId="{98F61D86-B8B4-4E73-BF49-62384F0829B6}" dt="2026-06-21T11:20:06.959" v="2842" actId="26606"/>
          <ac:spMkLst>
            <pc:docMk/>
            <pc:sldMk cId="242355237" sldId="263"/>
            <ac:spMk id="119" creationId="{D665D759-2DF8-4D47-8386-4BA28901A79D}"/>
          </ac:spMkLst>
        </pc:spChg>
        <pc:spChg chg="add del">
          <ac:chgData name="Robert Reidel" userId="c72092ec5de81f4a" providerId="LiveId" clId="{98F61D86-B8B4-4E73-BF49-62384F0829B6}" dt="2026-06-21T11:20:12.885" v="2844" actId="26606"/>
          <ac:spMkLst>
            <pc:docMk/>
            <pc:sldMk cId="242355237" sldId="263"/>
            <ac:spMk id="121" creationId="{E81BF4F6-F2CF-4984-9D14-D6966D92F99F}"/>
          </ac:spMkLst>
        </pc:spChg>
        <pc:spChg chg="add del">
          <ac:chgData name="Robert Reidel" userId="c72092ec5de81f4a" providerId="LiveId" clId="{98F61D86-B8B4-4E73-BF49-62384F0829B6}" dt="2026-06-21T11:20:21.032" v="2848" actId="26606"/>
          <ac:spMkLst>
            <pc:docMk/>
            <pc:sldMk cId="242355237" sldId="263"/>
            <ac:spMk id="123" creationId="{E81BF4F6-F2CF-4984-9D14-D6966D92F99F}"/>
          </ac:spMkLst>
        </pc:spChg>
        <pc:spChg chg="add del">
          <ac:chgData name="Robert Reidel" userId="c72092ec5de81f4a" providerId="LiveId" clId="{98F61D86-B8B4-4E73-BF49-62384F0829B6}" dt="2026-06-21T11:20:21.016" v="2847" actId="26606"/>
          <ac:spMkLst>
            <pc:docMk/>
            <pc:sldMk cId="242355237" sldId="263"/>
            <ac:spMk id="128" creationId="{E81BF4F6-F2CF-4984-9D14-D6966D92F99F}"/>
          </ac:spMkLst>
        </pc:spChg>
        <pc:grpChg chg="add del">
          <ac:chgData name="Robert Reidel" userId="c72092ec5de81f4a" providerId="LiveId" clId="{98F61D86-B8B4-4E73-BF49-62384F0829B6}" dt="2026-06-21T11:18:53.429" v="2834" actId="26606"/>
          <ac:grpSpMkLst>
            <pc:docMk/>
            <pc:sldMk cId="242355237" sldId="263"/>
            <ac:grpSpMk id="42" creationId="{BB32367D-C4F2-49D5-A586-298C7CA821B0}"/>
          </ac:grpSpMkLst>
        </pc:grpChg>
        <pc:grpChg chg="add">
          <ac:chgData name="Robert Reidel" userId="c72092ec5de81f4a" providerId="LiveId" clId="{98F61D86-B8B4-4E73-BF49-62384F0829B6}" dt="2026-06-21T11:18:51.809" v="2833" actId="26606"/>
          <ac:grpSpMkLst>
            <pc:docMk/>
            <pc:sldMk cId="242355237" sldId="263"/>
            <ac:grpSpMk id="56" creationId="{134CC3FF-7AA4-46F4-8B24-2F9383D86DBD}"/>
          </ac:grpSpMkLst>
        </pc:grpChg>
        <pc:grpChg chg="del">
          <ac:chgData name="Robert Reidel" userId="c72092ec5de81f4a" providerId="LiveId" clId="{98F61D86-B8B4-4E73-BF49-62384F0829B6}" dt="2026-06-21T11:18:53.429" v="2834" actId="26606"/>
          <ac:grpSpMkLst>
            <pc:docMk/>
            <pc:sldMk cId="242355237" sldId="263"/>
            <ac:grpSpMk id="59" creationId="{5F2AA49C-5AC0-41C7-BFAF-74B8D8293C8F}"/>
          </ac:grpSpMkLst>
        </pc:grpChg>
        <pc:grpChg chg="add del">
          <ac:chgData name="Robert Reidel" userId="c72092ec5de81f4a" providerId="LiveId" clId="{98F61D86-B8B4-4E73-BF49-62384F0829B6}" dt="2026-06-21T11:19:37.025" v="2839" actId="26606"/>
          <ac:grpSpMkLst>
            <pc:docMk/>
            <pc:sldMk cId="242355237" sldId="263"/>
            <ac:grpSpMk id="73" creationId="{6258F736-B256-8039-9DC6-F4E49A5C5AD5}"/>
          </ac:grpSpMkLst>
        </pc:grpChg>
        <pc:grpChg chg="add del">
          <ac:chgData name="Robert Reidel" userId="c72092ec5de81f4a" providerId="LiveId" clId="{98F61D86-B8B4-4E73-BF49-62384F0829B6}" dt="2026-06-21T11:20:06.959" v="2842" actId="26606"/>
          <ac:grpSpMkLst>
            <pc:docMk/>
            <pc:sldMk cId="242355237" sldId="263"/>
            <ac:grpSpMk id="86" creationId="{24413201-85BF-4680-A7D4-10CDBD03569C}"/>
          </ac:grpSpMkLst>
        </pc:grpChg>
        <pc:grpChg chg="add">
          <ac:chgData name="Robert Reidel" userId="c72092ec5de81f4a" providerId="LiveId" clId="{98F61D86-B8B4-4E73-BF49-62384F0829B6}" dt="2026-06-21T11:20:21.032" v="2848" actId="26606"/>
          <ac:grpSpMkLst>
            <pc:docMk/>
            <pc:sldMk cId="242355237" sldId="263"/>
            <ac:grpSpMk id="131" creationId="{6258F736-B256-8039-9DC6-F4E49A5C5AD5}"/>
          </ac:grpSpMkLst>
        </pc:grpChg>
        <pc:picChg chg="add mod ord">
          <ac:chgData name="Robert Reidel" userId="c72092ec5de81f4a" providerId="LiveId" clId="{98F61D86-B8B4-4E73-BF49-62384F0829B6}" dt="2026-06-21T11:20:21.032" v="2848" actId="26606"/>
          <ac:picMkLst>
            <pc:docMk/>
            <pc:sldMk cId="242355237" sldId="263"/>
            <ac:picMk id="5" creationId="{CCD33B9C-B2C7-A482-160D-63B25B3DE07E}"/>
          </ac:picMkLst>
        </pc:picChg>
      </pc:sldChg>
      <pc:sldChg chg="addSp modSp new mod">
        <pc:chgData name="Robert Reidel" userId="c72092ec5de81f4a" providerId="LiveId" clId="{98F61D86-B8B4-4E73-BF49-62384F0829B6}" dt="2026-06-21T11:34:00.386" v="3092" actId="113"/>
        <pc:sldMkLst>
          <pc:docMk/>
          <pc:sldMk cId="2280038735" sldId="264"/>
        </pc:sldMkLst>
        <pc:spChg chg="mod">
          <ac:chgData name="Robert Reidel" userId="c72092ec5de81f4a" providerId="LiveId" clId="{98F61D86-B8B4-4E73-BF49-62384F0829B6}" dt="2026-06-21T11:34:00.386" v="3092" actId="113"/>
          <ac:spMkLst>
            <pc:docMk/>
            <pc:sldMk cId="2280038735" sldId="264"/>
            <ac:spMk id="2" creationId="{6F0DCCA2-BCCA-6FBA-DE76-11D6122F8C10}"/>
          </ac:spMkLst>
        </pc:spChg>
        <pc:spChg chg="mod">
          <ac:chgData name="Robert Reidel" userId="c72092ec5de81f4a" providerId="LiveId" clId="{98F61D86-B8B4-4E73-BF49-62384F0829B6}" dt="2026-06-21T11:33:35.828" v="3091" actId="113"/>
          <ac:spMkLst>
            <pc:docMk/>
            <pc:sldMk cId="2280038735" sldId="264"/>
            <ac:spMk id="3" creationId="{840E7397-FD8F-E2D2-3AE3-6F8FF5869DF6}"/>
          </ac:spMkLst>
        </pc:spChg>
        <pc:picChg chg="add mod">
          <ac:chgData name="Robert Reidel" userId="c72092ec5de81f4a" providerId="LiveId" clId="{98F61D86-B8B4-4E73-BF49-62384F0829B6}" dt="2026-06-21T11:33:24.691" v="3090" actId="1076"/>
          <ac:picMkLst>
            <pc:docMk/>
            <pc:sldMk cId="2280038735" sldId="264"/>
            <ac:picMk id="5" creationId="{2946AA8C-3950-C272-B7B3-2F10A0871FDD}"/>
          </ac:picMkLst>
        </pc:picChg>
      </pc:sldChg>
      <pc:sldChg chg="addSp modSp new mod setBg">
        <pc:chgData name="Robert Reidel" userId="c72092ec5de81f4a" providerId="LiveId" clId="{98F61D86-B8B4-4E73-BF49-62384F0829B6}" dt="2026-06-21T11:44:22.990" v="3245" actId="26606"/>
        <pc:sldMkLst>
          <pc:docMk/>
          <pc:sldMk cId="3763098352" sldId="265"/>
        </pc:sldMkLst>
        <pc:spChg chg="mod">
          <ac:chgData name="Robert Reidel" userId="c72092ec5de81f4a" providerId="LiveId" clId="{98F61D86-B8B4-4E73-BF49-62384F0829B6}" dt="2026-06-21T11:44:22.990" v="3245" actId="26606"/>
          <ac:spMkLst>
            <pc:docMk/>
            <pc:sldMk cId="3763098352" sldId="265"/>
            <ac:spMk id="2" creationId="{F8A861AE-725F-1C51-39C8-8A0B6384B424}"/>
          </ac:spMkLst>
        </pc:spChg>
        <pc:spChg chg="mod">
          <ac:chgData name="Robert Reidel" userId="c72092ec5de81f4a" providerId="LiveId" clId="{98F61D86-B8B4-4E73-BF49-62384F0829B6}" dt="2026-06-21T11:44:22.990" v="3245" actId="26606"/>
          <ac:spMkLst>
            <pc:docMk/>
            <pc:sldMk cId="3763098352" sldId="265"/>
            <ac:spMk id="3" creationId="{C169E021-9EE4-AC33-4202-14628BDC631C}"/>
          </ac:spMkLst>
        </pc:spChg>
        <pc:spChg chg="add">
          <ac:chgData name="Robert Reidel" userId="c72092ec5de81f4a" providerId="LiveId" clId="{98F61D86-B8B4-4E73-BF49-62384F0829B6}" dt="2026-06-21T11:44:22.990" v="3245" actId="26606"/>
          <ac:spMkLst>
            <pc:docMk/>
            <pc:sldMk cId="3763098352" sldId="265"/>
            <ac:spMk id="10" creationId="{F13C74B1-5B17-4795-BED0-7140497B445A}"/>
          </ac:spMkLst>
        </pc:spChg>
        <pc:spChg chg="add">
          <ac:chgData name="Robert Reidel" userId="c72092ec5de81f4a" providerId="LiveId" clId="{98F61D86-B8B4-4E73-BF49-62384F0829B6}" dt="2026-06-21T11:44:22.990" v="3245" actId="26606"/>
          <ac:spMkLst>
            <pc:docMk/>
            <pc:sldMk cId="3763098352" sldId="265"/>
            <ac:spMk id="12" creationId="{D4974D33-8DC5-464E-8C6D-BE58F0669C17}"/>
          </ac:spMkLst>
        </pc:spChg>
        <pc:picChg chg="add mod">
          <ac:chgData name="Robert Reidel" userId="c72092ec5de81f4a" providerId="LiveId" clId="{98F61D86-B8B4-4E73-BF49-62384F0829B6}" dt="2026-06-21T11:44:22.990" v="3245" actId="26606"/>
          <ac:picMkLst>
            <pc:docMk/>
            <pc:sldMk cId="3763098352" sldId="265"/>
            <ac:picMk id="5" creationId="{5AFFB9EA-6F48-7E37-7B45-18223E7CAF06}"/>
          </ac:picMkLst>
        </pc:picChg>
      </pc:sldChg>
      <pc:sldChg chg="addSp modSp new mod setBg">
        <pc:chgData name="Robert Reidel" userId="c72092ec5de81f4a" providerId="LiveId" clId="{98F61D86-B8B4-4E73-BF49-62384F0829B6}" dt="2026-06-21T11:59:19.182" v="3396" actId="1076"/>
        <pc:sldMkLst>
          <pc:docMk/>
          <pc:sldMk cId="282400784" sldId="266"/>
        </pc:sldMkLst>
        <pc:spChg chg="mod">
          <ac:chgData name="Robert Reidel" userId="c72092ec5de81f4a" providerId="LiveId" clId="{98F61D86-B8B4-4E73-BF49-62384F0829B6}" dt="2026-06-21T11:59:05.609" v="3394" actId="26606"/>
          <ac:spMkLst>
            <pc:docMk/>
            <pc:sldMk cId="282400784" sldId="266"/>
            <ac:spMk id="2" creationId="{AE03A41F-B00C-6921-19DF-B05665CE2648}"/>
          </ac:spMkLst>
        </pc:spChg>
        <pc:spChg chg="mod">
          <ac:chgData name="Robert Reidel" userId="c72092ec5de81f4a" providerId="LiveId" clId="{98F61D86-B8B4-4E73-BF49-62384F0829B6}" dt="2026-06-21T11:59:05.609" v="3394" actId="26606"/>
          <ac:spMkLst>
            <pc:docMk/>
            <pc:sldMk cId="282400784" sldId="266"/>
            <ac:spMk id="3" creationId="{9C30564B-9FB7-80AE-AC2B-DDD5CB535865}"/>
          </ac:spMkLst>
        </pc:spChg>
        <pc:spChg chg="add">
          <ac:chgData name="Robert Reidel" userId="c72092ec5de81f4a" providerId="LiveId" clId="{98F61D86-B8B4-4E73-BF49-62384F0829B6}" dt="2026-06-21T11:59:05.609" v="3394" actId="26606"/>
          <ac:spMkLst>
            <pc:docMk/>
            <pc:sldMk cId="282400784" sldId="266"/>
            <ac:spMk id="10" creationId="{131BAD53-4E89-4F62-BBB7-26359763ED39}"/>
          </ac:spMkLst>
        </pc:spChg>
        <pc:spChg chg="add">
          <ac:chgData name="Robert Reidel" userId="c72092ec5de81f4a" providerId="LiveId" clId="{98F61D86-B8B4-4E73-BF49-62384F0829B6}" dt="2026-06-21T11:59:05.609" v="3394" actId="26606"/>
          <ac:spMkLst>
            <pc:docMk/>
            <pc:sldMk cId="282400784" sldId="266"/>
            <ac:spMk id="12" creationId="{62756DA2-40EB-4C6F-B962-5822FFB54FB6}"/>
          </ac:spMkLst>
        </pc:spChg>
        <pc:picChg chg="add mod">
          <ac:chgData name="Robert Reidel" userId="c72092ec5de81f4a" providerId="LiveId" clId="{98F61D86-B8B4-4E73-BF49-62384F0829B6}" dt="2026-06-21T11:59:19.182" v="3396" actId="1076"/>
          <ac:picMkLst>
            <pc:docMk/>
            <pc:sldMk cId="282400784" sldId="266"/>
            <ac:picMk id="5" creationId="{083CDBC8-9EC8-9268-AE83-4E4519583F4F}"/>
          </ac:picMkLst>
        </pc:picChg>
      </pc:sldChg>
      <pc:sldChg chg="addSp delSp modSp new mod ord setBg">
        <pc:chgData name="Robert Reidel" userId="c72092ec5de81f4a" providerId="LiveId" clId="{98F61D86-B8B4-4E73-BF49-62384F0829B6}" dt="2026-06-20T13:23:19.419" v="1015" actId="27107"/>
        <pc:sldMkLst>
          <pc:docMk/>
          <pc:sldMk cId="3554312140" sldId="267"/>
        </pc:sldMkLst>
        <pc:spChg chg="mod">
          <ac:chgData name="Robert Reidel" userId="c72092ec5de81f4a" providerId="LiveId" clId="{98F61D86-B8B4-4E73-BF49-62384F0829B6}" dt="2026-06-20T13:22:53.937" v="1014" actId="26606"/>
          <ac:spMkLst>
            <pc:docMk/>
            <pc:sldMk cId="3554312140" sldId="267"/>
            <ac:spMk id="2" creationId="{806F8FDC-B352-BFAE-BE62-A1E840202F46}"/>
          </ac:spMkLst>
        </pc:spChg>
        <pc:spChg chg="mod">
          <ac:chgData name="Robert Reidel" userId="c72092ec5de81f4a" providerId="LiveId" clId="{98F61D86-B8B4-4E73-BF49-62384F0829B6}" dt="2026-06-20T13:23:19.419" v="1015" actId="27107"/>
          <ac:spMkLst>
            <pc:docMk/>
            <pc:sldMk cId="3554312140" sldId="267"/>
            <ac:spMk id="3" creationId="{2AC8577A-9B0B-E10A-6F9E-ED79B213CD35}"/>
          </ac:spMkLst>
        </pc:spChg>
        <pc:spChg chg="add del">
          <ac:chgData name="Robert Reidel" userId="c72092ec5de81f4a" providerId="LiveId" clId="{98F61D86-B8B4-4E73-BF49-62384F0829B6}" dt="2026-06-20T13:22:53.937" v="1014" actId="26606"/>
          <ac:spMkLst>
            <pc:docMk/>
            <pc:sldMk cId="3554312140" sldId="267"/>
            <ac:spMk id="11" creationId="{99F1FFA9-D672-408C-9220-ADEEC6ABDD09}"/>
          </ac:spMkLst>
        </pc:spChg>
        <pc:spChg chg="add del">
          <ac:chgData name="Robert Reidel" userId="c72092ec5de81f4a" providerId="LiveId" clId="{98F61D86-B8B4-4E73-BF49-62384F0829B6}" dt="2026-06-20T13:22:48.976" v="1009" actId="26606"/>
          <ac:spMkLst>
            <pc:docMk/>
            <pc:sldMk cId="3554312140" sldId="267"/>
            <ac:spMk id="16" creationId="{08BC803E-13F3-4DAB-B17C-BEB0076164B7}"/>
          </ac:spMkLst>
        </pc:spChg>
        <pc:spChg chg="add del">
          <ac:chgData name="Robert Reidel" userId="c72092ec5de81f4a" providerId="LiveId" clId="{98F61D86-B8B4-4E73-BF49-62384F0829B6}" dt="2026-06-20T13:22:48.976" v="1009" actId="26606"/>
          <ac:spMkLst>
            <pc:docMk/>
            <pc:sldMk cId="3554312140" sldId="267"/>
            <ac:spMk id="18" creationId="{B8DDE571-E57F-4AB5-83C7-30EB5DDCCAC7}"/>
          </ac:spMkLst>
        </pc:spChg>
        <pc:spChg chg="add del">
          <ac:chgData name="Robert Reidel" userId="c72092ec5de81f4a" providerId="LiveId" clId="{98F61D86-B8B4-4E73-BF49-62384F0829B6}" dt="2026-06-20T13:22:50.241" v="1011" actId="26606"/>
          <ac:spMkLst>
            <pc:docMk/>
            <pc:sldMk cId="3554312140" sldId="267"/>
            <ac:spMk id="20" creationId="{99F1FFA9-D672-408C-9220-ADEEC6ABDD09}"/>
          </ac:spMkLst>
        </pc:spChg>
        <pc:spChg chg="add del">
          <ac:chgData name="Robert Reidel" userId="c72092ec5de81f4a" providerId="LiveId" clId="{98F61D86-B8B4-4E73-BF49-62384F0829B6}" dt="2026-06-20T13:22:53.937" v="1013" actId="26606"/>
          <ac:spMkLst>
            <pc:docMk/>
            <pc:sldMk cId="3554312140" sldId="267"/>
            <ac:spMk id="22" creationId="{08BC803E-13F3-4DAB-B17C-BEB0076164B7}"/>
          </ac:spMkLst>
        </pc:spChg>
        <pc:spChg chg="add del">
          <ac:chgData name="Robert Reidel" userId="c72092ec5de81f4a" providerId="LiveId" clId="{98F61D86-B8B4-4E73-BF49-62384F0829B6}" dt="2026-06-20T13:22:53.937" v="1013" actId="26606"/>
          <ac:spMkLst>
            <pc:docMk/>
            <pc:sldMk cId="3554312140" sldId="267"/>
            <ac:spMk id="23" creationId="{B8DDE571-E57F-4AB5-83C7-30EB5DDCCAC7}"/>
          </ac:spMkLst>
        </pc:spChg>
        <pc:spChg chg="add">
          <ac:chgData name="Robert Reidel" userId="c72092ec5de81f4a" providerId="LiveId" clId="{98F61D86-B8B4-4E73-BF49-62384F0829B6}" dt="2026-06-20T13:22:53.937" v="1014" actId="26606"/>
          <ac:spMkLst>
            <pc:docMk/>
            <pc:sldMk cId="3554312140" sldId="267"/>
            <ac:spMk id="25" creationId="{5EF17487-C386-4F99-B5EB-4FD3DF4236B2}"/>
          </ac:spMkLst>
        </pc:spChg>
        <pc:spChg chg="add">
          <ac:chgData name="Robert Reidel" userId="c72092ec5de81f4a" providerId="LiveId" clId="{98F61D86-B8B4-4E73-BF49-62384F0829B6}" dt="2026-06-20T13:22:53.937" v="1014" actId="26606"/>
          <ac:spMkLst>
            <pc:docMk/>
            <pc:sldMk cId="3554312140" sldId="267"/>
            <ac:spMk id="26" creationId="{A0DE92DF-4769-4DE9-93FD-EE31271850CA}"/>
          </ac:spMkLst>
        </pc:spChg>
        <pc:picChg chg="add del mod">
          <ac:chgData name="Robert Reidel" userId="c72092ec5de81f4a" providerId="LiveId" clId="{98F61D86-B8B4-4E73-BF49-62384F0829B6}" dt="2026-06-20T13:20:24.036" v="998" actId="21"/>
          <ac:picMkLst>
            <pc:docMk/>
            <pc:sldMk cId="3554312140" sldId="267"/>
            <ac:picMk id="4" creationId="{DECB6410-01D6-31A6-70E5-E87DBFABCEF6}"/>
          </ac:picMkLst>
        </pc:picChg>
        <pc:picChg chg="add mod ord">
          <ac:chgData name="Robert Reidel" userId="c72092ec5de81f4a" providerId="LiveId" clId="{98F61D86-B8B4-4E73-BF49-62384F0829B6}" dt="2026-06-20T13:22:53.937" v="1014" actId="26606"/>
          <ac:picMkLst>
            <pc:docMk/>
            <pc:sldMk cId="3554312140" sldId="267"/>
            <ac:picMk id="6" creationId="{72FE7502-1071-3947-6ACE-6D93888AB314}"/>
          </ac:picMkLst>
        </pc:picChg>
        <pc:picChg chg="add mod">
          <ac:chgData name="Robert Reidel" userId="c72092ec5de81f4a" providerId="LiveId" clId="{98F61D86-B8B4-4E73-BF49-62384F0829B6}" dt="2026-06-20T13:22:53.937" v="1014" actId="26606"/>
          <ac:picMkLst>
            <pc:docMk/>
            <pc:sldMk cId="3554312140" sldId="267"/>
            <ac:picMk id="7" creationId="{DECB6410-01D6-31A6-70E5-E87DBFABCEF6}"/>
          </ac:picMkLst>
        </pc:picChg>
      </pc:sldChg>
      <pc:sldChg chg="addSp delSp modSp new mod modClrScheme chgLayout">
        <pc:chgData name="Robert Reidel" userId="c72092ec5de81f4a" providerId="LiveId" clId="{98F61D86-B8B4-4E73-BF49-62384F0829B6}" dt="2026-06-21T12:16:31.778" v="3705" actId="20577"/>
        <pc:sldMkLst>
          <pc:docMk/>
          <pc:sldMk cId="1377071861" sldId="268"/>
        </pc:sldMkLst>
        <pc:spChg chg="mod ord">
          <ac:chgData name="Robert Reidel" userId="c72092ec5de81f4a" providerId="LiveId" clId="{98F61D86-B8B4-4E73-BF49-62384F0829B6}" dt="2026-06-21T12:06:20.759" v="3437" actId="700"/>
          <ac:spMkLst>
            <pc:docMk/>
            <pc:sldMk cId="1377071861" sldId="268"/>
            <ac:spMk id="2" creationId="{FF7AB0F3-C3BE-A71F-F504-526914E45D95}"/>
          </ac:spMkLst>
        </pc:spChg>
        <pc:spChg chg="mod ord">
          <ac:chgData name="Robert Reidel" userId="c72092ec5de81f4a" providerId="LiveId" clId="{98F61D86-B8B4-4E73-BF49-62384F0829B6}" dt="2026-06-21T12:13:15.975" v="3679" actId="113"/>
          <ac:spMkLst>
            <pc:docMk/>
            <pc:sldMk cId="1377071861" sldId="268"/>
            <ac:spMk id="3" creationId="{25BEE538-1368-A44D-CC94-B60D7413B569}"/>
          </ac:spMkLst>
        </pc:spChg>
        <pc:spChg chg="add mod ord">
          <ac:chgData name="Robert Reidel" userId="c72092ec5de81f4a" providerId="LiveId" clId="{98F61D86-B8B4-4E73-BF49-62384F0829B6}" dt="2026-06-21T12:16:13.374" v="3698" actId="20577"/>
          <ac:spMkLst>
            <pc:docMk/>
            <pc:sldMk cId="1377071861" sldId="268"/>
            <ac:spMk id="4" creationId="{2DA45881-6974-7CE3-3480-7631C9E0C0EB}"/>
          </ac:spMkLst>
        </pc:spChg>
        <pc:spChg chg="add mod ord">
          <ac:chgData name="Robert Reidel" userId="c72092ec5de81f4a" providerId="LiveId" clId="{98F61D86-B8B4-4E73-BF49-62384F0829B6}" dt="2026-06-21T12:16:31.778" v="3705" actId="20577"/>
          <ac:spMkLst>
            <pc:docMk/>
            <pc:sldMk cId="1377071861" sldId="268"/>
            <ac:spMk id="5" creationId="{B5DFA216-5C00-5057-5BED-41D3A55744A2}"/>
          </ac:spMkLst>
        </pc:spChg>
        <pc:spChg chg="add mod ord">
          <ac:chgData name="Robert Reidel" userId="c72092ec5de81f4a" providerId="LiveId" clId="{98F61D86-B8B4-4E73-BF49-62384F0829B6}" dt="2026-06-21T12:12:15.150" v="3663" actId="255"/>
          <ac:spMkLst>
            <pc:docMk/>
            <pc:sldMk cId="1377071861" sldId="268"/>
            <ac:spMk id="6" creationId="{8B07392B-E57F-7231-852E-011204BB3CE6}"/>
          </ac:spMkLst>
        </pc:spChg>
        <pc:spChg chg="add del mod">
          <ac:chgData name="Robert Reidel" userId="c72092ec5de81f4a" providerId="LiveId" clId="{98F61D86-B8B4-4E73-BF49-62384F0829B6}" dt="2026-06-21T12:14:52.557" v="3684" actId="21"/>
          <ac:spMkLst>
            <pc:docMk/>
            <pc:sldMk cId="1377071861" sldId="268"/>
            <ac:spMk id="9" creationId="{829020C6-DD98-58A8-6017-40139156F36A}"/>
          </ac:spMkLst>
        </pc:spChg>
        <pc:picChg chg="add mod">
          <ac:chgData name="Robert Reidel" userId="c72092ec5de81f4a" providerId="LiveId" clId="{98F61D86-B8B4-4E73-BF49-62384F0829B6}" dt="2026-06-21T12:15:03.642" v="3685" actId="1076"/>
          <ac:picMkLst>
            <pc:docMk/>
            <pc:sldMk cId="1377071861" sldId="268"/>
            <ac:picMk id="8" creationId="{66115660-E785-1899-BBA4-2CC103F04E53}"/>
          </ac:picMkLst>
        </pc:picChg>
      </pc:sldChg>
      <pc:sldChg chg="addSp modSp new mod setBg">
        <pc:chgData name="Robert Reidel" userId="c72092ec5de81f4a" providerId="LiveId" clId="{98F61D86-B8B4-4E73-BF49-62384F0829B6}" dt="2026-06-21T12:19:31.133" v="3856" actId="26606"/>
        <pc:sldMkLst>
          <pc:docMk/>
          <pc:sldMk cId="2623270668" sldId="269"/>
        </pc:sldMkLst>
        <pc:spChg chg="mo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2" creationId="{C5E256D8-88E5-D527-56DC-60D49CB62B81}"/>
          </ac:spMkLst>
        </pc:spChg>
        <pc:spChg chg="mod or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3" creationId="{A22D7B6A-8D3B-E32F-1F8D-51491A7EFE68}"/>
          </ac:spMkLst>
        </pc:spChg>
        <pc:spChg chg="ad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10" creationId="{327D73B4-9F5C-4A64-A179-51B9500CB8B5}"/>
          </ac:spMkLst>
        </pc:spChg>
        <pc:spChg chg="ad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12" creationId="{C1F06963-6374-4B48-844F-071A9BAAAE02}"/>
          </ac:spMkLst>
        </pc:spChg>
        <pc:spChg chg="ad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14" creationId="{6CB927A4-E432-4310-9CD5-E89FF5063179}"/>
          </ac:spMkLst>
        </pc:spChg>
        <pc:spChg chg="ad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16" creationId="{1453BF6C-B012-48B7-B4E8-6D7AC7C27D02}"/>
          </ac:spMkLst>
        </pc:spChg>
        <pc:spChg chg="add">
          <ac:chgData name="Robert Reidel" userId="c72092ec5de81f4a" providerId="LiveId" clId="{98F61D86-B8B4-4E73-BF49-62384F0829B6}" dt="2026-06-21T12:19:31.133" v="3856" actId="26606"/>
          <ac:spMkLst>
            <pc:docMk/>
            <pc:sldMk cId="2623270668" sldId="269"/>
            <ac:spMk id="18" creationId="{E3020543-B24B-4EC4-8FFC-8DD88EEA91A8}"/>
          </ac:spMkLst>
        </pc:spChg>
        <pc:picChg chg="add mod">
          <ac:chgData name="Robert Reidel" userId="c72092ec5de81f4a" providerId="LiveId" clId="{98F61D86-B8B4-4E73-BF49-62384F0829B6}" dt="2026-06-21T12:19:31.133" v="3856" actId="26606"/>
          <ac:picMkLst>
            <pc:docMk/>
            <pc:sldMk cId="2623270668" sldId="269"/>
            <ac:picMk id="5" creationId="{3D5A0751-E285-76E7-E5BF-AE6D8B836FC5}"/>
          </ac:picMkLst>
        </pc:picChg>
        <pc:cxnChg chg="add">
          <ac:chgData name="Robert Reidel" userId="c72092ec5de81f4a" providerId="LiveId" clId="{98F61D86-B8B4-4E73-BF49-62384F0829B6}" dt="2026-06-21T12:19:31.133" v="3856" actId="26606"/>
          <ac:cxnSpMkLst>
            <pc:docMk/>
            <pc:sldMk cId="2623270668" sldId="269"/>
            <ac:cxnSpMk id="20" creationId="{C49DA8F6-BCC1-4447-B54C-57856834B94B}"/>
          </ac:cxnSpMkLst>
        </pc:cxnChg>
      </pc:sldChg>
      <pc:sldChg chg="modSp new mod">
        <pc:chgData name="Robert Reidel" userId="c72092ec5de81f4a" providerId="LiveId" clId="{98F61D86-B8B4-4E73-BF49-62384F0829B6}" dt="2026-06-21T12:22:27.004" v="3885" actId="27636"/>
        <pc:sldMkLst>
          <pc:docMk/>
          <pc:sldMk cId="2745868557" sldId="270"/>
        </pc:sldMkLst>
        <pc:spChg chg="mod">
          <ac:chgData name="Robert Reidel" userId="c72092ec5de81f4a" providerId="LiveId" clId="{98F61D86-B8B4-4E73-BF49-62384F0829B6}" dt="2026-06-21T12:21:32.996" v="3878" actId="27636"/>
          <ac:spMkLst>
            <pc:docMk/>
            <pc:sldMk cId="2745868557" sldId="270"/>
            <ac:spMk id="2" creationId="{02668C50-9352-3F0B-B579-A1DCD47A0F19}"/>
          </ac:spMkLst>
        </pc:spChg>
        <pc:spChg chg="mod">
          <ac:chgData name="Robert Reidel" userId="c72092ec5de81f4a" providerId="LiveId" clId="{98F61D86-B8B4-4E73-BF49-62384F0829B6}" dt="2026-06-21T12:22:27.004" v="3885" actId="27636"/>
          <ac:spMkLst>
            <pc:docMk/>
            <pc:sldMk cId="2745868557" sldId="270"/>
            <ac:spMk id="3" creationId="{8D5FDBDB-40CE-D534-B3FD-AB9B5A7ABF96}"/>
          </ac:spMkLst>
        </pc:spChg>
      </pc:sldChg>
      <pc:sldChg chg="addSp delSp modSp new mod setBg">
        <pc:chgData name="Robert Reidel" userId="c72092ec5de81f4a" providerId="LiveId" clId="{98F61D86-B8B4-4E73-BF49-62384F0829B6}" dt="2026-06-21T12:26:25.917" v="3962" actId="20577"/>
        <pc:sldMkLst>
          <pc:docMk/>
          <pc:sldMk cId="4064604057" sldId="271"/>
        </pc:sldMkLst>
        <pc:spChg chg="mod">
          <ac:chgData name="Robert Reidel" userId="c72092ec5de81f4a" providerId="LiveId" clId="{98F61D86-B8B4-4E73-BF49-62384F0829B6}" dt="2026-06-21T12:26:25.917" v="3962" actId="20577"/>
          <ac:spMkLst>
            <pc:docMk/>
            <pc:sldMk cId="4064604057" sldId="271"/>
            <ac:spMk id="2" creationId="{E685B4CE-FC23-DE8B-777A-C7EE80F9825B}"/>
          </ac:spMkLst>
        </pc:spChg>
        <pc:spChg chg="del mod">
          <ac:chgData name="Robert Reidel" userId="c72092ec5de81f4a" providerId="LiveId" clId="{98F61D86-B8B4-4E73-BF49-62384F0829B6}" dt="2026-06-21T12:24:50.193" v="3899" actId="26606"/>
          <ac:spMkLst>
            <pc:docMk/>
            <pc:sldMk cId="4064604057" sldId="271"/>
            <ac:spMk id="3" creationId="{292368B0-F950-67E7-0138-B766E5BA0BF9}"/>
          </ac:spMkLst>
        </pc:spChg>
        <pc:spChg chg="add">
          <ac:chgData name="Robert Reidel" userId="c72092ec5de81f4a" providerId="LiveId" clId="{98F61D86-B8B4-4E73-BF49-62384F0829B6}" dt="2026-06-21T12:24:50.193" v="3899" actId="26606"/>
          <ac:spMkLst>
            <pc:docMk/>
            <pc:sldMk cId="4064604057" sldId="271"/>
            <ac:spMk id="9" creationId="{BACC6370-2D7E-4714-9D71-7542949D7D5D}"/>
          </ac:spMkLst>
        </pc:spChg>
        <pc:spChg chg="add">
          <ac:chgData name="Robert Reidel" userId="c72092ec5de81f4a" providerId="LiveId" clId="{98F61D86-B8B4-4E73-BF49-62384F0829B6}" dt="2026-06-21T12:24:50.193" v="3899" actId="26606"/>
          <ac:spMkLst>
            <pc:docMk/>
            <pc:sldMk cId="4064604057" sldId="271"/>
            <ac:spMk id="11" creationId="{F68B3F68-107C-434F-AA38-110D5EA91B85}"/>
          </ac:spMkLst>
        </pc:spChg>
        <pc:spChg chg="add">
          <ac:chgData name="Robert Reidel" userId="c72092ec5de81f4a" providerId="LiveId" clId="{98F61D86-B8B4-4E73-BF49-62384F0829B6}" dt="2026-06-21T12:24:50.193" v="3899" actId="26606"/>
          <ac:spMkLst>
            <pc:docMk/>
            <pc:sldMk cId="4064604057" sldId="271"/>
            <ac:spMk id="13" creationId="{AAD0DBB9-1A4B-4391-81D4-CB19F9AB918A}"/>
          </ac:spMkLst>
        </pc:spChg>
        <pc:spChg chg="add">
          <ac:chgData name="Robert Reidel" userId="c72092ec5de81f4a" providerId="LiveId" clId="{98F61D86-B8B4-4E73-BF49-62384F0829B6}" dt="2026-06-21T12:24:50.193" v="3899" actId="26606"/>
          <ac:spMkLst>
            <pc:docMk/>
            <pc:sldMk cId="4064604057" sldId="271"/>
            <ac:spMk id="15" creationId="{063BBA22-50EA-4C4D-BE05-F1CE4E63AA56}"/>
          </ac:spMkLst>
        </pc:spChg>
        <pc:graphicFrameChg chg="add">
          <ac:chgData name="Robert Reidel" userId="c72092ec5de81f4a" providerId="LiveId" clId="{98F61D86-B8B4-4E73-BF49-62384F0829B6}" dt="2026-06-21T12:24:50.193" v="3899" actId="26606"/>
          <ac:graphicFrameMkLst>
            <pc:docMk/>
            <pc:sldMk cId="4064604057" sldId="271"/>
            <ac:graphicFrameMk id="5" creationId="{D06809A7-5FDE-A08B-7B30-929F35F795A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97F925-E534-4FED-9533-F00885B40794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7495E71-933E-49C9-8060-52C3696F83C5}">
      <dgm:prSet/>
      <dgm:spPr/>
      <dgm:t>
        <a:bodyPr/>
        <a:lstStyle/>
        <a:p>
          <a:r>
            <a:rPr lang="en-GB"/>
            <a:t>Company Name: The Nutritious Bowl</a:t>
          </a:r>
          <a:endParaRPr lang="en-US"/>
        </a:p>
      </dgm:t>
    </dgm:pt>
    <dgm:pt modelId="{B017A62C-D87E-4B52-A56C-F9F54692C37A}" type="parTrans" cxnId="{C6D89AE7-4CE4-4CDD-8808-5E826521255D}">
      <dgm:prSet/>
      <dgm:spPr/>
      <dgm:t>
        <a:bodyPr/>
        <a:lstStyle/>
        <a:p>
          <a:endParaRPr lang="en-US"/>
        </a:p>
      </dgm:t>
    </dgm:pt>
    <dgm:pt modelId="{3D49310E-D57D-4985-B38B-8871A8E59368}" type="sibTrans" cxnId="{C6D89AE7-4CE4-4CDD-8808-5E826521255D}">
      <dgm:prSet/>
      <dgm:spPr/>
      <dgm:t>
        <a:bodyPr/>
        <a:lstStyle/>
        <a:p>
          <a:endParaRPr lang="en-US"/>
        </a:p>
      </dgm:t>
    </dgm:pt>
    <dgm:pt modelId="{97564FD3-AA4A-47A0-862C-E7F72E491C4F}">
      <dgm:prSet/>
      <dgm:spPr/>
      <dgm:t>
        <a:bodyPr/>
        <a:lstStyle/>
        <a:p>
          <a:r>
            <a:rPr lang="en-GB"/>
            <a:t>Slogan: Healthy Choices, Freshly Delivered</a:t>
          </a:r>
          <a:endParaRPr lang="en-US"/>
        </a:p>
      </dgm:t>
    </dgm:pt>
    <dgm:pt modelId="{B86145EE-467E-44D4-8B2B-3517A74F9E84}" type="parTrans" cxnId="{E1ECBF63-A455-4279-9B67-4EF3459D95EF}">
      <dgm:prSet/>
      <dgm:spPr/>
      <dgm:t>
        <a:bodyPr/>
        <a:lstStyle/>
        <a:p>
          <a:endParaRPr lang="en-US"/>
        </a:p>
      </dgm:t>
    </dgm:pt>
    <dgm:pt modelId="{4C77B8DA-FA75-4BC6-83B7-E1C5DA8F49A0}" type="sibTrans" cxnId="{E1ECBF63-A455-4279-9B67-4EF3459D95EF}">
      <dgm:prSet/>
      <dgm:spPr/>
      <dgm:t>
        <a:bodyPr/>
        <a:lstStyle/>
        <a:p>
          <a:endParaRPr lang="en-US"/>
        </a:p>
      </dgm:t>
    </dgm:pt>
    <dgm:pt modelId="{6BD0DED4-5269-4AD5-83A1-0408BA0F57E0}">
      <dgm:prSet/>
      <dgm:spPr/>
      <dgm:t>
        <a:bodyPr/>
        <a:lstStyle/>
        <a:p>
          <a:r>
            <a:rPr lang="en-GB"/>
            <a:t>Freshly made for: students, gym users and busy professionals.</a:t>
          </a:r>
          <a:endParaRPr lang="en-US"/>
        </a:p>
      </dgm:t>
    </dgm:pt>
    <dgm:pt modelId="{29905060-4005-4073-BCA6-A5F850F7160A}" type="parTrans" cxnId="{FB25FD56-2DFD-4F90-8785-2BB2D17E7A51}">
      <dgm:prSet/>
      <dgm:spPr/>
      <dgm:t>
        <a:bodyPr/>
        <a:lstStyle/>
        <a:p>
          <a:endParaRPr lang="en-US"/>
        </a:p>
      </dgm:t>
    </dgm:pt>
    <dgm:pt modelId="{BC6AE4C8-483A-477A-9642-D3F381082803}" type="sibTrans" cxnId="{FB25FD56-2DFD-4F90-8785-2BB2D17E7A51}">
      <dgm:prSet/>
      <dgm:spPr/>
      <dgm:t>
        <a:bodyPr/>
        <a:lstStyle/>
        <a:p>
          <a:endParaRPr lang="en-US"/>
        </a:p>
      </dgm:t>
    </dgm:pt>
    <dgm:pt modelId="{6EB508D6-BEBA-4CE5-8D5A-7ABDB545A35C}">
      <dgm:prSet/>
      <dgm:spPr/>
      <dgm:t>
        <a:bodyPr/>
        <a:lstStyle/>
        <a:p>
          <a:r>
            <a:rPr lang="en-GB"/>
            <a:t>Custom Rice bowls: chicken, beef, fish, vegan.</a:t>
          </a:r>
          <a:endParaRPr lang="en-US"/>
        </a:p>
      </dgm:t>
    </dgm:pt>
    <dgm:pt modelId="{3E08790F-949C-45C6-9E00-16989D14FA21}" type="parTrans" cxnId="{BB8A44C9-608F-449C-83D3-D4EC18126C33}">
      <dgm:prSet/>
      <dgm:spPr/>
      <dgm:t>
        <a:bodyPr/>
        <a:lstStyle/>
        <a:p>
          <a:endParaRPr lang="en-US"/>
        </a:p>
      </dgm:t>
    </dgm:pt>
    <dgm:pt modelId="{99626E73-806E-4B8D-B341-D65548185055}" type="sibTrans" cxnId="{BB8A44C9-608F-449C-83D3-D4EC18126C33}">
      <dgm:prSet/>
      <dgm:spPr/>
      <dgm:t>
        <a:bodyPr/>
        <a:lstStyle/>
        <a:p>
          <a:endParaRPr lang="en-US"/>
        </a:p>
      </dgm:t>
    </dgm:pt>
    <dgm:pt modelId="{3932165B-4833-4BAF-9866-3AEF016D1486}" type="pres">
      <dgm:prSet presAssocID="{B297F925-E534-4FED-9533-F00885B40794}" presName="diagram" presStyleCnt="0">
        <dgm:presLayoutVars>
          <dgm:dir/>
          <dgm:resizeHandles val="exact"/>
        </dgm:presLayoutVars>
      </dgm:prSet>
      <dgm:spPr/>
    </dgm:pt>
    <dgm:pt modelId="{3841D576-E996-42E6-86FB-F471F4E10134}" type="pres">
      <dgm:prSet presAssocID="{C7495E71-933E-49C9-8060-52C3696F83C5}" presName="node" presStyleLbl="node1" presStyleIdx="0" presStyleCnt="4">
        <dgm:presLayoutVars>
          <dgm:bulletEnabled val="1"/>
        </dgm:presLayoutVars>
      </dgm:prSet>
      <dgm:spPr/>
    </dgm:pt>
    <dgm:pt modelId="{E763E9A1-02FF-47F3-8CE2-15E5B67C4115}" type="pres">
      <dgm:prSet presAssocID="{3D49310E-D57D-4985-B38B-8871A8E59368}" presName="sibTrans" presStyleLbl="sibTrans2D1" presStyleIdx="0" presStyleCnt="3"/>
      <dgm:spPr/>
    </dgm:pt>
    <dgm:pt modelId="{795BBCB6-913B-4945-BEF1-CB22ABA26529}" type="pres">
      <dgm:prSet presAssocID="{3D49310E-D57D-4985-B38B-8871A8E59368}" presName="connectorText" presStyleLbl="sibTrans2D1" presStyleIdx="0" presStyleCnt="3"/>
      <dgm:spPr/>
    </dgm:pt>
    <dgm:pt modelId="{08BBE785-E600-47EE-9736-FC9875177862}" type="pres">
      <dgm:prSet presAssocID="{97564FD3-AA4A-47A0-862C-E7F72E491C4F}" presName="node" presStyleLbl="node1" presStyleIdx="1" presStyleCnt="4">
        <dgm:presLayoutVars>
          <dgm:bulletEnabled val="1"/>
        </dgm:presLayoutVars>
      </dgm:prSet>
      <dgm:spPr/>
    </dgm:pt>
    <dgm:pt modelId="{40F32C13-82EF-4D04-93D6-C0EE9D96C2AE}" type="pres">
      <dgm:prSet presAssocID="{4C77B8DA-FA75-4BC6-83B7-E1C5DA8F49A0}" presName="sibTrans" presStyleLbl="sibTrans2D1" presStyleIdx="1" presStyleCnt="3"/>
      <dgm:spPr/>
    </dgm:pt>
    <dgm:pt modelId="{9AA374BB-1FFE-47EA-ABC3-7C2F4DA8A9C1}" type="pres">
      <dgm:prSet presAssocID="{4C77B8DA-FA75-4BC6-83B7-E1C5DA8F49A0}" presName="connectorText" presStyleLbl="sibTrans2D1" presStyleIdx="1" presStyleCnt="3"/>
      <dgm:spPr/>
    </dgm:pt>
    <dgm:pt modelId="{9CAB8826-4CCE-420F-A930-CF727ED41EFF}" type="pres">
      <dgm:prSet presAssocID="{6BD0DED4-5269-4AD5-83A1-0408BA0F57E0}" presName="node" presStyleLbl="node1" presStyleIdx="2" presStyleCnt="4">
        <dgm:presLayoutVars>
          <dgm:bulletEnabled val="1"/>
        </dgm:presLayoutVars>
      </dgm:prSet>
      <dgm:spPr/>
    </dgm:pt>
    <dgm:pt modelId="{31B2978F-B089-40EA-8A59-34FD621F3437}" type="pres">
      <dgm:prSet presAssocID="{BC6AE4C8-483A-477A-9642-D3F381082803}" presName="sibTrans" presStyleLbl="sibTrans2D1" presStyleIdx="2" presStyleCnt="3"/>
      <dgm:spPr/>
    </dgm:pt>
    <dgm:pt modelId="{146FA4B5-F4EE-411F-8071-BBCB8FA1CD52}" type="pres">
      <dgm:prSet presAssocID="{BC6AE4C8-483A-477A-9642-D3F381082803}" presName="connectorText" presStyleLbl="sibTrans2D1" presStyleIdx="2" presStyleCnt="3"/>
      <dgm:spPr/>
    </dgm:pt>
    <dgm:pt modelId="{2947180C-7523-4FF4-AD5C-2E9DCF5DA355}" type="pres">
      <dgm:prSet presAssocID="{6EB508D6-BEBA-4CE5-8D5A-7ABDB545A35C}" presName="node" presStyleLbl="node1" presStyleIdx="3" presStyleCnt="4">
        <dgm:presLayoutVars>
          <dgm:bulletEnabled val="1"/>
        </dgm:presLayoutVars>
      </dgm:prSet>
      <dgm:spPr/>
    </dgm:pt>
  </dgm:ptLst>
  <dgm:cxnLst>
    <dgm:cxn modelId="{16BF8405-5DD2-4DE1-9AED-A80282C94E06}" type="presOf" srcId="{B297F925-E534-4FED-9533-F00885B40794}" destId="{3932165B-4833-4BAF-9866-3AEF016D1486}" srcOrd="0" destOrd="0" presId="urn:microsoft.com/office/officeart/2005/8/layout/process5"/>
    <dgm:cxn modelId="{EED2D909-B406-44A5-9A42-4B92591B993F}" type="presOf" srcId="{3D49310E-D57D-4985-B38B-8871A8E59368}" destId="{795BBCB6-913B-4945-BEF1-CB22ABA26529}" srcOrd="1" destOrd="0" presId="urn:microsoft.com/office/officeart/2005/8/layout/process5"/>
    <dgm:cxn modelId="{C0B27417-65DE-4FD2-9537-C20A643D7460}" type="presOf" srcId="{BC6AE4C8-483A-477A-9642-D3F381082803}" destId="{31B2978F-B089-40EA-8A59-34FD621F3437}" srcOrd="0" destOrd="0" presId="urn:microsoft.com/office/officeart/2005/8/layout/process5"/>
    <dgm:cxn modelId="{F51C3C1F-339A-47E0-B108-1B77A9B3D461}" type="presOf" srcId="{C7495E71-933E-49C9-8060-52C3696F83C5}" destId="{3841D576-E996-42E6-86FB-F471F4E10134}" srcOrd="0" destOrd="0" presId="urn:microsoft.com/office/officeart/2005/8/layout/process5"/>
    <dgm:cxn modelId="{35DD8E24-07CC-4DAE-AA21-71432F0A23CA}" type="presOf" srcId="{4C77B8DA-FA75-4BC6-83B7-E1C5DA8F49A0}" destId="{9AA374BB-1FFE-47EA-ABC3-7C2F4DA8A9C1}" srcOrd="1" destOrd="0" presId="urn:microsoft.com/office/officeart/2005/8/layout/process5"/>
    <dgm:cxn modelId="{6FD18B34-0F82-411A-964D-C368E22BB715}" type="presOf" srcId="{6EB508D6-BEBA-4CE5-8D5A-7ABDB545A35C}" destId="{2947180C-7523-4FF4-AD5C-2E9DCF5DA355}" srcOrd="0" destOrd="0" presId="urn:microsoft.com/office/officeart/2005/8/layout/process5"/>
    <dgm:cxn modelId="{E1ECBF63-A455-4279-9B67-4EF3459D95EF}" srcId="{B297F925-E534-4FED-9533-F00885B40794}" destId="{97564FD3-AA4A-47A0-862C-E7F72E491C4F}" srcOrd="1" destOrd="0" parTransId="{B86145EE-467E-44D4-8B2B-3517A74F9E84}" sibTransId="{4C77B8DA-FA75-4BC6-83B7-E1C5DA8F49A0}"/>
    <dgm:cxn modelId="{937B4148-B8F9-4AAF-AE05-8279114EB43C}" type="presOf" srcId="{BC6AE4C8-483A-477A-9642-D3F381082803}" destId="{146FA4B5-F4EE-411F-8071-BBCB8FA1CD52}" srcOrd="1" destOrd="0" presId="urn:microsoft.com/office/officeart/2005/8/layout/process5"/>
    <dgm:cxn modelId="{CCF52051-44BB-4808-8301-BDF67C71E0FB}" type="presOf" srcId="{3D49310E-D57D-4985-B38B-8871A8E59368}" destId="{E763E9A1-02FF-47F3-8CE2-15E5B67C4115}" srcOrd="0" destOrd="0" presId="urn:microsoft.com/office/officeart/2005/8/layout/process5"/>
    <dgm:cxn modelId="{25FE0054-9B10-4853-ADFD-CC70CD08EB52}" type="presOf" srcId="{97564FD3-AA4A-47A0-862C-E7F72E491C4F}" destId="{08BBE785-E600-47EE-9736-FC9875177862}" srcOrd="0" destOrd="0" presId="urn:microsoft.com/office/officeart/2005/8/layout/process5"/>
    <dgm:cxn modelId="{FB25FD56-2DFD-4F90-8785-2BB2D17E7A51}" srcId="{B297F925-E534-4FED-9533-F00885B40794}" destId="{6BD0DED4-5269-4AD5-83A1-0408BA0F57E0}" srcOrd="2" destOrd="0" parTransId="{29905060-4005-4073-BCA6-A5F850F7160A}" sibTransId="{BC6AE4C8-483A-477A-9642-D3F381082803}"/>
    <dgm:cxn modelId="{E66F6DAE-6D5E-4F30-81CB-E7C5B7C9FCB9}" type="presOf" srcId="{4C77B8DA-FA75-4BC6-83B7-E1C5DA8F49A0}" destId="{40F32C13-82EF-4D04-93D6-C0EE9D96C2AE}" srcOrd="0" destOrd="0" presId="urn:microsoft.com/office/officeart/2005/8/layout/process5"/>
    <dgm:cxn modelId="{BB8A44C9-608F-449C-83D3-D4EC18126C33}" srcId="{B297F925-E534-4FED-9533-F00885B40794}" destId="{6EB508D6-BEBA-4CE5-8D5A-7ABDB545A35C}" srcOrd="3" destOrd="0" parTransId="{3E08790F-949C-45C6-9E00-16989D14FA21}" sibTransId="{99626E73-806E-4B8D-B341-D65548185055}"/>
    <dgm:cxn modelId="{47F582E6-918F-480E-AF74-D7C458F4953A}" type="presOf" srcId="{6BD0DED4-5269-4AD5-83A1-0408BA0F57E0}" destId="{9CAB8826-4CCE-420F-A930-CF727ED41EFF}" srcOrd="0" destOrd="0" presId="urn:microsoft.com/office/officeart/2005/8/layout/process5"/>
    <dgm:cxn modelId="{C6D89AE7-4CE4-4CDD-8808-5E826521255D}" srcId="{B297F925-E534-4FED-9533-F00885B40794}" destId="{C7495E71-933E-49C9-8060-52C3696F83C5}" srcOrd="0" destOrd="0" parTransId="{B017A62C-D87E-4B52-A56C-F9F54692C37A}" sibTransId="{3D49310E-D57D-4985-B38B-8871A8E59368}"/>
    <dgm:cxn modelId="{49A59CFA-D671-4CA7-B098-C63D1E9C68FE}" type="presParOf" srcId="{3932165B-4833-4BAF-9866-3AEF016D1486}" destId="{3841D576-E996-42E6-86FB-F471F4E10134}" srcOrd="0" destOrd="0" presId="urn:microsoft.com/office/officeart/2005/8/layout/process5"/>
    <dgm:cxn modelId="{B3D3066B-35C0-4872-B999-E157CC8EE1E7}" type="presParOf" srcId="{3932165B-4833-4BAF-9866-3AEF016D1486}" destId="{E763E9A1-02FF-47F3-8CE2-15E5B67C4115}" srcOrd="1" destOrd="0" presId="urn:microsoft.com/office/officeart/2005/8/layout/process5"/>
    <dgm:cxn modelId="{C4B193E1-2167-46A7-B77B-50A40845A2F9}" type="presParOf" srcId="{E763E9A1-02FF-47F3-8CE2-15E5B67C4115}" destId="{795BBCB6-913B-4945-BEF1-CB22ABA26529}" srcOrd="0" destOrd="0" presId="urn:microsoft.com/office/officeart/2005/8/layout/process5"/>
    <dgm:cxn modelId="{D9C77ED8-D989-4E5A-A16C-9FC2E836B578}" type="presParOf" srcId="{3932165B-4833-4BAF-9866-3AEF016D1486}" destId="{08BBE785-E600-47EE-9736-FC9875177862}" srcOrd="2" destOrd="0" presId="urn:microsoft.com/office/officeart/2005/8/layout/process5"/>
    <dgm:cxn modelId="{06832E13-2113-4B44-8F4A-85BBAE16EB6A}" type="presParOf" srcId="{3932165B-4833-4BAF-9866-3AEF016D1486}" destId="{40F32C13-82EF-4D04-93D6-C0EE9D96C2AE}" srcOrd="3" destOrd="0" presId="urn:microsoft.com/office/officeart/2005/8/layout/process5"/>
    <dgm:cxn modelId="{19E08E00-655F-4F50-A8A9-6CCA8AE86DC9}" type="presParOf" srcId="{40F32C13-82EF-4D04-93D6-C0EE9D96C2AE}" destId="{9AA374BB-1FFE-47EA-ABC3-7C2F4DA8A9C1}" srcOrd="0" destOrd="0" presId="urn:microsoft.com/office/officeart/2005/8/layout/process5"/>
    <dgm:cxn modelId="{E236EA34-D10C-4978-986C-961882A23024}" type="presParOf" srcId="{3932165B-4833-4BAF-9866-3AEF016D1486}" destId="{9CAB8826-4CCE-420F-A930-CF727ED41EFF}" srcOrd="4" destOrd="0" presId="urn:microsoft.com/office/officeart/2005/8/layout/process5"/>
    <dgm:cxn modelId="{1E0A9B3F-95BB-4768-96CF-4DAD33D7D45A}" type="presParOf" srcId="{3932165B-4833-4BAF-9866-3AEF016D1486}" destId="{31B2978F-B089-40EA-8A59-34FD621F3437}" srcOrd="5" destOrd="0" presId="urn:microsoft.com/office/officeart/2005/8/layout/process5"/>
    <dgm:cxn modelId="{C1CD9844-BF40-4986-A4B1-4CF7A03C7CB5}" type="presParOf" srcId="{31B2978F-B089-40EA-8A59-34FD621F3437}" destId="{146FA4B5-F4EE-411F-8071-BBCB8FA1CD52}" srcOrd="0" destOrd="0" presId="urn:microsoft.com/office/officeart/2005/8/layout/process5"/>
    <dgm:cxn modelId="{2456361C-31BA-44FB-810F-833BB2AC0C47}" type="presParOf" srcId="{3932165B-4833-4BAF-9866-3AEF016D1486}" destId="{2947180C-7523-4FF4-AD5C-2E9DCF5DA355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5C3189-A699-4587-8E2A-9750A10249A0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EC43DD-6058-4CE5-A6EC-8573535968A8}">
      <dgm:prSet/>
      <dgm:spPr/>
      <dgm:t>
        <a:bodyPr/>
        <a:lstStyle/>
        <a:p>
          <a:r>
            <a:rPr lang="en-GB"/>
            <a:t>Local takeaway </a:t>
          </a:r>
          <a:endParaRPr lang="en-US"/>
        </a:p>
      </dgm:t>
    </dgm:pt>
    <dgm:pt modelId="{BACA0857-BCFF-46F3-9433-DE2A1D99F148}" type="parTrans" cxnId="{4FB2E825-197E-40AA-9ED8-798CA141E7C3}">
      <dgm:prSet/>
      <dgm:spPr/>
      <dgm:t>
        <a:bodyPr/>
        <a:lstStyle/>
        <a:p>
          <a:endParaRPr lang="en-US"/>
        </a:p>
      </dgm:t>
    </dgm:pt>
    <dgm:pt modelId="{225A478F-A80B-49D4-A524-4799ACD0EF59}" type="sibTrans" cxnId="{4FB2E825-197E-40AA-9ED8-798CA141E7C3}">
      <dgm:prSet/>
      <dgm:spPr/>
      <dgm:t>
        <a:bodyPr/>
        <a:lstStyle/>
        <a:p>
          <a:endParaRPr lang="en-US"/>
        </a:p>
      </dgm:t>
    </dgm:pt>
    <dgm:pt modelId="{6F89B4A5-608F-41CC-A68D-40B282E359D7}">
      <dgm:prSet/>
      <dgm:spPr/>
      <dgm:t>
        <a:bodyPr/>
        <a:lstStyle/>
        <a:p>
          <a:r>
            <a:rPr lang="en-GB"/>
            <a:t>Unhealthy or expensive</a:t>
          </a:r>
          <a:endParaRPr lang="en-US"/>
        </a:p>
      </dgm:t>
    </dgm:pt>
    <dgm:pt modelId="{3940127F-C744-43C6-9CE1-763C17311352}" type="parTrans" cxnId="{1F8E77AE-7EF1-4BB3-BB09-E5B74307F889}">
      <dgm:prSet/>
      <dgm:spPr/>
      <dgm:t>
        <a:bodyPr/>
        <a:lstStyle/>
        <a:p>
          <a:endParaRPr lang="en-US"/>
        </a:p>
      </dgm:t>
    </dgm:pt>
    <dgm:pt modelId="{60B7932A-791A-4CD4-832C-04A100081489}" type="sibTrans" cxnId="{1F8E77AE-7EF1-4BB3-BB09-E5B74307F889}">
      <dgm:prSet/>
      <dgm:spPr/>
      <dgm:t>
        <a:bodyPr/>
        <a:lstStyle/>
        <a:p>
          <a:endParaRPr lang="en-US"/>
        </a:p>
      </dgm:t>
    </dgm:pt>
    <dgm:pt modelId="{F14505DA-E3EE-4A88-A192-E7D9D2A56C44}">
      <dgm:prSet/>
      <dgm:spPr/>
      <dgm:t>
        <a:bodyPr/>
        <a:lstStyle/>
        <a:p>
          <a:r>
            <a:rPr lang="en-GB"/>
            <a:t>Combining both</a:t>
          </a:r>
          <a:endParaRPr lang="en-US"/>
        </a:p>
      </dgm:t>
    </dgm:pt>
    <dgm:pt modelId="{CCB551D6-12F3-487E-98A0-D337CDCD8046}" type="parTrans" cxnId="{37E8C3A8-430F-4905-9B1A-3D6CD50822BA}">
      <dgm:prSet/>
      <dgm:spPr/>
      <dgm:t>
        <a:bodyPr/>
        <a:lstStyle/>
        <a:p>
          <a:endParaRPr lang="en-US"/>
        </a:p>
      </dgm:t>
    </dgm:pt>
    <dgm:pt modelId="{2454B761-5399-4F47-BF4F-E40F8FC5EE34}" type="sibTrans" cxnId="{37E8C3A8-430F-4905-9B1A-3D6CD50822BA}">
      <dgm:prSet/>
      <dgm:spPr/>
      <dgm:t>
        <a:bodyPr/>
        <a:lstStyle/>
        <a:p>
          <a:endParaRPr lang="en-US"/>
        </a:p>
      </dgm:t>
    </dgm:pt>
    <dgm:pt modelId="{6CEE52F9-0388-4856-B61C-9B60F8B6B624}">
      <dgm:prSet/>
      <dgm:spPr/>
      <dgm:t>
        <a:bodyPr/>
        <a:lstStyle/>
        <a:p>
          <a:r>
            <a:rPr lang="en-GB"/>
            <a:t>Affordable nutritious meals while promoting healthier lifestyle</a:t>
          </a:r>
          <a:endParaRPr lang="en-US"/>
        </a:p>
      </dgm:t>
    </dgm:pt>
    <dgm:pt modelId="{50854D69-76C5-45E1-B186-FA6EBD67B905}" type="parTrans" cxnId="{22B407BD-B8E7-4E8A-9170-4E6FFD325A04}">
      <dgm:prSet/>
      <dgm:spPr/>
      <dgm:t>
        <a:bodyPr/>
        <a:lstStyle/>
        <a:p>
          <a:endParaRPr lang="en-US"/>
        </a:p>
      </dgm:t>
    </dgm:pt>
    <dgm:pt modelId="{FF154215-E6AD-4B26-8EDF-AB0ED75DF689}" type="sibTrans" cxnId="{22B407BD-B8E7-4E8A-9170-4E6FFD325A04}">
      <dgm:prSet/>
      <dgm:spPr/>
      <dgm:t>
        <a:bodyPr/>
        <a:lstStyle/>
        <a:p>
          <a:endParaRPr lang="en-US"/>
        </a:p>
      </dgm:t>
    </dgm:pt>
    <dgm:pt modelId="{89BFA19A-B457-44C6-897C-724862B4443E}" type="pres">
      <dgm:prSet presAssocID="{8A5C3189-A699-4587-8E2A-9750A10249A0}" presName="matrix" presStyleCnt="0">
        <dgm:presLayoutVars>
          <dgm:chMax val="1"/>
          <dgm:dir/>
          <dgm:resizeHandles val="exact"/>
        </dgm:presLayoutVars>
      </dgm:prSet>
      <dgm:spPr/>
    </dgm:pt>
    <dgm:pt modelId="{215CAE9E-57F4-4933-8B98-F77356A9E7B3}" type="pres">
      <dgm:prSet presAssocID="{8A5C3189-A699-4587-8E2A-9750A10249A0}" presName="diamond" presStyleLbl="bgShp" presStyleIdx="0" presStyleCnt="1"/>
      <dgm:spPr/>
    </dgm:pt>
    <dgm:pt modelId="{EDC7F635-D305-45D5-8720-17A29396EB75}" type="pres">
      <dgm:prSet presAssocID="{8A5C3189-A699-4587-8E2A-9750A10249A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2E3EACC-5611-44B5-8B6A-40224B34413C}" type="pres">
      <dgm:prSet presAssocID="{8A5C3189-A699-4587-8E2A-9750A10249A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617BC1F-49E1-479E-9315-B3740B93B24E}" type="pres">
      <dgm:prSet presAssocID="{8A5C3189-A699-4587-8E2A-9750A10249A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6F3827C-B955-41F1-B8DA-F4E72C2683DA}" type="pres">
      <dgm:prSet presAssocID="{8A5C3189-A699-4587-8E2A-9750A10249A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FB2E825-197E-40AA-9ED8-798CA141E7C3}" srcId="{8A5C3189-A699-4587-8E2A-9750A10249A0}" destId="{5BEC43DD-6058-4CE5-A6EC-8573535968A8}" srcOrd="0" destOrd="0" parTransId="{BACA0857-BCFF-46F3-9433-DE2A1D99F148}" sibTransId="{225A478F-A80B-49D4-A524-4799ACD0EF59}"/>
    <dgm:cxn modelId="{D11A6E4F-BCF4-492A-93C3-F7FD430F8634}" type="presOf" srcId="{6F89B4A5-608F-41CC-A68D-40B282E359D7}" destId="{32E3EACC-5611-44B5-8B6A-40224B34413C}" srcOrd="0" destOrd="0" presId="urn:microsoft.com/office/officeart/2005/8/layout/matrix3"/>
    <dgm:cxn modelId="{28A1F484-D45F-48C6-9295-A516679C60A4}" type="presOf" srcId="{5BEC43DD-6058-4CE5-A6EC-8573535968A8}" destId="{EDC7F635-D305-45D5-8720-17A29396EB75}" srcOrd="0" destOrd="0" presId="urn:microsoft.com/office/officeart/2005/8/layout/matrix3"/>
    <dgm:cxn modelId="{3FF47B9B-3218-4892-9227-2C6F904C13CF}" type="presOf" srcId="{F14505DA-E3EE-4A88-A192-E7D9D2A56C44}" destId="{2617BC1F-49E1-479E-9315-B3740B93B24E}" srcOrd="0" destOrd="0" presId="urn:microsoft.com/office/officeart/2005/8/layout/matrix3"/>
    <dgm:cxn modelId="{45C99DA5-4F4D-4330-9E9B-6C549514C268}" type="presOf" srcId="{8A5C3189-A699-4587-8E2A-9750A10249A0}" destId="{89BFA19A-B457-44C6-897C-724862B4443E}" srcOrd="0" destOrd="0" presId="urn:microsoft.com/office/officeart/2005/8/layout/matrix3"/>
    <dgm:cxn modelId="{37E8C3A8-430F-4905-9B1A-3D6CD50822BA}" srcId="{8A5C3189-A699-4587-8E2A-9750A10249A0}" destId="{F14505DA-E3EE-4A88-A192-E7D9D2A56C44}" srcOrd="2" destOrd="0" parTransId="{CCB551D6-12F3-487E-98A0-D337CDCD8046}" sibTransId="{2454B761-5399-4F47-BF4F-E40F8FC5EE34}"/>
    <dgm:cxn modelId="{1F8E77AE-7EF1-4BB3-BB09-E5B74307F889}" srcId="{8A5C3189-A699-4587-8E2A-9750A10249A0}" destId="{6F89B4A5-608F-41CC-A68D-40B282E359D7}" srcOrd="1" destOrd="0" parTransId="{3940127F-C744-43C6-9CE1-763C17311352}" sibTransId="{60B7932A-791A-4CD4-832C-04A100081489}"/>
    <dgm:cxn modelId="{7654E7B9-7A7E-4FD2-98BD-4803A0FED94D}" type="presOf" srcId="{6CEE52F9-0388-4856-B61C-9B60F8B6B624}" destId="{A6F3827C-B955-41F1-B8DA-F4E72C2683DA}" srcOrd="0" destOrd="0" presId="urn:microsoft.com/office/officeart/2005/8/layout/matrix3"/>
    <dgm:cxn modelId="{22B407BD-B8E7-4E8A-9170-4E6FFD325A04}" srcId="{8A5C3189-A699-4587-8E2A-9750A10249A0}" destId="{6CEE52F9-0388-4856-B61C-9B60F8B6B624}" srcOrd="3" destOrd="0" parTransId="{50854D69-76C5-45E1-B186-FA6EBD67B905}" sibTransId="{FF154215-E6AD-4B26-8EDF-AB0ED75DF689}"/>
    <dgm:cxn modelId="{21D4DB38-8140-4F42-8FBE-BE669035BADD}" type="presParOf" srcId="{89BFA19A-B457-44C6-897C-724862B4443E}" destId="{215CAE9E-57F4-4933-8B98-F77356A9E7B3}" srcOrd="0" destOrd="0" presId="urn:microsoft.com/office/officeart/2005/8/layout/matrix3"/>
    <dgm:cxn modelId="{8ADDFB47-17CA-45C2-AD92-50743929BBF0}" type="presParOf" srcId="{89BFA19A-B457-44C6-897C-724862B4443E}" destId="{EDC7F635-D305-45D5-8720-17A29396EB75}" srcOrd="1" destOrd="0" presId="urn:microsoft.com/office/officeart/2005/8/layout/matrix3"/>
    <dgm:cxn modelId="{E2F60F4A-391E-4E44-A8C6-DDC8966CE2CF}" type="presParOf" srcId="{89BFA19A-B457-44C6-897C-724862B4443E}" destId="{32E3EACC-5611-44B5-8B6A-40224B34413C}" srcOrd="2" destOrd="0" presId="urn:microsoft.com/office/officeart/2005/8/layout/matrix3"/>
    <dgm:cxn modelId="{F77BACD0-51AD-4D7E-8947-180DC091FA8A}" type="presParOf" srcId="{89BFA19A-B457-44C6-897C-724862B4443E}" destId="{2617BC1F-49E1-479E-9315-B3740B93B24E}" srcOrd="3" destOrd="0" presId="urn:microsoft.com/office/officeart/2005/8/layout/matrix3"/>
    <dgm:cxn modelId="{FB6BE998-CC20-44A3-A3D1-17AC24E1682D}" type="presParOf" srcId="{89BFA19A-B457-44C6-897C-724862B4443E}" destId="{A6F3827C-B955-41F1-B8DA-F4E72C2683D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1CD271-6963-448C-8872-E08EBC7720F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E912089-9E0E-4620-98EE-059D4C87754F}">
      <dgm:prSet/>
      <dgm:spPr/>
      <dgm:t>
        <a:bodyPr/>
        <a:lstStyle/>
        <a:p>
          <a:r>
            <a:rPr lang="en-GB"/>
            <a:t>Advantages: - Simple setup</a:t>
          </a:r>
          <a:endParaRPr lang="en-US"/>
        </a:p>
      </dgm:t>
    </dgm:pt>
    <dgm:pt modelId="{93A115FC-E87D-4A83-BA88-91C26F62698F}" type="parTrans" cxnId="{05FFB893-EE47-4AE0-83F4-CC0B8CC45D20}">
      <dgm:prSet/>
      <dgm:spPr/>
      <dgm:t>
        <a:bodyPr/>
        <a:lstStyle/>
        <a:p>
          <a:endParaRPr lang="en-US"/>
        </a:p>
      </dgm:t>
    </dgm:pt>
    <dgm:pt modelId="{79A97FAD-E720-40A9-8C93-8FFEB4845F2B}" type="sibTrans" cxnId="{05FFB893-EE47-4AE0-83F4-CC0B8CC45D20}">
      <dgm:prSet/>
      <dgm:spPr/>
      <dgm:t>
        <a:bodyPr/>
        <a:lstStyle/>
        <a:p>
          <a:endParaRPr lang="en-US"/>
        </a:p>
      </dgm:t>
    </dgm:pt>
    <dgm:pt modelId="{993ECC48-50AB-46FC-A867-F150B49E11D1}">
      <dgm:prSet/>
      <dgm:spPr/>
      <dgm:t>
        <a:bodyPr/>
        <a:lstStyle/>
        <a:p>
          <a:r>
            <a:rPr lang="en-GB"/>
            <a:t>-Full control</a:t>
          </a:r>
          <a:endParaRPr lang="en-US"/>
        </a:p>
      </dgm:t>
    </dgm:pt>
    <dgm:pt modelId="{6E438D16-9B45-4A33-B355-3CD80BECEFD1}" type="parTrans" cxnId="{77141669-A884-4488-85E9-58FC5DA4EBB6}">
      <dgm:prSet/>
      <dgm:spPr/>
      <dgm:t>
        <a:bodyPr/>
        <a:lstStyle/>
        <a:p>
          <a:endParaRPr lang="en-US"/>
        </a:p>
      </dgm:t>
    </dgm:pt>
    <dgm:pt modelId="{13DE7E7E-3FAF-4F79-B521-78CF40C00B34}" type="sibTrans" cxnId="{77141669-A884-4488-85E9-58FC5DA4EBB6}">
      <dgm:prSet/>
      <dgm:spPr/>
      <dgm:t>
        <a:bodyPr/>
        <a:lstStyle/>
        <a:p>
          <a:endParaRPr lang="en-US"/>
        </a:p>
      </dgm:t>
    </dgm:pt>
    <dgm:pt modelId="{A798AA1B-F367-45AF-855F-DA1DB479FE81}">
      <dgm:prSet/>
      <dgm:spPr/>
      <dgm:t>
        <a:bodyPr/>
        <a:lstStyle/>
        <a:p>
          <a:r>
            <a:rPr lang="en-GB"/>
            <a:t>-Lower administration</a:t>
          </a:r>
          <a:endParaRPr lang="en-US"/>
        </a:p>
      </dgm:t>
    </dgm:pt>
    <dgm:pt modelId="{0DC7833D-C0B3-433C-AE34-35F6D8F1DF3B}" type="parTrans" cxnId="{FA98A89B-9253-4F5A-9DC0-96043B4C984D}">
      <dgm:prSet/>
      <dgm:spPr/>
      <dgm:t>
        <a:bodyPr/>
        <a:lstStyle/>
        <a:p>
          <a:endParaRPr lang="en-US"/>
        </a:p>
      </dgm:t>
    </dgm:pt>
    <dgm:pt modelId="{8427679B-CB6E-42D2-99E5-E1C2A8E31644}" type="sibTrans" cxnId="{FA98A89B-9253-4F5A-9DC0-96043B4C984D}">
      <dgm:prSet/>
      <dgm:spPr/>
      <dgm:t>
        <a:bodyPr/>
        <a:lstStyle/>
        <a:p>
          <a:endParaRPr lang="en-US"/>
        </a:p>
      </dgm:t>
    </dgm:pt>
    <dgm:pt modelId="{6B3BF717-CB09-4CE2-A3FB-6D94C41D7179}">
      <dgm:prSet/>
      <dgm:spPr/>
      <dgm:t>
        <a:bodyPr/>
        <a:lstStyle/>
        <a:p>
          <a:r>
            <a:rPr lang="en-GB"/>
            <a:t>Disadvantages: - Unlimited liability</a:t>
          </a:r>
          <a:endParaRPr lang="en-US"/>
        </a:p>
      </dgm:t>
    </dgm:pt>
    <dgm:pt modelId="{816B78D2-3F60-4F99-B240-997D11B06BF1}" type="parTrans" cxnId="{4BDB0CC0-D1C1-4095-AC90-DC5A2F75EB40}">
      <dgm:prSet/>
      <dgm:spPr/>
      <dgm:t>
        <a:bodyPr/>
        <a:lstStyle/>
        <a:p>
          <a:endParaRPr lang="en-US"/>
        </a:p>
      </dgm:t>
    </dgm:pt>
    <dgm:pt modelId="{A1ACF385-7AD3-4B6F-AF42-00CDF3F34840}" type="sibTrans" cxnId="{4BDB0CC0-D1C1-4095-AC90-DC5A2F75EB40}">
      <dgm:prSet/>
      <dgm:spPr/>
      <dgm:t>
        <a:bodyPr/>
        <a:lstStyle/>
        <a:p>
          <a:endParaRPr lang="en-US"/>
        </a:p>
      </dgm:t>
    </dgm:pt>
    <dgm:pt modelId="{9879AE91-9ABD-49D5-A9E9-0DB938AE5FD9}">
      <dgm:prSet/>
      <dgm:spPr/>
      <dgm:t>
        <a:bodyPr/>
        <a:lstStyle/>
        <a:p>
          <a:r>
            <a:rPr lang="en-GB"/>
            <a:t>- Personal financial risk</a:t>
          </a:r>
          <a:endParaRPr lang="en-US"/>
        </a:p>
      </dgm:t>
    </dgm:pt>
    <dgm:pt modelId="{A8DFF1C5-1A0E-487E-8AE1-8396D291D999}" type="parTrans" cxnId="{51E076F8-9C0D-485C-81B0-BC45D0D56864}">
      <dgm:prSet/>
      <dgm:spPr/>
      <dgm:t>
        <a:bodyPr/>
        <a:lstStyle/>
        <a:p>
          <a:endParaRPr lang="en-US"/>
        </a:p>
      </dgm:t>
    </dgm:pt>
    <dgm:pt modelId="{60B79C8C-AFE0-444A-AF5C-C9F52726B4DF}" type="sibTrans" cxnId="{51E076F8-9C0D-485C-81B0-BC45D0D56864}">
      <dgm:prSet/>
      <dgm:spPr/>
      <dgm:t>
        <a:bodyPr/>
        <a:lstStyle/>
        <a:p>
          <a:endParaRPr lang="en-US"/>
        </a:p>
      </dgm:t>
    </dgm:pt>
    <dgm:pt modelId="{29197898-F3A4-4DC5-AA55-096F9ED56747}">
      <dgm:prSet/>
      <dgm:spPr/>
      <dgm:t>
        <a:bodyPr/>
        <a:lstStyle/>
        <a:p>
          <a:r>
            <a:rPr lang="en-GB"/>
            <a:t>- Difficult to raise investment</a:t>
          </a:r>
          <a:endParaRPr lang="en-US"/>
        </a:p>
      </dgm:t>
    </dgm:pt>
    <dgm:pt modelId="{250ECC12-462C-483C-AE9B-05E27B09E66B}" type="parTrans" cxnId="{3F43FB5F-2D72-4BF3-87DD-2903BD150426}">
      <dgm:prSet/>
      <dgm:spPr/>
      <dgm:t>
        <a:bodyPr/>
        <a:lstStyle/>
        <a:p>
          <a:endParaRPr lang="en-US"/>
        </a:p>
      </dgm:t>
    </dgm:pt>
    <dgm:pt modelId="{E98DE828-9AAD-4515-A2FA-AD5D2AE730AB}" type="sibTrans" cxnId="{3F43FB5F-2D72-4BF3-87DD-2903BD150426}">
      <dgm:prSet/>
      <dgm:spPr/>
      <dgm:t>
        <a:bodyPr/>
        <a:lstStyle/>
        <a:p>
          <a:endParaRPr lang="en-US"/>
        </a:p>
      </dgm:t>
    </dgm:pt>
    <dgm:pt modelId="{339DDC4B-112C-48DF-BAEF-021ECF891B50}">
      <dgm:prSet/>
      <dgm:spPr/>
      <dgm:t>
        <a:bodyPr/>
        <a:lstStyle/>
        <a:p>
          <a:r>
            <a:rPr lang="en-GB"/>
            <a:t>This structure was selected because it suits a small family-operated setup.</a:t>
          </a:r>
          <a:endParaRPr lang="en-US"/>
        </a:p>
      </dgm:t>
    </dgm:pt>
    <dgm:pt modelId="{A48D4182-1A8C-4DFB-9789-782CEE4E17A4}" type="parTrans" cxnId="{BCBE3412-3B4B-4D4A-8D78-5D1239AB08C6}">
      <dgm:prSet/>
      <dgm:spPr/>
      <dgm:t>
        <a:bodyPr/>
        <a:lstStyle/>
        <a:p>
          <a:endParaRPr lang="en-US"/>
        </a:p>
      </dgm:t>
    </dgm:pt>
    <dgm:pt modelId="{01DF30A1-AF74-49C5-BEFE-58DB8816E8E7}" type="sibTrans" cxnId="{BCBE3412-3B4B-4D4A-8D78-5D1239AB08C6}">
      <dgm:prSet/>
      <dgm:spPr/>
      <dgm:t>
        <a:bodyPr/>
        <a:lstStyle/>
        <a:p>
          <a:endParaRPr lang="en-US"/>
        </a:p>
      </dgm:t>
    </dgm:pt>
    <dgm:pt modelId="{DB194828-D1B3-46A7-8D58-5CC7B166EF5B}" type="pres">
      <dgm:prSet presAssocID="{6C1CD271-6963-448C-8872-E08EBC7720F7}" presName="Name0" presStyleCnt="0">
        <dgm:presLayoutVars>
          <dgm:dir/>
          <dgm:resizeHandles val="exact"/>
        </dgm:presLayoutVars>
      </dgm:prSet>
      <dgm:spPr/>
    </dgm:pt>
    <dgm:pt modelId="{73B779C7-2696-442C-A194-AAF5712A9B0A}" type="pres">
      <dgm:prSet presAssocID="{4E912089-9E0E-4620-98EE-059D4C87754F}" presName="node" presStyleLbl="node1" presStyleIdx="0" presStyleCnt="7">
        <dgm:presLayoutVars>
          <dgm:bulletEnabled val="1"/>
        </dgm:presLayoutVars>
      </dgm:prSet>
      <dgm:spPr/>
    </dgm:pt>
    <dgm:pt modelId="{BA07B42C-E506-4187-A641-BC43CEAE7012}" type="pres">
      <dgm:prSet presAssocID="{79A97FAD-E720-40A9-8C93-8FFEB4845F2B}" presName="sibTrans" presStyleLbl="sibTrans1D1" presStyleIdx="0" presStyleCnt="6"/>
      <dgm:spPr/>
    </dgm:pt>
    <dgm:pt modelId="{13969626-4837-4D92-9854-3F79A3006544}" type="pres">
      <dgm:prSet presAssocID="{79A97FAD-E720-40A9-8C93-8FFEB4845F2B}" presName="connectorText" presStyleLbl="sibTrans1D1" presStyleIdx="0" presStyleCnt="6"/>
      <dgm:spPr/>
    </dgm:pt>
    <dgm:pt modelId="{288C5A52-9AE5-4632-92ED-16ED105083B6}" type="pres">
      <dgm:prSet presAssocID="{993ECC48-50AB-46FC-A867-F150B49E11D1}" presName="node" presStyleLbl="node1" presStyleIdx="1" presStyleCnt="7">
        <dgm:presLayoutVars>
          <dgm:bulletEnabled val="1"/>
        </dgm:presLayoutVars>
      </dgm:prSet>
      <dgm:spPr/>
    </dgm:pt>
    <dgm:pt modelId="{0A0E1C32-3507-4510-BCEC-6BF8B0FD8342}" type="pres">
      <dgm:prSet presAssocID="{13DE7E7E-3FAF-4F79-B521-78CF40C00B34}" presName="sibTrans" presStyleLbl="sibTrans1D1" presStyleIdx="1" presStyleCnt="6"/>
      <dgm:spPr/>
    </dgm:pt>
    <dgm:pt modelId="{F08F4158-1938-4C19-840F-E6E26D50172E}" type="pres">
      <dgm:prSet presAssocID="{13DE7E7E-3FAF-4F79-B521-78CF40C00B34}" presName="connectorText" presStyleLbl="sibTrans1D1" presStyleIdx="1" presStyleCnt="6"/>
      <dgm:spPr/>
    </dgm:pt>
    <dgm:pt modelId="{37626871-512F-4FB4-8289-5F3E521BBF47}" type="pres">
      <dgm:prSet presAssocID="{A798AA1B-F367-45AF-855F-DA1DB479FE81}" presName="node" presStyleLbl="node1" presStyleIdx="2" presStyleCnt="7">
        <dgm:presLayoutVars>
          <dgm:bulletEnabled val="1"/>
        </dgm:presLayoutVars>
      </dgm:prSet>
      <dgm:spPr/>
    </dgm:pt>
    <dgm:pt modelId="{F99695F3-69E6-479E-8C09-CDD6E087E876}" type="pres">
      <dgm:prSet presAssocID="{8427679B-CB6E-42D2-99E5-E1C2A8E31644}" presName="sibTrans" presStyleLbl="sibTrans1D1" presStyleIdx="2" presStyleCnt="6"/>
      <dgm:spPr/>
    </dgm:pt>
    <dgm:pt modelId="{9DA1302F-CE5E-43C2-82E3-EEBAAF0BCA26}" type="pres">
      <dgm:prSet presAssocID="{8427679B-CB6E-42D2-99E5-E1C2A8E31644}" presName="connectorText" presStyleLbl="sibTrans1D1" presStyleIdx="2" presStyleCnt="6"/>
      <dgm:spPr/>
    </dgm:pt>
    <dgm:pt modelId="{ED2DD7FE-C952-4E4E-A734-CEBB9E58DEDA}" type="pres">
      <dgm:prSet presAssocID="{6B3BF717-CB09-4CE2-A3FB-6D94C41D7179}" presName="node" presStyleLbl="node1" presStyleIdx="3" presStyleCnt="7">
        <dgm:presLayoutVars>
          <dgm:bulletEnabled val="1"/>
        </dgm:presLayoutVars>
      </dgm:prSet>
      <dgm:spPr/>
    </dgm:pt>
    <dgm:pt modelId="{BC06F4B0-65A6-4304-99AB-70916815737B}" type="pres">
      <dgm:prSet presAssocID="{A1ACF385-7AD3-4B6F-AF42-00CDF3F34840}" presName="sibTrans" presStyleLbl="sibTrans1D1" presStyleIdx="3" presStyleCnt="6"/>
      <dgm:spPr/>
    </dgm:pt>
    <dgm:pt modelId="{B3ED6CE7-3153-452F-B907-B3BB1897F5E0}" type="pres">
      <dgm:prSet presAssocID="{A1ACF385-7AD3-4B6F-AF42-00CDF3F34840}" presName="connectorText" presStyleLbl="sibTrans1D1" presStyleIdx="3" presStyleCnt="6"/>
      <dgm:spPr/>
    </dgm:pt>
    <dgm:pt modelId="{DC8901F5-C54B-416E-A48C-C34AA7144265}" type="pres">
      <dgm:prSet presAssocID="{9879AE91-9ABD-49D5-A9E9-0DB938AE5FD9}" presName="node" presStyleLbl="node1" presStyleIdx="4" presStyleCnt="7">
        <dgm:presLayoutVars>
          <dgm:bulletEnabled val="1"/>
        </dgm:presLayoutVars>
      </dgm:prSet>
      <dgm:spPr/>
    </dgm:pt>
    <dgm:pt modelId="{FEB0A910-E040-4334-A572-F4D2C00A38AF}" type="pres">
      <dgm:prSet presAssocID="{60B79C8C-AFE0-444A-AF5C-C9F52726B4DF}" presName="sibTrans" presStyleLbl="sibTrans1D1" presStyleIdx="4" presStyleCnt="6"/>
      <dgm:spPr/>
    </dgm:pt>
    <dgm:pt modelId="{438268F6-6998-4684-B7AD-C2D1FB2D3ED4}" type="pres">
      <dgm:prSet presAssocID="{60B79C8C-AFE0-444A-AF5C-C9F52726B4DF}" presName="connectorText" presStyleLbl="sibTrans1D1" presStyleIdx="4" presStyleCnt="6"/>
      <dgm:spPr/>
    </dgm:pt>
    <dgm:pt modelId="{5028CC79-FF7B-470B-805F-8944EE85EE2A}" type="pres">
      <dgm:prSet presAssocID="{29197898-F3A4-4DC5-AA55-096F9ED56747}" presName="node" presStyleLbl="node1" presStyleIdx="5" presStyleCnt="7">
        <dgm:presLayoutVars>
          <dgm:bulletEnabled val="1"/>
        </dgm:presLayoutVars>
      </dgm:prSet>
      <dgm:spPr/>
    </dgm:pt>
    <dgm:pt modelId="{B0C1B59E-8E87-4A26-A3AA-3BC2765B7B46}" type="pres">
      <dgm:prSet presAssocID="{E98DE828-9AAD-4515-A2FA-AD5D2AE730AB}" presName="sibTrans" presStyleLbl="sibTrans1D1" presStyleIdx="5" presStyleCnt="6"/>
      <dgm:spPr/>
    </dgm:pt>
    <dgm:pt modelId="{ACF63071-4861-4822-9170-990A3252078B}" type="pres">
      <dgm:prSet presAssocID="{E98DE828-9AAD-4515-A2FA-AD5D2AE730AB}" presName="connectorText" presStyleLbl="sibTrans1D1" presStyleIdx="5" presStyleCnt="6"/>
      <dgm:spPr/>
    </dgm:pt>
    <dgm:pt modelId="{0F43DA95-B905-44D6-9C9D-8E57E6AA8B80}" type="pres">
      <dgm:prSet presAssocID="{339DDC4B-112C-48DF-BAEF-021ECF891B50}" presName="node" presStyleLbl="node1" presStyleIdx="6" presStyleCnt="7">
        <dgm:presLayoutVars>
          <dgm:bulletEnabled val="1"/>
        </dgm:presLayoutVars>
      </dgm:prSet>
      <dgm:spPr/>
    </dgm:pt>
  </dgm:ptLst>
  <dgm:cxnLst>
    <dgm:cxn modelId="{B8A1F403-5231-4F46-A02D-F8EBE9A5C551}" type="presOf" srcId="{8427679B-CB6E-42D2-99E5-E1C2A8E31644}" destId="{9DA1302F-CE5E-43C2-82E3-EEBAAF0BCA26}" srcOrd="1" destOrd="0" presId="urn:microsoft.com/office/officeart/2016/7/layout/RepeatingBendingProcessNew"/>
    <dgm:cxn modelId="{BFEF7F10-1087-4A61-A0AE-282765EC4E24}" type="presOf" srcId="{6B3BF717-CB09-4CE2-A3FB-6D94C41D7179}" destId="{ED2DD7FE-C952-4E4E-A734-CEBB9E58DEDA}" srcOrd="0" destOrd="0" presId="urn:microsoft.com/office/officeart/2016/7/layout/RepeatingBendingProcessNew"/>
    <dgm:cxn modelId="{E8BE4811-D1F6-43A3-B08C-B060512A67B6}" type="presOf" srcId="{A1ACF385-7AD3-4B6F-AF42-00CDF3F34840}" destId="{B3ED6CE7-3153-452F-B907-B3BB1897F5E0}" srcOrd="1" destOrd="0" presId="urn:microsoft.com/office/officeart/2016/7/layout/RepeatingBendingProcessNew"/>
    <dgm:cxn modelId="{BCBE3412-3B4B-4D4A-8D78-5D1239AB08C6}" srcId="{6C1CD271-6963-448C-8872-E08EBC7720F7}" destId="{339DDC4B-112C-48DF-BAEF-021ECF891B50}" srcOrd="6" destOrd="0" parTransId="{A48D4182-1A8C-4DFB-9789-782CEE4E17A4}" sibTransId="{01DF30A1-AF74-49C5-BEFE-58DB8816E8E7}"/>
    <dgm:cxn modelId="{C390A831-F878-4B94-8F2B-FD02739ACC5B}" type="presOf" srcId="{13DE7E7E-3FAF-4F79-B521-78CF40C00B34}" destId="{F08F4158-1938-4C19-840F-E6E26D50172E}" srcOrd="1" destOrd="0" presId="urn:microsoft.com/office/officeart/2016/7/layout/RepeatingBendingProcessNew"/>
    <dgm:cxn modelId="{3003C633-A587-4C88-89E0-506628D0E4D5}" type="presOf" srcId="{79A97FAD-E720-40A9-8C93-8FFEB4845F2B}" destId="{BA07B42C-E506-4187-A641-BC43CEAE7012}" srcOrd="0" destOrd="0" presId="urn:microsoft.com/office/officeart/2016/7/layout/RepeatingBendingProcessNew"/>
    <dgm:cxn modelId="{3F43FB5F-2D72-4BF3-87DD-2903BD150426}" srcId="{6C1CD271-6963-448C-8872-E08EBC7720F7}" destId="{29197898-F3A4-4DC5-AA55-096F9ED56747}" srcOrd="5" destOrd="0" parTransId="{250ECC12-462C-483C-AE9B-05E27B09E66B}" sibTransId="{E98DE828-9AAD-4515-A2FA-AD5D2AE730AB}"/>
    <dgm:cxn modelId="{7BCDF842-B382-469C-9B6D-3CA71297E913}" type="presOf" srcId="{79A97FAD-E720-40A9-8C93-8FFEB4845F2B}" destId="{13969626-4837-4D92-9854-3F79A3006544}" srcOrd="1" destOrd="0" presId="urn:microsoft.com/office/officeart/2016/7/layout/RepeatingBendingProcessNew"/>
    <dgm:cxn modelId="{3DD1F064-6FFA-4B7A-A664-E968E0A689B8}" type="presOf" srcId="{A1ACF385-7AD3-4B6F-AF42-00CDF3F34840}" destId="{BC06F4B0-65A6-4304-99AB-70916815737B}" srcOrd="0" destOrd="0" presId="urn:microsoft.com/office/officeart/2016/7/layout/RepeatingBendingProcessNew"/>
    <dgm:cxn modelId="{14CE4C47-322B-4192-94BB-D259265F0553}" type="presOf" srcId="{6C1CD271-6963-448C-8872-E08EBC7720F7}" destId="{DB194828-D1B3-46A7-8D58-5CC7B166EF5B}" srcOrd="0" destOrd="0" presId="urn:microsoft.com/office/officeart/2016/7/layout/RepeatingBendingProcessNew"/>
    <dgm:cxn modelId="{77141669-A884-4488-85E9-58FC5DA4EBB6}" srcId="{6C1CD271-6963-448C-8872-E08EBC7720F7}" destId="{993ECC48-50AB-46FC-A867-F150B49E11D1}" srcOrd="1" destOrd="0" parTransId="{6E438D16-9B45-4A33-B355-3CD80BECEFD1}" sibTransId="{13DE7E7E-3FAF-4F79-B521-78CF40C00B34}"/>
    <dgm:cxn modelId="{22F2E36C-945E-429F-942B-BF74AB7C2DB6}" type="presOf" srcId="{A798AA1B-F367-45AF-855F-DA1DB479FE81}" destId="{37626871-512F-4FB4-8289-5F3E521BBF47}" srcOrd="0" destOrd="0" presId="urn:microsoft.com/office/officeart/2016/7/layout/RepeatingBendingProcessNew"/>
    <dgm:cxn modelId="{28FC096D-B79A-4CCF-9127-47162CDD9A3E}" type="presOf" srcId="{8427679B-CB6E-42D2-99E5-E1C2A8E31644}" destId="{F99695F3-69E6-479E-8C09-CDD6E087E876}" srcOrd="0" destOrd="0" presId="urn:microsoft.com/office/officeart/2016/7/layout/RepeatingBendingProcessNew"/>
    <dgm:cxn modelId="{05FFB893-EE47-4AE0-83F4-CC0B8CC45D20}" srcId="{6C1CD271-6963-448C-8872-E08EBC7720F7}" destId="{4E912089-9E0E-4620-98EE-059D4C87754F}" srcOrd="0" destOrd="0" parTransId="{93A115FC-E87D-4A83-BA88-91C26F62698F}" sibTransId="{79A97FAD-E720-40A9-8C93-8FFEB4845F2B}"/>
    <dgm:cxn modelId="{2D615696-EDD2-48BB-A69C-5B968E5986C7}" type="presOf" srcId="{60B79C8C-AFE0-444A-AF5C-C9F52726B4DF}" destId="{438268F6-6998-4684-B7AD-C2D1FB2D3ED4}" srcOrd="1" destOrd="0" presId="urn:microsoft.com/office/officeart/2016/7/layout/RepeatingBendingProcessNew"/>
    <dgm:cxn modelId="{2DA5A49B-BA85-4712-9CF5-DFF25B1FE22F}" type="presOf" srcId="{E98DE828-9AAD-4515-A2FA-AD5D2AE730AB}" destId="{ACF63071-4861-4822-9170-990A3252078B}" srcOrd="1" destOrd="0" presId="urn:microsoft.com/office/officeart/2016/7/layout/RepeatingBendingProcessNew"/>
    <dgm:cxn modelId="{FA98A89B-9253-4F5A-9DC0-96043B4C984D}" srcId="{6C1CD271-6963-448C-8872-E08EBC7720F7}" destId="{A798AA1B-F367-45AF-855F-DA1DB479FE81}" srcOrd="2" destOrd="0" parTransId="{0DC7833D-C0B3-433C-AE34-35F6D8F1DF3B}" sibTransId="{8427679B-CB6E-42D2-99E5-E1C2A8E31644}"/>
    <dgm:cxn modelId="{76DD9EA1-F537-4E61-B21A-4943019E86B3}" type="presOf" srcId="{29197898-F3A4-4DC5-AA55-096F9ED56747}" destId="{5028CC79-FF7B-470B-805F-8944EE85EE2A}" srcOrd="0" destOrd="0" presId="urn:microsoft.com/office/officeart/2016/7/layout/RepeatingBendingProcessNew"/>
    <dgm:cxn modelId="{C23C6FB0-FB73-4A5A-AD57-05F291F86BF1}" type="presOf" srcId="{E98DE828-9AAD-4515-A2FA-AD5D2AE730AB}" destId="{B0C1B59E-8E87-4A26-A3AA-3BC2765B7B46}" srcOrd="0" destOrd="0" presId="urn:microsoft.com/office/officeart/2016/7/layout/RepeatingBendingProcessNew"/>
    <dgm:cxn modelId="{4BDB0CC0-D1C1-4095-AC90-DC5A2F75EB40}" srcId="{6C1CD271-6963-448C-8872-E08EBC7720F7}" destId="{6B3BF717-CB09-4CE2-A3FB-6D94C41D7179}" srcOrd="3" destOrd="0" parTransId="{816B78D2-3F60-4F99-B240-997D11B06BF1}" sibTransId="{A1ACF385-7AD3-4B6F-AF42-00CDF3F34840}"/>
    <dgm:cxn modelId="{DD0091DC-F9CD-447B-92DB-7882DD97D717}" type="presOf" srcId="{4E912089-9E0E-4620-98EE-059D4C87754F}" destId="{73B779C7-2696-442C-A194-AAF5712A9B0A}" srcOrd="0" destOrd="0" presId="urn:microsoft.com/office/officeart/2016/7/layout/RepeatingBendingProcessNew"/>
    <dgm:cxn modelId="{5913D7E5-9B01-4B54-ACF8-7ED9A7321074}" type="presOf" srcId="{60B79C8C-AFE0-444A-AF5C-C9F52726B4DF}" destId="{FEB0A910-E040-4334-A572-F4D2C00A38AF}" srcOrd="0" destOrd="0" presId="urn:microsoft.com/office/officeart/2016/7/layout/RepeatingBendingProcessNew"/>
    <dgm:cxn modelId="{43ECCEE7-4F96-4536-977C-09D311450DF8}" type="presOf" srcId="{9879AE91-9ABD-49D5-A9E9-0DB938AE5FD9}" destId="{DC8901F5-C54B-416E-A48C-C34AA7144265}" srcOrd="0" destOrd="0" presId="urn:microsoft.com/office/officeart/2016/7/layout/RepeatingBendingProcessNew"/>
    <dgm:cxn modelId="{80B172EC-3FD3-48A8-8D55-6BF6B4441688}" type="presOf" srcId="{13DE7E7E-3FAF-4F79-B521-78CF40C00B34}" destId="{0A0E1C32-3507-4510-BCEC-6BF8B0FD8342}" srcOrd="0" destOrd="0" presId="urn:microsoft.com/office/officeart/2016/7/layout/RepeatingBendingProcessNew"/>
    <dgm:cxn modelId="{966B51EE-D72E-4369-9FFD-BA5731A950CE}" type="presOf" srcId="{339DDC4B-112C-48DF-BAEF-021ECF891B50}" destId="{0F43DA95-B905-44D6-9C9D-8E57E6AA8B80}" srcOrd="0" destOrd="0" presId="urn:microsoft.com/office/officeart/2016/7/layout/RepeatingBendingProcessNew"/>
    <dgm:cxn modelId="{51E076F8-9C0D-485C-81B0-BC45D0D56864}" srcId="{6C1CD271-6963-448C-8872-E08EBC7720F7}" destId="{9879AE91-9ABD-49D5-A9E9-0DB938AE5FD9}" srcOrd="4" destOrd="0" parTransId="{A8DFF1C5-1A0E-487E-8AE1-8396D291D999}" sibTransId="{60B79C8C-AFE0-444A-AF5C-C9F52726B4DF}"/>
    <dgm:cxn modelId="{93B11FF9-569F-4B1A-925E-CFD45088A347}" type="presOf" srcId="{993ECC48-50AB-46FC-A867-F150B49E11D1}" destId="{288C5A52-9AE5-4632-92ED-16ED105083B6}" srcOrd="0" destOrd="0" presId="urn:microsoft.com/office/officeart/2016/7/layout/RepeatingBendingProcessNew"/>
    <dgm:cxn modelId="{CD430574-802A-4FF1-8E0C-E863794ACF13}" type="presParOf" srcId="{DB194828-D1B3-46A7-8D58-5CC7B166EF5B}" destId="{73B779C7-2696-442C-A194-AAF5712A9B0A}" srcOrd="0" destOrd="0" presId="urn:microsoft.com/office/officeart/2016/7/layout/RepeatingBendingProcessNew"/>
    <dgm:cxn modelId="{C9709778-4921-49DC-8952-B95ADA7FDE5D}" type="presParOf" srcId="{DB194828-D1B3-46A7-8D58-5CC7B166EF5B}" destId="{BA07B42C-E506-4187-A641-BC43CEAE7012}" srcOrd="1" destOrd="0" presId="urn:microsoft.com/office/officeart/2016/7/layout/RepeatingBendingProcessNew"/>
    <dgm:cxn modelId="{EEC0CE9F-6011-4D4F-A2A7-971E0C42EEEA}" type="presParOf" srcId="{BA07B42C-E506-4187-A641-BC43CEAE7012}" destId="{13969626-4837-4D92-9854-3F79A3006544}" srcOrd="0" destOrd="0" presId="urn:microsoft.com/office/officeart/2016/7/layout/RepeatingBendingProcessNew"/>
    <dgm:cxn modelId="{BF590F9E-C94B-4CF8-81A7-6C6136192F56}" type="presParOf" srcId="{DB194828-D1B3-46A7-8D58-5CC7B166EF5B}" destId="{288C5A52-9AE5-4632-92ED-16ED105083B6}" srcOrd="2" destOrd="0" presId="urn:microsoft.com/office/officeart/2016/7/layout/RepeatingBendingProcessNew"/>
    <dgm:cxn modelId="{24AFF6F8-DC7B-4265-912E-1576A54A0015}" type="presParOf" srcId="{DB194828-D1B3-46A7-8D58-5CC7B166EF5B}" destId="{0A0E1C32-3507-4510-BCEC-6BF8B0FD8342}" srcOrd="3" destOrd="0" presId="urn:microsoft.com/office/officeart/2016/7/layout/RepeatingBendingProcessNew"/>
    <dgm:cxn modelId="{DC3540FC-F4D7-4797-9F47-02C4599B3680}" type="presParOf" srcId="{0A0E1C32-3507-4510-BCEC-6BF8B0FD8342}" destId="{F08F4158-1938-4C19-840F-E6E26D50172E}" srcOrd="0" destOrd="0" presId="urn:microsoft.com/office/officeart/2016/7/layout/RepeatingBendingProcessNew"/>
    <dgm:cxn modelId="{A99D65CA-B78B-4D7B-A71C-F9A9E21FF527}" type="presParOf" srcId="{DB194828-D1B3-46A7-8D58-5CC7B166EF5B}" destId="{37626871-512F-4FB4-8289-5F3E521BBF47}" srcOrd="4" destOrd="0" presId="urn:microsoft.com/office/officeart/2016/7/layout/RepeatingBendingProcessNew"/>
    <dgm:cxn modelId="{1F436C5E-2AF9-4AF8-A581-796794FD1B30}" type="presParOf" srcId="{DB194828-D1B3-46A7-8D58-5CC7B166EF5B}" destId="{F99695F3-69E6-479E-8C09-CDD6E087E876}" srcOrd="5" destOrd="0" presId="urn:microsoft.com/office/officeart/2016/7/layout/RepeatingBendingProcessNew"/>
    <dgm:cxn modelId="{CF906D72-9E0A-41A1-937B-D20965ED7F2A}" type="presParOf" srcId="{F99695F3-69E6-479E-8C09-CDD6E087E876}" destId="{9DA1302F-CE5E-43C2-82E3-EEBAAF0BCA26}" srcOrd="0" destOrd="0" presId="urn:microsoft.com/office/officeart/2016/7/layout/RepeatingBendingProcessNew"/>
    <dgm:cxn modelId="{C6ADBE03-5912-49C1-8FB9-0F529091EC6F}" type="presParOf" srcId="{DB194828-D1B3-46A7-8D58-5CC7B166EF5B}" destId="{ED2DD7FE-C952-4E4E-A734-CEBB9E58DEDA}" srcOrd="6" destOrd="0" presId="urn:microsoft.com/office/officeart/2016/7/layout/RepeatingBendingProcessNew"/>
    <dgm:cxn modelId="{6FDF870A-EC78-4C8D-8B7D-0FBDAF6D05AE}" type="presParOf" srcId="{DB194828-D1B3-46A7-8D58-5CC7B166EF5B}" destId="{BC06F4B0-65A6-4304-99AB-70916815737B}" srcOrd="7" destOrd="0" presId="urn:microsoft.com/office/officeart/2016/7/layout/RepeatingBendingProcessNew"/>
    <dgm:cxn modelId="{C11FE7D1-D65E-4F8C-9A64-DDB04C9FFE06}" type="presParOf" srcId="{BC06F4B0-65A6-4304-99AB-70916815737B}" destId="{B3ED6CE7-3153-452F-B907-B3BB1897F5E0}" srcOrd="0" destOrd="0" presId="urn:microsoft.com/office/officeart/2016/7/layout/RepeatingBendingProcessNew"/>
    <dgm:cxn modelId="{EF636CC6-90FB-4FC4-8E63-590F0977D3EE}" type="presParOf" srcId="{DB194828-D1B3-46A7-8D58-5CC7B166EF5B}" destId="{DC8901F5-C54B-416E-A48C-C34AA7144265}" srcOrd="8" destOrd="0" presId="urn:microsoft.com/office/officeart/2016/7/layout/RepeatingBendingProcessNew"/>
    <dgm:cxn modelId="{7EB72D85-AEE5-4523-8874-E66004E6DA3B}" type="presParOf" srcId="{DB194828-D1B3-46A7-8D58-5CC7B166EF5B}" destId="{FEB0A910-E040-4334-A572-F4D2C00A38AF}" srcOrd="9" destOrd="0" presId="urn:microsoft.com/office/officeart/2016/7/layout/RepeatingBendingProcessNew"/>
    <dgm:cxn modelId="{63E4E7E1-CFCA-473E-9279-5F3569E125B4}" type="presParOf" srcId="{FEB0A910-E040-4334-A572-F4D2C00A38AF}" destId="{438268F6-6998-4684-B7AD-C2D1FB2D3ED4}" srcOrd="0" destOrd="0" presId="urn:microsoft.com/office/officeart/2016/7/layout/RepeatingBendingProcessNew"/>
    <dgm:cxn modelId="{7453CD5E-A634-4AFE-9AFD-6A6368B67A0C}" type="presParOf" srcId="{DB194828-D1B3-46A7-8D58-5CC7B166EF5B}" destId="{5028CC79-FF7B-470B-805F-8944EE85EE2A}" srcOrd="10" destOrd="0" presId="urn:microsoft.com/office/officeart/2016/7/layout/RepeatingBendingProcessNew"/>
    <dgm:cxn modelId="{F44DE8F4-A305-4A2A-B1B2-E0D48F9C1452}" type="presParOf" srcId="{DB194828-D1B3-46A7-8D58-5CC7B166EF5B}" destId="{B0C1B59E-8E87-4A26-A3AA-3BC2765B7B46}" srcOrd="11" destOrd="0" presId="urn:microsoft.com/office/officeart/2016/7/layout/RepeatingBendingProcessNew"/>
    <dgm:cxn modelId="{56CA78AB-11BD-4D69-9ADB-FC89DE553C1B}" type="presParOf" srcId="{B0C1B59E-8E87-4A26-A3AA-3BC2765B7B46}" destId="{ACF63071-4861-4822-9170-990A3252078B}" srcOrd="0" destOrd="0" presId="urn:microsoft.com/office/officeart/2016/7/layout/RepeatingBendingProcessNew"/>
    <dgm:cxn modelId="{3AC35C94-050C-4C3A-BDE6-07A17CA92152}" type="presParOf" srcId="{DB194828-D1B3-46A7-8D58-5CC7B166EF5B}" destId="{0F43DA95-B905-44D6-9C9D-8E57E6AA8B80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045693-F71F-4781-BDB9-9369E23C678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BFB76E-1925-43DA-A581-D7D759742222}">
      <dgm:prSet/>
      <dgm:spPr/>
      <dgm:t>
        <a:bodyPr/>
        <a:lstStyle/>
        <a:p>
          <a:r>
            <a:rPr lang="en-GB" b="1"/>
            <a:t>AI Statement</a:t>
          </a:r>
          <a:endParaRPr lang="en-US"/>
        </a:p>
      </dgm:t>
    </dgm:pt>
    <dgm:pt modelId="{EDCE1F97-C5CB-4A9C-825D-1C761449638D}" type="parTrans" cxnId="{4595386B-E798-48D5-BB66-7EDB1E3D8DFE}">
      <dgm:prSet/>
      <dgm:spPr/>
      <dgm:t>
        <a:bodyPr/>
        <a:lstStyle/>
        <a:p>
          <a:endParaRPr lang="en-US"/>
        </a:p>
      </dgm:t>
    </dgm:pt>
    <dgm:pt modelId="{DBA75D48-E50D-4C38-94B8-78328EBA7411}" type="sibTrans" cxnId="{4595386B-E798-48D5-BB66-7EDB1E3D8DFE}">
      <dgm:prSet/>
      <dgm:spPr/>
      <dgm:t>
        <a:bodyPr/>
        <a:lstStyle/>
        <a:p>
          <a:endParaRPr lang="en-US"/>
        </a:p>
      </dgm:t>
    </dgm:pt>
    <dgm:pt modelId="{C756B903-2158-46DD-AD26-5F18D9B336DA}">
      <dgm:prSet/>
      <dgm:spPr/>
      <dgm:t>
        <a:bodyPr/>
        <a:lstStyle/>
        <a:p>
          <a:r>
            <a:rPr lang="en-GB"/>
            <a:t>I use Canva to create my business logo, card, and mass media account pictures.</a:t>
          </a:r>
          <a:endParaRPr lang="en-US"/>
        </a:p>
      </dgm:t>
    </dgm:pt>
    <dgm:pt modelId="{8B9F3FA4-D9BB-4D8B-B8C3-97FEBEBCF208}" type="parTrans" cxnId="{EF698EF5-F448-4D69-BB24-3AD1120668AB}">
      <dgm:prSet/>
      <dgm:spPr/>
      <dgm:t>
        <a:bodyPr/>
        <a:lstStyle/>
        <a:p>
          <a:endParaRPr lang="en-US"/>
        </a:p>
      </dgm:t>
    </dgm:pt>
    <dgm:pt modelId="{B5BC4A40-2144-42A6-9B11-4FFBB9832084}" type="sibTrans" cxnId="{EF698EF5-F448-4D69-BB24-3AD1120668AB}">
      <dgm:prSet/>
      <dgm:spPr/>
      <dgm:t>
        <a:bodyPr/>
        <a:lstStyle/>
        <a:p>
          <a:endParaRPr lang="en-US"/>
        </a:p>
      </dgm:t>
    </dgm:pt>
    <dgm:pt modelId="{45A38973-598E-4A2F-AFE4-23EA1044F674}" type="pres">
      <dgm:prSet presAssocID="{4B045693-F71F-4781-BDB9-9369E23C67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33F999-4916-4F18-BB9C-A68FA1D2FF08}" type="pres">
      <dgm:prSet presAssocID="{74BFB76E-1925-43DA-A581-D7D759742222}" presName="hierRoot1" presStyleCnt="0"/>
      <dgm:spPr/>
    </dgm:pt>
    <dgm:pt modelId="{0B6C6330-78E3-4447-8E25-01387E70B3E9}" type="pres">
      <dgm:prSet presAssocID="{74BFB76E-1925-43DA-A581-D7D759742222}" presName="composite" presStyleCnt="0"/>
      <dgm:spPr/>
    </dgm:pt>
    <dgm:pt modelId="{6447A13D-D18B-494F-83B8-92783D5B9C6D}" type="pres">
      <dgm:prSet presAssocID="{74BFB76E-1925-43DA-A581-D7D759742222}" presName="background" presStyleLbl="node0" presStyleIdx="0" presStyleCnt="2"/>
      <dgm:spPr/>
    </dgm:pt>
    <dgm:pt modelId="{AC6D16BC-724D-42C4-8EB2-A6C3C456B81C}" type="pres">
      <dgm:prSet presAssocID="{74BFB76E-1925-43DA-A581-D7D759742222}" presName="text" presStyleLbl="fgAcc0" presStyleIdx="0" presStyleCnt="2">
        <dgm:presLayoutVars>
          <dgm:chPref val="3"/>
        </dgm:presLayoutVars>
      </dgm:prSet>
      <dgm:spPr/>
    </dgm:pt>
    <dgm:pt modelId="{B6195D8D-47BE-477E-B394-D1252909F81C}" type="pres">
      <dgm:prSet presAssocID="{74BFB76E-1925-43DA-A581-D7D759742222}" presName="hierChild2" presStyleCnt="0"/>
      <dgm:spPr/>
    </dgm:pt>
    <dgm:pt modelId="{A7F1A412-617C-48A1-B0EC-955D2D5A1691}" type="pres">
      <dgm:prSet presAssocID="{C756B903-2158-46DD-AD26-5F18D9B336DA}" presName="hierRoot1" presStyleCnt="0"/>
      <dgm:spPr/>
    </dgm:pt>
    <dgm:pt modelId="{EBE49601-FC62-4EC4-AA10-222B7754F152}" type="pres">
      <dgm:prSet presAssocID="{C756B903-2158-46DD-AD26-5F18D9B336DA}" presName="composite" presStyleCnt="0"/>
      <dgm:spPr/>
    </dgm:pt>
    <dgm:pt modelId="{5B523A2C-5299-4DC8-A5D6-4E47FED66E02}" type="pres">
      <dgm:prSet presAssocID="{C756B903-2158-46DD-AD26-5F18D9B336DA}" presName="background" presStyleLbl="node0" presStyleIdx="1" presStyleCnt="2"/>
      <dgm:spPr/>
    </dgm:pt>
    <dgm:pt modelId="{E176F3D0-33BF-4F9D-94FD-901190D88C95}" type="pres">
      <dgm:prSet presAssocID="{C756B903-2158-46DD-AD26-5F18D9B336DA}" presName="text" presStyleLbl="fgAcc0" presStyleIdx="1" presStyleCnt="2">
        <dgm:presLayoutVars>
          <dgm:chPref val="3"/>
        </dgm:presLayoutVars>
      </dgm:prSet>
      <dgm:spPr/>
    </dgm:pt>
    <dgm:pt modelId="{C29FC0D9-8B4F-4478-965E-A46789F98B9A}" type="pres">
      <dgm:prSet presAssocID="{C756B903-2158-46DD-AD26-5F18D9B336DA}" presName="hierChild2" presStyleCnt="0"/>
      <dgm:spPr/>
    </dgm:pt>
  </dgm:ptLst>
  <dgm:cxnLst>
    <dgm:cxn modelId="{4595386B-E798-48D5-BB66-7EDB1E3D8DFE}" srcId="{4B045693-F71F-4781-BDB9-9369E23C6784}" destId="{74BFB76E-1925-43DA-A581-D7D759742222}" srcOrd="0" destOrd="0" parTransId="{EDCE1F97-C5CB-4A9C-825D-1C761449638D}" sibTransId="{DBA75D48-E50D-4C38-94B8-78328EBA7411}"/>
    <dgm:cxn modelId="{D23D4991-756D-4DE6-8B01-DC5346360A55}" type="presOf" srcId="{4B045693-F71F-4781-BDB9-9369E23C6784}" destId="{45A38973-598E-4A2F-AFE4-23EA1044F674}" srcOrd="0" destOrd="0" presId="urn:microsoft.com/office/officeart/2005/8/layout/hierarchy1"/>
    <dgm:cxn modelId="{9DBDD8A6-6E27-4F5E-AEDE-7B83265342CE}" type="presOf" srcId="{C756B903-2158-46DD-AD26-5F18D9B336DA}" destId="{E176F3D0-33BF-4F9D-94FD-901190D88C95}" srcOrd="0" destOrd="0" presId="urn:microsoft.com/office/officeart/2005/8/layout/hierarchy1"/>
    <dgm:cxn modelId="{C082EEDC-EF2C-4B4A-819A-B3849FB7958D}" type="presOf" srcId="{74BFB76E-1925-43DA-A581-D7D759742222}" destId="{AC6D16BC-724D-42C4-8EB2-A6C3C456B81C}" srcOrd="0" destOrd="0" presId="urn:microsoft.com/office/officeart/2005/8/layout/hierarchy1"/>
    <dgm:cxn modelId="{EF698EF5-F448-4D69-BB24-3AD1120668AB}" srcId="{4B045693-F71F-4781-BDB9-9369E23C6784}" destId="{C756B903-2158-46DD-AD26-5F18D9B336DA}" srcOrd="1" destOrd="0" parTransId="{8B9F3FA4-D9BB-4D8B-B8C3-97FEBEBCF208}" sibTransId="{B5BC4A40-2144-42A6-9B11-4FFBB9832084}"/>
    <dgm:cxn modelId="{EF2A2997-D6C7-4C12-B2F5-B47294A0AA0B}" type="presParOf" srcId="{45A38973-598E-4A2F-AFE4-23EA1044F674}" destId="{D033F999-4916-4F18-BB9C-A68FA1D2FF08}" srcOrd="0" destOrd="0" presId="urn:microsoft.com/office/officeart/2005/8/layout/hierarchy1"/>
    <dgm:cxn modelId="{1A4A6800-A080-46E1-8079-69370F4EEB88}" type="presParOf" srcId="{D033F999-4916-4F18-BB9C-A68FA1D2FF08}" destId="{0B6C6330-78E3-4447-8E25-01387E70B3E9}" srcOrd="0" destOrd="0" presId="urn:microsoft.com/office/officeart/2005/8/layout/hierarchy1"/>
    <dgm:cxn modelId="{BFC3FBC3-7BD8-4489-AF24-581FF9BDC0B6}" type="presParOf" srcId="{0B6C6330-78E3-4447-8E25-01387E70B3E9}" destId="{6447A13D-D18B-494F-83B8-92783D5B9C6D}" srcOrd="0" destOrd="0" presId="urn:microsoft.com/office/officeart/2005/8/layout/hierarchy1"/>
    <dgm:cxn modelId="{659FADBC-164C-4ED7-9136-0D2F5B89BED6}" type="presParOf" srcId="{0B6C6330-78E3-4447-8E25-01387E70B3E9}" destId="{AC6D16BC-724D-42C4-8EB2-A6C3C456B81C}" srcOrd="1" destOrd="0" presId="urn:microsoft.com/office/officeart/2005/8/layout/hierarchy1"/>
    <dgm:cxn modelId="{F8A0AA21-C8AB-48DD-9819-1AB7BAA46B75}" type="presParOf" srcId="{D033F999-4916-4F18-BB9C-A68FA1D2FF08}" destId="{B6195D8D-47BE-477E-B394-D1252909F81C}" srcOrd="1" destOrd="0" presId="urn:microsoft.com/office/officeart/2005/8/layout/hierarchy1"/>
    <dgm:cxn modelId="{0FC43EEE-DA19-4452-B9E8-BAB82CE67449}" type="presParOf" srcId="{45A38973-598E-4A2F-AFE4-23EA1044F674}" destId="{A7F1A412-617C-48A1-B0EC-955D2D5A1691}" srcOrd="1" destOrd="0" presId="urn:microsoft.com/office/officeart/2005/8/layout/hierarchy1"/>
    <dgm:cxn modelId="{F593776D-48CB-4BB3-8CB7-0E487888E638}" type="presParOf" srcId="{A7F1A412-617C-48A1-B0EC-955D2D5A1691}" destId="{EBE49601-FC62-4EC4-AA10-222B7754F152}" srcOrd="0" destOrd="0" presId="urn:microsoft.com/office/officeart/2005/8/layout/hierarchy1"/>
    <dgm:cxn modelId="{F046F2C4-D41B-4904-A03B-1936015396C2}" type="presParOf" srcId="{EBE49601-FC62-4EC4-AA10-222B7754F152}" destId="{5B523A2C-5299-4DC8-A5D6-4E47FED66E02}" srcOrd="0" destOrd="0" presId="urn:microsoft.com/office/officeart/2005/8/layout/hierarchy1"/>
    <dgm:cxn modelId="{58136A14-F94A-4877-AE85-5FCAF957A685}" type="presParOf" srcId="{EBE49601-FC62-4EC4-AA10-222B7754F152}" destId="{E176F3D0-33BF-4F9D-94FD-901190D88C95}" srcOrd="1" destOrd="0" presId="urn:microsoft.com/office/officeart/2005/8/layout/hierarchy1"/>
    <dgm:cxn modelId="{199FA2E9-9D96-4153-A030-BBA3592F79AA}" type="presParOf" srcId="{A7F1A412-617C-48A1-B0EC-955D2D5A1691}" destId="{C29FC0D9-8B4F-4478-965E-A46789F98B9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1D576-E996-42E6-86FB-F471F4E10134}">
      <dsp:nvSpPr>
        <dsp:cNvPr id="0" name=""/>
        <dsp:cNvSpPr/>
      </dsp:nvSpPr>
      <dsp:spPr>
        <a:xfrm>
          <a:off x="25484" y="1136"/>
          <a:ext cx="2153474" cy="1292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Company Name: The Nutritious Bowl</a:t>
          </a:r>
          <a:endParaRPr lang="en-US" sz="1900" kern="1200"/>
        </a:p>
      </dsp:txBody>
      <dsp:txXfrm>
        <a:off x="63328" y="38980"/>
        <a:ext cx="2077786" cy="1216396"/>
      </dsp:txXfrm>
    </dsp:sp>
    <dsp:sp modelId="{E763E9A1-02FF-47F3-8CE2-15E5B67C4115}">
      <dsp:nvSpPr>
        <dsp:cNvPr id="0" name=""/>
        <dsp:cNvSpPr/>
      </dsp:nvSpPr>
      <dsp:spPr>
        <a:xfrm>
          <a:off x="2368464" y="380148"/>
          <a:ext cx="456536" cy="534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368464" y="486960"/>
        <a:ext cx="319575" cy="320437"/>
      </dsp:txXfrm>
    </dsp:sp>
    <dsp:sp modelId="{08BBE785-E600-47EE-9736-FC9875177862}">
      <dsp:nvSpPr>
        <dsp:cNvPr id="0" name=""/>
        <dsp:cNvSpPr/>
      </dsp:nvSpPr>
      <dsp:spPr>
        <a:xfrm>
          <a:off x="3040348" y="1136"/>
          <a:ext cx="2153474" cy="1292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Slogan: Healthy Choices, Freshly Delivered</a:t>
          </a:r>
          <a:endParaRPr lang="en-US" sz="1900" kern="1200"/>
        </a:p>
      </dsp:txBody>
      <dsp:txXfrm>
        <a:off x="3078192" y="38980"/>
        <a:ext cx="2077786" cy="1216396"/>
      </dsp:txXfrm>
    </dsp:sp>
    <dsp:sp modelId="{40F32C13-82EF-4D04-93D6-C0EE9D96C2AE}">
      <dsp:nvSpPr>
        <dsp:cNvPr id="0" name=""/>
        <dsp:cNvSpPr/>
      </dsp:nvSpPr>
      <dsp:spPr>
        <a:xfrm rot="5400000">
          <a:off x="3888817" y="1443964"/>
          <a:ext cx="456536" cy="534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3956867" y="1482727"/>
        <a:ext cx="320437" cy="319575"/>
      </dsp:txXfrm>
    </dsp:sp>
    <dsp:sp modelId="{9CAB8826-4CCE-420F-A930-CF727ED41EFF}">
      <dsp:nvSpPr>
        <dsp:cNvPr id="0" name=""/>
        <dsp:cNvSpPr/>
      </dsp:nvSpPr>
      <dsp:spPr>
        <a:xfrm>
          <a:off x="3040348" y="2154610"/>
          <a:ext cx="2153474" cy="1292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Freshly made for: students, gym users and busy professionals.</a:t>
          </a:r>
          <a:endParaRPr lang="en-US" sz="1900" kern="1200"/>
        </a:p>
      </dsp:txBody>
      <dsp:txXfrm>
        <a:off x="3078192" y="2192454"/>
        <a:ext cx="2077786" cy="1216396"/>
      </dsp:txXfrm>
    </dsp:sp>
    <dsp:sp modelId="{31B2978F-B089-40EA-8A59-34FD621F3437}">
      <dsp:nvSpPr>
        <dsp:cNvPr id="0" name=""/>
        <dsp:cNvSpPr/>
      </dsp:nvSpPr>
      <dsp:spPr>
        <a:xfrm rot="10800000">
          <a:off x="2394306" y="2533622"/>
          <a:ext cx="456536" cy="534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2531267" y="2640434"/>
        <a:ext cx="319575" cy="320437"/>
      </dsp:txXfrm>
    </dsp:sp>
    <dsp:sp modelId="{2947180C-7523-4FF4-AD5C-2E9DCF5DA355}">
      <dsp:nvSpPr>
        <dsp:cNvPr id="0" name=""/>
        <dsp:cNvSpPr/>
      </dsp:nvSpPr>
      <dsp:spPr>
        <a:xfrm>
          <a:off x="25484" y="2154610"/>
          <a:ext cx="2153474" cy="1292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Custom Rice bowls: chicken, beef, fish, vegan.</a:t>
          </a:r>
          <a:endParaRPr lang="en-US" sz="1900" kern="1200"/>
        </a:p>
      </dsp:txBody>
      <dsp:txXfrm>
        <a:off x="63328" y="2192454"/>
        <a:ext cx="2077786" cy="1216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CAE9E-57F4-4933-8B98-F77356A9E7B3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DC7F635-D305-45D5-8720-17A29396EB7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Local takeaway </a:t>
          </a:r>
          <a:endParaRPr lang="en-US" sz="2000" kern="1200"/>
        </a:p>
      </dsp:txBody>
      <dsp:txXfrm>
        <a:off x="1228411" y="621955"/>
        <a:ext cx="1919362" cy="1919362"/>
      </dsp:txXfrm>
    </dsp:sp>
    <dsp:sp modelId="{32E3EACC-5611-44B5-8B6A-40224B34413C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Unhealthy or expensive</a:t>
          </a:r>
          <a:endParaRPr lang="en-US" sz="2000" kern="1200"/>
        </a:p>
      </dsp:txBody>
      <dsp:txXfrm>
        <a:off x="3519058" y="621955"/>
        <a:ext cx="1919362" cy="1919362"/>
      </dsp:txXfrm>
    </dsp:sp>
    <dsp:sp modelId="{2617BC1F-49E1-479E-9315-B3740B93B24E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Combining both</a:t>
          </a:r>
          <a:endParaRPr lang="en-US" sz="2000" kern="1200"/>
        </a:p>
      </dsp:txBody>
      <dsp:txXfrm>
        <a:off x="1228411" y="2912601"/>
        <a:ext cx="1919362" cy="1919362"/>
      </dsp:txXfrm>
    </dsp:sp>
    <dsp:sp modelId="{A6F3827C-B955-41F1-B8DA-F4E72C2683DA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Affordable nutritious meals while promoting healthier lifestyle</a:t>
          </a:r>
          <a:endParaRPr lang="en-US" sz="2000" kern="1200"/>
        </a:p>
      </dsp:txBody>
      <dsp:txXfrm>
        <a:off x="3519058" y="2912601"/>
        <a:ext cx="1919362" cy="19193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7B42C-E506-4187-A641-BC43CEAE7012}">
      <dsp:nvSpPr>
        <dsp:cNvPr id="0" name=""/>
        <dsp:cNvSpPr/>
      </dsp:nvSpPr>
      <dsp:spPr>
        <a:xfrm>
          <a:off x="1343695" y="648930"/>
          <a:ext cx="277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752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474753" y="693108"/>
        <a:ext cx="15406" cy="3084"/>
      </dsp:txXfrm>
    </dsp:sp>
    <dsp:sp modelId="{73B779C7-2696-442C-A194-AAF5712A9B0A}">
      <dsp:nvSpPr>
        <dsp:cNvPr id="0" name=""/>
        <dsp:cNvSpPr/>
      </dsp:nvSpPr>
      <dsp:spPr>
        <a:xfrm>
          <a:off x="5827" y="292750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Advantages: - Simple setup</a:t>
          </a:r>
          <a:endParaRPr lang="en-US" sz="1200" kern="1200"/>
        </a:p>
      </dsp:txBody>
      <dsp:txXfrm>
        <a:off x="5827" y="292750"/>
        <a:ext cx="1339667" cy="803800"/>
      </dsp:txXfrm>
    </dsp:sp>
    <dsp:sp modelId="{0A0E1C32-3507-4510-BCEC-6BF8B0FD8342}">
      <dsp:nvSpPr>
        <dsp:cNvPr id="0" name=""/>
        <dsp:cNvSpPr/>
      </dsp:nvSpPr>
      <dsp:spPr>
        <a:xfrm>
          <a:off x="2991486" y="648930"/>
          <a:ext cx="277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752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2544" y="693108"/>
        <a:ext cx="15406" cy="3084"/>
      </dsp:txXfrm>
    </dsp:sp>
    <dsp:sp modelId="{288C5A52-9AE5-4632-92ED-16ED105083B6}">
      <dsp:nvSpPr>
        <dsp:cNvPr id="0" name=""/>
        <dsp:cNvSpPr/>
      </dsp:nvSpPr>
      <dsp:spPr>
        <a:xfrm>
          <a:off x="1653618" y="292750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-Full control</a:t>
          </a:r>
          <a:endParaRPr lang="en-US" sz="1200" kern="1200"/>
        </a:p>
      </dsp:txBody>
      <dsp:txXfrm>
        <a:off x="1653618" y="292750"/>
        <a:ext cx="1339667" cy="803800"/>
      </dsp:txXfrm>
    </dsp:sp>
    <dsp:sp modelId="{F99695F3-69E6-479E-8C09-CDD6E087E876}">
      <dsp:nvSpPr>
        <dsp:cNvPr id="0" name=""/>
        <dsp:cNvSpPr/>
      </dsp:nvSpPr>
      <dsp:spPr>
        <a:xfrm>
          <a:off x="675661" y="1094750"/>
          <a:ext cx="3295581" cy="277523"/>
        </a:xfrm>
        <a:custGeom>
          <a:avLst/>
          <a:gdLst/>
          <a:ahLst/>
          <a:cxnLst/>
          <a:rect l="0" t="0" r="0" b="0"/>
          <a:pathLst>
            <a:path>
              <a:moveTo>
                <a:pt x="3295581" y="0"/>
              </a:moveTo>
              <a:lnTo>
                <a:pt x="3295581" y="155861"/>
              </a:lnTo>
              <a:lnTo>
                <a:pt x="0" y="155861"/>
              </a:lnTo>
              <a:lnTo>
                <a:pt x="0" y="27752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40703" y="1231970"/>
        <a:ext cx="165497" cy="3084"/>
      </dsp:txXfrm>
    </dsp:sp>
    <dsp:sp modelId="{37626871-512F-4FB4-8289-5F3E521BBF47}">
      <dsp:nvSpPr>
        <dsp:cNvPr id="0" name=""/>
        <dsp:cNvSpPr/>
      </dsp:nvSpPr>
      <dsp:spPr>
        <a:xfrm>
          <a:off x="3301409" y="292750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-Lower administration</a:t>
          </a:r>
          <a:endParaRPr lang="en-US" sz="1200" kern="1200"/>
        </a:p>
      </dsp:txBody>
      <dsp:txXfrm>
        <a:off x="3301409" y="292750"/>
        <a:ext cx="1339667" cy="803800"/>
      </dsp:txXfrm>
    </dsp:sp>
    <dsp:sp modelId="{BC06F4B0-65A6-4304-99AB-70916815737B}">
      <dsp:nvSpPr>
        <dsp:cNvPr id="0" name=""/>
        <dsp:cNvSpPr/>
      </dsp:nvSpPr>
      <dsp:spPr>
        <a:xfrm>
          <a:off x="1343695" y="1760854"/>
          <a:ext cx="277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752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474753" y="1805032"/>
        <a:ext cx="15406" cy="3084"/>
      </dsp:txXfrm>
    </dsp:sp>
    <dsp:sp modelId="{ED2DD7FE-C952-4E4E-A734-CEBB9E58DEDA}">
      <dsp:nvSpPr>
        <dsp:cNvPr id="0" name=""/>
        <dsp:cNvSpPr/>
      </dsp:nvSpPr>
      <dsp:spPr>
        <a:xfrm>
          <a:off x="5827" y="1404674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Disadvantages: - Unlimited liability</a:t>
          </a:r>
          <a:endParaRPr lang="en-US" sz="1200" kern="1200"/>
        </a:p>
      </dsp:txBody>
      <dsp:txXfrm>
        <a:off x="5827" y="1404674"/>
        <a:ext cx="1339667" cy="803800"/>
      </dsp:txXfrm>
    </dsp:sp>
    <dsp:sp modelId="{FEB0A910-E040-4334-A572-F4D2C00A38AF}">
      <dsp:nvSpPr>
        <dsp:cNvPr id="0" name=""/>
        <dsp:cNvSpPr/>
      </dsp:nvSpPr>
      <dsp:spPr>
        <a:xfrm>
          <a:off x="2991486" y="1760854"/>
          <a:ext cx="277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752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2544" y="1805032"/>
        <a:ext cx="15406" cy="3084"/>
      </dsp:txXfrm>
    </dsp:sp>
    <dsp:sp modelId="{DC8901F5-C54B-416E-A48C-C34AA7144265}">
      <dsp:nvSpPr>
        <dsp:cNvPr id="0" name=""/>
        <dsp:cNvSpPr/>
      </dsp:nvSpPr>
      <dsp:spPr>
        <a:xfrm>
          <a:off x="1653618" y="1404674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 Personal financial risk</a:t>
          </a:r>
          <a:endParaRPr lang="en-US" sz="1200" kern="1200"/>
        </a:p>
      </dsp:txBody>
      <dsp:txXfrm>
        <a:off x="1653618" y="1404674"/>
        <a:ext cx="1339667" cy="803800"/>
      </dsp:txXfrm>
    </dsp:sp>
    <dsp:sp modelId="{B0C1B59E-8E87-4A26-A3AA-3BC2765B7B46}">
      <dsp:nvSpPr>
        <dsp:cNvPr id="0" name=""/>
        <dsp:cNvSpPr/>
      </dsp:nvSpPr>
      <dsp:spPr>
        <a:xfrm>
          <a:off x="675661" y="2206674"/>
          <a:ext cx="3295581" cy="277523"/>
        </a:xfrm>
        <a:custGeom>
          <a:avLst/>
          <a:gdLst/>
          <a:ahLst/>
          <a:cxnLst/>
          <a:rect l="0" t="0" r="0" b="0"/>
          <a:pathLst>
            <a:path>
              <a:moveTo>
                <a:pt x="3295581" y="0"/>
              </a:moveTo>
              <a:lnTo>
                <a:pt x="3295581" y="155861"/>
              </a:lnTo>
              <a:lnTo>
                <a:pt x="0" y="155861"/>
              </a:lnTo>
              <a:lnTo>
                <a:pt x="0" y="27752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40703" y="2343894"/>
        <a:ext cx="165497" cy="3084"/>
      </dsp:txXfrm>
    </dsp:sp>
    <dsp:sp modelId="{5028CC79-FF7B-470B-805F-8944EE85EE2A}">
      <dsp:nvSpPr>
        <dsp:cNvPr id="0" name=""/>
        <dsp:cNvSpPr/>
      </dsp:nvSpPr>
      <dsp:spPr>
        <a:xfrm>
          <a:off x="3301409" y="1404674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 Difficult to raise investment</a:t>
          </a:r>
          <a:endParaRPr lang="en-US" sz="1200" kern="1200"/>
        </a:p>
      </dsp:txBody>
      <dsp:txXfrm>
        <a:off x="3301409" y="1404674"/>
        <a:ext cx="1339667" cy="803800"/>
      </dsp:txXfrm>
    </dsp:sp>
    <dsp:sp modelId="{0F43DA95-B905-44D6-9C9D-8E57E6AA8B80}">
      <dsp:nvSpPr>
        <dsp:cNvPr id="0" name=""/>
        <dsp:cNvSpPr/>
      </dsp:nvSpPr>
      <dsp:spPr>
        <a:xfrm>
          <a:off x="5827" y="2516598"/>
          <a:ext cx="1339667" cy="8038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5645" tIns="68906" rIns="65645" bIns="6890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structure was selected because it suits a small family-operated setup.</a:t>
          </a:r>
          <a:endParaRPr lang="en-US" sz="1200" kern="1200"/>
        </a:p>
      </dsp:txBody>
      <dsp:txXfrm>
        <a:off x="5827" y="2516598"/>
        <a:ext cx="1339667" cy="8038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47A13D-D18B-494F-83B8-92783D5B9C6D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D16BC-724D-42C4-8EB2-A6C3C456B81C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AI Statement</a:t>
          </a:r>
          <a:endParaRPr lang="en-US" sz="3600" kern="1200"/>
        </a:p>
      </dsp:txBody>
      <dsp:txXfrm>
        <a:off x="608661" y="692298"/>
        <a:ext cx="4508047" cy="2799040"/>
      </dsp:txXfrm>
    </dsp:sp>
    <dsp:sp modelId="{5B523A2C-5299-4DC8-A5D6-4E47FED66E02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6F3D0-33BF-4F9D-94FD-901190D88C95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 use Canva to create my business logo, card, and mass media account pictures.</a:t>
          </a:r>
          <a:endParaRPr lang="en-US" sz="3600" kern="1200"/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FA9E1-A122-24E1-7DFA-4B20F2F90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F02D7-7EC1-439A-07D1-A8CC7E084C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57184-7422-8794-20C5-2D06BC35F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EA8C3-0E6B-DA84-F0F8-87CA30842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C01B1-4322-68CF-0AEB-FA84AF8DA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183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A225D-0917-3CB5-D08F-C2F69B6EF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BDEC5-2EA4-9E15-754E-F64CAECBA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97D08-BFC1-323A-A4FD-7A1BCF9C3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A0A65-036B-76D5-C1F7-8A99F285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FBBAB-4830-F59F-C981-13FFE86EF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34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276E-270F-241F-F8DA-B5B1996B4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ED541B-5CA8-F257-2B5E-748857A61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E5692-15C8-6FD7-D274-7CBE760D4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C9A88-BD1C-6452-DF6A-EE04442BC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16769-4FFB-5D5A-4568-23BFDA201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512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A732E-89CD-BF6D-C3BA-A4732078D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B3BC1-E1E4-79E5-B2B1-C628C015B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5766B9-5059-4947-A70E-A42CBF05BE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A903D7-CD63-F9CC-9FE0-1CE1014A0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5E2AB4-3D4E-23E7-431E-F966BD532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35AB17-1C74-B1C2-F142-AD29AFAE0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529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AB241-A814-3C82-9FBC-43F7E97A2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B9285-1D87-63A8-349A-188BDEB69B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73BCB3-9DB3-68D7-9A9C-2509C9F78E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5475E2-EFBF-6D4F-C5B6-225AD6A738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B236C4-D982-F24D-0028-E2D44BA67B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E98A04-ED8C-9933-AEEE-77E06D593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2225F9-9002-A4C8-435A-D6F0260DA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9C34F1-068E-0649-2237-858E1528C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96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E813C-EC99-28D8-1D8F-89F580766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BC31F6-F469-F041-1048-81176A97A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F8FE14-8330-EF3D-94B7-58DC2CBCC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143974-6057-01D4-1DBD-D82B6A4C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289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50C77D-0356-07E2-7637-2A507D2A0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7E6F69-00BB-1A91-E3DF-608057200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61846F-ABA4-EAB8-1095-A16909D45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019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5739-371B-4240-C8A1-E5078AF91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A2D7C-CCB8-CC24-AD9A-3EC869D57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452F98-E2AC-3655-0372-B3FC0F27C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CB469-27E8-FC4C-CB78-2B93FB96B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C107C-49BF-727F-F2DB-3949A77B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44BBBA-2433-10B3-B579-D5B26C117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51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C2A78-8331-2401-250E-269735507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6A5886-E3C5-EF07-45F1-901D4BB37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477BB0-86EA-3FF2-59F3-727E4737B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8A0FD-3A2F-F708-1675-771AF74F5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B4B2E-DBC7-B7C0-51F1-3F595985E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55C8F-927E-6C4F-AD8A-98593A33E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461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64D57-6DED-5CC9-086F-F00CA5938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73099-5A93-8AAD-75B5-3589E6C8B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0D1A6-A6A7-1041-A11F-629E46E3B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E96FA-85EA-7C1F-98FA-DAAC07695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C3CF9-32C1-05C3-DD8A-BD622F777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59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E12161-CED9-ACEF-EA4F-1C3A7B3D73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7590AA-82A6-3176-DB7E-23FA6DE465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22606-C0B7-C237-56A1-C5136000B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63AF0-D4C8-29B8-47DF-334B7DBC9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C06A0-3CA9-6E07-4F9D-09A89B31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317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92929C-F193-68C9-9A60-936F95B04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F7CB9E-A95B-9F8F-38A7-C6B2C6117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ADC49-CDBE-0E21-302D-2535D39959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EE37B-8725-4CF7-9707-70B526CE261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2D21E-4C97-0D6E-FD7B-91E3F78814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EBFBD-DE6F-4BD6-237C-F86F68F423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E2BFBF-F7E2-4BE1-86F4-062E1F39A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3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ibreshot.com/business-plan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hyperlink" Target="https://www.bowlsofrice.com/locations/dallas" TargetMode="Externa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4.webp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pxhere.com/en/photo/1561695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profile/summary/35-1012.00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critical-analysis-of-pensions-taking-into-account-selected-aspects-of-financial-literacy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6F8FDC-B352-BFAE-BE62-A1E840202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GB" sz="4100" b="1"/>
              <a:t>Managing Enterprise (BMSW4011)</a:t>
            </a:r>
            <a:br>
              <a:rPr lang="en-GB" sz="4100"/>
            </a:b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8577A-9B0B-E10A-6F9E-ED79B213C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Student Name: Robert Reidel</a:t>
            </a:r>
          </a:p>
          <a:p>
            <a:r>
              <a:rPr lang="en-GB" sz="2000" dirty="0"/>
              <a:t>Student ID: 1913823</a:t>
            </a:r>
          </a:p>
          <a:p>
            <a:r>
              <a:rPr lang="en-GB" sz="2000" dirty="0"/>
              <a:t>Module Name: Managing Enterprise</a:t>
            </a:r>
          </a:p>
          <a:p>
            <a:r>
              <a:rPr lang="en-GB" sz="2000" dirty="0"/>
              <a:t>Module Code: BMSW4011</a:t>
            </a:r>
          </a:p>
          <a:p>
            <a:r>
              <a:rPr lang="en-GB" sz="2000" dirty="0"/>
              <a:t>Lecturer: Mel Squire</a:t>
            </a:r>
          </a:p>
          <a:p>
            <a:r>
              <a:rPr lang="en-GB" sz="2000" dirty="0"/>
              <a:t>Submission Deadline: Friday 22</a:t>
            </a:r>
            <a:r>
              <a:rPr lang="en-GB" sz="2000" baseline="30000" dirty="0"/>
              <a:t>th</a:t>
            </a:r>
            <a:r>
              <a:rPr lang="en-GB" sz="2000" dirty="0"/>
              <a:t> June 10:00 AM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Picture 6" descr="A close-up of a logo">
            <a:extLst>
              <a:ext uri="{FF2B5EF4-FFF2-40B4-BE49-F238E27FC236}">
                <a16:creationId xmlns:a16="http://schemas.microsoft.com/office/drawing/2014/main" id="{DECB6410-01D6-31A6-70E5-E87DBFABC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11" y="791742"/>
            <a:ext cx="3848322" cy="22484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FE7502-1071-3947-6ACE-6D93888AB3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5884" b="7366"/>
          <a:stretch>
            <a:fillRect/>
          </a:stretch>
        </p:blipFill>
        <p:spPr>
          <a:xfrm>
            <a:off x="7700211" y="4163674"/>
            <a:ext cx="3848322" cy="157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12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54B61-6128-32E8-7AF6-1322478231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4959" y="-137316"/>
            <a:ext cx="4588001" cy="10703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400" dirty="0"/>
              <a:t>The Nutritious Bowl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89F267-ACAE-F28B-92FC-9A290B8661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34"/>
          <a:stretch>
            <a:fillRect/>
          </a:stretch>
        </p:blipFill>
        <p:spPr>
          <a:xfrm>
            <a:off x="-101600" y="10"/>
            <a:ext cx="682752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D831969-00AB-03F8-1F66-EADFA3F017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9324" y="612801"/>
            <a:ext cx="5027379" cy="610268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Content Page: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1. Business proposition and company name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2. The story behind my idea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3. Legal structure (including pros and cons)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4. Mission statement, aim, SMART objectives and USP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5. Physical location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6. Human resource strategy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7. Marketing strategy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8. Market research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8.1 Primary research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8.2 Secondary research</a:t>
            </a:r>
          </a:p>
          <a:p>
            <a:pPr marL="2286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9. Financial resources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9.1 Cash flow forecast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9.2 Financial overview summary</a:t>
            </a:r>
          </a:p>
          <a:p>
            <a:pPr marL="114300"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10. Critical analysis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10.1 SWOT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10.2 PESTLE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10.3 Critical feasibility analysis</a:t>
            </a:r>
          </a:p>
          <a:p>
            <a:pPr algn="l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11.  References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910554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BEC01-515F-D3E2-69EC-D3A9D369D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650" y="741391"/>
            <a:ext cx="5219307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1. Business Proposition and     Company Name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C2FC81D-C43B-D6D3-660A-B463918C2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34923" cy="6858000"/>
          </a:xfrm>
          <a:prstGeom prst="rect">
            <a:avLst/>
          </a:prstGeom>
          <a:solidFill>
            <a:schemeClr val="bg1">
              <a:lumMod val="95000"/>
              <a:alpha val="88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DDB3F1B-9976-8542-B149-C66F2061F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381" y="0"/>
            <a:ext cx="123362" cy="6858000"/>
            <a:chOff x="12068638" y="0"/>
            <a:chExt cx="123362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23A3929-30D6-0483-783F-8C676BF1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0AF78C-8B49-5B80-2FA4-B815E7506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486E2D17-ACBA-7CA9-A1AA-BE357B55D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8915" y="1000045"/>
            <a:ext cx="3494965" cy="23354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CED147-19C6-6DE9-6353-195E02BAE5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8" r="1" b="24990"/>
          <a:stretch>
            <a:fillRect/>
          </a:stretch>
        </p:blipFill>
        <p:spPr>
          <a:xfrm>
            <a:off x="943684" y="3522518"/>
            <a:ext cx="3465424" cy="2458790"/>
          </a:xfrm>
          <a:prstGeom prst="rect">
            <a:avLst/>
          </a:prstGeom>
        </p:spPr>
      </p:pic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F4A7E42-C6DE-5113-0CBD-231585A02A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03650" y="2533476"/>
          <a:ext cx="5219308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16130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BE728-6435-52F0-5A6A-922D6A927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2. The Story Behind My Idea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9EED32-C1CF-BA5D-446E-E1CAEEDB28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817195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7496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B52D0-3967-34BB-9936-D7C1D0DEB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3. Legal structure:</a:t>
            </a:r>
            <a:br>
              <a:rPr lang="en-GB" sz="4000" dirty="0"/>
            </a:br>
            <a:r>
              <a:rPr lang="en-GB" sz="4000" dirty="0"/>
              <a:t>- Sole Trader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7FDF7F-C3E8-ED69-8216-DFEE3A62B5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911" r="2168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A9DA38-CDD9-3EA0-EF99-B447D19ECC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875547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16109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2774D-E6EA-8497-9E21-E39B3A15E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4. Mission Statement, Aim, SMART Objectives and USP</a:t>
            </a:r>
          </a:p>
        </p:txBody>
      </p:sp>
      <p:pic>
        <p:nvPicPr>
          <p:cNvPr id="28" name="Picture 27" descr="Vegetables in a tote bag">
            <a:extLst>
              <a:ext uri="{FF2B5EF4-FFF2-40B4-BE49-F238E27FC236}">
                <a16:creationId xmlns:a16="http://schemas.microsoft.com/office/drawing/2014/main" id="{CB017DA4-FCDD-2BFE-18FC-193FEE19FB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69" b="4743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E5965-100F-AEE9-C722-4EEB811CC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Mission Statement:</a:t>
            </a:r>
          </a:p>
          <a:p>
            <a:pPr>
              <a:buFontTx/>
              <a:buChar char="-"/>
            </a:pPr>
            <a:r>
              <a:rPr lang="en-GB" sz="1700" dirty="0"/>
              <a:t>To provide affordable, healthy and convenient meals</a:t>
            </a:r>
          </a:p>
          <a:p>
            <a:pPr marL="0" indent="0">
              <a:buNone/>
            </a:pPr>
            <a:r>
              <a:rPr lang="en-GB" sz="1700" dirty="0"/>
              <a:t>Aim:</a:t>
            </a:r>
          </a:p>
          <a:p>
            <a:pPr>
              <a:buFontTx/>
              <a:buChar char="-"/>
            </a:pPr>
            <a:r>
              <a:rPr lang="en-GB" sz="1700" dirty="0"/>
              <a:t>To become the preferred local healthy food provider</a:t>
            </a:r>
          </a:p>
          <a:p>
            <a:pPr marL="0" indent="0">
              <a:buNone/>
            </a:pPr>
            <a:r>
              <a:rPr lang="en-GB" sz="1700" dirty="0"/>
              <a:t>SMART Objective:</a:t>
            </a:r>
          </a:p>
          <a:p>
            <a:pPr>
              <a:buFontTx/>
              <a:buChar char="-"/>
            </a:pPr>
            <a:r>
              <a:rPr lang="en-GB" sz="1700" dirty="0"/>
              <a:t>To reach 500 monthly meal sales in 6 months.</a:t>
            </a:r>
          </a:p>
          <a:p>
            <a:pPr>
              <a:buFontTx/>
              <a:buChar char="-"/>
            </a:pPr>
            <a:r>
              <a:rPr lang="en-GB" sz="1700" dirty="0"/>
              <a:t>Generate £5,000 monthly revenue in Year 1.</a:t>
            </a:r>
          </a:p>
          <a:p>
            <a:pPr>
              <a:buFontTx/>
              <a:buChar char="-"/>
            </a:pPr>
            <a:r>
              <a:rPr lang="en-GB" sz="1700" dirty="0"/>
              <a:t>Build 2,000 social media followers.</a:t>
            </a:r>
          </a:p>
          <a:p>
            <a:pPr>
              <a:buFontTx/>
              <a:buChar char="-"/>
            </a:pPr>
            <a:r>
              <a:rPr lang="en-GB" sz="1700" dirty="0"/>
              <a:t>Maintain customer satisfaction above 90%.</a:t>
            </a:r>
          </a:p>
          <a:p>
            <a:pPr marL="0" indent="0">
              <a:buNone/>
            </a:pPr>
            <a:r>
              <a:rPr lang="en-GB" sz="1700" dirty="0"/>
              <a:t>USP:</a:t>
            </a:r>
          </a:p>
          <a:p>
            <a:pPr marL="0" indent="0">
              <a:buNone/>
            </a:pPr>
            <a:r>
              <a:rPr lang="en-GB" sz="1700" dirty="0"/>
              <a:t>- Fresh healthy rice bowls prepared daily at affordable prices</a:t>
            </a:r>
          </a:p>
          <a:p>
            <a:pPr>
              <a:buFontTx/>
              <a:buChar char="-"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501043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8C90B-CF90-9D28-1640-9BF3D1AE2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5. Physical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EEEC7-3415-DB7A-B27B-FF182BDDC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Location:</a:t>
            </a:r>
          </a:p>
          <a:p>
            <a:pPr>
              <a:buFontTx/>
              <a:buChar char="-"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Converted garage kitchen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Reasons:</a:t>
            </a:r>
          </a:p>
          <a:p>
            <a:pPr>
              <a:buFontTx/>
              <a:buChar char="-"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No commercial rental costs</a:t>
            </a:r>
          </a:p>
          <a:p>
            <a:pPr>
              <a:buFontTx/>
              <a:buChar char="-"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Lower startup expenses</a:t>
            </a:r>
          </a:p>
          <a:p>
            <a:pPr>
              <a:buFontTx/>
              <a:buChar char="-"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Greater flexibility</a:t>
            </a:r>
          </a:p>
          <a:p>
            <a:pPr>
              <a:buFontTx/>
              <a:buChar char="-"/>
            </a:pP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Easier business management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AA83BD-F02F-419A-7A2F-AD2835B1A1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80" b="28783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6F9257-7DA0-F80A-EC60-AFC578FF72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01" r="-3" b="5990"/>
          <a:stretch>
            <a:fillRect/>
          </a:stretch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0469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E8D82D-E4C4-0E9F-E524-9E92107765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688"/>
          <a:stretch>
            <a:fillRect/>
          </a:stretch>
        </p:blipFill>
        <p:spPr>
          <a:xfrm>
            <a:off x="-1" y="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34938-4FE2-A4E2-56D1-19E2D8ED0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6. Human Resource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52655-6B26-7AC7-A124-EFD235A01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Staff Structure:</a:t>
            </a:r>
          </a:p>
          <a:p>
            <a:pPr marL="0" indent="0">
              <a:buNone/>
            </a:pPr>
            <a:r>
              <a:rPr lang="en-GB" sz="2000" dirty="0"/>
              <a:t>Owner: Chef &amp; Manager</a:t>
            </a:r>
          </a:p>
          <a:p>
            <a:pPr marL="0" indent="0">
              <a:buNone/>
            </a:pPr>
            <a:r>
              <a:rPr lang="en-GB" sz="2000" dirty="0"/>
              <a:t>Wife: Driver &amp; Cleaner</a:t>
            </a:r>
          </a:p>
          <a:p>
            <a:pPr marL="0" indent="0">
              <a:buNone/>
            </a:pPr>
            <a:r>
              <a:rPr lang="en-GB" sz="2000" dirty="0"/>
              <a:t>Weekly Wages:</a:t>
            </a:r>
          </a:p>
          <a:p>
            <a:pPr marL="0" indent="0">
              <a:buNone/>
            </a:pPr>
            <a:r>
              <a:rPr lang="en-GB" sz="2000" dirty="0"/>
              <a:t>Owner: £600</a:t>
            </a:r>
          </a:p>
          <a:p>
            <a:pPr marL="0" indent="0">
              <a:buNone/>
            </a:pPr>
            <a:r>
              <a:rPr lang="en-GB" sz="2000" dirty="0"/>
              <a:t>Driver/Cleaner: £400</a:t>
            </a:r>
          </a:p>
          <a:p>
            <a:pPr marL="0" indent="0">
              <a:buNone/>
            </a:pPr>
            <a:r>
              <a:rPr lang="en-GB" sz="2000" dirty="0"/>
              <a:t>Total: £1,000</a:t>
            </a:r>
          </a:p>
        </p:txBody>
      </p:sp>
    </p:spTree>
    <p:extLst>
      <p:ext uri="{BB962C8B-B14F-4D97-AF65-F5344CB8AC3E}">
        <p14:creationId xmlns:p14="http://schemas.microsoft.com/office/powerpoint/2010/main" val="3714218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4E30F-8B3B-46FD-682E-125161B18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7.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A0437-DFE5-84F0-B7FE-E9AC90027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Marketing channels:</a:t>
            </a:r>
          </a:p>
          <a:p>
            <a:r>
              <a:rPr lang="en-GB" sz="1700"/>
              <a:t>Instagram</a:t>
            </a:r>
          </a:p>
          <a:p>
            <a:r>
              <a:rPr lang="en-GB" sz="1700"/>
              <a:t>Facebook</a:t>
            </a:r>
          </a:p>
          <a:p>
            <a:r>
              <a:rPr lang="en-GB" sz="1700"/>
              <a:t>Website</a:t>
            </a:r>
          </a:p>
          <a:p>
            <a:r>
              <a:rPr lang="en-GB" sz="1700"/>
              <a:t>Business cards</a:t>
            </a:r>
          </a:p>
          <a:p>
            <a:pPr marL="0" indent="0">
              <a:buNone/>
            </a:pPr>
            <a:r>
              <a:rPr lang="en-GB" sz="1700"/>
              <a:t>Target market:</a:t>
            </a:r>
          </a:p>
          <a:p>
            <a:r>
              <a:rPr lang="en-GB" sz="1700"/>
              <a:t>Students</a:t>
            </a:r>
          </a:p>
          <a:p>
            <a:r>
              <a:rPr lang="en-GB" sz="1700"/>
              <a:t>Gym users</a:t>
            </a:r>
          </a:p>
          <a:p>
            <a:r>
              <a:rPr lang="en-GB" sz="1700"/>
              <a:t>Busy workers</a:t>
            </a:r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endParaRPr lang="en-GB" sz="1700"/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D33B9C-B2C7-A482-160D-63B25B3DE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" r="1" b="1"/>
          <a:stretch>
            <a:fillRect/>
          </a:stretch>
        </p:blipFill>
        <p:spPr>
          <a:xfrm>
            <a:off x="4987672" y="1256673"/>
            <a:ext cx="6389346" cy="4353963"/>
          </a:xfrm>
          <a:prstGeom prst="rect">
            <a:avLst/>
          </a:prstGeom>
        </p:spPr>
      </p:pic>
      <p:grpSp>
        <p:nvGrpSpPr>
          <p:cNvPr id="131" name="Group 130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9" name="Rectangle 128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0" name="Rectangle 129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2355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DCCA2-BCCA-6FBA-DE76-11D6122F8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617720" cy="48831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8. 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E7397-FD8F-E2D2-3AE3-6F8FF5869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" y="1412240"/>
            <a:ext cx="2534920" cy="452088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Secondary Research</a:t>
            </a:r>
          </a:p>
          <a:p>
            <a:pPr>
              <a:buFontTx/>
              <a:buChar char="-"/>
            </a:pPr>
            <a:r>
              <a:rPr lang="en-GB" dirty="0"/>
              <a:t>Williams (2022)</a:t>
            </a:r>
          </a:p>
          <a:p>
            <a:pPr>
              <a:buFontTx/>
              <a:buChar char="-"/>
            </a:pPr>
            <a:r>
              <a:rPr lang="en-GB" dirty="0"/>
              <a:t>Barringer &amp; Ireland (2022)</a:t>
            </a:r>
          </a:p>
          <a:p>
            <a:pPr>
              <a:buFontTx/>
              <a:buChar char="-"/>
            </a:pPr>
            <a:r>
              <a:rPr lang="en-GB" dirty="0"/>
              <a:t>Kotler et al. (2021)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46AA8C-3950-C272-B7B3-2F10A0871F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060" y="853440"/>
            <a:ext cx="8991600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038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861AE-725F-1C51-39C8-8A0B6384B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9. Financial Resources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9E021-9EE4-AC33-4202-14628BDC6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Startup Costs:</a:t>
            </a:r>
          </a:p>
          <a:p>
            <a:r>
              <a:rPr lang="en-GB" sz="2200"/>
              <a:t>Equipment £3,750</a:t>
            </a:r>
          </a:p>
          <a:p>
            <a:r>
              <a:rPr lang="en-GB" sz="2200"/>
              <a:t>Garage Renovation £8,200</a:t>
            </a:r>
          </a:p>
          <a:p>
            <a:r>
              <a:rPr lang="en-GB" sz="2200"/>
              <a:t>Marketing £250</a:t>
            </a:r>
          </a:p>
          <a:p>
            <a:r>
              <a:rPr lang="en-GB" sz="2200"/>
              <a:t>Packaging £300</a:t>
            </a:r>
          </a:p>
          <a:p>
            <a:r>
              <a:rPr lang="en-GB" sz="2200"/>
              <a:t>Contingency £1000</a:t>
            </a:r>
          </a:p>
          <a:p>
            <a:pPr marL="0" indent="0">
              <a:buNone/>
            </a:pPr>
            <a:r>
              <a:rPr lang="en-GB" sz="2200"/>
              <a:t>Total: £13,500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FB9EA-6F48-7E37-7B45-18223E7CAF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2" r="571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3098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3A41F-B00C-6921-19DF-B05665CE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GB" dirty="0"/>
              <a:t>9.1 Cash Flow    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0564B-9FB7-80AE-AC2B-DDD5CB535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366" y="2194102"/>
            <a:ext cx="342700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Sales Target:</a:t>
            </a:r>
          </a:p>
          <a:p>
            <a:r>
              <a:rPr lang="en-GB" sz="2000"/>
              <a:t>70 meal/day</a:t>
            </a:r>
          </a:p>
          <a:p>
            <a:pPr marL="0" indent="0">
              <a:buNone/>
            </a:pPr>
            <a:r>
              <a:rPr lang="en-GB" sz="2000"/>
              <a:t>Weekly:</a:t>
            </a:r>
          </a:p>
          <a:p>
            <a:r>
              <a:rPr lang="en-GB" sz="2000"/>
              <a:t>500 meals</a:t>
            </a:r>
          </a:p>
          <a:p>
            <a:pPr marL="0" indent="0">
              <a:buNone/>
            </a:pPr>
            <a:r>
              <a:rPr lang="en-GB" sz="2000"/>
              <a:t>Estimated Annual Profit:</a:t>
            </a:r>
          </a:p>
          <a:p>
            <a:r>
              <a:rPr lang="en-GB" sz="2000"/>
              <a:t>£35,000 - £45,000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3CDBC8-9EC8-9268-AE83-4E4519583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583" y="417427"/>
            <a:ext cx="6199051" cy="644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00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AB0F3-C3BE-A71F-F504-526914E45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10. Critical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A45881-6974-7CE3-3480-7631C9E0C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6330" y="1298551"/>
            <a:ext cx="5157787" cy="823912"/>
          </a:xfrm>
        </p:spPr>
        <p:txBody>
          <a:bodyPr/>
          <a:lstStyle/>
          <a:p>
            <a:r>
              <a:rPr lang="en-GB" dirty="0"/>
              <a:t>10.1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EE538-1368-A44D-CC94-B60D7413B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4654" y="2140128"/>
            <a:ext cx="2670328" cy="455563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Low operating costs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Healthy market positioning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Flexible delivery model</a:t>
            </a:r>
          </a:p>
          <a:p>
            <a:pPr marL="0" indent="0">
              <a:buNone/>
            </a:pP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Limited staffing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New brand awareness</a:t>
            </a:r>
          </a:p>
          <a:p>
            <a:pPr marL="0" indent="0">
              <a:buNone/>
            </a:pP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Partnerships with universities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Office meal programmes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Gym subscriptions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Delivery platform growth</a:t>
            </a:r>
          </a:p>
          <a:p>
            <a:pPr marL="0" indent="0">
              <a:buNone/>
            </a:pP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Rising ingredients costs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lvl="0"/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Economic uncertainty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DFA216-5C00-5057-5BED-41D3A55744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29036"/>
            <a:ext cx="5183188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10.2 PESTLE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07392B-E57F-7231-852E-011204BB3C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9024" y="870461"/>
            <a:ext cx="5183188" cy="5825305"/>
          </a:xfrm>
        </p:spPr>
        <p:txBody>
          <a:bodyPr>
            <a:normAutofit fontScale="47500" lnSpcReduction="20000"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Political: Food regulation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Economic: Inflation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Social: Healthy eating trends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Technological: Online ordering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Legal: Food Hygiene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Environmental: Sustainable packaging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115660-E785-1899-BBA4-2CC103F04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12276" y="3034367"/>
            <a:ext cx="6028632" cy="3670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071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256D8-88E5-D527-56DC-60D49CB62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/>
              <a:t>10.3 Critical Feasibility Analysis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5A0751-E285-76E7-E5BF-AE6D8B836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D7B6A-8D3B-E32F-1F8D-51491A7EF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This business appears feasible due to: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Low startup cost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Strong market demand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Realistic financial projections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3270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5B4CE-FC23-DE8B-777A-C7EE80F9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Thank you for your patience!!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6809A7-5FDE-A08B-7B30-929F35F79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07272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46040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68C50-9352-3F0B-B579-A1DCD47A0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252" y="0"/>
            <a:ext cx="3743632" cy="681037"/>
          </a:xfrm>
        </p:spPr>
        <p:txBody>
          <a:bodyPr>
            <a:normAutofit fontScale="90000"/>
          </a:bodyPr>
          <a:lstStyle/>
          <a:p>
            <a:r>
              <a:rPr lang="en-GB" dirty="0"/>
              <a:t>11.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FDBDB-40CE-D534-B3FD-AB9B5A7AB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3394"/>
            <a:ext cx="9898626" cy="5771535"/>
          </a:xfrm>
        </p:spPr>
        <p:txBody>
          <a:bodyPr>
            <a:normAutofit fontScale="32500" lnSpcReduction="20000"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1. Armstrong, G., Kotler, P. and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Opresnik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M.O. (2023) Marketing: An Introduction. 15th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2. Baron, R.A. and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Hmieleski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K.M. (2021) Essentials of Entrepreneurship: Changing the World, One Idea at a Time. Cheltenham: Edward Elgar Publishing.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3. Barringer, B.R. and Ireland, R.D. (2022) Entrepreneurship: Successfully Launching New Ventures. Updated 6th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4. Barrow, C., Barrow, P. and Brown, R. (2021) The Business Plan Workbook: A Step-by-Step Guide to Creating and Developing a Successful Business. 10th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5. Business Professor (2021) Translate Ideation to Business Plan. Available through university learning resources.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6. Finch, B. (2022) How to Write a Business Plan: Win Backing and Support for Your Ideas and Ventures. 7th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7. Henry Stewart Talks (2021) Entrepreneurship and Business Development Collection. London: Henry Stewart Talks.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8. Hisrich, R.D., Peters, M.P. and Shepherd, D.A. (2021) Entrepreneurship. 11th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 Education.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9. Hooley, G.,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Nicoulaud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B., Rudd, J.M. and Lee, N. (2021) Marketing Strategy and Competitive Positioning. 7th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10. Kotler, P., Armstrong, G. and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Opresnik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M.O. (2021) Principles of Marketing. 18th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 Limited.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11. MarketLine (2022) UK Foodservice Industry Analysis. Available through university library database.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12. MarketLine (2023) Consumer Trends in Food Delivery Services. Available through university library database.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13. MarketLine (2023) Food and Beverage Industry Report. Available through university library database.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14. Pearson (2023) Business Strategy and Enterprise Resources Collection.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15. Pearson Education (2023) Business and Entrepreneurship Learning Resources.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16. Reuer, J.J., Matusik, S.F. and Jones, J. (2021) The Oxford Handbook of Entrepreneurship and Collaboration. Oxford: Oxford University Press.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17.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WealthFit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(2021) The 45-Minute Business Plan.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Carpenteria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CA: LinkedIn Learning.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18. Whittington, R.,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Regnér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P., Angwin, D., Johnson, G. and Scholes, K. (2023) Exploring Strategy: Text and Cases. 13th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19. Williams, S. (2022) The Financial Times Guide to Business Start Up. 32nd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20. Young, P. (2021) Business Plan. Global Media Publications.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868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1139</Words>
  <Application>Microsoft Office PowerPoint</Application>
  <PresentationFormat>Widescreen</PresentationFormat>
  <Paragraphs>163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Managing Enterprise (BMSW4011) </vt:lpstr>
      <vt:lpstr>The Nutritious Bowl </vt:lpstr>
      <vt:lpstr>1. Business Proposition and     Company Name</vt:lpstr>
      <vt:lpstr>2. The Story Behind My Idea</vt:lpstr>
      <vt:lpstr>3. Legal structure: - Sole Trader</vt:lpstr>
      <vt:lpstr>4. Mission Statement, Aim, SMART Objectives and USP</vt:lpstr>
      <vt:lpstr>5. Physical Location</vt:lpstr>
      <vt:lpstr>6. Human Resource Strategy</vt:lpstr>
      <vt:lpstr>7. Marketing Strategy</vt:lpstr>
      <vt:lpstr>8. Market Research</vt:lpstr>
      <vt:lpstr>9. Financial Resources</vt:lpstr>
      <vt:lpstr>9.1 Cash Flow     Forecast</vt:lpstr>
      <vt:lpstr>10. Critical Analysis</vt:lpstr>
      <vt:lpstr>10.3 Critical Feasibility Analysis</vt:lpstr>
      <vt:lpstr>Thank you for your patience!! </vt:lpstr>
      <vt:lpstr>11.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Reidel</dc:creator>
  <cp:lastModifiedBy>Robert Reidel</cp:lastModifiedBy>
  <cp:revision>1</cp:revision>
  <dcterms:created xsi:type="dcterms:W3CDTF">2026-06-20T12:13:49Z</dcterms:created>
  <dcterms:modified xsi:type="dcterms:W3CDTF">2026-06-21T12:27:07Z</dcterms:modified>
</cp:coreProperties>
</file>