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9"/>
  </p:notesMasterIdLst>
  <p:sldIdLst>
    <p:sldId id="256" r:id="rId2"/>
    <p:sldId id="257" r:id="rId3"/>
    <p:sldId id="258" r:id="rId4"/>
    <p:sldId id="259" r:id="rId5"/>
    <p:sldId id="263"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47DB31-DE1C-48E4-8174-C680EB3C8D4F}" v="119" dt="2019-04-03T23:07:16.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2" autoAdjust="0"/>
    <p:restoredTop sz="88087" autoAdjust="0"/>
  </p:normalViewPr>
  <p:slideViewPr>
    <p:cSldViewPr snapToGrid="0">
      <p:cViewPr>
        <p:scale>
          <a:sx n="50" d="100"/>
          <a:sy n="50" d="100"/>
        </p:scale>
        <p:origin x="966"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Parker" userId="2245f6f708ded55b" providerId="LiveId" clId="{BA47DB31-DE1C-48E4-8174-C680EB3C8D4F}"/>
    <pc:docChg chg="undo custSel mod addSld delSld modSld">
      <pc:chgData name="George Parker" userId="2245f6f708ded55b" providerId="LiveId" clId="{BA47DB31-DE1C-48E4-8174-C680EB3C8D4F}" dt="2019-04-03T23:08:08.607" v="6406" actId="27636"/>
      <pc:docMkLst>
        <pc:docMk/>
      </pc:docMkLst>
      <pc:sldChg chg="addSp modSp">
        <pc:chgData name="George Parker" userId="2245f6f708ded55b" providerId="LiveId" clId="{BA47DB31-DE1C-48E4-8174-C680EB3C8D4F}" dt="2019-04-03T23:07:16.676" v="6400" actId="14100"/>
        <pc:sldMkLst>
          <pc:docMk/>
          <pc:sldMk cId="2255876080" sldId="256"/>
        </pc:sldMkLst>
        <pc:spChg chg="mod">
          <ac:chgData name="George Parker" userId="2245f6f708ded55b" providerId="LiveId" clId="{BA47DB31-DE1C-48E4-8174-C680EB3C8D4F}" dt="2019-04-03T18:43:58.414" v="6240" actId="1076"/>
          <ac:spMkLst>
            <pc:docMk/>
            <pc:sldMk cId="2255876080" sldId="256"/>
            <ac:spMk id="2" creationId="{FBAFF78B-A8B9-4823-9E33-924A70467211}"/>
          </ac:spMkLst>
        </pc:spChg>
        <pc:spChg chg="mod">
          <ac:chgData name="George Parker" userId="2245f6f708ded55b" providerId="LiveId" clId="{BA47DB31-DE1C-48E4-8174-C680EB3C8D4F}" dt="2019-04-03T18:43:28.673" v="6239" actId="27636"/>
          <ac:spMkLst>
            <pc:docMk/>
            <pc:sldMk cId="2255876080" sldId="256"/>
            <ac:spMk id="3" creationId="{24CB821E-0B6C-4AF0-AB11-454314679554}"/>
          </ac:spMkLst>
        </pc:spChg>
        <pc:picChg chg="add mod">
          <ac:chgData name="George Parker" userId="2245f6f708ded55b" providerId="LiveId" clId="{BA47DB31-DE1C-48E4-8174-C680EB3C8D4F}" dt="2019-04-03T23:06:51.542" v="6396" actId="1076"/>
          <ac:picMkLst>
            <pc:docMk/>
            <pc:sldMk cId="2255876080" sldId="256"/>
            <ac:picMk id="3074" creationId="{43FD222A-7E20-4C5F-A06F-F28F1F011AA6}"/>
          </ac:picMkLst>
        </pc:picChg>
        <pc:picChg chg="add mod">
          <ac:chgData name="George Parker" userId="2245f6f708ded55b" providerId="LiveId" clId="{BA47DB31-DE1C-48E4-8174-C680EB3C8D4F}" dt="2019-04-03T23:07:16.676" v="6400" actId="14100"/>
          <ac:picMkLst>
            <pc:docMk/>
            <pc:sldMk cId="2255876080" sldId="256"/>
            <ac:picMk id="3076" creationId="{8152992E-3531-4B80-8861-8B0A73085828}"/>
          </ac:picMkLst>
        </pc:picChg>
      </pc:sldChg>
      <pc:sldChg chg="addSp delSp modSp mod setBg modNotesTx">
        <pc:chgData name="George Parker" userId="2245f6f708ded55b" providerId="LiveId" clId="{BA47DB31-DE1C-48E4-8174-C680EB3C8D4F}" dt="2019-04-03T23:08:08.607" v="6406" actId="27636"/>
        <pc:sldMkLst>
          <pc:docMk/>
          <pc:sldMk cId="3184119801" sldId="257"/>
        </pc:sldMkLst>
        <pc:spChg chg="mod">
          <ac:chgData name="George Parker" userId="2245f6f708ded55b" providerId="LiveId" clId="{BA47DB31-DE1C-48E4-8174-C680EB3C8D4F}" dt="2019-04-03T23:02:13.360" v="6327" actId="26606"/>
          <ac:spMkLst>
            <pc:docMk/>
            <pc:sldMk cId="3184119801" sldId="257"/>
            <ac:spMk id="2" creationId="{D57E12B7-53AE-42F6-8A58-F359B2DE31A9}"/>
          </ac:spMkLst>
        </pc:spChg>
        <pc:spChg chg="mod ord">
          <ac:chgData name="George Parker" userId="2245f6f708ded55b" providerId="LiveId" clId="{BA47DB31-DE1C-48E4-8174-C680EB3C8D4F}" dt="2019-04-03T23:08:08.607" v="6406" actId="27636"/>
          <ac:spMkLst>
            <pc:docMk/>
            <pc:sldMk cId="3184119801" sldId="257"/>
            <ac:spMk id="4" creationId="{DDD09EA3-4535-4649-88DA-06854B291EFF}"/>
          </ac:spMkLst>
        </pc:spChg>
        <pc:spChg chg="add del">
          <ac:chgData name="George Parker" userId="2245f6f708ded55b" providerId="LiveId" clId="{BA47DB31-DE1C-48E4-8174-C680EB3C8D4F}" dt="2019-04-03T23:02:13.344" v="6326" actId="26606"/>
          <ac:spMkLst>
            <pc:docMk/>
            <pc:sldMk cId="3184119801" sldId="257"/>
            <ac:spMk id="73" creationId="{326B9EBB-E85A-448C-BDFD-A89079D2CC08}"/>
          </ac:spMkLst>
        </pc:spChg>
        <pc:spChg chg="add del">
          <ac:chgData name="George Parker" userId="2245f6f708ded55b" providerId="LiveId" clId="{BA47DB31-DE1C-48E4-8174-C680EB3C8D4F}" dt="2019-04-03T23:02:13.344" v="6326" actId="26606"/>
          <ac:spMkLst>
            <pc:docMk/>
            <pc:sldMk cId="3184119801" sldId="257"/>
            <ac:spMk id="75" creationId="{ADB99A34-1173-415F-944E-8BDBE36DC3CA}"/>
          </ac:spMkLst>
        </pc:spChg>
        <pc:spChg chg="add">
          <ac:chgData name="George Parker" userId="2245f6f708ded55b" providerId="LiveId" clId="{BA47DB31-DE1C-48E4-8174-C680EB3C8D4F}" dt="2019-04-03T23:02:13.360" v="6327" actId="26606"/>
          <ac:spMkLst>
            <pc:docMk/>
            <pc:sldMk cId="3184119801" sldId="257"/>
            <ac:spMk id="1030" creationId="{53ACC193-7D3E-4416-8674-FC67884304A2}"/>
          </ac:spMkLst>
        </pc:spChg>
        <pc:spChg chg="add">
          <ac:chgData name="George Parker" userId="2245f6f708ded55b" providerId="LiveId" clId="{BA47DB31-DE1C-48E4-8174-C680EB3C8D4F}" dt="2019-04-03T23:02:13.360" v="6327" actId="26606"/>
          <ac:spMkLst>
            <pc:docMk/>
            <pc:sldMk cId="3184119801" sldId="257"/>
            <ac:spMk id="1031" creationId="{3F76AE92-6ECA-408C-B893-7197877C9F95}"/>
          </ac:spMkLst>
        </pc:spChg>
        <pc:picChg chg="add mod ord">
          <ac:chgData name="George Parker" userId="2245f6f708ded55b" providerId="LiveId" clId="{BA47DB31-DE1C-48E4-8174-C680EB3C8D4F}" dt="2019-04-03T23:02:13.360" v="6327" actId="26606"/>
          <ac:picMkLst>
            <pc:docMk/>
            <pc:sldMk cId="3184119801" sldId="257"/>
            <ac:picMk id="1026" creationId="{B0C8B998-A5F4-4BB3-AC56-6559F5425295}"/>
          </ac:picMkLst>
        </pc:picChg>
        <pc:picChg chg="add mod">
          <ac:chgData name="George Parker" userId="2245f6f708ded55b" providerId="LiveId" clId="{BA47DB31-DE1C-48E4-8174-C680EB3C8D4F}" dt="2019-04-03T23:02:13.360" v="6327" actId="26606"/>
          <ac:picMkLst>
            <pc:docMk/>
            <pc:sldMk cId="3184119801" sldId="257"/>
            <ac:picMk id="1028" creationId="{79DAAC10-AF96-4787-8BBC-D78A9A53BADB}"/>
          </ac:picMkLst>
        </pc:picChg>
      </pc:sldChg>
      <pc:sldChg chg="addSp modSp mod setBg modNotesTx">
        <pc:chgData name="George Parker" userId="2245f6f708ded55b" providerId="LiveId" clId="{BA47DB31-DE1C-48E4-8174-C680EB3C8D4F}" dt="2019-04-03T23:06:05.569" v="6393" actId="1076"/>
        <pc:sldMkLst>
          <pc:docMk/>
          <pc:sldMk cId="3853818779" sldId="258"/>
        </pc:sldMkLst>
        <pc:spChg chg="mod">
          <ac:chgData name="George Parker" userId="2245f6f708ded55b" providerId="LiveId" clId="{BA47DB31-DE1C-48E4-8174-C680EB3C8D4F}" dt="2019-04-03T23:05:59.627" v="6392" actId="403"/>
          <ac:spMkLst>
            <pc:docMk/>
            <pc:sldMk cId="3853818779" sldId="258"/>
            <ac:spMk id="2" creationId="{634457F7-2E63-4FB8-B475-DFD5EF1E882C}"/>
          </ac:spMkLst>
        </pc:spChg>
        <pc:spChg chg="mod ord">
          <ac:chgData name="George Parker" userId="2245f6f708ded55b" providerId="LiveId" clId="{BA47DB31-DE1C-48E4-8174-C680EB3C8D4F}" dt="2019-04-03T23:06:05.569" v="6393" actId="1076"/>
          <ac:spMkLst>
            <pc:docMk/>
            <pc:sldMk cId="3853818779" sldId="258"/>
            <ac:spMk id="3" creationId="{30E794D3-C6C0-46BD-9CE4-B1E70F748D06}"/>
          </ac:spMkLst>
        </pc:spChg>
        <pc:spChg chg="add">
          <ac:chgData name="George Parker" userId="2245f6f708ded55b" providerId="LiveId" clId="{BA47DB31-DE1C-48E4-8174-C680EB3C8D4F}" dt="2019-04-03T23:04:43.915" v="6333"/>
          <ac:spMkLst>
            <pc:docMk/>
            <pc:sldMk cId="3853818779" sldId="258"/>
            <ac:spMk id="4" creationId="{EDE16230-37A4-4098-8970-9A6774478BA3}"/>
          </ac:spMkLst>
        </pc:spChg>
        <pc:spChg chg="add">
          <ac:chgData name="George Parker" userId="2245f6f708ded55b" providerId="LiveId" clId="{BA47DB31-DE1C-48E4-8174-C680EB3C8D4F}" dt="2019-04-03T23:05:01.216" v="6336" actId="26606"/>
          <ac:spMkLst>
            <pc:docMk/>
            <pc:sldMk cId="3853818779" sldId="258"/>
            <ac:spMk id="77" creationId="{D9D9D0AB-1E2F-44A8-B9C6-FA4098301883}"/>
          </ac:spMkLst>
        </pc:spChg>
        <pc:spChg chg="add">
          <ac:chgData name="George Parker" userId="2245f6f708ded55b" providerId="LiveId" clId="{BA47DB31-DE1C-48E4-8174-C680EB3C8D4F}" dt="2019-04-03T23:05:01.216" v="6336" actId="26606"/>
          <ac:spMkLst>
            <pc:docMk/>
            <pc:sldMk cId="3853818779" sldId="258"/>
            <ac:spMk id="79" creationId="{00106F80-B138-4C27-AEAE-350D5506E64F}"/>
          </ac:spMkLst>
        </pc:spChg>
        <pc:spChg chg="add">
          <ac:chgData name="George Parker" userId="2245f6f708ded55b" providerId="LiveId" clId="{BA47DB31-DE1C-48E4-8174-C680EB3C8D4F}" dt="2019-04-03T23:05:01.216" v="6336" actId="26606"/>
          <ac:spMkLst>
            <pc:docMk/>
            <pc:sldMk cId="3853818779" sldId="258"/>
            <ac:spMk id="81" creationId="{DABC7F38-C8B8-4C20-82BE-82A52FF9C7E3}"/>
          </ac:spMkLst>
        </pc:spChg>
        <pc:spChg chg="add">
          <ac:chgData name="George Parker" userId="2245f6f708ded55b" providerId="LiveId" clId="{BA47DB31-DE1C-48E4-8174-C680EB3C8D4F}" dt="2019-04-03T23:05:01.216" v="6336" actId="26606"/>
          <ac:spMkLst>
            <pc:docMk/>
            <pc:sldMk cId="3853818779" sldId="258"/>
            <ac:spMk id="83" creationId="{D8968742-1D40-4F6B-9272-064FD1631BB9}"/>
          </ac:spMkLst>
        </pc:spChg>
        <pc:picChg chg="add mod ord">
          <ac:chgData name="George Parker" userId="2245f6f708ded55b" providerId="LiveId" clId="{BA47DB31-DE1C-48E4-8174-C680EB3C8D4F}" dt="2019-04-03T23:05:01.216" v="6336" actId="26606"/>
          <ac:picMkLst>
            <pc:docMk/>
            <pc:sldMk cId="3853818779" sldId="258"/>
            <ac:picMk id="2050" creationId="{69FB9DB1-F6BF-42B8-9CA8-4F566E1193DA}"/>
          </ac:picMkLst>
        </pc:picChg>
        <pc:picChg chg="add mod">
          <ac:chgData name="George Parker" userId="2245f6f708ded55b" providerId="LiveId" clId="{BA47DB31-DE1C-48E4-8174-C680EB3C8D4F}" dt="2019-04-03T23:05:01.216" v="6336" actId="26606"/>
          <ac:picMkLst>
            <pc:docMk/>
            <pc:sldMk cId="3853818779" sldId="258"/>
            <ac:picMk id="2052" creationId="{FE22C428-15F8-440C-B83B-E983B76CA38A}"/>
          </ac:picMkLst>
        </pc:picChg>
        <pc:picChg chg="add mod ord">
          <ac:chgData name="George Parker" userId="2245f6f708ded55b" providerId="LiveId" clId="{BA47DB31-DE1C-48E4-8174-C680EB3C8D4F}" dt="2019-04-03T23:05:01.216" v="6336" actId="26606"/>
          <ac:picMkLst>
            <pc:docMk/>
            <pc:sldMk cId="3853818779" sldId="258"/>
            <ac:picMk id="2056" creationId="{F29EE12C-1F2C-4E30-B5D0-6C251DF0BEBF}"/>
          </ac:picMkLst>
        </pc:picChg>
      </pc:sldChg>
      <pc:sldChg chg="addSp delSp modSp modNotesTx">
        <pc:chgData name="George Parker" userId="2245f6f708ded55b" providerId="LiveId" clId="{BA47DB31-DE1C-48E4-8174-C680EB3C8D4F}" dt="2019-04-03T19:45:42.233" v="6247" actId="404"/>
        <pc:sldMkLst>
          <pc:docMk/>
          <pc:sldMk cId="2681079636" sldId="259"/>
        </pc:sldMkLst>
        <pc:spChg chg="mod">
          <ac:chgData name="George Parker" userId="2245f6f708ded55b" providerId="LiveId" clId="{BA47DB31-DE1C-48E4-8174-C680EB3C8D4F}" dt="2019-04-03T18:44:06.826" v="6241" actId="1076"/>
          <ac:spMkLst>
            <pc:docMk/>
            <pc:sldMk cId="2681079636" sldId="259"/>
            <ac:spMk id="2" creationId="{ADEFBAC3-88A8-452E-BC8C-2C967D196C62}"/>
          </ac:spMkLst>
        </pc:spChg>
        <pc:spChg chg="del mod">
          <ac:chgData name="George Parker" userId="2245f6f708ded55b" providerId="LiveId" clId="{BA47DB31-DE1C-48E4-8174-C680EB3C8D4F}" dt="2019-04-03T17:32:26.176" v="5811" actId="478"/>
          <ac:spMkLst>
            <pc:docMk/>
            <pc:sldMk cId="2681079636" sldId="259"/>
            <ac:spMk id="3" creationId="{F3436793-8099-4437-B17E-A8A5720D0D04}"/>
          </ac:spMkLst>
        </pc:spChg>
        <pc:spChg chg="add mod">
          <ac:chgData name="George Parker" userId="2245f6f708ded55b" providerId="LiveId" clId="{BA47DB31-DE1C-48E4-8174-C680EB3C8D4F}" dt="2019-04-03T18:44:25.363" v="6244" actId="1076"/>
          <ac:spMkLst>
            <pc:docMk/>
            <pc:sldMk cId="2681079636" sldId="259"/>
            <ac:spMk id="4" creationId="{68842B2A-1885-4B39-A13C-0882A133B8C4}"/>
          </ac:spMkLst>
        </pc:spChg>
        <pc:spChg chg="add mod">
          <ac:chgData name="George Parker" userId="2245f6f708ded55b" providerId="LiveId" clId="{BA47DB31-DE1C-48E4-8174-C680EB3C8D4F}" dt="2019-04-03T17:20:57.259" v="5535" actId="13822"/>
          <ac:spMkLst>
            <pc:docMk/>
            <pc:sldMk cId="2681079636" sldId="259"/>
            <ac:spMk id="5" creationId="{1AA058D5-A851-463C-AB98-E2347E1934D7}"/>
          </ac:spMkLst>
        </pc:spChg>
        <pc:spChg chg="add mod">
          <ac:chgData name="George Parker" userId="2245f6f708ded55b" providerId="LiveId" clId="{BA47DB31-DE1C-48E4-8174-C680EB3C8D4F}" dt="2019-04-03T17:20:54.358" v="5534" actId="13822"/>
          <ac:spMkLst>
            <pc:docMk/>
            <pc:sldMk cId="2681079636" sldId="259"/>
            <ac:spMk id="6" creationId="{E70D94A2-9B24-4E67-93F3-21B57EC53E7E}"/>
          </ac:spMkLst>
        </pc:spChg>
        <pc:spChg chg="add mod">
          <ac:chgData name="George Parker" userId="2245f6f708ded55b" providerId="LiveId" clId="{BA47DB31-DE1C-48E4-8174-C680EB3C8D4F}" dt="2019-04-03T17:21:57.194" v="5579" actId="113"/>
          <ac:spMkLst>
            <pc:docMk/>
            <pc:sldMk cId="2681079636" sldId="259"/>
            <ac:spMk id="14" creationId="{7C0EFD04-AB91-4E18-BF0E-43EAC9C08E82}"/>
          </ac:spMkLst>
        </pc:spChg>
        <pc:spChg chg="add mod">
          <ac:chgData name="George Parker" userId="2245f6f708ded55b" providerId="LiveId" clId="{BA47DB31-DE1C-48E4-8174-C680EB3C8D4F}" dt="2019-04-03T18:44:10.543" v="6242" actId="1076"/>
          <ac:spMkLst>
            <pc:docMk/>
            <pc:sldMk cId="2681079636" sldId="259"/>
            <ac:spMk id="15" creationId="{396CFD3A-9189-4AC7-80F6-D3760073256A}"/>
          </ac:spMkLst>
        </pc:spChg>
        <pc:spChg chg="add mod">
          <ac:chgData name="George Parker" userId="2245f6f708ded55b" providerId="LiveId" clId="{BA47DB31-DE1C-48E4-8174-C680EB3C8D4F}" dt="2019-04-03T17:23:38.962" v="5664" actId="1076"/>
          <ac:spMkLst>
            <pc:docMk/>
            <pc:sldMk cId="2681079636" sldId="259"/>
            <ac:spMk id="16" creationId="{A5E08B8D-47D1-42B8-9031-F6F65D8148C8}"/>
          </ac:spMkLst>
        </pc:spChg>
        <pc:spChg chg="add del mod">
          <ac:chgData name="George Parker" userId="2245f6f708ded55b" providerId="LiveId" clId="{BA47DB31-DE1C-48E4-8174-C680EB3C8D4F}" dt="2019-04-03T17:25:10.925" v="5681" actId="478"/>
          <ac:spMkLst>
            <pc:docMk/>
            <pc:sldMk cId="2681079636" sldId="259"/>
            <ac:spMk id="17" creationId="{0B41E946-7233-4D1F-B8ED-3DCD0BE920B7}"/>
          </ac:spMkLst>
        </pc:spChg>
        <pc:spChg chg="add del mod">
          <ac:chgData name="George Parker" userId="2245f6f708ded55b" providerId="LiveId" clId="{BA47DB31-DE1C-48E4-8174-C680EB3C8D4F}" dt="2019-04-03T17:25:10.180" v="5680" actId="478"/>
          <ac:spMkLst>
            <pc:docMk/>
            <pc:sldMk cId="2681079636" sldId="259"/>
            <ac:spMk id="18" creationId="{6FED53DE-12C8-4158-A35E-ACAEDEF50DAA}"/>
          </ac:spMkLst>
        </pc:spChg>
        <pc:spChg chg="add del mod">
          <ac:chgData name="George Parker" userId="2245f6f708ded55b" providerId="LiveId" clId="{BA47DB31-DE1C-48E4-8174-C680EB3C8D4F}" dt="2019-04-03T17:25:09.665" v="5679" actId="478"/>
          <ac:spMkLst>
            <pc:docMk/>
            <pc:sldMk cId="2681079636" sldId="259"/>
            <ac:spMk id="19" creationId="{B849C0EA-BE9E-4627-8EF8-424EE7BEF1F8}"/>
          </ac:spMkLst>
        </pc:spChg>
        <pc:spChg chg="add del mod">
          <ac:chgData name="George Parker" userId="2245f6f708ded55b" providerId="LiveId" clId="{BA47DB31-DE1C-48E4-8174-C680EB3C8D4F}" dt="2019-04-03T17:25:08.726" v="5678" actId="478"/>
          <ac:spMkLst>
            <pc:docMk/>
            <pc:sldMk cId="2681079636" sldId="259"/>
            <ac:spMk id="20" creationId="{C700CA73-67F4-49C3-83F3-701EBEDB2BA1}"/>
          </ac:spMkLst>
        </pc:spChg>
        <pc:spChg chg="add mod">
          <ac:chgData name="George Parker" userId="2245f6f708ded55b" providerId="LiveId" clId="{BA47DB31-DE1C-48E4-8174-C680EB3C8D4F}" dt="2019-04-03T17:25:41.025" v="5686" actId="13822"/>
          <ac:spMkLst>
            <pc:docMk/>
            <pc:sldMk cId="2681079636" sldId="259"/>
            <ac:spMk id="21" creationId="{98B6A26B-2F53-40AB-A401-B7754B22C661}"/>
          </ac:spMkLst>
        </pc:spChg>
        <pc:spChg chg="add mod">
          <ac:chgData name="George Parker" userId="2245f6f708ded55b" providerId="LiveId" clId="{BA47DB31-DE1C-48E4-8174-C680EB3C8D4F}" dt="2019-04-03T17:28:53.175" v="5716" actId="113"/>
          <ac:spMkLst>
            <pc:docMk/>
            <pc:sldMk cId="2681079636" sldId="259"/>
            <ac:spMk id="33" creationId="{09BFBCB3-0987-4970-BDE5-3979BD916786}"/>
          </ac:spMkLst>
        </pc:spChg>
        <pc:spChg chg="add mod">
          <ac:chgData name="George Parker" userId="2245f6f708ded55b" providerId="LiveId" clId="{BA47DB31-DE1C-48E4-8174-C680EB3C8D4F}" dt="2019-04-03T17:29:38.145" v="5754" actId="1076"/>
          <ac:spMkLst>
            <pc:docMk/>
            <pc:sldMk cId="2681079636" sldId="259"/>
            <ac:spMk id="34" creationId="{0A7F962B-38C9-4C99-85E3-BC8A5EE07465}"/>
          </ac:spMkLst>
        </pc:spChg>
        <pc:spChg chg="add mod">
          <ac:chgData name="George Parker" userId="2245f6f708ded55b" providerId="LiveId" clId="{BA47DB31-DE1C-48E4-8174-C680EB3C8D4F}" dt="2019-04-03T17:30:10.105" v="5775" actId="1076"/>
          <ac:spMkLst>
            <pc:docMk/>
            <pc:sldMk cId="2681079636" sldId="259"/>
            <ac:spMk id="35" creationId="{B9626866-F36D-47B3-913A-A18DE70177A9}"/>
          </ac:spMkLst>
        </pc:spChg>
        <pc:spChg chg="add mod">
          <ac:chgData name="George Parker" userId="2245f6f708ded55b" providerId="LiveId" clId="{BA47DB31-DE1C-48E4-8174-C680EB3C8D4F}" dt="2019-04-03T17:30:38.997" v="5793" actId="1076"/>
          <ac:spMkLst>
            <pc:docMk/>
            <pc:sldMk cId="2681079636" sldId="259"/>
            <ac:spMk id="36" creationId="{B52E551C-83A0-49F1-88AD-335F3113103A}"/>
          </ac:spMkLst>
        </pc:spChg>
        <pc:spChg chg="add mod">
          <ac:chgData name="George Parker" userId="2245f6f708ded55b" providerId="LiveId" clId="{BA47DB31-DE1C-48E4-8174-C680EB3C8D4F}" dt="2019-04-03T17:33:07.467" v="5826" actId="1076"/>
          <ac:spMkLst>
            <pc:docMk/>
            <pc:sldMk cId="2681079636" sldId="259"/>
            <ac:spMk id="37" creationId="{0C7A6191-5206-4189-A895-8D6D135F86DA}"/>
          </ac:spMkLst>
        </pc:spChg>
        <pc:spChg chg="add del mod">
          <ac:chgData name="George Parker" userId="2245f6f708ded55b" providerId="LiveId" clId="{BA47DB31-DE1C-48E4-8174-C680EB3C8D4F}" dt="2019-04-03T17:32:26.176" v="5813"/>
          <ac:spMkLst>
            <pc:docMk/>
            <pc:sldMk cId="2681079636" sldId="259"/>
            <ac:spMk id="38" creationId="{C6C37E9C-58E4-4F70-9701-C4A88140932B}"/>
          </ac:spMkLst>
        </pc:spChg>
        <pc:spChg chg="add del mod">
          <ac:chgData name="George Parker" userId="2245f6f708ded55b" providerId="LiveId" clId="{BA47DB31-DE1C-48E4-8174-C680EB3C8D4F}" dt="2019-04-03T17:32:27.436" v="5814" actId="478"/>
          <ac:spMkLst>
            <pc:docMk/>
            <pc:sldMk cId="2681079636" sldId="259"/>
            <ac:spMk id="40" creationId="{FF17A578-30C1-45B7-8FF9-2AB0ABB1C7EF}"/>
          </ac:spMkLst>
        </pc:spChg>
        <pc:spChg chg="add mod">
          <ac:chgData name="George Parker" userId="2245f6f708ded55b" providerId="LiveId" clId="{BA47DB31-DE1C-48E4-8174-C680EB3C8D4F}" dt="2019-04-03T17:33:00.237" v="5825" actId="113"/>
          <ac:spMkLst>
            <pc:docMk/>
            <pc:sldMk cId="2681079636" sldId="259"/>
            <ac:spMk id="41" creationId="{0A2A27F7-10DF-4646-83EB-3982C1341DDB}"/>
          </ac:spMkLst>
        </pc:spChg>
        <pc:spChg chg="add mod">
          <ac:chgData name="George Parker" userId="2245f6f708ded55b" providerId="LiveId" clId="{BA47DB31-DE1C-48E4-8174-C680EB3C8D4F}" dt="2019-04-03T17:33:35.927" v="5832" actId="1076"/>
          <ac:spMkLst>
            <pc:docMk/>
            <pc:sldMk cId="2681079636" sldId="259"/>
            <ac:spMk id="42" creationId="{C76D1851-AC3B-4697-8A90-FB48D17CE42B}"/>
          </ac:spMkLst>
        </pc:spChg>
        <pc:spChg chg="add mod">
          <ac:chgData name="George Parker" userId="2245f6f708ded55b" providerId="LiveId" clId="{BA47DB31-DE1C-48E4-8174-C680EB3C8D4F}" dt="2019-04-03T17:34:16.226" v="5842" actId="1076"/>
          <ac:spMkLst>
            <pc:docMk/>
            <pc:sldMk cId="2681079636" sldId="259"/>
            <ac:spMk id="43" creationId="{AEE99C34-9435-4FE1-A55A-D7E81CFCE3AC}"/>
          </ac:spMkLst>
        </pc:spChg>
        <pc:spChg chg="add mod">
          <ac:chgData name="George Parker" userId="2245f6f708ded55b" providerId="LiveId" clId="{BA47DB31-DE1C-48E4-8174-C680EB3C8D4F}" dt="2019-04-03T17:34:21.608" v="5843" actId="1076"/>
          <ac:spMkLst>
            <pc:docMk/>
            <pc:sldMk cId="2681079636" sldId="259"/>
            <ac:spMk id="44" creationId="{ADA0A77B-D52D-4C15-8167-8ECF74675341}"/>
          </ac:spMkLst>
        </pc:spChg>
        <pc:cxnChg chg="add mod">
          <ac:chgData name="George Parker" userId="2245f6f708ded55b" providerId="LiveId" clId="{BA47DB31-DE1C-48E4-8174-C680EB3C8D4F}" dt="2019-04-03T18:44:25.363" v="6244" actId="1076"/>
          <ac:cxnSpMkLst>
            <pc:docMk/>
            <pc:sldMk cId="2681079636" sldId="259"/>
            <ac:cxnSpMk id="8" creationId="{94E27C86-E64C-4B4D-A451-711EC2AC9154}"/>
          </ac:cxnSpMkLst>
        </pc:cxnChg>
        <pc:cxnChg chg="add mod">
          <ac:chgData name="George Parker" userId="2245f6f708ded55b" providerId="LiveId" clId="{BA47DB31-DE1C-48E4-8174-C680EB3C8D4F}" dt="2019-04-03T17:21:11.296" v="5539" actId="14100"/>
          <ac:cxnSpMkLst>
            <pc:docMk/>
            <pc:sldMk cId="2681079636" sldId="259"/>
            <ac:cxnSpMk id="11" creationId="{D4267FF1-054D-4BAE-B6B0-BDE1757EE982}"/>
          </ac:cxnSpMkLst>
        </pc:cxnChg>
        <pc:cxnChg chg="add mod">
          <ac:chgData name="George Parker" userId="2245f6f708ded55b" providerId="LiveId" clId="{BA47DB31-DE1C-48E4-8174-C680EB3C8D4F}" dt="2019-04-03T17:25:55.015" v="5689" actId="13822"/>
          <ac:cxnSpMkLst>
            <pc:docMk/>
            <pc:sldMk cId="2681079636" sldId="259"/>
            <ac:cxnSpMk id="23" creationId="{9B5EEE8F-A00F-449F-9975-DE01DB6BF618}"/>
          </ac:cxnSpMkLst>
        </pc:cxnChg>
        <pc:cxnChg chg="add mod">
          <ac:chgData name="George Parker" userId="2245f6f708ded55b" providerId="LiveId" clId="{BA47DB31-DE1C-48E4-8174-C680EB3C8D4F}" dt="2019-04-03T17:26:06.985" v="5692" actId="14100"/>
          <ac:cxnSpMkLst>
            <pc:docMk/>
            <pc:sldMk cId="2681079636" sldId="259"/>
            <ac:cxnSpMk id="25" creationId="{BD42A0B4-1E76-4966-B284-F7C9296E3C60}"/>
          </ac:cxnSpMkLst>
        </pc:cxnChg>
        <pc:cxnChg chg="add mod">
          <ac:chgData name="George Parker" userId="2245f6f708ded55b" providerId="LiveId" clId="{BA47DB31-DE1C-48E4-8174-C680EB3C8D4F}" dt="2019-04-03T17:26:46.529" v="5697" actId="13822"/>
          <ac:cxnSpMkLst>
            <pc:docMk/>
            <pc:sldMk cId="2681079636" sldId="259"/>
            <ac:cxnSpMk id="29" creationId="{01884BB7-152B-4895-81F6-7314262B7AE9}"/>
          </ac:cxnSpMkLst>
        </pc:cxnChg>
        <pc:cxnChg chg="add mod">
          <ac:chgData name="George Parker" userId="2245f6f708ded55b" providerId="LiveId" clId="{BA47DB31-DE1C-48E4-8174-C680EB3C8D4F}" dt="2019-04-03T17:26:39.755" v="5696" actId="13822"/>
          <ac:cxnSpMkLst>
            <pc:docMk/>
            <pc:sldMk cId="2681079636" sldId="259"/>
            <ac:cxnSpMk id="31" creationId="{EDF1EDD1-866B-4097-A713-728558250CDD}"/>
          </ac:cxnSpMkLst>
        </pc:cxnChg>
      </pc:sldChg>
      <pc:sldChg chg="del">
        <pc:chgData name="George Parker" userId="2245f6f708ded55b" providerId="LiveId" clId="{BA47DB31-DE1C-48E4-8174-C680EB3C8D4F}" dt="2019-04-02T17:41:52.349" v="353" actId="2696"/>
        <pc:sldMkLst>
          <pc:docMk/>
          <pc:sldMk cId="2327484104" sldId="260"/>
        </pc:sldMkLst>
      </pc:sldChg>
      <pc:sldChg chg="delSp modSp modNotesTx">
        <pc:chgData name="George Parker" userId="2245f6f708ded55b" providerId="LiveId" clId="{BA47DB31-DE1C-48E4-8174-C680EB3C8D4F}" dt="2019-04-03T19:53:01.111" v="6297" actId="1076"/>
        <pc:sldMkLst>
          <pc:docMk/>
          <pc:sldMk cId="2849399918" sldId="261"/>
        </pc:sldMkLst>
        <pc:spChg chg="mod">
          <ac:chgData name="George Parker" userId="2245f6f708ded55b" providerId="LiveId" clId="{BA47DB31-DE1C-48E4-8174-C680EB3C8D4F}" dt="2019-04-03T19:53:01.111" v="6297" actId="1076"/>
          <ac:spMkLst>
            <pc:docMk/>
            <pc:sldMk cId="2849399918" sldId="261"/>
            <ac:spMk id="2" creationId="{6A5C3CC0-EB8F-4047-9797-978F77A4D9E2}"/>
          </ac:spMkLst>
        </pc:spChg>
        <pc:spChg chg="del">
          <ac:chgData name="George Parker" userId="2245f6f708ded55b" providerId="LiveId" clId="{BA47DB31-DE1C-48E4-8174-C680EB3C8D4F}" dt="2019-04-03T17:35:54.197" v="5844" actId="478"/>
          <ac:spMkLst>
            <pc:docMk/>
            <pc:sldMk cId="2849399918" sldId="261"/>
            <ac:spMk id="3" creationId="{3671D531-905C-467D-99FC-5C155E8D634E}"/>
          </ac:spMkLst>
        </pc:spChg>
      </pc:sldChg>
      <pc:sldChg chg="addSp delSp modSp">
        <pc:chgData name="George Parker" userId="2245f6f708ded55b" providerId="LiveId" clId="{BA47DB31-DE1C-48E4-8174-C680EB3C8D4F}" dt="2019-04-03T19:58:09.501" v="6313" actId="948"/>
        <pc:sldMkLst>
          <pc:docMk/>
          <pc:sldMk cId="3363722993" sldId="262"/>
        </pc:sldMkLst>
        <pc:spChg chg="del">
          <ac:chgData name="George Parker" userId="2245f6f708ded55b" providerId="LiveId" clId="{BA47DB31-DE1C-48E4-8174-C680EB3C8D4F}" dt="2019-04-03T19:52:13.258" v="6253" actId="478"/>
          <ac:spMkLst>
            <pc:docMk/>
            <pc:sldMk cId="3363722993" sldId="262"/>
            <ac:spMk id="3" creationId="{2C0F9398-7FF4-4288-B41A-22643B2F971E}"/>
          </ac:spMkLst>
        </pc:spChg>
        <pc:spChg chg="add mod">
          <ac:chgData name="George Parker" userId="2245f6f708ded55b" providerId="LiveId" clId="{BA47DB31-DE1C-48E4-8174-C680EB3C8D4F}" dt="2019-04-03T19:58:09.501" v="6313" actId="948"/>
          <ac:spMkLst>
            <pc:docMk/>
            <pc:sldMk cId="3363722993" sldId="262"/>
            <ac:spMk id="4" creationId="{210C11E1-02DB-4CAD-A6C9-F85B25460027}"/>
          </ac:spMkLst>
        </pc:spChg>
      </pc:sldChg>
      <pc:sldChg chg="addSp delSp modSp add modNotesTx">
        <pc:chgData name="George Parker" userId="2245f6f708ded55b" providerId="LiveId" clId="{BA47DB31-DE1C-48E4-8174-C680EB3C8D4F}" dt="2019-04-03T22:59:37.487" v="6314" actId="1076"/>
        <pc:sldMkLst>
          <pc:docMk/>
          <pc:sldMk cId="2133697450" sldId="263"/>
        </pc:sldMkLst>
        <pc:spChg chg="mod">
          <ac:chgData name="George Parker" userId="2245f6f708ded55b" providerId="LiveId" clId="{BA47DB31-DE1C-48E4-8174-C680EB3C8D4F}" dt="2019-04-03T17:36:13.900" v="5850" actId="122"/>
          <ac:spMkLst>
            <pc:docMk/>
            <pc:sldMk cId="2133697450" sldId="263"/>
            <ac:spMk id="2" creationId="{88AE4BE3-0490-4DBC-8EB3-5DF48ACC0A38}"/>
          </ac:spMkLst>
        </pc:spChg>
        <pc:spChg chg="del mod">
          <ac:chgData name="George Parker" userId="2245f6f708ded55b" providerId="LiveId" clId="{BA47DB31-DE1C-48E4-8174-C680EB3C8D4F}" dt="2019-04-03T17:51:43.417" v="5859" actId="478"/>
          <ac:spMkLst>
            <pc:docMk/>
            <pc:sldMk cId="2133697450" sldId="263"/>
            <ac:spMk id="3" creationId="{AC0BADE0-1C75-40BC-A0BA-8F69E176A7FD}"/>
          </ac:spMkLst>
        </pc:spChg>
        <pc:spChg chg="add mod">
          <ac:chgData name="George Parker" userId="2245f6f708ded55b" providerId="LiveId" clId="{BA47DB31-DE1C-48E4-8174-C680EB3C8D4F}" dt="2019-04-03T17:53:47.919" v="5891" actId="13822"/>
          <ac:spMkLst>
            <pc:docMk/>
            <pc:sldMk cId="2133697450" sldId="263"/>
            <ac:spMk id="4" creationId="{8D13E353-529D-4713-90B0-4F9CE1FE5513}"/>
          </ac:spMkLst>
        </pc:spChg>
        <pc:spChg chg="add mod">
          <ac:chgData name="George Parker" userId="2245f6f708ded55b" providerId="LiveId" clId="{BA47DB31-DE1C-48E4-8174-C680EB3C8D4F}" dt="2019-04-03T17:53:52.857" v="5892" actId="13822"/>
          <ac:spMkLst>
            <pc:docMk/>
            <pc:sldMk cId="2133697450" sldId="263"/>
            <ac:spMk id="5" creationId="{6815CDDA-E604-4495-8C8D-BC3251894804}"/>
          </ac:spMkLst>
        </pc:spChg>
        <pc:spChg chg="add mod">
          <ac:chgData name="George Parker" userId="2245f6f708ded55b" providerId="LiveId" clId="{BA47DB31-DE1C-48E4-8174-C680EB3C8D4F}" dt="2019-04-03T17:53:56.246" v="5893" actId="13822"/>
          <ac:spMkLst>
            <pc:docMk/>
            <pc:sldMk cId="2133697450" sldId="263"/>
            <ac:spMk id="6" creationId="{E56E5FB5-1246-485B-80A8-30E31BB3B834}"/>
          </ac:spMkLst>
        </pc:spChg>
        <pc:spChg chg="add mod">
          <ac:chgData name="George Parker" userId="2245f6f708ded55b" providerId="LiveId" clId="{BA47DB31-DE1C-48E4-8174-C680EB3C8D4F}" dt="2019-04-03T17:53:59.726" v="5894" actId="13822"/>
          <ac:spMkLst>
            <pc:docMk/>
            <pc:sldMk cId="2133697450" sldId="263"/>
            <ac:spMk id="7" creationId="{BC43C5A3-8F24-45DD-B65A-71A1E26DD5E0}"/>
          </ac:spMkLst>
        </pc:spChg>
        <pc:spChg chg="add mod">
          <ac:chgData name="George Parker" userId="2245f6f708ded55b" providerId="LiveId" clId="{BA47DB31-DE1C-48E4-8174-C680EB3C8D4F}" dt="2019-04-03T17:55:26.190" v="5928" actId="1076"/>
          <ac:spMkLst>
            <pc:docMk/>
            <pc:sldMk cId="2133697450" sldId="263"/>
            <ac:spMk id="19" creationId="{A05E9C40-A5AD-47F2-BA6F-B8F7EBB9CD83}"/>
          </ac:spMkLst>
        </pc:spChg>
        <pc:spChg chg="add mod">
          <ac:chgData name="George Parker" userId="2245f6f708ded55b" providerId="LiveId" clId="{BA47DB31-DE1C-48E4-8174-C680EB3C8D4F}" dt="2019-04-03T17:57:01.517" v="5970" actId="1076"/>
          <ac:spMkLst>
            <pc:docMk/>
            <pc:sldMk cId="2133697450" sldId="263"/>
            <ac:spMk id="20" creationId="{0C0D3506-BA7A-4715-B9AB-FC6DB672FD8F}"/>
          </ac:spMkLst>
        </pc:spChg>
        <pc:spChg chg="add mod">
          <ac:chgData name="George Parker" userId="2245f6f708ded55b" providerId="LiveId" clId="{BA47DB31-DE1C-48E4-8174-C680EB3C8D4F}" dt="2019-04-03T22:59:37.487" v="6314" actId="1076"/>
          <ac:spMkLst>
            <pc:docMk/>
            <pc:sldMk cId="2133697450" sldId="263"/>
            <ac:spMk id="21" creationId="{D8AFC53F-F9F8-4D94-9F24-7A40C948EFAA}"/>
          </ac:spMkLst>
        </pc:spChg>
        <pc:spChg chg="add mod">
          <ac:chgData name="George Parker" userId="2245f6f708ded55b" providerId="LiveId" clId="{BA47DB31-DE1C-48E4-8174-C680EB3C8D4F}" dt="2019-04-03T17:58:27.950" v="6022" actId="1076"/>
          <ac:spMkLst>
            <pc:docMk/>
            <pc:sldMk cId="2133697450" sldId="263"/>
            <ac:spMk id="22" creationId="{D99FDC6C-1769-4021-8368-BE72EC2A3185}"/>
          </ac:spMkLst>
        </pc:spChg>
        <pc:spChg chg="add mod">
          <ac:chgData name="George Parker" userId="2245f6f708ded55b" providerId="LiveId" clId="{BA47DB31-DE1C-48E4-8174-C680EB3C8D4F}" dt="2019-04-03T18:02:34.036" v="6050" actId="207"/>
          <ac:spMkLst>
            <pc:docMk/>
            <pc:sldMk cId="2133697450" sldId="263"/>
            <ac:spMk id="23" creationId="{7124B0EF-97C9-4C89-9CFF-B0B89817DA98}"/>
          </ac:spMkLst>
        </pc:spChg>
        <pc:spChg chg="add mod">
          <ac:chgData name="George Parker" userId="2245f6f708ded55b" providerId="LiveId" clId="{BA47DB31-DE1C-48E4-8174-C680EB3C8D4F}" dt="2019-04-03T18:20:50.558" v="6086" actId="1076"/>
          <ac:spMkLst>
            <pc:docMk/>
            <pc:sldMk cId="2133697450" sldId="263"/>
            <ac:spMk id="45" creationId="{E3A55C11-24AA-4F16-B282-590B717BB086}"/>
          </ac:spMkLst>
        </pc:spChg>
        <pc:spChg chg="add mod">
          <ac:chgData name="George Parker" userId="2245f6f708ded55b" providerId="LiveId" clId="{BA47DB31-DE1C-48E4-8174-C680EB3C8D4F}" dt="2019-04-03T18:21:51.300" v="6102" actId="1076"/>
          <ac:spMkLst>
            <pc:docMk/>
            <pc:sldMk cId="2133697450" sldId="263"/>
            <ac:spMk id="46" creationId="{AC6C1929-2C40-4832-A2C1-96CA2A594954}"/>
          </ac:spMkLst>
        </pc:spChg>
        <pc:spChg chg="add mod">
          <ac:chgData name="George Parker" userId="2245f6f708ded55b" providerId="LiveId" clId="{BA47DB31-DE1C-48E4-8174-C680EB3C8D4F}" dt="2019-04-03T18:21:38.603" v="6101" actId="1076"/>
          <ac:spMkLst>
            <pc:docMk/>
            <pc:sldMk cId="2133697450" sldId="263"/>
            <ac:spMk id="47" creationId="{DE47F9DC-063A-499D-9A55-D4C3EF6DCDB6}"/>
          </ac:spMkLst>
        </pc:spChg>
        <pc:spChg chg="add mod">
          <ac:chgData name="George Parker" userId="2245f6f708ded55b" providerId="LiveId" clId="{BA47DB31-DE1C-48E4-8174-C680EB3C8D4F}" dt="2019-04-03T18:22:51.474" v="6124" actId="1076"/>
          <ac:spMkLst>
            <pc:docMk/>
            <pc:sldMk cId="2133697450" sldId="263"/>
            <ac:spMk id="48" creationId="{9FD09FE8-5582-4EEB-BECA-B9E284EE90B4}"/>
          </ac:spMkLst>
        </pc:spChg>
        <pc:spChg chg="add mod">
          <ac:chgData name="George Parker" userId="2245f6f708ded55b" providerId="LiveId" clId="{BA47DB31-DE1C-48E4-8174-C680EB3C8D4F}" dt="2019-04-03T18:22:41.826" v="6123" actId="1076"/>
          <ac:spMkLst>
            <pc:docMk/>
            <pc:sldMk cId="2133697450" sldId="263"/>
            <ac:spMk id="49" creationId="{03513455-6D74-4247-9291-27776C47EA7D}"/>
          </ac:spMkLst>
        </pc:spChg>
        <pc:spChg chg="add mod">
          <ac:chgData name="George Parker" userId="2245f6f708ded55b" providerId="LiveId" clId="{BA47DB31-DE1C-48E4-8174-C680EB3C8D4F}" dt="2019-04-03T18:22:32.497" v="6122" actId="1076"/>
          <ac:spMkLst>
            <pc:docMk/>
            <pc:sldMk cId="2133697450" sldId="263"/>
            <ac:spMk id="50" creationId="{5D532C4B-6413-4713-AB19-505839347048}"/>
          </ac:spMkLst>
        </pc:spChg>
        <pc:spChg chg="add mod">
          <ac:chgData name="George Parker" userId="2245f6f708ded55b" providerId="LiveId" clId="{BA47DB31-DE1C-48E4-8174-C680EB3C8D4F}" dt="2019-04-03T18:23:32.291" v="6140" actId="1076"/>
          <ac:spMkLst>
            <pc:docMk/>
            <pc:sldMk cId="2133697450" sldId="263"/>
            <ac:spMk id="51" creationId="{C2C95772-D031-40D7-8FB9-30B473829A0F}"/>
          </ac:spMkLst>
        </pc:spChg>
        <pc:spChg chg="add mod">
          <ac:chgData name="George Parker" userId="2245f6f708ded55b" providerId="LiveId" clId="{BA47DB31-DE1C-48E4-8174-C680EB3C8D4F}" dt="2019-04-03T18:23:21.214" v="6139" actId="1076"/>
          <ac:spMkLst>
            <pc:docMk/>
            <pc:sldMk cId="2133697450" sldId="263"/>
            <ac:spMk id="52" creationId="{1320FE31-13C4-4F32-ADFB-3E9AC2031E81}"/>
          </ac:spMkLst>
        </pc:spChg>
        <pc:spChg chg="add mod">
          <ac:chgData name="George Parker" userId="2245f6f708ded55b" providerId="LiveId" clId="{BA47DB31-DE1C-48E4-8174-C680EB3C8D4F}" dt="2019-04-03T18:24:04.269" v="6160" actId="1076"/>
          <ac:spMkLst>
            <pc:docMk/>
            <pc:sldMk cId="2133697450" sldId="263"/>
            <ac:spMk id="53" creationId="{1F9E6F30-6068-4FC8-B09E-D23AD480B958}"/>
          </ac:spMkLst>
        </pc:spChg>
        <pc:spChg chg="add mod">
          <ac:chgData name="George Parker" userId="2245f6f708ded55b" providerId="LiveId" clId="{BA47DB31-DE1C-48E4-8174-C680EB3C8D4F}" dt="2019-04-03T18:26:46.277" v="6199" actId="1076"/>
          <ac:spMkLst>
            <pc:docMk/>
            <pc:sldMk cId="2133697450" sldId="263"/>
            <ac:spMk id="54" creationId="{A27EAD29-D602-48AF-97B6-368A6FE9D2C3}"/>
          </ac:spMkLst>
        </pc:spChg>
        <pc:spChg chg="add mod">
          <ac:chgData name="George Parker" userId="2245f6f708ded55b" providerId="LiveId" clId="{BA47DB31-DE1C-48E4-8174-C680EB3C8D4F}" dt="2019-04-03T18:25:20.360" v="6174" actId="1076"/>
          <ac:spMkLst>
            <pc:docMk/>
            <pc:sldMk cId="2133697450" sldId="263"/>
            <ac:spMk id="55" creationId="{4F5347A0-49AA-44EB-8A9A-664455A16D57}"/>
          </ac:spMkLst>
        </pc:spChg>
        <pc:spChg chg="add mod">
          <ac:chgData name="George Parker" userId="2245f6f708ded55b" providerId="LiveId" clId="{BA47DB31-DE1C-48E4-8174-C680EB3C8D4F}" dt="2019-04-03T18:25:56.185" v="6187" actId="1076"/>
          <ac:spMkLst>
            <pc:docMk/>
            <pc:sldMk cId="2133697450" sldId="263"/>
            <ac:spMk id="56" creationId="{1FEF0DFE-DE4E-40C4-B40D-939BEDF43C30}"/>
          </ac:spMkLst>
        </pc:spChg>
        <pc:spChg chg="add mod">
          <ac:chgData name="George Parker" userId="2245f6f708ded55b" providerId="LiveId" clId="{BA47DB31-DE1C-48E4-8174-C680EB3C8D4F}" dt="2019-04-03T18:25:51.612" v="6186" actId="1076"/>
          <ac:spMkLst>
            <pc:docMk/>
            <pc:sldMk cId="2133697450" sldId="263"/>
            <ac:spMk id="57" creationId="{D068F985-8166-43D2-9D57-2BD8479343D0}"/>
          </ac:spMkLst>
        </pc:spChg>
        <pc:spChg chg="add mod">
          <ac:chgData name="George Parker" userId="2245f6f708ded55b" providerId="LiveId" clId="{BA47DB31-DE1C-48E4-8174-C680EB3C8D4F}" dt="2019-04-03T18:26:36.761" v="6198" actId="1076"/>
          <ac:spMkLst>
            <pc:docMk/>
            <pc:sldMk cId="2133697450" sldId="263"/>
            <ac:spMk id="58" creationId="{72C7ACA9-0B9C-4CFB-B66D-78C7EE2097C5}"/>
          </ac:spMkLst>
        </pc:spChg>
        <pc:spChg chg="add mod">
          <ac:chgData name="George Parker" userId="2245f6f708ded55b" providerId="LiveId" clId="{BA47DB31-DE1C-48E4-8174-C680EB3C8D4F}" dt="2019-04-03T18:26:28.806" v="6197" actId="1076"/>
          <ac:spMkLst>
            <pc:docMk/>
            <pc:sldMk cId="2133697450" sldId="263"/>
            <ac:spMk id="59" creationId="{C3972611-CF76-46BB-ADC2-F3547F5D9B8A}"/>
          </ac:spMkLst>
        </pc:spChg>
        <pc:spChg chg="add mod">
          <ac:chgData name="George Parker" userId="2245f6f708ded55b" providerId="LiveId" clId="{BA47DB31-DE1C-48E4-8174-C680EB3C8D4F}" dt="2019-04-03T18:27:30.574" v="6211" actId="1076"/>
          <ac:spMkLst>
            <pc:docMk/>
            <pc:sldMk cId="2133697450" sldId="263"/>
            <ac:spMk id="60" creationId="{710DCAE5-436D-4548-968C-EFE4D26E226C}"/>
          </ac:spMkLst>
        </pc:spChg>
        <pc:spChg chg="add mod">
          <ac:chgData name="George Parker" userId="2245f6f708ded55b" providerId="LiveId" clId="{BA47DB31-DE1C-48E4-8174-C680EB3C8D4F}" dt="2019-04-03T18:28:05.310" v="6228" actId="14100"/>
          <ac:spMkLst>
            <pc:docMk/>
            <pc:sldMk cId="2133697450" sldId="263"/>
            <ac:spMk id="61" creationId="{4D304EB3-C6B6-4227-886E-8CBB1203F1C2}"/>
          </ac:spMkLst>
        </pc:spChg>
        <pc:cxnChg chg="add mod">
          <ac:chgData name="George Parker" userId="2245f6f708ded55b" providerId="LiveId" clId="{BA47DB31-DE1C-48E4-8174-C680EB3C8D4F}" dt="2019-04-03T17:53:36.876" v="5890" actId="13822"/>
          <ac:cxnSpMkLst>
            <pc:docMk/>
            <pc:sldMk cId="2133697450" sldId="263"/>
            <ac:cxnSpMk id="9" creationId="{A126C8CB-ACC9-4099-BF73-C385256F4BF8}"/>
          </ac:cxnSpMkLst>
        </pc:cxnChg>
        <pc:cxnChg chg="add mod">
          <ac:chgData name="George Parker" userId="2245f6f708ded55b" providerId="LiveId" clId="{BA47DB31-DE1C-48E4-8174-C680EB3C8D4F}" dt="2019-04-03T17:53:21.156" v="5887" actId="13822"/>
          <ac:cxnSpMkLst>
            <pc:docMk/>
            <pc:sldMk cId="2133697450" sldId="263"/>
            <ac:cxnSpMk id="10" creationId="{253EC3BC-5846-4E6F-ACF3-9FC0D591637D}"/>
          </ac:cxnSpMkLst>
        </pc:cxnChg>
        <pc:cxnChg chg="add mod">
          <ac:chgData name="George Parker" userId="2245f6f708ded55b" providerId="LiveId" clId="{BA47DB31-DE1C-48E4-8174-C680EB3C8D4F}" dt="2019-04-03T17:53:31.496" v="5889" actId="13822"/>
          <ac:cxnSpMkLst>
            <pc:docMk/>
            <pc:sldMk cId="2133697450" sldId="263"/>
            <ac:cxnSpMk id="11" creationId="{C085B43C-0BEE-4D6E-8CA7-508413FFBB2E}"/>
          </ac:cxnSpMkLst>
        </pc:cxnChg>
        <pc:cxnChg chg="add del">
          <ac:chgData name="George Parker" userId="2245f6f708ded55b" providerId="LiveId" clId="{BA47DB31-DE1C-48E4-8174-C680EB3C8D4F}" dt="2019-04-03T17:53:11.916" v="5886" actId="478"/>
          <ac:cxnSpMkLst>
            <pc:docMk/>
            <pc:sldMk cId="2133697450" sldId="263"/>
            <ac:cxnSpMk id="12" creationId="{98FFB418-2D42-420C-8A83-73A00E2819EB}"/>
          </ac:cxnSpMkLst>
        </pc:cxnChg>
        <pc:cxnChg chg="add del mod">
          <ac:chgData name="George Parker" userId="2245f6f708ded55b" providerId="LiveId" clId="{BA47DB31-DE1C-48E4-8174-C680EB3C8D4F}" dt="2019-04-03T18:02:18.026" v="6049" actId="478"/>
          <ac:cxnSpMkLst>
            <pc:docMk/>
            <pc:sldMk cId="2133697450" sldId="263"/>
            <ac:cxnSpMk id="25" creationId="{A75A86F4-F575-4AF0-88E8-2E87A4AE2187}"/>
          </ac:cxnSpMkLst>
        </pc:cxnChg>
        <pc:cxnChg chg="add mod">
          <ac:chgData name="George Parker" userId="2245f6f708ded55b" providerId="LiveId" clId="{BA47DB31-DE1C-48E4-8174-C680EB3C8D4F}" dt="2019-04-03T18:02:05.804" v="6046" actId="14100"/>
          <ac:cxnSpMkLst>
            <pc:docMk/>
            <pc:sldMk cId="2133697450" sldId="263"/>
            <ac:cxnSpMk id="27" creationId="{4DB53AD9-F284-495C-AA50-371DAB765D51}"/>
          </ac:cxnSpMkLst>
        </pc:cxnChg>
        <pc:cxnChg chg="add mod">
          <ac:chgData name="George Parker" userId="2245f6f708ded55b" providerId="LiveId" clId="{BA47DB31-DE1C-48E4-8174-C680EB3C8D4F}" dt="2019-04-03T18:02:09.119" v="6047" actId="14100"/>
          <ac:cxnSpMkLst>
            <pc:docMk/>
            <pc:sldMk cId="2133697450" sldId="263"/>
            <ac:cxnSpMk id="28" creationId="{87E87EC8-9301-4A77-9CF0-A5D9DEE25AC9}"/>
          </ac:cxnSpMkLst>
        </pc:cxnChg>
        <pc:cxnChg chg="add mod">
          <ac:chgData name="George Parker" userId="2245f6f708ded55b" providerId="LiveId" clId="{BA47DB31-DE1C-48E4-8174-C680EB3C8D4F}" dt="2019-04-03T18:01:38.826" v="6038" actId="14100"/>
          <ac:cxnSpMkLst>
            <pc:docMk/>
            <pc:sldMk cId="2133697450" sldId="263"/>
            <ac:cxnSpMk id="29" creationId="{0E5F2DD0-C50E-4944-8305-D1C7ADBD7B55}"/>
          </ac:cxnSpMkLst>
        </pc:cxnChg>
        <pc:cxnChg chg="add mod">
          <ac:chgData name="George Parker" userId="2245f6f708ded55b" providerId="LiveId" clId="{BA47DB31-DE1C-48E4-8174-C680EB3C8D4F}" dt="2019-04-03T18:02:12.746" v="6048" actId="14100"/>
          <ac:cxnSpMkLst>
            <pc:docMk/>
            <pc:sldMk cId="2133697450" sldId="263"/>
            <ac:cxnSpMk id="30" creationId="{C1AA9FDA-C894-4CBB-B628-D4D90591DB64}"/>
          </ac:cxnSpMkLst>
        </pc:cxnChg>
        <pc:cxnChg chg="add mod">
          <ac:chgData name="George Parker" userId="2245f6f708ded55b" providerId="LiveId" clId="{BA47DB31-DE1C-48E4-8174-C680EB3C8D4F}" dt="2019-04-03T18:24:28.471" v="6161" actId="1076"/>
          <ac:cxnSpMkLst>
            <pc:docMk/>
            <pc:sldMk cId="2133697450" sldId="263"/>
            <ac:cxnSpMk id="40" creationId="{A6622F87-FE34-4B37-8541-1A8770593708}"/>
          </ac:cxnSpMkLst>
        </pc:cxnChg>
        <pc:cxnChg chg="add mod">
          <ac:chgData name="George Parker" userId="2245f6f708ded55b" providerId="LiveId" clId="{BA47DB31-DE1C-48E4-8174-C680EB3C8D4F}" dt="2019-04-03T18:19:31.485" v="6072" actId="13822"/>
          <ac:cxnSpMkLst>
            <pc:docMk/>
            <pc:sldMk cId="2133697450" sldId="263"/>
            <ac:cxnSpMk id="41" creationId="{A3593D96-E0EA-4522-8FCA-6A4A084BC36F}"/>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05E5AD-B72B-4BF8-9AF6-9845DFC7CF1D}" type="datetimeFigureOut">
              <a:rPr lang="en-GB" smtClean="0"/>
              <a:t>02/04/2019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FB56A1-0AE4-4645-A3DA-EA61CDA5A4F7}" type="slidenum">
              <a:rPr lang="en-GB" smtClean="0"/>
              <a:t>‹#›</a:t>
            </a:fld>
            <a:endParaRPr lang="en-GB"/>
          </a:p>
        </p:txBody>
      </p:sp>
    </p:spTree>
    <p:extLst>
      <p:ext uri="{BB962C8B-B14F-4D97-AF65-F5344CB8AC3E}">
        <p14:creationId xmlns:p14="http://schemas.microsoft.com/office/powerpoint/2010/main" val="99443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dirty="0"/>
              <a:t>To begin what is project management? </a:t>
            </a:r>
          </a:p>
          <a:p>
            <a:endParaRPr lang="en-GB" sz="1050" dirty="0"/>
          </a:p>
          <a:p>
            <a:r>
              <a:rPr lang="en-GB" sz="1050" dirty="0"/>
              <a:t>Well project management is a vast all encompassing topic that can be used within any field for any purpose towards the completion of any goal.  This is done through the application of numerous possess, tools and skills to achieve a previously set goal or objective </a:t>
            </a:r>
            <a:r>
              <a:rPr lang="en-GB" sz="1200" b="0" i="0" kern="1200" dirty="0">
                <a:solidFill>
                  <a:schemeClr val="tx1"/>
                </a:solidFill>
                <a:effectLst/>
                <a:latin typeface="+mn-lt"/>
                <a:ea typeface="+mn-ea"/>
                <a:cs typeface="+mn-cs"/>
              </a:rPr>
              <a:t>("The Role of the Project Manager", 2019)</a:t>
            </a:r>
            <a:r>
              <a:rPr lang="en-GB" sz="1050" dirty="0"/>
              <a:t>. </a:t>
            </a:r>
          </a:p>
          <a:p>
            <a:endParaRPr lang="en-GB" sz="1050" dirty="0"/>
          </a:p>
          <a:p>
            <a:r>
              <a:rPr lang="en-GB" sz="1050" dirty="0"/>
              <a:t>A  project managers role is rather appropriately to manage the project in question, this can be done by successfully initiation of the project by choosing the correct team with the right skill set and knowledge to ensure the best possible outcome for the project with the highest odds for success. Also it is key that the project manager clearly defined the grounds for success of the project with whoever set the project in the first place </a:t>
            </a:r>
            <a:r>
              <a:rPr lang="en-GB" sz="1200" b="0" i="0" kern="1200" dirty="0">
                <a:solidFill>
                  <a:schemeClr val="tx1"/>
                </a:solidFill>
                <a:effectLst/>
                <a:latin typeface="+mn-lt"/>
                <a:ea typeface="+mn-ea"/>
                <a:cs typeface="+mn-cs"/>
              </a:rPr>
              <a:t>(Westland &amp; Westland, 2019)</a:t>
            </a:r>
            <a:r>
              <a:rPr lang="en-GB" sz="1050" dirty="0"/>
              <a:t>. </a:t>
            </a:r>
          </a:p>
          <a:p>
            <a:endParaRPr lang="en-GB" sz="1050" dirty="0"/>
          </a:p>
          <a:p>
            <a:r>
              <a:rPr lang="en-GB" sz="1050" dirty="0"/>
              <a:t>A project manager should also dedicate time to planning the steps that will need to be taken for the projects completion by breaking down the work structure into segments to see which is the fastest path towards completion as well as which areas of the project are likely to be most time consuming and costly. With this knowledge a project manager can allocate more time and resources are critical points in the project so that they flow smoothly with plentiful staff and reassures available to the projects team. </a:t>
            </a:r>
          </a:p>
          <a:p>
            <a:endParaRPr lang="en-GB" sz="1050" dirty="0"/>
          </a:p>
          <a:p>
            <a:r>
              <a:rPr lang="en-GB" sz="1050" dirty="0"/>
              <a:t>A project manger is also responsible for how the project is designed and executed with precision and skill so that whatever the projects team create is fit for its chosen purpose. The project manager must monitor the project constantly to ensure that this is done well either through direct oversight of though delegation of certain responsibilities to members of the team who will monitor and then report back the project manager with their findings for instruction on what their next step will be. </a:t>
            </a:r>
          </a:p>
          <a:p>
            <a:endParaRPr lang="en-GB" sz="1050" dirty="0"/>
          </a:p>
          <a:p>
            <a:r>
              <a:rPr lang="en-GB" sz="1050" dirty="0"/>
              <a:t>The final role of a project manager is the closure of the project this can either be upon the projects completion which will then require a sit down with the projects team to go over what they felt went well and what they didn’t feel well so that changes can be made for the next project. A projects closure can also be done when a project becomes un-successful through costing too much to complete, taking too much time and resources for completion or  the project is cancel at some point during its lifecycle resulting from external factors. </a:t>
            </a:r>
          </a:p>
          <a:p>
            <a:endParaRPr lang="en-GB" sz="1050" dirty="0"/>
          </a:p>
          <a:p>
            <a:endParaRPr lang="en-GB" dirty="0"/>
          </a:p>
          <a:p>
            <a:endParaRPr lang="en-GB" dirty="0"/>
          </a:p>
        </p:txBody>
      </p:sp>
      <p:sp>
        <p:nvSpPr>
          <p:cNvPr id="4" name="Slide Number Placeholder 3"/>
          <p:cNvSpPr>
            <a:spLocks noGrp="1"/>
          </p:cNvSpPr>
          <p:nvPr>
            <p:ph type="sldNum" sz="quarter" idx="5"/>
          </p:nvPr>
        </p:nvSpPr>
        <p:spPr/>
        <p:txBody>
          <a:bodyPr/>
          <a:lstStyle/>
          <a:p>
            <a:fld id="{53FB56A1-0AE4-4645-A3DA-EA61CDA5A4F7}" type="slidenum">
              <a:rPr lang="en-GB" smtClean="0"/>
              <a:t>2</a:t>
            </a:fld>
            <a:endParaRPr lang="en-GB"/>
          </a:p>
        </p:txBody>
      </p:sp>
    </p:spTree>
    <p:extLst>
      <p:ext uri="{BB962C8B-B14F-4D97-AF65-F5344CB8AC3E}">
        <p14:creationId xmlns:p14="http://schemas.microsoft.com/office/powerpoint/2010/main" val="182119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dirty="0"/>
              <a:t>Within project management there are many tools that can be used for assisting the project manager and project team throughout the projects duration. </a:t>
            </a:r>
          </a:p>
          <a:p>
            <a:endParaRPr lang="en-GB" sz="1050" dirty="0"/>
          </a:p>
          <a:p>
            <a:r>
              <a:rPr lang="en-GB" sz="1050" dirty="0"/>
              <a:t>One such tool is Prince2. </a:t>
            </a:r>
          </a:p>
          <a:p>
            <a:endParaRPr lang="en-GB" sz="1050" dirty="0"/>
          </a:p>
          <a:p>
            <a:r>
              <a:rPr lang="en-GB" sz="1050" dirty="0"/>
              <a:t>Prince2 is a major tool for project management, this methodology can be used in any project no matter the size of the project and no matter the size of the organisation that wishes to use Prince2 in their projects. Prince2 is so flexible that it is able to be used in all manner of projects from aiding in the design of physical products such as laptops and booklets to non-physical projects such as re-branding campaigns for online companies and helping in the design of advertisements </a:t>
            </a:r>
            <a:r>
              <a:rPr lang="fr-FR" sz="1200" b="0" i="0" kern="1200" dirty="0">
                <a:solidFill>
                  <a:schemeClr val="tx1"/>
                </a:solidFill>
                <a:effectLst/>
                <a:latin typeface="+mn-lt"/>
                <a:ea typeface="+mn-ea"/>
                <a:cs typeface="+mn-cs"/>
              </a:rPr>
              <a:t>("PRINCE2 Information &amp; Courses | Project Management Certification | UK", 2019)</a:t>
            </a:r>
            <a:r>
              <a:rPr lang="en-GB" sz="1050" dirty="0"/>
              <a:t>. </a:t>
            </a:r>
          </a:p>
          <a:p>
            <a:endParaRPr lang="en-GB" sz="1050" dirty="0"/>
          </a:p>
          <a:p>
            <a:r>
              <a:rPr lang="en-GB" sz="1050" dirty="0"/>
              <a:t>Agile  is another important tool for project management. </a:t>
            </a:r>
          </a:p>
          <a:p>
            <a:endParaRPr lang="en-GB" sz="1050" dirty="0"/>
          </a:p>
          <a:p>
            <a:r>
              <a:rPr lang="en-GB" sz="1050" dirty="0"/>
              <a:t>Agile focuses around breaking down projects into small segments that can be completed within work sessions, these sessions are generally short which run over days or weeks and are know as sprints. This segmented schedule allows the team to show that their project is continually successful or if not fixes can be made quickly </a:t>
            </a:r>
            <a:r>
              <a:rPr lang="en-GB" sz="1200" b="0" i="0" kern="1200" dirty="0">
                <a:solidFill>
                  <a:schemeClr val="tx1"/>
                </a:solidFill>
                <a:effectLst/>
                <a:latin typeface="+mn-lt"/>
                <a:ea typeface="+mn-ea"/>
                <a:cs typeface="+mn-cs"/>
              </a:rPr>
              <a:t>("What is Agile Project Management? - Definition from WhatIs.com", 2019)</a:t>
            </a:r>
            <a:r>
              <a:rPr lang="en-GB" sz="1050" dirty="0"/>
              <a:t>. </a:t>
            </a:r>
          </a:p>
          <a:p>
            <a:endParaRPr lang="en-GB" sz="1050" dirty="0"/>
          </a:p>
          <a:p>
            <a:r>
              <a:rPr lang="en-GB" sz="1050" dirty="0"/>
              <a:t>A third useful tool of project management is Waterfall. </a:t>
            </a:r>
          </a:p>
          <a:p>
            <a:endParaRPr lang="en-GB" sz="1050" dirty="0"/>
          </a:p>
          <a:p>
            <a:r>
              <a:rPr lang="en-GB" sz="1050" dirty="0"/>
              <a:t>Waterfall is a sequential process given to project management, this means that the undergoing project is done in a linear way with several phases. No phase can begin until the previous or first stage is completed. Waterfall project management does not allow for the return to a previous phase the only way this can be done is by restarting the project from the beginning.  The reason for the strict nature of waterfall project management is because it is historically routed in manufacturing and construction projects, where in these industries require a stage to be completed before the next can begin such as you cannot put a roof on a house until the walls are built </a:t>
            </a:r>
            <a:r>
              <a:rPr lang="en-GB" sz="1200" b="0" i="0" kern="1200" dirty="0">
                <a:solidFill>
                  <a:schemeClr val="tx1"/>
                </a:solidFill>
                <a:effectLst/>
                <a:latin typeface="+mn-lt"/>
                <a:ea typeface="+mn-ea"/>
                <a:cs typeface="+mn-cs"/>
              </a:rPr>
              <a:t>("What the Waterfall Project Management Methodology Can (and Can’t) Do for You", 2019)</a:t>
            </a:r>
            <a:r>
              <a:rPr lang="en-GB" sz="1050" dirty="0"/>
              <a:t>. </a:t>
            </a:r>
          </a:p>
          <a:p>
            <a:endParaRPr lang="en-GB" sz="1050" dirty="0"/>
          </a:p>
          <a:p>
            <a:r>
              <a:rPr lang="en-GB" sz="1050" dirty="0"/>
              <a:t>Agile and Waterfall project management are two opposing styles to each other with waterfall being strict and Agile being much more malleable in that it can reshape to solve a problem without the restarting of the entire project. Whilst prince2 is originally based on waterfall and has become a evolutionary successor and encompasses aspects of Agile also where the main difference the agile is an approach primarily geared towards software development. </a:t>
            </a:r>
          </a:p>
        </p:txBody>
      </p:sp>
      <p:sp>
        <p:nvSpPr>
          <p:cNvPr id="4" name="Slide Number Placeholder 3"/>
          <p:cNvSpPr>
            <a:spLocks noGrp="1"/>
          </p:cNvSpPr>
          <p:nvPr>
            <p:ph type="sldNum" sz="quarter" idx="5"/>
          </p:nvPr>
        </p:nvSpPr>
        <p:spPr/>
        <p:txBody>
          <a:bodyPr/>
          <a:lstStyle/>
          <a:p>
            <a:fld id="{53FB56A1-0AE4-4645-A3DA-EA61CDA5A4F7}" type="slidenum">
              <a:rPr lang="en-GB" smtClean="0"/>
              <a:t>3</a:t>
            </a:fld>
            <a:endParaRPr lang="en-GB"/>
          </a:p>
        </p:txBody>
      </p:sp>
    </p:spTree>
    <p:extLst>
      <p:ext uri="{BB962C8B-B14F-4D97-AF65-F5344CB8AC3E}">
        <p14:creationId xmlns:p14="http://schemas.microsoft.com/office/powerpoint/2010/main" val="3113185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are three stages with stakeholder analysis, </a:t>
            </a:r>
          </a:p>
          <a:p>
            <a:endParaRPr lang="en-GB" sz="1100" dirty="0"/>
          </a:p>
          <a:p>
            <a:r>
              <a:rPr lang="en-GB" sz="1100" dirty="0"/>
              <a:t>The first stage is to identify who the stakeholders are, this could be anyone that has an interest or influence in the projects outcome. Stakeholders exist internally and externally such as a company owner who is supporting the project or the media who observe the project from a distance to see what is being done and how so. </a:t>
            </a:r>
          </a:p>
          <a:p>
            <a:endParaRPr lang="en-GB" sz="1100" dirty="0"/>
          </a:p>
          <a:p>
            <a:r>
              <a:rPr lang="en-GB" sz="1100" dirty="0"/>
              <a:t>The second stage is to prioritise the stakeholders involved with the project, this can be done with two variables. Power and Interest with those such as the general public with low power and influence they should be monitored with little effort. With those such as the media who have higher levels of interested they should be kept informed and up to date constantly throughout the ongoing project. Whilst those with high amounts of power and low interest should be kept satisfied without being given overwhelming information. Finally for those with high amounts of both power and interest they should be managed closely during the project to ensure they are happy with the ongoing progress of the project, these are the highest priority of stakeholders. </a:t>
            </a:r>
          </a:p>
        </p:txBody>
      </p:sp>
      <p:sp>
        <p:nvSpPr>
          <p:cNvPr id="4" name="Slide Number Placeholder 3"/>
          <p:cNvSpPr>
            <a:spLocks noGrp="1"/>
          </p:cNvSpPr>
          <p:nvPr>
            <p:ph type="sldNum" sz="quarter" idx="5"/>
          </p:nvPr>
        </p:nvSpPr>
        <p:spPr/>
        <p:txBody>
          <a:bodyPr/>
          <a:lstStyle/>
          <a:p>
            <a:fld id="{53FB56A1-0AE4-4645-A3DA-EA61CDA5A4F7}" type="slidenum">
              <a:rPr lang="en-GB" smtClean="0"/>
              <a:t>4</a:t>
            </a:fld>
            <a:endParaRPr lang="en-GB"/>
          </a:p>
        </p:txBody>
      </p:sp>
    </p:spTree>
    <p:extLst>
      <p:ext uri="{BB962C8B-B14F-4D97-AF65-F5344CB8AC3E}">
        <p14:creationId xmlns:p14="http://schemas.microsoft.com/office/powerpoint/2010/main" val="3055983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dirty="0"/>
              <a:t>With project risk management the first stage is to identify the risk involved this can be done by recoding potential risks overtime as they are perceived, then following this the risk must be evaluated based on the probability of the risk occurring during the project and the impact that the risk will have on the project.  </a:t>
            </a:r>
          </a:p>
          <a:p>
            <a:endParaRPr lang="en-GB" sz="1050" dirty="0"/>
          </a:p>
          <a:p>
            <a:r>
              <a:rPr lang="en-GB" sz="1050" dirty="0"/>
              <a:t>Talk about diagram: </a:t>
            </a:r>
          </a:p>
          <a:p>
            <a:endParaRPr lang="en-GB" sz="1050" dirty="0"/>
          </a:p>
          <a:p>
            <a:r>
              <a:rPr lang="en-GB" sz="1050" dirty="0"/>
              <a:t>Following this there must be strategies in place on how the risks in question should be addressed and avoided, this may be done through new protocols and procedures being implemented to reduce high risks involved with the project. </a:t>
            </a:r>
          </a:p>
          <a:p>
            <a:endParaRPr lang="en-GB" sz="1050" dirty="0"/>
          </a:p>
          <a:p>
            <a:r>
              <a:rPr lang="en-GB" sz="1050" dirty="0"/>
              <a:t>Finally the risks need to be monitored throughout the project either by a dedicated team or an individual assigned to each risk for direct monitoring. </a:t>
            </a:r>
          </a:p>
        </p:txBody>
      </p:sp>
      <p:sp>
        <p:nvSpPr>
          <p:cNvPr id="4" name="Slide Number Placeholder 3"/>
          <p:cNvSpPr>
            <a:spLocks noGrp="1"/>
          </p:cNvSpPr>
          <p:nvPr>
            <p:ph type="sldNum" sz="quarter" idx="5"/>
          </p:nvPr>
        </p:nvSpPr>
        <p:spPr/>
        <p:txBody>
          <a:bodyPr/>
          <a:lstStyle/>
          <a:p>
            <a:fld id="{53FB56A1-0AE4-4645-A3DA-EA61CDA5A4F7}" type="slidenum">
              <a:rPr lang="en-GB" smtClean="0"/>
              <a:t>5</a:t>
            </a:fld>
            <a:endParaRPr lang="en-GB"/>
          </a:p>
        </p:txBody>
      </p:sp>
    </p:spTree>
    <p:extLst>
      <p:ext uri="{BB962C8B-B14F-4D97-AF65-F5344CB8AC3E}">
        <p14:creationId xmlns:p14="http://schemas.microsoft.com/office/powerpoint/2010/main" val="2299735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topic has shown many areas to project management that I could not have known at the beginning of this module and has taught me much from learning each aspect of the project management, such as new techniques as assisting tools to manage a project and a team of people over time as well as how to identify and deal with changes that could be set in place. </a:t>
            </a:r>
          </a:p>
        </p:txBody>
      </p:sp>
      <p:sp>
        <p:nvSpPr>
          <p:cNvPr id="4" name="Slide Number Placeholder 3"/>
          <p:cNvSpPr>
            <a:spLocks noGrp="1"/>
          </p:cNvSpPr>
          <p:nvPr>
            <p:ph type="sldNum" sz="quarter" idx="5"/>
          </p:nvPr>
        </p:nvSpPr>
        <p:spPr/>
        <p:txBody>
          <a:bodyPr/>
          <a:lstStyle/>
          <a:p>
            <a:fld id="{53FB56A1-0AE4-4645-A3DA-EA61CDA5A4F7}" type="slidenum">
              <a:rPr lang="en-GB" smtClean="0"/>
              <a:t>6</a:t>
            </a:fld>
            <a:endParaRPr lang="en-GB"/>
          </a:p>
        </p:txBody>
      </p:sp>
    </p:spTree>
    <p:extLst>
      <p:ext uri="{BB962C8B-B14F-4D97-AF65-F5344CB8AC3E}">
        <p14:creationId xmlns:p14="http://schemas.microsoft.com/office/powerpoint/2010/main" val="4235054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33ACF77-4027-4CA8-8B9C-5DCF2D81FB4D}" type="datetimeFigureOut">
              <a:rPr lang="en-GB" smtClean="0"/>
              <a:t>02/04/2019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24B419C-583E-4433-ADDC-D4B49BC8BACF}" type="slidenum">
              <a:rPr lang="en-GB" smtClean="0"/>
              <a:t>‹#›</a:t>
            </a:fld>
            <a:endParaRPr lang="en-GB"/>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033778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ACF77-4027-4CA8-8B9C-5DCF2D81FB4D}"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1900180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33ACF77-4027-4CA8-8B9C-5DCF2D81FB4D}" type="datetimeFigureOut">
              <a:rPr lang="en-GB" smtClean="0"/>
              <a:t>02/04/2019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24B419C-583E-4433-ADDC-D4B49BC8BACF}"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240445081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3ACF77-4027-4CA8-8B9C-5DCF2D81FB4D}"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467661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3ACF77-4027-4CA8-8B9C-5DCF2D81FB4D}" type="datetimeFigureOut">
              <a:rPr lang="en-GB" smtClean="0"/>
              <a:t>02/04/2019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1038087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3ACF77-4027-4CA8-8B9C-5DCF2D81FB4D}" type="datetimeFigureOut">
              <a:rPr lang="en-GB" smtClean="0"/>
              <a:t>02/04/2019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350049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3ACF77-4027-4CA8-8B9C-5DCF2D81FB4D}" type="datetimeFigureOut">
              <a:rPr lang="en-GB" smtClean="0"/>
              <a:t>02/04/2019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3417190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33ACF77-4027-4CA8-8B9C-5DCF2D81FB4D}" type="datetimeFigureOut">
              <a:rPr lang="en-GB" smtClean="0"/>
              <a:t>02/04/2019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24B419C-583E-4433-ADDC-D4B49BC8BACF}"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81177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33ACF77-4027-4CA8-8B9C-5DCF2D81FB4D}" type="datetimeFigureOut">
              <a:rPr lang="en-GB" smtClean="0"/>
              <a:t>02/04/2019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24B419C-583E-4433-ADDC-D4B49BC8BACF}"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3881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ACF77-4027-4CA8-8B9C-5DCF2D81FB4D}"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1512052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ACF77-4027-4CA8-8B9C-5DCF2D81FB4D}"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B419C-583E-4433-ADDC-D4B49BC8BACF}" type="slidenum">
              <a:rPr lang="en-GB" smtClean="0"/>
              <a:t>‹#›</a:t>
            </a:fld>
            <a:endParaRPr lang="en-GB"/>
          </a:p>
        </p:txBody>
      </p:sp>
    </p:spTree>
    <p:extLst>
      <p:ext uri="{BB962C8B-B14F-4D97-AF65-F5344CB8AC3E}">
        <p14:creationId xmlns:p14="http://schemas.microsoft.com/office/powerpoint/2010/main" val="2136198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33ACF77-4027-4CA8-8B9C-5DCF2D81FB4D}" type="datetimeFigureOut">
              <a:rPr lang="en-GB" smtClean="0"/>
              <a:t>02/04/2019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24B419C-583E-4433-ADDC-D4B49BC8BACF}"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531507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rojectmanager.com/blog/project-manager-job-description" TargetMode="External"/><Relationship Id="rId2" Type="http://schemas.openxmlformats.org/officeDocument/2006/relationships/hyperlink" Target="https://www.projectsmart.co.uk/the-role-of-the-project-manager.php" TargetMode="External"/><Relationship Id="rId1" Type="http://schemas.openxmlformats.org/officeDocument/2006/relationships/slideLayout" Target="../slideLayouts/slideLayout2.xml"/><Relationship Id="rId6" Type="http://schemas.openxmlformats.org/officeDocument/2006/relationships/hyperlink" Target="https://www.prince2.com/uk" TargetMode="External"/><Relationship Id="rId5" Type="http://schemas.openxmlformats.org/officeDocument/2006/relationships/hyperlink" Target="https://www.lucidchart.com/blog/waterfall-project-management-methodology" TargetMode="External"/><Relationship Id="rId4" Type="http://schemas.openxmlformats.org/officeDocument/2006/relationships/hyperlink" Target="https://searchcio.techtarget.com/definition/Agile-project-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F78B-A8B9-4823-9E33-924A70467211}"/>
              </a:ext>
            </a:extLst>
          </p:cNvPr>
          <p:cNvSpPr>
            <a:spLocks noGrp="1"/>
          </p:cNvSpPr>
          <p:nvPr>
            <p:ph type="ctrTitle"/>
          </p:nvPr>
        </p:nvSpPr>
        <p:spPr>
          <a:xfrm>
            <a:off x="2628900" y="659701"/>
            <a:ext cx="9144000" cy="1059371"/>
          </a:xfrm>
        </p:spPr>
        <p:txBody>
          <a:bodyPr/>
          <a:lstStyle/>
          <a:p>
            <a:r>
              <a:rPr lang="en-GB" b="1" dirty="0"/>
              <a:t>Assignment 2 </a:t>
            </a:r>
          </a:p>
        </p:txBody>
      </p:sp>
      <p:sp>
        <p:nvSpPr>
          <p:cNvPr id="3" name="Subtitle 2">
            <a:extLst>
              <a:ext uri="{FF2B5EF4-FFF2-40B4-BE49-F238E27FC236}">
                <a16:creationId xmlns:a16="http://schemas.microsoft.com/office/drawing/2014/main" id="{24CB821E-0B6C-4AF0-AB11-454314679554}"/>
              </a:ext>
            </a:extLst>
          </p:cNvPr>
          <p:cNvSpPr>
            <a:spLocks noGrp="1"/>
          </p:cNvSpPr>
          <p:nvPr>
            <p:ph type="subTitle" idx="1"/>
          </p:nvPr>
        </p:nvSpPr>
        <p:spPr>
          <a:xfrm>
            <a:off x="1524000" y="4542537"/>
            <a:ext cx="9144000" cy="1655762"/>
          </a:xfrm>
        </p:spPr>
        <p:txBody>
          <a:bodyPr>
            <a:normAutofit/>
          </a:bodyPr>
          <a:lstStyle/>
          <a:p>
            <a:r>
              <a:rPr lang="en-GB" dirty="0"/>
              <a:t>Project management and sustainability </a:t>
            </a:r>
          </a:p>
          <a:p>
            <a:r>
              <a:rPr lang="en-GB" dirty="0"/>
              <a:t>BMSP5008</a:t>
            </a:r>
          </a:p>
          <a:p>
            <a:r>
              <a:rPr lang="en-GB" dirty="0"/>
              <a:t>George Parker</a:t>
            </a:r>
          </a:p>
          <a:p>
            <a:r>
              <a:rPr lang="en-GB" dirty="0"/>
              <a:t>Thursday 4</a:t>
            </a:r>
            <a:r>
              <a:rPr lang="en-GB" baseline="30000" dirty="0"/>
              <a:t>th</a:t>
            </a:r>
            <a:r>
              <a:rPr lang="en-GB" dirty="0"/>
              <a:t> of April 2019 </a:t>
            </a:r>
          </a:p>
        </p:txBody>
      </p:sp>
      <p:pic>
        <p:nvPicPr>
          <p:cNvPr id="3074" name="Picture 2" descr="Image result for project management">
            <a:extLst>
              <a:ext uri="{FF2B5EF4-FFF2-40B4-BE49-F238E27FC236}">
                <a16:creationId xmlns:a16="http://schemas.microsoft.com/office/drawing/2014/main" id="{43FD222A-7E20-4C5F-A06F-F28F1F011A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739709"/>
            <a:ext cx="4456113" cy="267403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lated image">
            <a:extLst>
              <a:ext uri="{FF2B5EF4-FFF2-40B4-BE49-F238E27FC236}">
                <a16:creationId xmlns:a16="http://schemas.microsoft.com/office/drawing/2014/main" id="{8152992E-3531-4B80-8861-8B0A73085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7278" y="1739709"/>
            <a:ext cx="4530722" cy="2674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876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0" name="Rectangle 72">
            <a:extLst>
              <a:ext uri="{FF2B5EF4-FFF2-40B4-BE49-F238E27FC236}">
                <a16:creationId xmlns:a16="http://schemas.microsoft.com/office/drawing/2014/main" id="{53ACC193-7D3E-4416-8674-FC678843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E12B7-53AE-42F6-8A58-F359B2DE31A9}"/>
              </a:ext>
            </a:extLst>
          </p:cNvPr>
          <p:cNvSpPr>
            <a:spLocks noGrp="1"/>
          </p:cNvSpPr>
          <p:nvPr>
            <p:ph type="title"/>
          </p:nvPr>
        </p:nvSpPr>
        <p:spPr>
          <a:xfrm>
            <a:off x="784743" y="685800"/>
            <a:ext cx="5793475" cy="1485900"/>
          </a:xfrm>
        </p:spPr>
        <p:txBody>
          <a:bodyPr vert="horz" lIns="91440" tIns="45720" rIns="91440" bIns="45720" rtlCol="0" anchor="t">
            <a:normAutofit/>
          </a:bodyPr>
          <a:lstStyle/>
          <a:p>
            <a:r>
              <a:rPr lang="en-US" b="1"/>
              <a:t>What is Project Management?   </a:t>
            </a:r>
          </a:p>
        </p:txBody>
      </p:sp>
      <p:sp>
        <p:nvSpPr>
          <p:cNvPr id="4" name="TextBox 3">
            <a:extLst>
              <a:ext uri="{FF2B5EF4-FFF2-40B4-BE49-F238E27FC236}">
                <a16:creationId xmlns:a16="http://schemas.microsoft.com/office/drawing/2014/main" id="{DDD09EA3-4535-4649-88DA-06854B291EFF}"/>
              </a:ext>
            </a:extLst>
          </p:cNvPr>
          <p:cNvSpPr txBox="1"/>
          <p:nvPr/>
        </p:nvSpPr>
        <p:spPr>
          <a:xfrm>
            <a:off x="784743" y="2286000"/>
            <a:ext cx="5793475" cy="3886200"/>
          </a:xfrm>
          <a:prstGeom prst="rect">
            <a:avLst/>
          </a:prstGeom>
        </p:spPr>
        <p:txBody>
          <a:bodyPr vert="horz" lIns="91440" tIns="45720" rIns="91440" bIns="45720" rtlCol="0">
            <a:normAutofit/>
          </a:bodyPr>
          <a:lstStyle/>
          <a:p>
            <a:pPr indent="-384048" algn="ctr" defTabSz="914400">
              <a:lnSpc>
                <a:spcPct val="94000"/>
              </a:lnSpc>
              <a:spcAft>
                <a:spcPts val="200"/>
              </a:spcAft>
              <a:buFont typeface="Franklin Gothic Book" panose="020B0503020102020204" pitchFamily="34" charset="0"/>
            </a:pPr>
            <a:endParaRPr lang="en-US" sz="2400" b="1" dirty="0">
              <a:solidFill>
                <a:schemeClr val="tx2"/>
              </a:solidFill>
            </a:endParaRPr>
          </a:p>
          <a:p>
            <a:pPr indent="-384048" algn="ctr" defTabSz="914400">
              <a:lnSpc>
                <a:spcPct val="94000"/>
              </a:lnSpc>
              <a:spcAft>
                <a:spcPts val="200"/>
              </a:spcAft>
              <a:buFont typeface="Franklin Gothic Book" panose="020B0503020102020204" pitchFamily="34" charset="0"/>
            </a:pPr>
            <a:r>
              <a:rPr lang="en-US" sz="2400" b="1" dirty="0">
                <a:solidFill>
                  <a:schemeClr val="tx2"/>
                </a:solidFill>
              </a:rPr>
              <a:t>Project management is the application of numerous processes, tools and skills to achieved a previously set objective </a:t>
            </a:r>
          </a:p>
          <a:p>
            <a:pPr indent="-384048" algn="ctr" defTabSz="914400">
              <a:lnSpc>
                <a:spcPct val="94000"/>
              </a:lnSpc>
              <a:spcAft>
                <a:spcPts val="200"/>
              </a:spcAft>
              <a:buFont typeface="Franklin Gothic Book" panose="020B0503020102020204" pitchFamily="34" charset="0"/>
            </a:pPr>
            <a:endParaRPr lang="en-US" sz="2400" b="1" dirty="0">
              <a:solidFill>
                <a:schemeClr val="tx2"/>
              </a:solidFill>
            </a:endParaRPr>
          </a:p>
          <a:p>
            <a:pPr indent="-384048" algn="ctr" defTabSz="914400">
              <a:lnSpc>
                <a:spcPct val="94000"/>
              </a:lnSpc>
              <a:spcAft>
                <a:spcPts val="200"/>
              </a:spcAft>
              <a:buFont typeface="Franklin Gothic Book" panose="020B0503020102020204" pitchFamily="34" charset="0"/>
            </a:pPr>
            <a:r>
              <a:rPr lang="en-US" sz="2400" b="1" dirty="0">
                <a:solidFill>
                  <a:schemeClr val="tx2"/>
                </a:solidFill>
              </a:rPr>
              <a:t>A project manager is responsible for all aspects of the undergone project</a:t>
            </a:r>
          </a:p>
          <a:p>
            <a:pPr indent="-384048" algn="ctr" defTabSz="914400">
              <a:lnSpc>
                <a:spcPct val="94000"/>
              </a:lnSpc>
              <a:spcAft>
                <a:spcPts val="200"/>
              </a:spcAft>
              <a:buFont typeface="Franklin Gothic Book" panose="020B0503020102020204" pitchFamily="34" charset="0"/>
            </a:pPr>
            <a:endParaRPr lang="en-US" sz="2400" b="1" dirty="0">
              <a:solidFill>
                <a:schemeClr val="tx2"/>
              </a:solidFill>
            </a:endParaRPr>
          </a:p>
          <a:p>
            <a:pPr indent="-384048" algn="ctr" defTabSz="914400">
              <a:lnSpc>
                <a:spcPct val="94000"/>
              </a:lnSpc>
              <a:spcAft>
                <a:spcPts val="200"/>
              </a:spcAft>
              <a:buFont typeface="Franklin Gothic Book" panose="020B0503020102020204" pitchFamily="34" charset="0"/>
            </a:pPr>
            <a:r>
              <a:rPr lang="en-US" sz="2400" b="1" dirty="0">
                <a:solidFill>
                  <a:schemeClr val="tx2"/>
                </a:solidFill>
              </a:rPr>
              <a:t>The project manager is ultimately responsible for all areas of their project</a:t>
            </a:r>
          </a:p>
        </p:txBody>
      </p:sp>
      <p:sp>
        <p:nvSpPr>
          <p:cNvPr id="1031" name="Rectangle 74">
            <a:extLst>
              <a:ext uri="{FF2B5EF4-FFF2-40B4-BE49-F238E27FC236}">
                <a16:creationId xmlns:a16="http://schemas.microsoft.com/office/drawing/2014/main" id="{3F76AE92-6ECA-408C-B893-7197877C9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8" name="Picture 4" descr="Image result for project management">
            <a:extLst>
              <a:ext uri="{FF2B5EF4-FFF2-40B4-BE49-F238E27FC236}">
                <a16:creationId xmlns:a16="http://schemas.microsoft.com/office/drawing/2014/main" id="{79DAAC10-AF96-4787-8BBC-D78A9A53BA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69" r="12916" b="1"/>
          <a:stretch/>
        </p:blipFill>
        <p:spPr bwMode="auto">
          <a:xfrm>
            <a:off x="7612260" y="10"/>
            <a:ext cx="4579739" cy="342899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project management">
            <a:extLst>
              <a:ext uri="{FF2B5EF4-FFF2-40B4-BE49-F238E27FC236}">
                <a16:creationId xmlns:a16="http://schemas.microsoft.com/office/drawing/2014/main" id="{B0C8B998-A5F4-4BB3-AC56-6559F54252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75" r="16733" b="1"/>
          <a:stretch/>
        </p:blipFill>
        <p:spPr bwMode="auto">
          <a:xfrm>
            <a:off x="7612260" y="3438457"/>
            <a:ext cx="457973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119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D9D9D0AB-1E2F-44A8-B9C6-FA4098301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457F7-2E63-4FB8-B475-DFD5EF1E882C}"/>
              </a:ext>
            </a:extLst>
          </p:cNvPr>
          <p:cNvSpPr>
            <a:spLocks noGrp="1"/>
          </p:cNvSpPr>
          <p:nvPr>
            <p:ph type="title"/>
          </p:nvPr>
        </p:nvSpPr>
        <p:spPr>
          <a:xfrm>
            <a:off x="903514" y="3665054"/>
            <a:ext cx="9697586" cy="1048459"/>
          </a:xfrm>
        </p:spPr>
        <p:txBody>
          <a:bodyPr anchor="ctr">
            <a:normAutofit/>
          </a:bodyPr>
          <a:lstStyle/>
          <a:p>
            <a:r>
              <a:rPr lang="en-GB" b="1" dirty="0"/>
              <a:t>Tools of project management </a:t>
            </a:r>
          </a:p>
        </p:txBody>
      </p:sp>
      <p:pic>
        <p:nvPicPr>
          <p:cNvPr id="2056" name="Picture 8" descr="Image result for waterfall methodology">
            <a:extLst>
              <a:ext uri="{FF2B5EF4-FFF2-40B4-BE49-F238E27FC236}">
                <a16:creationId xmlns:a16="http://schemas.microsoft.com/office/drawing/2014/main" id="{F29EE12C-1F2C-4E30-B5D0-6C251DF0BE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566" y="1215808"/>
            <a:ext cx="3020596" cy="2140308"/>
          </a:xfrm>
          <a:prstGeom prst="rect">
            <a:avLst/>
          </a:prstGeom>
          <a:noFill/>
          <a:extLst>
            <a:ext uri="{909E8E84-426E-40DD-AFC4-6F175D3DCCD1}">
              <a14:hiddenFill xmlns:a14="http://schemas.microsoft.com/office/drawing/2010/main">
                <a:solidFill>
                  <a:srgbClr val="FFFFFF"/>
                </a:solidFill>
              </a14:hiddenFill>
            </a:ext>
          </a:extLst>
        </p:spPr>
      </p:pic>
      <p:sp>
        <p:nvSpPr>
          <p:cNvPr id="79" name="Freeform: Shape 78">
            <a:extLst>
              <a:ext uri="{FF2B5EF4-FFF2-40B4-BE49-F238E27FC236}">
                <a16:creationId xmlns:a16="http://schemas.microsoft.com/office/drawing/2014/main" id="{00106F80-B138-4C27-AEAE-350D5506E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611062" y="710273"/>
            <a:ext cx="2308583" cy="2084882"/>
          </a:xfrm>
          <a:custGeom>
            <a:avLst/>
            <a:gdLst>
              <a:gd name="connsiteX0" fmla="*/ 462 w 2308583"/>
              <a:gd name="connsiteY0" fmla="*/ 2084882 h 2084882"/>
              <a:gd name="connsiteX1" fmla="*/ 2308583 w 2308583"/>
              <a:gd name="connsiteY1" fmla="*/ 2084882 h 2084882"/>
              <a:gd name="connsiteX2" fmla="*/ 2308583 w 2308583"/>
              <a:gd name="connsiteY2" fmla="*/ 0 h 2084882"/>
              <a:gd name="connsiteX3" fmla="*/ 2022607 w 2308583"/>
              <a:gd name="connsiteY3" fmla="*/ 0 h 2084882"/>
              <a:gd name="connsiteX4" fmla="*/ 2022607 w 2308583"/>
              <a:gd name="connsiteY4" fmla="*/ 1813955 h 2084882"/>
              <a:gd name="connsiteX5" fmla="*/ 0 w 2308583"/>
              <a:gd name="connsiteY5" fmla="*/ 1813023 h 2084882"/>
              <a:gd name="connsiteX6" fmla="*/ 462 w 2308583"/>
              <a:gd name="connsiteY6" fmla="*/ 2084882 h 208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2084882">
                <a:moveTo>
                  <a:pt x="462" y="2084882"/>
                </a:moveTo>
                <a:lnTo>
                  <a:pt x="2308583" y="2084882"/>
                </a:lnTo>
                <a:lnTo>
                  <a:pt x="2308583" y="0"/>
                </a:lnTo>
                <a:lnTo>
                  <a:pt x="2022607" y="0"/>
                </a:lnTo>
                <a:lnTo>
                  <a:pt x="2022607" y="1813955"/>
                </a:lnTo>
                <a:lnTo>
                  <a:pt x="0" y="1813023"/>
                </a:lnTo>
                <a:cubicBezTo>
                  <a:pt x="923" y="1906853"/>
                  <a:pt x="-462" y="1991052"/>
                  <a:pt x="462" y="2084882"/>
                </a:cubicBezTo>
                <a:close/>
              </a:path>
            </a:pathLst>
          </a:custGeom>
          <a:solidFill>
            <a:schemeClr val="tx1">
              <a:lumMod val="75000"/>
              <a:lumOff val="25000"/>
            </a:schemeClr>
          </a:solidFill>
          <a:ln w="0">
            <a:noFill/>
            <a:prstDash val="solid"/>
            <a:round/>
            <a:headEnd/>
            <a:tailEnd/>
          </a:ln>
        </p:spPr>
      </p:sp>
      <p:pic>
        <p:nvPicPr>
          <p:cNvPr id="2052" name="Picture 4" descr="Image result for agile">
            <a:extLst>
              <a:ext uri="{FF2B5EF4-FFF2-40B4-BE49-F238E27FC236}">
                <a16:creationId xmlns:a16="http://schemas.microsoft.com/office/drawing/2014/main" id="{FE22C428-15F8-440C-B83B-E983B76CA3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09676" y="701818"/>
            <a:ext cx="3995871" cy="272718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prince2">
            <a:extLst>
              <a:ext uri="{FF2B5EF4-FFF2-40B4-BE49-F238E27FC236}">
                <a16:creationId xmlns:a16="http://schemas.microsoft.com/office/drawing/2014/main" id="{69FB9DB1-F6BF-42B8-9CA8-4F566E1193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2975" y="710273"/>
            <a:ext cx="2892321" cy="2367505"/>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DABC7F38-C8B8-4C20-82BE-82A52FF9C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292517" y="1071683"/>
            <a:ext cx="2308583" cy="2379788"/>
          </a:xfrm>
          <a:custGeom>
            <a:avLst/>
            <a:gdLst>
              <a:gd name="connsiteX0" fmla="*/ 2308583 w 2308583"/>
              <a:gd name="connsiteY0" fmla="*/ 0 h 2379788"/>
              <a:gd name="connsiteX1" fmla="*/ 2022607 w 2308583"/>
              <a:gd name="connsiteY1" fmla="*/ 0 h 2379788"/>
              <a:gd name="connsiteX2" fmla="*/ 2022607 w 2308583"/>
              <a:gd name="connsiteY2" fmla="*/ 2108861 h 2379788"/>
              <a:gd name="connsiteX3" fmla="*/ 0 w 2308583"/>
              <a:gd name="connsiteY3" fmla="*/ 2107929 h 2379788"/>
              <a:gd name="connsiteX4" fmla="*/ 462 w 2308583"/>
              <a:gd name="connsiteY4" fmla="*/ 2379788 h 2379788"/>
              <a:gd name="connsiteX5" fmla="*/ 2308583 w 2308583"/>
              <a:gd name="connsiteY5" fmla="*/ 2379788 h 237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379788">
                <a:moveTo>
                  <a:pt x="2308583" y="0"/>
                </a:moveTo>
                <a:lnTo>
                  <a:pt x="2022607" y="0"/>
                </a:lnTo>
                <a:lnTo>
                  <a:pt x="2022607" y="2108861"/>
                </a:lnTo>
                <a:lnTo>
                  <a:pt x="0" y="2107929"/>
                </a:lnTo>
                <a:cubicBezTo>
                  <a:pt x="923" y="2201759"/>
                  <a:pt x="-462" y="2285958"/>
                  <a:pt x="462" y="2379788"/>
                </a:cubicBezTo>
                <a:lnTo>
                  <a:pt x="2308583" y="2379788"/>
                </a:lnTo>
                <a:close/>
              </a:path>
            </a:pathLst>
          </a:custGeom>
          <a:solidFill>
            <a:schemeClr val="tx1">
              <a:lumMod val="65000"/>
              <a:lumOff val="35000"/>
            </a:schemeClr>
          </a:solidFill>
          <a:ln w="0">
            <a:noFill/>
            <a:prstDash val="solid"/>
            <a:round/>
            <a:headEnd/>
            <a:tailEnd/>
          </a:ln>
        </p:spPr>
      </p:sp>
      <p:sp>
        <p:nvSpPr>
          <p:cNvPr id="3" name="Content Placeholder 2">
            <a:extLst>
              <a:ext uri="{FF2B5EF4-FFF2-40B4-BE49-F238E27FC236}">
                <a16:creationId xmlns:a16="http://schemas.microsoft.com/office/drawing/2014/main" id="{30E794D3-C6C0-46BD-9CE4-B1E70F748D06}"/>
              </a:ext>
            </a:extLst>
          </p:cNvPr>
          <p:cNvSpPr>
            <a:spLocks noGrp="1"/>
          </p:cNvSpPr>
          <p:nvPr>
            <p:ph idx="1"/>
          </p:nvPr>
        </p:nvSpPr>
        <p:spPr>
          <a:xfrm>
            <a:off x="903514" y="5138936"/>
            <a:ext cx="10507436" cy="1538527"/>
          </a:xfrm>
        </p:spPr>
        <p:txBody>
          <a:bodyPr>
            <a:normAutofit/>
          </a:bodyPr>
          <a:lstStyle/>
          <a:p>
            <a:pPr marL="0" indent="0" algn="ctr">
              <a:buNone/>
            </a:pPr>
            <a:r>
              <a:rPr lang="en-GB" sz="4000" b="1" dirty="0"/>
              <a:t>Prince2                 Agile                   Waterfall </a:t>
            </a:r>
          </a:p>
        </p:txBody>
      </p:sp>
      <p:sp useBgFill="1">
        <p:nvSpPr>
          <p:cNvPr id="83" name="Rectangle 82">
            <a:extLst>
              <a:ext uri="{FF2B5EF4-FFF2-40B4-BE49-F238E27FC236}">
                <a16:creationId xmlns:a16="http://schemas.microsoft.com/office/drawing/2014/main" id="{D8968742-1D40-4F6B-9272-064FD163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0486" y="6453386"/>
            <a:ext cx="573314" cy="4046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6" descr="Image result for waterfall methodology">
            <a:extLst>
              <a:ext uri="{FF2B5EF4-FFF2-40B4-BE49-F238E27FC236}">
                <a16:creationId xmlns:a16="http://schemas.microsoft.com/office/drawing/2014/main" id="{EDE16230-37A4-4098-8970-9A6774478BA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5381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BAC3-88A8-452E-BC8C-2C967D196C62}"/>
              </a:ext>
            </a:extLst>
          </p:cNvPr>
          <p:cNvSpPr>
            <a:spLocks noGrp="1"/>
          </p:cNvSpPr>
          <p:nvPr>
            <p:ph type="title"/>
          </p:nvPr>
        </p:nvSpPr>
        <p:spPr>
          <a:xfrm>
            <a:off x="1295400" y="381629"/>
            <a:ext cx="9601200" cy="1485900"/>
          </a:xfrm>
        </p:spPr>
        <p:txBody>
          <a:bodyPr>
            <a:normAutofit/>
          </a:bodyPr>
          <a:lstStyle/>
          <a:p>
            <a:pPr algn="ctr"/>
            <a:r>
              <a:rPr lang="en-GB" b="1" dirty="0"/>
              <a:t>Stakeholders Involved in Project Management  </a:t>
            </a:r>
          </a:p>
        </p:txBody>
      </p:sp>
      <p:sp>
        <p:nvSpPr>
          <p:cNvPr id="4" name="Rectangle 3">
            <a:extLst>
              <a:ext uri="{FF2B5EF4-FFF2-40B4-BE49-F238E27FC236}">
                <a16:creationId xmlns:a16="http://schemas.microsoft.com/office/drawing/2014/main" id="{68842B2A-1885-4B39-A13C-0882A133B8C4}"/>
              </a:ext>
            </a:extLst>
          </p:cNvPr>
          <p:cNvSpPr/>
          <p:nvPr/>
        </p:nvSpPr>
        <p:spPr>
          <a:xfrm>
            <a:off x="790575" y="1818844"/>
            <a:ext cx="2095500" cy="8985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1AA058D5-A851-463C-AB98-E2347E1934D7}"/>
              </a:ext>
            </a:extLst>
          </p:cNvPr>
          <p:cNvSpPr/>
          <p:nvPr/>
        </p:nvSpPr>
        <p:spPr>
          <a:xfrm>
            <a:off x="9410700" y="1825623"/>
            <a:ext cx="2095500" cy="8985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Rectangle 5">
            <a:extLst>
              <a:ext uri="{FF2B5EF4-FFF2-40B4-BE49-F238E27FC236}">
                <a16:creationId xmlns:a16="http://schemas.microsoft.com/office/drawing/2014/main" id="{E70D94A2-9B24-4E67-93F3-21B57EC53E7E}"/>
              </a:ext>
            </a:extLst>
          </p:cNvPr>
          <p:cNvSpPr/>
          <p:nvPr/>
        </p:nvSpPr>
        <p:spPr>
          <a:xfrm>
            <a:off x="5048250" y="1814508"/>
            <a:ext cx="2095500" cy="8985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94E27C86-E64C-4B4D-A451-711EC2AC9154}"/>
              </a:ext>
            </a:extLst>
          </p:cNvPr>
          <p:cNvCxnSpPr>
            <a:cxnSpLocks/>
            <a:stCxn id="4" idx="3"/>
            <a:endCxn id="6" idx="1"/>
          </p:cNvCxnSpPr>
          <p:nvPr/>
        </p:nvCxnSpPr>
        <p:spPr>
          <a:xfrm flipV="1">
            <a:off x="2886075" y="2263771"/>
            <a:ext cx="2162175" cy="4336"/>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D4267FF1-054D-4BAE-B6B0-BDE1757EE982}"/>
              </a:ext>
            </a:extLst>
          </p:cNvPr>
          <p:cNvCxnSpPr>
            <a:cxnSpLocks/>
            <a:stCxn id="6" idx="3"/>
            <a:endCxn id="5" idx="1"/>
          </p:cNvCxnSpPr>
          <p:nvPr/>
        </p:nvCxnSpPr>
        <p:spPr>
          <a:xfrm>
            <a:off x="7143750" y="2263771"/>
            <a:ext cx="2266950" cy="11115"/>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7C0EFD04-AB91-4E18-BF0E-43EAC9C08E82}"/>
              </a:ext>
            </a:extLst>
          </p:cNvPr>
          <p:cNvSpPr txBox="1"/>
          <p:nvPr/>
        </p:nvSpPr>
        <p:spPr>
          <a:xfrm>
            <a:off x="762000" y="1951719"/>
            <a:ext cx="1943100" cy="646331"/>
          </a:xfrm>
          <a:prstGeom prst="rect">
            <a:avLst/>
          </a:prstGeom>
          <a:noFill/>
        </p:spPr>
        <p:txBody>
          <a:bodyPr wrap="square" rtlCol="0">
            <a:spAutoFit/>
          </a:bodyPr>
          <a:lstStyle/>
          <a:p>
            <a:pPr algn="ctr"/>
            <a:r>
              <a:rPr lang="en-GB" b="1" dirty="0"/>
              <a:t>Identification of your stakeholders </a:t>
            </a:r>
          </a:p>
        </p:txBody>
      </p:sp>
      <p:sp>
        <p:nvSpPr>
          <p:cNvPr id="15" name="TextBox 14">
            <a:extLst>
              <a:ext uri="{FF2B5EF4-FFF2-40B4-BE49-F238E27FC236}">
                <a16:creationId xmlns:a16="http://schemas.microsoft.com/office/drawing/2014/main" id="{396CFD3A-9189-4AC7-80F6-D3760073256A}"/>
              </a:ext>
            </a:extLst>
          </p:cNvPr>
          <p:cNvSpPr txBox="1"/>
          <p:nvPr/>
        </p:nvSpPr>
        <p:spPr>
          <a:xfrm>
            <a:off x="5124450" y="1794862"/>
            <a:ext cx="1885950" cy="646331"/>
          </a:xfrm>
          <a:prstGeom prst="rect">
            <a:avLst/>
          </a:prstGeom>
          <a:noFill/>
        </p:spPr>
        <p:txBody>
          <a:bodyPr wrap="square" rtlCol="0">
            <a:spAutoFit/>
          </a:bodyPr>
          <a:lstStyle/>
          <a:p>
            <a:pPr algn="ctr"/>
            <a:r>
              <a:rPr lang="en-GB" b="1" dirty="0"/>
              <a:t>Prioritisation of your stakeholders </a:t>
            </a:r>
          </a:p>
        </p:txBody>
      </p:sp>
      <p:sp>
        <p:nvSpPr>
          <p:cNvPr id="16" name="TextBox 15">
            <a:extLst>
              <a:ext uri="{FF2B5EF4-FFF2-40B4-BE49-F238E27FC236}">
                <a16:creationId xmlns:a16="http://schemas.microsoft.com/office/drawing/2014/main" id="{A5E08B8D-47D1-42B8-9031-F6F65D8148C8}"/>
              </a:ext>
            </a:extLst>
          </p:cNvPr>
          <p:cNvSpPr txBox="1"/>
          <p:nvPr/>
        </p:nvSpPr>
        <p:spPr>
          <a:xfrm>
            <a:off x="9410700" y="1940604"/>
            <a:ext cx="2095500" cy="646331"/>
          </a:xfrm>
          <a:prstGeom prst="rect">
            <a:avLst/>
          </a:prstGeom>
          <a:noFill/>
        </p:spPr>
        <p:txBody>
          <a:bodyPr wrap="square" rtlCol="0">
            <a:spAutoFit/>
          </a:bodyPr>
          <a:lstStyle/>
          <a:p>
            <a:pPr algn="ctr"/>
            <a:r>
              <a:rPr lang="en-GB" b="1" dirty="0"/>
              <a:t>Understanding your key stakeholders </a:t>
            </a:r>
          </a:p>
        </p:txBody>
      </p:sp>
      <p:sp>
        <p:nvSpPr>
          <p:cNvPr id="21" name="Rectangle 20">
            <a:extLst>
              <a:ext uri="{FF2B5EF4-FFF2-40B4-BE49-F238E27FC236}">
                <a16:creationId xmlns:a16="http://schemas.microsoft.com/office/drawing/2014/main" id="{98B6A26B-2F53-40AB-A401-B7754B22C661}"/>
              </a:ext>
            </a:extLst>
          </p:cNvPr>
          <p:cNvSpPr/>
          <p:nvPr/>
        </p:nvSpPr>
        <p:spPr>
          <a:xfrm>
            <a:off x="3833812" y="3417884"/>
            <a:ext cx="4524375" cy="252964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9B5EEE8F-A00F-449F-9975-DE01DB6BF618}"/>
              </a:ext>
            </a:extLst>
          </p:cNvPr>
          <p:cNvCxnSpPr>
            <a:cxnSpLocks/>
            <a:stCxn id="21" idx="0"/>
            <a:endCxn id="21" idx="2"/>
          </p:cNvCxnSpPr>
          <p:nvPr/>
        </p:nvCxnSpPr>
        <p:spPr>
          <a:xfrm>
            <a:off x="6096000" y="3417884"/>
            <a:ext cx="0" cy="2529646"/>
          </a:xfrm>
          <a:prstGeom prst="line">
            <a:avLst/>
          </a:prstGeom>
        </p:spPr>
        <p:style>
          <a:lnRef idx="3">
            <a:schemeClr val="dk1"/>
          </a:lnRef>
          <a:fillRef idx="0">
            <a:schemeClr val="dk1"/>
          </a:fillRef>
          <a:effectRef idx="2">
            <a:schemeClr val="dk1"/>
          </a:effectRef>
          <a:fontRef idx="minor">
            <a:schemeClr val="tx1"/>
          </a:fontRef>
        </p:style>
      </p:cxnSp>
      <p:cxnSp>
        <p:nvCxnSpPr>
          <p:cNvPr id="25" name="Straight Connector 24">
            <a:extLst>
              <a:ext uri="{FF2B5EF4-FFF2-40B4-BE49-F238E27FC236}">
                <a16:creationId xmlns:a16="http://schemas.microsoft.com/office/drawing/2014/main" id="{BD42A0B4-1E76-4966-B284-F7C9296E3C60}"/>
              </a:ext>
            </a:extLst>
          </p:cNvPr>
          <p:cNvCxnSpPr>
            <a:cxnSpLocks/>
            <a:stCxn id="21" idx="1"/>
            <a:endCxn id="21" idx="3"/>
          </p:cNvCxnSpPr>
          <p:nvPr/>
        </p:nvCxnSpPr>
        <p:spPr>
          <a:xfrm>
            <a:off x="3833812" y="4682707"/>
            <a:ext cx="4524375" cy="0"/>
          </a:xfrm>
          <a:prstGeom prst="line">
            <a:avLst/>
          </a:prstGeom>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01884BB7-152B-4895-81F6-7314262B7AE9}"/>
              </a:ext>
            </a:extLst>
          </p:cNvPr>
          <p:cNvCxnSpPr/>
          <p:nvPr/>
        </p:nvCxnSpPr>
        <p:spPr>
          <a:xfrm flipV="1">
            <a:off x="3276600" y="3429000"/>
            <a:ext cx="0" cy="251853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EDF1EDD1-866B-4097-A713-728558250CDD}"/>
              </a:ext>
            </a:extLst>
          </p:cNvPr>
          <p:cNvCxnSpPr>
            <a:cxnSpLocks/>
          </p:cNvCxnSpPr>
          <p:nvPr/>
        </p:nvCxnSpPr>
        <p:spPr>
          <a:xfrm>
            <a:off x="3833812" y="6343650"/>
            <a:ext cx="452437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3" name="TextBox 32">
            <a:extLst>
              <a:ext uri="{FF2B5EF4-FFF2-40B4-BE49-F238E27FC236}">
                <a16:creationId xmlns:a16="http://schemas.microsoft.com/office/drawing/2014/main" id="{09BFBCB3-0987-4970-BDE5-3979BD916786}"/>
              </a:ext>
            </a:extLst>
          </p:cNvPr>
          <p:cNvSpPr txBox="1"/>
          <p:nvPr/>
        </p:nvSpPr>
        <p:spPr>
          <a:xfrm>
            <a:off x="4286250" y="3810000"/>
            <a:ext cx="1428743" cy="646331"/>
          </a:xfrm>
          <a:prstGeom prst="rect">
            <a:avLst/>
          </a:prstGeom>
          <a:noFill/>
        </p:spPr>
        <p:txBody>
          <a:bodyPr wrap="square" rtlCol="0">
            <a:spAutoFit/>
          </a:bodyPr>
          <a:lstStyle/>
          <a:p>
            <a:pPr algn="ctr"/>
            <a:r>
              <a:rPr lang="en-GB" b="1" dirty="0"/>
              <a:t>Keep Satisfied </a:t>
            </a:r>
          </a:p>
        </p:txBody>
      </p:sp>
      <p:sp>
        <p:nvSpPr>
          <p:cNvPr id="34" name="TextBox 33">
            <a:extLst>
              <a:ext uri="{FF2B5EF4-FFF2-40B4-BE49-F238E27FC236}">
                <a16:creationId xmlns:a16="http://schemas.microsoft.com/office/drawing/2014/main" id="{0A7F962B-38C9-4C99-85E3-BC8A5EE07465}"/>
              </a:ext>
            </a:extLst>
          </p:cNvPr>
          <p:cNvSpPr txBox="1"/>
          <p:nvPr/>
        </p:nvSpPr>
        <p:spPr>
          <a:xfrm>
            <a:off x="4100508" y="4991953"/>
            <a:ext cx="1900235" cy="646331"/>
          </a:xfrm>
          <a:prstGeom prst="rect">
            <a:avLst/>
          </a:prstGeom>
          <a:noFill/>
        </p:spPr>
        <p:txBody>
          <a:bodyPr wrap="square" rtlCol="0">
            <a:spAutoFit/>
          </a:bodyPr>
          <a:lstStyle/>
          <a:p>
            <a:pPr algn="ctr"/>
            <a:r>
              <a:rPr lang="en-GB" b="1" dirty="0"/>
              <a:t>Monitor </a:t>
            </a:r>
          </a:p>
          <a:p>
            <a:pPr algn="ctr"/>
            <a:r>
              <a:rPr lang="en-GB" b="1" dirty="0"/>
              <a:t>With little effort</a:t>
            </a:r>
          </a:p>
        </p:txBody>
      </p:sp>
      <p:sp>
        <p:nvSpPr>
          <p:cNvPr id="35" name="TextBox 34">
            <a:extLst>
              <a:ext uri="{FF2B5EF4-FFF2-40B4-BE49-F238E27FC236}">
                <a16:creationId xmlns:a16="http://schemas.microsoft.com/office/drawing/2014/main" id="{B9626866-F36D-47B3-913A-A18DE70177A9}"/>
              </a:ext>
            </a:extLst>
          </p:cNvPr>
          <p:cNvSpPr txBox="1"/>
          <p:nvPr/>
        </p:nvSpPr>
        <p:spPr>
          <a:xfrm>
            <a:off x="6524625" y="3810000"/>
            <a:ext cx="1238249" cy="646331"/>
          </a:xfrm>
          <a:prstGeom prst="rect">
            <a:avLst/>
          </a:prstGeom>
          <a:noFill/>
        </p:spPr>
        <p:txBody>
          <a:bodyPr wrap="square" rtlCol="0">
            <a:spAutoFit/>
          </a:bodyPr>
          <a:lstStyle/>
          <a:p>
            <a:pPr algn="ctr"/>
            <a:r>
              <a:rPr lang="en-GB" b="1" dirty="0"/>
              <a:t>Manage </a:t>
            </a:r>
          </a:p>
          <a:p>
            <a:pPr algn="ctr"/>
            <a:r>
              <a:rPr lang="en-GB" b="1" dirty="0"/>
              <a:t>Closely </a:t>
            </a:r>
          </a:p>
        </p:txBody>
      </p:sp>
      <p:sp>
        <p:nvSpPr>
          <p:cNvPr id="36" name="TextBox 35">
            <a:extLst>
              <a:ext uri="{FF2B5EF4-FFF2-40B4-BE49-F238E27FC236}">
                <a16:creationId xmlns:a16="http://schemas.microsoft.com/office/drawing/2014/main" id="{B52E551C-83A0-49F1-88AD-335F3113103A}"/>
              </a:ext>
            </a:extLst>
          </p:cNvPr>
          <p:cNvSpPr txBox="1"/>
          <p:nvPr/>
        </p:nvSpPr>
        <p:spPr>
          <a:xfrm>
            <a:off x="6615115" y="4991437"/>
            <a:ext cx="1057268" cy="646331"/>
          </a:xfrm>
          <a:prstGeom prst="rect">
            <a:avLst/>
          </a:prstGeom>
          <a:noFill/>
        </p:spPr>
        <p:txBody>
          <a:bodyPr wrap="square" rtlCol="0">
            <a:spAutoFit/>
          </a:bodyPr>
          <a:lstStyle/>
          <a:p>
            <a:pPr algn="ctr"/>
            <a:r>
              <a:rPr lang="en-GB" b="1" dirty="0"/>
              <a:t>Keep informed </a:t>
            </a:r>
          </a:p>
        </p:txBody>
      </p:sp>
      <p:sp>
        <p:nvSpPr>
          <p:cNvPr id="37" name="TextBox 36">
            <a:extLst>
              <a:ext uri="{FF2B5EF4-FFF2-40B4-BE49-F238E27FC236}">
                <a16:creationId xmlns:a16="http://schemas.microsoft.com/office/drawing/2014/main" id="{0C7A6191-5206-4189-A895-8D6D135F86DA}"/>
              </a:ext>
            </a:extLst>
          </p:cNvPr>
          <p:cNvSpPr txBox="1"/>
          <p:nvPr/>
        </p:nvSpPr>
        <p:spPr>
          <a:xfrm>
            <a:off x="4872036" y="6445043"/>
            <a:ext cx="2390779" cy="369332"/>
          </a:xfrm>
          <a:prstGeom prst="rect">
            <a:avLst/>
          </a:prstGeom>
          <a:noFill/>
        </p:spPr>
        <p:txBody>
          <a:bodyPr wrap="square" rtlCol="0">
            <a:spAutoFit/>
          </a:bodyPr>
          <a:lstStyle/>
          <a:p>
            <a:pPr algn="ctr"/>
            <a:r>
              <a:rPr lang="en-GB" b="1" dirty="0"/>
              <a:t>Interest</a:t>
            </a:r>
            <a:r>
              <a:rPr lang="en-GB" dirty="0"/>
              <a:t> </a:t>
            </a:r>
          </a:p>
        </p:txBody>
      </p:sp>
      <p:sp>
        <p:nvSpPr>
          <p:cNvPr id="41" name="TextBox 40">
            <a:extLst>
              <a:ext uri="{FF2B5EF4-FFF2-40B4-BE49-F238E27FC236}">
                <a16:creationId xmlns:a16="http://schemas.microsoft.com/office/drawing/2014/main" id="{0A2A27F7-10DF-4646-83EB-3982C1341DDB}"/>
              </a:ext>
            </a:extLst>
          </p:cNvPr>
          <p:cNvSpPr txBox="1"/>
          <p:nvPr/>
        </p:nvSpPr>
        <p:spPr>
          <a:xfrm rot="16200000">
            <a:off x="2569377" y="4398447"/>
            <a:ext cx="857236" cy="369332"/>
          </a:xfrm>
          <a:prstGeom prst="rect">
            <a:avLst/>
          </a:prstGeom>
          <a:noFill/>
        </p:spPr>
        <p:txBody>
          <a:bodyPr wrap="square" rtlCol="0">
            <a:spAutoFit/>
          </a:bodyPr>
          <a:lstStyle/>
          <a:p>
            <a:r>
              <a:rPr lang="en-GB" b="1" dirty="0"/>
              <a:t>Power</a:t>
            </a:r>
          </a:p>
        </p:txBody>
      </p:sp>
      <p:sp>
        <p:nvSpPr>
          <p:cNvPr id="42" name="TextBox 41">
            <a:extLst>
              <a:ext uri="{FF2B5EF4-FFF2-40B4-BE49-F238E27FC236}">
                <a16:creationId xmlns:a16="http://schemas.microsoft.com/office/drawing/2014/main" id="{C76D1851-AC3B-4697-8A90-FB48D17CE42B}"/>
              </a:ext>
            </a:extLst>
          </p:cNvPr>
          <p:cNvSpPr txBox="1"/>
          <p:nvPr/>
        </p:nvSpPr>
        <p:spPr>
          <a:xfrm>
            <a:off x="3508236" y="5917229"/>
            <a:ext cx="651151" cy="369332"/>
          </a:xfrm>
          <a:prstGeom prst="rect">
            <a:avLst/>
          </a:prstGeom>
          <a:noFill/>
        </p:spPr>
        <p:txBody>
          <a:bodyPr wrap="square" rtlCol="0">
            <a:spAutoFit/>
          </a:bodyPr>
          <a:lstStyle/>
          <a:p>
            <a:r>
              <a:rPr lang="en-GB" b="1" dirty="0"/>
              <a:t>Low</a:t>
            </a:r>
          </a:p>
        </p:txBody>
      </p:sp>
      <p:sp>
        <p:nvSpPr>
          <p:cNvPr id="43" name="TextBox 42">
            <a:extLst>
              <a:ext uri="{FF2B5EF4-FFF2-40B4-BE49-F238E27FC236}">
                <a16:creationId xmlns:a16="http://schemas.microsoft.com/office/drawing/2014/main" id="{AEE99C34-9435-4FE1-A55A-D7E81CFCE3AC}"/>
              </a:ext>
            </a:extLst>
          </p:cNvPr>
          <p:cNvSpPr txBox="1"/>
          <p:nvPr/>
        </p:nvSpPr>
        <p:spPr>
          <a:xfrm>
            <a:off x="8127872" y="5932380"/>
            <a:ext cx="651143" cy="369332"/>
          </a:xfrm>
          <a:prstGeom prst="rect">
            <a:avLst/>
          </a:prstGeom>
          <a:noFill/>
        </p:spPr>
        <p:txBody>
          <a:bodyPr wrap="square" rtlCol="0">
            <a:spAutoFit/>
          </a:bodyPr>
          <a:lstStyle/>
          <a:p>
            <a:r>
              <a:rPr lang="en-GB" b="1" dirty="0"/>
              <a:t>High</a:t>
            </a:r>
          </a:p>
        </p:txBody>
      </p:sp>
      <p:sp>
        <p:nvSpPr>
          <p:cNvPr id="44" name="Rectangle 43">
            <a:extLst>
              <a:ext uri="{FF2B5EF4-FFF2-40B4-BE49-F238E27FC236}">
                <a16:creationId xmlns:a16="http://schemas.microsoft.com/office/drawing/2014/main" id="{ADA0A77B-D52D-4C15-8167-8ECF74675341}"/>
              </a:ext>
            </a:extLst>
          </p:cNvPr>
          <p:cNvSpPr/>
          <p:nvPr/>
        </p:nvSpPr>
        <p:spPr>
          <a:xfrm>
            <a:off x="3524271" y="3071636"/>
            <a:ext cx="619080" cy="369332"/>
          </a:xfrm>
          <a:prstGeom prst="rect">
            <a:avLst/>
          </a:prstGeom>
        </p:spPr>
        <p:txBody>
          <a:bodyPr wrap="none">
            <a:spAutoFit/>
          </a:bodyPr>
          <a:lstStyle/>
          <a:p>
            <a:r>
              <a:rPr lang="en-GB" b="1" dirty="0"/>
              <a:t>High</a:t>
            </a:r>
          </a:p>
        </p:txBody>
      </p:sp>
    </p:spTree>
    <p:extLst>
      <p:ext uri="{BB962C8B-B14F-4D97-AF65-F5344CB8AC3E}">
        <p14:creationId xmlns:p14="http://schemas.microsoft.com/office/powerpoint/2010/main" val="2681079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E4BE3-0490-4DBC-8EB3-5DF48ACC0A38}"/>
              </a:ext>
            </a:extLst>
          </p:cNvPr>
          <p:cNvSpPr>
            <a:spLocks noGrp="1"/>
          </p:cNvSpPr>
          <p:nvPr>
            <p:ph type="title"/>
          </p:nvPr>
        </p:nvSpPr>
        <p:spPr/>
        <p:txBody>
          <a:bodyPr/>
          <a:lstStyle/>
          <a:p>
            <a:pPr algn="ctr"/>
            <a:r>
              <a:rPr lang="en-GB" b="1" dirty="0"/>
              <a:t>Risk Involved in Project Management </a:t>
            </a:r>
          </a:p>
        </p:txBody>
      </p:sp>
      <p:sp>
        <p:nvSpPr>
          <p:cNvPr id="4" name="Rectangle 3">
            <a:extLst>
              <a:ext uri="{FF2B5EF4-FFF2-40B4-BE49-F238E27FC236}">
                <a16:creationId xmlns:a16="http://schemas.microsoft.com/office/drawing/2014/main" id="{8D13E353-529D-4713-90B0-4F9CE1FE5513}"/>
              </a:ext>
            </a:extLst>
          </p:cNvPr>
          <p:cNvSpPr/>
          <p:nvPr/>
        </p:nvSpPr>
        <p:spPr>
          <a:xfrm>
            <a:off x="838200" y="1924050"/>
            <a:ext cx="1828800" cy="8001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815CDDA-E604-4495-8C8D-BC3251894804}"/>
              </a:ext>
            </a:extLst>
          </p:cNvPr>
          <p:cNvSpPr/>
          <p:nvPr/>
        </p:nvSpPr>
        <p:spPr>
          <a:xfrm>
            <a:off x="3743325" y="1924050"/>
            <a:ext cx="1828800" cy="8001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6" name="Rectangle 5">
            <a:extLst>
              <a:ext uri="{FF2B5EF4-FFF2-40B4-BE49-F238E27FC236}">
                <a16:creationId xmlns:a16="http://schemas.microsoft.com/office/drawing/2014/main" id="{E56E5FB5-1246-485B-80A8-30E31BB3B834}"/>
              </a:ext>
            </a:extLst>
          </p:cNvPr>
          <p:cNvSpPr/>
          <p:nvPr/>
        </p:nvSpPr>
        <p:spPr>
          <a:xfrm>
            <a:off x="6619875" y="1924050"/>
            <a:ext cx="1828800" cy="8001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BC43C5A3-8F24-45DD-B65A-71A1E26DD5E0}"/>
              </a:ext>
            </a:extLst>
          </p:cNvPr>
          <p:cNvSpPr/>
          <p:nvPr/>
        </p:nvSpPr>
        <p:spPr>
          <a:xfrm>
            <a:off x="9525000" y="1924050"/>
            <a:ext cx="1828800" cy="8001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A126C8CB-ACC9-4099-BF73-C385256F4BF8}"/>
              </a:ext>
            </a:extLst>
          </p:cNvPr>
          <p:cNvCxnSpPr>
            <a:cxnSpLocks/>
            <a:stCxn id="5" idx="3"/>
            <a:endCxn id="6" idx="1"/>
          </p:cNvCxnSpPr>
          <p:nvPr/>
        </p:nvCxnSpPr>
        <p:spPr>
          <a:xfrm>
            <a:off x="5572125" y="2324100"/>
            <a:ext cx="104775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a16="http://schemas.microsoft.com/office/drawing/2014/main" id="{253EC3BC-5846-4E6F-ACF3-9FC0D591637D}"/>
              </a:ext>
            </a:extLst>
          </p:cNvPr>
          <p:cNvCxnSpPr>
            <a:cxnSpLocks/>
            <a:stCxn id="4" idx="3"/>
            <a:endCxn id="5" idx="1"/>
          </p:cNvCxnSpPr>
          <p:nvPr/>
        </p:nvCxnSpPr>
        <p:spPr>
          <a:xfrm>
            <a:off x="2667000" y="2324100"/>
            <a:ext cx="107632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C085B43C-0BEE-4D6E-8CA7-508413FFBB2E}"/>
              </a:ext>
            </a:extLst>
          </p:cNvPr>
          <p:cNvCxnSpPr>
            <a:cxnSpLocks/>
            <a:stCxn id="6" idx="3"/>
            <a:endCxn id="7" idx="1"/>
          </p:cNvCxnSpPr>
          <p:nvPr/>
        </p:nvCxnSpPr>
        <p:spPr>
          <a:xfrm>
            <a:off x="8448675" y="2324100"/>
            <a:ext cx="107632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A05E9C40-A5AD-47F2-BA6F-B8F7EBB9CD83}"/>
              </a:ext>
            </a:extLst>
          </p:cNvPr>
          <p:cNvSpPr txBox="1"/>
          <p:nvPr/>
        </p:nvSpPr>
        <p:spPr>
          <a:xfrm>
            <a:off x="952500" y="2000934"/>
            <a:ext cx="1600200" cy="646331"/>
          </a:xfrm>
          <a:prstGeom prst="rect">
            <a:avLst/>
          </a:prstGeom>
          <a:noFill/>
        </p:spPr>
        <p:txBody>
          <a:bodyPr wrap="square" rtlCol="0">
            <a:spAutoFit/>
          </a:bodyPr>
          <a:lstStyle/>
          <a:p>
            <a:pPr algn="ctr"/>
            <a:r>
              <a:rPr lang="en-GB" b="1" dirty="0"/>
              <a:t>Identify the risk involved </a:t>
            </a:r>
          </a:p>
        </p:txBody>
      </p:sp>
      <p:sp>
        <p:nvSpPr>
          <p:cNvPr id="20" name="TextBox 19">
            <a:extLst>
              <a:ext uri="{FF2B5EF4-FFF2-40B4-BE49-F238E27FC236}">
                <a16:creationId xmlns:a16="http://schemas.microsoft.com/office/drawing/2014/main" id="{0C0D3506-BA7A-4715-B9AB-FC6DB672FD8F}"/>
              </a:ext>
            </a:extLst>
          </p:cNvPr>
          <p:cNvSpPr txBox="1"/>
          <p:nvPr/>
        </p:nvSpPr>
        <p:spPr>
          <a:xfrm>
            <a:off x="3800475" y="1924050"/>
            <a:ext cx="1724025" cy="923330"/>
          </a:xfrm>
          <a:prstGeom prst="rect">
            <a:avLst/>
          </a:prstGeom>
          <a:noFill/>
        </p:spPr>
        <p:txBody>
          <a:bodyPr wrap="square" rtlCol="0">
            <a:spAutoFit/>
          </a:bodyPr>
          <a:lstStyle/>
          <a:p>
            <a:pPr algn="ctr"/>
            <a:r>
              <a:rPr lang="en-GB" b="1" dirty="0"/>
              <a:t>Evaluate and prioritise  the risk</a:t>
            </a:r>
          </a:p>
        </p:txBody>
      </p:sp>
      <p:sp>
        <p:nvSpPr>
          <p:cNvPr id="21" name="TextBox 20">
            <a:extLst>
              <a:ext uri="{FF2B5EF4-FFF2-40B4-BE49-F238E27FC236}">
                <a16:creationId xmlns:a16="http://schemas.microsoft.com/office/drawing/2014/main" id="{D8AFC53F-F9F8-4D94-9F24-7A40C948EFAA}"/>
              </a:ext>
            </a:extLst>
          </p:cNvPr>
          <p:cNvSpPr txBox="1"/>
          <p:nvPr/>
        </p:nvSpPr>
        <p:spPr>
          <a:xfrm>
            <a:off x="6691312" y="1887806"/>
            <a:ext cx="1666875" cy="646331"/>
          </a:xfrm>
          <a:prstGeom prst="rect">
            <a:avLst/>
          </a:prstGeom>
          <a:noFill/>
        </p:spPr>
        <p:txBody>
          <a:bodyPr wrap="square" rtlCol="0">
            <a:spAutoFit/>
          </a:bodyPr>
          <a:lstStyle/>
          <a:p>
            <a:pPr algn="ctr"/>
            <a:r>
              <a:rPr lang="en-GB" b="1" dirty="0"/>
              <a:t>How to address the risk</a:t>
            </a:r>
          </a:p>
        </p:txBody>
      </p:sp>
      <p:sp>
        <p:nvSpPr>
          <p:cNvPr id="22" name="TextBox 21">
            <a:extLst>
              <a:ext uri="{FF2B5EF4-FFF2-40B4-BE49-F238E27FC236}">
                <a16:creationId xmlns:a16="http://schemas.microsoft.com/office/drawing/2014/main" id="{D99FDC6C-1769-4021-8368-BE72EC2A3185}"/>
              </a:ext>
            </a:extLst>
          </p:cNvPr>
          <p:cNvSpPr txBox="1"/>
          <p:nvPr/>
        </p:nvSpPr>
        <p:spPr>
          <a:xfrm>
            <a:off x="9648825" y="2000934"/>
            <a:ext cx="1581150" cy="646331"/>
          </a:xfrm>
          <a:prstGeom prst="rect">
            <a:avLst/>
          </a:prstGeom>
          <a:noFill/>
        </p:spPr>
        <p:txBody>
          <a:bodyPr wrap="square" rtlCol="0">
            <a:spAutoFit/>
          </a:bodyPr>
          <a:lstStyle/>
          <a:p>
            <a:pPr algn="ctr"/>
            <a:r>
              <a:rPr lang="en-GB" b="1" dirty="0"/>
              <a:t>Monitor the risk </a:t>
            </a:r>
          </a:p>
        </p:txBody>
      </p:sp>
      <p:sp>
        <p:nvSpPr>
          <p:cNvPr id="23" name="Rectangle 22">
            <a:extLst>
              <a:ext uri="{FF2B5EF4-FFF2-40B4-BE49-F238E27FC236}">
                <a16:creationId xmlns:a16="http://schemas.microsoft.com/office/drawing/2014/main" id="{7124B0EF-97C9-4C89-9CFF-B0B89817DA98}"/>
              </a:ext>
            </a:extLst>
          </p:cNvPr>
          <p:cNvSpPr/>
          <p:nvPr/>
        </p:nvSpPr>
        <p:spPr>
          <a:xfrm>
            <a:off x="3743325" y="3365807"/>
            <a:ext cx="7610475" cy="251454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4DB53AD9-F284-495C-AA50-371DAB765D51}"/>
              </a:ext>
            </a:extLst>
          </p:cNvPr>
          <p:cNvCxnSpPr>
            <a:cxnSpLocks/>
          </p:cNvCxnSpPr>
          <p:nvPr/>
        </p:nvCxnSpPr>
        <p:spPr>
          <a:xfrm>
            <a:off x="3770709" y="5048684"/>
            <a:ext cx="7583091" cy="0"/>
          </a:xfrm>
          <a:prstGeom prst="line">
            <a:avLst/>
          </a:prstGeom>
        </p:spPr>
        <p:style>
          <a:lnRef idx="3">
            <a:schemeClr val="dk1"/>
          </a:lnRef>
          <a:fillRef idx="0">
            <a:schemeClr val="dk1"/>
          </a:fillRef>
          <a:effectRef idx="2">
            <a:schemeClr val="dk1"/>
          </a:effectRef>
          <a:fontRef idx="minor">
            <a:schemeClr val="tx1"/>
          </a:fontRef>
        </p:style>
      </p:cxnSp>
      <p:cxnSp>
        <p:nvCxnSpPr>
          <p:cNvPr id="28" name="Straight Connector 27">
            <a:extLst>
              <a:ext uri="{FF2B5EF4-FFF2-40B4-BE49-F238E27FC236}">
                <a16:creationId xmlns:a16="http://schemas.microsoft.com/office/drawing/2014/main" id="{87E87EC8-9301-4A77-9CF0-A5D9DEE25AC9}"/>
              </a:ext>
            </a:extLst>
          </p:cNvPr>
          <p:cNvCxnSpPr>
            <a:cxnSpLocks/>
          </p:cNvCxnSpPr>
          <p:nvPr/>
        </p:nvCxnSpPr>
        <p:spPr>
          <a:xfrm>
            <a:off x="3743325" y="4163021"/>
            <a:ext cx="7610475" cy="0"/>
          </a:xfrm>
          <a:prstGeom prst="line">
            <a:avLst/>
          </a:prstGeom>
        </p:spPr>
        <p:style>
          <a:lnRef idx="3">
            <a:schemeClr val="dk1"/>
          </a:lnRef>
          <a:fillRef idx="0">
            <a:schemeClr val="dk1"/>
          </a:fillRef>
          <a:effectRef idx="2">
            <a:schemeClr val="dk1"/>
          </a:effectRef>
          <a:fontRef idx="minor">
            <a:schemeClr val="tx1"/>
          </a:fontRef>
        </p:style>
      </p:cxnSp>
      <p:cxnSp>
        <p:nvCxnSpPr>
          <p:cNvPr id="29" name="Straight Connector 28">
            <a:extLst>
              <a:ext uri="{FF2B5EF4-FFF2-40B4-BE49-F238E27FC236}">
                <a16:creationId xmlns:a16="http://schemas.microsoft.com/office/drawing/2014/main" id="{0E5F2DD0-C50E-4944-8305-D1C7ADBD7B55}"/>
              </a:ext>
            </a:extLst>
          </p:cNvPr>
          <p:cNvCxnSpPr>
            <a:cxnSpLocks/>
          </p:cNvCxnSpPr>
          <p:nvPr/>
        </p:nvCxnSpPr>
        <p:spPr>
          <a:xfrm>
            <a:off x="8448675" y="3365807"/>
            <a:ext cx="0" cy="2514548"/>
          </a:xfrm>
          <a:prstGeom prst="line">
            <a:avLst/>
          </a:prstGeom>
        </p:spPr>
        <p:style>
          <a:lnRef idx="3">
            <a:schemeClr val="dk1"/>
          </a:lnRef>
          <a:fillRef idx="0">
            <a:schemeClr val="dk1"/>
          </a:fillRef>
          <a:effectRef idx="2">
            <a:schemeClr val="dk1"/>
          </a:effectRef>
          <a:fontRef idx="minor">
            <a:schemeClr val="tx1"/>
          </a:fontRef>
        </p:style>
      </p:cxnSp>
      <p:cxnSp>
        <p:nvCxnSpPr>
          <p:cNvPr id="30" name="Straight Connector 29">
            <a:extLst>
              <a:ext uri="{FF2B5EF4-FFF2-40B4-BE49-F238E27FC236}">
                <a16:creationId xmlns:a16="http://schemas.microsoft.com/office/drawing/2014/main" id="{C1AA9FDA-C894-4CBB-B628-D4D90591DB64}"/>
              </a:ext>
            </a:extLst>
          </p:cNvPr>
          <p:cNvCxnSpPr>
            <a:cxnSpLocks/>
          </p:cNvCxnSpPr>
          <p:nvPr/>
        </p:nvCxnSpPr>
        <p:spPr>
          <a:xfrm>
            <a:off x="6524625" y="3365807"/>
            <a:ext cx="0" cy="2514548"/>
          </a:xfrm>
          <a:prstGeom prst="line">
            <a:avLst/>
          </a:prstGeom>
        </p:spPr>
        <p:style>
          <a:lnRef idx="3">
            <a:schemeClr val="dk1"/>
          </a:lnRef>
          <a:fillRef idx="0">
            <a:schemeClr val="dk1"/>
          </a:fillRef>
          <a:effectRef idx="2">
            <a:schemeClr val="dk1"/>
          </a:effectRef>
          <a:fontRef idx="minor">
            <a:schemeClr val="tx1"/>
          </a:fontRef>
        </p:style>
      </p:cxnSp>
      <p:cxnSp>
        <p:nvCxnSpPr>
          <p:cNvPr id="40" name="Straight Arrow Connector 39">
            <a:extLst>
              <a:ext uri="{FF2B5EF4-FFF2-40B4-BE49-F238E27FC236}">
                <a16:creationId xmlns:a16="http://schemas.microsoft.com/office/drawing/2014/main" id="{A6622F87-FE34-4B37-8541-1A8770593708}"/>
              </a:ext>
            </a:extLst>
          </p:cNvPr>
          <p:cNvCxnSpPr/>
          <p:nvPr/>
        </p:nvCxnSpPr>
        <p:spPr>
          <a:xfrm flipV="1">
            <a:off x="2747962" y="3365807"/>
            <a:ext cx="0" cy="251454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1" name="Straight Arrow Connector 40">
            <a:extLst>
              <a:ext uri="{FF2B5EF4-FFF2-40B4-BE49-F238E27FC236}">
                <a16:creationId xmlns:a16="http://schemas.microsoft.com/office/drawing/2014/main" id="{A3593D96-E0EA-4522-8FCA-6A4A084BC36F}"/>
              </a:ext>
            </a:extLst>
          </p:cNvPr>
          <p:cNvCxnSpPr>
            <a:cxnSpLocks/>
          </p:cNvCxnSpPr>
          <p:nvPr/>
        </p:nvCxnSpPr>
        <p:spPr>
          <a:xfrm>
            <a:off x="3743325" y="6315619"/>
            <a:ext cx="761047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5" name="TextBox 44">
            <a:extLst>
              <a:ext uri="{FF2B5EF4-FFF2-40B4-BE49-F238E27FC236}">
                <a16:creationId xmlns:a16="http://schemas.microsoft.com/office/drawing/2014/main" id="{E3A55C11-24AA-4F16-B282-590B717BB086}"/>
              </a:ext>
            </a:extLst>
          </p:cNvPr>
          <p:cNvSpPr txBox="1"/>
          <p:nvPr/>
        </p:nvSpPr>
        <p:spPr>
          <a:xfrm>
            <a:off x="4395796" y="5279854"/>
            <a:ext cx="1476358" cy="369332"/>
          </a:xfrm>
          <a:prstGeom prst="rect">
            <a:avLst/>
          </a:prstGeom>
          <a:noFill/>
        </p:spPr>
        <p:txBody>
          <a:bodyPr wrap="square" rtlCol="0">
            <a:spAutoFit/>
          </a:bodyPr>
          <a:lstStyle/>
          <a:p>
            <a:r>
              <a:rPr lang="en-GB" b="1" dirty="0"/>
              <a:t>Lowest Risk</a:t>
            </a:r>
          </a:p>
        </p:txBody>
      </p:sp>
      <p:sp>
        <p:nvSpPr>
          <p:cNvPr id="46" name="TextBox 45">
            <a:extLst>
              <a:ext uri="{FF2B5EF4-FFF2-40B4-BE49-F238E27FC236}">
                <a16:creationId xmlns:a16="http://schemas.microsoft.com/office/drawing/2014/main" id="{AC6C1929-2C40-4832-A2C1-96CA2A594954}"/>
              </a:ext>
            </a:extLst>
          </p:cNvPr>
          <p:cNvSpPr txBox="1"/>
          <p:nvPr/>
        </p:nvSpPr>
        <p:spPr>
          <a:xfrm>
            <a:off x="4562476" y="4447358"/>
            <a:ext cx="1133471" cy="369332"/>
          </a:xfrm>
          <a:prstGeom prst="rect">
            <a:avLst/>
          </a:prstGeom>
          <a:noFill/>
        </p:spPr>
        <p:txBody>
          <a:bodyPr wrap="square" rtlCol="0">
            <a:spAutoFit/>
          </a:bodyPr>
          <a:lstStyle/>
          <a:p>
            <a:r>
              <a:rPr lang="en-GB" b="1" dirty="0"/>
              <a:t>Low Risk</a:t>
            </a:r>
          </a:p>
        </p:txBody>
      </p:sp>
      <p:sp>
        <p:nvSpPr>
          <p:cNvPr id="47" name="TextBox 46">
            <a:extLst>
              <a:ext uri="{FF2B5EF4-FFF2-40B4-BE49-F238E27FC236}">
                <a16:creationId xmlns:a16="http://schemas.microsoft.com/office/drawing/2014/main" id="{DE47F9DC-063A-499D-9A55-D4C3EF6DCDB6}"/>
              </a:ext>
            </a:extLst>
          </p:cNvPr>
          <p:cNvSpPr txBox="1"/>
          <p:nvPr/>
        </p:nvSpPr>
        <p:spPr>
          <a:xfrm>
            <a:off x="6981826" y="5279854"/>
            <a:ext cx="1133471" cy="369332"/>
          </a:xfrm>
          <a:prstGeom prst="rect">
            <a:avLst/>
          </a:prstGeom>
          <a:noFill/>
        </p:spPr>
        <p:txBody>
          <a:bodyPr wrap="square" rtlCol="0">
            <a:spAutoFit/>
          </a:bodyPr>
          <a:lstStyle/>
          <a:p>
            <a:r>
              <a:rPr lang="en-GB" b="1" dirty="0"/>
              <a:t>Low Risk</a:t>
            </a:r>
          </a:p>
        </p:txBody>
      </p:sp>
      <p:sp>
        <p:nvSpPr>
          <p:cNvPr id="48" name="TextBox 47">
            <a:extLst>
              <a:ext uri="{FF2B5EF4-FFF2-40B4-BE49-F238E27FC236}">
                <a16:creationId xmlns:a16="http://schemas.microsoft.com/office/drawing/2014/main" id="{9FD09FE8-5582-4EEB-BECA-B9E284EE90B4}"/>
              </a:ext>
            </a:extLst>
          </p:cNvPr>
          <p:cNvSpPr txBox="1"/>
          <p:nvPr/>
        </p:nvSpPr>
        <p:spPr>
          <a:xfrm>
            <a:off x="4287451" y="3592439"/>
            <a:ext cx="1671628" cy="369332"/>
          </a:xfrm>
          <a:prstGeom prst="rect">
            <a:avLst/>
          </a:prstGeom>
          <a:noFill/>
        </p:spPr>
        <p:txBody>
          <a:bodyPr wrap="square" rtlCol="0">
            <a:spAutoFit/>
          </a:bodyPr>
          <a:lstStyle/>
          <a:p>
            <a:pPr algn="ctr"/>
            <a:r>
              <a:rPr lang="en-GB" b="1" dirty="0"/>
              <a:t>Moderate Risk</a:t>
            </a:r>
          </a:p>
        </p:txBody>
      </p:sp>
      <p:sp>
        <p:nvSpPr>
          <p:cNvPr id="49" name="TextBox 48">
            <a:extLst>
              <a:ext uri="{FF2B5EF4-FFF2-40B4-BE49-F238E27FC236}">
                <a16:creationId xmlns:a16="http://schemas.microsoft.com/office/drawing/2014/main" id="{03513455-6D74-4247-9291-27776C47EA7D}"/>
              </a:ext>
            </a:extLst>
          </p:cNvPr>
          <p:cNvSpPr txBox="1"/>
          <p:nvPr/>
        </p:nvSpPr>
        <p:spPr>
          <a:xfrm>
            <a:off x="9074958" y="5279854"/>
            <a:ext cx="1671628" cy="369332"/>
          </a:xfrm>
          <a:prstGeom prst="rect">
            <a:avLst/>
          </a:prstGeom>
          <a:noFill/>
        </p:spPr>
        <p:txBody>
          <a:bodyPr wrap="square" rtlCol="0">
            <a:spAutoFit/>
          </a:bodyPr>
          <a:lstStyle/>
          <a:p>
            <a:pPr algn="ctr"/>
            <a:r>
              <a:rPr lang="en-GB" b="1" dirty="0"/>
              <a:t>Moderate Risk</a:t>
            </a:r>
          </a:p>
        </p:txBody>
      </p:sp>
      <p:sp>
        <p:nvSpPr>
          <p:cNvPr id="50" name="TextBox 49">
            <a:extLst>
              <a:ext uri="{FF2B5EF4-FFF2-40B4-BE49-F238E27FC236}">
                <a16:creationId xmlns:a16="http://schemas.microsoft.com/office/drawing/2014/main" id="{5D532C4B-6413-4713-AB19-505839347048}"/>
              </a:ext>
            </a:extLst>
          </p:cNvPr>
          <p:cNvSpPr txBox="1"/>
          <p:nvPr/>
        </p:nvSpPr>
        <p:spPr>
          <a:xfrm>
            <a:off x="6653222" y="4438415"/>
            <a:ext cx="1671628" cy="369332"/>
          </a:xfrm>
          <a:prstGeom prst="rect">
            <a:avLst/>
          </a:prstGeom>
          <a:noFill/>
        </p:spPr>
        <p:txBody>
          <a:bodyPr wrap="square" rtlCol="0">
            <a:spAutoFit/>
          </a:bodyPr>
          <a:lstStyle/>
          <a:p>
            <a:pPr algn="ctr"/>
            <a:r>
              <a:rPr lang="en-GB" b="1" dirty="0"/>
              <a:t>Moderate Risk</a:t>
            </a:r>
          </a:p>
        </p:txBody>
      </p:sp>
      <p:sp>
        <p:nvSpPr>
          <p:cNvPr id="51" name="TextBox 50">
            <a:extLst>
              <a:ext uri="{FF2B5EF4-FFF2-40B4-BE49-F238E27FC236}">
                <a16:creationId xmlns:a16="http://schemas.microsoft.com/office/drawing/2014/main" id="{C2C95772-D031-40D7-8FB9-30B473829A0F}"/>
              </a:ext>
            </a:extLst>
          </p:cNvPr>
          <p:cNvSpPr txBox="1"/>
          <p:nvPr/>
        </p:nvSpPr>
        <p:spPr>
          <a:xfrm>
            <a:off x="6910396" y="3591495"/>
            <a:ext cx="1276329" cy="369332"/>
          </a:xfrm>
          <a:prstGeom prst="rect">
            <a:avLst/>
          </a:prstGeom>
          <a:noFill/>
        </p:spPr>
        <p:txBody>
          <a:bodyPr wrap="square" rtlCol="0">
            <a:spAutoFit/>
          </a:bodyPr>
          <a:lstStyle/>
          <a:p>
            <a:pPr algn="ctr"/>
            <a:r>
              <a:rPr lang="en-GB" b="1" dirty="0"/>
              <a:t>High Risk </a:t>
            </a:r>
          </a:p>
        </p:txBody>
      </p:sp>
      <p:sp>
        <p:nvSpPr>
          <p:cNvPr id="52" name="TextBox 51">
            <a:extLst>
              <a:ext uri="{FF2B5EF4-FFF2-40B4-BE49-F238E27FC236}">
                <a16:creationId xmlns:a16="http://schemas.microsoft.com/office/drawing/2014/main" id="{1320FE31-13C4-4F32-ADFB-3E9AC2031E81}"/>
              </a:ext>
            </a:extLst>
          </p:cNvPr>
          <p:cNvSpPr txBox="1"/>
          <p:nvPr/>
        </p:nvSpPr>
        <p:spPr>
          <a:xfrm>
            <a:off x="9163071" y="4449794"/>
            <a:ext cx="1276329" cy="369332"/>
          </a:xfrm>
          <a:prstGeom prst="rect">
            <a:avLst/>
          </a:prstGeom>
          <a:noFill/>
        </p:spPr>
        <p:txBody>
          <a:bodyPr wrap="square" rtlCol="0">
            <a:spAutoFit/>
          </a:bodyPr>
          <a:lstStyle/>
          <a:p>
            <a:pPr algn="ctr"/>
            <a:r>
              <a:rPr lang="en-GB" b="1" dirty="0"/>
              <a:t>High Risk </a:t>
            </a:r>
          </a:p>
        </p:txBody>
      </p:sp>
      <p:sp>
        <p:nvSpPr>
          <p:cNvPr id="53" name="TextBox 52">
            <a:extLst>
              <a:ext uri="{FF2B5EF4-FFF2-40B4-BE49-F238E27FC236}">
                <a16:creationId xmlns:a16="http://schemas.microsoft.com/office/drawing/2014/main" id="{1F9E6F30-6068-4FC8-B09E-D23AD480B958}"/>
              </a:ext>
            </a:extLst>
          </p:cNvPr>
          <p:cNvSpPr txBox="1"/>
          <p:nvPr/>
        </p:nvSpPr>
        <p:spPr>
          <a:xfrm>
            <a:off x="9148174" y="3592923"/>
            <a:ext cx="1525196" cy="369332"/>
          </a:xfrm>
          <a:prstGeom prst="rect">
            <a:avLst/>
          </a:prstGeom>
          <a:noFill/>
        </p:spPr>
        <p:txBody>
          <a:bodyPr wrap="square" rtlCol="0">
            <a:spAutoFit/>
          </a:bodyPr>
          <a:lstStyle/>
          <a:p>
            <a:pPr algn="ctr"/>
            <a:r>
              <a:rPr lang="en-GB" b="1" dirty="0"/>
              <a:t>Highest Risk </a:t>
            </a:r>
          </a:p>
        </p:txBody>
      </p:sp>
      <p:sp>
        <p:nvSpPr>
          <p:cNvPr id="54" name="TextBox 53">
            <a:extLst>
              <a:ext uri="{FF2B5EF4-FFF2-40B4-BE49-F238E27FC236}">
                <a16:creationId xmlns:a16="http://schemas.microsoft.com/office/drawing/2014/main" id="{A27EAD29-D602-48AF-97B6-368A6FE9D2C3}"/>
              </a:ext>
            </a:extLst>
          </p:cNvPr>
          <p:cNvSpPr txBox="1"/>
          <p:nvPr/>
        </p:nvSpPr>
        <p:spPr>
          <a:xfrm>
            <a:off x="2840832" y="3609812"/>
            <a:ext cx="914399" cy="369332"/>
          </a:xfrm>
          <a:prstGeom prst="rect">
            <a:avLst/>
          </a:prstGeom>
          <a:noFill/>
        </p:spPr>
        <p:txBody>
          <a:bodyPr wrap="square" rtlCol="0">
            <a:spAutoFit/>
          </a:bodyPr>
          <a:lstStyle/>
          <a:p>
            <a:pPr algn="ctr"/>
            <a:r>
              <a:rPr lang="en-GB" b="1" dirty="0"/>
              <a:t>High</a:t>
            </a:r>
            <a:r>
              <a:rPr lang="en-GB" dirty="0"/>
              <a:t> </a:t>
            </a:r>
          </a:p>
        </p:txBody>
      </p:sp>
      <p:sp>
        <p:nvSpPr>
          <p:cNvPr id="55" name="TextBox 54">
            <a:extLst>
              <a:ext uri="{FF2B5EF4-FFF2-40B4-BE49-F238E27FC236}">
                <a16:creationId xmlns:a16="http://schemas.microsoft.com/office/drawing/2014/main" id="{4F5347A0-49AA-44EB-8A9A-664455A16D57}"/>
              </a:ext>
            </a:extLst>
          </p:cNvPr>
          <p:cNvSpPr txBox="1"/>
          <p:nvPr/>
        </p:nvSpPr>
        <p:spPr>
          <a:xfrm>
            <a:off x="9453572" y="5913321"/>
            <a:ext cx="914399" cy="369332"/>
          </a:xfrm>
          <a:prstGeom prst="rect">
            <a:avLst/>
          </a:prstGeom>
          <a:noFill/>
        </p:spPr>
        <p:txBody>
          <a:bodyPr wrap="square" rtlCol="0">
            <a:spAutoFit/>
          </a:bodyPr>
          <a:lstStyle/>
          <a:p>
            <a:pPr algn="ctr"/>
            <a:r>
              <a:rPr lang="en-GB" b="1" dirty="0"/>
              <a:t>High</a:t>
            </a:r>
            <a:r>
              <a:rPr lang="en-GB" dirty="0"/>
              <a:t> </a:t>
            </a:r>
          </a:p>
        </p:txBody>
      </p:sp>
      <p:sp>
        <p:nvSpPr>
          <p:cNvPr id="56" name="TextBox 55">
            <a:extLst>
              <a:ext uri="{FF2B5EF4-FFF2-40B4-BE49-F238E27FC236}">
                <a16:creationId xmlns:a16="http://schemas.microsoft.com/office/drawing/2014/main" id="{1FEF0DFE-DE4E-40C4-B40D-939BEDF43C30}"/>
              </a:ext>
            </a:extLst>
          </p:cNvPr>
          <p:cNvSpPr txBox="1"/>
          <p:nvPr/>
        </p:nvSpPr>
        <p:spPr>
          <a:xfrm>
            <a:off x="6896098" y="5913321"/>
            <a:ext cx="1276352" cy="369332"/>
          </a:xfrm>
          <a:prstGeom prst="rect">
            <a:avLst/>
          </a:prstGeom>
          <a:noFill/>
        </p:spPr>
        <p:txBody>
          <a:bodyPr wrap="square" rtlCol="0">
            <a:spAutoFit/>
          </a:bodyPr>
          <a:lstStyle/>
          <a:p>
            <a:pPr algn="ctr"/>
            <a:r>
              <a:rPr lang="en-GB" b="1" dirty="0"/>
              <a:t>Medium</a:t>
            </a:r>
            <a:r>
              <a:rPr lang="en-GB" dirty="0"/>
              <a:t> </a:t>
            </a:r>
          </a:p>
        </p:txBody>
      </p:sp>
      <p:sp>
        <p:nvSpPr>
          <p:cNvPr id="57" name="TextBox 56">
            <a:extLst>
              <a:ext uri="{FF2B5EF4-FFF2-40B4-BE49-F238E27FC236}">
                <a16:creationId xmlns:a16="http://schemas.microsoft.com/office/drawing/2014/main" id="{D068F985-8166-43D2-9D57-2BD8479343D0}"/>
              </a:ext>
            </a:extLst>
          </p:cNvPr>
          <p:cNvSpPr txBox="1"/>
          <p:nvPr/>
        </p:nvSpPr>
        <p:spPr>
          <a:xfrm>
            <a:off x="2571729" y="4447384"/>
            <a:ext cx="1276352" cy="369332"/>
          </a:xfrm>
          <a:prstGeom prst="rect">
            <a:avLst/>
          </a:prstGeom>
          <a:noFill/>
        </p:spPr>
        <p:txBody>
          <a:bodyPr wrap="square" rtlCol="0">
            <a:spAutoFit/>
          </a:bodyPr>
          <a:lstStyle/>
          <a:p>
            <a:pPr algn="ctr"/>
            <a:r>
              <a:rPr lang="en-GB" b="1" dirty="0"/>
              <a:t>Medium</a:t>
            </a:r>
            <a:r>
              <a:rPr lang="en-GB" dirty="0"/>
              <a:t> </a:t>
            </a:r>
          </a:p>
        </p:txBody>
      </p:sp>
      <p:sp>
        <p:nvSpPr>
          <p:cNvPr id="58" name="TextBox 57">
            <a:extLst>
              <a:ext uri="{FF2B5EF4-FFF2-40B4-BE49-F238E27FC236}">
                <a16:creationId xmlns:a16="http://schemas.microsoft.com/office/drawing/2014/main" id="{72C7ACA9-0B9C-4CFB-B66D-78C7EE2097C5}"/>
              </a:ext>
            </a:extLst>
          </p:cNvPr>
          <p:cNvSpPr txBox="1"/>
          <p:nvPr/>
        </p:nvSpPr>
        <p:spPr>
          <a:xfrm>
            <a:off x="2840832" y="5279854"/>
            <a:ext cx="914399" cy="369332"/>
          </a:xfrm>
          <a:prstGeom prst="rect">
            <a:avLst/>
          </a:prstGeom>
          <a:noFill/>
        </p:spPr>
        <p:txBody>
          <a:bodyPr wrap="square" rtlCol="0">
            <a:spAutoFit/>
          </a:bodyPr>
          <a:lstStyle/>
          <a:p>
            <a:pPr algn="ctr"/>
            <a:r>
              <a:rPr lang="en-GB" b="1" dirty="0"/>
              <a:t>Low</a:t>
            </a:r>
            <a:r>
              <a:rPr lang="en-GB" dirty="0"/>
              <a:t> </a:t>
            </a:r>
          </a:p>
        </p:txBody>
      </p:sp>
      <p:sp>
        <p:nvSpPr>
          <p:cNvPr id="59" name="TextBox 58">
            <a:extLst>
              <a:ext uri="{FF2B5EF4-FFF2-40B4-BE49-F238E27FC236}">
                <a16:creationId xmlns:a16="http://schemas.microsoft.com/office/drawing/2014/main" id="{C3972611-CF76-46BB-ADC2-F3547F5D9B8A}"/>
              </a:ext>
            </a:extLst>
          </p:cNvPr>
          <p:cNvSpPr txBox="1"/>
          <p:nvPr/>
        </p:nvSpPr>
        <p:spPr>
          <a:xfrm>
            <a:off x="4652973" y="5896455"/>
            <a:ext cx="914399" cy="369332"/>
          </a:xfrm>
          <a:prstGeom prst="rect">
            <a:avLst/>
          </a:prstGeom>
          <a:noFill/>
        </p:spPr>
        <p:txBody>
          <a:bodyPr wrap="square" rtlCol="0">
            <a:spAutoFit/>
          </a:bodyPr>
          <a:lstStyle/>
          <a:p>
            <a:pPr algn="ctr"/>
            <a:r>
              <a:rPr lang="en-GB" b="1" dirty="0"/>
              <a:t>Low</a:t>
            </a:r>
            <a:r>
              <a:rPr lang="en-GB" dirty="0"/>
              <a:t> </a:t>
            </a:r>
          </a:p>
        </p:txBody>
      </p:sp>
      <p:sp>
        <p:nvSpPr>
          <p:cNvPr id="60" name="TextBox 59">
            <a:extLst>
              <a:ext uri="{FF2B5EF4-FFF2-40B4-BE49-F238E27FC236}">
                <a16:creationId xmlns:a16="http://schemas.microsoft.com/office/drawing/2014/main" id="{710DCAE5-436D-4548-968C-EFE4D26E226C}"/>
              </a:ext>
            </a:extLst>
          </p:cNvPr>
          <p:cNvSpPr txBox="1"/>
          <p:nvPr/>
        </p:nvSpPr>
        <p:spPr>
          <a:xfrm rot="16200000">
            <a:off x="1676496" y="4569054"/>
            <a:ext cx="1421599" cy="369332"/>
          </a:xfrm>
          <a:prstGeom prst="rect">
            <a:avLst/>
          </a:prstGeom>
          <a:noFill/>
        </p:spPr>
        <p:txBody>
          <a:bodyPr wrap="square" rtlCol="0">
            <a:spAutoFit/>
          </a:bodyPr>
          <a:lstStyle/>
          <a:p>
            <a:pPr algn="ctr"/>
            <a:r>
              <a:rPr lang="en-GB" b="1" dirty="0"/>
              <a:t>Impact</a:t>
            </a:r>
          </a:p>
        </p:txBody>
      </p:sp>
      <p:sp>
        <p:nvSpPr>
          <p:cNvPr id="61" name="TextBox 60">
            <a:extLst>
              <a:ext uri="{FF2B5EF4-FFF2-40B4-BE49-F238E27FC236}">
                <a16:creationId xmlns:a16="http://schemas.microsoft.com/office/drawing/2014/main" id="{4D304EB3-C6B6-4227-886E-8CBB1203F1C2}"/>
              </a:ext>
            </a:extLst>
          </p:cNvPr>
          <p:cNvSpPr txBox="1"/>
          <p:nvPr/>
        </p:nvSpPr>
        <p:spPr>
          <a:xfrm>
            <a:off x="6700838" y="6469618"/>
            <a:ext cx="1433512" cy="369332"/>
          </a:xfrm>
          <a:prstGeom prst="rect">
            <a:avLst/>
          </a:prstGeom>
          <a:noFill/>
        </p:spPr>
        <p:txBody>
          <a:bodyPr wrap="square" rtlCol="0">
            <a:spAutoFit/>
          </a:bodyPr>
          <a:lstStyle/>
          <a:p>
            <a:pPr algn="ctr"/>
            <a:r>
              <a:rPr lang="en-GB" b="1" dirty="0"/>
              <a:t>Probability</a:t>
            </a:r>
            <a:r>
              <a:rPr lang="en-GB" dirty="0"/>
              <a:t> </a:t>
            </a:r>
          </a:p>
        </p:txBody>
      </p:sp>
    </p:spTree>
    <p:extLst>
      <p:ext uri="{BB962C8B-B14F-4D97-AF65-F5344CB8AC3E}">
        <p14:creationId xmlns:p14="http://schemas.microsoft.com/office/powerpoint/2010/main" val="2133697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C3CC0-EB8F-4047-9797-978F77A4D9E2}"/>
              </a:ext>
            </a:extLst>
          </p:cNvPr>
          <p:cNvSpPr>
            <a:spLocks noGrp="1"/>
          </p:cNvSpPr>
          <p:nvPr>
            <p:ph type="title"/>
          </p:nvPr>
        </p:nvSpPr>
        <p:spPr>
          <a:xfrm>
            <a:off x="3362325" y="2103437"/>
            <a:ext cx="5467349" cy="1325563"/>
          </a:xfrm>
        </p:spPr>
        <p:txBody>
          <a:bodyPr>
            <a:normAutofit fontScale="90000"/>
          </a:bodyPr>
          <a:lstStyle/>
          <a:p>
            <a:pPr algn="ctr"/>
            <a:r>
              <a:rPr lang="en-GB" b="1" dirty="0"/>
              <a:t>In conclusion</a:t>
            </a:r>
            <a:br>
              <a:rPr lang="en-GB" b="1" dirty="0"/>
            </a:br>
            <a:br>
              <a:rPr lang="en-GB" b="1" dirty="0"/>
            </a:br>
            <a:r>
              <a:rPr lang="en-GB" b="1" dirty="0"/>
              <a:t>and </a:t>
            </a:r>
            <a:br>
              <a:rPr lang="en-GB" b="1" dirty="0"/>
            </a:br>
            <a:br>
              <a:rPr lang="en-GB" b="1" dirty="0"/>
            </a:br>
            <a:r>
              <a:rPr lang="en-GB" b="1" dirty="0"/>
              <a:t>Thank you for listening  </a:t>
            </a:r>
          </a:p>
        </p:txBody>
      </p:sp>
    </p:spTree>
    <p:extLst>
      <p:ext uri="{BB962C8B-B14F-4D97-AF65-F5344CB8AC3E}">
        <p14:creationId xmlns:p14="http://schemas.microsoft.com/office/powerpoint/2010/main" val="2849399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54EE-6D2C-414B-90A0-727AA9BC5525}"/>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210C11E1-02DB-4CAD-A6C9-F85B25460027}"/>
              </a:ext>
            </a:extLst>
          </p:cNvPr>
          <p:cNvSpPr txBox="1"/>
          <p:nvPr/>
        </p:nvSpPr>
        <p:spPr>
          <a:xfrm>
            <a:off x="1581150" y="1924050"/>
            <a:ext cx="9239250" cy="3139321"/>
          </a:xfrm>
          <a:prstGeom prst="rect">
            <a:avLst/>
          </a:prstGeom>
          <a:noFill/>
        </p:spPr>
        <p:txBody>
          <a:bodyPr wrap="square" rtlCol="0">
            <a:spAutoFit/>
          </a:bodyPr>
          <a:lstStyle/>
          <a:p>
            <a:pPr indent="-457200"/>
            <a:r>
              <a:rPr lang="en-GB" dirty="0"/>
              <a:t>The Role of the Project Manager. (2019). Retrieved from </a:t>
            </a:r>
            <a:r>
              <a:rPr lang="en-GB" dirty="0">
                <a:hlinkClick r:id="rId2"/>
              </a:rPr>
              <a:t>https://www.projectsmart.co.uk/the-role-of-the-project-manager.php</a:t>
            </a:r>
            <a:endParaRPr lang="en-GB" dirty="0"/>
          </a:p>
          <a:p>
            <a:pPr indent="-457200"/>
            <a:r>
              <a:rPr lang="en-GB" dirty="0"/>
              <a:t>Westland, J., &amp; Westland, J. (2019). Project Manager Job Description - ProjectManager.com. Retrieved from </a:t>
            </a:r>
            <a:r>
              <a:rPr lang="en-GB" dirty="0">
                <a:hlinkClick r:id="rId3"/>
              </a:rPr>
              <a:t>https://www.projectmanager.com/blog/project-manager-job-description</a:t>
            </a:r>
            <a:endParaRPr lang="en-GB" dirty="0"/>
          </a:p>
          <a:p>
            <a:pPr indent="-457200"/>
            <a:r>
              <a:rPr lang="en-GB" dirty="0"/>
              <a:t>What is Agile Project Management? - Definition from WhatIs.com. (2019). Retrieved from </a:t>
            </a:r>
            <a:r>
              <a:rPr lang="en-GB" dirty="0">
                <a:hlinkClick r:id="rId4"/>
              </a:rPr>
              <a:t>https://searchcio.techtarget.com/definition/Agile-project-management</a:t>
            </a:r>
            <a:endParaRPr lang="en-GB" dirty="0"/>
          </a:p>
          <a:p>
            <a:pPr indent="-457200"/>
            <a:r>
              <a:rPr lang="en-GB" dirty="0"/>
              <a:t>What the Waterfall Project Management Methodology Can (and Can’t) Do for You. (2019). Retrieved from </a:t>
            </a:r>
            <a:r>
              <a:rPr lang="en-GB" dirty="0">
                <a:hlinkClick r:id="rId5"/>
              </a:rPr>
              <a:t>https://www.lucidchart.com/blog/waterfall-project-management-methodology</a:t>
            </a:r>
            <a:endParaRPr lang="en-GB" dirty="0"/>
          </a:p>
          <a:p>
            <a:pPr indent="-457200"/>
            <a:r>
              <a:rPr lang="en-GB" dirty="0"/>
              <a:t>PRINCE2 Information &amp; Courses | Project Management Certification | UK. (2019). Retrieved from </a:t>
            </a:r>
            <a:r>
              <a:rPr lang="en-GB" dirty="0">
                <a:hlinkClick r:id="rId6"/>
              </a:rPr>
              <a:t>https://www.prince2.com/uk</a:t>
            </a:r>
            <a:endParaRPr lang="en-GB" dirty="0"/>
          </a:p>
          <a:p>
            <a:endParaRPr lang="en-GB" dirty="0"/>
          </a:p>
        </p:txBody>
      </p:sp>
    </p:spTree>
    <p:extLst>
      <p:ext uri="{BB962C8B-B14F-4D97-AF65-F5344CB8AC3E}">
        <p14:creationId xmlns:p14="http://schemas.microsoft.com/office/powerpoint/2010/main" val="3363722993"/>
      </p:ext>
    </p:extLst>
  </p:cSld>
  <p:clrMapOvr>
    <a:masterClrMapping/>
  </p:clrMapOvr>
</p:sld>
</file>

<file path=ppt/theme/theme1.xml><?xml version="1.0" encoding="utf-8"?>
<a:theme xmlns:a="http://schemas.openxmlformats.org/drawingml/2006/main" name="Cro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D7AA1D6E-F3E9-4763-A3BC-84DF2E02F6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178</TotalTime>
  <Words>1558</Words>
  <Application>Microsoft Office PowerPoint</Application>
  <PresentationFormat>Widescreen</PresentationFormat>
  <Paragraphs>103</Paragraphs>
  <Slides>7</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Calibri</vt:lpstr>
      <vt:lpstr>Franklin Gothic Book</vt:lpstr>
      <vt:lpstr>Crop</vt:lpstr>
      <vt:lpstr>Assignment 2 </vt:lpstr>
      <vt:lpstr>What is Project Management?   </vt:lpstr>
      <vt:lpstr>Tools of project management </vt:lpstr>
      <vt:lpstr>Stakeholders Involved in Project Management  </vt:lpstr>
      <vt:lpstr>Risk Involved in Project Management </vt:lpstr>
      <vt:lpstr>In conclusion  and   Thank you for listening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George Parker</dc:creator>
  <cp:lastModifiedBy>George Parker</cp:lastModifiedBy>
  <cp:revision>9</cp:revision>
  <dcterms:created xsi:type="dcterms:W3CDTF">2019-04-02T13:29:30Z</dcterms:created>
  <dcterms:modified xsi:type="dcterms:W3CDTF">2019-04-03T23:08:17Z</dcterms:modified>
</cp:coreProperties>
</file>