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5CA788-39BE-43CD-B7FF-DC72A99F35C8}" v="48" dt="2022-03-03T11:20:58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97" d="100"/>
          <a:sy n="97" d="100"/>
        </p:scale>
        <p:origin x="96" y="28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m Thorpe" userId="c5ce7c6a89a32936" providerId="LiveId" clId="{7B5CA788-39BE-43CD-B7FF-DC72A99F35C8}"/>
    <pc:docChg chg="custSel modSld">
      <pc:chgData name="William Thorpe" userId="c5ce7c6a89a32936" providerId="LiveId" clId="{7B5CA788-39BE-43CD-B7FF-DC72A99F35C8}" dt="2022-03-03T11:20:58.743" v="355" actId="1076"/>
      <pc:docMkLst>
        <pc:docMk/>
      </pc:docMkLst>
      <pc:sldChg chg="modSp mod">
        <pc:chgData name="William Thorpe" userId="c5ce7c6a89a32936" providerId="LiveId" clId="{7B5CA788-39BE-43CD-B7FF-DC72A99F35C8}" dt="2022-03-02T15:16:41.093" v="116" actId="20577"/>
        <pc:sldMkLst>
          <pc:docMk/>
          <pc:sldMk cId="435326930" sldId="256"/>
        </pc:sldMkLst>
        <pc:spChg chg="mod">
          <ac:chgData name="William Thorpe" userId="c5ce7c6a89a32936" providerId="LiveId" clId="{7B5CA788-39BE-43CD-B7FF-DC72A99F35C8}" dt="2022-03-02T15:16:41.093" v="116" actId="20577"/>
          <ac:spMkLst>
            <pc:docMk/>
            <pc:sldMk cId="435326930" sldId="256"/>
            <ac:spMk id="3" creationId="{BF8F19ED-5163-4D68-8BDE-A4F60491424E}"/>
          </ac:spMkLst>
        </pc:spChg>
      </pc:sldChg>
      <pc:sldChg chg="addSp delSp modSp mod modAnim">
        <pc:chgData name="William Thorpe" userId="c5ce7c6a89a32936" providerId="LiveId" clId="{7B5CA788-39BE-43CD-B7FF-DC72A99F35C8}" dt="2022-03-03T11:20:58.743" v="355" actId="1076"/>
        <pc:sldMkLst>
          <pc:docMk/>
          <pc:sldMk cId="3200307290" sldId="257"/>
        </pc:sldMkLst>
        <pc:spChg chg="mod">
          <ac:chgData name="William Thorpe" userId="c5ce7c6a89a32936" providerId="LiveId" clId="{7B5CA788-39BE-43CD-B7FF-DC72A99F35C8}" dt="2022-03-02T15:18:39.737" v="163" actId="20577"/>
          <ac:spMkLst>
            <pc:docMk/>
            <pc:sldMk cId="3200307290" sldId="257"/>
            <ac:spMk id="2" creationId="{861DD108-3882-4630-BBED-9C5F3CCEC547}"/>
          </ac:spMkLst>
        </pc:spChg>
        <pc:spChg chg="mod">
          <ac:chgData name="William Thorpe" userId="c5ce7c6a89a32936" providerId="LiveId" clId="{7B5CA788-39BE-43CD-B7FF-DC72A99F35C8}" dt="2022-03-03T11:20:36.344" v="351" actId="1076"/>
          <ac:spMkLst>
            <pc:docMk/>
            <pc:sldMk cId="3200307290" sldId="257"/>
            <ac:spMk id="3" creationId="{217078B0-9739-4279-A55E-B7F748962925}"/>
          </ac:spMkLst>
        </pc:spChg>
        <pc:picChg chg="add mod">
          <ac:chgData name="William Thorpe" userId="c5ce7c6a89a32936" providerId="LiveId" clId="{7B5CA788-39BE-43CD-B7FF-DC72A99F35C8}" dt="2022-03-02T18:05:23.633" v="229"/>
          <ac:picMkLst>
            <pc:docMk/>
            <pc:sldMk cId="3200307290" sldId="257"/>
            <ac:picMk id="4" creationId="{F8979B0B-5D43-4FFA-A8FF-84FACFFE19A7}"/>
          </ac:picMkLst>
        </pc:picChg>
        <pc:picChg chg="add mod">
          <ac:chgData name="William Thorpe" userId="c5ce7c6a89a32936" providerId="LiveId" clId="{7B5CA788-39BE-43CD-B7FF-DC72A99F35C8}" dt="2022-03-03T11:20:58.743" v="355" actId="1076"/>
          <ac:picMkLst>
            <pc:docMk/>
            <pc:sldMk cId="3200307290" sldId="257"/>
            <ac:picMk id="5" creationId="{1EF43F56-7396-4399-8A25-7CC70115A5CE}"/>
          </ac:picMkLst>
        </pc:picChg>
        <pc:picChg chg="add del mod">
          <ac:chgData name="William Thorpe" userId="c5ce7c6a89a32936" providerId="LiveId" clId="{7B5CA788-39BE-43CD-B7FF-DC72A99F35C8}" dt="2022-03-03T11:14:24.197" v="336" actId="478"/>
          <ac:picMkLst>
            <pc:docMk/>
            <pc:sldMk cId="3200307290" sldId="257"/>
            <ac:picMk id="1026" creationId="{8F110E37-D5E9-4D5A-BBBD-278C46D88536}"/>
          </ac:picMkLst>
        </pc:picChg>
        <pc:picChg chg="add del mod">
          <ac:chgData name="William Thorpe" userId="c5ce7c6a89a32936" providerId="LiveId" clId="{7B5CA788-39BE-43CD-B7FF-DC72A99F35C8}" dt="2022-03-03T11:14:17.634" v="335" actId="478"/>
          <ac:picMkLst>
            <pc:docMk/>
            <pc:sldMk cId="3200307290" sldId="257"/>
            <ac:picMk id="1028" creationId="{AB4522E3-3520-4B57-B4DF-19670F8D4F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C2657-7BBA-47D6-9A0B-74D3F45C7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B5A24C-E6F2-4F03-A860-78C83B4AA8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C0441-F677-46E8-B4CA-652EE37A6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8BE7F-A53A-4F34-8DF7-D2A86D5D6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B8D30-2DCA-4BC9-A756-34FAE33C9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412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04607-F476-4FDF-95CD-C17A09725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F7383-B5BB-4AD8-B124-8343CB290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DBFDC-8299-409A-B042-01A6CCA97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124AD3-68FD-4032-B372-46EA3F900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B93E6-2A5F-48DD-A5DE-20D65A334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17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B4819-E350-422B-9B39-1706B9717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F3FFFD-DC30-4750-840F-7319B141F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6D77E-55DE-42FF-9520-A80C73F03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5A5AA-D950-4BF9-B392-AD1AED79A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41142-969E-46C7-BAEC-27F0ADD2D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13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974E2-A30B-4809-8DC7-06DCBA8F8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686D7-C0F4-46B1-91ED-8D01DD1445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676AAA-C14C-439B-B53C-7B98ADDF95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42B6CD-17E9-4A48-91BE-FECC60211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4C83BD-FBEE-467E-A318-6E7B705AA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CAB19F-9DFE-486A-B742-77C2F5F68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09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0866-03A8-4A50-ADD8-8FE9C4E14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2E9F2B-F8BF-41DA-B68E-13CFCD6D0C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EB69A8-C644-4DF8-B5FD-536A00A9E5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1576BC-204B-4BC4-AFCE-5802038668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C29277-C7EA-438D-913A-E31E603786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04A1D9-4E35-42A0-9DBE-72EFE7010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76764F-BC4F-44BB-9B2E-64BE6FF59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4D043C-18AD-4B38-A513-B73C7D9AE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740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CD89E-C50A-4C90-8140-F9F38D2A4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205F4E-BAA6-4458-90BA-CF5D6E536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35B81-7BB9-4888-9009-E2D34ABF5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9A2BB-FDED-4F77-87F9-88DAD64E5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296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DF1329-A6CB-4ECA-BEFF-F166BD04F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63470C-A03B-424D-9697-C21B1BFF7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5371C-DFAC-4D52-B6AB-F7441E02D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300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31C31-739C-4235-AE81-DE90DD05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E13BB-3CEA-4CF5-9317-97C438101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A42EFC-A818-44C0-A3C2-C0435E7640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BDE670-E992-4313-818B-6877B0ACA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332F0-2A2C-4313-92B4-8E309CC73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42E53F-F0A6-4A87-A06A-D4650B87B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1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E6ABA-0830-41BE-8E23-53168BBD4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C85A6F-FF20-4911-8D0A-9F93464A1D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1770FB-36B8-4D87-9AE5-FB5F41D68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910BFA-4835-458E-B716-8E4EF3407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B93DAB-2D9E-4F52-B3C9-BAFFE0C10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1D2476-E6A8-4A8F-8D09-14AE4867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946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AD99C-5E23-4E3F-AC3F-1B53D86FA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B7AE59-369C-4B49-9B65-5A6EBDF6FD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69745-EACE-43E5-A2B2-D3BE7889A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5BD68-CF21-4CF9-8BE9-D7C53A143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AD2A4-4A9D-4473-BB43-0283B293F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93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C85ED4-51E8-4386-8708-BEB61C2CA1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58AF3-37E7-4F8A-82AA-0D138713E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EE2A0-02F8-4850-9D5A-DA45F1B1A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E990-1925-45AE-A907-226DB819F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9138B-700A-4E9C-B611-0573871FC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545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73596-9AE5-4EFB-B61D-9CCAA43C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4CA0DD-557C-4870-9178-699F3FAFD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5CBD6-009D-4428-9E26-773CCE7EC5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47487-A898-4777-8E09-73E5F6838DB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92FD2-6018-468D-9652-1BA8A244EB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0B654-ABE2-48A8-912F-567E558870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34281-8248-413E-BA45-5AC8A2ED95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85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93E48-345D-4B61-AD7C-145E0AE1BD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28E9B0-F3BD-4CEE-9CED-2A8094973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17" y="0"/>
            <a:ext cx="12170365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F8F19ED-5163-4D68-8BDE-A4F604914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279" y="1602297"/>
            <a:ext cx="5226341" cy="3655503"/>
          </a:xfrm>
        </p:spPr>
        <p:txBody>
          <a:bodyPr>
            <a:normAutofit/>
          </a:bodyPr>
          <a:lstStyle/>
          <a:p>
            <a:pPr algn="just"/>
            <a:r>
              <a:rPr lang="en-GB" sz="3200" b="1" dirty="0">
                <a:solidFill>
                  <a:schemeClr val="bg2"/>
                </a:solidFill>
              </a:rPr>
              <a:t>Hotel  Hilton</a:t>
            </a:r>
          </a:p>
          <a:p>
            <a:pPr algn="just"/>
            <a:r>
              <a:rPr lang="es-ES" sz="2400" dirty="0"/>
              <a:t>Extranjero idiomas y la Cultura España BMIH5003 </a:t>
            </a:r>
          </a:p>
          <a:p>
            <a:pPr algn="just"/>
            <a:r>
              <a:rPr lang="es-ES" sz="2400" dirty="0"/>
              <a:t>Me Gustaría hacer una reserva </a:t>
            </a:r>
          </a:p>
          <a:p>
            <a:pPr algn="just"/>
            <a:r>
              <a:rPr lang="es-ES" sz="2400" dirty="0"/>
              <a:t>Sr. Guillermo Thorpe </a:t>
            </a:r>
          </a:p>
          <a:p>
            <a:pPr algn="just"/>
            <a:r>
              <a:rPr lang="es-ES" sz="2400" dirty="0"/>
              <a:t>gestión hotelera internacional </a:t>
            </a:r>
          </a:p>
          <a:p>
            <a:pPr algn="just"/>
            <a:r>
              <a:rPr lang="es-ES" sz="2400" dirty="0"/>
              <a:t>2018536.estudiante.@uwtsd.ca.uk</a:t>
            </a:r>
            <a:endParaRPr lang="en-GB" sz="32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326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DD108-3882-4630-BBED-9C5F3CCEC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 </a:t>
            </a:r>
            <a:r>
              <a:rPr lang="en-GB" dirty="0" err="1"/>
              <a:t>gustaria</a:t>
            </a:r>
            <a:r>
              <a:rPr lang="en-GB" dirty="0"/>
              <a:t> </a:t>
            </a:r>
            <a:r>
              <a:rPr lang="en-GB" dirty="0" err="1"/>
              <a:t>hacer</a:t>
            </a:r>
            <a:r>
              <a:rPr lang="en-GB" dirty="0"/>
              <a:t> </a:t>
            </a:r>
            <a:r>
              <a:rPr lang="en-GB" dirty="0" err="1"/>
              <a:t>una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078B0-9739-4279-A55E-B7F748962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793" y="1447253"/>
            <a:ext cx="10515600" cy="435133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s-ES" dirty="0"/>
              <a:t>  Buenos días, Hotel Hilton, ¿en qué puedo ayudarle?</a:t>
            </a:r>
          </a:p>
          <a:p>
            <a:pPr marL="0" indent="0">
              <a:buNone/>
            </a:pPr>
            <a:r>
              <a:rPr lang="es-ES" dirty="0"/>
              <a:t>-¡Buenos días! Me gustaría reservar una habitación en el hotel.</a:t>
            </a:r>
          </a:p>
          <a:p>
            <a:pPr marL="0" indent="0">
              <a:buNone/>
            </a:pPr>
            <a:r>
              <a:rPr lang="es-ES" dirty="0"/>
              <a:t>- Muy bien, ¿cómo se llama usted </a:t>
            </a:r>
          </a:p>
          <a:p>
            <a:pPr marL="0" indent="0">
              <a:buNone/>
            </a:pPr>
            <a:r>
              <a:rPr lang="es-ES" dirty="0"/>
              <a:t>- Me llama Gabriela Gómez </a:t>
            </a:r>
          </a:p>
          <a:p>
            <a:pPr marL="0" indent="0">
              <a:buNone/>
            </a:pPr>
            <a:r>
              <a:rPr lang="es-ES" dirty="0"/>
              <a:t>- Muy bien, señora Gómez, ¿para cuántas personas</a:t>
            </a:r>
          </a:p>
          <a:p>
            <a:pPr marL="0" indent="0">
              <a:buNone/>
            </a:pPr>
            <a:r>
              <a:rPr lang="es-ES" dirty="0"/>
              <a:t>- Para cinco personas</a:t>
            </a:r>
          </a:p>
          <a:p>
            <a:pPr marL="0" indent="0">
              <a:buNone/>
            </a:pPr>
            <a:r>
              <a:rPr lang="es-ES" dirty="0"/>
              <a:t>-  cuántas habitaciones...</a:t>
            </a:r>
          </a:p>
          <a:p>
            <a:pPr marL="0" indent="0">
              <a:buNone/>
            </a:pPr>
            <a:r>
              <a:rPr lang="es-ES" dirty="0"/>
              <a:t>- tres habitaciones</a:t>
            </a:r>
          </a:p>
          <a:p>
            <a:pPr marL="0" indent="0">
              <a:buNone/>
            </a:pPr>
            <a:r>
              <a:rPr lang="es-ES" dirty="0"/>
              <a:t>- cama doble o individual</a:t>
            </a:r>
          </a:p>
          <a:p>
            <a:pPr marL="0" indent="0">
              <a:buNone/>
            </a:pPr>
            <a:r>
              <a:rPr lang="es-ES" dirty="0"/>
              <a:t>- una cama doble y tres individuales</a:t>
            </a:r>
          </a:p>
          <a:p>
            <a:pPr marL="0" indent="0">
              <a:buNone/>
            </a:pPr>
            <a:r>
              <a:rPr lang="es-ES" dirty="0"/>
              <a:t>- ¿para qué fecha</a:t>
            </a:r>
          </a:p>
          <a:p>
            <a:pPr marL="0" indent="0">
              <a:buNone/>
            </a:pPr>
            <a:r>
              <a:rPr lang="es-ES" dirty="0"/>
              <a:t>- para el dos de marzo del año dos mil dos</a:t>
            </a:r>
          </a:p>
          <a:p>
            <a:pPr marL="0" indent="0">
              <a:buNone/>
            </a:pPr>
            <a:r>
              <a:rPr lang="es-ES" dirty="0"/>
              <a:t>- ¿para cuántas noches</a:t>
            </a:r>
          </a:p>
          <a:p>
            <a:pPr marL="0" indent="0">
              <a:buNone/>
            </a:pPr>
            <a:r>
              <a:rPr lang="es-ES" dirty="0"/>
              <a:t>- para dos noches</a:t>
            </a:r>
          </a:p>
          <a:p>
            <a:pPr marL="0" indent="0">
              <a:buNone/>
            </a:pPr>
            <a:r>
              <a:rPr lang="es-ES" dirty="0"/>
              <a:t>- Bueno, ¿todo está reservado</a:t>
            </a:r>
          </a:p>
          <a:p>
            <a:pPr marL="0" indent="0">
              <a:buNone/>
            </a:pPr>
            <a:r>
              <a:rPr lang="es-ES" dirty="0"/>
              <a:t>- ¡Genial! Muchas gracias, adiós.</a:t>
            </a:r>
          </a:p>
          <a:p>
            <a:pPr marL="0" indent="0">
              <a:buNone/>
            </a:pPr>
            <a:r>
              <a:rPr lang="es-ES" dirty="0"/>
              <a:t>- Muchas gracias, adiós.</a:t>
            </a:r>
            <a:endParaRPr lang="en-GB" dirty="0"/>
          </a:p>
        </p:txBody>
      </p:sp>
      <p:pic>
        <p:nvPicPr>
          <p:cNvPr id="4" name="Voice 003 no 1 room booking (1)">
            <a:hlinkClick r:id="" action="ppaction://media"/>
            <a:extLst>
              <a:ext uri="{FF2B5EF4-FFF2-40B4-BE49-F238E27FC236}">
                <a16:creationId xmlns:a16="http://schemas.microsoft.com/office/drawing/2014/main" id="{F8979B0B-5D43-4FFA-A8FF-84FACFFE19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1EF43F56-7396-4399-8A25-7CC70115A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413" y="449317"/>
            <a:ext cx="1844237" cy="183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0307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155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Me gustaria hacer una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William Thorpe</dc:creator>
  <cp:lastModifiedBy>William Thorpe</cp:lastModifiedBy>
  <cp:revision>2</cp:revision>
  <dcterms:created xsi:type="dcterms:W3CDTF">2022-03-01T05:39:39Z</dcterms:created>
  <dcterms:modified xsi:type="dcterms:W3CDTF">2022-03-03T11:21:07Z</dcterms:modified>
</cp:coreProperties>
</file>