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4" autoAdjust="0"/>
    <p:restoredTop sz="94660"/>
  </p:normalViewPr>
  <p:slideViewPr>
    <p:cSldViewPr snapToGrid="0">
      <p:cViewPr varScale="1">
        <p:scale>
          <a:sx n="65" d="100"/>
          <a:sy n="65" d="100"/>
        </p:scale>
        <p:origin x="58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54196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279030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59720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0058941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1653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6744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7555955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7549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5621576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419392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04723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52596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5601829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2953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29265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90784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6888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3DC5F62-4BF4-4B5E-88ED-1E94B558B7DC}" type="datetimeFigureOut">
              <a:rPr lang="en-BE" smtClean="0"/>
              <a:t>03/03/2022</a:t>
            </a:fld>
            <a:endParaRPr lang="en-BE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BE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02C76D8-A855-46FA-9B45-AFFE5EC54B03}" type="slidenum">
              <a:rPr lang="en-BE" smtClean="0"/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510742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  <p:sldLayoutId id="2147483791" r:id="rId12"/>
    <p:sldLayoutId id="2147483792" r:id="rId13"/>
    <p:sldLayoutId id="2147483793" r:id="rId14"/>
    <p:sldLayoutId id="2147483794" r:id="rId15"/>
    <p:sldLayoutId id="2147483795" r:id="rId16"/>
    <p:sldLayoutId id="214748379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1FA39-D115-4F09-8B7F-2D80ED5FF9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3012831"/>
            <a:ext cx="6815669" cy="585722"/>
          </a:xfrm>
        </p:spPr>
        <p:txBody>
          <a:bodyPr>
            <a:normAutofit/>
          </a:bodyPr>
          <a:lstStyle/>
          <a:p>
            <a:r>
              <a:rPr lang="es-ES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Hotel Ramada</a:t>
            </a:r>
            <a:endParaRPr lang="en-BE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A671F5-A7D1-4C72-8DA3-909816F36B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72335"/>
            <a:ext cx="6815669" cy="676030"/>
          </a:xfrm>
        </p:spPr>
        <p:txBody>
          <a:bodyPr/>
          <a:lstStyle/>
          <a:p>
            <a:r>
              <a:rPr lang="en-GB" dirty="0"/>
              <a:t>Mahin Sultana</a:t>
            </a:r>
            <a:endParaRPr lang="en-BE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8724912-A61E-466F-BECE-FABFEF24D0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1696" y="1635367"/>
            <a:ext cx="2288607" cy="15181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C948AA-6F36-44EC-A603-938C99F3D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2398" y="1787552"/>
            <a:ext cx="1596824" cy="15181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CA66F79-3D63-4AAD-A4C1-5DD9641E75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2312" y="1787656"/>
            <a:ext cx="1597290" cy="151803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99BD8E9-601E-425B-9F67-E8ED68E9EE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4544" y="2723786"/>
            <a:ext cx="412532" cy="42972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A221FC9-61CD-404A-B6BA-1629EA4D4BE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4691" y="2723785"/>
            <a:ext cx="412532" cy="429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6586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B09EB-3049-45A8-9E9A-A3678FB139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7684" y="644769"/>
            <a:ext cx="10556631" cy="5801825"/>
          </a:xfrm>
        </p:spPr>
        <p:txBody>
          <a:bodyPr>
            <a:normAutofit fontScale="92500" lnSpcReduction="20000"/>
          </a:bodyPr>
          <a:lstStyle/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Hola. ¡Buenos días! Hotel Ramada. ¿Como le puedo ayudar?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Isabela Lola: ¡Buenos días! Me gustaría reservar dos habitaci</a:t>
            </a:r>
            <a:r>
              <a:rPr lang="es-ES" sz="20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ó</a:t>
            </a: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nes en el hotel.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Sí, muy bien. ¿Como se llama usted?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Isabela Lola: Me llamo Isabela Lola.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Bienvenidas, Señorita Lola. ¿Para cuantas personas?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Isabela Lola: Gracias. Para cuatro personas.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¿ dos habitaciones?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Isabela Lola: Sí, dos habitaciones con balcón.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¿Cama doble o dos individuales?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Isabela Lola: </a:t>
            </a:r>
            <a:r>
              <a:rPr lang="es-ES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ama doble en cada habitacíones 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¿Para qué feche?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Isabela Lola: Para el cinco de Setiembre de 2022. (dos mil veintidós) 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¿Por cuantas noches?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Isabela Lola:  Por tres noches.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Bueno. Todo está reservado.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Srta. Isabela Lola: Genial! Muchas Gracias, Adiós.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 algn="just">
              <a:lnSpc>
                <a:spcPct val="107000"/>
              </a:lnSpc>
              <a:spcBef>
                <a:spcPts val="0"/>
              </a:spcBef>
            </a:pPr>
            <a:r>
              <a:rPr lang="es-ES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Recepcionista: De nada, Muchas Gracias, Adiós.</a:t>
            </a:r>
            <a:endParaRPr lang="en-BE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BE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69362A4-3E03-4348-8396-BEAFAF505B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00689" y="2706285"/>
            <a:ext cx="2172818" cy="206500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5398641-45E4-437F-9EBF-D539BB35F6A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4304" y="3989344"/>
            <a:ext cx="485588" cy="426757"/>
          </a:xfrm>
          <a:prstGeom prst="rect">
            <a:avLst/>
          </a:prstGeom>
        </p:spPr>
      </p:pic>
      <p:pic>
        <p:nvPicPr>
          <p:cNvPr id="2" name="Hotel Ramada 2022">
            <a:hlinkClick r:id="" action="ppaction://media"/>
            <a:extLst>
              <a:ext uri="{FF2B5EF4-FFF2-40B4-BE49-F238E27FC236}">
                <a16:creationId xmlns:a16="http://schemas.microsoft.com/office/drawing/2014/main" id="{7C76BC61-9411-4DD1-BA10-CD8D1770B8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529825" y="787302"/>
            <a:ext cx="487363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098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7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208</TotalTime>
  <Words>194</Words>
  <Application>Microsoft Office PowerPoint</Application>
  <PresentationFormat>Widescreen</PresentationFormat>
  <Paragraphs>19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Garamond</vt:lpstr>
      <vt:lpstr>Organic</vt:lpstr>
      <vt:lpstr>Hotel Ramada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Ramada</dc:title>
  <dc:creator>Mahin Sultana</dc:creator>
  <cp:lastModifiedBy>Mahin Sultana</cp:lastModifiedBy>
  <cp:revision>6</cp:revision>
  <dcterms:created xsi:type="dcterms:W3CDTF">2022-03-02T11:02:07Z</dcterms:created>
  <dcterms:modified xsi:type="dcterms:W3CDTF">2022-03-03T21:03:00Z</dcterms:modified>
</cp:coreProperties>
</file>