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0" r:id="rId4"/>
    <p:sldId id="267" r:id="rId5"/>
    <p:sldId id="268" r:id="rId6"/>
    <p:sldId id="266" r:id="rId7"/>
    <p:sldId id="262" r:id="rId8"/>
    <p:sldId id="263" r:id="rId9"/>
    <p:sldId id="265" r:id="rId10"/>
    <p:sldId id="27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01386B-AA86-EC55-675F-CFCC9850AB55}" v="31" dt="2026-07-22T14:20:57.623"/>
    <p1510:client id="{3549AAF4-161F-4407-0510-C889BD0056CC}" v="20" dt="2026-07-22T14:07:57.753"/>
    <p1510:client id="{4B96655C-E6F7-A758-B7EE-B1C70BECE098}" v="24" dt="2026-07-22T10:28:54.952"/>
    <p1510:client id="{AD5930E0-44AB-9342-99A8-53481A5BB945}" v="800" dt="2026-07-21T12:55:09.262"/>
    <p1510:client id="{BFBECA82-032C-EE2D-3D58-444991A164B3}" v="690" dt="2026-07-20T15:37:20.545"/>
    <p1510:client id="{CEBE578F-E1AD-A12F-C71B-6EFCEEF5A413}" v="114" dt="2026-07-22T14:58:41.768"/>
    <p1510:client id="{D0FD369D-511E-0965-926F-F7B4D1B88FE8}" v="456" dt="2026-07-22T13:58:08.978"/>
    <p1510:client id="{E0518E12-FBFE-F6D6-E75E-E6EFAF50BAB8}" v="95" dt="2026-07-21T14:43:15.9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on Gasire (2536470)" userId="S::2536470@student.uwtsd.ac.uk::5625cbda-4aef-4a90-ad9b-7ed150743a64" providerId="AD" clId="Web-{B3603319-A052-29E5-9167-2B103B4535A6}"/>
    <pc:docChg chg="modSld">
      <pc:chgData name="Leon Gasire (2536470)" userId="S::2536470@student.uwtsd.ac.uk::5625cbda-4aef-4a90-ad9b-7ed150743a64" providerId="AD" clId="Web-{B3603319-A052-29E5-9167-2B103B4535A6}" dt="2026-07-12T15:13:35.753" v="97"/>
      <pc:docMkLst>
        <pc:docMk/>
      </pc:docMkLst>
      <pc:sldChg chg="mod modShow">
        <pc:chgData name="Leon Gasire (2536470)" userId="S::2536470@student.uwtsd.ac.uk::5625cbda-4aef-4a90-ad9b-7ed150743a64" providerId="AD" clId="Web-{B3603319-A052-29E5-9167-2B103B4535A6}" dt="2026-07-12T15:13:20.269" v="96"/>
        <pc:sldMkLst>
          <pc:docMk/>
          <pc:sldMk cId="661738195" sldId="258"/>
        </pc:sldMkLst>
      </pc:sldChg>
      <pc:sldChg chg="addSp delSp modSp">
        <pc:chgData name="Leon Gasire (2536470)" userId="S::2536470@student.uwtsd.ac.uk::5625cbda-4aef-4a90-ad9b-7ed150743a64" providerId="AD" clId="Web-{B3603319-A052-29E5-9167-2B103B4535A6}" dt="2026-07-12T15:09:11.916" v="46" actId="20577"/>
        <pc:sldMkLst>
          <pc:docMk/>
          <pc:sldMk cId="1553902936" sldId="266"/>
        </pc:sldMkLst>
      </pc:sldChg>
      <pc:sldChg chg="addSp delSp modSp">
        <pc:chgData name="Leon Gasire (2536470)" userId="S::2536470@student.uwtsd.ac.uk::5625cbda-4aef-4a90-ad9b-7ed150743a64" providerId="AD" clId="Web-{B3603319-A052-29E5-9167-2B103B4535A6}" dt="2026-07-12T14:42:47.060" v="12" actId="20577"/>
        <pc:sldMkLst>
          <pc:docMk/>
          <pc:sldMk cId="2436719639" sldId="267"/>
        </pc:sldMkLst>
        <pc:spChg chg="mod">
          <ac:chgData name="Leon Gasire (2536470)" userId="S::2536470@student.uwtsd.ac.uk::5625cbda-4aef-4a90-ad9b-7ed150743a64" providerId="AD" clId="Web-{B3603319-A052-29E5-9167-2B103B4535A6}" dt="2026-07-12T14:42:47.060" v="12" actId="20577"/>
          <ac:spMkLst>
            <pc:docMk/>
            <pc:sldMk cId="2436719639" sldId="267"/>
            <ac:spMk id="4" creationId="{0FF69689-EB7F-C24E-AEDF-1215CAABA829}"/>
          </ac:spMkLst>
        </pc:spChg>
        <pc:picChg chg="add mod ord">
          <ac:chgData name="Leon Gasire (2536470)" userId="S::2536470@student.uwtsd.ac.uk::5625cbda-4aef-4a90-ad9b-7ed150743a64" providerId="AD" clId="Web-{B3603319-A052-29E5-9167-2B103B4535A6}" dt="2026-07-12T14:41:30.902" v="0"/>
          <ac:picMkLst>
            <pc:docMk/>
            <pc:sldMk cId="2436719639" sldId="267"/>
            <ac:picMk id="5" creationId="{1C833A06-1D15-C453-DD35-5AFB46AF2792}"/>
          </ac:picMkLst>
        </pc:picChg>
      </pc:sldChg>
      <pc:sldChg chg="addSp delSp modSp mod modClrScheme delDesignElem modShow chgLayout">
        <pc:chgData name="Leon Gasire (2536470)" userId="S::2536470@student.uwtsd.ac.uk::5625cbda-4aef-4a90-ad9b-7ed150743a64" providerId="AD" clId="Web-{B3603319-A052-29E5-9167-2B103B4535A6}" dt="2026-07-12T15:12:42.642" v="93"/>
        <pc:sldMkLst>
          <pc:docMk/>
          <pc:sldMk cId="1376567152" sldId="268"/>
        </pc:sldMkLst>
        <pc:spChg chg="mod ord">
          <ac:chgData name="Leon Gasire (2536470)" userId="S::2536470@student.uwtsd.ac.uk::5625cbda-4aef-4a90-ad9b-7ed150743a64" providerId="AD" clId="Web-{B3603319-A052-29E5-9167-2B103B4535A6}" dt="2026-07-12T15:09:01.806" v="41"/>
          <ac:spMkLst>
            <pc:docMk/>
            <pc:sldMk cId="1376567152" sldId="268"/>
            <ac:spMk id="2" creationId="{8B8544D2-CF8C-4225-6538-6051315E1F3A}"/>
          </ac:spMkLst>
        </pc:spChg>
        <pc:spChg chg="mod ord">
          <ac:chgData name="Leon Gasire (2536470)" userId="S::2536470@student.uwtsd.ac.uk::5625cbda-4aef-4a90-ad9b-7ed150743a64" providerId="AD" clId="Web-{B3603319-A052-29E5-9167-2B103B4535A6}" dt="2026-07-12T15:11:21.233" v="88" actId="20577"/>
          <ac:spMkLst>
            <pc:docMk/>
            <pc:sldMk cId="1376567152" sldId="268"/>
            <ac:spMk id="4" creationId="{B1898288-0943-66D6-95B9-8620A41FD34C}"/>
          </ac:spMkLst>
        </pc:spChg>
        <pc:picChg chg="mod ord">
          <ac:chgData name="Leon Gasire (2536470)" userId="S::2536470@student.uwtsd.ac.uk::5625cbda-4aef-4a90-ad9b-7ed150743a64" providerId="AD" clId="Web-{B3603319-A052-29E5-9167-2B103B4535A6}" dt="2026-07-12T15:12:15.829" v="91"/>
          <ac:picMkLst>
            <pc:docMk/>
            <pc:sldMk cId="1376567152" sldId="268"/>
            <ac:picMk id="9" creationId="{49044661-C4EE-2930-8B4F-B3FFC4FDD993}"/>
          </ac:picMkLst>
        </pc:picChg>
      </pc:sldChg>
    </pc:docChg>
  </pc:docChgLst>
  <pc:docChgLst>
    <pc:chgData name="Leon Gasire (2536470)" userId="S::2536470@student.uwtsd.ac.uk::5625cbda-4aef-4a90-ad9b-7ed150743a64" providerId="AD" clId="Web-{87A75A1D-FFFB-DB07-7E2E-FDCB82675624}"/>
    <pc:docChg chg="modSld">
      <pc:chgData name="Leon Gasire (2536470)" userId="S::2536470@student.uwtsd.ac.uk::5625cbda-4aef-4a90-ad9b-7ed150743a64" providerId="AD" clId="Web-{87A75A1D-FFFB-DB07-7E2E-FDCB82675624}" dt="2026-07-13T15:53:43.973" v="112" actId="20577"/>
      <pc:docMkLst>
        <pc:docMk/>
      </pc:docMkLst>
    </pc:docChg>
  </pc:docChgLst>
  <pc:docChgLst>
    <pc:chgData name="Leon Gasire (2536470)" userId="S::2536470@student.uwtsd.ac.uk::5625cbda-4aef-4a90-ad9b-7ed150743a64" providerId="AD" clId="Web-{E0518E12-FBFE-F6D6-E75E-E6EFAF50BAB8}"/>
    <pc:docChg chg="modSld sldOrd">
      <pc:chgData name="Leon Gasire (2536470)" userId="S::2536470@student.uwtsd.ac.uk::5625cbda-4aef-4a90-ad9b-7ed150743a64" providerId="AD" clId="Web-{E0518E12-FBFE-F6D6-E75E-E6EFAF50BAB8}" dt="2026-07-21T14:43:15.982" v="100" actId="20577"/>
      <pc:docMkLst>
        <pc:docMk/>
      </pc:docMkLst>
      <pc:sldChg chg="modSp addAnim delAnim">
        <pc:chgData name="Leon Gasire (2536470)" userId="S::2536470@student.uwtsd.ac.uk::5625cbda-4aef-4a90-ad9b-7ed150743a64" providerId="AD" clId="Web-{E0518E12-FBFE-F6D6-E75E-E6EFAF50BAB8}" dt="2026-07-21T13:58:46.286" v="32" actId="20577"/>
        <pc:sldMkLst>
          <pc:docMk/>
          <pc:sldMk cId="1535419575" sldId="256"/>
        </pc:sldMkLst>
        <pc:spChg chg="mod">
          <ac:chgData name="Leon Gasire (2536470)" userId="S::2536470@student.uwtsd.ac.uk::5625cbda-4aef-4a90-ad9b-7ed150743a64" providerId="AD" clId="Web-{E0518E12-FBFE-F6D6-E75E-E6EFAF50BAB8}" dt="2026-07-21T13:58:46.286" v="32" actId="20577"/>
          <ac:spMkLst>
            <pc:docMk/>
            <pc:sldMk cId="1535419575" sldId="256"/>
            <ac:spMk id="3" creationId="{FE2242D4-B60A-2573-89AD-60385A7CDD66}"/>
          </ac:spMkLst>
        </pc:spChg>
      </pc:sldChg>
      <pc:sldChg chg="modSp">
        <pc:chgData name="Leon Gasire (2536470)" userId="S::2536470@student.uwtsd.ac.uk::5625cbda-4aef-4a90-ad9b-7ed150743a64" providerId="AD" clId="Web-{E0518E12-FBFE-F6D6-E75E-E6EFAF50BAB8}" dt="2026-07-21T14:41:37.601" v="99" actId="20577"/>
        <pc:sldMkLst>
          <pc:docMk/>
          <pc:sldMk cId="1420995020" sldId="263"/>
        </pc:sldMkLst>
        <pc:spChg chg="mod">
          <ac:chgData name="Leon Gasire (2536470)" userId="S::2536470@student.uwtsd.ac.uk::5625cbda-4aef-4a90-ad9b-7ed150743a64" providerId="AD" clId="Web-{E0518E12-FBFE-F6D6-E75E-E6EFAF50BAB8}" dt="2026-07-21T14:41:37.601" v="99" actId="20577"/>
          <ac:spMkLst>
            <pc:docMk/>
            <pc:sldMk cId="1420995020" sldId="263"/>
            <ac:spMk id="6" creationId="{126D7BD8-4ED7-6713-ADD1-7D99405E1ECE}"/>
          </ac:spMkLst>
        </pc:spChg>
      </pc:sldChg>
      <pc:sldChg chg="modSp">
        <pc:chgData name="Leon Gasire (2536470)" userId="S::2536470@student.uwtsd.ac.uk::5625cbda-4aef-4a90-ad9b-7ed150743a64" providerId="AD" clId="Web-{E0518E12-FBFE-F6D6-E75E-E6EFAF50BAB8}" dt="2026-07-21T14:43:15.982" v="100" actId="20577"/>
        <pc:sldMkLst>
          <pc:docMk/>
          <pc:sldMk cId="1553902936" sldId="266"/>
        </pc:sldMkLst>
        <pc:spChg chg="mod">
          <ac:chgData name="Leon Gasire (2536470)" userId="S::2536470@student.uwtsd.ac.uk::5625cbda-4aef-4a90-ad9b-7ed150743a64" providerId="AD" clId="Web-{E0518E12-FBFE-F6D6-E75E-E6EFAF50BAB8}" dt="2026-07-21T14:43:15.982" v="100" actId="20577"/>
          <ac:spMkLst>
            <pc:docMk/>
            <pc:sldMk cId="1553902936" sldId="266"/>
            <ac:spMk id="40" creationId="{392D1817-0410-2BC9-EBB1-C3EEC3B3C8A3}"/>
          </ac:spMkLst>
        </pc:spChg>
      </pc:sldChg>
      <pc:sldChg chg="modSp ord">
        <pc:chgData name="Leon Gasire (2536470)" userId="S::2536470@student.uwtsd.ac.uk::5625cbda-4aef-4a90-ad9b-7ed150743a64" providerId="AD" clId="Web-{E0518E12-FBFE-F6D6-E75E-E6EFAF50BAB8}" dt="2026-07-21T14:11:21.981" v="93"/>
        <pc:sldMkLst>
          <pc:docMk/>
          <pc:sldMk cId="2436719639" sldId="267"/>
        </pc:sldMkLst>
        <pc:spChg chg="mod">
          <ac:chgData name="Leon Gasire (2536470)" userId="S::2536470@student.uwtsd.ac.uk::5625cbda-4aef-4a90-ad9b-7ed150743a64" providerId="AD" clId="Web-{E0518E12-FBFE-F6D6-E75E-E6EFAF50BAB8}" dt="2026-07-21T14:06:08.429" v="92" actId="20577"/>
          <ac:spMkLst>
            <pc:docMk/>
            <pc:sldMk cId="2436719639" sldId="267"/>
            <ac:spMk id="4" creationId="{0FF69689-EB7F-C24E-AEDF-1215CAABA829}"/>
          </ac:spMkLst>
        </pc:spChg>
      </pc:sldChg>
      <pc:sldChg chg="ord">
        <pc:chgData name="Leon Gasire (2536470)" userId="S::2536470@student.uwtsd.ac.uk::5625cbda-4aef-4a90-ad9b-7ed150743a64" providerId="AD" clId="Web-{E0518E12-FBFE-F6D6-E75E-E6EFAF50BAB8}" dt="2026-07-21T14:12:12.297" v="95"/>
        <pc:sldMkLst>
          <pc:docMk/>
          <pc:sldMk cId="1376567152" sldId="268"/>
        </pc:sldMkLst>
      </pc:sldChg>
      <pc:sldChg chg="modSp ord">
        <pc:chgData name="Leon Gasire (2536470)" userId="S::2536470@student.uwtsd.ac.uk::5625cbda-4aef-4a90-ad9b-7ed150743a64" providerId="AD" clId="Web-{E0518E12-FBFE-F6D6-E75E-E6EFAF50BAB8}" dt="2026-07-21T13:52:14.539" v="15" actId="20577"/>
        <pc:sldMkLst>
          <pc:docMk/>
          <pc:sldMk cId="1526116207" sldId="270"/>
        </pc:sldMkLst>
        <pc:spChg chg="mod">
          <ac:chgData name="Leon Gasire (2536470)" userId="S::2536470@student.uwtsd.ac.uk::5625cbda-4aef-4a90-ad9b-7ed150743a64" providerId="AD" clId="Web-{E0518E12-FBFE-F6D6-E75E-E6EFAF50BAB8}" dt="2026-07-21T13:52:14.539" v="15" actId="20577"/>
          <ac:spMkLst>
            <pc:docMk/>
            <pc:sldMk cId="1526116207" sldId="270"/>
            <ac:spMk id="53" creationId="{6166CE67-B660-AEAC-E1C5-7D70E4F801FD}"/>
          </ac:spMkLst>
        </pc:spChg>
      </pc:sldChg>
    </pc:docChg>
  </pc:docChgLst>
  <pc:docChgLst>
    <pc:chgData name="Leon Gasire (2536470)" userId="S::2536470@student.uwtsd.ac.uk::5625cbda-4aef-4a90-ad9b-7ed150743a64" providerId="AD" clId="Web-{F2D116B7-0486-316A-E546-DD1F2F45FDA6}"/>
    <pc:docChg chg="addSld delSld modSld sldOrd">
      <pc:chgData name="Leon Gasire (2536470)" userId="S::2536470@student.uwtsd.ac.uk::5625cbda-4aef-4a90-ad9b-7ed150743a64" providerId="AD" clId="Web-{F2D116B7-0486-316A-E546-DD1F2F45FDA6}" dt="2026-07-12T16:58:32.451" v="607" actId="14100"/>
      <pc:docMkLst>
        <pc:docMk/>
      </pc:docMkLst>
      <pc:sldChg chg="addSp delSp modSp ord">
        <pc:chgData name="Leon Gasire (2536470)" userId="S::2536470@student.uwtsd.ac.uk::5625cbda-4aef-4a90-ad9b-7ed150743a64" providerId="AD" clId="Web-{F2D116B7-0486-316A-E546-DD1F2F45FDA6}" dt="2026-07-12T16:36:22.548" v="526"/>
        <pc:sldMkLst>
          <pc:docMk/>
          <pc:sldMk cId="2340063663" sldId="262"/>
        </pc:sldMkLst>
        <pc:spChg chg="mod">
          <ac:chgData name="Leon Gasire (2536470)" userId="S::2536470@student.uwtsd.ac.uk::5625cbda-4aef-4a90-ad9b-7ed150743a64" providerId="AD" clId="Web-{F2D116B7-0486-316A-E546-DD1F2F45FDA6}" dt="2026-07-12T16:17:24.940" v="395" actId="20577"/>
          <ac:spMkLst>
            <pc:docMk/>
            <pc:sldMk cId="2340063663" sldId="262"/>
            <ac:spMk id="2" creationId="{5F664242-7A56-2E0F-41E3-68C3DA1105D8}"/>
          </ac:spMkLst>
        </pc:spChg>
        <pc:spChg chg="mod">
          <ac:chgData name="Leon Gasire (2536470)" userId="S::2536470@student.uwtsd.ac.uk::5625cbda-4aef-4a90-ad9b-7ed150743a64" providerId="AD" clId="Web-{F2D116B7-0486-316A-E546-DD1F2F45FDA6}" dt="2026-07-12T16:22:57.640" v="421" actId="20577"/>
          <ac:spMkLst>
            <pc:docMk/>
            <pc:sldMk cId="2340063663" sldId="262"/>
            <ac:spMk id="4" creationId="{BE4CDC6C-E63E-06F3-0C2C-EDDE26E76BEF}"/>
          </ac:spMkLst>
        </pc:spChg>
        <pc:spChg chg="mod">
          <ac:chgData name="Leon Gasire (2536470)" userId="S::2536470@student.uwtsd.ac.uk::5625cbda-4aef-4a90-ad9b-7ed150743a64" providerId="AD" clId="Web-{F2D116B7-0486-316A-E546-DD1F2F45FDA6}" dt="2026-07-12T16:17:07.205" v="393" actId="20577"/>
          <ac:spMkLst>
            <pc:docMk/>
            <pc:sldMk cId="2340063663" sldId="262"/>
            <ac:spMk id="5" creationId="{6CDDBE7E-5971-2553-1F7F-6FA04A36F85C}"/>
          </ac:spMkLst>
        </pc:spChg>
        <pc:graphicFrameChg chg="mod modGraphic">
          <ac:chgData name="Leon Gasire (2536470)" userId="S::2536470@student.uwtsd.ac.uk::5625cbda-4aef-4a90-ad9b-7ed150743a64" providerId="AD" clId="Web-{F2D116B7-0486-316A-E546-DD1F2F45FDA6}" dt="2026-07-12T16:21:10.948" v="407" actId="20577"/>
          <ac:graphicFrameMkLst>
            <pc:docMk/>
            <pc:sldMk cId="2340063663" sldId="262"/>
            <ac:graphicFrameMk id="12" creationId="{C17C485C-4398-F347-22EC-BC592AA369AD}"/>
          </ac:graphicFrameMkLst>
        </pc:graphicFrameChg>
        <pc:picChg chg="add mod">
          <ac:chgData name="Leon Gasire (2536470)" userId="S::2536470@student.uwtsd.ac.uk::5625cbda-4aef-4a90-ad9b-7ed150743a64" providerId="AD" clId="Web-{F2D116B7-0486-316A-E546-DD1F2F45FDA6}" dt="2026-07-12T16:17:29.972" v="396" actId="1076"/>
          <ac:picMkLst>
            <pc:docMk/>
            <pc:sldMk cId="2340063663" sldId="262"/>
            <ac:picMk id="3" creationId="{C3EC8BF3-233E-37D1-F3D1-F543BF4AB110}"/>
          </ac:picMkLst>
        </pc:picChg>
      </pc:sldChg>
      <pc:sldChg chg="addSp delSp modSp mod setBg modClrScheme delDesignElem chgLayout">
        <pc:chgData name="Leon Gasire (2536470)" userId="S::2536470@student.uwtsd.ac.uk::5625cbda-4aef-4a90-ad9b-7ed150743a64" providerId="AD" clId="Web-{F2D116B7-0486-316A-E546-DD1F2F45FDA6}" dt="2026-07-12T15:31:02.712" v="305" actId="20577"/>
        <pc:sldMkLst>
          <pc:docMk/>
          <pc:sldMk cId="1553902936" sldId="266"/>
        </pc:sldMkLst>
        <pc:spChg chg="add mod ord">
          <ac:chgData name="Leon Gasire (2536470)" userId="S::2536470@student.uwtsd.ac.uk::5625cbda-4aef-4a90-ad9b-7ed150743a64" providerId="AD" clId="Web-{F2D116B7-0486-316A-E546-DD1F2F45FDA6}" dt="2026-07-12T15:31:02.712" v="305" actId="20577"/>
          <ac:spMkLst>
            <pc:docMk/>
            <pc:sldMk cId="1553902936" sldId="266"/>
            <ac:spMk id="38" creationId="{AA53505A-AE12-23EA-3C35-C35D1DA5C14C}"/>
          </ac:spMkLst>
        </pc:spChg>
        <pc:spChg chg="add mod ord">
          <ac:chgData name="Leon Gasire (2536470)" userId="S::2536470@student.uwtsd.ac.uk::5625cbda-4aef-4a90-ad9b-7ed150743a64" providerId="AD" clId="Web-{F2D116B7-0486-316A-E546-DD1F2F45FDA6}" dt="2026-07-12T15:27:14.388" v="296"/>
          <ac:spMkLst>
            <pc:docMk/>
            <pc:sldMk cId="1553902936" sldId="266"/>
            <ac:spMk id="40" creationId="{392D1817-0410-2BC9-EBB1-C3EEC3B3C8A3}"/>
          </ac:spMkLst>
        </pc:spChg>
        <pc:spChg chg="add">
          <ac:chgData name="Leon Gasire (2536470)" userId="S::2536470@student.uwtsd.ac.uk::5625cbda-4aef-4a90-ad9b-7ed150743a64" providerId="AD" clId="Web-{F2D116B7-0486-316A-E546-DD1F2F45FDA6}" dt="2026-07-12T15:27:14.388" v="296"/>
          <ac:spMkLst>
            <pc:docMk/>
            <pc:sldMk cId="1553902936" sldId="266"/>
            <ac:spMk id="46" creationId="{F13C74B1-5B17-4795-BED0-7140497B445A}"/>
          </ac:spMkLst>
        </pc:spChg>
        <pc:spChg chg="add">
          <ac:chgData name="Leon Gasire (2536470)" userId="S::2536470@student.uwtsd.ac.uk::5625cbda-4aef-4a90-ad9b-7ed150743a64" providerId="AD" clId="Web-{F2D116B7-0486-316A-E546-DD1F2F45FDA6}" dt="2026-07-12T15:27:14.388" v="296"/>
          <ac:spMkLst>
            <pc:docMk/>
            <pc:sldMk cId="1553902936" sldId="266"/>
            <ac:spMk id="50" creationId="{D4974D33-8DC5-464E-8C6D-BE58F0669C17}"/>
          </ac:spMkLst>
        </pc:spChg>
        <pc:picChg chg="add mod ord">
          <ac:chgData name="Leon Gasire (2536470)" userId="S::2536470@student.uwtsd.ac.uk::5625cbda-4aef-4a90-ad9b-7ed150743a64" providerId="AD" clId="Web-{F2D116B7-0486-316A-E546-DD1F2F45FDA6}" dt="2026-07-12T15:28:07.827" v="303" actId="1076"/>
          <ac:picMkLst>
            <pc:docMk/>
            <pc:sldMk cId="1553902936" sldId="266"/>
            <ac:picMk id="6" creationId="{75A531E3-DA8B-1B4A-CDA1-355435BC5154}"/>
          </ac:picMkLst>
        </pc:picChg>
      </pc:sldChg>
      <pc:sldChg chg="addSp delSp modSp">
        <pc:chgData name="Leon Gasire (2536470)" userId="S::2536470@student.uwtsd.ac.uk::5625cbda-4aef-4a90-ad9b-7ed150743a64" providerId="AD" clId="Web-{F2D116B7-0486-316A-E546-DD1F2F45FDA6}" dt="2026-07-12T14:51:05.867" v="118" actId="20577"/>
        <pc:sldMkLst>
          <pc:docMk/>
          <pc:sldMk cId="2436719639" sldId="267"/>
        </pc:sldMkLst>
        <pc:spChg chg="mod ord">
          <ac:chgData name="Leon Gasire (2536470)" userId="S::2536470@student.uwtsd.ac.uk::5625cbda-4aef-4a90-ad9b-7ed150743a64" providerId="AD" clId="Web-{F2D116B7-0486-316A-E546-DD1F2F45FDA6}" dt="2026-07-12T14:51:03.663" v="117"/>
          <ac:spMkLst>
            <pc:docMk/>
            <pc:sldMk cId="2436719639" sldId="267"/>
            <ac:spMk id="2" creationId="{B4513D72-3834-3719-4096-CC47F5421260}"/>
          </ac:spMkLst>
        </pc:spChg>
        <pc:spChg chg="add del mod">
          <ac:chgData name="Leon Gasire (2536470)" userId="S::2536470@student.uwtsd.ac.uk::5625cbda-4aef-4a90-ad9b-7ed150743a64" providerId="AD" clId="Web-{F2D116B7-0486-316A-E546-DD1F2F45FDA6}" dt="2026-07-12T14:51:05.867" v="118" actId="20577"/>
          <ac:spMkLst>
            <pc:docMk/>
            <pc:sldMk cId="2436719639" sldId="267"/>
            <ac:spMk id="4" creationId="{0FF69689-EB7F-C24E-AEDF-1215CAABA829}"/>
          </ac:spMkLst>
        </pc:spChg>
        <pc:spChg chg="add del">
          <ac:chgData name="Leon Gasire (2536470)" userId="S::2536470@student.uwtsd.ac.uk::5625cbda-4aef-4a90-ad9b-7ed150743a64" providerId="AD" clId="Web-{F2D116B7-0486-316A-E546-DD1F2F45FDA6}" dt="2026-07-12T14:51:03.663" v="117"/>
          <ac:spMkLst>
            <pc:docMk/>
            <pc:sldMk cId="2436719639" sldId="267"/>
            <ac:spMk id="51" creationId="{F94AA2BD-2E3F-4B1D-8127-5744B8115311}"/>
          </ac:spMkLst>
        </pc:spChg>
        <pc:spChg chg="add del">
          <ac:chgData name="Leon Gasire (2536470)" userId="S::2536470@student.uwtsd.ac.uk::5625cbda-4aef-4a90-ad9b-7ed150743a64" providerId="AD" clId="Web-{F2D116B7-0486-316A-E546-DD1F2F45FDA6}" dt="2026-07-12T14:51:03.663" v="117"/>
          <ac:spMkLst>
            <pc:docMk/>
            <pc:sldMk cId="2436719639" sldId="267"/>
            <ac:spMk id="53" creationId="{4BD02261-2DC8-4AA8-9E16-7751AE892445}"/>
          </ac:spMkLst>
        </pc:spChg>
        <pc:spChg chg="add del">
          <ac:chgData name="Leon Gasire (2536470)" userId="S::2536470@student.uwtsd.ac.uk::5625cbda-4aef-4a90-ad9b-7ed150743a64" providerId="AD" clId="Web-{F2D116B7-0486-316A-E546-DD1F2F45FDA6}" dt="2026-07-12T14:51:03.663" v="117"/>
          <ac:spMkLst>
            <pc:docMk/>
            <pc:sldMk cId="2436719639" sldId="267"/>
            <ac:spMk id="55" creationId="{3D752CF2-2291-40B5-B462-C17B174C10BC}"/>
          </ac:spMkLst>
        </pc:spChg>
        <pc:picChg chg="mod ord">
          <ac:chgData name="Leon Gasire (2536470)" userId="S::2536470@student.uwtsd.ac.uk::5625cbda-4aef-4a90-ad9b-7ed150743a64" providerId="AD" clId="Web-{F2D116B7-0486-316A-E546-DD1F2F45FDA6}" dt="2026-07-12T14:51:03.663" v="117"/>
          <ac:picMkLst>
            <pc:docMk/>
            <pc:sldMk cId="2436719639" sldId="267"/>
            <ac:picMk id="5" creationId="{1C833A06-1D15-C453-DD35-5AFB46AF2792}"/>
          </ac:picMkLst>
        </pc:picChg>
      </pc:sldChg>
      <pc:sldChg chg="addSp delSp modSp new mod setBg modClrScheme chgLayout">
        <pc:chgData name="Leon Gasire (2536470)" userId="S::2536470@student.uwtsd.ac.uk::5625cbda-4aef-4a90-ad9b-7ed150743a64" providerId="AD" clId="Web-{F2D116B7-0486-316A-E546-DD1F2F45FDA6}" dt="2026-07-12T15:15:59.582" v="220" actId="20577"/>
        <pc:sldMkLst>
          <pc:docMk/>
          <pc:sldMk cId="1376567152" sldId="268"/>
        </pc:sldMkLst>
        <pc:spChg chg="mod ord">
          <ac:chgData name="Leon Gasire (2536470)" userId="S::2536470@student.uwtsd.ac.uk::5625cbda-4aef-4a90-ad9b-7ed150743a64" providerId="AD" clId="Web-{F2D116B7-0486-316A-E546-DD1F2F45FDA6}" dt="2026-07-12T15:15:24.065" v="216" actId="20577"/>
          <ac:spMkLst>
            <pc:docMk/>
            <pc:sldMk cId="1376567152" sldId="268"/>
            <ac:spMk id="2" creationId="{8B8544D2-CF8C-4225-6538-6051315E1F3A}"/>
          </ac:spMkLst>
        </pc:spChg>
        <pc:spChg chg="mod ord">
          <ac:chgData name="Leon Gasire (2536470)" userId="S::2536470@student.uwtsd.ac.uk::5625cbda-4aef-4a90-ad9b-7ed150743a64" providerId="AD" clId="Web-{F2D116B7-0486-316A-E546-DD1F2F45FDA6}" dt="2026-07-12T15:15:59.582" v="220" actId="20577"/>
          <ac:spMkLst>
            <pc:docMk/>
            <pc:sldMk cId="1376567152" sldId="268"/>
            <ac:spMk id="4" creationId="{B1898288-0943-66D6-95B9-8620A41FD34C}"/>
          </ac:spMkLst>
        </pc:spChg>
        <pc:spChg chg="add">
          <ac:chgData name="Leon Gasire (2536470)" userId="S::2536470@student.uwtsd.ac.uk::5625cbda-4aef-4a90-ad9b-7ed150743a64" providerId="AD" clId="Web-{F2D116B7-0486-316A-E546-DD1F2F45FDA6}" dt="2026-07-12T15:14:50.298" v="214"/>
          <ac:spMkLst>
            <pc:docMk/>
            <pc:sldMk cId="1376567152" sldId="268"/>
            <ac:spMk id="53" creationId="{0D7B6173-1D58-48E2-83CF-37350F315F75}"/>
          </ac:spMkLst>
        </pc:spChg>
        <pc:spChg chg="add">
          <ac:chgData name="Leon Gasire (2536470)" userId="S::2536470@student.uwtsd.ac.uk::5625cbda-4aef-4a90-ad9b-7ed150743a64" providerId="AD" clId="Web-{F2D116B7-0486-316A-E546-DD1F2F45FDA6}" dt="2026-07-12T15:14:50.298" v="214"/>
          <ac:spMkLst>
            <pc:docMk/>
            <pc:sldMk cId="1376567152" sldId="268"/>
            <ac:spMk id="54" creationId="{02EBFA83-D4DB-4CA0-B229-9E44634D7FE9}"/>
          </ac:spMkLst>
        </pc:spChg>
        <pc:spChg chg="add">
          <ac:chgData name="Leon Gasire (2536470)" userId="S::2536470@student.uwtsd.ac.uk::5625cbda-4aef-4a90-ad9b-7ed150743a64" providerId="AD" clId="Web-{F2D116B7-0486-316A-E546-DD1F2F45FDA6}" dt="2026-07-12T15:14:50.298" v="214"/>
          <ac:spMkLst>
            <pc:docMk/>
            <pc:sldMk cId="1376567152" sldId="268"/>
            <ac:spMk id="57" creationId="{21BDEC81-16A7-4451-B893-C15000083B77}"/>
          </ac:spMkLst>
        </pc:spChg>
        <pc:spChg chg="add">
          <ac:chgData name="Leon Gasire (2536470)" userId="S::2536470@student.uwtsd.ac.uk::5625cbda-4aef-4a90-ad9b-7ed150743a64" providerId="AD" clId="Web-{F2D116B7-0486-316A-E546-DD1F2F45FDA6}" dt="2026-07-12T15:14:50.298" v="214"/>
          <ac:spMkLst>
            <pc:docMk/>
            <pc:sldMk cId="1376567152" sldId="268"/>
            <ac:spMk id="59" creationId="{26A515A1-4D80-430E-BE0A-71A290516A82}"/>
          </ac:spMkLst>
        </pc:spChg>
        <pc:picChg chg="add mod ord">
          <ac:chgData name="Leon Gasire (2536470)" userId="S::2536470@student.uwtsd.ac.uk::5625cbda-4aef-4a90-ad9b-7ed150743a64" providerId="AD" clId="Web-{F2D116B7-0486-316A-E546-DD1F2F45FDA6}" dt="2026-07-12T14:59:11.654" v="213"/>
          <ac:picMkLst>
            <pc:docMk/>
            <pc:sldMk cId="1376567152" sldId="268"/>
            <ac:picMk id="9" creationId="{49044661-C4EE-2930-8B4F-B3FFC4FDD993}"/>
          </ac:picMkLst>
        </pc:picChg>
      </pc:sldChg>
      <pc:sldChg chg="addSp delSp modSp new mod setBg modClrScheme delDesignElem chgLayout">
        <pc:chgData name="Leon Gasire (2536470)" userId="S::2536470@student.uwtsd.ac.uk::5625cbda-4aef-4a90-ad9b-7ed150743a64" providerId="AD" clId="Web-{F2D116B7-0486-316A-E546-DD1F2F45FDA6}" dt="2026-07-12T16:58:32.451" v="607" actId="14100"/>
        <pc:sldMkLst>
          <pc:docMk/>
          <pc:sldMk cId="1526116207" sldId="270"/>
        </pc:sldMkLst>
        <pc:spChg chg="add mod ord">
          <ac:chgData name="Leon Gasire (2536470)" userId="S::2536470@student.uwtsd.ac.uk::5625cbda-4aef-4a90-ad9b-7ed150743a64" providerId="AD" clId="Web-{F2D116B7-0486-316A-E546-DD1F2F45FDA6}" dt="2026-07-12T16:57:49.293" v="603" actId="20577"/>
          <ac:spMkLst>
            <pc:docMk/>
            <pc:sldMk cId="1526116207" sldId="270"/>
            <ac:spMk id="53" creationId="{6166CE67-B660-AEAC-E1C5-7D70E4F801FD}"/>
          </ac:spMkLst>
        </pc:spChg>
        <pc:spChg chg="add mod ord">
          <ac:chgData name="Leon Gasire (2536470)" userId="S::2536470@student.uwtsd.ac.uk::5625cbda-4aef-4a90-ad9b-7ed150743a64" providerId="AD" clId="Web-{F2D116B7-0486-316A-E546-DD1F2F45FDA6}" dt="2026-07-12T16:58:32.451" v="607" actId="14100"/>
          <ac:spMkLst>
            <pc:docMk/>
            <pc:sldMk cId="1526116207" sldId="270"/>
            <ac:spMk id="55" creationId="{20303840-17C1-0060-768F-F50C7B38B53A}"/>
          </ac:spMkLst>
        </pc:spChg>
        <pc:picChg chg="add mod ord">
          <ac:chgData name="Leon Gasire (2536470)" userId="S::2536470@student.uwtsd.ac.uk::5625cbda-4aef-4a90-ad9b-7ed150743a64" providerId="AD" clId="Web-{F2D116B7-0486-316A-E546-DD1F2F45FDA6}" dt="2026-07-12T16:56:52.619" v="575" actId="1076"/>
          <ac:picMkLst>
            <pc:docMk/>
            <pc:sldMk cId="1526116207" sldId="270"/>
            <ac:picMk id="5" creationId="{2EECC497-8D5F-E850-52F4-E68B118AFC79}"/>
          </ac:picMkLst>
        </pc:picChg>
      </pc:sldChg>
    </pc:docChg>
  </pc:docChgLst>
  <pc:docChgLst>
    <pc:chgData name="Leon Gasire (2536470)" userId="S::2536470@student.uwtsd.ac.uk::5625cbda-4aef-4a90-ad9b-7ed150743a64" providerId="AD" clId="Web-{0ED495B6-34FB-39B6-4B59-7AA4638EFDAE}"/>
    <pc:docChg chg="addSld delSld modSld">
      <pc:chgData name="Leon Gasire (2536470)" userId="S::2536470@student.uwtsd.ac.uk::5625cbda-4aef-4a90-ad9b-7ed150743a64" providerId="AD" clId="Web-{0ED495B6-34FB-39B6-4B59-7AA4638EFDAE}" dt="2026-07-05T14:35:59.217" v="118" actId="20577"/>
      <pc:docMkLst>
        <pc:docMk/>
      </pc:docMkLst>
      <pc:sldChg chg="modSp">
        <pc:chgData name="Leon Gasire (2536470)" userId="S::2536470@student.uwtsd.ac.uk::5625cbda-4aef-4a90-ad9b-7ed150743a64" providerId="AD" clId="Web-{0ED495B6-34FB-39B6-4B59-7AA4638EFDAE}" dt="2026-07-05T13:43:42.793" v="5" actId="1076"/>
        <pc:sldMkLst>
          <pc:docMk/>
          <pc:sldMk cId="2340063663" sldId="262"/>
        </pc:sldMkLst>
        <pc:graphicFrameChg chg="mod">
          <ac:chgData name="Leon Gasire (2536470)" userId="S::2536470@student.uwtsd.ac.uk::5625cbda-4aef-4a90-ad9b-7ed150743a64" providerId="AD" clId="Web-{0ED495B6-34FB-39B6-4B59-7AA4638EFDAE}" dt="2026-07-05T13:43:42.793" v="5" actId="1076"/>
          <ac:graphicFrameMkLst>
            <pc:docMk/>
            <pc:sldMk cId="2340063663" sldId="262"/>
            <ac:graphicFrameMk id="12" creationId="{C17C485C-4398-F347-22EC-BC592AA369AD}"/>
          </ac:graphicFrameMkLst>
        </pc:graphicFrameChg>
      </pc:sldChg>
      <pc:sldChg chg="modSp new">
        <pc:chgData name="Leon Gasire (2536470)" userId="S::2536470@student.uwtsd.ac.uk::5625cbda-4aef-4a90-ad9b-7ed150743a64" providerId="AD" clId="Web-{0ED495B6-34FB-39B6-4B59-7AA4638EFDAE}" dt="2026-07-05T14:34:08.370" v="108" actId="20577"/>
        <pc:sldMkLst>
          <pc:docMk/>
          <pc:sldMk cId="907633286" sldId="265"/>
        </pc:sldMkLst>
        <pc:spChg chg="mod">
          <ac:chgData name="Leon Gasire (2536470)" userId="S::2536470@student.uwtsd.ac.uk::5625cbda-4aef-4a90-ad9b-7ed150743a64" providerId="AD" clId="Web-{0ED495B6-34FB-39B6-4B59-7AA4638EFDAE}" dt="2026-07-05T14:34:08.370" v="108" actId="20577"/>
          <ac:spMkLst>
            <pc:docMk/>
            <pc:sldMk cId="907633286" sldId="265"/>
            <ac:spMk id="2" creationId="{80CCB3F7-9CC8-68B7-34C9-A440A6AFC8E8}"/>
          </ac:spMkLst>
        </pc:spChg>
        <pc:spChg chg="mod">
          <ac:chgData name="Leon Gasire (2536470)" userId="S::2536470@student.uwtsd.ac.uk::5625cbda-4aef-4a90-ad9b-7ed150743a64" providerId="AD" clId="Web-{0ED495B6-34FB-39B6-4B59-7AA4638EFDAE}" dt="2026-07-05T14:33:35.338" v="82" actId="20577"/>
          <ac:spMkLst>
            <pc:docMk/>
            <pc:sldMk cId="907633286" sldId="265"/>
            <ac:spMk id="3" creationId="{40310B9D-4497-A79A-437F-D639B119FAF3}"/>
          </ac:spMkLst>
        </pc:spChg>
      </pc:sldChg>
    </pc:docChg>
  </pc:docChgLst>
  <pc:docChgLst>
    <pc:chgData name="Leon Gasire (2536470)" userId="S::2536470@student.uwtsd.ac.uk::5625cbda-4aef-4a90-ad9b-7ed150743a64" providerId="AD" clId="Web-{802D7F3D-1018-E3D3-56C7-D8F865AA6159}"/>
    <pc:docChg chg="addSld delSld modSld">
      <pc:chgData name="Leon Gasire (2536470)" userId="S::2536470@student.uwtsd.ac.uk::5625cbda-4aef-4a90-ad9b-7ed150743a64" providerId="AD" clId="Web-{802D7F3D-1018-E3D3-56C7-D8F865AA6159}" dt="2026-07-04T14:19:09.615" v="730" actId="1076"/>
      <pc:docMkLst>
        <pc:docMk/>
      </pc:docMkLst>
      <pc:sldChg chg="addSp delSp modSp new mod modClrScheme chgLayout">
        <pc:chgData name="Leon Gasire (2536470)" userId="S::2536470@student.uwtsd.ac.uk::5625cbda-4aef-4a90-ad9b-7ed150743a64" providerId="AD" clId="Web-{802D7F3D-1018-E3D3-56C7-D8F865AA6159}" dt="2026-07-04T14:19:09.615" v="730" actId="1076"/>
        <pc:sldMkLst>
          <pc:docMk/>
          <pc:sldMk cId="2340063663" sldId="262"/>
        </pc:sldMkLst>
        <pc:spChg chg="mod ord">
          <ac:chgData name="Leon Gasire (2536470)" userId="S::2536470@student.uwtsd.ac.uk::5625cbda-4aef-4a90-ad9b-7ed150743a64" providerId="AD" clId="Web-{802D7F3D-1018-E3D3-56C7-D8F865AA6159}" dt="2026-07-04T14:18:29.223" v="724"/>
          <ac:spMkLst>
            <pc:docMk/>
            <pc:sldMk cId="2340063663" sldId="262"/>
            <ac:spMk id="2" creationId="{5F664242-7A56-2E0F-41E3-68C3DA1105D8}"/>
          </ac:spMkLst>
        </pc:spChg>
        <pc:spChg chg="add mod ord">
          <ac:chgData name="Leon Gasire (2536470)" userId="S::2536470@student.uwtsd.ac.uk::5625cbda-4aef-4a90-ad9b-7ed150743a64" providerId="AD" clId="Web-{802D7F3D-1018-E3D3-56C7-D8F865AA6159}" dt="2026-07-04T14:18:29.223" v="724"/>
          <ac:spMkLst>
            <pc:docMk/>
            <pc:sldMk cId="2340063663" sldId="262"/>
            <ac:spMk id="4" creationId="{BE4CDC6C-E63E-06F3-0C2C-EDDE26E76BEF}"/>
          </ac:spMkLst>
        </pc:spChg>
        <pc:spChg chg="add mod ord">
          <ac:chgData name="Leon Gasire (2536470)" userId="S::2536470@student.uwtsd.ac.uk::5625cbda-4aef-4a90-ad9b-7ed150743a64" providerId="AD" clId="Web-{802D7F3D-1018-E3D3-56C7-D8F865AA6159}" dt="2026-07-04T14:19:09.615" v="730" actId="1076"/>
          <ac:spMkLst>
            <pc:docMk/>
            <pc:sldMk cId="2340063663" sldId="262"/>
            <ac:spMk id="5" creationId="{6CDDBE7E-5971-2553-1F7F-6FA04A36F85C}"/>
          </ac:spMkLst>
        </pc:spChg>
        <pc:spChg chg="add mod ord">
          <ac:chgData name="Leon Gasire (2536470)" userId="S::2536470@student.uwtsd.ac.uk::5625cbda-4aef-4a90-ad9b-7ed150743a64" providerId="AD" clId="Web-{802D7F3D-1018-E3D3-56C7-D8F865AA6159}" dt="2026-07-04T14:18:29.223" v="724"/>
          <ac:spMkLst>
            <pc:docMk/>
            <pc:sldMk cId="2340063663" sldId="262"/>
            <ac:spMk id="6" creationId="{DC4DF980-35C3-5D04-8B14-781EFF99FCA2}"/>
          </ac:spMkLst>
        </pc:spChg>
        <pc:graphicFrameChg chg="add">
          <ac:chgData name="Leon Gasire (2536470)" userId="S::2536470@student.uwtsd.ac.uk::5625cbda-4aef-4a90-ad9b-7ed150743a64" providerId="AD" clId="Web-{802D7F3D-1018-E3D3-56C7-D8F865AA6159}" dt="2026-07-04T14:19:00.443" v="729"/>
          <ac:graphicFrameMkLst>
            <pc:docMk/>
            <pc:sldMk cId="2340063663" sldId="262"/>
            <ac:graphicFrameMk id="12" creationId="{C17C485C-4398-F347-22EC-BC592AA369AD}"/>
          </ac:graphicFrameMkLst>
        </pc:graphicFrameChg>
      </pc:sldChg>
    </pc:docChg>
  </pc:docChgLst>
  <pc:docChgLst>
    <pc:chgData name="Leon Gasire (2536470)" userId="S::2536470@student.uwtsd.ac.uk::5625cbda-4aef-4a90-ad9b-7ed150743a64" providerId="AD" clId="Web-{727A3AB6-CB9E-F2EA-3327-6F2C30894AB0}"/>
    <pc:docChg chg="addSld modSld">
      <pc:chgData name="Leon Gasire (2536470)" userId="S::2536470@student.uwtsd.ac.uk::5625cbda-4aef-4a90-ad9b-7ed150743a64" providerId="AD" clId="Web-{727A3AB6-CB9E-F2EA-3327-6F2C30894AB0}" dt="2026-07-11T16:00:58.959" v="218"/>
      <pc:docMkLst>
        <pc:docMk/>
      </pc:docMkLst>
      <pc:sldChg chg="modSp">
        <pc:chgData name="Leon Gasire (2536470)" userId="S::2536470@student.uwtsd.ac.uk::5625cbda-4aef-4a90-ad9b-7ed150743a64" providerId="AD" clId="Web-{727A3AB6-CB9E-F2EA-3327-6F2C30894AB0}" dt="2026-07-11T15:41:58.843" v="205" actId="1076"/>
        <pc:sldMkLst>
          <pc:docMk/>
          <pc:sldMk cId="661738195" sldId="258"/>
        </pc:sldMkLst>
        <pc:graphicFrameChg chg="mod modGraphic">
          <ac:chgData name="Leon Gasire (2536470)" userId="S::2536470@student.uwtsd.ac.uk::5625cbda-4aef-4a90-ad9b-7ed150743a64" providerId="AD" clId="Web-{727A3AB6-CB9E-F2EA-3327-6F2C30894AB0}" dt="2026-07-11T15:41:58.843" v="205" actId="1076"/>
          <ac:graphicFrameMkLst>
            <pc:docMk/>
            <pc:sldMk cId="661738195" sldId="258"/>
            <ac:graphicFrameMk id="5" creationId="{AAB4477B-7A7B-40A4-3FD0-F559E35B5885}"/>
          </ac:graphicFrameMkLst>
        </pc:graphicFrameChg>
      </pc:sldChg>
      <pc:sldChg chg="addSp delSp modSp new mod modClrScheme chgLayout">
        <pc:chgData name="Leon Gasire (2536470)" userId="S::2536470@student.uwtsd.ac.uk::5625cbda-4aef-4a90-ad9b-7ed150743a64" providerId="AD" clId="Web-{727A3AB6-CB9E-F2EA-3327-6F2C30894AB0}" dt="2026-07-11T16:00:58.959" v="218"/>
        <pc:sldMkLst>
          <pc:docMk/>
          <pc:sldMk cId="1553902936" sldId="266"/>
        </pc:sldMkLst>
      </pc:sldChg>
      <pc:sldChg chg="addSp delSp modSp new mod setBg modClrScheme setClrOvrMap chgLayout">
        <pc:chgData name="Leon Gasire (2536470)" userId="S::2536470@student.uwtsd.ac.uk::5625cbda-4aef-4a90-ad9b-7ed150743a64" providerId="AD" clId="Web-{727A3AB6-CB9E-F2EA-3327-6F2C30894AB0}" dt="2026-07-11T15:47:02.264" v="216"/>
        <pc:sldMkLst>
          <pc:docMk/>
          <pc:sldMk cId="2436719639" sldId="267"/>
        </pc:sldMkLst>
        <pc:spChg chg="mod ord">
          <ac:chgData name="Leon Gasire (2536470)" userId="S::2536470@student.uwtsd.ac.uk::5625cbda-4aef-4a90-ad9b-7ed150743a64" providerId="AD" clId="Web-{727A3AB6-CB9E-F2EA-3327-6F2C30894AB0}" dt="2026-07-11T15:47:02.264" v="216"/>
          <ac:spMkLst>
            <pc:docMk/>
            <pc:sldMk cId="2436719639" sldId="267"/>
            <ac:spMk id="2" creationId="{B4513D72-3834-3719-4096-CC47F5421260}"/>
          </ac:spMkLst>
        </pc:spChg>
        <pc:spChg chg="add mod ord">
          <ac:chgData name="Leon Gasire (2536470)" userId="S::2536470@student.uwtsd.ac.uk::5625cbda-4aef-4a90-ad9b-7ed150743a64" providerId="AD" clId="Web-{727A3AB6-CB9E-F2EA-3327-6F2C30894AB0}" dt="2026-07-11T15:47:02.264" v="216"/>
          <ac:spMkLst>
            <pc:docMk/>
            <pc:sldMk cId="2436719639" sldId="267"/>
            <ac:spMk id="4" creationId="{0FF69689-EB7F-C24E-AEDF-1215CAABA829}"/>
          </ac:spMkLst>
        </pc:spChg>
      </pc:sldChg>
    </pc:docChg>
  </pc:docChgLst>
  <pc:docChgLst>
    <pc:chgData name="Leon Gasire (2536470)" userId="S::2536470@student.uwtsd.ac.uk::5625cbda-4aef-4a90-ad9b-7ed150743a64" providerId="AD" clId="Web-{93BAB5AF-7D0A-4132-41D0-23DB9F80E035}"/>
    <pc:docChg chg="delSld modSld sldOrd">
      <pc:chgData name="Leon Gasire (2536470)" userId="S::2536470@student.uwtsd.ac.uk::5625cbda-4aef-4a90-ad9b-7ed150743a64" providerId="AD" clId="Web-{93BAB5AF-7D0A-4132-41D0-23DB9F80E035}" dt="2026-07-14T16:25:18.590" v="567"/>
      <pc:docMkLst>
        <pc:docMk/>
      </pc:docMkLst>
      <pc:sldChg chg="modSp">
        <pc:chgData name="Leon Gasire (2536470)" userId="S::2536470@student.uwtsd.ac.uk::5625cbda-4aef-4a90-ad9b-7ed150743a64" providerId="AD" clId="Web-{93BAB5AF-7D0A-4132-41D0-23DB9F80E035}" dt="2026-07-14T16:06:31.619" v="192" actId="20577"/>
        <pc:sldMkLst>
          <pc:docMk/>
          <pc:sldMk cId="2340063663" sldId="262"/>
        </pc:sldMkLst>
        <pc:spChg chg="mod">
          <ac:chgData name="Leon Gasire (2536470)" userId="S::2536470@student.uwtsd.ac.uk::5625cbda-4aef-4a90-ad9b-7ed150743a64" providerId="AD" clId="Web-{93BAB5AF-7D0A-4132-41D0-23DB9F80E035}" dt="2026-07-14T16:03:11.151" v="105" actId="20577"/>
          <ac:spMkLst>
            <pc:docMk/>
            <pc:sldMk cId="2340063663" sldId="262"/>
            <ac:spMk id="4" creationId="{BE4CDC6C-E63E-06F3-0C2C-EDDE26E76BEF}"/>
          </ac:spMkLst>
        </pc:spChg>
        <pc:spChg chg="mod">
          <ac:chgData name="Leon Gasire (2536470)" userId="S::2536470@student.uwtsd.ac.uk::5625cbda-4aef-4a90-ad9b-7ed150743a64" providerId="AD" clId="Web-{93BAB5AF-7D0A-4132-41D0-23DB9F80E035}" dt="2026-07-14T16:06:31.619" v="192" actId="20577"/>
          <ac:spMkLst>
            <pc:docMk/>
            <pc:sldMk cId="2340063663" sldId="262"/>
            <ac:spMk id="6" creationId="{DC4DF980-35C3-5D04-8B14-781EFF99FCA2}"/>
          </ac:spMkLst>
        </pc:spChg>
      </pc:sldChg>
      <pc:sldChg chg="modSp ord">
        <pc:chgData name="Leon Gasire (2536470)" userId="S::2536470@student.uwtsd.ac.uk::5625cbda-4aef-4a90-ad9b-7ed150743a64" providerId="AD" clId="Web-{93BAB5AF-7D0A-4132-41D0-23DB9F80E035}" dt="2026-07-14T16:23:40.583" v="566" actId="20577"/>
        <pc:sldMkLst>
          <pc:docMk/>
          <pc:sldMk cId="907633286" sldId="265"/>
        </pc:sldMkLst>
        <pc:spChg chg="mod">
          <ac:chgData name="Leon Gasire (2536470)" userId="S::2536470@student.uwtsd.ac.uk::5625cbda-4aef-4a90-ad9b-7ed150743a64" providerId="AD" clId="Web-{93BAB5AF-7D0A-4132-41D0-23DB9F80E035}" dt="2026-07-14T16:23:40.583" v="566" actId="20577"/>
          <ac:spMkLst>
            <pc:docMk/>
            <pc:sldMk cId="907633286" sldId="265"/>
            <ac:spMk id="3" creationId="{40310B9D-4497-A79A-437F-D639B119FAF3}"/>
          </ac:spMkLst>
        </pc:spChg>
      </pc:sldChg>
      <pc:sldChg chg="modSp">
        <pc:chgData name="Leon Gasire (2536470)" userId="S::2536470@student.uwtsd.ac.uk::5625cbda-4aef-4a90-ad9b-7ed150743a64" providerId="AD" clId="Web-{93BAB5AF-7D0A-4132-41D0-23DB9F80E035}" dt="2026-07-14T15:59:51.199" v="66" actId="14100"/>
        <pc:sldMkLst>
          <pc:docMk/>
          <pc:sldMk cId="1553902936" sldId="266"/>
        </pc:sldMkLst>
        <pc:spChg chg="mod">
          <ac:chgData name="Leon Gasire (2536470)" userId="S::2536470@student.uwtsd.ac.uk::5625cbda-4aef-4a90-ad9b-7ed150743a64" providerId="AD" clId="Web-{93BAB5AF-7D0A-4132-41D0-23DB9F80E035}" dt="2026-07-14T15:59:51.199" v="66" actId="14100"/>
          <ac:spMkLst>
            <pc:docMk/>
            <pc:sldMk cId="1553902936" sldId="266"/>
            <ac:spMk id="40" creationId="{392D1817-0410-2BC9-EBB1-C3EEC3B3C8A3}"/>
          </ac:spMkLst>
        </pc:spChg>
      </pc:sldChg>
      <pc:sldChg chg="modSp">
        <pc:chgData name="Leon Gasire (2536470)" userId="S::2536470@student.uwtsd.ac.uk::5625cbda-4aef-4a90-ad9b-7ed150743a64" providerId="AD" clId="Web-{93BAB5AF-7D0A-4132-41D0-23DB9F80E035}" dt="2026-07-14T16:02:36.914" v="89" actId="20577"/>
        <pc:sldMkLst>
          <pc:docMk/>
          <pc:sldMk cId="1376567152" sldId="268"/>
        </pc:sldMkLst>
        <pc:spChg chg="mod">
          <ac:chgData name="Leon Gasire (2536470)" userId="S::2536470@student.uwtsd.ac.uk::5625cbda-4aef-4a90-ad9b-7ed150743a64" providerId="AD" clId="Web-{93BAB5AF-7D0A-4132-41D0-23DB9F80E035}" dt="2026-07-14T16:02:36.914" v="89" actId="20577"/>
          <ac:spMkLst>
            <pc:docMk/>
            <pc:sldMk cId="1376567152" sldId="268"/>
            <ac:spMk id="2" creationId="{8B8544D2-CF8C-4225-6538-6051315E1F3A}"/>
          </ac:spMkLst>
        </pc:spChg>
        <pc:spChg chg="mod">
          <ac:chgData name="Leon Gasire (2536470)" userId="S::2536470@student.uwtsd.ac.uk::5625cbda-4aef-4a90-ad9b-7ed150743a64" providerId="AD" clId="Web-{93BAB5AF-7D0A-4132-41D0-23DB9F80E035}" dt="2026-07-14T15:59:36.542" v="64" actId="20577"/>
          <ac:spMkLst>
            <pc:docMk/>
            <pc:sldMk cId="1376567152" sldId="268"/>
            <ac:spMk id="4" creationId="{B1898288-0943-66D6-95B9-8620A41FD34C}"/>
          </ac:spMkLst>
        </pc:spChg>
        <pc:picChg chg="mod">
          <ac:chgData name="Leon Gasire (2536470)" userId="S::2536470@student.uwtsd.ac.uk::5625cbda-4aef-4a90-ad9b-7ed150743a64" providerId="AD" clId="Web-{93BAB5AF-7D0A-4132-41D0-23DB9F80E035}" dt="2026-07-14T15:57:54.331" v="60" actId="1076"/>
          <ac:picMkLst>
            <pc:docMk/>
            <pc:sldMk cId="1376567152" sldId="268"/>
            <ac:picMk id="9" creationId="{49044661-C4EE-2930-8B4F-B3FFC4FDD993}"/>
          </ac:picMkLst>
        </pc:picChg>
      </pc:sldChg>
      <pc:sldChg chg="addSp delSp modSp ord">
        <pc:chgData name="Leon Gasire (2536470)" userId="S::2536470@student.uwtsd.ac.uk::5625cbda-4aef-4a90-ad9b-7ed150743a64" providerId="AD" clId="Web-{93BAB5AF-7D0A-4132-41D0-23DB9F80E035}" dt="2026-07-14T16:21:51.716" v="562" actId="20577"/>
        <pc:sldMkLst>
          <pc:docMk/>
          <pc:sldMk cId="1754267140" sldId="271"/>
        </pc:sldMkLst>
        <pc:spChg chg="mod">
          <ac:chgData name="Leon Gasire (2536470)" userId="S::2536470@student.uwtsd.ac.uk::5625cbda-4aef-4a90-ad9b-7ed150743a64" providerId="AD" clId="Web-{93BAB5AF-7D0A-4132-41D0-23DB9F80E035}" dt="2026-07-14T15:42:20.373" v="5" actId="20577"/>
          <ac:spMkLst>
            <pc:docMk/>
            <pc:sldMk cId="1754267140" sldId="271"/>
            <ac:spMk id="5" creationId="{2ADED6C5-77EB-2136-C671-ED3E9239D9A3}"/>
          </ac:spMkLst>
        </pc:spChg>
        <pc:spChg chg="mod">
          <ac:chgData name="Leon Gasire (2536470)" userId="S::2536470@student.uwtsd.ac.uk::5625cbda-4aef-4a90-ad9b-7ed150743a64" providerId="AD" clId="Web-{93BAB5AF-7D0A-4132-41D0-23DB9F80E035}" dt="2026-07-14T16:21:51.716" v="562" actId="20577"/>
          <ac:spMkLst>
            <pc:docMk/>
            <pc:sldMk cId="1754267140" sldId="271"/>
            <ac:spMk id="6" creationId="{4613B056-4F76-A9B4-C184-D4CD780AC507}"/>
          </ac:spMkLst>
        </pc:spChg>
      </pc:sldChg>
    </pc:docChg>
  </pc:docChgLst>
  <pc:docChgLst>
    <pc:chgData name="Leon Gasire (2536470)" userId="S::2536470@student.uwtsd.ac.uk::5625cbda-4aef-4a90-ad9b-7ed150743a64" providerId="AD" clId="Web-{AD5930E0-44AB-9342-99A8-53481A5BB945}"/>
    <pc:docChg chg="delSld modSld">
      <pc:chgData name="Leon Gasire (2536470)" userId="S::2536470@student.uwtsd.ac.uk::5625cbda-4aef-4a90-ad9b-7ed150743a64" providerId="AD" clId="Web-{AD5930E0-44AB-9342-99A8-53481A5BB945}" dt="2026-07-21T12:36:22.254" v="880" actId="20577"/>
      <pc:docMkLst>
        <pc:docMk/>
      </pc:docMkLst>
      <pc:sldChg chg="modSp">
        <pc:chgData name="Leon Gasire (2536470)" userId="S::2536470@student.uwtsd.ac.uk::5625cbda-4aef-4a90-ad9b-7ed150743a64" providerId="AD" clId="Web-{AD5930E0-44AB-9342-99A8-53481A5BB945}" dt="2026-07-21T11:45:15.546" v="550" actId="20577"/>
        <pc:sldMkLst>
          <pc:docMk/>
          <pc:sldMk cId="1535419575" sldId="256"/>
        </pc:sldMkLst>
        <pc:spChg chg="mod">
          <ac:chgData name="Leon Gasire (2536470)" userId="S::2536470@student.uwtsd.ac.uk::5625cbda-4aef-4a90-ad9b-7ed150743a64" providerId="AD" clId="Web-{AD5930E0-44AB-9342-99A8-53481A5BB945}" dt="2026-07-21T11:45:15.546" v="550" actId="20577"/>
          <ac:spMkLst>
            <pc:docMk/>
            <pc:sldMk cId="1535419575" sldId="256"/>
            <ac:spMk id="3" creationId="{FE2242D4-B60A-2573-89AD-60385A7CDD66}"/>
          </ac:spMkLst>
        </pc:spChg>
      </pc:sldChg>
      <pc:sldChg chg="modSp">
        <pc:chgData name="Leon Gasire (2536470)" userId="S::2536470@student.uwtsd.ac.uk::5625cbda-4aef-4a90-ad9b-7ed150743a64" providerId="AD" clId="Web-{AD5930E0-44AB-9342-99A8-53481A5BB945}" dt="2026-07-21T12:00:36.794" v="672" actId="20577"/>
        <pc:sldMkLst>
          <pc:docMk/>
          <pc:sldMk cId="661738195" sldId="258"/>
        </pc:sldMkLst>
        <pc:spChg chg="mod">
          <ac:chgData name="Leon Gasire (2536470)" userId="S::2536470@student.uwtsd.ac.uk::5625cbda-4aef-4a90-ad9b-7ed150743a64" providerId="AD" clId="Web-{AD5930E0-44AB-9342-99A8-53481A5BB945}" dt="2026-07-21T12:00:24.638" v="670" actId="20577"/>
          <ac:spMkLst>
            <pc:docMk/>
            <pc:sldMk cId="661738195" sldId="258"/>
            <ac:spMk id="2" creationId="{8A2C6D78-D80E-7759-D757-7D030BF3F7E2}"/>
          </ac:spMkLst>
        </pc:spChg>
        <pc:graphicFrameChg chg="mod modGraphic">
          <ac:chgData name="Leon Gasire (2536470)" userId="S::2536470@student.uwtsd.ac.uk::5625cbda-4aef-4a90-ad9b-7ed150743a64" providerId="AD" clId="Web-{AD5930E0-44AB-9342-99A8-53481A5BB945}" dt="2026-07-21T12:00:36.794" v="672" actId="20577"/>
          <ac:graphicFrameMkLst>
            <pc:docMk/>
            <pc:sldMk cId="661738195" sldId="258"/>
            <ac:graphicFrameMk id="5" creationId="{AAB4477B-7A7B-40A4-3FD0-F559E35B5885}"/>
          </ac:graphicFrameMkLst>
        </pc:graphicFrameChg>
      </pc:sldChg>
      <pc:sldChg chg="addSp modSp">
        <pc:chgData name="Leon Gasire (2536470)" userId="S::2536470@student.uwtsd.ac.uk::5625cbda-4aef-4a90-ad9b-7ed150743a64" providerId="AD" clId="Web-{AD5930E0-44AB-9342-99A8-53481A5BB945}" dt="2026-07-21T12:32:20.902" v="863" actId="20577"/>
        <pc:sldMkLst>
          <pc:docMk/>
          <pc:sldMk cId="2340063663" sldId="262"/>
        </pc:sldMkLst>
        <pc:spChg chg="mod">
          <ac:chgData name="Leon Gasire (2536470)" userId="S::2536470@student.uwtsd.ac.uk::5625cbda-4aef-4a90-ad9b-7ed150743a64" providerId="AD" clId="Web-{AD5930E0-44AB-9342-99A8-53481A5BB945}" dt="2026-07-21T11:04:10.999" v="264" actId="20577"/>
          <ac:spMkLst>
            <pc:docMk/>
            <pc:sldMk cId="2340063663" sldId="262"/>
            <ac:spMk id="2" creationId="{5F664242-7A56-2E0F-41E3-68C3DA1105D8}"/>
          </ac:spMkLst>
        </pc:spChg>
        <pc:spChg chg="mod">
          <ac:chgData name="Leon Gasire (2536470)" userId="S::2536470@student.uwtsd.ac.uk::5625cbda-4aef-4a90-ad9b-7ed150743a64" providerId="AD" clId="Web-{AD5930E0-44AB-9342-99A8-53481A5BB945}" dt="2026-07-21T12:32:20.902" v="863" actId="20577"/>
          <ac:spMkLst>
            <pc:docMk/>
            <pc:sldMk cId="2340063663" sldId="262"/>
            <ac:spMk id="6" creationId="{DC4DF980-35C3-5D04-8B14-781EFF99FCA2}"/>
          </ac:spMkLst>
        </pc:spChg>
        <pc:graphicFrameChg chg="mod">
          <ac:chgData name="Leon Gasire (2536470)" userId="S::2536470@student.uwtsd.ac.uk::5625cbda-4aef-4a90-ad9b-7ed150743a64" providerId="AD" clId="Web-{AD5930E0-44AB-9342-99A8-53481A5BB945}" dt="2026-07-21T11:06:03.830" v="275" actId="14100"/>
          <ac:graphicFrameMkLst>
            <pc:docMk/>
            <pc:sldMk cId="2340063663" sldId="262"/>
            <ac:graphicFrameMk id="12" creationId="{C17C485C-4398-F347-22EC-BC592AA369AD}"/>
          </ac:graphicFrameMkLst>
        </pc:graphicFrameChg>
        <pc:picChg chg="mod">
          <ac:chgData name="Leon Gasire (2536470)" userId="S::2536470@student.uwtsd.ac.uk::5625cbda-4aef-4a90-ad9b-7ed150743a64" providerId="AD" clId="Web-{AD5930E0-44AB-9342-99A8-53481A5BB945}" dt="2026-07-21T11:05:30.798" v="272" actId="1076"/>
          <ac:picMkLst>
            <pc:docMk/>
            <pc:sldMk cId="2340063663" sldId="262"/>
            <ac:picMk id="3" creationId="{C3EC8BF3-233E-37D1-F3D1-F543BF4AB110}"/>
          </ac:picMkLst>
        </pc:picChg>
        <pc:picChg chg="add mod">
          <ac:chgData name="Leon Gasire (2536470)" userId="S::2536470@student.uwtsd.ac.uk::5625cbda-4aef-4a90-ad9b-7ed150743a64" providerId="AD" clId="Web-{AD5930E0-44AB-9342-99A8-53481A5BB945}" dt="2026-07-21T11:06:41.956" v="280"/>
          <ac:picMkLst>
            <pc:docMk/>
            <pc:sldMk cId="2340063663" sldId="262"/>
            <ac:picMk id="8" creationId="{57B31AFA-17FD-A802-03DF-4C85DDEF9D67}"/>
          </ac:picMkLst>
        </pc:picChg>
      </pc:sldChg>
      <pc:sldChg chg="modSp">
        <pc:chgData name="Leon Gasire (2536470)" userId="S::2536470@student.uwtsd.ac.uk::5625cbda-4aef-4a90-ad9b-7ed150743a64" providerId="AD" clId="Web-{AD5930E0-44AB-9342-99A8-53481A5BB945}" dt="2026-07-21T11:18:56.199" v="290" actId="20577"/>
        <pc:sldMkLst>
          <pc:docMk/>
          <pc:sldMk cId="1420995020" sldId="263"/>
        </pc:sldMkLst>
        <pc:spChg chg="mod">
          <ac:chgData name="Leon Gasire (2536470)" userId="S::2536470@student.uwtsd.ac.uk::5625cbda-4aef-4a90-ad9b-7ed150743a64" providerId="AD" clId="Web-{AD5930E0-44AB-9342-99A8-53481A5BB945}" dt="2026-07-21T10:46:35.246" v="175" actId="20577"/>
          <ac:spMkLst>
            <pc:docMk/>
            <pc:sldMk cId="1420995020" sldId="263"/>
            <ac:spMk id="2" creationId="{D0724284-8745-E0BF-F662-8A29F30FF7DA}"/>
          </ac:spMkLst>
        </pc:spChg>
        <pc:spChg chg="mod">
          <ac:chgData name="Leon Gasire (2536470)" userId="S::2536470@student.uwtsd.ac.uk::5625cbda-4aef-4a90-ad9b-7ed150743a64" providerId="AD" clId="Web-{AD5930E0-44AB-9342-99A8-53481A5BB945}" dt="2026-07-21T11:18:56.199" v="290" actId="20577"/>
          <ac:spMkLst>
            <pc:docMk/>
            <pc:sldMk cId="1420995020" sldId="263"/>
            <ac:spMk id="6" creationId="{126D7BD8-4ED7-6713-ADD1-7D99405E1ECE}"/>
          </ac:spMkLst>
        </pc:spChg>
      </pc:sldChg>
      <pc:sldChg chg="modSp">
        <pc:chgData name="Leon Gasire (2536470)" userId="S::2536470@student.uwtsd.ac.uk::5625cbda-4aef-4a90-ad9b-7ed150743a64" providerId="AD" clId="Web-{AD5930E0-44AB-9342-99A8-53481A5BB945}" dt="2026-07-21T12:30:59.462" v="856" actId="20577"/>
        <pc:sldMkLst>
          <pc:docMk/>
          <pc:sldMk cId="1553902936" sldId="266"/>
        </pc:sldMkLst>
        <pc:spChg chg="mod">
          <ac:chgData name="Leon Gasire (2536470)" userId="S::2536470@student.uwtsd.ac.uk::5625cbda-4aef-4a90-ad9b-7ed150743a64" providerId="AD" clId="Web-{AD5930E0-44AB-9342-99A8-53481A5BB945}" dt="2026-07-21T12:30:59.462" v="856" actId="20577"/>
          <ac:spMkLst>
            <pc:docMk/>
            <pc:sldMk cId="1553902936" sldId="266"/>
            <ac:spMk id="40" creationId="{392D1817-0410-2BC9-EBB1-C3EEC3B3C8A3}"/>
          </ac:spMkLst>
        </pc:spChg>
      </pc:sldChg>
      <pc:sldChg chg="modSp">
        <pc:chgData name="Leon Gasire (2536470)" userId="S::2536470@student.uwtsd.ac.uk::5625cbda-4aef-4a90-ad9b-7ed150743a64" providerId="AD" clId="Web-{AD5930E0-44AB-9342-99A8-53481A5BB945}" dt="2026-07-21T12:24:45.075" v="813" actId="20577"/>
        <pc:sldMkLst>
          <pc:docMk/>
          <pc:sldMk cId="2436719639" sldId="267"/>
        </pc:sldMkLst>
        <pc:spChg chg="mod">
          <ac:chgData name="Leon Gasire (2536470)" userId="S::2536470@student.uwtsd.ac.uk::5625cbda-4aef-4a90-ad9b-7ed150743a64" providerId="AD" clId="Web-{AD5930E0-44AB-9342-99A8-53481A5BB945}" dt="2026-07-21T10:56:47.860" v="241" actId="20577"/>
          <ac:spMkLst>
            <pc:docMk/>
            <pc:sldMk cId="2436719639" sldId="267"/>
            <ac:spMk id="2" creationId="{B4513D72-3834-3719-4096-CC47F5421260}"/>
          </ac:spMkLst>
        </pc:spChg>
        <pc:spChg chg="mod">
          <ac:chgData name="Leon Gasire (2536470)" userId="S::2536470@student.uwtsd.ac.uk::5625cbda-4aef-4a90-ad9b-7ed150743a64" providerId="AD" clId="Web-{AD5930E0-44AB-9342-99A8-53481A5BB945}" dt="2026-07-21T12:24:45.075" v="813" actId="20577"/>
          <ac:spMkLst>
            <pc:docMk/>
            <pc:sldMk cId="2436719639" sldId="267"/>
            <ac:spMk id="4" creationId="{0FF69689-EB7F-C24E-AEDF-1215CAABA829}"/>
          </ac:spMkLst>
        </pc:spChg>
      </pc:sldChg>
      <pc:sldChg chg="modSp">
        <pc:chgData name="Leon Gasire (2536470)" userId="S::2536470@student.uwtsd.ac.uk::5625cbda-4aef-4a90-ad9b-7ed150743a64" providerId="AD" clId="Web-{AD5930E0-44AB-9342-99A8-53481A5BB945}" dt="2026-07-21T12:31:40.588" v="861" actId="14100"/>
        <pc:sldMkLst>
          <pc:docMk/>
          <pc:sldMk cId="1376567152" sldId="268"/>
        </pc:sldMkLst>
        <pc:spChg chg="mod">
          <ac:chgData name="Leon Gasire (2536470)" userId="S::2536470@student.uwtsd.ac.uk::5625cbda-4aef-4a90-ad9b-7ed150743a64" providerId="AD" clId="Web-{AD5930E0-44AB-9342-99A8-53481A5BB945}" dt="2026-07-21T12:27:43.893" v="829" actId="14100"/>
          <ac:spMkLst>
            <pc:docMk/>
            <pc:sldMk cId="1376567152" sldId="268"/>
            <ac:spMk id="2" creationId="{8B8544D2-CF8C-4225-6538-6051315E1F3A}"/>
          </ac:spMkLst>
        </pc:spChg>
        <pc:spChg chg="mod">
          <ac:chgData name="Leon Gasire (2536470)" userId="S::2536470@student.uwtsd.ac.uk::5625cbda-4aef-4a90-ad9b-7ed150743a64" providerId="AD" clId="Web-{AD5930E0-44AB-9342-99A8-53481A5BB945}" dt="2026-07-21T12:31:40.588" v="861" actId="14100"/>
          <ac:spMkLst>
            <pc:docMk/>
            <pc:sldMk cId="1376567152" sldId="268"/>
            <ac:spMk id="4" creationId="{B1898288-0943-66D6-95B9-8620A41FD34C}"/>
          </ac:spMkLst>
        </pc:spChg>
        <pc:picChg chg="mod">
          <ac:chgData name="Leon Gasire (2536470)" userId="S::2536470@student.uwtsd.ac.uk::5625cbda-4aef-4a90-ad9b-7ed150743a64" providerId="AD" clId="Web-{AD5930E0-44AB-9342-99A8-53481A5BB945}" dt="2026-07-21T12:31:21.165" v="857" actId="14100"/>
          <ac:picMkLst>
            <pc:docMk/>
            <pc:sldMk cId="1376567152" sldId="268"/>
            <ac:picMk id="9" creationId="{49044661-C4EE-2930-8B4F-B3FFC4FDD993}"/>
          </ac:picMkLst>
        </pc:picChg>
      </pc:sldChg>
      <pc:sldChg chg="modSp del">
        <pc:chgData name="Leon Gasire (2536470)" userId="S::2536470@student.uwtsd.ac.uk::5625cbda-4aef-4a90-ad9b-7ed150743a64" providerId="AD" clId="Web-{AD5930E0-44AB-9342-99A8-53481A5BB945}" dt="2026-07-21T11:05:12.094" v="271"/>
        <pc:sldMkLst>
          <pc:docMk/>
          <pc:sldMk cId="2042898158" sldId="269"/>
        </pc:sldMkLst>
        <pc:spChg chg="mod">
          <ac:chgData name="Leon Gasire (2536470)" userId="S::2536470@student.uwtsd.ac.uk::5625cbda-4aef-4a90-ad9b-7ed150743a64" providerId="AD" clId="Web-{AD5930E0-44AB-9342-99A8-53481A5BB945}" dt="2026-07-21T10:54:51.481" v="239" actId="20577"/>
          <ac:spMkLst>
            <pc:docMk/>
            <pc:sldMk cId="2042898158" sldId="269"/>
            <ac:spMk id="4" creationId="{F1CFD788-8975-B52F-4290-2C6DAC625DC2}"/>
          </ac:spMkLst>
        </pc:spChg>
      </pc:sldChg>
      <pc:sldChg chg="addSp delSp modSp mod modClrScheme delDesignElem chgLayout">
        <pc:chgData name="Leon Gasire (2536470)" userId="S::2536470@student.uwtsd.ac.uk::5625cbda-4aef-4a90-ad9b-7ed150743a64" providerId="AD" clId="Web-{AD5930E0-44AB-9342-99A8-53481A5BB945}" dt="2026-07-21T12:24:22.059" v="811" actId="20577"/>
        <pc:sldMkLst>
          <pc:docMk/>
          <pc:sldMk cId="1526116207" sldId="270"/>
        </pc:sldMkLst>
        <pc:spChg chg="add del mod ord">
          <ac:chgData name="Leon Gasire (2536470)" userId="S::2536470@student.uwtsd.ac.uk::5625cbda-4aef-4a90-ad9b-7ed150743a64" providerId="AD" clId="Web-{AD5930E0-44AB-9342-99A8-53481A5BB945}" dt="2026-07-21T12:03:08.862" v="679"/>
          <ac:spMkLst>
            <pc:docMk/>
            <pc:sldMk cId="1526116207" sldId="270"/>
            <ac:spMk id="2" creationId="{931D23A7-0BCB-8B7B-A24B-70244C714DCC}"/>
          </ac:spMkLst>
        </pc:spChg>
        <pc:spChg chg="add del mod ord">
          <ac:chgData name="Leon Gasire (2536470)" userId="S::2536470@student.uwtsd.ac.uk::5625cbda-4aef-4a90-ad9b-7ed150743a64" providerId="AD" clId="Web-{AD5930E0-44AB-9342-99A8-53481A5BB945}" dt="2026-07-21T12:03:08.862" v="679"/>
          <ac:spMkLst>
            <pc:docMk/>
            <pc:sldMk cId="1526116207" sldId="270"/>
            <ac:spMk id="3" creationId="{01B5852A-5422-B3E4-57B9-058A046046C1}"/>
          </ac:spMkLst>
        </pc:spChg>
        <pc:spChg chg="mod ord">
          <ac:chgData name="Leon Gasire (2536470)" userId="S::2536470@student.uwtsd.ac.uk::5625cbda-4aef-4a90-ad9b-7ed150743a64" providerId="AD" clId="Web-{AD5930E0-44AB-9342-99A8-53481A5BB945}" dt="2026-07-21T12:08:04.887" v="688"/>
          <ac:spMkLst>
            <pc:docMk/>
            <pc:sldMk cId="1526116207" sldId="270"/>
            <ac:spMk id="53" creationId="{6166CE67-B660-AEAC-E1C5-7D70E4F801FD}"/>
          </ac:spMkLst>
        </pc:spChg>
        <pc:spChg chg="mod ord">
          <ac:chgData name="Leon Gasire (2536470)" userId="S::2536470@student.uwtsd.ac.uk::5625cbda-4aef-4a90-ad9b-7ed150743a64" providerId="AD" clId="Web-{AD5930E0-44AB-9342-99A8-53481A5BB945}" dt="2026-07-21T12:24:22.059" v="811" actId="20577"/>
          <ac:spMkLst>
            <pc:docMk/>
            <pc:sldMk cId="1526116207" sldId="270"/>
            <ac:spMk id="55" creationId="{20303840-17C1-0060-768F-F50C7B38B53A}"/>
          </ac:spMkLst>
        </pc:spChg>
        <pc:spChg chg="add del">
          <ac:chgData name="Leon Gasire (2536470)" userId="S::2536470@student.uwtsd.ac.uk::5625cbda-4aef-4a90-ad9b-7ed150743a64" providerId="AD" clId="Web-{AD5930E0-44AB-9342-99A8-53481A5BB945}" dt="2026-07-21T12:07:50.902" v="686"/>
          <ac:spMkLst>
            <pc:docMk/>
            <pc:sldMk cId="1526116207" sldId="270"/>
            <ac:spMk id="57" creationId="{5AA03EDC-7067-4DFF-B672-541D016AAAB8}"/>
          </ac:spMkLst>
        </pc:spChg>
        <pc:spChg chg="add del">
          <ac:chgData name="Leon Gasire (2536470)" userId="S::2536470@student.uwtsd.ac.uk::5625cbda-4aef-4a90-ad9b-7ed150743a64" providerId="AD" clId="Web-{AD5930E0-44AB-9342-99A8-53481A5BB945}" dt="2026-07-21T12:07:50.902" v="686"/>
          <ac:spMkLst>
            <pc:docMk/>
            <pc:sldMk cId="1526116207" sldId="270"/>
            <ac:spMk id="58" creationId="{0EBF3E39-B0BE-496A-8604-9007470FFA3A}"/>
          </ac:spMkLst>
        </pc:spChg>
        <pc:spChg chg="del">
          <ac:chgData name="Leon Gasire (2536470)" userId="S::2536470@student.uwtsd.ac.uk::5625cbda-4aef-4a90-ad9b-7ed150743a64" providerId="AD" clId="Web-{AD5930E0-44AB-9342-99A8-53481A5BB945}" dt="2026-07-21T12:01:43.468" v="676"/>
          <ac:spMkLst>
            <pc:docMk/>
            <pc:sldMk cId="1526116207" sldId="270"/>
            <ac:spMk id="60" creationId="{058A14AF-9FB5-4CC7-BA35-E8E85D3EDF0E}"/>
          </ac:spMkLst>
        </pc:spChg>
        <pc:spChg chg="add del">
          <ac:chgData name="Leon Gasire (2536470)" userId="S::2536470@student.uwtsd.ac.uk::5625cbda-4aef-4a90-ad9b-7ed150743a64" providerId="AD" clId="Web-{AD5930E0-44AB-9342-99A8-53481A5BB945}" dt="2026-07-21T12:08:04.887" v="688"/>
          <ac:spMkLst>
            <pc:docMk/>
            <pc:sldMk cId="1526116207" sldId="270"/>
            <ac:spMk id="61" creationId="{7FF47CB7-972F-479F-A36D-9E72D26EC8DA}"/>
          </ac:spMkLst>
        </pc:spChg>
        <pc:spChg chg="del">
          <ac:chgData name="Leon Gasire (2536470)" userId="S::2536470@student.uwtsd.ac.uk::5625cbda-4aef-4a90-ad9b-7ed150743a64" providerId="AD" clId="Web-{AD5930E0-44AB-9342-99A8-53481A5BB945}" dt="2026-07-21T12:01:43.468" v="676"/>
          <ac:spMkLst>
            <pc:docMk/>
            <pc:sldMk cId="1526116207" sldId="270"/>
            <ac:spMk id="62" creationId="{3A9A4357-BD1D-4622-A4FE-766E6AB8DE84}"/>
          </ac:spMkLst>
        </pc:spChg>
        <pc:spChg chg="add del">
          <ac:chgData name="Leon Gasire (2536470)" userId="S::2536470@student.uwtsd.ac.uk::5625cbda-4aef-4a90-ad9b-7ed150743a64" providerId="AD" clId="Web-{AD5930E0-44AB-9342-99A8-53481A5BB945}" dt="2026-07-21T12:08:04.887" v="688"/>
          <ac:spMkLst>
            <pc:docMk/>
            <pc:sldMk cId="1526116207" sldId="270"/>
            <ac:spMk id="63" creationId="{0D153B68-5844-490D-8E67-F616D6D721CA}"/>
          </ac:spMkLst>
        </pc:spChg>
        <pc:spChg chg="del">
          <ac:chgData name="Leon Gasire (2536470)" userId="S::2536470@student.uwtsd.ac.uk::5625cbda-4aef-4a90-ad9b-7ed150743a64" providerId="AD" clId="Web-{AD5930E0-44AB-9342-99A8-53481A5BB945}" dt="2026-07-21T12:01:43.468" v="676"/>
          <ac:spMkLst>
            <pc:docMk/>
            <pc:sldMk cId="1526116207" sldId="270"/>
            <ac:spMk id="64" creationId="{E659831F-0D9A-4C63-9EBB-8435B85A440F}"/>
          </ac:spMkLst>
        </pc:spChg>
        <pc:spChg chg="add del">
          <ac:chgData name="Leon Gasire (2536470)" userId="S::2536470@student.uwtsd.ac.uk::5625cbda-4aef-4a90-ad9b-7ed150743a64" providerId="AD" clId="Web-{AD5930E0-44AB-9342-99A8-53481A5BB945}" dt="2026-07-21T12:08:04.887" v="688"/>
          <ac:spMkLst>
            <pc:docMk/>
            <pc:sldMk cId="1526116207" sldId="270"/>
            <ac:spMk id="65" creationId="{9A0D773F-7A7D-4DBB-9DEA-86BB8B8F4BC8}"/>
          </ac:spMkLst>
        </pc:spChg>
        <pc:spChg chg="del">
          <ac:chgData name="Leon Gasire (2536470)" userId="S::2536470@student.uwtsd.ac.uk::5625cbda-4aef-4a90-ad9b-7ed150743a64" providerId="AD" clId="Web-{AD5930E0-44AB-9342-99A8-53481A5BB945}" dt="2026-07-21T12:01:43.468" v="676"/>
          <ac:spMkLst>
            <pc:docMk/>
            <pc:sldMk cId="1526116207" sldId="270"/>
            <ac:spMk id="66" creationId="{E6995CE5-F890-4ABA-82A2-26507CE8D2A3}"/>
          </ac:spMkLst>
        </pc:spChg>
        <pc:picChg chg="mod ord">
          <ac:chgData name="Leon Gasire (2536470)" userId="S::2536470@student.uwtsd.ac.uk::5625cbda-4aef-4a90-ad9b-7ed150743a64" providerId="AD" clId="Web-{AD5930E0-44AB-9342-99A8-53481A5BB945}" dt="2026-07-21T12:08:04.887" v="688"/>
          <ac:picMkLst>
            <pc:docMk/>
            <pc:sldMk cId="1526116207" sldId="270"/>
            <ac:picMk id="5" creationId="{2EECC497-8D5F-E850-52F4-E68B118AFC79}"/>
          </ac:picMkLst>
        </pc:picChg>
      </pc:sldChg>
      <pc:sldChg chg="modSp">
        <pc:chgData name="Leon Gasire (2536470)" userId="S::2536470@student.uwtsd.ac.uk::5625cbda-4aef-4a90-ad9b-7ed150743a64" providerId="AD" clId="Web-{AD5930E0-44AB-9342-99A8-53481A5BB945}" dt="2026-07-21T12:36:22.254" v="880" actId="20577"/>
        <pc:sldMkLst>
          <pc:docMk/>
          <pc:sldMk cId="1754267140" sldId="271"/>
        </pc:sldMkLst>
        <pc:spChg chg="mod">
          <ac:chgData name="Leon Gasire (2536470)" userId="S::2536470@student.uwtsd.ac.uk::5625cbda-4aef-4a90-ad9b-7ed150743a64" providerId="AD" clId="Web-{AD5930E0-44AB-9342-99A8-53481A5BB945}" dt="2026-07-21T12:36:22.254" v="880" actId="20577"/>
          <ac:spMkLst>
            <pc:docMk/>
            <pc:sldMk cId="1754267140" sldId="271"/>
            <ac:spMk id="6" creationId="{4613B056-4F76-A9B4-C184-D4CD780AC507}"/>
          </ac:spMkLst>
        </pc:spChg>
      </pc:sldChg>
    </pc:docChg>
  </pc:docChgLst>
  <pc:docChgLst>
    <pc:chgData name="Leon Gasire (2536470)" userId="S::2536470@student.uwtsd.ac.uk::5625cbda-4aef-4a90-ad9b-7ed150743a64" providerId="AD" clId="Web-{BFBECA82-032C-EE2D-3D58-444991A164B3}"/>
    <pc:docChg chg="delSld modSld">
      <pc:chgData name="Leon Gasire (2536470)" userId="S::2536470@student.uwtsd.ac.uk::5625cbda-4aef-4a90-ad9b-7ed150743a64" providerId="AD" clId="Web-{BFBECA82-032C-EE2D-3D58-444991A164B3}" dt="2026-07-20T15:37:20.545" v="1045" actId="20577"/>
      <pc:docMkLst>
        <pc:docMk/>
      </pc:docMkLst>
      <pc:sldChg chg="modSp">
        <pc:chgData name="Leon Gasire (2536470)" userId="S::2536470@student.uwtsd.ac.uk::5625cbda-4aef-4a90-ad9b-7ed150743a64" providerId="AD" clId="Web-{BFBECA82-032C-EE2D-3D58-444991A164B3}" dt="2026-07-20T15:37:20.545" v="1045" actId="20577"/>
        <pc:sldMkLst>
          <pc:docMk/>
          <pc:sldMk cId="1535419575" sldId="256"/>
        </pc:sldMkLst>
        <pc:spChg chg="mod">
          <ac:chgData name="Leon Gasire (2536470)" userId="S::2536470@student.uwtsd.ac.uk::5625cbda-4aef-4a90-ad9b-7ed150743a64" providerId="AD" clId="Web-{BFBECA82-032C-EE2D-3D58-444991A164B3}" dt="2026-07-20T15:37:20.545" v="1045" actId="20577"/>
          <ac:spMkLst>
            <pc:docMk/>
            <pc:sldMk cId="1535419575" sldId="256"/>
            <ac:spMk id="2" creationId="{26C1D59E-221D-8FB6-2451-02F937A18718}"/>
          </ac:spMkLst>
        </pc:spChg>
      </pc:sldChg>
      <pc:sldChg chg="modSp">
        <pc:chgData name="Leon Gasire (2536470)" userId="S::2536470@student.uwtsd.ac.uk::5625cbda-4aef-4a90-ad9b-7ed150743a64" providerId="AD" clId="Web-{BFBECA82-032C-EE2D-3D58-444991A164B3}" dt="2026-07-20T15:30:34.611" v="989" actId="20577"/>
        <pc:sldMkLst>
          <pc:docMk/>
          <pc:sldMk cId="661738195" sldId="258"/>
        </pc:sldMkLst>
        <pc:graphicFrameChg chg="mod modGraphic">
          <ac:chgData name="Leon Gasire (2536470)" userId="S::2536470@student.uwtsd.ac.uk::5625cbda-4aef-4a90-ad9b-7ed150743a64" providerId="AD" clId="Web-{BFBECA82-032C-EE2D-3D58-444991A164B3}" dt="2026-07-20T15:30:34.611" v="989" actId="20577"/>
          <ac:graphicFrameMkLst>
            <pc:docMk/>
            <pc:sldMk cId="661738195" sldId="258"/>
            <ac:graphicFrameMk id="5" creationId="{AAB4477B-7A7B-40A4-3FD0-F559E35B5885}"/>
          </ac:graphicFrameMkLst>
        </pc:graphicFrameChg>
      </pc:sldChg>
      <pc:sldChg chg="modSp">
        <pc:chgData name="Leon Gasire (2536470)" userId="S::2536470@student.uwtsd.ac.uk::5625cbda-4aef-4a90-ad9b-7ed150743a64" providerId="AD" clId="Web-{BFBECA82-032C-EE2D-3D58-444991A164B3}" dt="2026-07-20T14:01:55.948" v="554" actId="20577"/>
        <pc:sldMkLst>
          <pc:docMk/>
          <pc:sldMk cId="2340063663" sldId="262"/>
        </pc:sldMkLst>
        <pc:spChg chg="mod">
          <ac:chgData name="Leon Gasire (2536470)" userId="S::2536470@student.uwtsd.ac.uk::5625cbda-4aef-4a90-ad9b-7ed150743a64" providerId="AD" clId="Web-{BFBECA82-032C-EE2D-3D58-444991A164B3}" dt="2026-07-20T13:48:06.302" v="468" actId="20577"/>
          <ac:spMkLst>
            <pc:docMk/>
            <pc:sldMk cId="2340063663" sldId="262"/>
            <ac:spMk id="5" creationId="{6CDDBE7E-5971-2553-1F7F-6FA04A36F85C}"/>
          </ac:spMkLst>
        </pc:spChg>
        <pc:spChg chg="mod">
          <ac:chgData name="Leon Gasire (2536470)" userId="S::2536470@student.uwtsd.ac.uk::5625cbda-4aef-4a90-ad9b-7ed150743a64" providerId="AD" clId="Web-{BFBECA82-032C-EE2D-3D58-444991A164B3}" dt="2026-07-20T14:01:55.948" v="554" actId="20577"/>
          <ac:spMkLst>
            <pc:docMk/>
            <pc:sldMk cId="2340063663" sldId="262"/>
            <ac:spMk id="6" creationId="{DC4DF980-35C3-5D04-8B14-781EFF99FCA2}"/>
          </ac:spMkLst>
        </pc:spChg>
      </pc:sldChg>
      <pc:sldChg chg="modSp">
        <pc:chgData name="Leon Gasire (2536470)" userId="S::2536470@student.uwtsd.ac.uk::5625cbda-4aef-4a90-ad9b-7ed150743a64" providerId="AD" clId="Web-{BFBECA82-032C-EE2D-3D58-444991A164B3}" dt="2026-07-20T14:33:54.039" v="652" actId="20577"/>
        <pc:sldMkLst>
          <pc:docMk/>
          <pc:sldMk cId="1420995020" sldId="263"/>
        </pc:sldMkLst>
        <pc:spChg chg="mod">
          <ac:chgData name="Leon Gasire (2536470)" userId="S::2536470@student.uwtsd.ac.uk::5625cbda-4aef-4a90-ad9b-7ed150743a64" providerId="AD" clId="Web-{BFBECA82-032C-EE2D-3D58-444991A164B3}" dt="2026-07-20T14:33:54.039" v="652" actId="20577"/>
          <ac:spMkLst>
            <pc:docMk/>
            <pc:sldMk cId="1420995020" sldId="263"/>
            <ac:spMk id="6" creationId="{126D7BD8-4ED7-6713-ADD1-7D99405E1ECE}"/>
          </ac:spMkLst>
        </pc:spChg>
      </pc:sldChg>
      <pc:sldChg chg="modSp">
        <pc:chgData name="Leon Gasire (2536470)" userId="S::2536470@student.uwtsd.ac.uk::5625cbda-4aef-4a90-ad9b-7ed150743a64" providerId="AD" clId="Web-{BFBECA82-032C-EE2D-3D58-444991A164B3}" dt="2026-07-20T13:35:32.020" v="370" actId="20577"/>
        <pc:sldMkLst>
          <pc:docMk/>
          <pc:sldMk cId="1553902936" sldId="266"/>
        </pc:sldMkLst>
        <pc:spChg chg="mod">
          <ac:chgData name="Leon Gasire (2536470)" userId="S::2536470@student.uwtsd.ac.uk::5625cbda-4aef-4a90-ad9b-7ed150743a64" providerId="AD" clId="Web-{BFBECA82-032C-EE2D-3D58-444991A164B3}" dt="2026-07-20T13:29:20.168" v="341" actId="20577"/>
          <ac:spMkLst>
            <pc:docMk/>
            <pc:sldMk cId="1553902936" sldId="266"/>
            <ac:spMk id="38" creationId="{AA53505A-AE12-23EA-3C35-C35D1DA5C14C}"/>
          </ac:spMkLst>
        </pc:spChg>
        <pc:spChg chg="mod">
          <ac:chgData name="Leon Gasire (2536470)" userId="S::2536470@student.uwtsd.ac.uk::5625cbda-4aef-4a90-ad9b-7ed150743a64" providerId="AD" clId="Web-{BFBECA82-032C-EE2D-3D58-444991A164B3}" dt="2026-07-20T13:35:32.020" v="370" actId="20577"/>
          <ac:spMkLst>
            <pc:docMk/>
            <pc:sldMk cId="1553902936" sldId="266"/>
            <ac:spMk id="40" creationId="{392D1817-0410-2BC9-EBB1-C3EEC3B3C8A3}"/>
          </ac:spMkLst>
        </pc:spChg>
        <pc:picChg chg="mod">
          <ac:chgData name="Leon Gasire (2536470)" userId="S::2536470@student.uwtsd.ac.uk::5625cbda-4aef-4a90-ad9b-7ed150743a64" providerId="AD" clId="Web-{BFBECA82-032C-EE2D-3D58-444991A164B3}" dt="2026-07-20T13:30:58.268" v="343"/>
          <ac:picMkLst>
            <pc:docMk/>
            <pc:sldMk cId="1553902936" sldId="266"/>
            <ac:picMk id="6" creationId="{75A531E3-DA8B-1B4A-CDA1-355435BC5154}"/>
          </ac:picMkLst>
        </pc:picChg>
      </pc:sldChg>
      <pc:sldChg chg="modSp">
        <pc:chgData name="Leon Gasire (2536470)" userId="S::2536470@student.uwtsd.ac.uk::5625cbda-4aef-4a90-ad9b-7ed150743a64" providerId="AD" clId="Web-{BFBECA82-032C-EE2D-3D58-444991A164B3}" dt="2026-07-20T15:31:20.926" v="991" actId="20577"/>
        <pc:sldMkLst>
          <pc:docMk/>
          <pc:sldMk cId="2436719639" sldId="267"/>
        </pc:sldMkLst>
        <pc:spChg chg="mod">
          <ac:chgData name="Leon Gasire (2536470)" userId="S::2536470@student.uwtsd.ac.uk::5625cbda-4aef-4a90-ad9b-7ed150743a64" providerId="AD" clId="Web-{BFBECA82-032C-EE2D-3D58-444991A164B3}" dt="2026-07-20T14:04:39.834" v="563" actId="20577"/>
          <ac:spMkLst>
            <pc:docMk/>
            <pc:sldMk cId="2436719639" sldId="267"/>
            <ac:spMk id="2" creationId="{B4513D72-3834-3719-4096-CC47F5421260}"/>
          </ac:spMkLst>
        </pc:spChg>
        <pc:spChg chg="mod">
          <ac:chgData name="Leon Gasire (2536470)" userId="S::2536470@student.uwtsd.ac.uk::5625cbda-4aef-4a90-ad9b-7ed150743a64" providerId="AD" clId="Web-{BFBECA82-032C-EE2D-3D58-444991A164B3}" dt="2026-07-20T15:31:20.926" v="991" actId="20577"/>
          <ac:spMkLst>
            <pc:docMk/>
            <pc:sldMk cId="2436719639" sldId="267"/>
            <ac:spMk id="4" creationId="{0FF69689-EB7F-C24E-AEDF-1215CAABA829}"/>
          </ac:spMkLst>
        </pc:spChg>
      </pc:sldChg>
      <pc:sldChg chg="modSp">
        <pc:chgData name="Leon Gasire (2536470)" userId="S::2536470@student.uwtsd.ac.uk::5625cbda-4aef-4a90-ad9b-7ed150743a64" providerId="AD" clId="Web-{BFBECA82-032C-EE2D-3D58-444991A164B3}" dt="2026-07-20T13:12:20.915" v="221" actId="1076"/>
        <pc:sldMkLst>
          <pc:docMk/>
          <pc:sldMk cId="1376567152" sldId="268"/>
        </pc:sldMkLst>
        <pc:spChg chg="mod">
          <ac:chgData name="Leon Gasire (2536470)" userId="S::2536470@student.uwtsd.ac.uk::5625cbda-4aef-4a90-ad9b-7ed150743a64" providerId="AD" clId="Web-{BFBECA82-032C-EE2D-3D58-444991A164B3}" dt="2026-07-20T13:12:20.915" v="221" actId="1076"/>
          <ac:spMkLst>
            <pc:docMk/>
            <pc:sldMk cId="1376567152" sldId="268"/>
            <ac:spMk id="2" creationId="{8B8544D2-CF8C-4225-6538-6051315E1F3A}"/>
          </ac:spMkLst>
        </pc:spChg>
        <pc:spChg chg="mod">
          <ac:chgData name="Leon Gasire (2536470)" userId="S::2536470@student.uwtsd.ac.uk::5625cbda-4aef-4a90-ad9b-7ed150743a64" providerId="AD" clId="Web-{BFBECA82-032C-EE2D-3D58-444991A164B3}" dt="2026-07-20T13:12:03.164" v="220" actId="20577"/>
          <ac:spMkLst>
            <pc:docMk/>
            <pc:sldMk cId="1376567152" sldId="268"/>
            <ac:spMk id="4" creationId="{B1898288-0943-66D6-95B9-8620A41FD34C}"/>
          </ac:spMkLst>
        </pc:spChg>
        <pc:spChg chg="mod">
          <ac:chgData name="Leon Gasire (2536470)" userId="S::2536470@student.uwtsd.ac.uk::5625cbda-4aef-4a90-ad9b-7ed150743a64" providerId="AD" clId="Web-{BFBECA82-032C-EE2D-3D58-444991A164B3}" dt="2026-07-20T12:54:01.017" v="72" actId="20577"/>
          <ac:spMkLst>
            <pc:docMk/>
            <pc:sldMk cId="1376567152" sldId="268"/>
            <ac:spMk id="53" creationId="{0D7B6173-1D58-48E2-83CF-37350F315F75}"/>
          </ac:spMkLst>
        </pc:spChg>
      </pc:sldChg>
      <pc:sldChg chg="modSp">
        <pc:chgData name="Leon Gasire (2536470)" userId="S::2536470@student.uwtsd.ac.uk::5625cbda-4aef-4a90-ad9b-7ed150743a64" providerId="AD" clId="Web-{BFBECA82-032C-EE2D-3D58-444991A164B3}" dt="2026-07-20T15:10:14.374" v="672" actId="20577"/>
        <pc:sldMkLst>
          <pc:docMk/>
          <pc:sldMk cId="1526116207" sldId="270"/>
        </pc:sldMkLst>
        <pc:spChg chg="mod">
          <ac:chgData name="Leon Gasire (2536470)" userId="S::2536470@student.uwtsd.ac.uk::5625cbda-4aef-4a90-ad9b-7ed150743a64" providerId="AD" clId="Web-{BFBECA82-032C-EE2D-3D58-444991A164B3}" dt="2026-07-20T12:49:38.938" v="25" actId="20577"/>
          <ac:spMkLst>
            <pc:docMk/>
            <pc:sldMk cId="1526116207" sldId="270"/>
            <ac:spMk id="53" creationId="{6166CE67-B660-AEAC-E1C5-7D70E4F801FD}"/>
          </ac:spMkLst>
        </pc:spChg>
        <pc:spChg chg="mod">
          <ac:chgData name="Leon Gasire (2536470)" userId="S::2536470@student.uwtsd.ac.uk::5625cbda-4aef-4a90-ad9b-7ed150743a64" providerId="AD" clId="Web-{BFBECA82-032C-EE2D-3D58-444991A164B3}" dt="2026-07-20T15:10:14.374" v="672" actId="20577"/>
          <ac:spMkLst>
            <pc:docMk/>
            <pc:sldMk cId="1526116207" sldId="270"/>
            <ac:spMk id="55" creationId="{20303840-17C1-0060-768F-F50C7B38B53A}"/>
          </ac:spMkLst>
        </pc:spChg>
        <pc:picChg chg="mod">
          <ac:chgData name="Leon Gasire (2536470)" userId="S::2536470@student.uwtsd.ac.uk::5625cbda-4aef-4a90-ad9b-7ed150743a64" providerId="AD" clId="Web-{BFBECA82-032C-EE2D-3D58-444991A164B3}" dt="2026-07-20T14:03:23.470" v="562"/>
          <ac:picMkLst>
            <pc:docMk/>
            <pc:sldMk cId="1526116207" sldId="270"/>
            <ac:picMk id="5" creationId="{2EECC497-8D5F-E850-52F4-E68B118AFC79}"/>
          </ac:picMkLst>
        </pc:picChg>
      </pc:sldChg>
    </pc:docChg>
  </pc:docChgLst>
  <pc:docChgLst>
    <pc:chgData name="Leon Gasire (2536470)" userId="S::2536470@student.uwtsd.ac.uk::5625cbda-4aef-4a90-ad9b-7ed150743a64" providerId="AD" clId="Web-{0159465E-A674-AC59-006C-A06A1B07E007}"/>
    <pc:docChg chg="addSld modSld">
      <pc:chgData name="Leon Gasire (2536470)" userId="S::2536470@student.uwtsd.ac.uk::5625cbda-4aef-4a90-ad9b-7ed150743a64" providerId="AD" clId="Web-{0159465E-A674-AC59-006C-A06A1B07E007}" dt="2026-07-14T15:41:09.205" v="19" actId="20577"/>
      <pc:docMkLst>
        <pc:docMk/>
      </pc:docMkLst>
      <pc:sldChg chg="modSp">
        <pc:chgData name="Leon Gasire (2536470)" userId="S::2536470@student.uwtsd.ac.uk::5625cbda-4aef-4a90-ad9b-7ed150743a64" providerId="AD" clId="Web-{0159465E-A674-AC59-006C-A06A1B07E007}" dt="2026-07-14T15:35:17.182" v="8" actId="20577"/>
        <pc:sldMkLst>
          <pc:docMk/>
          <pc:sldMk cId="1526116207" sldId="270"/>
        </pc:sldMkLst>
        <pc:spChg chg="mod">
          <ac:chgData name="Leon Gasire (2536470)" userId="S::2536470@student.uwtsd.ac.uk::5625cbda-4aef-4a90-ad9b-7ed150743a64" providerId="AD" clId="Web-{0159465E-A674-AC59-006C-A06A1B07E007}" dt="2026-07-14T15:35:17.182" v="8" actId="20577"/>
          <ac:spMkLst>
            <pc:docMk/>
            <pc:sldMk cId="1526116207" sldId="270"/>
            <ac:spMk id="55" creationId="{20303840-17C1-0060-768F-F50C7B38B53A}"/>
          </ac:spMkLst>
        </pc:spChg>
        <pc:picChg chg="mod">
          <ac:chgData name="Leon Gasire (2536470)" userId="S::2536470@student.uwtsd.ac.uk::5625cbda-4aef-4a90-ad9b-7ed150743a64" providerId="AD" clId="Web-{0159465E-A674-AC59-006C-A06A1B07E007}" dt="2026-07-14T15:34:31.304" v="5" actId="14100"/>
          <ac:picMkLst>
            <pc:docMk/>
            <pc:sldMk cId="1526116207" sldId="270"/>
            <ac:picMk id="5" creationId="{2EECC497-8D5F-E850-52F4-E68B118AFC79}"/>
          </ac:picMkLst>
        </pc:picChg>
      </pc:sldChg>
      <pc:sldChg chg="addSp delSp modSp new mod modClrScheme chgLayout">
        <pc:chgData name="Leon Gasire (2536470)" userId="S::2536470@student.uwtsd.ac.uk::5625cbda-4aef-4a90-ad9b-7ed150743a64" providerId="AD" clId="Web-{0159465E-A674-AC59-006C-A06A1B07E007}" dt="2026-07-14T15:41:09.205" v="19" actId="20577"/>
        <pc:sldMkLst>
          <pc:docMk/>
          <pc:sldMk cId="1754267140" sldId="271"/>
        </pc:sldMkLst>
        <pc:spChg chg="add mod ord">
          <ac:chgData name="Leon Gasire (2536470)" userId="S::2536470@student.uwtsd.ac.uk::5625cbda-4aef-4a90-ad9b-7ed150743a64" providerId="AD" clId="Web-{0159465E-A674-AC59-006C-A06A1B07E007}" dt="2026-07-14T15:41:09.205" v="19" actId="20577"/>
          <ac:spMkLst>
            <pc:docMk/>
            <pc:sldMk cId="1754267140" sldId="271"/>
            <ac:spMk id="5" creationId="{2ADED6C5-77EB-2136-C671-ED3E9239D9A3}"/>
          </ac:spMkLst>
        </pc:spChg>
        <pc:spChg chg="add mod ord">
          <ac:chgData name="Leon Gasire (2536470)" userId="S::2536470@student.uwtsd.ac.uk::5625cbda-4aef-4a90-ad9b-7ed150743a64" providerId="AD" clId="Web-{0159465E-A674-AC59-006C-A06A1B07E007}" dt="2026-07-14T15:40:57.110" v="16"/>
          <ac:spMkLst>
            <pc:docMk/>
            <pc:sldMk cId="1754267140" sldId="271"/>
            <ac:spMk id="6" creationId="{4613B056-4F76-A9B4-C184-D4CD780AC507}"/>
          </ac:spMkLst>
        </pc:spChg>
      </pc:sldChg>
    </pc:docChg>
  </pc:docChgLst>
  <pc:docChgLst>
    <pc:chgData name="Leon Gasire (2536470)" userId="S::2536470@student.uwtsd.ac.uk::5625cbda-4aef-4a90-ad9b-7ed150743a64" providerId="AD" clId="Web-{D0FD369D-511E-0965-926F-F7B4D1B88FE8}"/>
    <pc:docChg chg="modSld">
      <pc:chgData name="Leon Gasire (2536470)" userId="S::2536470@student.uwtsd.ac.uk::5625cbda-4aef-4a90-ad9b-7ed150743a64" providerId="AD" clId="Web-{D0FD369D-511E-0965-926F-F7B4D1B88FE8}" dt="2026-07-22T13:58:08.978" v="479" actId="20577"/>
      <pc:docMkLst>
        <pc:docMk/>
      </pc:docMkLst>
      <pc:sldChg chg="modSp">
        <pc:chgData name="Leon Gasire (2536470)" userId="S::2536470@student.uwtsd.ac.uk::5625cbda-4aef-4a90-ad9b-7ed150743a64" providerId="AD" clId="Web-{D0FD369D-511E-0965-926F-F7B4D1B88FE8}" dt="2026-07-22T13:22:36.318" v="427" actId="20577"/>
        <pc:sldMkLst>
          <pc:docMk/>
          <pc:sldMk cId="1535419575" sldId="256"/>
        </pc:sldMkLst>
        <pc:spChg chg="mod">
          <ac:chgData name="Leon Gasire (2536470)" userId="S::2536470@student.uwtsd.ac.uk::5625cbda-4aef-4a90-ad9b-7ed150743a64" providerId="AD" clId="Web-{D0FD369D-511E-0965-926F-F7B4D1B88FE8}" dt="2026-07-22T11:34:27.584" v="388" actId="20577"/>
          <ac:spMkLst>
            <pc:docMk/>
            <pc:sldMk cId="1535419575" sldId="256"/>
            <ac:spMk id="2" creationId="{26C1D59E-221D-8FB6-2451-02F937A18718}"/>
          </ac:spMkLst>
        </pc:spChg>
        <pc:spChg chg="mod">
          <ac:chgData name="Leon Gasire (2536470)" userId="S::2536470@student.uwtsd.ac.uk::5625cbda-4aef-4a90-ad9b-7ed150743a64" providerId="AD" clId="Web-{D0FD369D-511E-0965-926F-F7B4D1B88FE8}" dt="2026-07-22T13:22:36.318" v="427" actId="20577"/>
          <ac:spMkLst>
            <pc:docMk/>
            <pc:sldMk cId="1535419575" sldId="256"/>
            <ac:spMk id="3" creationId="{FE2242D4-B60A-2573-89AD-60385A7CDD66}"/>
          </ac:spMkLst>
        </pc:spChg>
      </pc:sldChg>
      <pc:sldChg chg="modSp">
        <pc:chgData name="Leon Gasire (2536470)" userId="S::2536470@student.uwtsd.ac.uk::5625cbda-4aef-4a90-ad9b-7ed150743a64" providerId="AD" clId="Web-{D0FD369D-511E-0965-926F-F7B4D1B88FE8}" dt="2026-07-22T11:10:39.048" v="256" actId="20577"/>
        <pc:sldMkLst>
          <pc:docMk/>
          <pc:sldMk cId="2340063663" sldId="262"/>
        </pc:sldMkLst>
        <pc:spChg chg="mod">
          <ac:chgData name="Leon Gasire (2536470)" userId="S::2536470@student.uwtsd.ac.uk::5625cbda-4aef-4a90-ad9b-7ed150743a64" providerId="AD" clId="Web-{D0FD369D-511E-0965-926F-F7B4D1B88FE8}" dt="2026-07-22T11:10:39.048" v="256" actId="20577"/>
          <ac:spMkLst>
            <pc:docMk/>
            <pc:sldMk cId="2340063663" sldId="262"/>
            <ac:spMk id="6" creationId="{DC4DF980-35C3-5D04-8B14-781EFF99FCA2}"/>
          </ac:spMkLst>
        </pc:spChg>
      </pc:sldChg>
      <pc:sldChg chg="modSp">
        <pc:chgData name="Leon Gasire (2536470)" userId="S::2536470@student.uwtsd.ac.uk::5625cbda-4aef-4a90-ad9b-7ed150743a64" providerId="AD" clId="Web-{D0FD369D-511E-0965-926F-F7B4D1B88FE8}" dt="2026-07-22T11:28:27.916" v="325" actId="20577"/>
        <pc:sldMkLst>
          <pc:docMk/>
          <pc:sldMk cId="1420995020" sldId="263"/>
        </pc:sldMkLst>
        <pc:spChg chg="mod">
          <ac:chgData name="Leon Gasire (2536470)" userId="S::2536470@student.uwtsd.ac.uk::5625cbda-4aef-4a90-ad9b-7ed150743a64" providerId="AD" clId="Web-{D0FD369D-511E-0965-926F-F7B4D1B88FE8}" dt="2026-07-22T11:11:34.769" v="264" actId="20577"/>
          <ac:spMkLst>
            <pc:docMk/>
            <pc:sldMk cId="1420995020" sldId="263"/>
            <ac:spMk id="2" creationId="{D0724284-8745-E0BF-F662-8A29F30FF7DA}"/>
          </ac:spMkLst>
        </pc:spChg>
        <pc:spChg chg="mod">
          <ac:chgData name="Leon Gasire (2536470)" userId="S::2536470@student.uwtsd.ac.uk::5625cbda-4aef-4a90-ad9b-7ed150743a64" providerId="AD" clId="Web-{D0FD369D-511E-0965-926F-F7B4D1B88FE8}" dt="2026-07-22T11:28:27.916" v="325" actId="20577"/>
          <ac:spMkLst>
            <pc:docMk/>
            <pc:sldMk cId="1420995020" sldId="263"/>
            <ac:spMk id="6" creationId="{126D7BD8-4ED7-6713-ADD1-7D99405E1ECE}"/>
          </ac:spMkLst>
        </pc:spChg>
      </pc:sldChg>
      <pc:sldChg chg="modSp">
        <pc:chgData name="Leon Gasire (2536470)" userId="S::2536470@student.uwtsd.ac.uk::5625cbda-4aef-4a90-ad9b-7ed150743a64" providerId="AD" clId="Web-{D0FD369D-511E-0965-926F-F7B4D1B88FE8}" dt="2026-07-22T11:30:07.935" v="336" actId="20577"/>
        <pc:sldMkLst>
          <pc:docMk/>
          <pc:sldMk cId="907633286" sldId="265"/>
        </pc:sldMkLst>
        <pc:spChg chg="mod">
          <ac:chgData name="Leon Gasire (2536470)" userId="S::2536470@student.uwtsd.ac.uk::5625cbda-4aef-4a90-ad9b-7ed150743a64" providerId="AD" clId="Web-{D0FD369D-511E-0965-926F-F7B4D1B88FE8}" dt="2026-07-22T11:30:07.935" v="336" actId="20577"/>
          <ac:spMkLst>
            <pc:docMk/>
            <pc:sldMk cId="907633286" sldId="265"/>
            <ac:spMk id="2" creationId="{80CCB3F7-9CC8-68B7-34C9-A440A6AFC8E8}"/>
          </ac:spMkLst>
        </pc:spChg>
      </pc:sldChg>
      <pc:sldChg chg="modSp">
        <pc:chgData name="Leon Gasire (2536470)" userId="S::2536470@student.uwtsd.ac.uk::5625cbda-4aef-4a90-ad9b-7ed150743a64" providerId="AD" clId="Web-{D0FD369D-511E-0965-926F-F7B4D1B88FE8}" dt="2026-07-22T12:41:03.731" v="423" actId="20577"/>
        <pc:sldMkLst>
          <pc:docMk/>
          <pc:sldMk cId="1553902936" sldId="266"/>
        </pc:sldMkLst>
        <pc:spChg chg="mod">
          <ac:chgData name="Leon Gasire (2536470)" userId="S::2536470@student.uwtsd.ac.uk::5625cbda-4aef-4a90-ad9b-7ed150743a64" providerId="AD" clId="Web-{D0FD369D-511E-0965-926F-F7B4D1B88FE8}" dt="2026-07-22T12:41:03.731" v="423" actId="20577"/>
          <ac:spMkLst>
            <pc:docMk/>
            <pc:sldMk cId="1553902936" sldId="266"/>
            <ac:spMk id="38" creationId="{AA53505A-AE12-23EA-3C35-C35D1DA5C14C}"/>
          </ac:spMkLst>
        </pc:spChg>
        <pc:spChg chg="mod">
          <ac:chgData name="Leon Gasire (2536470)" userId="S::2536470@student.uwtsd.ac.uk::5625cbda-4aef-4a90-ad9b-7ed150743a64" providerId="AD" clId="Web-{D0FD369D-511E-0965-926F-F7B4D1B88FE8}" dt="2026-07-22T12:39:06.445" v="410" actId="20577"/>
          <ac:spMkLst>
            <pc:docMk/>
            <pc:sldMk cId="1553902936" sldId="266"/>
            <ac:spMk id="40" creationId="{392D1817-0410-2BC9-EBB1-C3EEC3B3C8A3}"/>
          </ac:spMkLst>
        </pc:spChg>
      </pc:sldChg>
      <pc:sldChg chg="modSp">
        <pc:chgData name="Leon Gasire (2536470)" userId="S::2536470@student.uwtsd.ac.uk::5625cbda-4aef-4a90-ad9b-7ed150743a64" providerId="AD" clId="Web-{D0FD369D-511E-0965-926F-F7B4D1B88FE8}" dt="2026-07-22T13:58:08.978" v="479" actId="20577"/>
        <pc:sldMkLst>
          <pc:docMk/>
          <pc:sldMk cId="2436719639" sldId="267"/>
        </pc:sldMkLst>
        <pc:spChg chg="mod">
          <ac:chgData name="Leon Gasire (2536470)" userId="S::2536470@student.uwtsd.ac.uk::5625cbda-4aef-4a90-ad9b-7ed150743a64" providerId="AD" clId="Web-{D0FD369D-511E-0965-926F-F7B4D1B88FE8}" dt="2026-07-22T13:58:08.978" v="479" actId="20577"/>
          <ac:spMkLst>
            <pc:docMk/>
            <pc:sldMk cId="2436719639" sldId="267"/>
            <ac:spMk id="4" creationId="{0FF69689-EB7F-C24E-AEDF-1215CAABA829}"/>
          </ac:spMkLst>
        </pc:spChg>
      </pc:sldChg>
      <pc:sldChg chg="modSp">
        <pc:chgData name="Leon Gasire (2536470)" userId="S::2536470@student.uwtsd.ac.uk::5625cbda-4aef-4a90-ad9b-7ed150743a64" providerId="AD" clId="Web-{D0FD369D-511E-0965-926F-F7B4D1B88FE8}" dt="2026-07-22T12:09:49.857" v="409" actId="20577"/>
        <pc:sldMkLst>
          <pc:docMk/>
          <pc:sldMk cId="1376567152" sldId="268"/>
        </pc:sldMkLst>
        <pc:spChg chg="mod">
          <ac:chgData name="Leon Gasire (2536470)" userId="S::2536470@student.uwtsd.ac.uk::5625cbda-4aef-4a90-ad9b-7ed150743a64" providerId="AD" clId="Web-{D0FD369D-511E-0965-926F-F7B4D1B88FE8}" dt="2026-07-22T12:09:13.106" v="398" actId="20577"/>
          <ac:spMkLst>
            <pc:docMk/>
            <pc:sldMk cId="1376567152" sldId="268"/>
            <ac:spMk id="2" creationId="{8B8544D2-CF8C-4225-6538-6051315E1F3A}"/>
          </ac:spMkLst>
        </pc:spChg>
        <pc:spChg chg="mod">
          <ac:chgData name="Leon Gasire (2536470)" userId="S::2536470@student.uwtsd.ac.uk::5625cbda-4aef-4a90-ad9b-7ed150743a64" providerId="AD" clId="Web-{D0FD369D-511E-0965-926F-F7B4D1B88FE8}" dt="2026-07-22T12:09:49.857" v="409" actId="20577"/>
          <ac:spMkLst>
            <pc:docMk/>
            <pc:sldMk cId="1376567152" sldId="268"/>
            <ac:spMk id="4" creationId="{B1898288-0943-66D6-95B9-8620A41FD34C}"/>
          </ac:spMkLst>
        </pc:spChg>
      </pc:sldChg>
      <pc:sldChg chg="modSp">
        <pc:chgData name="Leon Gasire (2536470)" userId="S::2536470@student.uwtsd.ac.uk::5625cbda-4aef-4a90-ad9b-7ed150743a64" providerId="AD" clId="Web-{D0FD369D-511E-0965-926F-F7B4D1B88FE8}" dt="2026-07-22T13:56:34.708" v="459" actId="20577"/>
        <pc:sldMkLst>
          <pc:docMk/>
          <pc:sldMk cId="1526116207" sldId="270"/>
        </pc:sldMkLst>
        <pc:spChg chg="mod">
          <ac:chgData name="Leon Gasire (2536470)" userId="S::2536470@student.uwtsd.ac.uk::5625cbda-4aef-4a90-ad9b-7ed150743a64" providerId="AD" clId="Web-{D0FD369D-511E-0965-926F-F7B4D1B88FE8}" dt="2026-07-22T13:56:34.708" v="459" actId="20577"/>
          <ac:spMkLst>
            <pc:docMk/>
            <pc:sldMk cId="1526116207" sldId="270"/>
            <ac:spMk id="55" creationId="{20303840-17C1-0060-768F-F50C7B38B53A}"/>
          </ac:spMkLst>
        </pc:spChg>
      </pc:sldChg>
    </pc:docChg>
  </pc:docChgLst>
  <pc:docChgLst>
    <pc:chgData name="Leon Gasire (2536470)" userId="5625cbda-4aef-4a90-ad9b-7ed150743a64" providerId="ADAL" clId="{76BFC553-7661-489E-B89C-AEBA8C01E0FB}"/>
    <pc:docChg chg="undo custSel addSld modSld">
      <pc:chgData name="Leon Gasire (2536470)" userId="5625cbda-4aef-4a90-ad9b-7ed150743a64" providerId="ADAL" clId="{76BFC553-7661-489E-B89C-AEBA8C01E0FB}" dt="2026-07-10T15:04:19.864" v="955" actId="14100"/>
      <pc:docMkLst>
        <pc:docMk/>
      </pc:docMkLst>
      <pc:sldChg chg="addSp delSp modSp mod setBg">
        <pc:chgData name="Leon Gasire (2536470)" userId="5625cbda-4aef-4a90-ad9b-7ed150743a64" providerId="ADAL" clId="{76BFC553-7661-489E-B89C-AEBA8C01E0FB}" dt="2026-07-03T15:00:55.460" v="810" actId="20577"/>
        <pc:sldMkLst>
          <pc:docMk/>
          <pc:sldMk cId="661738195" sldId="258"/>
        </pc:sldMkLst>
        <pc:spChg chg="mod">
          <ac:chgData name="Leon Gasire (2536470)" userId="5625cbda-4aef-4a90-ad9b-7ed150743a64" providerId="ADAL" clId="{76BFC553-7661-489E-B89C-AEBA8C01E0FB}" dt="2026-07-03T14:16:54.222" v="188" actId="26606"/>
          <ac:spMkLst>
            <pc:docMk/>
            <pc:sldMk cId="661738195" sldId="258"/>
            <ac:spMk id="2" creationId="{8A2C6D78-D80E-7759-D757-7D030BF3F7E2}"/>
          </ac:spMkLst>
        </pc:spChg>
        <pc:spChg chg="add">
          <ac:chgData name="Leon Gasire (2536470)" userId="5625cbda-4aef-4a90-ad9b-7ed150743a64" providerId="ADAL" clId="{76BFC553-7661-489E-B89C-AEBA8C01E0FB}" dt="2026-07-03T14:16:54.222" v="188" actId="26606"/>
          <ac:spMkLst>
            <pc:docMk/>
            <pc:sldMk cId="661738195" sldId="258"/>
            <ac:spMk id="9" creationId="{BACC6370-2D7E-4714-9D71-7542949D7D5D}"/>
          </ac:spMkLst>
        </pc:spChg>
        <pc:spChg chg="add">
          <ac:chgData name="Leon Gasire (2536470)" userId="5625cbda-4aef-4a90-ad9b-7ed150743a64" providerId="ADAL" clId="{76BFC553-7661-489E-B89C-AEBA8C01E0FB}" dt="2026-07-03T14:16:54.222" v="188" actId="26606"/>
          <ac:spMkLst>
            <pc:docMk/>
            <pc:sldMk cId="661738195" sldId="258"/>
            <ac:spMk id="11" creationId="{256B2C21-A230-48C0-8DF1-C46611373C44}"/>
          </ac:spMkLst>
        </pc:spChg>
        <pc:spChg chg="add">
          <ac:chgData name="Leon Gasire (2536470)" userId="5625cbda-4aef-4a90-ad9b-7ed150743a64" providerId="ADAL" clId="{76BFC553-7661-489E-B89C-AEBA8C01E0FB}" dt="2026-07-03T14:16:54.222" v="188" actId="26606"/>
          <ac:spMkLst>
            <pc:docMk/>
            <pc:sldMk cId="661738195" sldId="258"/>
            <ac:spMk id="13" creationId="{3847E18C-932D-4C95-AABA-FEC7C9499AD7}"/>
          </ac:spMkLst>
        </pc:spChg>
        <pc:spChg chg="add">
          <ac:chgData name="Leon Gasire (2536470)" userId="5625cbda-4aef-4a90-ad9b-7ed150743a64" providerId="ADAL" clId="{76BFC553-7661-489E-B89C-AEBA8C01E0FB}" dt="2026-07-03T14:16:54.222" v="188" actId="26606"/>
          <ac:spMkLst>
            <pc:docMk/>
            <pc:sldMk cId="661738195" sldId="258"/>
            <ac:spMk id="15" creationId="{3150CB11-0C61-439E-910F-5787759E72A0}"/>
          </ac:spMkLst>
        </pc:spChg>
        <pc:spChg chg="add">
          <ac:chgData name="Leon Gasire (2536470)" userId="5625cbda-4aef-4a90-ad9b-7ed150743a64" providerId="ADAL" clId="{76BFC553-7661-489E-B89C-AEBA8C01E0FB}" dt="2026-07-03T14:16:54.222" v="188" actId="26606"/>
          <ac:spMkLst>
            <pc:docMk/>
            <pc:sldMk cId="661738195" sldId="258"/>
            <ac:spMk id="17" creationId="{43F8A58B-5155-44CE-A5FF-7647B47D0A7A}"/>
          </ac:spMkLst>
        </pc:spChg>
        <pc:spChg chg="add">
          <ac:chgData name="Leon Gasire (2536470)" userId="5625cbda-4aef-4a90-ad9b-7ed150743a64" providerId="ADAL" clId="{76BFC553-7661-489E-B89C-AEBA8C01E0FB}" dt="2026-07-03T14:16:54.222" v="188" actId="26606"/>
          <ac:spMkLst>
            <pc:docMk/>
            <pc:sldMk cId="661738195" sldId="258"/>
            <ac:spMk id="19" creationId="{443F2ACA-E6D6-4028-82DD-F03C262D5DE6}"/>
          </ac:spMkLst>
        </pc:spChg>
        <pc:graphicFrameChg chg="add mod modGraphic">
          <ac:chgData name="Leon Gasire (2536470)" userId="5625cbda-4aef-4a90-ad9b-7ed150743a64" providerId="ADAL" clId="{76BFC553-7661-489E-B89C-AEBA8C01E0FB}" dt="2026-07-03T15:00:55.460" v="810" actId="20577"/>
          <ac:graphicFrameMkLst>
            <pc:docMk/>
            <pc:sldMk cId="661738195" sldId="258"/>
            <ac:graphicFrameMk id="5" creationId="{AAB4477B-7A7B-40A4-3FD0-F559E35B5885}"/>
          </ac:graphicFrameMkLst>
        </pc:graphicFrameChg>
      </pc:sldChg>
    </pc:docChg>
  </pc:docChgLst>
  <pc:docChgLst>
    <pc:chgData name="Leon Gasire (2536470)" userId="S::2536470@student.uwtsd.ac.uk::5625cbda-4aef-4a90-ad9b-7ed150743a64" providerId="AD" clId="Web-{3549AAF4-161F-4407-0510-C889BD0056CC}"/>
    <pc:docChg chg="modSld">
      <pc:chgData name="Leon Gasire (2536470)" userId="S::2536470@student.uwtsd.ac.uk::5625cbda-4aef-4a90-ad9b-7ed150743a64" providerId="AD" clId="Web-{3549AAF4-161F-4407-0510-C889BD0056CC}" dt="2026-07-22T14:07:57.753" v="19" actId="20577"/>
      <pc:docMkLst>
        <pc:docMk/>
      </pc:docMkLst>
      <pc:sldChg chg="modSp">
        <pc:chgData name="Leon Gasire (2536470)" userId="S::2536470@student.uwtsd.ac.uk::5625cbda-4aef-4a90-ad9b-7ed150743a64" providerId="AD" clId="Web-{3549AAF4-161F-4407-0510-C889BD0056CC}" dt="2026-07-22T14:07:57.753" v="19" actId="20577"/>
        <pc:sldMkLst>
          <pc:docMk/>
          <pc:sldMk cId="1535419575" sldId="256"/>
        </pc:sldMkLst>
        <pc:spChg chg="mod">
          <ac:chgData name="Leon Gasire (2536470)" userId="S::2536470@student.uwtsd.ac.uk::5625cbda-4aef-4a90-ad9b-7ed150743a64" providerId="AD" clId="Web-{3549AAF4-161F-4407-0510-C889BD0056CC}" dt="2026-07-22T14:07:57.753" v="19" actId="20577"/>
          <ac:spMkLst>
            <pc:docMk/>
            <pc:sldMk cId="1535419575" sldId="256"/>
            <ac:spMk id="3" creationId="{FE2242D4-B60A-2573-89AD-60385A7CDD66}"/>
          </ac:spMkLst>
        </pc:spChg>
      </pc:sldChg>
    </pc:docChg>
  </pc:docChgLst>
  <pc:docChgLst>
    <pc:chgData name="Leon Gasire (2536470)" userId="S::2536470@student.uwtsd.ac.uk::5625cbda-4aef-4a90-ad9b-7ed150743a64" providerId="AD" clId="Web-{0C94A008-1B1A-AB34-04F1-05FB30727A2A}"/>
    <pc:docChg chg="modSld">
      <pc:chgData name="Leon Gasire (2536470)" userId="S::2536470@student.uwtsd.ac.uk::5625cbda-4aef-4a90-ad9b-7ed150743a64" providerId="AD" clId="Web-{0C94A008-1B1A-AB34-04F1-05FB30727A2A}" dt="2026-07-13T15:44:59.594" v="22" actId="20577"/>
      <pc:docMkLst>
        <pc:docMk/>
      </pc:docMkLst>
    </pc:docChg>
  </pc:docChgLst>
  <pc:docChgLst>
    <pc:chgData name="Leon Gasire (2536470)" userId="S::2536470@student.uwtsd.ac.uk::5625cbda-4aef-4a90-ad9b-7ed150743a64" providerId="AD" clId="Web-{74175811-04AD-BF8B-938F-3D0F0DD03672}"/>
    <pc:docChg chg="modSld">
      <pc:chgData name="Leon Gasire (2536470)" userId="S::2536470@student.uwtsd.ac.uk::5625cbda-4aef-4a90-ad9b-7ed150743a64" providerId="AD" clId="Web-{74175811-04AD-BF8B-938F-3D0F0DD03672}" dt="2026-07-04T12:15:35.414" v="200"/>
      <pc:docMkLst>
        <pc:docMk/>
      </pc:docMkLst>
    </pc:docChg>
  </pc:docChgLst>
  <pc:docChgLst>
    <pc:chgData name="Leon Gasire (2536470)" userId="S::2536470@student.uwtsd.ac.uk::5625cbda-4aef-4a90-ad9b-7ed150743a64" providerId="AD" clId="Web-{3211F600-1A71-55FB-7713-B83E5D42051D}"/>
    <pc:docChg chg="modSld">
      <pc:chgData name="Leon Gasire (2536470)" userId="S::2536470@student.uwtsd.ac.uk::5625cbda-4aef-4a90-ad9b-7ed150743a64" providerId="AD" clId="Web-{3211F600-1A71-55FB-7713-B83E5D42051D}" dt="2026-07-13T15:27:42.707" v="10"/>
      <pc:docMkLst>
        <pc:docMk/>
      </pc:docMkLst>
      <pc:sldChg chg="modSp">
        <pc:chgData name="Leon Gasire (2536470)" userId="S::2536470@student.uwtsd.ac.uk::5625cbda-4aef-4a90-ad9b-7ed150743a64" providerId="AD" clId="Web-{3211F600-1A71-55FB-7713-B83E5D42051D}" dt="2026-07-13T15:27:18.831" v="9" actId="20577"/>
        <pc:sldMkLst>
          <pc:docMk/>
          <pc:sldMk cId="1535419575" sldId="256"/>
        </pc:sldMkLst>
        <pc:spChg chg="mod">
          <ac:chgData name="Leon Gasire (2536470)" userId="S::2536470@student.uwtsd.ac.uk::5625cbda-4aef-4a90-ad9b-7ed150743a64" providerId="AD" clId="Web-{3211F600-1A71-55FB-7713-B83E5D42051D}" dt="2026-07-13T15:27:18.831" v="9" actId="20577"/>
          <ac:spMkLst>
            <pc:docMk/>
            <pc:sldMk cId="1535419575" sldId="256"/>
            <ac:spMk id="3" creationId="{FE2242D4-B60A-2573-89AD-60385A7CDD66}"/>
          </ac:spMkLst>
        </pc:spChg>
      </pc:sldChg>
    </pc:docChg>
  </pc:docChgLst>
  <pc:docChgLst>
    <pc:chgData name="Leon Gasire (2536470)" userId="S::2536470@student.uwtsd.ac.uk::5625cbda-4aef-4a90-ad9b-7ed150743a64" providerId="AD" clId="Web-{5184C3A3-5D4B-E7CE-52FC-8422581E012E}"/>
    <pc:docChg chg="addSld modSld">
      <pc:chgData name="Leon Gasire (2536470)" userId="S::2536470@student.uwtsd.ac.uk::5625cbda-4aef-4a90-ad9b-7ed150743a64" providerId="AD" clId="Web-{5184C3A3-5D4B-E7CE-52FC-8422581E012E}" dt="2026-07-05T14:06:09.627" v="164"/>
      <pc:docMkLst>
        <pc:docMk/>
      </pc:docMkLst>
      <pc:sldChg chg="modSp">
        <pc:chgData name="Leon Gasire (2536470)" userId="S::2536470@student.uwtsd.ac.uk::5625cbda-4aef-4a90-ad9b-7ed150743a64" providerId="AD" clId="Web-{5184C3A3-5D4B-E7CE-52FC-8422581E012E}" dt="2026-07-05T13:59:44.866" v="88" actId="20577"/>
        <pc:sldMkLst>
          <pc:docMk/>
          <pc:sldMk cId="1535419575" sldId="256"/>
        </pc:sldMkLst>
        <pc:spChg chg="mod">
          <ac:chgData name="Leon Gasire (2536470)" userId="S::2536470@student.uwtsd.ac.uk::5625cbda-4aef-4a90-ad9b-7ed150743a64" providerId="AD" clId="Web-{5184C3A3-5D4B-E7CE-52FC-8422581E012E}" dt="2026-07-05T13:59:44.866" v="88" actId="20577"/>
          <ac:spMkLst>
            <pc:docMk/>
            <pc:sldMk cId="1535419575" sldId="256"/>
            <ac:spMk id="3" creationId="{FE2242D4-B60A-2573-89AD-60385A7CDD66}"/>
          </ac:spMkLst>
        </pc:spChg>
      </pc:sldChg>
      <pc:sldChg chg="addSp delSp modSp new mod setBg modClrScheme delDesignElem chgLayout">
        <pc:chgData name="Leon Gasire (2536470)" userId="S::2536470@student.uwtsd.ac.uk::5625cbda-4aef-4a90-ad9b-7ed150743a64" providerId="AD" clId="Web-{5184C3A3-5D4B-E7CE-52FC-8422581E012E}" dt="2026-07-05T14:06:09.627" v="164"/>
        <pc:sldMkLst>
          <pc:docMk/>
          <pc:sldMk cId="1420995020" sldId="263"/>
        </pc:sldMkLst>
        <pc:spChg chg="mod ord">
          <ac:chgData name="Leon Gasire (2536470)" userId="S::2536470@student.uwtsd.ac.uk::5625cbda-4aef-4a90-ad9b-7ed150743a64" providerId="AD" clId="Web-{5184C3A3-5D4B-E7CE-52FC-8422581E012E}" dt="2026-07-05T14:06:09.627" v="164"/>
          <ac:spMkLst>
            <pc:docMk/>
            <pc:sldMk cId="1420995020" sldId="263"/>
            <ac:spMk id="2" creationId="{D0724284-8745-E0BF-F662-8A29F30FF7DA}"/>
          </ac:spMkLst>
        </pc:spChg>
        <pc:spChg chg="add mod ord">
          <ac:chgData name="Leon Gasire (2536470)" userId="S::2536470@student.uwtsd.ac.uk::5625cbda-4aef-4a90-ad9b-7ed150743a64" providerId="AD" clId="Web-{5184C3A3-5D4B-E7CE-52FC-8422581E012E}" dt="2026-07-05T14:06:09.627" v="164"/>
          <ac:spMkLst>
            <pc:docMk/>
            <pc:sldMk cId="1420995020" sldId="263"/>
            <ac:spMk id="6" creationId="{126D7BD8-4ED7-6713-ADD1-7D99405E1ECE}"/>
          </ac:spMkLst>
        </pc:spChg>
        <pc:spChg chg="add">
          <ac:chgData name="Leon Gasire (2536470)" userId="S::2536470@student.uwtsd.ac.uk::5625cbda-4aef-4a90-ad9b-7ed150743a64" providerId="AD" clId="Web-{5184C3A3-5D4B-E7CE-52FC-8422581E012E}" dt="2026-07-05T14:06:09.627" v="164"/>
          <ac:spMkLst>
            <pc:docMk/>
            <pc:sldMk cId="1420995020" sldId="263"/>
            <ac:spMk id="17" creationId="{4300840D-0A0B-4512-BACA-B439D5B9C57C}"/>
          </ac:spMkLst>
        </pc:spChg>
        <pc:spChg chg="add">
          <ac:chgData name="Leon Gasire (2536470)" userId="S::2536470@student.uwtsd.ac.uk::5625cbda-4aef-4a90-ad9b-7ed150743a64" providerId="AD" clId="Web-{5184C3A3-5D4B-E7CE-52FC-8422581E012E}" dt="2026-07-05T14:06:09.627" v="164"/>
          <ac:spMkLst>
            <pc:docMk/>
            <pc:sldMk cId="1420995020" sldId="263"/>
            <ac:spMk id="19" creationId="{D2B78728-A580-49A7-84F9-6EF6F583ADE0}"/>
          </ac:spMkLst>
        </pc:spChg>
        <pc:spChg chg="add">
          <ac:chgData name="Leon Gasire (2536470)" userId="S::2536470@student.uwtsd.ac.uk::5625cbda-4aef-4a90-ad9b-7ed150743a64" providerId="AD" clId="Web-{5184C3A3-5D4B-E7CE-52FC-8422581E012E}" dt="2026-07-05T14:06:09.627" v="164"/>
          <ac:spMkLst>
            <pc:docMk/>
            <pc:sldMk cId="1420995020" sldId="263"/>
            <ac:spMk id="23" creationId="{8D71EDA1-87BF-4D5D-AB79-F346FD19278A}"/>
          </ac:spMkLst>
        </pc:spChg>
        <pc:spChg chg="add">
          <ac:chgData name="Leon Gasire (2536470)" userId="S::2536470@student.uwtsd.ac.uk::5625cbda-4aef-4a90-ad9b-7ed150743a64" providerId="AD" clId="Web-{5184C3A3-5D4B-E7CE-52FC-8422581E012E}" dt="2026-07-05T14:06:09.627" v="164"/>
          <ac:spMkLst>
            <pc:docMk/>
            <pc:sldMk cId="1420995020" sldId="263"/>
            <ac:spMk id="24" creationId="{09588DA8-065E-4F6F-8EFD-43104AB2E0CF}"/>
          </ac:spMkLst>
        </pc:spChg>
        <pc:spChg chg="add">
          <ac:chgData name="Leon Gasire (2536470)" userId="S::2536470@student.uwtsd.ac.uk::5625cbda-4aef-4a90-ad9b-7ed150743a64" providerId="AD" clId="Web-{5184C3A3-5D4B-E7CE-52FC-8422581E012E}" dt="2026-07-05T14:06:09.627" v="164"/>
          <ac:spMkLst>
            <pc:docMk/>
            <pc:sldMk cId="1420995020" sldId="263"/>
            <ac:spMk id="33" creationId="{C4285719-470E-454C-AF62-8323075F1F5B}"/>
          </ac:spMkLst>
        </pc:spChg>
        <pc:spChg chg="add">
          <ac:chgData name="Leon Gasire (2536470)" userId="S::2536470@student.uwtsd.ac.uk::5625cbda-4aef-4a90-ad9b-7ed150743a64" providerId="AD" clId="Web-{5184C3A3-5D4B-E7CE-52FC-8422581E012E}" dt="2026-07-05T14:06:09.627" v="164"/>
          <ac:spMkLst>
            <pc:docMk/>
            <pc:sldMk cId="1420995020" sldId="263"/>
            <ac:spMk id="36" creationId="{CD9FE4EF-C4D8-49A0-B2FF-81D8DB7D8A24}"/>
          </ac:spMkLst>
        </pc:spChg>
        <pc:spChg chg="add">
          <ac:chgData name="Leon Gasire (2536470)" userId="S::2536470@student.uwtsd.ac.uk::5625cbda-4aef-4a90-ad9b-7ed150743a64" providerId="AD" clId="Web-{5184C3A3-5D4B-E7CE-52FC-8422581E012E}" dt="2026-07-05T14:06:09.627" v="164"/>
          <ac:spMkLst>
            <pc:docMk/>
            <pc:sldMk cId="1420995020" sldId="263"/>
            <ac:spMk id="44" creationId="{38FAA1A1-D861-433F-88FA-1E9D6FD31D11}"/>
          </ac:spMkLst>
        </pc:spChg>
      </pc:sldChg>
    </pc:docChg>
  </pc:docChgLst>
  <pc:docChgLst>
    <pc:chgData name="Leon Gasire (2536470)" userId="S::2536470@student.uwtsd.ac.uk::5625cbda-4aef-4a90-ad9b-7ed150743a64" providerId="AD" clId="Web-{41DE8741-FFE5-C364-9DE0-749988A58CB8}"/>
    <pc:docChg chg="modSld">
      <pc:chgData name="Leon Gasire (2536470)" userId="S::2536470@student.uwtsd.ac.uk::5625cbda-4aef-4a90-ad9b-7ed150743a64" providerId="AD" clId="Web-{41DE8741-FFE5-C364-9DE0-749988A58CB8}" dt="2026-07-19T10:22:12.968" v="252" actId="20577"/>
      <pc:docMkLst>
        <pc:docMk/>
      </pc:docMkLst>
      <pc:sldChg chg="modSp">
        <pc:chgData name="Leon Gasire (2536470)" userId="S::2536470@student.uwtsd.ac.uk::5625cbda-4aef-4a90-ad9b-7ed150743a64" providerId="AD" clId="Web-{41DE8741-FFE5-C364-9DE0-749988A58CB8}" dt="2026-07-19T10:22:12.968" v="252" actId="20577"/>
        <pc:sldMkLst>
          <pc:docMk/>
          <pc:sldMk cId="2436719639" sldId="267"/>
        </pc:sldMkLst>
        <pc:spChg chg="mod">
          <ac:chgData name="Leon Gasire (2536470)" userId="S::2536470@student.uwtsd.ac.uk::5625cbda-4aef-4a90-ad9b-7ed150743a64" providerId="AD" clId="Web-{41DE8741-FFE5-C364-9DE0-749988A58CB8}" dt="2026-07-19T10:22:12.968" v="252" actId="20577"/>
          <ac:spMkLst>
            <pc:docMk/>
            <pc:sldMk cId="2436719639" sldId="267"/>
            <ac:spMk id="4" creationId="{0FF69689-EB7F-C24E-AEDF-1215CAABA829}"/>
          </ac:spMkLst>
        </pc:spChg>
      </pc:sldChg>
    </pc:docChg>
  </pc:docChgLst>
  <pc:docChgLst>
    <pc:chgData name="Leon Gasire (2536470)" userId="S::2536470@student.uwtsd.ac.uk::5625cbda-4aef-4a90-ad9b-7ed150743a64" providerId="AD" clId="Web-{D3CF2589-86E7-C125-3CBC-0AD24A66E34A}"/>
    <pc:docChg chg="modSld">
      <pc:chgData name="Leon Gasire (2536470)" userId="S::2536470@student.uwtsd.ac.uk::5625cbda-4aef-4a90-ad9b-7ed150743a64" providerId="AD" clId="Web-{D3CF2589-86E7-C125-3CBC-0AD24A66E34A}" dt="2026-07-19T10:40:01.810" v="532" actId="1076"/>
      <pc:docMkLst>
        <pc:docMk/>
      </pc:docMkLst>
      <pc:sldChg chg="modSp">
        <pc:chgData name="Leon Gasire (2536470)" userId="S::2536470@student.uwtsd.ac.uk::5625cbda-4aef-4a90-ad9b-7ed150743a64" providerId="AD" clId="Web-{D3CF2589-86E7-C125-3CBC-0AD24A66E34A}" dt="2026-07-19T10:40:01.810" v="532" actId="1076"/>
        <pc:sldMkLst>
          <pc:docMk/>
          <pc:sldMk cId="2436719639" sldId="267"/>
        </pc:sldMkLst>
        <pc:spChg chg="mod">
          <ac:chgData name="Leon Gasire (2536470)" userId="S::2536470@student.uwtsd.ac.uk::5625cbda-4aef-4a90-ad9b-7ed150743a64" providerId="AD" clId="Web-{D3CF2589-86E7-C125-3CBC-0AD24A66E34A}" dt="2026-07-19T10:09:04.521" v="384" actId="20577"/>
          <ac:spMkLst>
            <pc:docMk/>
            <pc:sldMk cId="2436719639" sldId="267"/>
            <ac:spMk id="2" creationId="{B4513D72-3834-3719-4096-CC47F5421260}"/>
          </ac:spMkLst>
        </pc:spChg>
        <pc:spChg chg="mod">
          <ac:chgData name="Leon Gasire (2536470)" userId="S::2536470@student.uwtsd.ac.uk::5625cbda-4aef-4a90-ad9b-7ed150743a64" providerId="AD" clId="Web-{D3CF2589-86E7-C125-3CBC-0AD24A66E34A}" dt="2026-07-19T10:40:01.810" v="532" actId="1076"/>
          <ac:spMkLst>
            <pc:docMk/>
            <pc:sldMk cId="2436719639" sldId="267"/>
            <ac:spMk id="4" creationId="{0FF69689-EB7F-C24E-AEDF-1215CAABA829}"/>
          </ac:spMkLst>
        </pc:spChg>
      </pc:sldChg>
      <pc:sldChg chg="modSp">
        <pc:chgData name="Leon Gasire (2536470)" userId="S::2536470@student.uwtsd.ac.uk::5625cbda-4aef-4a90-ad9b-7ed150743a64" providerId="AD" clId="Web-{D3CF2589-86E7-C125-3CBC-0AD24A66E34A}" dt="2026-07-19T10:01:13.240" v="307" actId="20577"/>
        <pc:sldMkLst>
          <pc:docMk/>
          <pc:sldMk cId="1526116207" sldId="270"/>
        </pc:sldMkLst>
        <pc:spChg chg="mod">
          <ac:chgData name="Leon Gasire (2536470)" userId="S::2536470@student.uwtsd.ac.uk::5625cbda-4aef-4a90-ad9b-7ed150743a64" providerId="AD" clId="Web-{D3CF2589-86E7-C125-3CBC-0AD24A66E34A}" dt="2026-07-19T10:01:13.240" v="307" actId="20577"/>
          <ac:spMkLst>
            <pc:docMk/>
            <pc:sldMk cId="1526116207" sldId="270"/>
            <ac:spMk id="53" creationId="{6166CE67-B660-AEAC-E1C5-7D70E4F801FD}"/>
          </ac:spMkLst>
        </pc:spChg>
        <pc:spChg chg="mod">
          <ac:chgData name="Leon Gasire (2536470)" userId="S::2536470@student.uwtsd.ac.uk::5625cbda-4aef-4a90-ad9b-7ed150743a64" providerId="AD" clId="Web-{D3CF2589-86E7-C125-3CBC-0AD24A66E34A}" dt="2026-07-19T10:00:34.379" v="304" actId="14100"/>
          <ac:spMkLst>
            <pc:docMk/>
            <pc:sldMk cId="1526116207" sldId="270"/>
            <ac:spMk id="55" creationId="{20303840-17C1-0060-768F-F50C7B38B53A}"/>
          </ac:spMkLst>
        </pc:spChg>
        <pc:picChg chg="mod">
          <ac:chgData name="Leon Gasire (2536470)" userId="S::2536470@student.uwtsd.ac.uk::5625cbda-4aef-4a90-ad9b-7ed150743a64" providerId="AD" clId="Web-{D3CF2589-86E7-C125-3CBC-0AD24A66E34A}" dt="2026-07-19T10:00:54.817" v="305" actId="14100"/>
          <ac:picMkLst>
            <pc:docMk/>
            <pc:sldMk cId="1526116207" sldId="270"/>
            <ac:picMk id="5" creationId="{2EECC497-8D5F-E850-52F4-E68B118AFC79}"/>
          </ac:picMkLst>
        </pc:picChg>
      </pc:sldChg>
    </pc:docChg>
  </pc:docChgLst>
  <pc:docChgLst>
    <pc:chgData name="Leon Gasire (2536470)" userId="S::2536470@student.uwtsd.ac.uk::5625cbda-4aef-4a90-ad9b-7ed150743a64" providerId="AD" clId="Web-{71FDD87F-DD05-2DFC-E207-977BF02527CA}"/>
    <pc:docChg chg="modSld">
      <pc:chgData name="Leon Gasire (2536470)" userId="S::2536470@student.uwtsd.ac.uk::5625cbda-4aef-4a90-ad9b-7ed150743a64" providerId="AD" clId="Web-{71FDD87F-DD05-2DFC-E207-977BF02527CA}" dt="2026-07-05T14:24:11.554" v="18" actId="20577"/>
      <pc:docMkLst>
        <pc:docMk/>
      </pc:docMkLst>
      <pc:sldChg chg="modSp">
        <pc:chgData name="Leon Gasire (2536470)" userId="S::2536470@student.uwtsd.ac.uk::5625cbda-4aef-4a90-ad9b-7ed150743a64" providerId="AD" clId="Web-{71FDD87F-DD05-2DFC-E207-977BF02527CA}" dt="2026-07-05T14:24:11.554" v="18" actId="20577"/>
        <pc:sldMkLst>
          <pc:docMk/>
          <pc:sldMk cId="1420995020" sldId="263"/>
        </pc:sldMkLst>
        <pc:spChg chg="mod">
          <ac:chgData name="Leon Gasire (2536470)" userId="S::2536470@student.uwtsd.ac.uk::5625cbda-4aef-4a90-ad9b-7ed150743a64" providerId="AD" clId="Web-{71FDD87F-DD05-2DFC-E207-977BF02527CA}" dt="2026-07-05T14:24:11.554" v="18" actId="20577"/>
          <ac:spMkLst>
            <pc:docMk/>
            <pc:sldMk cId="1420995020" sldId="263"/>
            <ac:spMk id="2" creationId="{D0724284-8745-E0BF-F662-8A29F30FF7DA}"/>
          </ac:spMkLst>
        </pc:spChg>
        <pc:spChg chg="mod">
          <ac:chgData name="Leon Gasire (2536470)" userId="S::2536470@student.uwtsd.ac.uk::5625cbda-4aef-4a90-ad9b-7ed150743a64" providerId="AD" clId="Web-{71FDD87F-DD05-2DFC-E207-977BF02527CA}" dt="2026-07-05T14:23:01.552" v="2" actId="20577"/>
          <ac:spMkLst>
            <pc:docMk/>
            <pc:sldMk cId="1420995020" sldId="263"/>
            <ac:spMk id="6" creationId="{126D7BD8-4ED7-6713-ADD1-7D99405E1ECE}"/>
          </ac:spMkLst>
        </pc:spChg>
      </pc:sldChg>
    </pc:docChg>
  </pc:docChgLst>
  <pc:docChgLst>
    <pc:chgData name="Leon Gasire (2536470)" userId="S::2536470@student.uwtsd.ac.uk::5625cbda-4aef-4a90-ad9b-7ed150743a64" providerId="AD" clId="Web-{CEBE578F-E1AD-A12F-C71B-6EFCEEF5A413}"/>
    <pc:docChg chg="modSld">
      <pc:chgData name="Leon Gasire (2536470)" userId="S::2536470@student.uwtsd.ac.uk::5625cbda-4aef-4a90-ad9b-7ed150743a64" providerId="AD" clId="Web-{CEBE578F-E1AD-A12F-C71B-6EFCEEF5A413}" dt="2026-07-22T14:58:41.768" v="113" actId="20577"/>
      <pc:docMkLst>
        <pc:docMk/>
      </pc:docMkLst>
      <pc:sldChg chg="modSp">
        <pc:chgData name="Leon Gasire (2536470)" userId="S::2536470@student.uwtsd.ac.uk::5625cbda-4aef-4a90-ad9b-7ed150743a64" providerId="AD" clId="Web-{CEBE578F-E1AD-A12F-C71B-6EFCEEF5A413}" dt="2026-07-22T14:44:17.314" v="65" actId="20577"/>
        <pc:sldMkLst>
          <pc:docMk/>
          <pc:sldMk cId="907633286" sldId="265"/>
        </pc:sldMkLst>
        <pc:spChg chg="mod">
          <ac:chgData name="Leon Gasire (2536470)" userId="S::2536470@student.uwtsd.ac.uk::5625cbda-4aef-4a90-ad9b-7ed150743a64" providerId="AD" clId="Web-{CEBE578F-E1AD-A12F-C71B-6EFCEEF5A413}" dt="2026-07-22T14:43:44.704" v="60" actId="20577"/>
          <ac:spMkLst>
            <pc:docMk/>
            <pc:sldMk cId="907633286" sldId="265"/>
            <ac:spMk id="2" creationId="{80CCB3F7-9CC8-68B7-34C9-A440A6AFC8E8}"/>
          </ac:spMkLst>
        </pc:spChg>
        <pc:spChg chg="mod">
          <ac:chgData name="Leon Gasire (2536470)" userId="S::2536470@student.uwtsd.ac.uk::5625cbda-4aef-4a90-ad9b-7ed150743a64" providerId="AD" clId="Web-{CEBE578F-E1AD-A12F-C71B-6EFCEEF5A413}" dt="2026-07-22T14:44:17.314" v="65" actId="20577"/>
          <ac:spMkLst>
            <pc:docMk/>
            <pc:sldMk cId="907633286" sldId="265"/>
            <ac:spMk id="3" creationId="{40310B9D-4497-A79A-437F-D639B119FAF3}"/>
          </ac:spMkLst>
        </pc:spChg>
      </pc:sldChg>
      <pc:sldChg chg="modSp">
        <pc:chgData name="Leon Gasire (2536470)" userId="S::2536470@student.uwtsd.ac.uk::5625cbda-4aef-4a90-ad9b-7ed150743a64" providerId="AD" clId="Web-{CEBE578F-E1AD-A12F-C71B-6EFCEEF5A413}" dt="2026-07-22T14:58:41.768" v="113" actId="20577"/>
        <pc:sldMkLst>
          <pc:docMk/>
          <pc:sldMk cId="1376567152" sldId="268"/>
        </pc:sldMkLst>
        <pc:spChg chg="mod">
          <ac:chgData name="Leon Gasire (2536470)" userId="S::2536470@student.uwtsd.ac.uk::5625cbda-4aef-4a90-ad9b-7ed150743a64" providerId="AD" clId="Web-{CEBE578F-E1AD-A12F-C71B-6EFCEEF5A413}" dt="2026-07-22T14:58:41.768" v="113" actId="20577"/>
          <ac:spMkLst>
            <pc:docMk/>
            <pc:sldMk cId="1376567152" sldId="268"/>
            <ac:spMk id="4" creationId="{B1898288-0943-66D6-95B9-8620A41FD34C}"/>
          </ac:spMkLst>
        </pc:spChg>
      </pc:sldChg>
      <pc:sldChg chg="modSp">
        <pc:chgData name="Leon Gasire (2536470)" userId="S::2536470@student.uwtsd.ac.uk::5625cbda-4aef-4a90-ad9b-7ed150743a64" providerId="AD" clId="Web-{CEBE578F-E1AD-A12F-C71B-6EFCEEF5A413}" dt="2026-07-22T14:58:03.797" v="95" actId="20577"/>
        <pc:sldMkLst>
          <pc:docMk/>
          <pc:sldMk cId="1754267140" sldId="271"/>
        </pc:sldMkLst>
        <pc:spChg chg="mod">
          <ac:chgData name="Leon Gasire (2536470)" userId="S::2536470@student.uwtsd.ac.uk::5625cbda-4aef-4a90-ad9b-7ed150743a64" providerId="AD" clId="Web-{CEBE578F-E1AD-A12F-C71B-6EFCEEF5A413}" dt="2026-07-22T14:49:58.266" v="79" actId="20577"/>
          <ac:spMkLst>
            <pc:docMk/>
            <pc:sldMk cId="1754267140" sldId="271"/>
            <ac:spMk id="5" creationId="{2ADED6C5-77EB-2136-C671-ED3E9239D9A3}"/>
          </ac:spMkLst>
        </pc:spChg>
        <pc:spChg chg="mod">
          <ac:chgData name="Leon Gasire (2536470)" userId="S::2536470@student.uwtsd.ac.uk::5625cbda-4aef-4a90-ad9b-7ed150743a64" providerId="AD" clId="Web-{CEBE578F-E1AD-A12F-C71B-6EFCEEF5A413}" dt="2026-07-22T14:58:03.797" v="95" actId="20577"/>
          <ac:spMkLst>
            <pc:docMk/>
            <pc:sldMk cId="1754267140" sldId="271"/>
            <ac:spMk id="6" creationId="{4613B056-4F76-A9B4-C184-D4CD780AC507}"/>
          </ac:spMkLst>
        </pc:spChg>
      </pc:sldChg>
    </pc:docChg>
  </pc:docChgLst>
  <pc:docChgLst>
    <pc:chgData name="Leon Gasire (2536470)" userId="S::2536470@student.uwtsd.ac.uk::5625cbda-4aef-4a90-ad9b-7ed150743a64" providerId="AD" clId="Web-{2F01386B-AA86-EC55-675F-CFCC9850AB55}"/>
    <pc:docChg chg="modSld">
      <pc:chgData name="Leon Gasire (2536470)" userId="S::2536470@student.uwtsd.ac.uk::5625cbda-4aef-4a90-ad9b-7ed150743a64" providerId="AD" clId="Web-{2F01386B-AA86-EC55-675F-CFCC9850AB55}" dt="2026-07-22T14:20:57.623" v="31" actId="20577"/>
      <pc:docMkLst>
        <pc:docMk/>
      </pc:docMkLst>
      <pc:sldChg chg="modSp">
        <pc:chgData name="Leon Gasire (2536470)" userId="S::2536470@student.uwtsd.ac.uk::5625cbda-4aef-4a90-ad9b-7ed150743a64" providerId="AD" clId="Web-{2F01386B-AA86-EC55-675F-CFCC9850AB55}" dt="2026-07-22T14:18:49.665" v="11" actId="20577"/>
        <pc:sldMkLst>
          <pc:docMk/>
          <pc:sldMk cId="1420995020" sldId="263"/>
        </pc:sldMkLst>
        <pc:spChg chg="mod">
          <ac:chgData name="Leon Gasire (2536470)" userId="S::2536470@student.uwtsd.ac.uk::5625cbda-4aef-4a90-ad9b-7ed150743a64" providerId="AD" clId="Web-{2F01386B-AA86-EC55-675F-CFCC9850AB55}" dt="2026-07-22T14:18:49.665" v="11" actId="20577"/>
          <ac:spMkLst>
            <pc:docMk/>
            <pc:sldMk cId="1420995020" sldId="263"/>
            <ac:spMk id="6" creationId="{126D7BD8-4ED7-6713-ADD1-7D99405E1ECE}"/>
          </ac:spMkLst>
        </pc:spChg>
      </pc:sldChg>
      <pc:sldChg chg="modSp">
        <pc:chgData name="Leon Gasire (2536470)" userId="S::2536470@student.uwtsd.ac.uk::5625cbda-4aef-4a90-ad9b-7ed150743a64" providerId="AD" clId="Web-{2F01386B-AA86-EC55-675F-CFCC9850AB55}" dt="2026-07-22T14:19:21.119" v="13" actId="20577"/>
        <pc:sldMkLst>
          <pc:docMk/>
          <pc:sldMk cId="1553902936" sldId="266"/>
        </pc:sldMkLst>
        <pc:spChg chg="mod">
          <ac:chgData name="Leon Gasire (2536470)" userId="S::2536470@student.uwtsd.ac.uk::5625cbda-4aef-4a90-ad9b-7ed150743a64" providerId="AD" clId="Web-{2F01386B-AA86-EC55-675F-CFCC9850AB55}" dt="2026-07-22T14:19:21.119" v="13" actId="20577"/>
          <ac:spMkLst>
            <pc:docMk/>
            <pc:sldMk cId="1553902936" sldId="266"/>
            <ac:spMk id="40" creationId="{392D1817-0410-2BC9-EBB1-C3EEC3B3C8A3}"/>
          </ac:spMkLst>
        </pc:spChg>
      </pc:sldChg>
      <pc:sldChg chg="modSp">
        <pc:chgData name="Leon Gasire (2536470)" userId="S::2536470@student.uwtsd.ac.uk::5625cbda-4aef-4a90-ad9b-7ed150743a64" providerId="AD" clId="Web-{2F01386B-AA86-EC55-675F-CFCC9850AB55}" dt="2026-07-22T14:20:57.623" v="31" actId="20577"/>
        <pc:sldMkLst>
          <pc:docMk/>
          <pc:sldMk cId="1376567152" sldId="268"/>
        </pc:sldMkLst>
        <pc:spChg chg="mod">
          <ac:chgData name="Leon Gasire (2536470)" userId="S::2536470@student.uwtsd.ac.uk::5625cbda-4aef-4a90-ad9b-7ed150743a64" providerId="AD" clId="Web-{2F01386B-AA86-EC55-675F-CFCC9850AB55}" dt="2026-07-22T14:20:57.623" v="31" actId="20577"/>
          <ac:spMkLst>
            <pc:docMk/>
            <pc:sldMk cId="1376567152" sldId="268"/>
            <ac:spMk id="4" creationId="{B1898288-0943-66D6-95B9-8620A41FD34C}"/>
          </ac:spMkLst>
        </pc:spChg>
      </pc:sldChg>
      <pc:sldChg chg="modSp">
        <pc:chgData name="Leon Gasire (2536470)" userId="S::2536470@student.uwtsd.ac.uk::5625cbda-4aef-4a90-ad9b-7ed150743a64" providerId="AD" clId="Web-{2F01386B-AA86-EC55-675F-CFCC9850AB55}" dt="2026-07-22T14:18:06.148" v="10" actId="20577"/>
        <pc:sldMkLst>
          <pc:docMk/>
          <pc:sldMk cId="1754267140" sldId="271"/>
        </pc:sldMkLst>
        <pc:spChg chg="mod">
          <ac:chgData name="Leon Gasire (2536470)" userId="S::2536470@student.uwtsd.ac.uk::5625cbda-4aef-4a90-ad9b-7ed150743a64" providerId="AD" clId="Web-{2F01386B-AA86-EC55-675F-CFCC9850AB55}" dt="2026-07-22T14:18:06.148" v="10" actId="20577"/>
          <ac:spMkLst>
            <pc:docMk/>
            <pc:sldMk cId="1754267140" sldId="271"/>
            <ac:spMk id="6" creationId="{4613B056-4F76-A9B4-C184-D4CD780AC507}"/>
          </ac:spMkLst>
        </pc:spChg>
      </pc:sldChg>
    </pc:docChg>
  </pc:docChgLst>
  <pc:docChgLst>
    <pc:chgData name="Leon Gasire (2536470)" userId="S::2536470@student.uwtsd.ac.uk::5625cbda-4aef-4a90-ad9b-7ed150743a64" providerId="AD" clId="Web-{2D16559A-F359-4AEB-237D-1701FEBCA58C}"/>
    <pc:docChg chg="modSld">
      <pc:chgData name="Leon Gasire (2536470)" userId="S::2536470@student.uwtsd.ac.uk::5625cbda-4aef-4a90-ad9b-7ed150743a64" providerId="AD" clId="Web-{2D16559A-F359-4AEB-237D-1701FEBCA58C}" dt="2026-07-19T09:35:42.075" v="31" actId="20577"/>
      <pc:docMkLst>
        <pc:docMk/>
      </pc:docMkLst>
      <pc:sldChg chg="modSp">
        <pc:chgData name="Leon Gasire (2536470)" userId="S::2536470@student.uwtsd.ac.uk::5625cbda-4aef-4a90-ad9b-7ed150743a64" providerId="AD" clId="Web-{2D16559A-F359-4AEB-237D-1701FEBCA58C}" dt="2026-07-19T09:23:15.712" v="15" actId="20577"/>
        <pc:sldMkLst>
          <pc:docMk/>
          <pc:sldMk cId="1535419575" sldId="256"/>
        </pc:sldMkLst>
        <pc:spChg chg="mod">
          <ac:chgData name="Leon Gasire (2536470)" userId="S::2536470@student.uwtsd.ac.uk::5625cbda-4aef-4a90-ad9b-7ed150743a64" providerId="AD" clId="Web-{2D16559A-F359-4AEB-237D-1701FEBCA58C}" dt="2026-07-19T09:23:15.712" v="15" actId="20577"/>
          <ac:spMkLst>
            <pc:docMk/>
            <pc:sldMk cId="1535419575" sldId="256"/>
            <ac:spMk id="2" creationId="{26C1D59E-221D-8FB6-2451-02F937A18718}"/>
          </ac:spMkLst>
        </pc:spChg>
        <pc:spChg chg="mod">
          <ac:chgData name="Leon Gasire (2536470)" userId="S::2536470@student.uwtsd.ac.uk::5625cbda-4aef-4a90-ad9b-7ed150743a64" providerId="AD" clId="Web-{2D16559A-F359-4AEB-237D-1701FEBCA58C}" dt="2026-07-19T09:23:06.524" v="13" actId="20577"/>
          <ac:spMkLst>
            <pc:docMk/>
            <pc:sldMk cId="1535419575" sldId="256"/>
            <ac:spMk id="3" creationId="{FE2242D4-B60A-2573-89AD-60385A7CDD66}"/>
          </ac:spMkLst>
        </pc:spChg>
      </pc:sldChg>
      <pc:sldChg chg="modSp">
        <pc:chgData name="Leon Gasire (2536470)" userId="S::2536470@student.uwtsd.ac.uk::5625cbda-4aef-4a90-ad9b-7ed150743a64" providerId="AD" clId="Web-{2D16559A-F359-4AEB-237D-1701FEBCA58C}" dt="2026-07-19T09:35:42.075" v="31" actId="20577"/>
        <pc:sldMkLst>
          <pc:docMk/>
          <pc:sldMk cId="1526116207" sldId="270"/>
        </pc:sldMkLst>
        <pc:spChg chg="mod">
          <ac:chgData name="Leon Gasire (2536470)" userId="S::2536470@student.uwtsd.ac.uk::5625cbda-4aef-4a90-ad9b-7ed150743a64" providerId="AD" clId="Web-{2D16559A-F359-4AEB-237D-1701FEBCA58C}" dt="2026-07-19T09:26:59.660" v="23" actId="20577"/>
          <ac:spMkLst>
            <pc:docMk/>
            <pc:sldMk cId="1526116207" sldId="270"/>
            <ac:spMk id="53" creationId="{6166CE67-B660-AEAC-E1C5-7D70E4F801FD}"/>
          </ac:spMkLst>
        </pc:spChg>
        <pc:spChg chg="mod">
          <ac:chgData name="Leon Gasire (2536470)" userId="S::2536470@student.uwtsd.ac.uk::5625cbda-4aef-4a90-ad9b-7ed150743a64" providerId="AD" clId="Web-{2D16559A-F359-4AEB-237D-1701FEBCA58C}" dt="2026-07-19T09:35:42.075" v="31" actId="20577"/>
          <ac:spMkLst>
            <pc:docMk/>
            <pc:sldMk cId="1526116207" sldId="270"/>
            <ac:spMk id="55" creationId="{20303840-17C1-0060-768F-F50C7B38B53A}"/>
          </ac:spMkLst>
        </pc:spChg>
      </pc:sldChg>
    </pc:docChg>
  </pc:docChgLst>
  <pc:docChgLst>
    <pc:chgData name="Leon Gasire (2536470)" userId="S::2536470@student.uwtsd.ac.uk::5625cbda-4aef-4a90-ad9b-7ed150743a64" providerId="AD" clId="Web-{4B96655C-E6F7-A758-B7EE-B1C70BECE098}"/>
    <pc:docChg chg="modSld">
      <pc:chgData name="Leon Gasire (2536470)" userId="S::2536470@student.uwtsd.ac.uk::5625cbda-4aef-4a90-ad9b-7ed150743a64" providerId="AD" clId="Web-{4B96655C-E6F7-A758-B7EE-B1C70BECE098}" dt="2026-07-22T10:28:54.952" v="23" actId="20577"/>
      <pc:docMkLst>
        <pc:docMk/>
      </pc:docMkLst>
      <pc:sldChg chg="modSp">
        <pc:chgData name="Leon Gasire (2536470)" userId="S::2536470@student.uwtsd.ac.uk::5625cbda-4aef-4a90-ad9b-7ed150743a64" providerId="AD" clId="Web-{4B96655C-E6F7-A758-B7EE-B1C70BECE098}" dt="2026-07-22T10:22:07.063" v="2" actId="20577"/>
        <pc:sldMkLst>
          <pc:docMk/>
          <pc:sldMk cId="1535419575" sldId="256"/>
        </pc:sldMkLst>
        <pc:spChg chg="mod">
          <ac:chgData name="Leon Gasire (2536470)" userId="S::2536470@student.uwtsd.ac.uk::5625cbda-4aef-4a90-ad9b-7ed150743a64" providerId="AD" clId="Web-{4B96655C-E6F7-A758-B7EE-B1C70BECE098}" dt="2026-07-22T10:22:07.063" v="2" actId="20577"/>
          <ac:spMkLst>
            <pc:docMk/>
            <pc:sldMk cId="1535419575" sldId="256"/>
            <ac:spMk id="3" creationId="{FE2242D4-B60A-2573-89AD-60385A7CDD66}"/>
          </ac:spMkLst>
        </pc:spChg>
      </pc:sldChg>
      <pc:sldChg chg="modSp">
        <pc:chgData name="Leon Gasire (2536470)" userId="S::2536470@student.uwtsd.ac.uk::5625cbda-4aef-4a90-ad9b-7ed150743a64" providerId="AD" clId="Web-{4B96655C-E6F7-A758-B7EE-B1C70BECE098}" dt="2026-07-22T10:28:54.952" v="23" actId="20577"/>
        <pc:sldMkLst>
          <pc:docMk/>
          <pc:sldMk cId="1526116207" sldId="270"/>
        </pc:sldMkLst>
        <pc:spChg chg="mod">
          <ac:chgData name="Leon Gasire (2536470)" userId="S::2536470@student.uwtsd.ac.uk::5625cbda-4aef-4a90-ad9b-7ed150743a64" providerId="AD" clId="Web-{4B96655C-E6F7-A758-B7EE-B1C70BECE098}" dt="2026-07-22T10:28:54.952" v="23" actId="20577"/>
          <ac:spMkLst>
            <pc:docMk/>
            <pc:sldMk cId="1526116207" sldId="270"/>
            <ac:spMk id="55" creationId="{20303840-17C1-0060-768F-F50C7B38B53A}"/>
          </ac:spMkLst>
        </pc:spChg>
        <pc:picChg chg="mod">
          <ac:chgData name="Leon Gasire (2536470)" userId="S::2536470@student.uwtsd.ac.uk::5625cbda-4aef-4a90-ad9b-7ed150743a64" providerId="AD" clId="Web-{4B96655C-E6F7-A758-B7EE-B1C70BECE098}" dt="2026-07-22T10:26:42.760" v="14" actId="1076"/>
          <ac:picMkLst>
            <pc:docMk/>
            <pc:sldMk cId="1526116207" sldId="270"/>
            <ac:picMk id="5" creationId="{2EECC497-8D5F-E850-52F4-E68B118AFC7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224474-19F8-4BA2-817C-6B2C9494BF78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9600F3B-CBF6-414F-AF70-47DD1612F98E}">
      <dgm:prSet custT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300" b="1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Word document</a:t>
          </a:r>
          <a:r>
            <a:rPr lang="en-GB" sz="2300" b="1">
              <a:solidFill>
                <a:srgbClr val="FFFFFF"/>
              </a:solidFill>
              <a:latin typeface="Aptos Display" panose="02110004020202020204"/>
              <a:ea typeface="+mn-ea"/>
              <a:cs typeface="+mn-cs"/>
            </a:rPr>
            <a:t>  Microsoft work</a:t>
          </a:r>
          <a:endParaRPr lang="en-GB" sz="2300" b="1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gm:t>
    </dgm:pt>
    <dgm:pt modelId="{6578CFBA-07E8-4613-A68D-95DD2D4411EE}" type="parTrans" cxnId="{7D89F0AC-3448-420A-912D-19DA31F09904}">
      <dgm:prSet/>
      <dgm:spPr/>
      <dgm:t>
        <a:bodyPr/>
        <a:lstStyle/>
        <a:p>
          <a:endParaRPr lang="en-US"/>
        </a:p>
      </dgm:t>
    </dgm:pt>
    <dgm:pt modelId="{90CEB582-61B2-4D30-B4E7-60BED8DC03A4}" type="sibTrans" cxnId="{7D89F0AC-3448-420A-912D-19DA31F09904}">
      <dgm:prSet/>
      <dgm:spPr/>
      <dgm:t>
        <a:bodyPr/>
        <a:lstStyle/>
        <a:p>
          <a:endParaRPr lang="en-US"/>
        </a:p>
      </dgm:t>
    </dgm:pt>
    <dgm:pt modelId="{847FE5AD-9321-4BAC-969B-6BA16858FD5A}">
      <dgm:prSet custT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3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AI tool </a:t>
          </a:r>
          <a:r>
            <a:rPr lang="en-GB" sz="2300">
              <a:solidFill>
                <a:srgbClr val="FFFFFF"/>
              </a:solidFill>
              <a:latin typeface="Aptos Display" panose="02110004020202020204"/>
              <a:ea typeface="+mn-ea"/>
              <a:cs typeface="+mn-cs"/>
            </a:rPr>
            <a:t>and human in the loop</a:t>
          </a:r>
          <a:endParaRPr lang="en-GB" sz="230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gm:t>
    </dgm:pt>
    <dgm:pt modelId="{1950ECA8-AF07-4620-A818-9CBC98AADCFD}" type="parTrans" cxnId="{793CA4EB-499D-428C-91A8-600C4A3E7798}">
      <dgm:prSet/>
      <dgm:spPr/>
      <dgm:t>
        <a:bodyPr/>
        <a:lstStyle/>
        <a:p>
          <a:endParaRPr lang="en-US"/>
        </a:p>
      </dgm:t>
    </dgm:pt>
    <dgm:pt modelId="{02C4D23B-231E-4F22-85F8-3FE07B79D60B}" type="sibTrans" cxnId="{793CA4EB-499D-428C-91A8-600C4A3E7798}">
      <dgm:prSet/>
      <dgm:spPr/>
      <dgm:t>
        <a:bodyPr/>
        <a:lstStyle/>
        <a:p>
          <a:endParaRPr lang="en-US"/>
        </a:p>
      </dgm:t>
    </dgm:pt>
    <dgm:pt modelId="{D2A9BA5F-A5CE-41EC-832E-15E620726DF5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300">
              <a:latin typeface="Aptos Display" panose="02110004020202020204"/>
              <a:ea typeface="+mn-ea"/>
              <a:cs typeface="+mn-cs"/>
            </a:rPr>
            <a:t>Use of Digital skills in  Universi :</a:t>
          </a:r>
          <a:endParaRPr lang="en-GB" sz="2300">
            <a:latin typeface="Aptos" panose="02110004020202020204"/>
            <a:ea typeface="+mn-ea"/>
            <a:cs typeface="+mn-cs"/>
          </a:endParaRPr>
        </a:p>
      </dgm:t>
    </dgm:pt>
    <dgm:pt modelId="{F9070533-6BFB-411F-AD1C-34B59FD57441}" type="parTrans" cxnId="{75BE1DCE-558D-482E-97F9-EDA33478F4E1}">
      <dgm:prSet/>
      <dgm:spPr/>
      <dgm:t>
        <a:bodyPr/>
        <a:lstStyle/>
        <a:p>
          <a:endParaRPr lang="en-US"/>
        </a:p>
      </dgm:t>
    </dgm:pt>
    <dgm:pt modelId="{3D57FDEC-2978-47BE-A659-D9754282DE61}" type="sibTrans" cxnId="{75BE1DCE-558D-482E-97F9-EDA33478F4E1}">
      <dgm:prSet/>
      <dgm:spPr/>
      <dgm:t>
        <a:bodyPr/>
        <a:lstStyle/>
        <a:p>
          <a:endParaRPr lang="en-US"/>
        </a:p>
      </dgm:t>
    </dgm:pt>
    <dgm:pt modelId="{E81DD079-23F5-447E-A9EF-D323F96F46B1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300">
              <a:solidFill>
                <a:srgbClr val="FFFFFF"/>
              </a:solidFill>
              <a:latin typeface="Aptos Display" panose="02110004020202020204"/>
              <a:ea typeface="+mn-ea"/>
              <a:cs typeface="+mn-cs"/>
            </a:rPr>
            <a:t>Using Power tools to improve slides </a:t>
          </a:r>
          <a:endParaRPr lang="en-GB" sz="230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gm:t>
    </dgm:pt>
    <dgm:pt modelId="{C9425FF6-ED6A-48AE-B393-58EFFB6660A2}" type="parTrans" cxnId="{C8CD2216-6FF4-4BED-BB0B-9AD500D7AD28}">
      <dgm:prSet/>
      <dgm:spPr/>
      <dgm:t>
        <a:bodyPr/>
        <a:lstStyle/>
        <a:p>
          <a:endParaRPr lang="en-US"/>
        </a:p>
      </dgm:t>
    </dgm:pt>
    <dgm:pt modelId="{737E8374-D6FD-4458-9CFC-1762A6DA4211}" type="sibTrans" cxnId="{C8CD2216-6FF4-4BED-BB0B-9AD500D7AD28}">
      <dgm:prSet/>
      <dgm:spPr/>
      <dgm:t>
        <a:bodyPr/>
        <a:lstStyle/>
        <a:p>
          <a:endParaRPr lang="en-US"/>
        </a:p>
      </dgm:t>
    </dgm:pt>
    <dgm:pt modelId="{7A30DB55-5B1C-4EDD-86BA-4870FACD22B0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300">
              <a:solidFill>
                <a:srgbClr val="FFFFFF"/>
              </a:solidFill>
              <a:latin typeface="Aptos Display" panose="02110004020202020204"/>
              <a:ea typeface="+mn-ea"/>
              <a:cs typeface="+mn-cs"/>
            </a:rPr>
            <a:t>Writing  a Business emails </a:t>
          </a:r>
        </a:p>
      </dgm:t>
    </dgm:pt>
    <dgm:pt modelId="{32CBD0E1-88DA-4ED3-917D-62358E401BE1}" type="parTrans" cxnId="{5DB562CB-4BDC-4E63-A219-BEF247785713}">
      <dgm:prSet/>
      <dgm:spPr/>
    </dgm:pt>
    <dgm:pt modelId="{B9EC5F4A-E1ED-4DBE-BF2D-9F0CA3AAD22F}" type="sibTrans" cxnId="{5DB562CB-4BDC-4E63-A219-BEF247785713}">
      <dgm:prSet/>
      <dgm:spPr/>
    </dgm:pt>
    <dgm:pt modelId="{1AB8FE44-33BD-4972-8250-CE3EC42CCDDE}" type="pres">
      <dgm:prSet presAssocID="{99224474-19F8-4BA2-817C-6B2C9494BF78}" presName="linear" presStyleCnt="0">
        <dgm:presLayoutVars>
          <dgm:dir/>
          <dgm:animLvl val="lvl"/>
          <dgm:resizeHandles val="exact"/>
        </dgm:presLayoutVars>
      </dgm:prSet>
      <dgm:spPr/>
    </dgm:pt>
    <dgm:pt modelId="{CB4449EB-65D0-45C2-BD6A-9109CC3836DD}" type="pres">
      <dgm:prSet presAssocID="{69600F3B-CBF6-414F-AF70-47DD1612F98E}" presName="parentLin" presStyleCnt="0"/>
      <dgm:spPr/>
    </dgm:pt>
    <dgm:pt modelId="{C235A26D-83F6-438D-A6AA-0D5033FF7E97}" type="pres">
      <dgm:prSet presAssocID="{69600F3B-CBF6-414F-AF70-47DD1612F98E}" presName="parentLeftMargin" presStyleLbl="node1" presStyleIdx="0" presStyleCnt="5"/>
      <dgm:spPr/>
    </dgm:pt>
    <dgm:pt modelId="{A0A2636D-811B-43F9-9E22-9C2F2BC790D2}" type="pres">
      <dgm:prSet presAssocID="{69600F3B-CBF6-414F-AF70-47DD1612F98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18235DC-0EB8-4B30-A0C7-4B3CA65E15D7}" type="pres">
      <dgm:prSet presAssocID="{69600F3B-CBF6-414F-AF70-47DD1612F98E}" presName="negativeSpace" presStyleCnt="0"/>
      <dgm:spPr/>
    </dgm:pt>
    <dgm:pt modelId="{E19D87C9-BD56-4B00-A416-4FC4AA7E14AA}" type="pres">
      <dgm:prSet presAssocID="{69600F3B-CBF6-414F-AF70-47DD1612F98E}" presName="childText" presStyleLbl="conFgAcc1" presStyleIdx="0" presStyleCnt="5">
        <dgm:presLayoutVars>
          <dgm:bulletEnabled val="1"/>
        </dgm:presLayoutVars>
      </dgm:prSet>
      <dgm:spPr/>
    </dgm:pt>
    <dgm:pt modelId="{813108AF-132D-4EFD-BE14-CC4B01AEE640}" type="pres">
      <dgm:prSet presAssocID="{90CEB582-61B2-4D30-B4E7-60BED8DC03A4}" presName="spaceBetweenRectangles" presStyleCnt="0"/>
      <dgm:spPr/>
    </dgm:pt>
    <dgm:pt modelId="{D386C566-C07C-4A66-88DD-B344FE923CF0}" type="pres">
      <dgm:prSet presAssocID="{847FE5AD-9321-4BAC-969B-6BA16858FD5A}" presName="parentLin" presStyleCnt="0"/>
      <dgm:spPr/>
    </dgm:pt>
    <dgm:pt modelId="{1CEA240D-1DBD-4C91-B81D-F0E5CE777D03}" type="pres">
      <dgm:prSet presAssocID="{847FE5AD-9321-4BAC-969B-6BA16858FD5A}" presName="parentLeftMargin" presStyleLbl="node1" presStyleIdx="0" presStyleCnt="5"/>
      <dgm:spPr/>
    </dgm:pt>
    <dgm:pt modelId="{CE89D368-DEF2-4CE8-A4DB-A9EE60A74646}" type="pres">
      <dgm:prSet presAssocID="{847FE5AD-9321-4BAC-969B-6BA16858FD5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D08F8D7-5C6D-4DCF-A071-D09557522CC4}" type="pres">
      <dgm:prSet presAssocID="{847FE5AD-9321-4BAC-969B-6BA16858FD5A}" presName="negativeSpace" presStyleCnt="0"/>
      <dgm:spPr/>
    </dgm:pt>
    <dgm:pt modelId="{CEB87BC3-37CE-4BFE-9F6D-2157B5AAACAF}" type="pres">
      <dgm:prSet presAssocID="{847FE5AD-9321-4BAC-969B-6BA16858FD5A}" presName="childText" presStyleLbl="conFgAcc1" presStyleIdx="1" presStyleCnt="5">
        <dgm:presLayoutVars>
          <dgm:bulletEnabled val="1"/>
        </dgm:presLayoutVars>
      </dgm:prSet>
      <dgm:spPr/>
    </dgm:pt>
    <dgm:pt modelId="{8A7F5BB5-62FD-4D68-9B4B-49D96B0E8878}" type="pres">
      <dgm:prSet presAssocID="{02C4D23B-231E-4F22-85F8-3FE07B79D60B}" presName="spaceBetweenRectangles" presStyleCnt="0"/>
      <dgm:spPr/>
    </dgm:pt>
    <dgm:pt modelId="{335582C7-67E8-4062-94C8-87EE04828BC0}" type="pres">
      <dgm:prSet presAssocID="{7A30DB55-5B1C-4EDD-86BA-4870FACD22B0}" presName="parentLin" presStyleCnt="0"/>
      <dgm:spPr/>
    </dgm:pt>
    <dgm:pt modelId="{6AB04AB1-C389-4258-9DA1-84017844D8A1}" type="pres">
      <dgm:prSet presAssocID="{7A30DB55-5B1C-4EDD-86BA-4870FACD22B0}" presName="parentLeftMargin" presStyleLbl="node1" presStyleIdx="1" presStyleCnt="5"/>
      <dgm:spPr/>
    </dgm:pt>
    <dgm:pt modelId="{BCF96667-0961-4392-B262-89A9D49E88D6}" type="pres">
      <dgm:prSet presAssocID="{7A30DB55-5B1C-4EDD-86BA-4870FACD22B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561272C-CE32-461C-94AC-57B477E055F9}" type="pres">
      <dgm:prSet presAssocID="{7A30DB55-5B1C-4EDD-86BA-4870FACD22B0}" presName="negativeSpace" presStyleCnt="0"/>
      <dgm:spPr/>
    </dgm:pt>
    <dgm:pt modelId="{EED4FCC4-071E-4ADD-B0CB-F0E631784B8C}" type="pres">
      <dgm:prSet presAssocID="{7A30DB55-5B1C-4EDD-86BA-4870FACD22B0}" presName="childText" presStyleLbl="conFgAcc1" presStyleIdx="2" presStyleCnt="5">
        <dgm:presLayoutVars>
          <dgm:bulletEnabled val="1"/>
        </dgm:presLayoutVars>
      </dgm:prSet>
      <dgm:spPr/>
    </dgm:pt>
    <dgm:pt modelId="{11DC53D2-6AF8-4A80-8D9E-5B5FB264D7A1}" type="pres">
      <dgm:prSet presAssocID="{B9EC5F4A-E1ED-4DBE-BF2D-9F0CA3AAD22F}" presName="spaceBetweenRectangles" presStyleCnt="0"/>
      <dgm:spPr/>
    </dgm:pt>
    <dgm:pt modelId="{8F23047B-8050-4658-A93F-648B7C55063C}" type="pres">
      <dgm:prSet presAssocID="{D2A9BA5F-A5CE-41EC-832E-15E620726DF5}" presName="parentLin" presStyleCnt="0"/>
      <dgm:spPr/>
    </dgm:pt>
    <dgm:pt modelId="{05A61ED0-5D7C-4160-9508-00E4146E2238}" type="pres">
      <dgm:prSet presAssocID="{D2A9BA5F-A5CE-41EC-832E-15E620726DF5}" presName="parentLeftMargin" presStyleLbl="node1" presStyleIdx="2" presStyleCnt="5"/>
      <dgm:spPr/>
    </dgm:pt>
    <dgm:pt modelId="{BAE1345B-4E7F-411D-85A0-5A1C7F302157}" type="pres">
      <dgm:prSet presAssocID="{D2A9BA5F-A5CE-41EC-832E-15E620726DF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997EAFB-E6E3-4984-8EC6-34C089327AED}" type="pres">
      <dgm:prSet presAssocID="{D2A9BA5F-A5CE-41EC-832E-15E620726DF5}" presName="negativeSpace" presStyleCnt="0"/>
      <dgm:spPr/>
    </dgm:pt>
    <dgm:pt modelId="{4C9CA7E4-8B1E-4F5C-B546-20F3A15FF18C}" type="pres">
      <dgm:prSet presAssocID="{D2A9BA5F-A5CE-41EC-832E-15E620726DF5}" presName="childText" presStyleLbl="conFgAcc1" presStyleIdx="3" presStyleCnt="5">
        <dgm:presLayoutVars>
          <dgm:bulletEnabled val="1"/>
        </dgm:presLayoutVars>
      </dgm:prSet>
      <dgm:spPr/>
    </dgm:pt>
    <dgm:pt modelId="{8A7EF1E6-56A4-4F1A-B935-32658FCA20E6}" type="pres">
      <dgm:prSet presAssocID="{3D57FDEC-2978-47BE-A659-D9754282DE61}" presName="spaceBetweenRectangles" presStyleCnt="0"/>
      <dgm:spPr/>
    </dgm:pt>
    <dgm:pt modelId="{2CBF488D-FA10-4C39-9351-06AD1B349E88}" type="pres">
      <dgm:prSet presAssocID="{E81DD079-23F5-447E-A9EF-D323F96F46B1}" presName="parentLin" presStyleCnt="0"/>
      <dgm:spPr/>
    </dgm:pt>
    <dgm:pt modelId="{F317B2EC-DEE1-49E4-BB8F-6830F6ED6922}" type="pres">
      <dgm:prSet presAssocID="{E81DD079-23F5-447E-A9EF-D323F96F46B1}" presName="parentLeftMargin" presStyleLbl="node1" presStyleIdx="3" presStyleCnt="5"/>
      <dgm:spPr/>
    </dgm:pt>
    <dgm:pt modelId="{A69531AF-411C-46DC-A7A3-0FFE888627B3}" type="pres">
      <dgm:prSet presAssocID="{E81DD079-23F5-447E-A9EF-D323F96F46B1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068A7265-5C68-4E11-A8BF-F6B2A31330D2}" type="pres">
      <dgm:prSet presAssocID="{E81DD079-23F5-447E-A9EF-D323F96F46B1}" presName="negativeSpace" presStyleCnt="0"/>
      <dgm:spPr/>
    </dgm:pt>
    <dgm:pt modelId="{889758B5-2813-4F28-A6B9-1FB8843010E7}" type="pres">
      <dgm:prSet presAssocID="{E81DD079-23F5-447E-A9EF-D323F96F46B1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7F24550F-2A04-482F-B6BC-B016617E77F2}" type="presOf" srcId="{E81DD079-23F5-447E-A9EF-D323F96F46B1}" destId="{F317B2EC-DEE1-49E4-BB8F-6830F6ED6922}" srcOrd="0" destOrd="0" presId="urn:microsoft.com/office/officeart/2005/8/layout/list1"/>
    <dgm:cxn modelId="{C8CD2216-6FF4-4BED-BB0B-9AD500D7AD28}" srcId="{99224474-19F8-4BA2-817C-6B2C9494BF78}" destId="{E81DD079-23F5-447E-A9EF-D323F96F46B1}" srcOrd="4" destOrd="0" parTransId="{C9425FF6-ED6A-48AE-B393-58EFFB6660A2}" sibTransId="{737E8374-D6FD-4458-9CFC-1762A6DA4211}"/>
    <dgm:cxn modelId="{22B23828-6AD8-4688-810B-D46B0894BD24}" type="presOf" srcId="{69600F3B-CBF6-414F-AF70-47DD1612F98E}" destId="{A0A2636D-811B-43F9-9E22-9C2F2BC790D2}" srcOrd="1" destOrd="0" presId="urn:microsoft.com/office/officeart/2005/8/layout/list1"/>
    <dgm:cxn modelId="{EDD6FE62-2DC6-4003-B440-F76BB5B3F8CB}" type="presOf" srcId="{847FE5AD-9321-4BAC-969B-6BA16858FD5A}" destId="{1CEA240D-1DBD-4C91-B81D-F0E5CE777D03}" srcOrd="0" destOrd="0" presId="urn:microsoft.com/office/officeart/2005/8/layout/list1"/>
    <dgm:cxn modelId="{99D0FA79-B313-41BC-B2D2-051F6C4F23D0}" type="presOf" srcId="{99224474-19F8-4BA2-817C-6B2C9494BF78}" destId="{1AB8FE44-33BD-4972-8250-CE3EC42CCDDE}" srcOrd="0" destOrd="0" presId="urn:microsoft.com/office/officeart/2005/8/layout/list1"/>
    <dgm:cxn modelId="{0A34CC83-3D85-46D8-8CDA-E7FC82794D94}" type="presOf" srcId="{7A30DB55-5B1C-4EDD-86BA-4870FACD22B0}" destId="{BCF96667-0961-4392-B262-89A9D49E88D6}" srcOrd="1" destOrd="0" presId="urn:microsoft.com/office/officeart/2005/8/layout/list1"/>
    <dgm:cxn modelId="{D855BB98-022A-4E4A-9517-6501AC69E3DE}" type="presOf" srcId="{D2A9BA5F-A5CE-41EC-832E-15E620726DF5}" destId="{BAE1345B-4E7F-411D-85A0-5A1C7F302157}" srcOrd="1" destOrd="0" presId="urn:microsoft.com/office/officeart/2005/8/layout/list1"/>
    <dgm:cxn modelId="{7D89F0AC-3448-420A-912D-19DA31F09904}" srcId="{99224474-19F8-4BA2-817C-6B2C9494BF78}" destId="{69600F3B-CBF6-414F-AF70-47DD1612F98E}" srcOrd="0" destOrd="0" parTransId="{6578CFBA-07E8-4613-A68D-95DD2D4411EE}" sibTransId="{90CEB582-61B2-4D30-B4E7-60BED8DC03A4}"/>
    <dgm:cxn modelId="{3C5333B5-6CF1-4462-AF45-35830B13F67C}" type="presOf" srcId="{D2A9BA5F-A5CE-41EC-832E-15E620726DF5}" destId="{05A61ED0-5D7C-4160-9508-00E4146E2238}" srcOrd="0" destOrd="0" presId="urn:microsoft.com/office/officeart/2005/8/layout/list1"/>
    <dgm:cxn modelId="{10AE79B9-61E5-44DB-B62B-577BCB1A4982}" type="presOf" srcId="{E81DD079-23F5-447E-A9EF-D323F96F46B1}" destId="{A69531AF-411C-46DC-A7A3-0FFE888627B3}" srcOrd="1" destOrd="0" presId="urn:microsoft.com/office/officeart/2005/8/layout/list1"/>
    <dgm:cxn modelId="{5DB562CB-4BDC-4E63-A219-BEF247785713}" srcId="{99224474-19F8-4BA2-817C-6B2C9494BF78}" destId="{7A30DB55-5B1C-4EDD-86BA-4870FACD22B0}" srcOrd="2" destOrd="0" parTransId="{32CBD0E1-88DA-4ED3-917D-62358E401BE1}" sibTransId="{B9EC5F4A-E1ED-4DBE-BF2D-9F0CA3AAD22F}"/>
    <dgm:cxn modelId="{75BE1DCE-558D-482E-97F9-EDA33478F4E1}" srcId="{99224474-19F8-4BA2-817C-6B2C9494BF78}" destId="{D2A9BA5F-A5CE-41EC-832E-15E620726DF5}" srcOrd="3" destOrd="0" parTransId="{F9070533-6BFB-411F-AD1C-34B59FD57441}" sibTransId="{3D57FDEC-2978-47BE-A659-D9754282DE61}"/>
    <dgm:cxn modelId="{7CC0DFD3-B237-4A33-9516-85D18DD58553}" type="presOf" srcId="{847FE5AD-9321-4BAC-969B-6BA16858FD5A}" destId="{CE89D368-DEF2-4CE8-A4DB-A9EE60A74646}" srcOrd="1" destOrd="0" presId="urn:microsoft.com/office/officeart/2005/8/layout/list1"/>
    <dgm:cxn modelId="{793CA4EB-499D-428C-91A8-600C4A3E7798}" srcId="{99224474-19F8-4BA2-817C-6B2C9494BF78}" destId="{847FE5AD-9321-4BAC-969B-6BA16858FD5A}" srcOrd="1" destOrd="0" parTransId="{1950ECA8-AF07-4620-A818-9CBC98AADCFD}" sibTransId="{02C4D23B-231E-4F22-85F8-3FE07B79D60B}"/>
    <dgm:cxn modelId="{8324E9EF-31D1-4E99-B4E2-D4F09C4141C9}" type="presOf" srcId="{7A30DB55-5B1C-4EDD-86BA-4870FACD22B0}" destId="{6AB04AB1-C389-4258-9DA1-84017844D8A1}" srcOrd="0" destOrd="0" presId="urn:microsoft.com/office/officeart/2005/8/layout/list1"/>
    <dgm:cxn modelId="{B41F8BFF-7B22-4600-8B36-9FEE4292F621}" type="presOf" srcId="{69600F3B-CBF6-414F-AF70-47DD1612F98E}" destId="{C235A26D-83F6-438D-A6AA-0D5033FF7E97}" srcOrd="0" destOrd="0" presId="urn:microsoft.com/office/officeart/2005/8/layout/list1"/>
    <dgm:cxn modelId="{6EEB0E4C-51E6-415A-A94E-F225FCCA2550}" type="presParOf" srcId="{1AB8FE44-33BD-4972-8250-CE3EC42CCDDE}" destId="{CB4449EB-65D0-45C2-BD6A-9109CC3836DD}" srcOrd="0" destOrd="0" presId="urn:microsoft.com/office/officeart/2005/8/layout/list1"/>
    <dgm:cxn modelId="{BBEFD299-95C7-4CF1-BE0B-45D307270913}" type="presParOf" srcId="{CB4449EB-65D0-45C2-BD6A-9109CC3836DD}" destId="{C235A26D-83F6-438D-A6AA-0D5033FF7E97}" srcOrd="0" destOrd="0" presId="urn:microsoft.com/office/officeart/2005/8/layout/list1"/>
    <dgm:cxn modelId="{AA0F27DF-1DA8-46B1-82ED-2C153B572682}" type="presParOf" srcId="{CB4449EB-65D0-45C2-BD6A-9109CC3836DD}" destId="{A0A2636D-811B-43F9-9E22-9C2F2BC790D2}" srcOrd="1" destOrd="0" presId="urn:microsoft.com/office/officeart/2005/8/layout/list1"/>
    <dgm:cxn modelId="{ADB25083-F71E-433B-B30E-1BD69159AAFA}" type="presParOf" srcId="{1AB8FE44-33BD-4972-8250-CE3EC42CCDDE}" destId="{318235DC-0EB8-4B30-A0C7-4B3CA65E15D7}" srcOrd="1" destOrd="0" presId="urn:microsoft.com/office/officeart/2005/8/layout/list1"/>
    <dgm:cxn modelId="{51FD7351-3317-4FD3-96A3-D127753697D1}" type="presParOf" srcId="{1AB8FE44-33BD-4972-8250-CE3EC42CCDDE}" destId="{E19D87C9-BD56-4B00-A416-4FC4AA7E14AA}" srcOrd="2" destOrd="0" presId="urn:microsoft.com/office/officeart/2005/8/layout/list1"/>
    <dgm:cxn modelId="{12615816-2901-44F2-8EA4-16083C077B0C}" type="presParOf" srcId="{1AB8FE44-33BD-4972-8250-CE3EC42CCDDE}" destId="{813108AF-132D-4EFD-BE14-CC4B01AEE640}" srcOrd="3" destOrd="0" presId="urn:microsoft.com/office/officeart/2005/8/layout/list1"/>
    <dgm:cxn modelId="{F4D601D3-C333-46C8-BBF2-15F8656210A4}" type="presParOf" srcId="{1AB8FE44-33BD-4972-8250-CE3EC42CCDDE}" destId="{D386C566-C07C-4A66-88DD-B344FE923CF0}" srcOrd="4" destOrd="0" presId="urn:microsoft.com/office/officeart/2005/8/layout/list1"/>
    <dgm:cxn modelId="{290CB2C0-8158-420B-9398-23AC7049172C}" type="presParOf" srcId="{D386C566-C07C-4A66-88DD-B344FE923CF0}" destId="{1CEA240D-1DBD-4C91-B81D-F0E5CE777D03}" srcOrd="0" destOrd="0" presId="urn:microsoft.com/office/officeart/2005/8/layout/list1"/>
    <dgm:cxn modelId="{20082FBC-9E51-4D02-8DE4-406A0FA4214A}" type="presParOf" srcId="{D386C566-C07C-4A66-88DD-B344FE923CF0}" destId="{CE89D368-DEF2-4CE8-A4DB-A9EE60A74646}" srcOrd="1" destOrd="0" presId="urn:microsoft.com/office/officeart/2005/8/layout/list1"/>
    <dgm:cxn modelId="{04D2074B-AD2C-490D-BF20-02A127EB265C}" type="presParOf" srcId="{1AB8FE44-33BD-4972-8250-CE3EC42CCDDE}" destId="{4D08F8D7-5C6D-4DCF-A071-D09557522CC4}" srcOrd="5" destOrd="0" presId="urn:microsoft.com/office/officeart/2005/8/layout/list1"/>
    <dgm:cxn modelId="{B99C91D0-5760-4220-8D8D-81194187C728}" type="presParOf" srcId="{1AB8FE44-33BD-4972-8250-CE3EC42CCDDE}" destId="{CEB87BC3-37CE-4BFE-9F6D-2157B5AAACAF}" srcOrd="6" destOrd="0" presId="urn:microsoft.com/office/officeart/2005/8/layout/list1"/>
    <dgm:cxn modelId="{98347926-FC45-44E3-9A54-B0021F5A7615}" type="presParOf" srcId="{1AB8FE44-33BD-4972-8250-CE3EC42CCDDE}" destId="{8A7F5BB5-62FD-4D68-9B4B-49D96B0E8878}" srcOrd="7" destOrd="0" presId="urn:microsoft.com/office/officeart/2005/8/layout/list1"/>
    <dgm:cxn modelId="{EDF7AC8F-D73A-4CDF-BF04-49480F391388}" type="presParOf" srcId="{1AB8FE44-33BD-4972-8250-CE3EC42CCDDE}" destId="{335582C7-67E8-4062-94C8-87EE04828BC0}" srcOrd="8" destOrd="0" presId="urn:microsoft.com/office/officeart/2005/8/layout/list1"/>
    <dgm:cxn modelId="{46513C67-0C6F-470F-985D-4F00B61E8069}" type="presParOf" srcId="{335582C7-67E8-4062-94C8-87EE04828BC0}" destId="{6AB04AB1-C389-4258-9DA1-84017844D8A1}" srcOrd="0" destOrd="0" presId="urn:microsoft.com/office/officeart/2005/8/layout/list1"/>
    <dgm:cxn modelId="{62F6CD37-8D39-4793-9B01-8DF467B9A5FB}" type="presParOf" srcId="{335582C7-67E8-4062-94C8-87EE04828BC0}" destId="{BCF96667-0961-4392-B262-89A9D49E88D6}" srcOrd="1" destOrd="0" presId="urn:microsoft.com/office/officeart/2005/8/layout/list1"/>
    <dgm:cxn modelId="{E75E78D0-7C57-4096-AC8E-DBC4984235B8}" type="presParOf" srcId="{1AB8FE44-33BD-4972-8250-CE3EC42CCDDE}" destId="{9561272C-CE32-461C-94AC-57B477E055F9}" srcOrd="9" destOrd="0" presId="urn:microsoft.com/office/officeart/2005/8/layout/list1"/>
    <dgm:cxn modelId="{396062A5-079A-4FC7-A8DD-4B9D0984AE10}" type="presParOf" srcId="{1AB8FE44-33BD-4972-8250-CE3EC42CCDDE}" destId="{EED4FCC4-071E-4ADD-B0CB-F0E631784B8C}" srcOrd="10" destOrd="0" presId="urn:microsoft.com/office/officeart/2005/8/layout/list1"/>
    <dgm:cxn modelId="{D81802C9-D626-4515-B1DD-225AC062F894}" type="presParOf" srcId="{1AB8FE44-33BD-4972-8250-CE3EC42CCDDE}" destId="{11DC53D2-6AF8-4A80-8D9E-5B5FB264D7A1}" srcOrd="11" destOrd="0" presId="urn:microsoft.com/office/officeart/2005/8/layout/list1"/>
    <dgm:cxn modelId="{D444F16F-009C-45BF-B6C7-2CA859B6134F}" type="presParOf" srcId="{1AB8FE44-33BD-4972-8250-CE3EC42CCDDE}" destId="{8F23047B-8050-4658-A93F-648B7C55063C}" srcOrd="12" destOrd="0" presId="urn:microsoft.com/office/officeart/2005/8/layout/list1"/>
    <dgm:cxn modelId="{F224BD22-5382-4980-9A41-AFD44EFEE342}" type="presParOf" srcId="{8F23047B-8050-4658-A93F-648B7C55063C}" destId="{05A61ED0-5D7C-4160-9508-00E4146E2238}" srcOrd="0" destOrd="0" presId="urn:microsoft.com/office/officeart/2005/8/layout/list1"/>
    <dgm:cxn modelId="{51CD77DE-94B0-412C-9DD0-75655E89AF53}" type="presParOf" srcId="{8F23047B-8050-4658-A93F-648B7C55063C}" destId="{BAE1345B-4E7F-411D-85A0-5A1C7F302157}" srcOrd="1" destOrd="0" presId="urn:microsoft.com/office/officeart/2005/8/layout/list1"/>
    <dgm:cxn modelId="{7F8424F5-82F4-43BE-B63D-C6CB12776FF3}" type="presParOf" srcId="{1AB8FE44-33BD-4972-8250-CE3EC42CCDDE}" destId="{C997EAFB-E6E3-4984-8EC6-34C089327AED}" srcOrd="13" destOrd="0" presId="urn:microsoft.com/office/officeart/2005/8/layout/list1"/>
    <dgm:cxn modelId="{77DCC682-B893-470F-990B-3FEED1B89459}" type="presParOf" srcId="{1AB8FE44-33BD-4972-8250-CE3EC42CCDDE}" destId="{4C9CA7E4-8B1E-4F5C-B546-20F3A15FF18C}" srcOrd="14" destOrd="0" presId="urn:microsoft.com/office/officeart/2005/8/layout/list1"/>
    <dgm:cxn modelId="{6E74768B-38EE-44E4-9F36-8D7DA760AC19}" type="presParOf" srcId="{1AB8FE44-33BD-4972-8250-CE3EC42CCDDE}" destId="{8A7EF1E6-56A4-4F1A-B935-32658FCA20E6}" srcOrd="15" destOrd="0" presId="urn:microsoft.com/office/officeart/2005/8/layout/list1"/>
    <dgm:cxn modelId="{08BE1F4A-D96E-4736-845B-AD883A70106C}" type="presParOf" srcId="{1AB8FE44-33BD-4972-8250-CE3EC42CCDDE}" destId="{2CBF488D-FA10-4C39-9351-06AD1B349E88}" srcOrd="16" destOrd="0" presId="urn:microsoft.com/office/officeart/2005/8/layout/list1"/>
    <dgm:cxn modelId="{CE1890FA-FCF2-4F56-8B85-319FAC6B08F0}" type="presParOf" srcId="{2CBF488D-FA10-4C39-9351-06AD1B349E88}" destId="{F317B2EC-DEE1-49E4-BB8F-6830F6ED6922}" srcOrd="0" destOrd="0" presId="urn:microsoft.com/office/officeart/2005/8/layout/list1"/>
    <dgm:cxn modelId="{ADADEF3E-AD76-4B60-9C2F-FB5ACDFE5D06}" type="presParOf" srcId="{2CBF488D-FA10-4C39-9351-06AD1B349E88}" destId="{A69531AF-411C-46DC-A7A3-0FFE888627B3}" srcOrd="1" destOrd="0" presId="urn:microsoft.com/office/officeart/2005/8/layout/list1"/>
    <dgm:cxn modelId="{B8B97BBC-05A2-49C2-8F58-7D1C52981804}" type="presParOf" srcId="{1AB8FE44-33BD-4972-8250-CE3EC42CCDDE}" destId="{068A7265-5C68-4E11-A8BF-F6B2A31330D2}" srcOrd="17" destOrd="0" presId="urn:microsoft.com/office/officeart/2005/8/layout/list1"/>
    <dgm:cxn modelId="{70CACC70-47AC-437C-B2DB-2EC40C75EBCE}" type="presParOf" srcId="{1AB8FE44-33BD-4972-8250-CE3EC42CCDDE}" destId="{889758B5-2813-4F28-A6B9-1FB8843010E7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92E748-F2EA-4E8B-B057-6659C4232AA7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B34C4CD-8B12-4827-A682-86F15FECFCBD}">
      <dgm:prSet custT="1"/>
      <dgm:spPr/>
      <dgm:t>
        <a:bodyPr/>
        <a:lstStyle/>
        <a:p>
          <a:r>
            <a:rPr lang="en-US" sz="2000"/>
            <a:t>Changing color </a:t>
          </a:r>
        </a:p>
      </dgm:t>
    </dgm:pt>
    <dgm:pt modelId="{4B725214-9864-4BB7-8B7A-C92E88FC231A}" type="parTrans" cxnId="{AFD04FEC-0212-4D9E-BEEF-56D14B8C3EAA}">
      <dgm:prSet/>
      <dgm:spPr/>
      <dgm:t>
        <a:bodyPr/>
        <a:lstStyle/>
        <a:p>
          <a:endParaRPr lang="en-US"/>
        </a:p>
      </dgm:t>
    </dgm:pt>
    <dgm:pt modelId="{E3A2A96B-ABB5-4D4B-B4B4-5955FE73D9DF}" type="sibTrans" cxnId="{AFD04FEC-0212-4D9E-BEEF-56D14B8C3EAA}">
      <dgm:prSet/>
      <dgm:spPr/>
      <dgm:t>
        <a:bodyPr/>
        <a:lstStyle/>
        <a:p>
          <a:endParaRPr lang="en-US"/>
        </a:p>
      </dgm:t>
    </dgm:pt>
    <dgm:pt modelId="{BD85E0A0-2005-4933-BEA2-4EB8B6310461}">
      <dgm:prSet custT="1"/>
      <dgm:spPr/>
      <dgm:t>
        <a:bodyPr/>
        <a:lstStyle/>
        <a:p>
          <a:r>
            <a:rPr lang="en-US" sz="2000">
              <a:latin typeface="Aptos Display" panose="02110004020202020204"/>
            </a:rPr>
            <a:t>Changing</a:t>
          </a:r>
          <a:r>
            <a:rPr lang="en-US" sz="2000"/>
            <a:t> layout</a:t>
          </a:r>
        </a:p>
      </dgm:t>
    </dgm:pt>
    <dgm:pt modelId="{CB4E593E-5F44-4FD0-B5CE-1BA3531545F2}" type="parTrans" cxnId="{D617D8EB-1DEB-41D3-A28B-B979D90455C9}">
      <dgm:prSet/>
      <dgm:spPr/>
      <dgm:t>
        <a:bodyPr/>
        <a:lstStyle/>
        <a:p>
          <a:endParaRPr lang="en-US"/>
        </a:p>
      </dgm:t>
    </dgm:pt>
    <dgm:pt modelId="{15AA1BDA-38E4-4F64-AD40-929FE66AD1F7}" type="sibTrans" cxnId="{D617D8EB-1DEB-41D3-A28B-B979D90455C9}">
      <dgm:prSet/>
      <dgm:spPr/>
      <dgm:t>
        <a:bodyPr/>
        <a:lstStyle/>
        <a:p>
          <a:endParaRPr lang="en-US"/>
        </a:p>
      </dgm:t>
    </dgm:pt>
    <dgm:pt modelId="{61652A6E-3ECC-4675-8983-6D6B7CDB31E6}">
      <dgm:prSet/>
      <dgm:spPr/>
      <dgm:t>
        <a:bodyPr/>
        <a:lstStyle/>
        <a:p>
          <a:r>
            <a:rPr lang="en-US"/>
            <a:t>Built in point</a:t>
          </a:r>
        </a:p>
      </dgm:t>
    </dgm:pt>
    <dgm:pt modelId="{1ADFF4FD-4ACD-4F9F-9674-FC906F373DE7}" type="parTrans" cxnId="{998D60E3-1A27-4231-A1B0-6E0B416F708A}">
      <dgm:prSet/>
      <dgm:spPr/>
      <dgm:t>
        <a:bodyPr/>
        <a:lstStyle/>
        <a:p>
          <a:endParaRPr lang="en-US"/>
        </a:p>
      </dgm:t>
    </dgm:pt>
    <dgm:pt modelId="{A7C7AE02-1A9E-46A2-87BF-80383A08CF6D}" type="sibTrans" cxnId="{998D60E3-1A27-4231-A1B0-6E0B416F708A}">
      <dgm:prSet/>
      <dgm:spPr/>
      <dgm:t>
        <a:bodyPr/>
        <a:lstStyle/>
        <a:p>
          <a:endParaRPr lang="en-US"/>
        </a:p>
      </dgm:t>
    </dgm:pt>
    <dgm:pt modelId="{6DEC6DFB-2D40-4A44-B426-A55AF720024F}">
      <dgm:prSet/>
      <dgm:spPr/>
      <dgm:t>
        <a:bodyPr/>
        <a:lstStyle/>
        <a:p>
          <a:r>
            <a:rPr lang="en-US"/>
            <a:t>Make information easy to read</a:t>
          </a:r>
        </a:p>
      </dgm:t>
    </dgm:pt>
    <dgm:pt modelId="{A45271AA-0A29-4DB3-901B-2F05D50909A4}" type="parTrans" cxnId="{01ABA728-45FB-491F-9D15-C990C4D17C05}">
      <dgm:prSet/>
      <dgm:spPr/>
      <dgm:t>
        <a:bodyPr/>
        <a:lstStyle/>
        <a:p>
          <a:endParaRPr lang="en-US"/>
        </a:p>
      </dgm:t>
    </dgm:pt>
    <dgm:pt modelId="{2FD599FA-DA5E-4356-BC2B-CB9D2221169C}" type="sibTrans" cxnId="{01ABA728-45FB-491F-9D15-C990C4D17C05}">
      <dgm:prSet/>
      <dgm:spPr/>
      <dgm:t>
        <a:bodyPr/>
        <a:lstStyle/>
        <a:p>
          <a:endParaRPr lang="en-US"/>
        </a:p>
      </dgm:t>
    </dgm:pt>
    <dgm:pt modelId="{884ECBC2-AFF7-4106-922F-66C654004CAA}" type="pres">
      <dgm:prSet presAssocID="{2392E748-F2EA-4E8B-B057-6659C4232AA7}" presName="compositeShape" presStyleCnt="0">
        <dgm:presLayoutVars>
          <dgm:chMax val="7"/>
          <dgm:dir/>
          <dgm:resizeHandles val="exact"/>
        </dgm:presLayoutVars>
      </dgm:prSet>
      <dgm:spPr/>
    </dgm:pt>
    <dgm:pt modelId="{BEADA059-03C7-415E-A0EB-790AEEAD8E2C}" type="pres">
      <dgm:prSet presAssocID="{2392E748-F2EA-4E8B-B057-6659C4232AA7}" presName="wedge1" presStyleLbl="node1" presStyleIdx="0" presStyleCnt="4"/>
      <dgm:spPr/>
    </dgm:pt>
    <dgm:pt modelId="{B6CE6918-CE17-4D59-981E-B2AF9729182E}" type="pres">
      <dgm:prSet presAssocID="{2392E748-F2EA-4E8B-B057-6659C4232AA7}" presName="dummy1a" presStyleCnt="0"/>
      <dgm:spPr/>
    </dgm:pt>
    <dgm:pt modelId="{C5DCC7F7-D96C-4256-A43F-8CCAA27E6BFD}" type="pres">
      <dgm:prSet presAssocID="{2392E748-F2EA-4E8B-B057-6659C4232AA7}" presName="dummy1b" presStyleCnt="0"/>
      <dgm:spPr/>
    </dgm:pt>
    <dgm:pt modelId="{14A01C40-B43C-4234-A166-9BFE0BBFB102}" type="pres">
      <dgm:prSet presAssocID="{2392E748-F2EA-4E8B-B057-6659C4232AA7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A30AEA2-A63E-45AF-A453-7C94D202D9C5}" type="pres">
      <dgm:prSet presAssocID="{2392E748-F2EA-4E8B-B057-6659C4232AA7}" presName="wedge2" presStyleLbl="node1" presStyleIdx="1" presStyleCnt="4"/>
      <dgm:spPr/>
    </dgm:pt>
    <dgm:pt modelId="{D791108F-AE25-43E6-B0D2-99D25FF31A69}" type="pres">
      <dgm:prSet presAssocID="{2392E748-F2EA-4E8B-B057-6659C4232AA7}" presName="dummy2a" presStyleCnt="0"/>
      <dgm:spPr/>
    </dgm:pt>
    <dgm:pt modelId="{5E27FB6F-C2C1-4766-A540-9459F36F63AA}" type="pres">
      <dgm:prSet presAssocID="{2392E748-F2EA-4E8B-B057-6659C4232AA7}" presName="dummy2b" presStyleCnt="0"/>
      <dgm:spPr/>
    </dgm:pt>
    <dgm:pt modelId="{72080336-BDC9-42BB-B2FA-8482575D668C}" type="pres">
      <dgm:prSet presAssocID="{2392E748-F2EA-4E8B-B057-6659C4232AA7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B9EC0B7-8BD3-4E69-B4A3-C58893B9D5D6}" type="pres">
      <dgm:prSet presAssocID="{2392E748-F2EA-4E8B-B057-6659C4232AA7}" presName="wedge3" presStyleLbl="node1" presStyleIdx="2" presStyleCnt="4"/>
      <dgm:spPr/>
    </dgm:pt>
    <dgm:pt modelId="{D3AA2891-F62E-4527-AB57-0862286A812F}" type="pres">
      <dgm:prSet presAssocID="{2392E748-F2EA-4E8B-B057-6659C4232AA7}" presName="dummy3a" presStyleCnt="0"/>
      <dgm:spPr/>
    </dgm:pt>
    <dgm:pt modelId="{1B5E24C5-9367-49FF-98EF-BE98ABFA1550}" type="pres">
      <dgm:prSet presAssocID="{2392E748-F2EA-4E8B-B057-6659C4232AA7}" presName="dummy3b" presStyleCnt="0"/>
      <dgm:spPr/>
    </dgm:pt>
    <dgm:pt modelId="{6DD91DE5-513A-41C9-8F60-2A587EEF064E}" type="pres">
      <dgm:prSet presAssocID="{2392E748-F2EA-4E8B-B057-6659C4232AA7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CD10C07-F720-4F0C-BC7C-DCE15FF9CB12}" type="pres">
      <dgm:prSet presAssocID="{2392E748-F2EA-4E8B-B057-6659C4232AA7}" presName="wedge4" presStyleLbl="node1" presStyleIdx="3" presStyleCnt="4"/>
      <dgm:spPr/>
    </dgm:pt>
    <dgm:pt modelId="{B7C91369-34A2-439E-97AA-943B0AEC617B}" type="pres">
      <dgm:prSet presAssocID="{2392E748-F2EA-4E8B-B057-6659C4232AA7}" presName="dummy4a" presStyleCnt="0"/>
      <dgm:spPr/>
    </dgm:pt>
    <dgm:pt modelId="{33B087D1-65EB-4376-8273-42FEC7D8FAF0}" type="pres">
      <dgm:prSet presAssocID="{2392E748-F2EA-4E8B-B057-6659C4232AA7}" presName="dummy4b" presStyleCnt="0"/>
      <dgm:spPr/>
    </dgm:pt>
    <dgm:pt modelId="{6A3D2090-D03D-4459-A958-3A353FE8C775}" type="pres">
      <dgm:prSet presAssocID="{2392E748-F2EA-4E8B-B057-6659C4232AA7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9C8845E7-ECC5-40B8-A47D-D8C7C11E7A36}" type="pres">
      <dgm:prSet presAssocID="{E3A2A96B-ABB5-4D4B-B4B4-5955FE73D9DF}" presName="arrowWedge1" presStyleLbl="fgSibTrans2D1" presStyleIdx="0" presStyleCnt="4"/>
      <dgm:spPr/>
    </dgm:pt>
    <dgm:pt modelId="{864DF7F7-E836-42B1-8D62-CDF8FAF485B9}" type="pres">
      <dgm:prSet presAssocID="{15AA1BDA-38E4-4F64-AD40-929FE66AD1F7}" presName="arrowWedge2" presStyleLbl="fgSibTrans2D1" presStyleIdx="1" presStyleCnt="4"/>
      <dgm:spPr/>
    </dgm:pt>
    <dgm:pt modelId="{B382837B-C1ED-4B37-9E46-A12B9F314E33}" type="pres">
      <dgm:prSet presAssocID="{A7C7AE02-1A9E-46A2-87BF-80383A08CF6D}" presName="arrowWedge3" presStyleLbl="fgSibTrans2D1" presStyleIdx="2" presStyleCnt="4"/>
      <dgm:spPr/>
    </dgm:pt>
    <dgm:pt modelId="{02A550D7-868C-4118-B549-16A945A85839}" type="pres">
      <dgm:prSet presAssocID="{2FD599FA-DA5E-4356-BC2B-CB9D2221169C}" presName="arrowWedge4" presStyleLbl="fgSibTrans2D1" presStyleIdx="3" presStyleCnt="4"/>
      <dgm:spPr/>
    </dgm:pt>
  </dgm:ptLst>
  <dgm:cxnLst>
    <dgm:cxn modelId="{EBD9E511-F275-44E7-B3A2-7C1B544A6350}" type="presOf" srcId="{61652A6E-3ECC-4675-8983-6D6B7CDB31E6}" destId="{1B9EC0B7-8BD3-4E69-B4A3-C58893B9D5D6}" srcOrd="0" destOrd="0" presId="urn:microsoft.com/office/officeart/2005/8/layout/cycle8"/>
    <dgm:cxn modelId="{01ABA728-45FB-491F-9D15-C990C4D17C05}" srcId="{2392E748-F2EA-4E8B-B057-6659C4232AA7}" destId="{6DEC6DFB-2D40-4A44-B426-A55AF720024F}" srcOrd="3" destOrd="0" parTransId="{A45271AA-0A29-4DB3-901B-2F05D50909A4}" sibTransId="{2FD599FA-DA5E-4356-BC2B-CB9D2221169C}"/>
    <dgm:cxn modelId="{65F4F531-00DC-46BB-A807-2B0F2F95D59F}" type="presOf" srcId="{61652A6E-3ECC-4675-8983-6D6B7CDB31E6}" destId="{6DD91DE5-513A-41C9-8F60-2A587EEF064E}" srcOrd="1" destOrd="0" presId="urn:microsoft.com/office/officeart/2005/8/layout/cycle8"/>
    <dgm:cxn modelId="{A7D45D35-029A-4BD7-B365-CF4C91C9DA85}" type="presOf" srcId="{6DEC6DFB-2D40-4A44-B426-A55AF720024F}" destId="{FCD10C07-F720-4F0C-BC7C-DCE15FF9CB12}" srcOrd="0" destOrd="0" presId="urn:microsoft.com/office/officeart/2005/8/layout/cycle8"/>
    <dgm:cxn modelId="{BE4A6E46-FE50-4A00-B839-9BAFC84FAF9D}" type="presOf" srcId="{4B34C4CD-8B12-4827-A682-86F15FECFCBD}" destId="{BEADA059-03C7-415E-A0EB-790AEEAD8E2C}" srcOrd="0" destOrd="0" presId="urn:microsoft.com/office/officeart/2005/8/layout/cycle8"/>
    <dgm:cxn modelId="{4005C76E-CA6B-4C1E-A7C2-D7AD69FBDC27}" type="presOf" srcId="{BD85E0A0-2005-4933-BEA2-4EB8B6310461}" destId="{1A30AEA2-A63E-45AF-A453-7C94D202D9C5}" srcOrd="0" destOrd="0" presId="urn:microsoft.com/office/officeart/2005/8/layout/cycle8"/>
    <dgm:cxn modelId="{45C6299A-8830-449B-93D8-B36F57836147}" type="presOf" srcId="{BD85E0A0-2005-4933-BEA2-4EB8B6310461}" destId="{72080336-BDC9-42BB-B2FA-8482575D668C}" srcOrd="1" destOrd="0" presId="urn:microsoft.com/office/officeart/2005/8/layout/cycle8"/>
    <dgm:cxn modelId="{0D97C49F-86E7-4806-BA9D-679DFC1B09F6}" type="presOf" srcId="{6DEC6DFB-2D40-4A44-B426-A55AF720024F}" destId="{6A3D2090-D03D-4459-A958-3A353FE8C775}" srcOrd="1" destOrd="0" presId="urn:microsoft.com/office/officeart/2005/8/layout/cycle8"/>
    <dgm:cxn modelId="{A072D9B1-FB78-4EC6-9BF0-BCB48AB72FFE}" type="presOf" srcId="{2392E748-F2EA-4E8B-B057-6659C4232AA7}" destId="{884ECBC2-AFF7-4106-922F-66C654004CAA}" srcOrd="0" destOrd="0" presId="urn:microsoft.com/office/officeart/2005/8/layout/cycle8"/>
    <dgm:cxn modelId="{998D60E3-1A27-4231-A1B0-6E0B416F708A}" srcId="{2392E748-F2EA-4E8B-B057-6659C4232AA7}" destId="{61652A6E-3ECC-4675-8983-6D6B7CDB31E6}" srcOrd="2" destOrd="0" parTransId="{1ADFF4FD-4ACD-4F9F-9674-FC906F373DE7}" sibTransId="{A7C7AE02-1A9E-46A2-87BF-80383A08CF6D}"/>
    <dgm:cxn modelId="{D617D8EB-1DEB-41D3-A28B-B979D90455C9}" srcId="{2392E748-F2EA-4E8B-B057-6659C4232AA7}" destId="{BD85E0A0-2005-4933-BEA2-4EB8B6310461}" srcOrd="1" destOrd="0" parTransId="{CB4E593E-5F44-4FD0-B5CE-1BA3531545F2}" sibTransId="{15AA1BDA-38E4-4F64-AD40-929FE66AD1F7}"/>
    <dgm:cxn modelId="{AFD04FEC-0212-4D9E-BEEF-56D14B8C3EAA}" srcId="{2392E748-F2EA-4E8B-B057-6659C4232AA7}" destId="{4B34C4CD-8B12-4827-A682-86F15FECFCBD}" srcOrd="0" destOrd="0" parTransId="{4B725214-9864-4BB7-8B7A-C92E88FC231A}" sibTransId="{E3A2A96B-ABB5-4D4B-B4B4-5955FE73D9DF}"/>
    <dgm:cxn modelId="{35ADAAFB-09B2-4986-9108-E37E6E1F7411}" type="presOf" srcId="{4B34C4CD-8B12-4827-A682-86F15FECFCBD}" destId="{14A01C40-B43C-4234-A166-9BFE0BBFB102}" srcOrd="1" destOrd="0" presId="urn:microsoft.com/office/officeart/2005/8/layout/cycle8"/>
    <dgm:cxn modelId="{8C8EB264-6124-41FD-9330-F6BB8A3E3BD4}" type="presParOf" srcId="{884ECBC2-AFF7-4106-922F-66C654004CAA}" destId="{BEADA059-03C7-415E-A0EB-790AEEAD8E2C}" srcOrd="0" destOrd="0" presId="urn:microsoft.com/office/officeart/2005/8/layout/cycle8"/>
    <dgm:cxn modelId="{2DCDE648-A72A-48CB-8693-9EE248960344}" type="presParOf" srcId="{884ECBC2-AFF7-4106-922F-66C654004CAA}" destId="{B6CE6918-CE17-4D59-981E-B2AF9729182E}" srcOrd="1" destOrd="0" presId="urn:microsoft.com/office/officeart/2005/8/layout/cycle8"/>
    <dgm:cxn modelId="{8F77F7E5-8D24-454C-B58B-5959F9C27FB1}" type="presParOf" srcId="{884ECBC2-AFF7-4106-922F-66C654004CAA}" destId="{C5DCC7F7-D96C-4256-A43F-8CCAA27E6BFD}" srcOrd="2" destOrd="0" presId="urn:microsoft.com/office/officeart/2005/8/layout/cycle8"/>
    <dgm:cxn modelId="{7BEBB17B-77B7-4DA0-9A52-A0122C84597F}" type="presParOf" srcId="{884ECBC2-AFF7-4106-922F-66C654004CAA}" destId="{14A01C40-B43C-4234-A166-9BFE0BBFB102}" srcOrd="3" destOrd="0" presId="urn:microsoft.com/office/officeart/2005/8/layout/cycle8"/>
    <dgm:cxn modelId="{606BD2B4-34B9-4293-8291-28F20532AAF3}" type="presParOf" srcId="{884ECBC2-AFF7-4106-922F-66C654004CAA}" destId="{1A30AEA2-A63E-45AF-A453-7C94D202D9C5}" srcOrd="4" destOrd="0" presId="urn:microsoft.com/office/officeart/2005/8/layout/cycle8"/>
    <dgm:cxn modelId="{9D103A8F-4818-4909-AAF7-48311946AFEB}" type="presParOf" srcId="{884ECBC2-AFF7-4106-922F-66C654004CAA}" destId="{D791108F-AE25-43E6-B0D2-99D25FF31A69}" srcOrd="5" destOrd="0" presId="urn:microsoft.com/office/officeart/2005/8/layout/cycle8"/>
    <dgm:cxn modelId="{CF6724B4-F7D9-4FDC-8863-A065FA3EEBB6}" type="presParOf" srcId="{884ECBC2-AFF7-4106-922F-66C654004CAA}" destId="{5E27FB6F-C2C1-4766-A540-9459F36F63AA}" srcOrd="6" destOrd="0" presId="urn:microsoft.com/office/officeart/2005/8/layout/cycle8"/>
    <dgm:cxn modelId="{88C9F405-2956-4717-BBC5-BDA78A3336F9}" type="presParOf" srcId="{884ECBC2-AFF7-4106-922F-66C654004CAA}" destId="{72080336-BDC9-42BB-B2FA-8482575D668C}" srcOrd="7" destOrd="0" presId="urn:microsoft.com/office/officeart/2005/8/layout/cycle8"/>
    <dgm:cxn modelId="{9C4AE526-A9E6-4E9C-960D-B6BED09842FC}" type="presParOf" srcId="{884ECBC2-AFF7-4106-922F-66C654004CAA}" destId="{1B9EC0B7-8BD3-4E69-B4A3-C58893B9D5D6}" srcOrd="8" destOrd="0" presId="urn:microsoft.com/office/officeart/2005/8/layout/cycle8"/>
    <dgm:cxn modelId="{AE624B5C-A189-4110-A721-A5550BEBE4F9}" type="presParOf" srcId="{884ECBC2-AFF7-4106-922F-66C654004CAA}" destId="{D3AA2891-F62E-4527-AB57-0862286A812F}" srcOrd="9" destOrd="0" presId="urn:microsoft.com/office/officeart/2005/8/layout/cycle8"/>
    <dgm:cxn modelId="{A9F07A31-7EAD-4812-B059-04BD0EEF26D0}" type="presParOf" srcId="{884ECBC2-AFF7-4106-922F-66C654004CAA}" destId="{1B5E24C5-9367-49FF-98EF-BE98ABFA1550}" srcOrd="10" destOrd="0" presId="urn:microsoft.com/office/officeart/2005/8/layout/cycle8"/>
    <dgm:cxn modelId="{4DE848CB-2E9D-4BFA-8073-67EA63A0DFE7}" type="presParOf" srcId="{884ECBC2-AFF7-4106-922F-66C654004CAA}" destId="{6DD91DE5-513A-41C9-8F60-2A587EEF064E}" srcOrd="11" destOrd="0" presId="urn:microsoft.com/office/officeart/2005/8/layout/cycle8"/>
    <dgm:cxn modelId="{98540BC3-BFAD-4271-B047-86249DCFDE8D}" type="presParOf" srcId="{884ECBC2-AFF7-4106-922F-66C654004CAA}" destId="{FCD10C07-F720-4F0C-BC7C-DCE15FF9CB12}" srcOrd="12" destOrd="0" presId="urn:microsoft.com/office/officeart/2005/8/layout/cycle8"/>
    <dgm:cxn modelId="{C5F0E821-0971-46D4-BF0A-446E2E7FAA6F}" type="presParOf" srcId="{884ECBC2-AFF7-4106-922F-66C654004CAA}" destId="{B7C91369-34A2-439E-97AA-943B0AEC617B}" srcOrd="13" destOrd="0" presId="urn:microsoft.com/office/officeart/2005/8/layout/cycle8"/>
    <dgm:cxn modelId="{BA1B04BA-8F8E-4AA0-B20B-251C72CC1722}" type="presParOf" srcId="{884ECBC2-AFF7-4106-922F-66C654004CAA}" destId="{33B087D1-65EB-4376-8273-42FEC7D8FAF0}" srcOrd="14" destOrd="0" presId="urn:microsoft.com/office/officeart/2005/8/layout/cycle8"/>
    <dgm:cxn modelId="{711CF429-DBC0-4B3F-9920-DA5CDE67EE59}" type="presParOf" srcId="{884ECBC2-AFF7-4106-922F-66C654004CAA}" destId="{6A3D2090-D03D-4459-A958-3A353FE8C775}" srcOrd="15" destOrd="0" presId="urn:microsoft.com/office/officeart/2005/8/layout/cycle8"/>
    <dgm:cxn modelId="{0269D4D2-84DE-4B2F-92C5-B213ED60651D}" type="presParOf" srcId="{884ECBC2-AFF7-4106-922F-66C654004CAA}" destId="{9C8845E7-ECC5-40B8-A47D-D8C7C11E7A36}" srcOrd="16" destOrd="0" presId="urn:microsoft.com/office/officeart/2005/8/layout/cycle8"/>
    <dgm:cxn modelId="{2A347C26-3112-4AC2-8907-B48900BC5286}" type="presParOf" srcId="{884ECBC2-AFF7-4106-922F-66C654004CAA}" destId="{864DF7F7-E836-42B1-8D62-CDF8FAF485B9}" srcOrd="17" destOrd="0" presId="urn:microsoft.com/office/officeart/2005/8/layout/cycle8"/>
    <dgm:cxn modelId="{BCA5A545-82D9-4334-B33F-22B7D1EC39CE}" type="presParOf" srcId="{884ECBC2-AFF7-4106-922F-66C654004CAA}" destId="{B382837B-C1ED-4B37-9E46-A12B9F314E33}" srcOrd="18" destOrd="0" presId="urn:microsoft.com/office/officeart/2005/8/layout/cycle8"/>
    <dgm:cxn modelId="{4A2CCEAA-C9C6-4BB6-AC7F-ED2390DDDBDC}" type="presParOf" srcId="{884ECBC2-AFF7-4106-922F-66C654004CAA}" destId="{02A550D7-868C-4118-B549-16A945A85839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9D87C9-BD56-4B00-A416-4FC4AA7E14AA}">
      <dsp:nvSpPr>
        <dsp:cNvPr id="0" name=""/>
        <dsp:cNvSpPr/>
      </dsp:nvSpPr>
      <dsp:spPr>
        <a:xfrm>
          <a:off x="0" y="520340"/>
          <a:ext cx="666683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A2636D-811B-43F9-9E22-9C2F2BC790D2}">
      <dsp:nvSpPr>
        <dsp:cNvPr id="0" name=""/>
        <dsp:cNvSpPr/>
      </dsp:nvSpPr>
      <dsp:spPr>
        <a:xfrm>
          <a:off x="333341" y="180860"/>
          <a:ext cx="4666783" cy="678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Word document</a:t>
          </a:r>
          <a:r>
            <a:rPr lang="en-GB" sz="2300" b="1" kern="1200">
              <a:solidFill>
                <a:srgbClr val="FFFFFF"/>
              </a:solidFill>
              <a:latin typeface="Aptos Display" panose="02110004020202020204"/>
              <a:ea typeface="+mn-ea"/>
              <a:cs typeface="+mn-cs"/>
            </a:rPr>
            <a:t>  Microsoft work</a:t>
          </a:r>
          <a:endParaRPr lang="en-GB" sz="2300" b="1" kern="120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sp:txBody>
      <dsp:txXfrm>
        <a:off x="366485" y="214004"/>
        <a:ext cx="4600495" cy="612672"/>
      </dsp:txXfrm>
    </dsp:sp>
    <dsp:sp modelId="{CEB87BC3-37CE-4BFE-9F6D-2157B5AAACAF}">
      <dsp:nvSpPr>
        <dsp:cNvPr id="0" name=""/>
        <dsp:cNvSpPr/>
      </dsp:nvSpPr>
      <dsp:spPr>
        <a:xfrm>
          <a:off x="0" y="1563620"/>
          <a:ext cx="666683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89D368-DEF2-4CE8-A4DB-A9EE60A74646}">
      <dsp:nvSpPr>
        <dsp:cNvPr id="0" name=""/>
        <dsp:cNvSpPr/>
      </dsp:nvSpPr>
      <dsp:spPr>
        <a:xfrm>
          <a:off x="333341" y="1224140"/>
          <a:ext cx="4666783" cy="678960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AI tool </a:t>
          </a:r>
          <a:r>
            <a:rPr lang="en-GB" sz="2300" kern="1200">
              <a:solidFill>
                <a:srgbClr val="FFFFFF"/>
              </a:solidFill>
              <a:latin typeface="Aptos Display" panose="02110004020202020204"/>
              <a:ea typeface="+mn-ea"/>
              <a:cs typeface="+mn-cs"/>
            </a:rPr>
            <a:t>and human in the loop</a:t>
          </a:r>
          <a:endParaRPr lang="en-GB" sz="2300" kern="120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sp:txBody>
      <dsp:txXfrm>
        <a:off x="366485" y="1257284"/>
        <a:ext cx="4600495" cy="612672"/>
      </dsp:txXfrm>
    </dsp:sp>
    <dsp:sp modelId="{EED4FCC4-071E-4ADD-B0CB-F0E631784B8C}">
      <dsp:nvSpPr>
        <dsp:cNvPr id="0" name=""/>
        <dsp:cNvSpPr/>
      </dsp:nvSpPr>
      <dsp:spPr>
        <a:xfrm>
          <a:off x="0" y="2606900"/>
          <a:ext cx="666683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F96667-0961-4392-B262-89A9D49E88D6}">
      <dsp:nvSpPr>
        <dsp:cNvPr id="0" name=""/>
        <dsp:cNvSpPr/>
      </dsp:nvSpPr>
      <dsp:spPr>
        <a:xfrm>
          <a:off x="333341" y="2267420"/>
          <a:ext cx="4666783" cy="67896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rgbClr val="FFFFFF"/>
              </a:solidFill>
              <a:latin typeface="Aptos Display" panose="02110004020202020204"/>
              <a:ea typeface="+mn-ea"/>
              <a:cs typeface="+mn-cs"/>
            </a:rPr>
            <a:t>Writing  a Business emails </a:t>
          </a:r>
        </a:p>
      </dsp:txBody>
      <dsp:txXfrm>
        <a:off x="366485" y="2300564"/>
        <a:ext cx="4600495" cy="612672"/>
      </dsp:txXfrm>
    </dsp:sp>
    <dsp:sp modelId="{4C9CA7E4-8B1E-4F5C-B546-20F3A15FF18C}">
      <dsp:nvSpPr>
        <dsp:cNvPr id="0" name=""/>
        <dsp:cNvSpPr/>
      </dsp:nvSpPr>
      <dsp:spPr>
        <a:xfrm>
          <a:off x="0" y="3650180"/>
          <a:ext cx="666683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E1345B-4E7F-411D-85A0-5A1C7F302157}">
      <dsp:nvSpPr>
        <dsp:cNvPr id="0" name=""/>
        <dsp:cNvSpPr/>
      </dsp:nvSpPr>
      <dsp:spPr>
        <a:xfrm>
          <a:off x="333341" y="3310700"/>
          <a:ext cx="4666783" cy="678960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Aptos Display" panose="02110004020202020204"/>
              <a:ea typeface="+mn-ea"/>
              <a:cs typeface="+mn-cs"/>
            </a:rPr>
            <a:t>Use of Digital skills in  Universi :</a:t>
          </a:r>
          <a:endParaRPr lang="en-GB" sz="2300" kern="1200">
            <a:latin typeface="Aptos" panose="02110004020202020204"/>
            <a:ea typeface="+mn-ea"/>
            <a:cs typeface="+mn-cs"/>
          </a:endParaRPr>
        </a:p>
      </dsp:txBody>
      <dsp:txXfrm>
        <a:off x="366485" y="3343844"/>
        <a:ext cx="4600495" cy="612672"/>
      </dsp:txXfrm>
    </dsp:sp>
    <dsp:sp modelId="{889758B5-2813-4F28-A6B9-1FB8843010E7}">
      <dsp:nvSpPr>
        <dsp:cNvPr id="0" name=""/>
        <dsp:cNvSpPr/>
      </dsp:nvSpPr>
      <dsp:spPr>
        <a:xfrm>
          <a:off x="0" y="4693459"/>
          <a:ext cx="666683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9531AF-411C-46DC-A7A3-0FFE888627B3}">
      <dsp:nvSpPr>
        <dsp:cNvPr id="0" name=""/>
        <dsp:cNvSpPr/>
      </dsp:nvSpPr>
      <dsp:spPr>
        <a:xfrm>
          <a:off x="333341" y="4353980"/>
          <a:ext cx="4666783" cy="678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rgbClr val="FFFFFF"/>
              </a:solidFill>
              <a:latin typeface="Aptos Display" panose="02110004020202020204"/>
              <a:ea typeface="+mn-ea"/>
              <a:cs typeface="+mn-cs"/>
            </a:rPr>
            <a:t>Using Power tools to improve slides </a:t>
          </a:r>
          <a:endParaRPr lang="en-GB" sz="2300" kern="120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sp:txBody>
      <dsp:txXfrm>
        <a:off x="366485" y="4387124"/>
        <a:ext cx="4600495" cy="6126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ADA059-03C7-415E-A0EB-790AEEAD8E2C}">
      <dsp:nvSpPr>
        <dsp:cNvPr id="0" name=""/>
        <dsp:cNvSpPr/>
      </dsp:nvSpPr>
      <dsp:spPr>
        <a:xfrm>
          <a:off x="975189" y="201320"/>
          <a:ext cx="2795588" cy="2795588"/>
        </a:xfrm>
        <a:prstGeom prst="pie">
          <a:avLst>
            <a:gd name="adj1" fmla="val 16200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Changing color </a:t>
          </a:r>
        </a:p>
      </dsp:txBody>
      <dsp:txXfrm>
        <a:off x="2459180" y="780739"/>
        <a:ext cx="1031705" cy="765458"/>
      </dsp:txXfrm>
    </dsp:sp>
    <dsp:sp modelId="{1A30AEA2-A63E-45AF-A453-7C94D202D9C5}">
      <dsp:nvSpPr>
        <dsp:cNvPr id="0" name=""/>
        <dsp:cNvSpPr/>
      </dsp:nvSpPr>
      <dsp:spPr>
        <a:xfrm>
          <a:off x="975189" y="295172"/>
          <a:ext cx="2795588" cy="2795588"/>
        </a:xfrm>
        <a:prstGeom prst="pie">
          <a:avLst>
            <a:gd name="adj1" fmla="val 0"/>
            <a:gd name="adj2" fmla="val 54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ptos Display" panose="02110004020202020204"/>
            </a:rPr>
            <a:t>Changing</a:t>
          </a:r>
          <a:r>
            <a:rPr lang="en-US" sz="2000" kern="1200"/>
            <a:t> layout</a:t>
          </a:r>
        </a:p>
      </dsp:txBody>
      <dsp:txXfrm>
        <a:off x="2459180" y="1745882"/>
        <a:ext cx="1031705" cy="765458"/>
      </dsp:txXfrm>
    </dsp:sp>
    <dsp:sp modelId="{1B9EC0B7-8BD3-4E69-B4A3-C58893B9D5D6}">
      <dsp:nvSpPr>
        <dsp:cNvPr id="0" name=""/>
        <dsp:cNvSpPr/>
      </dsp:nvSpPr>
      <dsp:spPr>
        <a:xfrm>
          <a:off x="881337" y="295172"/>
          <a:ext cx="2795588" cy="2795588"/>
        </a:xfrm>
        <a:prstGeom prst="pie">
          <a:avLst>
            <a:gd name="adj1" fmla="val 5400000"/>
            <a:gd name="adj2" fmla="val 10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Built in point</a:t>
          </a:r>
        </a:p>
      </dsp:txBody>
      <dsp:txXfrm>
        <a:off x="1161229" y="1745882"/>
        <a:ext cx="1031705" cy="765458"/>
      </dsp:txXfrm>
    </dsp:sp>
    <dsp:sp modelId="{FCD10C07-F720-4F0C-BC7C-DCE15FF9CB12}">
      <dsp:nvSpPr>
        <dsp:cNvPr id="0" name=""/>
        <dsp:cNvSpPr/>
      </dsp:nvSpPr>
      <dsp:spPr>
        <a:xfrm>
          <a:off x="881337" y="201320"/>
          <a:ext cx="2795588" cy="2795588"/>
        </a:xfrm>
        <a:prstGeom prst="pie">
          <a:avLst>
            <a:gd name="adj1" fmla="val 108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Make information easy to read</a:t>
          </a:r>
        </a:p>
      </dsp:txBody>
      <dsp:txXfrm>
        <a:off x="1161229" y="780739"/>
        <a:ext cx="1031705" cy="765458"/>
      </dsp:txXfrm>
    </dsp:sp>
    <dsp:sp modelId="{9C8845E7-ECC5-40B8-A47D-D8C7C11E7A36}">
      <dsp:nvSpPr>
        <dsp:cNvPr id="0" name=""/>
        <dsp:cNvSpPr/>
      </dsp:nvSpPr>
      <dsp:spPr>
        <a:xfrm>
          <a:off x="802129" y="28260"/>
          <a:ext cx="3141708" cy="3141708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DF7F7-E836-42B1-8D62-CDF8FAF485B9}">
      <dsp:nvSpPr>
        <dsp:cNvPr id="0" name=""/>
        <dsp:cNvSpPr/>
      </dsp:nvSpPr>
      <dsp:spPr>
        <a:xfrm>
          <a:off x="802129" y="122112"/>
          <a:ext cx="3141708" cy="3141708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82837B-C1ED-4B37-9E46-A12B9F314E33}">
      <dsp:nvSpPr>
        <dsp:cNvPr id="0" name=""/>
        <dsp:cNvSpPr/>
      </dsp:nvSpPr>
      <dsp:spPr>
        <a:xfrm>
          <a:off x="708277" y="122112"/>
          <a:ext cx="3141708" cy="3141708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550D7-868C-4118-B549-16A945A85839}">
      <dsp:nvSpPr>
        <dsp:cNvPr id="0" name=""/>
        <dsp:cNvSpPr/>
      </dsp:nvSpPr>
      <dsp:spPr>
        <a:xfrm>
          <a:off x="708277" y="28260"/>
          <a:ext cx="3141708" cy="3141708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C327E-EA41-8C47-0123-1B3D6752A0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B14183-4FC5-9961-62FC-A018CC573F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ECAC4-E78D-98A9-6E5A-187EEE209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9DEA5-275B-3584-4E44-F7498FA74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31B6DB-12D4-F792-B2F6-FA2135FCB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887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0E5C6-BE96-6C9E-E3E8-EADB26195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8615D-DBE4-1158-2864-AC0A0AE9F6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2EAAD-5B34-78B1-D2A2-9EC6EEF66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D8355-B7BB-46E3-652B-ED1EA44ED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B8790-D5B6-1EEA-135F-2B6D724BD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475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4C458-C7AF-4AF2-DA7A-897F59659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0B7E02-B7B4-7339-6713-E333DB311E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68DF9A-BB1F-AB0A-F2D4-713246F8E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BE21D-C57A-E458-1AF1-25D05EE3B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D2C2B-8ED7-9C97-5C58-AFE34DCC9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871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D7528-1481-9756-F9AC-5A804096D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790F7-820F-3621-481F-98BAAA0DE9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22B712-797B-CDC4-F874-2793552B41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440FEC-8ECC-80CA-63DD-4666002B5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C6265F-1E9D-4C09-02B7-487FA93C7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8348E-CE86-9A64-7591-C483658AC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8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17BA3-1140-ADB4-FABB-CEC606C7D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5B7ED6-B1A5-47A2-80CD-30B6642F94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FC3851-EE8C-5CF3-13C2-79E16B6FE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D8A7E1-965A-441B-B2F0-67E29AE78F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2AB228-0A7F-D492-A46F-FDC1824F69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A0E19A-9A41-3FDD-E558-CA57C8346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A94441-71CF-8A6F-DEE5-C5FC6719A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0DE45B-0C26-5807-77F4-B6E9873A2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451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B102D-BB3F-B2A4-C180-E90BFB60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7AF64E-84F7-2359-D0FE-E29622727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88F85B-13DC-5F53-EB83-2AE9C1121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F41BC5-0E34-2D37-FE7E-0C1DCB031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541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170B4C-9DA2-FAEC-1643-C710EA174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49F67D-9097-CF2A-09E6-52BE16E2B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ABA9BB-1F1F-0AF0-8F95-30531092C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10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1539E-D895-97FE-61C3-347A9F2DC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121C5-B8EB-9693-45C6-F71F91857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4DFC61-8B47-10EF-CF7B-8CA7F4D0E7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7C92E8-69C1-57D3-70B8-FC0EE304F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92411D-D9DD-8A0C-E326-916BACA03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2C27BD-42C5-0716-B7A6-F3E58FF0B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69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72A53-9BCB-F484-0D49-0581FF71C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6ED968-FFAD-CF51-D368-FFF0375B0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25A593-B82A-ED63-8917-043F740B79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CF89B8-A2C4-6D37-19AC-3FA5E2826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0ACF8-A6E0-B37F-A252-3341D435E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28DD1-7487-2ECF-3605-32D81D3D3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661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680CD-A2B4-1676-15F1-8D7894783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44C560-05F5-6B34-94BC-E49210CDC1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74B169-D22D-F764-9316-F837B5E2F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666E77-8CCD-E500-DFA9-48B0AF58E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4CAC3-40C8-5502-645F-191E01E82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015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537000-6829-8F7B-96EF-18E4AAC0D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3A47AF-3170-D38A-9F5A-EEBD942A31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7B49-FE02-A932-2E3C-D8AB7CC3A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FC2215-C269-C445-6672-4EBAB654C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0748F-1DC6-D380-1DDA-802ED4EDE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684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663C86-C7A5-0535-AA88-D2812F9F0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DB2A3E-4039-6CC5-C86A-00D8A1AEB7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9C839-1936-7D69-6119-3C50135D5C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374CBB-F088-49FD-8526-F1F2D16D7B6F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E3F1B-FE90-17E8-CC27-531362551A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5E8F6-A0DC-8651-02FC-F76892D05D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570ED7-7103-4711-BCB3-1D7D65134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682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26956-ms-powerpoint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microsoft.com/office/2007/relationships/hdphoto" Target="../media/hdphoto3.wdp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C1D59E-221D-8FB6-2451-02F937A187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841664"/>
            <a:ext cx="4874661" cy="5156800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GB" sz="4800" b="1">
                <a:solidFill>
                  <a:schemeClr val="bg1"/>
                </a:solidFill>
              </a:rPr>
              <a:t>Leon Gasire 2536470</a:t>
            </a:r>
            <a:br>
              <a:rPr lang="en-GB" sz="4800" b="1"/>
            </a:br>
            <a:r>
              <a:rPr lang="en-GB" sz="4800">
                <a:solidFill>
                  <a:schemeClr val="bg1"/>
                </a:solidFill>
              </a:rPr>
              <a:t>DS3 assessment digital portfolio reflection </a:t>
            </a:r>
            <a:br>
              <a:rPr lang="en-GB" sz="4800">
                <a:solidFill>
                  <a:schemeClr val="bg1"/>
                </a:solidFill>
              </a:rPr>
            </a:br>
            <a:r>
              <a:rPr lang="en-GB" sz="4800" b="1">
                <a:solidFill>
                  <a:schemeClr val="bg1"/>
                </a:solidFill>
              </a:rPr>
              <a:t>Group 5 Dr ZAHIDA KHAN</a:t>
            </a:r>
            <a:br>
              <a:rPr lang="en-GB" sz="4800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2242D4-B60A-2573-89AD-60385A7CDD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4687" y="841664"/>
            <a:ext cx="4867605" cy="5156800"/>
          </a:xfrm>
        </p:spPr>
        <p:txBody>
          <a:bodyPr anchor="ctr">
            <a:normAutofit/>
          </a:bodyPr>
          <a:lstStyle/>
          <a:p>
            <a:pPr marL="342900" indent="-342900" algn="l">
              <a:buChar char="•"/>
            </a:pPr>
            <a:r>
              <a:rPr lang="en-GB">
                <a:solidFill>
                  <a:schemeClr val="tx2"/>
                </a:solidFill>
              </a:rPr>
              <a:t>This is my news digital portfolio through which I will talk about the work I’ve learned across the Moodle from the beginning of the week up to now</a:t>
            </a:r>
            <a:endParaRPr lang="en-US">
              <a:solidFill>
                <a:schemeClr val="tx2"/>
              </a:solidFill>
            </a:endParaRPr>
          </a:p>
          <a:p>
            <a:pPr marL="342900" indent="-342900" algn="l">
              <a:buChar char="•"/>
            </a:pPr>
            <a:r>
              <a:rPr lang="en-GB">
                <a:solidFill>
                  <a:schemeClr val="tx2"/>
                </a:solidFill>
              </a:rPr>
              <a:t>I will talk about the work I chose the skills I learn and what now can do </a:t>
            </a:r>
            <a:r>
              <a:rPr lang="en-GB">
                <a:solidFill>
                  <a:schemeClr val="tx2"/>
                </a:solidFill>
                <a:ea typeface="+mn-lt"/>
                <a:cs typeface="+mn-lt"/>
              </a:rPr>
              <a:t>independently</a:t>
            </a:r>
            <a:r>
              <a:rPr lang="en-GB">
                <a:solidFill>
                  <a:schemeClr val="tx2"/>
                </a:solidFill>
              </a:rPr>
              <a:t> for the  time being.</a:t>
            </a:r>
          </a:p>
          <a:p>
            <a:pPr marL="342900" indent="-342900" algn="l">
              <a:buChar char="•"/>
            </a:pPr>
            <a:r>
              <a:rPr lang="en-GB">
                <a:solidFill>
                  <a:schemeClr val="tx2"/>
                </a:solidFill>
              </a:rPr>
              <a:t>I chose five pieces of work  that I going to talk about  </a:t>
            </a:r>
          </a:p>
        </p:txBody>
      </p:sp>
    </p:spTree>
    <p:extLst>
      <p:ext uri="{BB962C8B-B14F-4D97-AF65-F5344CB8AC3E}">
        <p14:creationId xmlns:p14="http://schemas.microsoft.com/office/powerpoint/2010/main" val="1535419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2C6D78-D80E-7759-D757-7D030BF3F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Five pieces of work though this  Moodle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B4477B-7A7B-40A4-3FD0-F559E35B58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525787"/>
              </p:ext>
            </p:extLst>
          </p:nvPr>
        </p:nvGraphicFramePr>
        <p:xfrm>
          <a:off x="4614766" y="329526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1738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itle 1">
            <a:extLst>
              <a:ext uri="{FF2B5EF4-FFF2-40B4-BE49-F238E27FC236}">
                <a16:creationId xmlns:a16="http://schemas.microsoft.com/office/drawing/2014/main" id="{6166CE67-B660-AEAC-E1C5-7D70E4F80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b="1">
                <a:solidFill>
                  <a:srgbClr val="FF0000"/>
                </a:solidFill>
              </a:rPr>
              <a:t>Piece of work   week 2 </a:t>
            </a:r>
            <a:br>
              <a:rPr lang="en-US" sz="4800" b="1"/>
            </a:br>
            <a:r>
              <a:rPr lang="en-US" sz="4800" b="1"/>
              <a:t>Use of digital skills in University </a:t>
            </a:r>
            <a:endParaRPr lang="en-US" sz="4800" b="1" kern="1200">
              <a:latin typeface="+mj-lt"/>
            </a:endParaRPr>
          </a:p>
        </p:txBody>
      </p:sp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20303840-17C1-0060-768F-F50C7B38B5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486399" cy="4489222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1200" b="1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endParaRPr lang="en-US" sz="1200" b="1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endParaRPr lang="en-US" sz="2000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US" sz="20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,</a:t>
            </a:r>
            <a:endParaRPr lang="en-US" sz="1200" b="1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endParaRPr lang="en-US" sz="1200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endParaRPr lang="en-US" sz="1400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endParaRPr lang="en-US" sz="1400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endParaRPr lang="en-US" sz="1800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18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These Skills  helped me to access online researches finding academic source and completing my Tasks in more appropriate </a:t>
            </a:r>
            <a:endParaRPr lang="en-US" sz="18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18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This digital technologies help me  organize my notes, writing assignments </a:t>
            </a:r>
          </a:p>
          <a:p>
            <a:pPr>
              <a:lnSpc>
                <a:spcPct val="150000"/>
              </a:lnSpc>
            </a:pPr>
            <a:r>
              <a:rPr lang="en-US" sz="1800">
                <a:solidFill>
                  <a:srgbClr val="0D0D0D"/>
                </a:solidFill>
                <a:highlight>
                  <a:srgbClr val="FFFFFF"/>
                </a:highlight>
                <a:ea typeface="+mn-lt"/>
                <a:cs typeface="+mn-lt"/>
              </a:rPr>
              <a:t>It supports me in managing my schedule, preparing presentations, and completing assignments more productively.</a:t>
            </a:r>
            <a:endParaRPr lang="en-US"/>
          </a:p>
          <a:p>
            <a:pPr>
              <a:lnSpc>
                <a:spcPct val="150000"/>
              </a:lnSpc>
            </a:pPr>
            <a:endParaRPr lang="en-US" sz="1800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1200" b="1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endParaRPr lang="en-US" sz="1800">
              <a:solidFill>
                <a:srgbClr val="0D0D0D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400" b="1"/>
          </a:p>
          <a:p>
            <a:endParaRPr lang="en-US" sz="1400" b="1"/>
          </a:p>
          <a:p>
            <a:endParaRPr lang="en-US" sz="1400" b="1"/>
          </a:p>
          <a:p>
            <a:endParaRPr lang="en-US" sz="1400" b="1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ECC497-8D5F-E850-52F4-E68B118AFC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50000"/>
                    </a14:imgEffect>
                    <a14:imgEffect>
                      <a14:brightnessContrast bright="31000" contrast="2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56829" y="1712250"/>
            <a:ext cx="5181600" cy="38814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26116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13D72-3834-3719-4096-CC47F5421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660981"/>
            <a:ext cx="4652774" cy="14147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>
                <a:solidFill>
                  <a:srgbClr val="FF0000"/>
                </a:solidFill>
              </a:rPr>
              <a:t>Piece of work 2 week 4</a:t>
            </a:r>
            <a:br>
              <a:rPr lang="en-US" sz="2800"/>
            </a:br>
            <a:r>
              <a:rPr lang="en-US" sz="2800"/>
              <a:t> Word document/Microsoft word</a:t>
            </a:r>
            <a:br>
              <a:rPr lang="en-US" sz="2400"/>
            </a:br>
            <a:endParaRPr lang="en-US" sz="240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F69689-EB7F-C24E-AEDF-1215CAABA8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8908" y="2310965"/>
            <a:ext cx="6298619" cy="52100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50000"/>
              </a:lnSpc>
            </a:pPr>
            <a:r>
              <a:rPr lang="en-US" sz="1800">
                <a:ea typeface="+mn-lt"/>
                <a:cs typeface="+mn-lt"/>
              </a:rPr>
              <a:t>That helped me feel more confident and accuracy for  writing. It allows me to create, edit, and format documents easily. </a:t>
            </a:r>
            <a:endParaRPr lang="en-US" sz="1800"/>
          </a:p>
          <a:p>
            <a:pPr>
              <a:lnSpc>
                <a:spcPct val="150000"/>
              </a:lnSpc>
            </a:pPr>
            <a:r>
              <a:rPr lang="en-US" sz="1800">
                <a:ea typeface="+mn-lt"/>
                <a:cs typeface="+mn-lt"/>
              </a:rPr>
              <a:t>It assists to templates and formatting in order to  produce clear, well-organized, and professional-looking work (Microsoft, 2024).</a:t>
            </a:r>
          </a:p>
          <a:p>
            <a:pPr>
              <a:lnSpc>
                <a:spcPct val="150000"/>
              </a:lnSpc>
            </a:pPr>
            <a:r>
              <a:rPr lang="en-US" sz="1800">
                <a:ea typeface="+mn-lt"/>
                <a:cs typeface="+mn-lt"/>
              </a:rPr>
              <a:t>It supports my writing through built-in spelling, grammar, and bullet-point tools, helping me identify and correct errors while improving the overall quality of my work (Microsoft, 2024).</a:t>
            </a:r>
            <a:endParaRPr lang="en-US" sz="1800"/>
          </a:p>
          <a:p>
            <a:pPr>
              <a:lnSpc>
                <a:spcPct val="150000"/>
              </a:lnSpc>
            </a:pPr>
            <a:endParaRPr lang="en-US" sz="1400">
              <a:solidFill>
                <a:srgbClr val="0D0D0D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endParaRPr lang="en-US" sz="1400" b="1"/>
          </a:p>
          <a:p>
            <a:endParaRPr lang="en-US" sz="1400" b="1">
              <a:ea typeface="+mn-lt"/>
              <a:cs typeface="+mn-lt"/>
            </a:endParaRPr>
          </a:p>
          <a:p>
            <a:endParaRPr lang="en-US" sz="1400" b="1"/>
          </a:p>
          <a:p>
            <a:endParaRPr lang="en-US" sz="1400"/>
          </a:p>
          <a:p>
            <a:pPr marL="0"/>
            <a:endParaRPr lang="en-US" sz="14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833A06-1D15-C453-DD35-5AFB46AF27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2358" r="12358"/>
          <a:stretch>
            <a:fillRect/>
          </a:stretch>
        </p:blipFill>
        <p:spPr>
          <a:xfrm>
            <a:off x="6723194" y="624124"/>
            <a:ext cx="5548634" cy="5217876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solidFill>
            <a:srgbClr val="000000">
              <a:shade val="95000"/>
            </a:srgbClr>
          </a:solidFill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6719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8544D2-CF8C-4225-6538-6051315E1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0102" y="1071926"/>
            <a:ext cx="4661898" cy="106182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3700">
                <a:solidFill>
                  <a:srgbClr val="7030A0"/>
                </a:solidFill>
              </a:rPr>
            </a:br>
            <a:br>
              <a:rPr lang="en-US" sz="3700"/>
            </a:br>
            <a:r>
              <a:rPr lang="en-US" sz="3700">
                <a:solidFill>
                  <a:srgbClr val="7030A0"/>
                </a:solidFill>
              </a:rPr>
              <a:t>Piece of WORK 3 week 5 </a:t>
            </a:r>
            <a:br>
              <a:rPr lang="en-US" sz="3700">
                <a:solidFill>
                  <a:srgbClr val="7030A0"/>
                </a:solidFill>
              </a:rPr>
            </a:br>
            <a:r>
              <a:rPr lang="en-US" sz="3700">
                <a:solidFill>
                  <a:srgbClr val="7030A0"/>
                </a:solidFill>
              </a:rPr>
              <a:t>Use of AI helped me </a:t>
            </a:r>
            <a:endParaRPr lang="en-US" sz="3700" kern="1200">
              <a:solidFill>
                <a:srgbClr val="7030A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Content Placeholder 8" descr="IMG-20260711-WA0027.jpg">
            <a:extLst>
              <a:ext uri="{FF2B5EF4-FFF2-40B4-BE49-F238E27FC236}">
                <a16:creationId xmlns:a16="http://schemas.microsoft.com/office/drawing/2014/main" id="{49044661-C4EE-2930-8B4F-B3FFC4FDD99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4778" r="4778"/>
          <a:stretch/>
        </p:blipFill>
        <p:spPr>
          <a:xfrm>
            <a:off x="1025607" y="1316985"/>
            <a:ext cx="4256404" cy="3583899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898288-0943-66D6-95B9-8620A41FD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68106" y="2131022"/>
            <a:ext cx="5895610" cy="35534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20000"/>
              </a:lnSpc>
              <a:buChar char="•"/>
            </a:pPr>
            <a:r>
              <a:rPr lang="en-US">
                <a:ea typeface="+mn-lt"/>
                <a:cs typeface="+mn-lt"/>
              </a:rPr>
              <a:t>This piece of work I enjoyed using  cross my learning  that  makes my learning easier   it also helps me with homework and research</a:t>
            </a:r>
            <a:endParaRPr lang="en-US"/>
          </a:p>
          <a:p>
            <a:pPr marL="285750" indent="-285750">
              <a:lnSpc>
                <a:spcPct val="120000"/>
              </a:lnSpc>
              <a:buChar char="•"/>
            </a:pPr>
            <a:r>
              <a:rPr lang="en-US">
                <a:ea typeface="+mn-lt"/>
                <a:cs typeface="+mn-lt"/>
              </a:rPr>
              <a:t>It supports the development of my writing and study skills by correcting spelling and grammar, making my writing clearer, and assisting in the creation of study materials .</a:t>
            </a:r>
            <a:endParaRPr lang="en-US"/>
          </a:p>
          <a:p>
            <a:pPr marL="285750" indent="-285750">
              <a:buChar char="•"/>
            </a:pPr>
            <a:r>
              <a:rPr lang="en-US" b="1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</a:rPr>
              <a:t>It saves time by assisting with information summarization, organizing study resources, and simplifying academic work </a:t>
            </a:r>
          </a:p>
          <a:p>
            <a:endParaRPr lang="en-US" b="1">
              <a:ea typeface="+mn-lt"/>
              <a:cs typeface="+mn-lt"/>
            </a:endParaRPr>
          </a:p>
          <a:p>
            <a:pPr marL="285750" indent="-285750">
              <a:buChar char="•"/>
            </a:pPr>
            <a:endParaRPr lang="en-US" sz="1700" b="1"/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376567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AA53505A-AE12-23EA-3C35-C35D1DA5C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>
                <a:solidFill>
                  <a:srgbClr val="0070C0"/>
                </a:solidFill>
              </a:rPr>
              <a:t> Piece of work4</a:t>
            </a:r>
            <a:br>
              <a:rPr lang="en-US" sz="3600" b="1"/>
            </a:br>
            <a:r>
              <a:rPr lang="en-US" sz="3600" b="1">
                <a:solidFill>
                  <a:srgbClr val="0070C0"/>
                </a:solidFill>
              </a:rPr>
              <a:t>week</a:t>
            </a:r>
            <a:r>
              <a:rPr lang="en-US" sz="4200">
                <a:solidFill>
                  <a:srgbClr val="0070C0"/>
                </a:solidFill>
              </a:rPr>
              <a:t>7</a:t>
            </a:r>
            <a:br>
              <a:rPr lang="en-US" sz="4200">
                <a:solidFill>
                  <a:srgbClr val="002060"/>
                </a:solidFill>
              </a:rPr>
            </a:br>
            <a:r>
              <a:rPr lang="en-US" sz="2400" b="1">
                <a:solidFill>
                  <a:srgbClr val="002060"/>
                </a:solidFill>
              </a:rPr>
              <a:t>writing a Business Email</a:t>
            </a:r>
          </a:p>
        </p:txBody>
      </p:sp>
      <p:sp>
        <p:nvSpPr>
          <p:cNvPr id="5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Text Placeholder 4">
            <a:extLst>
              <a:ext uri="{FF2B5EF4-FFF2-40B4-BE49-F238E27FC236}">
                <a16:creationId xmlns:a16="http://schemas.microsoft.com/office/drawing/2014/main" id="{392D1817-0410-2BC9-EBB1-C3EEC3B3C8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2538" y="2865642"/>
            <a:ext cx="5491815" cy="324084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85750" indent="-285750">
              <a:lnSpc>
                <a:spcPct val="150000"/>
              </a:lnSpc>
              <a:buChar char="•"/>
            </a:pPr>
            <a:r>
              <a:rPr lang="en-US" sz="1800">
                <a:ea typeface="+mn-lt"/>
                <a:cs typeface="+mn-lt"/>
              </a:rPr>
              <a:t> (</a:t>
            </a:r>
            <a:r>
              <a:rPr lang="en-US" sz="1800" b="1">
                <a:ea typeface="+mn-lt"/>
                <a:cs typeface="+mn-lt"/>
              </a:rPr>
              <a:t>Clear Communication ) </a:t>
            </a:r>
            <a:r>
              <a:rPr lang="en-US" sz="1800">
                <a:ea typeface="+mn-lt"/>
                <a:cs typeface="+mn-lt"/>
              </a:rPr>
              <a:t>Communicating ideas in a clear and easy-to-understand manner</a:t>
            </a:r>
            <a:endParaRPr lang="en-US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US" sz="1800">
                <a:ea typeface="+mn-lt"/>
                <a:cs typeface="+mn-lt"/>
              </a:rPr>
              <a:t>(</a:t>
            </a:r>
            <a:r>
              <a:rPr lang="en-US" sz="1800" b="1">
                <a:ea typeface="+mn-lt"/>
                <a:cs typeface="+mn-lt"/>
              </a:rPr>
              <a:t>Good Organization) </a:t>
            </a:r>
            <a:r>
              <a:rPr lang="en-US" sz="1800">
                <a:ea typeface="+mn-lt"/>
                <a:cs typeface="+mn-lt"/>
              </a:rPr>
              <a:t>Applying correct grammar, spelling, and punctuation to ensure writing is error-free.</a:t>
            </a:r>
            <a:endParaRPr lang="en-US"/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US" sz="1800" b="1">
                <a:ea typeface="+mn-lt"/>
                <a:cs typeface="+mn-lt"/>
              </a:rPr>
              <a:t>Professional (Tone)</a:t>
            </a:r>
            <a:r>
              <a:rPr lang="en-US" sz="1800">
                <a:ea typeface="+mn-lt"/>
                <a:cs typeface="+mn-lt"/>
              </a:rPr>
              <a:t> Be polite and respectful. </a:t>
            </a:r>
            <a:endParaRPr lang="en-US" sz="1800" b="1">
              <a:ea typeface="+mn-lt"/>
              <a:cs typeface="+mn-lt"/>
            </a:endParaRPr>
          </a:p>
          <a:p>
            <a:pPr marL="285750" indent="-285750">
              <a:lnSpc>
                <a:spcPct val="150000"/>
              </a:lnSpc>
              <a:buChar char="•"/>
            </a:pPr>
            <a:r>
              <a:rPr lang="en-US" sz="1800">
                <a:ea typeface="+mn-lt"/>
                <a:cs typeface="+mn-lt"/>
              </a:rPr>
              <a:t>( </a:t>
            </a:r>
            <a:r>
              <a:rPr lang="en-US" sz="1800" b="1">
                <a:ea typeface="+mn-lt"/>
                <a:cs typeface="+mn-lt"/>
              </a:rPr>
              <a:t>Editing and Proofreading) </a:t>
            </a:r>
            <a:r>
              <a:rPr lang="en-US" sz="1800">
                <a:ea typeface="+mn-lt"/>
                <a:cs typeface="+mn-lt"/>
              </a:rPr>
              <a:t>Carefully check your writing for errors and make corrections before sharing it.</a:t>
            </a: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5A531E3-DA8B-1B4A-CDA1-355435BC51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1000"/>
                    </a14:imgEffect>
                    <a14:imgEffect>
                      <a14:brightnessContrast bright="8000" contrast="17000"/>
                    </a14:imgEffect>
                  </a14:imgLayer>
                </a14:imgProps>
              </a:ext>
            </a:extLst>
          </a:blip>
          <a:srcRect l="8007" r="16766"/>
          <a:stretch>
            <a:fillRect/>
          </a:stretch>
        </p:blipFill>
        <p:spPr>
          <a:xfrm>
            <a:off x="5914043" y="740237"/>
            <a:ext cx="5100776" cy="50799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53902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64242-7A56-2E0F-41E3-68C3DA110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/>
            </a:br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17C485C-4398-F347-22EC-BC592AA369A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48318584"/>
              </p:ext>
            </p:extLst>
          </p:nvPr>
        </p:nvGraphicFramePr>
        <p:xfrm>
          <a:off x="997858" y="2848882"/>
          <a:ext cx="4688115" cy="33280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4DF980-35C3-5D04-8B14-781EFF99F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10943" y="1825625"/>
            <a:ext cx="543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US" sz="16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1600">
                <a:ea typeface="+mn-lt"/>
                <a:cs typeface="+mn-lt"/>
              </a:rPr>
              <a:t>It helped me  finding , organizing, including presenting relevant information efficiently, making the preparation process more effective (Microsoft, 2024).</a:t>
            </a:r>
            <a:endParaRPr lang="en-US" sz="1600"/>
          </a:p>
          <a:p>
            <a:pPr>
              <a:lnSpc>
                <a:spcPct val="150000"/>
              </a:lnSpc>
            </a:pPr>
            <a:r>
              <a:rPr lang="en-US" sz="1600">
                <a:ea typeface="+mn-lt"/>
                <a:cs typeface="+mn-lt"/>
              </a:rPr>
              <a:t>allows me to insert, text, images, charts, videos, and animations to make information more attractive and easier to understand </a:t>
            </a:r>
            <a:r>
              <a:rPr lang="en-US" sz="1600" b="1">
                <a:ea typeface="+mn-lt"/>
                <a:cs typeface="+mn-lt"/>
              </a:rPr>
              <a:t>(</a:t>
            </a:r>
            <a:r>
              <a:rPr lang="en-US" sz="1600">
                <a:ea typeface="+mn-lt"/>
                <a:cs typeface="+mn-lt"/>
              </a:rPr>
              <a:t>Microsoft, 2024).</a:t>
            </a:r>
            <a:endParaRPr lang="en-US" sz="1600"/>
          </a:p>
          <a:p>
            <a:pPr>
              <a:lnSpc>
                <a:spcPct val="150000"/>
              </a:lnSpc>
            </a:pPr>
            <a:r>
              <a:rPr lang="en-US" sz="1600">
                <a:ea typeface="+mn-lt"/>
                <a:cs typeface="+mn-lt"/>
              </a:rPr>
              <a:t>Built-in templates, themes, and design tools helps to make presentations look organized and professional (Microsoft, 2024).</a:t>
            </a:r>
            <a:endParaRPr lang="en-US" sz="1600" b="1"/>
          </a:p>
          <a:p>
            <a:endParaRPr lang="en-US" b="1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4CDC6C-E63E-06F3-0C2C-EDDE26E76BEF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0" y="1688420"/>
            <a:ext cx="5005388" cy="20285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/>
              <a:t>  </a:t>
            </a:r>
            <a:r>
              <a:rPr lang="en-US"/>
              <a:t>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DDBE7E-5971-2553-1F7F-6FA04A36F85C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290356" y="527278"/>
            <a:ext cx="5183187" cy="119402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b="1">
                <a:solidFill>
                  <a:srgbClr val="C00000"/>
                </a:solidFill>
              </a:rPr>
              <a:t>This piece of work 5 on week 9</a:t>
            </a:r>
            <a:endParaRPr lang="en-US"/>
          </a:p>
          <a:p>
            <a:pPr marL="0" indent="0">
              <a:buNone/>
            </a:pPr>
            <a:r>
              <a:rPr lang="en-US" b="1">
                <a:solidFill>
                  <a:srgbClr val="0070C0"/>
                </a:solidFill>
              </a:rPr>
              <a:t>I developed skills on presentation tools 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EC8BF3-233E-37D1-F3D1-F543BF4AB11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446986" y="524329"/>
            <a:ext cx="2028371" cy="2028371"/>
          </a:xfrm>
          <a:prstGeom prst="rect">
            <a:avLst/>
          </a:prstGeom>
        </p:spPr>
      </p:pic>
      <p:pic>
        <p:nvPicPr>
          <p:cNvPr id="8" name="Content Placeholder 4" descr="A computer screen with text and images&#10;&#10;AI-generated content may be incorrect.">
            <a:extLst>
              <a:ext uri="{FF2B5EF4-FFF2-40B4-BE49-F238E27FC236}">
                <a16:creationId xmlns:a16="http://schemas.microsoft.com/office/drawing/2014/main" id="{57B31AFA-17FD-A802-03DF-4C85DDEF9D6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200000"/>
                    </a14:imgEffect>
                    <a14:imgEffect>
                      <a14:brightnessContrast bright="27000" contrast="10000"/>
                    </a14:imgEffect>
                  </a14:imgLayer>
                </a14:imgProps>
              </a:ext>
            </a:extLst>
          </a:blip>
          <a:srcRect l="2567" r="2567"/>
          <a:stretch/>
        </p:blipFill>
        <p:spPr>
          <a:xfrm>
            <a:off x="1001486" y="359949"/>
            <a:ext cx="4687689" cy="23401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40063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24284-8745-E0BF-F662-8A29F30FF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1443197"/>
            <a:ext cx="3157824" cy="30826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Feedback</a:t>
            </a:r>
            <a:r>
              <a:rPr lang="en-US" sz="3600" b="1">
                <a:solidFill>
                  <a:srgbClr val="FFFFFF"/>
                </a:solidFill>
              </a:rPr>
              <a:t> </a:t>
            </a:r>
            <a:endParaRPr lang="en-US" sz="3600" b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6D7BD8-4ED7-6713-ADD1-7D99405E1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257595"/>
            <a:ext cx="6555347" cy="593793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0070C0"/>
                </a:solidFill>
                <a:ea typeface="+mn-lt"/>
                <a:cs typeface="+mn-lt"/>
              </a:rPr>
              <a:t>Progress </a:t>
            </a:r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I faced many challenges at the beginning, but I have improved my  skills through continuous learning and practice.</a:t>
            </a:r>
            <a:endParaRPr lang="en-US"/>
          </a:p>
          <a:p>
            <a:r>
              <a:rPr lang="en-US" sz="2000">
                <a:ea typeface="+mn-lt"/>
                <a:cs typeface="+mn-lt"/>
              </a:rPr>
              <a:t>I have improved my digital abilities through regular practice and completion of online activities.</a:t>
            </a:r>
            <a:endParaRPr lang="en-US"/>
          </a:p>
          <a:p>
            <a:r>
              <a:rPr lang="en-US" sz="2000">
                <a:ea typeface="+mn-lt"/>
                <a:cs typeface="+mn-lt"/>
              </a:rPr>
              <a:t>I have built my confidence in using digital tools, developed better problem-solving skills, improved online communication, and increased my efficiency when working with technology.</a:t>
            </a:r>
          </a:p>
          <a:p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b="1">
                <a:solidFill>
                  <a:srgbClr val="0070C0"/>
                </a:solidFill>
                <a:ea typeface="+mn-lt"/>
                <a:cs typeface="+mn-lt"/>
              </a:rPr>
              <a:t>Future improvement or goal:</a:t>
            </a:r>
          </a:p>
          <a:p>
            <a:r>
              <a:rPr lang="en-US" sz="2000">
                <a:ea typeface="+mn-lt"/>
                <a:cs typeface="+mn-lt"/>
              </a:rPr>
              <a:t>I will practice using digital tools to build my confidence.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I will explore new technologies and software. </a:t>
            </a:r>
            <a:endParaRPr lang="en-US"/>
          </a:p>
          <a:p>
            <a:r>
              <a:rPr lang="en-US" sz="2000">
                <a:ea typeface="+mn-lt"/>
                <a:cs typeface="+mn-lt"/>
              </a:rPr>
              <a:t>I will ask for feedback to improve my abilities. </a:t>
            </a:r>
            <a:endParaRPr lang="en-US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420995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CB3F7-9CC8-68B7-34C9-A440A6AFC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10B9D-4497-A79A-437F-D639B119FA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I have successfully developed my digital skills through learning and practice. </a:t>
            </a: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I am now more confident in using technology, completing digital tasks, and continuing to build my ability for next education, workplace and on daily basis.</a:t>
            </a: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07633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ADED6C5-77EB-2136-C671-ED3E9239D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 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613B056-4F76-A9B4-C184-D4CD780AC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US" sz="1600"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sz="1600">
                <a:latin typeface="Aptos"/>
              </a:rPr>
              <a:t>Microsoft. (2024). </a:t>
            </a:r>
            <a:r>
              <a:rPr lang="en-US" sz="1600" i="1">
                <a:latin typeface="Aptos"/>
              </a:rPr>
              <a:t>PowerPoint: Presentation software and tools.</a:t>
            </a:r>
            <a:r>
              <a:rPr lang="en-US" sz="1600">
                <a:latin typeface="Aptos"/>
              </a:rPr>
              <a:t> Microsoft.</a:t>
            </a:r>
          </a:p>
          <a:p>
            <a:pPr>
              <a:lnSpc>
                <a:spcPct val="150000"/>
              </a:lnSpc>
            </a:pPr>
            <a:r>
              <a:rPr lang="en-US" sz="1600" b="1">
                <a:ea typeface="+mn-lt"/>
                <a:cs typeface="+mn-lt"/>
              </a:rPr>
              <a:t>UNESCO (2018)</a:t>
            </a:r>
            <a:r>
              <a:rPr lang="en-US" sz="1600">
                <a:ea typeface="+mn-lt"/>
                <a:cs typeface="+mn-lt"/>
              </a:rPr>
              <a:t> explains a global framework for digital literacy skills that helps people measure and improve digital skills around the world.</a:t>
            </a:r>
            <a:endParaRPr lang="en-US" sz="1600">
              <a:latin typeface="Aptos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1600">
              <a:latin typeface="Aptos"/>
            </a:endParaRPr>
          </a:p>
          <a:p>
            <a:endParaRPr lang="en-US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7542671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Leon Gasire 2536470 DS3 assessment digital portfolio reflection  Group 5 Dr ZAHIDA KHAN </vt:lpstr>
      <vt:lpstr>Five pieces of work though this  Moodle </vt:lpstr>
      <vt:lpstr>Piece of work   week 2  Use of digital skills in University </vt:lpstr>
      <vt:lpstr>Piece of work 2 week 4  Word document/Microsoft word </vt:lpstr>
      <vt:lpstr>  Piece of WORK 3 week 5  Use of AI helped me </vt:lpstr>
      <vt:lpstr> Piece of work4 week7 writing a Business Email</vt:lpstr>
      <vt:lpstr> </vt:lpstr>
      <vt:lpstr>Feedback </vt:lpstr>
      <vt:lpstr>Conclusion </vt:lpstr>
      <vt:lpstr>Reference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Leon Gasire (2536470)</dc:creator>
  <cp:revision>1</cp:revision>
  <dcterms:created xsi:type="dcterms:W3CDTF">2026-07-03T13:35:05Z</dcterms:created>
  <dcterms:modified xsi:type="dcterms:W3CDTF">2026-07-22T14:59:07Z</dcterms:modified>
</cp:coreProperties>
</file>